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3.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4.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5.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6.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 id="2147483650" r:id="rId2"/>
    <p:sldMasterId id="2147483656" r:id="rId3"/>
    <p:sldMasterId id="2147483664" r:id="rId4"/>
    <p:sldMasterId id="2147483668" r:id="rId5"/>
    <p:sldMasterId id="2147483672" r:id="rId6"/>
    <p:sldMasterId id="2147483676" r:id="rId7"/>
  </p:sldMasterIdLst>
  <p:notesMasterIdLst>
    <p:notesMasterId r:id="rId55"/>
  </p:notesMasterIdLst>
  <p:sldIdLst>
    <p:sldId id="256" r:id="rId8"/>
    <p:sldId id="257" r:id="rId9"/>
    <p:sldId id="258" r:id="rId10"/>
    <p:sldId id="259" r:id="rId11"/>
    <p:sldId id="260" r:id="rId12"/>
    <p:sldId id="261" r:id="rId13"/>
    <p:sldId id="262" r:id="rId14"/>
    <p:sldId id="263" r:id="rId15"/>
    <p:sldId id="264" r:id="rId16"/>
    <p:sldId id="265" r:id="rId17"/>
    <p:sldId id="266" r:id="rId18"/>
    <p:sldId id="267" r:id="rId19"/>
    <p:sldId id="268" r:id="rId20"/>
    <p:sldId id="269" r:id="rId21"/>
    <p:sldId id="270" r:id="rId22"/>
    <p:sldId id="271" r:id="rId23"/>
    <p:sldId id="272" r:id="rId24"/>
    <p:sldId id="273" r:id="rId25"/>
    <p:sldId id="274" r:id="rId26"/>
    <p:sldId id="275" r:id="rId27"/>
    <p:sldId id="276" r:id="rId28"/>
    <p:sldId id="277" r:id="rId29"/>
    <p:sldId id="278" r:id="rId30"/>
    <p:sldId id="279" r:id="rId31"/>
    <p:sldId id="280" r:id="rId32"/>
    <p:sldId id="281" r:id="rId33"/>
    <p:sldId id="282" r:id="rId34"/>
    <p:sldId id="283" r:id="rId35"/>
    <p:sldId id="284" r:id="rId36"/>
    <p:sldId id="285" r:id="rId37"/>
    <p:sldId id="286" r:id="rId38"/>
    <p:sldId id="287" r:id="rId39"/>
    <p:sldId id="288" r:id="rId40"/>
    <p:sldId id="289" r:id="rId41"/>
    <p:sldId id="290" r:id="rId42"/>
    <p:sldId id="291" r:id="rId43"/>
    <p:sldId id="292" r:id="rId44"/>
    <p:sldId id="293" r:id="rId45"/>
    <p:sldId id="294" r:id="rId46"/>
    <p:sldId id="295" r:id="rId47"/>
    <p:sldId id="301" r:id="rId48"/>
    <p:sldId id="302" r:id="rId49"/>
    <p:sldId id="303" r:id="rId50"/>
    <p:sldId id="304" r:id="rId51"/>
    <p:sldId id="307" r:id="rId52"/>
    <p:sldId id="305" r:id="rId53"/>
    <p:sldId id="306" r:id="rId54"/>
  </p:sldIdLst>
  <p:sldSz cx="12192000" cy="6858000"/>
  <p:notesSz cx="7104063" cy="10234613"/>
  <p:defaultTextStyle>
    <a:defPPr>
      <a:defRPr lang="en-US"/>
    </a:defPPr>
    <a:lvl1pPr marL="0" algn="l" defTabSz="914400" rtl="0">
      <a:defRPr sz="1800">
        <a:solidFill>
          <a:schemeClr val="tx1"/>
        </a:solidFill>
        <a:latin typeface="+mn-lt"/>
        <a:ea typeface="+mn-ea"/>
        <a:cs typeface="+mn-cs"/>
      </a:defRPr>
    </a:lvl1pPr>
    <a:lvl2pPr marL="457200" algn="l" defTabSz="914400" rtl="0">
      <a:defRPr sz="1800">
        <a:solidFill>
          <a:schemeClr val="tx1"/>
        </a:solidFill>
        <a:latin typeface="+mn-lt"/>
        <a:ea typeface="+mn-ea"/>
        <a:cs typeface="+mn-cs"/>
      </a:defRPr>
    </a:lvl2pPr>
    <a:lvl3pPr marL="914400" algn="l" defTabSz="914400" rtl="0">
      <a:defRPr sz="1800">
        <a:solidFill>
          <a:schemeClr val="tx1"/>
        </a:solidFill>
        <a:latin typeface="+mn-lt"/>
        <a:ea typeface="+mn-ea"/>
        <a:cs typeface="+mn-cs"/>
      </a:defRPr>
    </a:lvl3pPr>
    <a:lvl4pPr marL="1371600" algn="l" defTabSz="914400" rtl="0">
      <a:defRPr sz="1800">
        <a:solidFill>
          <a:schemeClr val="tx1"/>
        </a:solidFill>
        <a:latin typeface="+mn-lt"/>
        <a:ea typeface="+mn-ea"/>
        <a:cs typeface="+mn-cs"/>
      </a:defRPr>
    </a:lvl4pPr>
    <a:lvl5pPr marL="1828800" algn="l" defTabSz="914400" rtl="0">
      <a:defRPr sz="1800">
        <a:solidFill>
          <a:schemeClr val="tx1"/>
        </a:solidFill>
        <a:latin typeface="+mn-lt"/>
        <a:ea typeface="+mn-ea"/>
        <a:cs typeface="+mn-cs"/>
      </a:defRPr>
    </a:lvl5pPr>
    <a:lvl6pPr marL="2286000" algn="l" defTabSz="914400" rtl="0">
      <a:defRPr sz="1800">
        <a:solidFill>
          <a:schemeClr val="tx1"/>
        </a:solidFill>
        <a:latin typeface="+mn-lt"/>
        <a:ea typeface="+mn-ea"/>
        <a:cs typeface="+mn-cs"/>
      </a:defRPr>
    </a:lvl6pPr>
    <a:lvl7pPr marL="2743200" algn="l" defTabSz="914400" rtl="0">
      <a:defRPr sz="1800">
        <a:solidFill>
          <a:schemeClr val="tx1"/>
        </a:solidFill>
        <a:latin typeface="+mn-lt"/>
        <a:ea typeface="+mn-ea"/>
        <a:cs typeface="+mn-cs"/>
      </a:defRPr>
    </a:lvl7pPr>
    <a:lvl8pPr marL="3200400" algn="l" defTabSz="914400" rtl="0">
      <a:defRPr sz="1800">
        <a:solidFill>
          <a:schemeClr val="tx1"/>
        </a:solidFill>
        <a:latin typeface="+mn-lt"/>
        <a:ea typeface="+mn-ea"/>
        <a:cs typeface="+mn-cs"/>
      </a:defRPr>
    </a:lvl8pPr>
    <a:lvl9pPr marL="3657600" algn="l" defTabSz="914400" rtl="0">
      <a:defRPr sz="1800">
        <a:solidFill>
          <a:schemeClr val="tx1"/>
        </a:solidFill>
        <a:latin typeface="+mn-lt"/>
        <a:ea typeface="+mn-ea"/>
        <a:cs typeface="+mn-cs"/>
      </a:defRPr>
    </a:lvl9pPr>
  </p:defaultTextStyle>
  <p:extLst>
    <p:ext uri="{EFAFB233-063F-42B5-8137-9DF3F51BA10A}">
      <p15:sldGuideLst xmlns:p15="http://schemas.microsoft.com/office/powerpoint/2012/main">
        <p15:guide id="1" pos="3840">
          <p15:clr>
            <a:srgbClr val="A4A3A4"/>
          </p15:clr>
        </p15:guide>
        <p15:guide id="2" orient="horz"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000000-0000-0000-0000-000000000000}" v="131" dt="2026-09-04T13:03:02.824"/>
    <p1510:client id="{87FB9740-B692-1BA9-4072-3430B11842EF}" v="43" dt="2026-09-04T13:28:42.781"/>
    <p1510:client id="{AF752D65-4FB2-8C0F-2296-31F7E0234FFD}" v="1" dt="2026-09-04T17:13:53.501"/>
    <p1510:client id="{D39FB298-B2F8-E119-1231-A5B36279B048}" v="5" dt="2026-09-04T14:44:25.63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105" d="100"/>
          <a:sy n="105" d="100"/>
        </p:scale>
        <p:origin x="798" y="96"/>
      </p:cViewPr>
      <p:guideLst>
        <p:guide pos="3840"/>
        <p:guide orient="horz" pos="216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9" Type="http://schemas.openxmlformats.org/officeDocument/2006/relationships/slide" Target="slides/slide32.xml"/><Relationship Id="rId21" Type="http://schemas.openxmlformats.org/officeDocument/2006/relationships/slide" Target="slides/slide14.xml"/><Relationship Id="rId34" Type="http://schemas.openxmlformats.org/officeDocument/2006/relationships/slide" Target="slides/slide27.xml"/><Relationship Id="rId42" Type="http://schemas.openxmlformats.org/officeDocument/2006/relationships/slide" Target="slides/slide35.xml"/><Relationship Id="rId47" Type="http://schemas.openxmlformats.org/officeDocument/2006/relationships/slide" Target="slides/slide40.xml"/><Relationship Id="rId50" Type="http://schemas.openxmlformats.org/officeDocument/2006/relationships/slide" Target="slides/slide43.xml"/><Relationship Id="rId55" Type="http://schemas.openxmlformats.org/officeDocument/2006/relationships/notesMaster" Target="notesMasters/notesMaster1.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 Target="slides/slide9.xml"/><Relationship Id="rId29" Type="http://schemas.openxmlformats.org/officeDocument/2006/relationships/slide" Target="slides/slide22.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slide" Target="slides/slide30.xml"/><Relationship Id="rId40" Type="http://schemas.openxmlformats.org/officeDocument/2006/relationships/slide" Target="slides/slide33.xml"/><Relationship Id="rId45" Type="http://schemas.openxmlformats.org/officeDocument/2006/relationships/slide" Target="slides/slide38.xml"/><Relationship Id="rId53" Type="http://schemas.openxmlformats.org/officeDocument/2006/relationships/slide" Target="slides/slide46.xml"/><Relationship Id="rId58" Type="http://schemas.openxmlformats.org/officeDocument/2006/relationships/theme" Target="theme/theme1.xml"/><Relationship Id="rId5" Type="http://schemas.openxmlformats.org/officeDocument/2006/relationships/slideMaster" Target="slideMasters/slideMaster5.xml"/><Relationship Id="rId61" Type="http://schemas.microsoft.com/office/2015/10/relationships/revisionInfo" Target="revisionInfo.xml"/><Relationship Id="rId19" Type="http://schemas.openxmlformats.org/officeDocument/2006/relationships/slide" Target="slides/slide1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43" Type="http://schemas.openxmlformats.org/officeDocument/2006/relationships/slide" Target="slides/slide36.xml"/><Relationship Id="rId48" Type="http://schemas.openxmlformats.org/officeDocument/2006/relationships/slide" Target="slides/slide41.xml"/><Relationship Id="rId56" Type="http://schemas.openxmlformats.org/officeDocument/2006/relationships/presProps" Target="presProps.xml"/><Relationship Id="rId8" Type="http://schemas.openxmlformats.org/officeDocument/2006/relationships/slide" Target="slides/slide1.xml"/><Relationship Id="rId51" Type="http://schemas.openxmlformats.org/officeDocument/2006/relationships/slide" Target="slides/slide44.xml"/><Relationship Id="rId3" Type="http://schemas.openxmlformats.org/officeDocument/2006/relationships/slideMaster" Target="slideMasters/slideMaster3.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slide" Target="slides/slide31.xml"/><Relationship Id="rId46" Type="http://schemas.openxmlformats.org/officeDocument/2006/relationships/slide" Target="slides/slide39.xml"/><Relationship Id="rId59" Type="http://schemas.openxmlformats.org/officeDocument/2006/relationships/tableStyles" Target="tableStyles.xml"/><Relationship Id="rId20" Type="http://schemas.openxmlformats.org/officeDocument/2006/relationships/slide" Target="slides/slide13.xml"/><Relationship Id="rId41" Type="http://schemas.openxmlformats.org/officeDocument/2006/relationships/slide" Target="slides/slide34.xml"/><Relationship Id="rId54" Type="http://schemas.openxmlformats.org/officeDocument/2006/relationships/slide" Target="slides/slide47.xml"/><Relationship Id="rId1" Type="http://schemas.openxmlformats.org/officeDocument/2006/relationships/slideMaster" Target="slideMasters/slideMaster1.xml"/><Relationship Id="rId6" Type="http://schemas.openxmlformats.org/officeDocument/2006/relationships/slideMaster" Target="slideMasters/slideMaster6.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49" Type="http://schemas.openxmlformats.org/officeDocument/2006/relationships/slide" Target="slides/slide42.xml"/><Relationship Id="rId57" Type="http://schemas.openxmlformats.org/officeDocument/2006/relationships/viewProps" Target="viewProps.xml"/><Relationship Id="rId10" Type="http://schemas.openxmlformats.org/officeDocument/2006/relationships/slide" Target="slides/slide3.xml"/><Relationship Id="rId31" Type="http://schemas.openxmlformats.org/officeDocument/2006/relationships/slide" Target="slides/slide24.xml"/><Relationship Id="rId44" Type="http://schemas.openxmlformats.org/officeDocument/2006/relationships/slide" Target="slides/slide37.xml"/><Relationship Id="rId52" Type="http://schemas.openxmlformats.org/officeDocument/2006/relationships/slide" Target="slides/slide45.xml"/><Relationship Id="rId60" Type="http://schemas.microsoft.com/office/2016/11/relationships/changesInfo" Target="changesInfos/changesInfo1.xml"/><Relationship Id="rId4" Type="http://schemas.openxmlformats.org/officeDocument/2006/relationships/slideMaster" Target="slideMasters/slideMaster4.xml"/><Relationship Id="rId9"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tin Svejda" userId="S::m.svejda@uwtsd.ac.uk::8cc0682a-1f17-4534-acee-9b898a7be1ec" providerId="AD" clId="Web-{87FB9740-B692-1BA9-4072-3430B11842EF}"/>
    <pc:docChg chg="modSld">
      <pc:chgData name="Martin Svejda" userId="S::m.svejda@uwtsd.ac.uk::8cc0682a-1f17-4534-acee-9b898a7be1ec" providerId="AD" clId="Web-{87FB9740-B692-1BA9-4072-3430B11842EF}" dt="2026-09-04T13:45:12.355" v="101"/>
      <pc:docMkLst>
        <pc:docMk/>
      </pc:docMkLst>
      <pc:sldChg chg="modNotes">
        <pc:chgData name="Martin Svejda" userId="S::m.svejda@uwtsd.ac.uk::8cc0682a-1f17-4534-acee-9b898a7be1ec" providerId="AD" clId="Web-{87FB9740-B692-1BA9-4072-3430B11842EF}" dt="2026-09-04T13:45:12.355" v="101"/>
        <pc:sldMkLst>
          <pc:docMk/>
          <pc:sldMk cId="0" sldId="260"/>
        </pc:sldMkLst>
      </pc:sldChg>
      <pc:sldChg chg="delSp modSp modNotes">
        <pc:chgData name="Martin Svejda" userId="S::m.svejda@uwtsd.ac.uk::8cc0682a-1f17-4534-acee-9b898a7be1ec" providerId="AD" clId="Web-{87FB9740-B692-1BA9-4072-3430B11842EF}" dt="2026-09-04T13:17:58.910" v="46"/>
        <pc:sldMkLst>
          <pc:docMk/>
          <pc:sldMk cId="0" sldId="286"/>
        </pc:sldMkLst>
        <pc:spChg chg="mod">
          <ac:chgData name="Martin Svejda" userId="S::m.svejda@uwtsd.ac.uk::8cc0682a-1f17-4534-acee-9b898a7be1ec" providerId="AD" clId="Web-{87FB9740-B692-1BA9-4072-3430B11842EF}" dt="2026-09-04T13:17:57.238" v="45" actId="20577"/>
          <ac:spMkLst>
            <pc:docMk/>
            <pc:sldMk cId="0" sldId="286"/>
            <ac:spMk id="284708606" creationId="{00000000-0000-0000-0000-000000000000}"/>
          </ac:spMkLst>
        </pc:spChg>
        <pc:spChg chg="del">
          <ac:chgData name="Martin Svejda" userId="S::m.svejda@uwtsd.ac.uk::8cc0682a-1f17-4534-acee-9b898a7be1ec" providerId="AD" clId="Web-{87FB9740-B692-1BA9-4072-3430B11842EF}" dt="2026-09-04T13:17:58.910" v="46"/>
          <ac:spMkLst>
            <pc:docMk/>
            <pc:sldMk cId="0" sldId="286"/>
            <ac:spMk id="551564360" creationId="{00000000-0000-0000-0000-000000000000}"/>
          </ac:spMkLst>
        </pc:spChg>
      </pc:sldChg>
      <pc:sldChg chg="modSp modNotes">
        <pc:chgData name="Martin Svejda" userId="S::m.svejda@uwtsd.ac.uk::8cc0682a-1f17-4534-acee-9b898a7be1ec" providerId="AD" clId="Web-{87FB9740-B692-1BA9-4072-3430B11842EF}" dt="2026-09-04T13:19:21.694" v="55"/>
        <pc:sldMkLst>
          <pc:docMk/>
          <pc:sldMk cId="0" sldId="289"/>
        </pc:sldMkLst>
        <pc:spChg chg="mod">
          <ac:chgData name="Martin Svejda" userId="S::m.svejda@uwtsd.ac.uk::8cc0682a-1f17-4534-acee-9b898a7be1ec" providerId="AD" clId="Web-{87FB9740-B692-1BA9-4072-3430B11842EF}" dt="2026-09-04T13:18:37.239" v="47" actId="20577"/>
          <ac:spMkLst>
            <pc:docMk/>
            <pc:sldMk cId="0" sldId="289"/>
            <ac:spMk id="702856018" creationId="{00000000-0000-0000-0000-000000000000}"/>
          </ac:spMkLst>
        </pc:spChg>
      </pc:sldChg>
      <pc:sldChg chg="modSp modNotes">
        <pc:chgData name="Martin Svejda" userId="S::m.svejda@uwtsd.ac.uk::8cc0682a-1f17-4534-acee-9b898a7be1ec" providerId="AD" clId="Web-{87FB9740-B692-1BA9-4072-3430B11842EF}" dt="2026-09-04T13:20:28.822" v="65" actId="14100"/>
        <pc:sldMkLst>
          <pc:docMk/>
          <pc:sldMk cId="0" sldId="290"/>
        </pc:sldMkLst>
        <pc:spChg chg="mod">
          <ac:chgData name="Martin Svejda" userId="S::m.svejda@uwtsd.ac.uk::8cc0682a-1f17-4534-acee-9b898a7be1ec" providerId="AD" clId="Web-{87FB9740-B692-1BA9-4072-3430B11842EF}" dt="2026-09-04T13:20:28.822" v="65" actId="14100"/>
          <ac:spMkLst>
            <pc:docMk/>
            <pc:sldMk cId="0" sldId="290"/>
            <ac:spMk id="2002169267" creationId="{00000000-0000-0000-0000-000000000000}"/>
          </ac:spMkLst>
        </pc:spChg>
      </pc:sldChg>
      <pc:sldChg chg="modSp">
        <pc:chgData name="Martin Svejda" userId="S::m.svejda@uwtsd.ac.uk::8cc0682a-1f17-4534-acee-9b898a7be1ec" providerId="AD" clId="Web-{87FB9740-B692-1BA9-4072-3430B11842EF}" dt="2026-09-04T13:28:42.781" v="83" actId="20577"/>
        <pc:sldMkLst>
          <pc:docMk/>
          <pc:sldMk cId="0" sldId="304"/>
        </pc:sldMkLst>
        <pc:spChg chg="mod">
          <ac:chgData name="Martin Svejda" userId="S::m.svejda@uwtsd.ac.uk::8cc0682a-1f17-4534-acee-9b898a7be1ec" providerId="AD" clId="Web-{87FB9740-B692-1BA9-4072-3430B11842EF}" dt="2026-09-04T13:28:42.781" v="83" actId="20577"/>
          <ac:spMkLst>
            <pc:docMk/>
            <pc:sldMk cId="0" sldId="304"/>
            <ac:spMk id="525349523" creationId="{00000000-0000-0000-0000-000000000000}"/>
          </ac:spMkLst>
        </pc:spChg>
      </pc:sldChg>
    </pc:docChg>
  </pc:docChgLst>
  <pc:docChgLst>
    <pc:chgData name="Martin Svejda" userId="S::m.svejda@uwtsd.ac.uk::8cc0682a-1f17-4534-acee-9b898a7be1ec" providerId="AD" clId="Web-{D39FB298-B2F8-E119-1231-A5B36279B048}"/>
    <pc:docChg chg="delSld">
      <pc:chgData name="Martin Svejda" userId="S::m.svejda@uwtsd.ac.uk::8cc0682a-1f17-4534-acee-9b898a7be1ec" providerId="AD" clId="Web-{D39FB298-B2F8-E119-1231-A5B36279B048}" dt="2026-09-04T14:44:25.630" v="4"/>
      <pc:docMkLst>
        <pc:docMk/>
      </pc:docMkLst>
      <pc:sldChg chg="del">
        <pc:chgData name="Martin Svejda" userId="S::m.svejda@uwtsd.ac.uk::8cc0682a-1f17-4534-acee-9b898a7be1ec" providerId="AD" clId="Web-{D39FB298-B2F8-E119-1231-A5B36279B048}" dt="2026-09-04T14:44:25.630" v="4"/>
        <pc:sldMkLst>
          <pc:docMk/>
          <pc:sldMk cId="0" sldId="296"/>
        </pc:sldMkLst>
      </pc:sldChg>
      <pc:sldChg chg="del">
        <pc:chgData name="Martin Svejda" userId="S::m.svejda@uwtsd.ac.uk::8cc0682a-1f17-4534-acee-9b898a7be1ec" providerId="AD" clId="Web-{D39FB298-B2F8-E119-1231-A5B36279B048}" dt="2026-09-04T14:44:25.630" v="3"/>
        <pc:sldMkLst>
          <pc:docMk/>
          <pc:sldMk cId="0" sldId="297"/>
        </pc:sldMkLst>
      </pc:sldChg>
      <pc:sldChg chg="del">
        <pc:chgData name="Martin Svejda" userId="S::m.svejda@uwtsd.ac.uk::8cc0682a-1f17-4534-acee-9b898a7be1ec" providerId="AD" clId="Web-{D39FB298-B2F8-E119-1231-A5B36279B048}" dt="2026-09-04T14:44:25.630" v="2"/>
        <pc:sldMkLst>
          <pc:docMk/>
          <pc:sldMk cId="0" sldId="298"/>
        </pc:sldMkLst>
      </pc:sldChg>
      <pc:sldChg chg="del">
        <pc:chgData name="Martin Svejda" userId="S::m.svejda@uwtsd.ac.uk::8cc0682a-1f17-4534-acee-9b898a7be1ec" providerId="AD" clId="Web-{D39FB298-B2F8-E119-1231-A5B36279B048}" dt="2026-09-04T14:44:25.614" v="1"/>
        <pc:sldMkLst>
          <pc:docMk/>
          <pc:sldMk cId="0" sldId="299"/>
        </pc:sldMkLst>
      </pc:sldChg>
      <pc:sldChg chg="del">
        <pc:chgData name="Martin Svejda" userId="S::m.svejda@uwtsd.ac.uk::8cc0682a-1f17-4534-acee-9b898a7be1ec" providerId="AD" clId="Web-{D39FB298-B2F8-E119-1231-A5B36279B048}" dt="2026-09-04T14:44:25.614" v="0"/>
        <pc:sldMkLst>
          <pc:docMk/>
          <pc:sldMk cId="0" sldId="300"/>
        </pc:sldMkLst>
      </pc:sldChg>
    </pc:docChg>
  </pc:docChgLst>
  <pc:docChgLst>
    <pc:chgData name="Martin Svejda" userId="S::m.svejda@uwtsd.ac.uk::8cc0682a-1f17-4534-acee-9b898a7be1ec" providerId="AD" clId="Web-{00000000-0000-0000-0000-000000000000}"/>
    <pc:docChg chg="addSld modSld">
      <pc:chgData name="Martin Svejda" userId="S::m.svejda@uwtsd.ac.uk::8cc0682a-1f17-4534-acee-9b898a7be1ec" providerId="AD" clId="Web-{00000000-0000-0000-0000-000000000000}" dt="2026-09-04T13:03:02.824" v="158" actId="20577"/>
      <pc:docMkLst>
        <pc:docMk/>
      </pc:docMkLst>
      <pc:sldChg chg="addSp delSp modSp addAnim delAnim">
        <pc:chgData name="Martin Svejda" userId="S::m.svejda@uwtsd.ac.uk::8cc0682a-1f17-4534-acee-9b898a7be1ec" providerId="AD" clId="Web-{00000000-0000-0000-0000-000000000000}" dt="2026-09-04T12:40:31.194" v="47" actId="20577"/>
        <pc:sldMkLst>
          <pc:docMk/>
          <pc:sldMk cId="0" sldId="260"/>
        </pc:sldMkLst>
        <pc:spChg chg="add del mod">
          <ac:chgData name="Martin Svejda" userId="S::m.svejda@uwtsd.ac.uk::8cc0682a-1f17-4534-acee-9b898a7be1ec" providerId="AD" clId="Web-{00000000-0000-0000-0000-000000000000}" dt="2026-09-04T12:34:32.206" v="11"/>
          <ac:spMkLst>
            <pc:docMk/>
            <pc:sldMk cId="0" sldId="260"/>
            <ac:spMk id="3" creationId="{F9344D3B-DA32-EECA-95E8-119E5E2A46E0}"/>
          </ac:spMkLst>
        </pc:spChg>
        <pc:spChg chg="add del mod">
          <ac:chgData name="Martin Svejda" userId="S::m.svejda@uwtsd.ac.uk::8cc0682a-1f17-4534-acee-9b898a7be1ec" providerId="AD" clId="Web-{00000000-0000-0000-0000-000000000000}" dt="2026-09-04T12:34:32.206" v="10"/>
          <ac:spMkLst>
            <pc:docMk/>
            <pc:sldMk cId="0" sldId="260"/>
            <ac:spMk id="5" creationId="{D1DE7EB5-39E7-657E-0519-342A5612A0DD}"/>
          </ac:spMkLst>
        </pc:spChg>
        <pc:spChg chg="add del">
          <ac:chgData name="Martin Svejda" userId="S::m.svejda@uwtsd.ac.uk::8cc0682a-1f17-4534-acee-9b898a7be1ec" providerId="AD" clId="Web-{00000000-0000-0000-0000-000000000000}" dt="2026-09-04T12:34:45.237" v="15"/>
          <ac:spMkLst>
            <pc:docMk/>
            <pc:sldMk cId="0" sldId="260"/>
            <ac:spMk id="7" creationId="{DE7EBB02-E666-9D9D-2D95-20543D7EA2DF}"/>
          </ac:spMkLst>
        </pc:spChg>
        <pc:spChg chg="add del">
          <ac:chgData name="Martin Svejda" userId="S::m.svejda@uwtsd.ac.uk::8cc0682a-1f17-4534-acee-9b898a7be1ec" providerId="AD" clId="Web-{00000000-0000-0000-0000-000000000000}" dt="2026-09-04T12:34:45.237" v="14"/>
          <ac:spMkLst>
            <pc:docMk/>
            <pc:sldMk cId="0" sldId="260"/>
            <ac:spMk id="11" creationId="{402E2BE3-0CB9-9DF6-49A9-C048ED959959}"/>
          </ac:spMkLst>
        </pc:spChg>
        <pc:spChg chg="add mod">
          <ac:chgData name="Martin Svejda" userId="S::m.svejda@uwtsd.ac.uk::8cc0682a-1f17-4534-acee-9b898a7be1ec" providerId="AD" clId="Web-{00000000-0000-0000-0000-000000000000}" dt="2026-09-04T12:40:31.194" v="47" actId="20577"/>
          <ac:spMkLst>
            <pc:docMk/>
            <pc:sldMk cId="0" sldId="260"/>
            <ac:spMk id="17" creationId="{0F452C44-567E-DAE1-7135-1C0EDD56055E}"/>
          </ac:spMkLst>
        </pc:spChg>
        <pc:spChg chg="add mod">
          <ac:chgData name="Martin Svejda" userId="S::m.svejda@uwtsd.ac.uk::8cc0682a-1f17-4534-acee-9b898a7be1ec" providerId="AD" clId="Web-{00000000-0000-0000-0000-000000000000}" dt="2026-09-04T12:39:13.141" v="44" actId="20577"/>
          <ac:spMkLst>
            <pc:docMk/>
            <pc:sldMk cId="0" sldId="260"/>
            <ac:spMk id="19" creationId="{3D8163FB-C7F1-F5CF-A0AE-E8E3C41B3C73}"/>
          </ac:spMkLst>
        </pc:spChg>
        <pc:spChg chg="mod">
          <ac:chgData name="Martin Svejda" userId="S::m.svejda@uwtsd.ac.uk::8cc0682a-1f17-4534-acee-9b898a7be1ec" providerId="AD" clId="Web-{00000000-0000-0000-0000-000000000000}" dt="2026-09-04T12:36:16.847" v="30" actId="1076"/>
          <ac:spMkLst>
            <pc:docMk/>
            <pc:sldMk cId="0" sldId="260"/>
            <ac:spMk id="202742540" creationId="{00000000-0000-0000-0000-000000000000}"/>
          </ac:spMkLst>
        </pc:spChg>
        <pc:spChg chg="mod">
          <ac:chgData name="Martin Svejda" userId="S::m.svejda@uwtsd.ac.uk::8cc0682a-1f17-4534-acee-9b898a7be1ec" providerId="AD" clId="Web-{00000000-0000-0000-0000-000000000000}" dt="2026-09-04T12:36:26.426" v="32" actId="14100"/>
          <ac:spMkLst>
            <pc:docMk/>
            <pc:sldMk cId="0" sldId="260"/>
            <ac:spMk id="204496465" creationId="{00000000-0000-0000-0000-000000000000}"/>
          </ac:spMkLst>
        </pc:spChg>
        <pc:spChg chg="mod">
          <ac:chgData name="Martin Svejda" userId="S::m.svejda@uwtsd.ac.uk::8cc0682a-1f17-4534-acee-9b898a7be1ec" providerId="AD" clId="Web-{00000000-0000-0000-0000-000000000000}" dt="2026-09-04T12:36:49.785" v="34" actId="1076"/>
          <ac:spMkLst>
            <pc:docMk/>
            <pc:sldMk cId="0" sldId="260"/>
            <ac:spMk id="327373432" creationId="{00000000-0000-0000-0000-000000000000}"/>
          </ac:spMkLst>
        </pc:spChg>
        <pc:spChg chg="mod">
          <ac:chgData name="Martin Svejda" userId="S::m.svejda@uwtsd.ac.uk::8cc0682a-1f17-4534-acee-9b898a7be1ec" providerId="AD" clId="Web-{00000000-0000-0000-0000-000000000000}" dt="2026-09-04T12:36:49.785" v="33" actId="1076"/>
          <ac:spMkLst>
            <pc:docMk/>
            <pc:sldMk cId="0" sldId="260"/>
            <ac:spMk id="2114527205" creationId="{00000000-0000-0000-0000-000000000000}"/>
          </ac:spMkLst>
        </pc:spChg>
        <pc:grpChg chg="add del mod">
          <ac:chgData name="Martin Svejda" userId="S::m.svejda@uwtsd.ac.uk::8cc0682a-1f17-4534-acee-9b898a7be1ec" providerId="AD" clId="Web-{00000000-0000-0000-0000-000000000000}" dt="2026-09-04T12:34:56.487" v="19"/>
          <ac:grpSpMkLst>
            <pc:docMk/>
            <pc:sldMk cId="0" sldId="260"/>
            <ac:grpSpMk id="15" creationId="{F82414E2-9DA8-68E3-B912-B2F6D35C4768}"/>
          </ac:grpSpMkLst>
        </pc:grpChg>
        <pc:grpChg chg="mod">
          <ac:chgData name="Martin Svejda" userId="S::m.svejda@uwtsd.ac.uk::8cc0682a-1f17-4534-acee-9b898a7be1ec" providerId="AD" clId="Web-{00000000-0000-0000-0000-000000000000}" dt="2026-09-04T12:36:49.817" v="35" actId="1076"/>
          <ac:grpSpMkLst>
            <pc:docMk/>
            <pc:sldMk cId="0" sldId="260"/>
            <ac:grpSpMk id="395127306" creationId="{00000000-0000-0000-0000-000000000000}"/>
          </ac:grpSpMkLst>
        </pc:grpChg>
      </pc:sldChg>
      <pc:sldChg chg="modSp">
        <pc:chgData name="Martin Svejda" userId="S::m.svejda@uwtsd.ac.uk::8cc0682a-1f17-4534-acee-9b898a7be1ec" providerId="AD" clId="Web-{00000000-0000-0000-0000-000000000000}" dt="2026-09-04T12:42:32.482" v="55" actId="20577"/>
        <pc:sldMkLst>
          <pc:docMk/>
          <pc:sldMk cId="0" sldId="286"/>
        </pc:sldMkLst>
        <pc:spChg chg="mod">
          <ac:chgData name="Martin Svejda" userId="S::m.svejda@uwtsd.ac.uk::8cc0682a-1f17-4534-acee-9b898a7be1ec" providerId="AD" clId="Web-{00000000-0000-0000-0000-000000000000}" dt="2026-09-04T12:42:26.435" v="51" actId="20577"/>
          <ac:spMkLst>
            <pc:docMk/>
            <pc:sldMk cId="0" sldId="286"/>
            <ac:spMk id="284708606" creationId="{00000000-0000-0000-0000-000000000000}"/>
          </ac:spMkLst>
        </pc:spChg>
        <pc:spChg chg="mod">
          <ac:chgData name="Martin Svejda" userId="S::m.svejda@uwtsd.ac.uk::8cc0682a-1f17-4534-acee-9b898a7be1ec" providerId="AD" clId="Web-{00000000-0000-0000-0000-000000000000}" dt="2026-09-04T12:41:54.918" v="50" actId="1076"/>
          <ac:spMkLst>
            <pc:docMk/>
            <pc:sldMk cId="0" sldId="286"/>
            <ac:spMk id="551564360" creationId="{00000000-0000-0000-0000-000000000000}"/>
          </ac:spMkLst>
        </pc:spChg>
        <pc:spChg chg="mod">
          <ac:chgData name="Martin Svejda" userId="S::m.svejda@uwtsd.ac.uk::8cc0682a-1f17-4534-acee-9b898a7be1ec" providerId="AD" clId="Web-{00000000-0000-0000-0000-000000000000}" dt="2026-09-04T12:42:32.482" v="55" actId="20577"/>
          <ac:spMkLst>
            <pc:docMk/>
            <pc:sldMk cId="0" sldId="286"/>
            <ac:spMk id="1589024095" creationId="{00000000-0000-0000-0000-000000000000}"/>
          </ac:spMkLst>
        </pc:spChg>
      </pc:sldChg>
      <pc:sldChg chg="addSp delSp modSp">
        <pc:chgData name="Martin Svejda" userId="S::m.svejda@uwtsd.ac.uk::8cc0682a-1f17-4534-acee-9b898a7be1ec" providerId="AD" clId="Web-{00000000-0000-0000-0000-000000000000}" dt="2026-09-04T12:49:14.711" v="87" actId="20577"/>
        <pc:sldMkLst>
          <pc:docMk/>
          <pc:sldMk cId="0" sldId="287"/>
        </pc:sldMkLst>
        <pc:spChg chg="add del">
          <ac:chgData name="Martin Svejda" userId="S::m.svejda@uwtsd.ac.uk::8cc0682a-1f17-4534-acee-9b898a7be1ec" providerId="AD" clId="Web-{00000000-0000-0000-0000-000000000000}" dt="2026-09-04T12:47:36.460" v="67"/>
          <ac:spMkLst>
            <pc:docMk/>
            <pc:sldMk cId="0" sldId="287"/>
            <ac:spMk id="2" creationId="{AF3E0962-9388-2A6A-EBFC-30908CA6A09A}"/>
          </ac:spMkLst>
        </pc:spChg>
        <pc:spChg chg="add mod">
          <ac:chgData name="Martin Svejda" userId="S::m.svejda@uwtsd.ac.uk::8cc0682a-1f17-4534-acee-9b898a7be1ec" providerId="AD" clId="Web-{00000000-0000-0000-0000-000000000000}" dt="2026-09-04T12:49:14.711" v="87" actId="20577"/>
          <ac:spMkLst>
            <pc:docMk/>
            <pc:sldMk cId="0" sldId="287"/>
            <ac:spMk id="3" creationId="{4AB7E74F-FC82-B49D-DD0A-A2C03CD093BC}"/>
          </ac:spMkLst>
        </pc:spChg>
        <pc:spChg chg="mod">
          <ac:chgData name="Martin Svejda" userId="S::m.svejda@uwtsd.ac.uk::8cc0682a-1f17-4534-acee-9b898a7be1ec" providerId="AD" clId="Web-{00000000-0000-0000-0000-000000000000}" dt="2026-09-04T12:47:03.756" v="64" actId="20577"/>
          <ac:spMkLst>
            <pc:docMk/>
            <pc:sldMk cId="0" sldId="287"/>
            <ac:spMk id="1838986204" creationId="{00000000-0000-0000-0000-000000000000}"/>
          </ac:spMkLst>
        </pc:spChg>
        <pc:picChg chg="mod">
          <ac:chgData name="Martin Svejda" userId="S::m.svejda@uwtsd.ac.uk::8cc0682a-1f17-4534-acee-9b898a7be1ec" providerId="AD" clId="Web-{00000000-0000-0000-0000-000000000000}" dt="2026-09-04T12:48:12.507" v="76" actId="1076"/>
          <ac:picMkLst>
            <pc:docMk/>
            <pc:sldMk cId="0" sldId="287"/>
            <ac:picMk id="4" creationId="{7F71C62A-5B9F-8C22-EA32-9804FACF4A88}"/>
          </ac:picMkLst>
        </pc:picChg>
      </pc:sldChg>
      <pc:sldChg chg="modNotes">
        <pc:chgData name="Martin Svejda" userId="S::m.svejda@uwtsd.ac.uk::8cc0682a-1f17-4534-acee-9b898a7be1ec" providerId="AD" clId="Web-{00000000-0000-0000-0000-000000000000}" dt="2026-09-04T12:57:08.653" v="95"/>
        <pc:sldMkLst>
          <pc:docMk/>
          <pc:sldMk cId="0" sldId="288"/>
        </pc:sldMkLst>
      </pc:sldChg>
      <pc:sldChg chg="modSp">
        <pc:chgData name="Martin Svejda" userId="S::m.svejda@uwtsd.ac.uk::8cc0682a-1f17-4534-acee-9b898a7be1ec" providerId="AD" clId="Web-{00000000-0000-0000-0000-000000000000}" dt="2026-09-04T12:55:54.318" v="91" actId="20577"/>
        <pc:sldMkLst>
          <pc:docMk/>
          <pc:sldMk cId="0" sldId="289"/>
        </pc:sldMkLst>
        <pc:spChg chg="mod">
          <ac:chgData name="Martin Svejda" userId="S::m.svejda@uwtsd.ac.uk::8cc0682a-1f17-4534-acee-9b898a7be1ec" providerId="AD" clId="Web-{00000000-0000-0000-0000-000000000000}" dt="2026-09-04T12:55:54.318" v="91" actId="20577"/>
          <ac:spMkLst>
            <pc:docMk/>
            <pc:sldMk cId="0" sldId="289"/>
            <ac:spMk id="1372872179" creationId="{00000000-0000-0000-0000-000000000000}"/>
          </ac:spMkLst>
        </pc:spChg>
      </pc:sldChg>
      <pc:sldChg chg="modSp">
        <pc:chgData name="Martin Svejda" userId="S::m.svejda@uwtsd.ac.uk::8cc0682a-1f17-4534-acee-9b898a7be1ec" providerId="AD" clId="Web-{00000000-0000-0000-0000-000000000000}" dt="2026-09-04T12:58:22.282" v="98" actId="20577"/>
        <pc:sldMkLst>
          <pc:docMk/>
          <pc:sldMk cId="0" sldId="290"/>
        </pc:sldMkLst>
        <pc:spChg chg="mod">
          <ac:chgData name="Martin Svejda" userId="S::m.svejda@uwtsd.ac.uk::8cc0682a-1f17-4534-acee-9b898a7be1ec" providerId="AD" clId="Web-{00000000-0000-0000-0000-000000000000}" dt="2026-09-04T12:58:22.282" v="98" actId="20577"/>
          <ac:spMkLst>
            <pc:docMk/>
            <pc:sldMk cId="0" sldId="290"/>
            <ac:spMk id="366350898" creationId="{00000000-0000-0000-0000-000000000000}"/>
          </ac:spMkLst>
        </pc:spChg>
      </pc:sldChg>
      <pc:sldChg chg="modNotes">
        <pc:chgData name="Martin Svejda" userId="S::m.svejda@uwtsd.ac.uk::8cc0682a-1f17-4534-acee-9b898a7be1ec" providerId="AD" clId="Web-{00000000-0000-0000-0000-000000000000}" dt="2026-09-04T13:00:29.616" v="138"/>
        <pc:sldMkLst>
          <pc:docMk/>
          <pc:sldMk cId="0" sldId="295"/>
        </pc:sldMkLst>
      </pc:sldChg>
      <pc:sldChg chg="modSp new">
        <pc:chgData name="Martin Svejda" userId="S::m.svejda@uwtsd.ac.uk::8cc0682a-1f17-4534-acee-9b898a7be1ec" providerId="AD" clId="Web-{00000000-0000-0000-0000-000000000000}" dt="2026-09-04T13:03:02.824" v="158" actId="20577"/>
        <pc:sldMkLst>
          <pc:docMk/>
          <pc:sldMk cId="317216293" sldId="307"/>
        </pc:sldMkLst>
        <pc:spChg chg="mod">
          <ac:chgData name="Martin Svejda" userId="S::m.svejda@uwtsd.ac.uk::8cc0682a-1f17-4534-acee-9b898a7be1ec" providerId="AD" clId="Web-{00000000-0000-0000-0000-000000000000}" dt="2026-09-04T13:03:02.824" v="158" actId="20577"/>
          <ac:spMkLst>
            <pc:docMk/>
            <pc:sldMk cId="317216293" sldId="307"/>
            <ac:spMk id="2" creationId="{2F24820A-A5A3-5B0B-9E95-CC13A2280B70}"/>
          </ac:spMkLst>
        </pc:spChg>
        <pc:spChg chg="mod">
          <ac:chgData name="Martin Svejda" userId="S::m.svejda@uwtsd.ac.uk::8cc0682a-1f17-4534-acee-9b898a7be1ec" providerId="AD" clId="Web-{00000000-0000-0000-0000-000000000000}" dt="2026-09-04T13:02:54.527" v="148" actId="20577"/>
          <ac:spMkLst>
            <pc:docMk/>
            <pc:sldMk cId="317216293" sldId="307"/>
            <ac:spMk id="3" creationId="{F074AF06-3DFF-5E13-0600-1E490491940C}"/>
          </ac:spMkLst>
        </pc:spChg>
      </pc:sldChg>
    </pc:docChg>
  </pc:docChgLst>
  <pc:docChgLst>
    <pc:chgData name="Martin Svejda" userId="S::m.svejda@uwtsd.ac.uk::8cc0682a-1f17-4534-acee-9b898a7be1ec" providerId="AD" clId="Web-{AF752D65-4FB2-8C0F-2296-31F7E0234FFD}"/>
    <pc:docChg chg="modSld">
      <pc:chgData name="Martin Svejda" userId="S::m.svejda@uwtsd.ac.uk::8cc0682a-1f17-4534-acee-9b898a7be1ec" providerId="AD" clId="Web-{AF752D65-4FB2-8C0F-2296-31F7E0234FFD}" dt="2026-09-04T17:13:51.360" v="41"/>
      <pc:docMkLst>
        <pc:docMk/>
      </pc:docMkLst>
      <pc:sldChg chg="modNotes">
        <pc:chgData name="Martin Svejda" userId="S::m.svejda@uwtsd.ac.uk::8cc0682a-1f17-4534-acee-9b898a7be1ec" providerId="AD" clId="Web-{AF752D65-4FB2-8C0F-2296-31F7E0234FFD}" dt="2026-09-04T17:11:11.891" v="0"/>
        <pc:sldMkLst>
          <pc:docMk/>
          <pc:sldMk cId="0" sldId="258"/>
        </pc:sldMkLst>
      </pc:sldChg>
      <pc:sldChg chg="modNotes">
        <pc:chgData name="Martin Svejda" userId="S::m.svejda@uwtsd.ac.uk::8cc0682a-1f17-4534-acee-9b898a7be1ec" providerId="AD" clId="Web-{AF752D65-4FB2-8C0F-2296-31F7E0234FFD}" dt="2026-09-04T17:11:36.563" v="4"/>
        <pc:sldMkLst>
          <pc:docMk/>
          <pc:sldMk cId="0" sldId="260"/>
        </pc:sldMkLst>
      </pc:sldChg>
      <pc:sldChg chg="modNotes">
        <pc:chgData name="Martin Svejda" userId="S::m.svejda@uwtsd.ac.uk::8cc0682a-1f17-4534-acee-9b898a7be1ec" providerId="AD" clId="Web-{AF752D65-4FB2-8C0F-2296-31F7E0234FFD}" dt="2026-09-04T17:11:47.282" v="6"/>
        <pc:sldMkLst>
          <pc:docMk/>
          <pc:sldMk cId="0" sldId="261"/>
        </pc:sldMkLst>
      </pc:sldChg>
      <pc:sldChg chg="modNotes">
        <pc:chgData name="Martin Svejda" userId="S::m.svejda@uwtsd.ac.uk::8cc0682a-1f17-4534-acee-9b898a7be1ec" providerId="AD" clId="Web-{AF752D65-4FB2-8C0F-2296-31F7E0234FFD}" dt="2026-09-04T17:11:49.657" v="7"/>
        <pc:sldMkLst>
          <pc:docMk/>
          <pc:sldMk cId="0" sldId="262"/>
        </pc:sldMkLst>
      </pc:sldChg>
      <pc:sldChg chg="modNotes">
        <pc:chgData name="Martin Svejda" userId="S::m.svejda@uwtsd.ac.uk::8cc0682a-1f17-4534-acee-9b898a7be1ec" providerId="AD" clId="Web-{AF752D65-4FB2-8C0F-2296-31F7E0234FFD}" dt="2026-09-04T17:11:57.641" v="8"/>
        <pc:sldMkLst>
          <pc:docMk/>
          <pc:sldMk cId="0" sldId="264"/>
        </pc:sldMkLst>
      </pc:sldChg>
      <pc:sldChg chg="modNotes">
        <pc:chgData name="Martin Svejda" userId="S::m.svejda@uwtsd.ac.uk::8cc0682a-1f17-4534-acee-9b898a7be1ec" providerId="AD" clId="Web-{AF752D65-4FB2-8C0F-2296-31F7E0234FFD}" dt="2026-09-04T17:11:59.891" v="9"/>
        <pc:sldMkLst>
          <pc:docMk/>
          <pc:sldMk cId="0" sldId="265"/>
        </pc:sldMkLst>
      </pc:sldChg>
      <pc:sldChg chg="modNotes">
        <pc:chgData name="Martin Svejda" userId="S::m.svejda@uwtsd.ac.uk::8cc0682a-1f17-4534-acee-9b898a7be1ec" providerId="AD" clId="Web-{AF752D65-4FB2-8C0F-2296-31F7E0234FFD}" dt="2026-09-04T17:12:02.391" v="10"/>
        <pc:sldMkLst>
          <pc:docMk/>
          <pc:sldMk cId="0" sldId="266"/>
        </pc:sldMkLst>
      </pc:sldChg>
      <pc:sldChg chg="modNotes">
        <pc:chgData name="Martin Svejda" userId="S::m.svejda@uwtsd.ac.uk::8cc0682a-1f17-4534-acee-9b898a7be1ec" providerId="AD" clId="Web-{AF752D65-4FB2-8C0F-2296-31F7E0234FFD}" dt="2026-09-04T17:12:05.985" v="11"/>
        <pc:sldMkLst>
          <pc:docMk/>
          <pc:sldMk cId="0" sldId="267"/>
        </pc:sldMkLst>
      </pc:sldChg>
      <pc:sldChg chg="modNotes">
        <pc:chgData name="Martin Svejda" userId="S::m.svejda@uwtsd.ac.uk::8cc0682a-1f17-4534-acee-9b898a7be1ec" providerId="AD" clId="Web-{AF752D65-4FB2-8C0F-2296-31F7E0234FFD}" dt="2026-09-04T17:12:08.829" v="12"/>
        <pc:sldMkLst>
          <pc:docMk/>
          <pc:sldMk cId="0" sldId="268"/>
        </pc:sldMkLst>
      </pc:sldChg>
      <pc:sldChg chg="modNotes">
        <pc:chgData name="Martin Svejda" userId="S::m.svejda@uwtsd.ac.uk::8cc0682a-1f17-4534-acee-9b898a7be1ec" providerId="AD" clId="Web-{AF752D65-4FB2-8C0F-2296-31F7E0234FFD}" dt="2026-09-04T17:12:18.657" v="15"/>
        <pc:sldMkLst>
          <pc:docMk/>
          <pc:sldMk cId="0" sldId="269"/>
        </pc:sldMkLst>
      </pc:sldChg>
      <pc:sldChg chg="modNotes">
        <pc:chgData name="Martin Svejda" userId="S::m.svejda@uwtsd.ac.uk::8cc0682a-1f17-4534-acee-9b898a7be1ec" providerId="AD" clId="Web-{AF752D65-4FB2-8C0F-2296-31F7E0234FFD}" dt="2026-09-04T17:12:25.532" v="16"/>
        <pc:sldMkLst>
          <pc:docMk/>
          <pc:sldMk cId="0" sldId="272"/>
        </pc:sldMkLst>
      </pc:sldChg>
      <pc:sldChg chg="modNotes">
        <pc:chgData name="Martin Svejda" userId="S::m.svejda@uwtsd.ac.uk::8cc0682a-1f17-4534-acee-9b898a7be1ec" providerId="AD" clId="Web-{AF752D65-4FB2-8C0F-2296-31F7E0234FFD}" dt="2026-09-04T17:12:29.125" v="17"/>
        <pc:sldMkLst>
          <pc:docMk/>
          <pc:sldMk cId="0" sldId="274"/>
        </pc:sldMkLst>
      </pc:sldChg>
      <pc:sldChg chg="modNotes">
        <pc:chgData name="Martin Svejda" userId="S::m.svejda@uwtsd.ac.uk::8cc0682a-1f17-4534-acee-9b898a7be1ec" providerId="AD" clId="Web-{AF752D65-4FB2-8C0F-2296-31F7E0234FFD}" dt="2026-09-04T17:12:32.251" v="18"/>
        <pc:sldMkLst>
          <pc:docMk/>
          <pc:sldMk cId="0" sldId="276"/>
        </pc:sldMkLst>
      </pc:sldChg>
      <pc:sldChg chg="modNotes">
        <pc:chgData name="Martin Svejda" userId="S::m.svejda@uwtsd.ac.uk::8cc0682a-1f17-4534-acee-9b898a7be1ec" providerId="AD" clId="Web-{AF752D65-4FB2-8C0F-2296-31F7E0234FFD}" dt="2026-09-04T17:12:42.016" v="21"/>
        <pc:sldMkLst>
          <pc:docMk/>
          <pc:sldMk cId="0" sldId="277"/>
        </pc:sldMkLst>
      </pc:sldChg>
      <pc:sldChg chg="modNotes">
        <pc:chgData name="Martin Svejda" userId="S::m.svejda@uwtsd.ac.uk::8cc0682a-1f17-4534-acee-9b898a7be1ec" providerId="AD" clId="Web-{AF752D65-4FB2-8C0F-2296-31F7E0234FFD}" dt="2026-09-04T17:12:44.672" v="22"/>
        <pc:sldMkLst>
          <pc:docMk/>
          <pc:sldMk cId="0" sldId="279"/>
        </pc:sldMkLst>
      </pc:sldChg>
      <pc:sldChg chg="modNotes">
        <pc:chgData name="Martin Svejda" userId="S::m.svejda@uwtsd.ac.uk::8cc0682a-1f17-4534-acee-9b898a7be1ec" providerId="AD" clId="Web-{AF752D65-4FB2-8C0F-2296-31F7E0234FFD}" dt="2026-09-04T17:12:51.891" v="24"/>
        <pc:sldMkLst>
          <pc:docMk/>
          <pc:sldMk cId="0" sldId="281"/>
        </pc:sldMkLst>
      </pc:sldChg>
      <pc:sldChg chg="modNotes">
        <pc:chgData name="Martin Svejda" userId="S::m.svejda@uwtsd.ac.uk::8cc0682a-1f17-4534-acee-9b898a7be1ec" providerId="AD" clId="Web-{AF752D65-4FB2-8C0F-2296-31F7E0234FFD}" dt="2026-09-04T17:12:54.063" v="25"/>
        <pc:sldMkLst>
          <pc:docMk/>
          <pc:sldMk cId="0" sldId="282"/>
        </pc:sldMkLst>
      </pc:sldChg>
      <pc:sldChg chg="modNotes">
        <pc:chgData name="Martin Svejda" userId="S::m.svejda@uwtsd.ac.uk::8cc0682a-1f17-4534-acee-9b898a7be1ec" providerId="AD" clId="Web-{AF752D65-4FB2-8C0F-2296-31F7E0234FFD}" dt="2026-09-04T17:12:56.532" v="26"/>
        <pc:sldMkLst>
          <pc:docMk/>
          <pc:sldMk cId="0" sldId="283"/>
        </pc:sldMkLst>
      </pc:sldChg>
      <pc:sldChg chg="modNotes">
        <pc:chgData name="Martin Svejda" userId="S::m.svejda@uwtsd.ac.uk::8cc0682a-1f17-4534-acee-9b898a7be1ec" providerId="AD" clId="Web-{AF752D65-4FB2-8C0F-2296-31F7E0234FFD}" dt="2026-09-04T17:12:58.751" v="27"/>
        <pc:sldMkLst>
          <pc:docMk/>
          <pc:sldMk cId="0" sldId="284"/>
        </pc:sldMkLst>
      </pc:sldChg>
      <pc:sldChg chg="modNotes">
        <pc:chgData name="Martin Svejda" userId="S::m.svejda@uwtsd.ac.uk::8cc0682a-1f17-4534-acee-9b898a7be1ec" providerId="AD" clId="Web-{AF752D65-4FB2-8C0F-2296-31F7E0234FFD}" dt="2026-09-04T17:13:02.813" v="28"/>
        <pc:sldMkLst>
          <pc:docMk/>
          <pc:sldMk cId="0" sldId="285"/>
        </pc:sldMkLst>
      </pc:sldChg>
      <pc:sldChg chg="modNotes">
        <pc:chgData name="Martin Svejda" userId="S::m.svejda@uwtsd.ac.uk::8cc0682a-1f17-4534-acee-9b898a7be1ec" providerId="AD" clId="Web-{AF752D65-4FB2-8C0F-2296-31F7E0234FFD}" dt="2026-09-04T17:13:05.282" v="30"/>
        <pc:sldMkLst>
          <pc:docMk/>
          <pc:sldMk cId="0" sldId="286"/>
        </pc:sldMkLst>
      </pc:sldChg>
      <pc:sldChg chg="modNotes">
        <pc:chgData name="Martin Svejda" userId="S::m.svejda@uwtsd.ac.uk::8cc0682a-1f17-4534-acee-9b898a7be1ec" providerId="AD" clId="Web-{AF752D65-4FB2-8C0F-2296-31F7E0234FFD}" dt="2026-09-04T17:13:12.516" v="31"/>
        <pc:sldMkLst>
          <pc:docMk/>
          <pc:sldMk cId="0" sldId="288"/>
        </pc:sldMkLst>
      </pc:sldChg>
      <pc:sldChg chg="modNotes">
        <pc:chgData name="Martin Svejda" userId="S::m.svejda@uwtsd.ac.uk::8cc0682a-1f17-4534-acee-9b898a7be1ec" providerId="AD" clId="Web-{AF752D65-4FB2-8C0F-2296-31F7E0234FFD}" dt="2026-09-04T17:13:15.157" v="32"/>
        <pc:sldMkLst>
          <pc:docMk/>
          <pc:sldMk cId="0" sldId="289"/>
        </pc:sldMkLst>
      </pc:sldChg>
      <pc:sldChg chg="modNotes">
        <pc:chgData name="Martin Svejda" userId="S::m.svejda@uwtsd.ac.uk::8cc0682a-1f17-4534-acee-9b898a7be1ec" providerId="AD" clId="Web-{AF752D65-4FB2-8C0F-2296-31F7E0234FFD}" dt="2026-09-04T17:13:17.547" v="33"/>
        <pc:sldMkLst>
          <pc:docMk/>
          <pc:sldMk cId="0" sldId="290"/>
        </pc:sldMkLst>
      </pc:sldChg>
      <pc:sldChg chg="modNotes">
        <pc:chgData name="Martin Svejda" userId="S::m.svejda@uwtsd.ac.uk::8cc0682a-1f17-4534-acee-9b898a7be1ec" providerId="AD" clId="Web-{AF752D65-4FB2-8C0F-2296-31F7E0234FFD}" dt="2026-09-04T17:13:20.422" v="35"/>
        <pc:sldMkLst>
          <pc:docMk/>
          <pc:sldMk cId="0" sldId="292"/>
        </pc:sldMkLst>
      </pc:sldChg>
      <pc:sldChg chg="modNotes">
        <pc:chgData name="Martin Svejda" userId="S::m.svejda@uwtsd.ac.uk::8cc0682a-1f17-4534-acee-9b898a7be1ec" providerId="AD" clId="Web-{AF752D65-4FB2-8C0F-2296-31F7E0234FFD}" dt="2026-09-04T17:13:21.766" v="36"/>
        <pc:sldMkLst>
          <pc:docMk/>
          <pc:sldMk cId="0" sldId="293"/>
        </pc:sldMkLst>
      </pc:sldChg>
      <pc:sldChg chg="modNotes">
        <pc:chgData name="Martin Svejda" userId="S::m.svejda@uwtsd.ac.uk::8cc0682a-1f17-4534-acee-9b898a7be1ec" providerId="AD" clId="Web-{AF752D65-4FB2-8C0F-2296-31F7E0234FFD}" dt="2026-09-04T17:13:24.579" v="37"/>
        <pc:sldMkLst>
          <pc:docMk/>
          <pc:sldMk cId="0" sldId="294"/>
        </pc:sldMkLst>
      </pc:sldChg>
      <pc:sldChg chg="modNotes">
        <pc:chgData name="Martin Svejda" userId="S::m.svejda@uwtsd.ac.uk::8cc0682a-1f17-4534-acee-9b898a7be1ec" providerId="AD" clId="Web-{AF752D65-4FB2-8C0F-2296-31F7E0234FFD}" dt="2026-09-04T17:13:26.141" v="38"/>
        <pc:sldMkLst>
          <pc:docMk/>
          <pc:sldMk cId="0" sldId="295"/>
        </pc:sldMkLst>
      </pc:sldChg>
      <pc:sldChg chg="modNotes">
        <pc:chgData name="Martin Svejda" userId="S::m.svejda@uwtsd.ac.uk::8cc0682a-1f17-4534-acee-9b898a7be1ec" providerId="AD" clId="Web-{AF752D65-4FB2-8C0F-2296-31F7E0234FFD}" dt="2026-09-04T17:13:51.360" v="41"/>
        <pc:sldMkLst>
          <pc:docMk/>
          <pc:sldMk cId="0" sldId="305"/>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2_2#1">
  <dgm:title val=""/>
  <dgm:desc val=""/>
  <dgm:catLst>
    <dgm:cat type="accent2" pri="11200"/>
  </dgm:catLst>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colorsDef>
</file>

<file path=ppt/diagrams/data1.xml><?xml version="1.0" encoding="utf-8"?>
<dgm:dataModel xmlns:dgm="http://schemas.openxmlformats.org/drawingml/2006/diagram" xmlns:a="http://schemas.openxmlformats.org/drawingml/2006/main">
  <dgm:ptLst>
    <dgm:pt modelId="{A1EAC94A-3FA0-4500-A2BD-1A2231A563EF}" type="doc">
      <dgm:prSet loTypeId="urn:microsoft.com/office/officeart/2008/layout/LinedList#1" loCatId="list" qsTypeId="urn:microsoft.com/office/officeart/2005/8/quickstyle/simple5#1" qsCatId="simple" csTypeId="urn:microsoft.com/office/officeart/2005/8/colors/accent2_2#1" csCatId="accent2"/>
      <dgm:spPr bwMode="auto"/>
      <dgm:t>
        <a:bodyPr/>
        <a:lstStyle/>
        <a:p>
          <a:pPr>
            <a:defRPr/>
          </a:pPr>
          <a:endParaRPr lang="en-US"/>
        </a:p>
      </dgm:t>
    </dgm:pt>
    <dgm:pt modelId="{D5C2446F-8C2E-4471-B5F7-F78D4F3EFF6E}">
      <dgm:prSet/>
      <dgm:spPr bwMode="auto"/>
      <dgm:t>
        <a:bodyPr/>
        <a:lstStyle/>
        <a:p>
          <a:pPr>
            <a:defRPr/>
          </a:pPr>
          <a:r>
            <a:rPr lang="en-GB" b="1"/>
            <a:t>Information Commissioner’s Office </a:t>
          </a:r>
          <a:r>
            <a:rPr lang="en-GB"/>
            <a:t>(ICO) - national regulator, provides guidance and can issue fines.</a:t>
          </a:r>
          <a:endParaRPr lang="en-US"/>
        </a:p>
      </dgm:t>
    </dgm:pt>
    <dgm:pt modelId="{57B5C277-2A94-4F83-A6F8-BE75F85B7F3D}" type="parTrans" cxnId="{9C4F9019-3082-41C6-BF5C-52A262D6A5F3}">
      <dgm:prSet/>
      <dgm:spPr bwMode="auto"/>
      <dgm:t>
        <a:bodyPr/>
        <a:lstStyle/>
        <a:p>
          <a:pPr>
            <a:defRPr/>
          </a:pPr>
          <a:endParaRPr lang="en-US"/>
        </a:p>
      </dgm:t>
    </dgm:pt>
    <dgm:pt modelId="{A40FB3A4-A894-47D6-962D-B3ED9ACBD4AD}" type="sibTrans" cxnId="{9C4F9019-3082-41C6-BF5C-52A262D6A5F3}">
      <dgm:prSet/>
      <dgm:spPr bwMode="auto"/>
      <dgm:t>
        <a:bodyPr/>
        <a:lstStyle/>
        <a:p>
          <a:pPr>
            <a:defRPr/>
          </a:pPr>
          <a:endParaRPr lang="en-US"/>
        </a:p>
      </dgm:t>
    </dgm:pt>
    <dgm:pt modelId="{EB436146-FA13-4672-9441-309D7490C6D3}">
      <dgm:prSet/>
      <dgm:spPr bwMode="auto"/>
      <dgm:t>
        <a:bodyPr/>
        <a:lstStyle/>
        <a:p>
          <a:pPr>
            <a:defRPr/>
          </a:pPr>
          <a:r>
            <a:rPr lang="en-GB" b="1"/>
            <a:t>NHS England </a:t>
          </a:r>
          <a:r>
            <a:rPr lang="en-GB"/>
            <a:t>- sets policies and standards for IG across health and care, including digital records.</a:t>
          </a:r>
          <a:endParaRPr lang="en-US"/>
        </a:p>
      </dgm:t>
    </dgm:pt>
    <dgm:pt modelId="{50E5DA31-FBC3-49F9-ABB6-75F7A829D59D}" type="parTrans" cxnId="{CAD1B17A-BC68-4908-AFA0-CEC585F5D123}">
      <dgm:prSet/>
      <dgm:spPr bwMode="auto"/>
      <dgm:t>
        <a:bodyPr/>
        <a:lstStyle/>
        <a:p>
          <a:pPr>
            <a:defRPr/>
          </a:pPr>
          <a:endParaRPr lang="en-US"/>
        </a:p>
      </dgm:t>
    </dgm:pt>
    <dgm:pt modelId="{6123C78B-0DB0-4980-881A-3857FBA3C9B1}" type="sibTrans" cxnId="{CAD1B17A-BC68-4908-AFA0-CEC585F5D123}">
      <dgm:prSet/>
      <dgm:spPr bwMode="auto"/>
      <dgm:t>
        <a:bodyPr/>
        <a:lstStyle/>
        <a:p>
          <a:pPr>
            <a:defRPr/>
          </a:pPr>
          <a:endParaRPr lang="en-US"/>
        </a:p>
      </dgm:t>
    </dgm:pt>
    <dgm:pt modelId="{11A319B1-73A8-47B4-B7E9-04D5130523A0}">
      <dgm:prSet/>
      <dgm:spPr bwMode="auto"/>
      <dgm:t>
        <a:bodyPr/>
        <a:lstStyle/>
        <a:p>
          <a:pPr>
            <a:defRPr/>
          </a:pPr>
          <a:r>
            <a:rPr lang="en-GB" b="1"/>
            <a:t>Department of Health and Social Care </a:t>
          </a:r>
          <a:r>
            <a:rPr lang="en-GB"/>
            <a:t>(DHSC) - creates legislation and overarching frameworks.</a:t>
          </a:r>
          <a:endParaRPr lang="en-US"/>
        </a:p>
      </dgm:t>
    </dgm:pt>
    <dgm:pt modelId="{6B3DB1BC-ABAD-452E-B661-DA09558197CD}" type="parTrans" cxnId="{75DB78C3-762E-46A8-8625-C1380F94F839}">
      <dgm:prSet/>
      <dgm:spPr bwMode="auto"/>
      <dgm:t>
        <a:bodyPr/>
        <a:lstStyle/>
        <a:p>
          <a:pPr>
            <a:defRPr/>
          </a:pPr>
          <a:endParaRPr lang="en-US"/>
        </a:p>
      </dgm:t>
    </dgm:pt>
    <dgm:pt modelId="{984B638C-3BC8-4C7A-8658-4E85F6B4BFA2}" type="sibTrans" cxnId="{75DB78C3-762E-46A8-8625-C1380F94F839}">
      <dgm:prSet/>
      <dgm:spPr bwMode="auto"/>
      <dgm:t>
        <a:bodyPr/>
        <a:lstStyle/>
        <a:p>
          <a:pPr>
            <a:defRPr/>
          </a:pPr>
          <a:endParaRPr lang="en-US"/>
        </a:p>
      </dgm:t>
    </dgm:pt>
    <dgm:pt modelId="{8CA79DB4-B2B6-4A6B-887B-709A6739D1F5}">
      <dgm:prSet/>
      <dgm:spPr bwMode="auto"/>
      <dgm:t>
        <a:bodyPr/>
        <a:lstStyle/>
        <a:p>
          <a:pPr>
            <a:defRPr/>
          </a:pPr>
          <a:r>
            <a:rPr lang="en-GB" b="1"/>
            <a:t>Care Quality Commission </a:t>
          </a:r>
          <a:r>
            <a:rPr lang="en-GB"/>
            <a:t>(CQC) - checks that health and social care providers meet IG standards as part of inspections.</a:t>
          </a:r>
          <a:endParaRPr lang="en-US"/>
        </a:p>
      </dgm:t>
    </dgm:pt>
    <dgm:pt modelId="{4C72AAF8-9F09-4B64-80F7-578C8A2BC9E2}" type="parTrans" cxnId="{48C5F860-FE6B-4B66-8641-9E7970335E9E}">
      <dgm:prSet/>
      <dgm:spPr bwMode="auto"/>
      <dgm:t>
        <a:bodyPr/>
        <a:lstStyle/>
        <a:p>
          <a:pPr>
            <a:defRPr/>
          </a:pPr>
          <a:endParaRPr lang="en-US"/>
        </a:p>
      </dgm:t>
    </dgm:pt>
    <dgm:pt modelId="{F0ECD579-60CC-4308-B416-E79768EB9674}" type="sibTrans" cxnId="{48C5F860-FE6B-4B66-8641-9E7970335E9E}">
      <dgm:prSet/>
      <dgm:spPr bwMode="auto"/>
      <dgm:t>
        <a:bodyPr/>
        <a:lstStyle/>
        <a:p>
          <a:pPr>
            <a:defRPr/>
          </a:pPr>
          <a:endParaRPr lang="en-US"/>
        </a:p>
      </dgm:t>
    </dgm:pt>
    <dgm:pt modelId="{0D820B01-A3EC-4804-A245-EA6711BCFD47}">
      <dgm:prSet/>
      <dgm:spPr bwMode="auto"/>
      <dgm:t>
        <a:bodyPr/>
        <a:lstStyle/>
        <a:p>
          <a:pPr>
            <a:defRPr/>
          </a:pPr>
          <a:r>
            <a:rPr lang="en-GB" b="1"/>
            <a:t>Local Authorities and Care Providers </a:t>
          </a:r>
          <a:r>
            <a:rPr lang="en-GB"/>
            <a:t>- responsible for ensuring IG policies are followed at organisational level.</a:t>
          </a:r>
          <a:endParaRPr lang="en-US"/>
        </a:p>
      </dgm:t>
    </dgm:pt>
    <dgm:pt modelId="{97491D68-B217-4578-83FB-2580188DAD98}" type="parTrans" cxnId="{4A7555FE-1A87-43BE-AB10-10A6BFCEF1F8}">
      <dgm:prSet/>
      <dgm:spPr bwMode="auto"/>
      <dgm:t>
        <a:bodyPr/>
        <a:lstStyle/>
        <a:p>
          <a:pPr>
            <a:defRPr/>
          </a:pPr>
          <a:endParaRPr lang="en-US"/>
        </a:p>
      </dgm:t>
    </dgm:pt>
    <dgm:pt modelId="{1D6958BC-4F4F-4655-98A8-AD884F4AE78D}" type="sibTrans" cxnId="{4A7555FE-1A87-43BE-AB10-10A6BFCEF1F8}">
      <dgm:prSet/>
      <dgm:spPr bwMode="auto"/>
      <dgm:t>
        <a:bodyPr/>
        <a:lstStyle/>
        <a:p>
          <a:pPr>
            <a:defRPr/>
          </a:pPr>
          <a:endParaRPr lang="en-US"/>
        </a:p>
      </dgm:t>
    </dgm:pt>
    <dgm:pt modelId="{3BAC10D8-F70F-4013-916F-8E82A0EF3989}" type="pres">
      <dgm:prSet presAssocID="{A1EAC94A-3FA0-4500-A2BD-1A2231A563EF}" presName="vert0" presStyleCnt="0">
        <dgm:presLayoutVars>
          <dgm:dir/>
          <dgm:animOne val="branch"/>
          <dgm:animLvl val="lvl"/>
        </dgm:presLayoutVars>
      </dgm:prSet>
      <dgm:spPr bwMode="auto"/>
    </dgm:pt>
    <dgm:pt modelId="{68622C5B-5ABB-4887-A8DF-2CA43B9EAC2E}" type="pres">
      <dgm:prSet presAssocID="{D5C2446F-8C2E-4471-B5F7-F78D4F3EFF6E}" presName="thickLine" presStyleLbl="alignNode1" presStyleIdx="0" presStyleCnt="5" custLinFactNeighborX="-27" custLinFactNeighborY="-36992"/>
      <dgm:spPr bwMode="auto"/>
    </dgm:pt>
    <dgm:pt modelId="{9B1AFBA3-67A3-46C8-91D9-3EEF7DC85ECA}" type="pres">
      <dgm:prSet presAssocID="{D5C2446F-8C2E-4471-B5F7-F78D4F3EFF6E}" presName="horz1" presStyleCnt="0"/>
      <dgm:spPr bwMode="auto"/>
    </dgm:pt>
    <dgm:pt modelId="{CA5F6516-7205-45D4-B5E3-FA62F1336659}" type="pres">
      <dgm:prSet presAssocID="{D5C2446F-8C2E-4471-B5F7-F78D4F3EFF6E}" presName="tx1" presStyleLbl="revTx" presStyleIdx="0" presStyleCnt="5"/>
      <dgm:spPr bwMode="auto"/>
    </dgm:pt>
    <dgm:pt modelId="{F3A1246C-D817-4C5D-B76C-A71D5124D5E8}" type="pres">
      <dgm:prSet presAssocID="{D5C2446F-8C2E-4471-B5F7-F78D4F3EFF6E}" presName="vert1" presStyleCnt="0"/>
      <dgm:spPr bwMode="auto"/>
    </dgm:pt>
    <dgm:pt modelId="{F7F74280-E406-4077-AEB4-F55039AC7DD8}" type="pres">
      <dgm:prSet presAssocID="{EB436146-FA13-4672-9441-309D7490C6D3}" presName="thickLine" presStyleLbl="alignNode1" presStyleIdx="1" presStyleCnt="5"/>
      <dgm:spPr bwMode="auto"/>
    </dgm:pt>
    <dgm:pt modelId="{F60CB629-B215-425A-886E-537603CA5A6F}" type="pres">
      <dgm:prSet presAssocID="{EB436146-FA13-4672-9441-309D7490C6D3}" presName="horz1" presStyleCnt="0"/>
      <dgm:spPr bwMode="auto"/>
    </dgm:pt>
    <dgm:pt modelId="{3C40003C-63B6-4C79-8CDF-922CBC32E755}" type="pres">
      <dgm:prSet presAssocID="{EB436146-FA13-4672-9441-309D7490C6D3}" presName="tx1" presStyleLbl="revTx" presStyleIdx="1" presStyleCnt="5"/>
      <dgm:spPr bwMode="auto"/>
    </dgm:pt>
    <dgm:pt modelId="{F6E1D6C2-F3DC-430E-A60B-1371A1A6F154}" type="pres">
      <dgm:prSet presAssocID="{EB436146-FA13-4672-9441-309D7490C6D3}" presName="vert1" presStyleCnt="0"/>
      <dgm:spPr bwMode="auto"/>
    </dgm:pt>
    <dgm:pt modelId="{7575D38F-DB67-4270-8BA4-9EFD631F59B5}" type="pres">
      <dgm:prSet presAssocID="{11A319B1-73A8-47B4-B7E9-04D5130523A0}" presName="thickLine" presStyleLbl="alignNode1" presStyleIdx="2" presStyleCnt="5"/>
      <dgm:spPr bwMode="auto"/>
    </dgm:pt>
    <dgm:pt modelId="{8C8B8CEC-7D4C-4FD3-97E1-B01F52A8C28C}" type="pres">
      <dgm:prSet presAssocID="{11A319B1-73A8-47B4-B7E9-04D5130523A0}" presName="horz1" presStyleCnt="0"/>
      <dgm:spPr bwMode="auto"/>
    </dgm:pt>
    <dgm:pt modelId="{147A76C0-140C-41EE-A1B2-0A18E1EE62C4}" type="pres">
      <dgm:prSet presAssocID="{11A319B1-73A8-47B4-B7E9-04D5130523A0}" presName="tx1" presStyleLbl="revTx" presStyleIdx="2" presStyleCnt="5"/>
      <dgm:spPr bwMode="auto"/>
    </dgm:pt>
    <dgm:pt modelId="{79C2099D-77AE-4D36-AF0A-61B7C4D7A465}" type="pres">
      <dgm:prSet presAssocID="{11A319B1-73A8-47B4-B7E9-04D5130523A0}" presName="vert1" presStyleCnt="0"/>
      <dgm:spPr bwMode="auto"/>
    </dgm:pt>
    <dgm:pt modelId="{CE81BA69-394C-47E1-A275-09A86FCB702C}" type="pres">
      <dgm:prSet presAssocID="{8CA79DB4-B2B6-4A6B-887B-709A6739D1F5}" presName="thickLine" presStyleLbl="alignNode1" presStyleIdx="3" presStyleCnt="5"/>
      <dgm:spPr bwMode="auto"/>
    </dgm:pt>
    <dgm:pt modelId="{31868756-333F-49DE-A981-1110BA2D7305}" type="pres">
      <dgm:prSet presAssocID="{8CA79DB4-B2B6-4A6B-887B-709A6739D1F5}" presName="horz1" presStyleCnt="0"/>
      <dgm:spPr bwMode="auto"/>
    </dgm:pt>
    <dgm:pt modelId="{74A3E09C-9262-467E-88D6-86D4B855CC8B}" type="pres">
      <dgm:prSet presAssocID="{8CA79DB4-B2B6-4A6B-887B-709A6739D1F5}" presName="tx1" presStyleLbl="revTx" presStyleIdx="3" presStyleCnt="5"/>
      <dgm:spPr bwMode="auto"/>
    </dgm:pt>
    <dgm:pt modelId="{CDBAB074-1D54-4F01-8C4D-D2588CBD6332}" type="pres">
      <dgm:prSet presAssocID="{8CA79DB4-B2B6-4A6B-887B-709A6739D1F5}" presName="vert1" presStyleCnt="0"/>
      <dgm:spPr bwMode="auto"/>
    </dgm:pt>
    <dgm:pt modelId="{7C9B6B83-4E5B-43ED-9F77-C970DA348377}" type="pres">
      <dgm:prSet presAssocID="{0D820B01-A3EC-4804-A245-EA6711BCFD47}" presName="thickLine" presStyleLbl="alignNode1" presStyleIdx="4" presStyleCnt="5"/>
      <dgm:spPr bwMode="auto"/>
    </dgm:pt>
    <dgm:pt modelId="{D955954B-30BC-4FDC-ABFD-BAF14D87C2CF}" type="pres">
      <dgm:prSet presAssocID="{0D820B01-A3EC-4804-A245-EA6711BCFD47}" presName="horz1" presStyleCnt="0"/>
      <dgm:spPr bwMode="auto"/>
    </dgm:pt>
    <dgm:pt modelId="{25160A87-10C4-4691-BB9C-035857193107}" type="pres">
      <dgm:prSet presAssocID="{0D820B01-A3EC-4804-A245-EA6711BCFD47}" presName="tx1" presStyleLbl="revTx" presStyleIdx="4" presStyleCnt="5"/>
      <dgm:spPr bwMode="auto"/>
    </dgm:pt>
    <dgm:pt modelId="{B72C72F2-42EA-4A35-AB72-574543439867}" type="pres">
      <dgm:prSet presAssocID="{0D820B01-A3EC-4804-A245-EA6711BCFD47}" presName="vert1" presStyleCnt="0"/>
      <dgm:spPr bwMode="auto"/>
    </dgm:pt>
  </dgm:ptLst>
  <dgm:cxnLst>
    <dgm:cxn modelId="{5AB5A40B-BC13-48BF-BACD-E6ED851524CC}" type="presOf" srcId="{A1EAC94A-3FA0-4500-A2BD-1A2231A563EF}" destId="{3BAC10D8-F70F-4013-916F-8E82A0EF3989}" srcOrd="0" destOrd="0" presId="urn:microsoft.com/office/officeart/2008/layout/LinedList#1"/>
    <dgm:cxn modelId="{9C4F9019-3082-41C6-BF5C-52A262D6A5F3}" srcId="{A1EAC94A-3FA0-4500-A2BD-1A2231A563EF}" destId="{D5C2446F-8C2E-4471-B5F7-F78D4F3EFF6E}" srcOrd="0" destOrd="0" parTransId="{57B5C277-2A94-4F83-A6F8-BE75F85B7F3D}" sibTransId="{A40FB3A4-A894-47D6-962D-B3ED9ACBD4AD}"/>
    <dgm:cxn modelId="{48C5F860-FE6B-4B66-8641-9E7970335E9E}" srcId="{A1EAC94A-3FA0-4500-A2BD-1A2231A563EF}" destId="{8CA79DB4-B2B6-4A6B-887B-709A6739D1F5}" srcOrd="3" destOrd="0" parTransId="{4C72AAF8-9F09-4B64-80F7-578C8A2BC9E2}" sibTransId="{F0ECD579-60CC-4308-B416-E79768EB9674}"/>
    <dgm:cxn modelId="{889CB261-C10E-483A-8044-5C5C9A7AF1FF}" type="presOf" srcId="{D5C2446F-8C2E-4471-B5F7-F78D4F3EFF6E}" destId="{CA5F6516-7205-45D4-B5E3-FA62F1336659}" srcOrd="0" destOrd="0" presId="urn:microsoft.com/office/officeart/2008/layout/LinedList#1"/>
    <dgm:cxn modelId="{42E5A666-4398-4666-AC60-393FBA36E674}" type="presOf" srcId="{0D820B01-A3EC-4804-A245-EA6711BCFD47}" destId="{25160A87-10C4-4691-BB9C-035857193107}" srcOrd="0" destOrd="0" presId="urn:microsoft.com/office/officeart/2008/layout/LinedList#1"/>
    <dgm:cxn modelId="{54E9014C-A137-40EC-AFA7-425FAC5FD170}" type="presOf" srcId="{8CA79DB4-B2B6-4A6B-887B-709A6739D1F5}" destId="{74A3E09C-9262-467E-88D6-86D4B855CC8B}" srcOrd="0" destOrd="0" presId="urn:microsoft.com/office/officeart/2008/layout/LinedList#1"/>
    <dgm:cxn modelId="{CAD1B17A-BC68-4908-AFA0-CEC585F5D123}" srcId="{A1EAC94A-3FA0-4500-A2BD-1A2231A563EF}" destId="{EB436146-FA13-4672-9441-309D7490C6D3}" srcOrd="1" destOrd="0" parTransId="{50E5DA31-FBC3-49F9-ABB6-75F7A829D59D}" sibTransId="{6123C78B-0DB0-4980-881A-3857FBA3C9B1}"/>
    <dgm:cxn modelId="{75DB78C3-762E-46A8-8625-C1380F94F839}" srcId="{A1EAC94A-3FA0-4500-A2BD-1A2231A563EF}" destId="{11A319B1-73A8-47B4-B7E9-04D5130523A0}" srcOrd="2" destOrd="0" parTransId="{6B3DB1BC-ABAD-452E-B661-DA09558197CD}" sibTransId="{984B638C-3BC8-4C7A-8658-4E85F6B4BFA2}"/>
    <dgm:cxn modelId="{F9EAAEE7-7816-47EF-974F-D60A0B3BD4B1}" type="presOf" srcId="{EB436146-FA13-4672-9441-309D7490C6D3}" destId="{3C40003C-63B6-4C79-8CDF-922CBC32E755}" srcOrd="0" destOrd="0" presId="urn:microsoft.com/office/officeart/2008/layout/LinedList#1"/>
    <dgm:cxn modelId="{3BFC45FB-EA91-43F8-BCE3-207CE7DF1315}" type="presOf" srcId="{11A319B1-73A8-47B4-B7E9-04D5130523A0}" destId="{147A76C0-140C-41EE-A1B2-0A18E1EE62C4}" srcOrd="0" destOrd="0" presId="urn:microsoft.com/office/officeart/2008/layout/LinedList#1"/>
    <dgm:cxn modelId="{4A7555FE-1A87-43BE-AB10-10A6BFCEF1F8}" srcId="{A1EAC94A-3FA0-4500-A2BD-1A2231A563EF}" destId="{0D820B01-A3EC-4804-A245-EA6711BCFD47}" srcOrd="4" destOrd="0" parTransId="{97491D68-B217-4578-83FB-2580188DAD98}" sibTransId="{1D6958BC-4F4F-4655-98A8-AD884F4AE78D}"/>
    <dgm:cxn modelId="{30E3EAF8-070F-4A2E-86CF-D48002793E08}" type="presParOf" srcId="{3BAC10D8-F70F-4013-916F-8E82A0EF3989}" destId="{68622C5B-5ABB-4887-A8DF-2CA43B9EAC2E}" srcOrd="0" destOrd="0" presId="urn:microsoft.com/office/officeart/2008/layout/LinedList#1"/>
    <dgm:cxn modelId="{C646D095-34AF-46EB-BE77-ACFD6B7E940D}" type="presParOf" srcId="{3BAC10D8-F70F-4013-916F-8E82A0EF3989}" destId="{9B1AFBA3-67A3-46C8-91D9-3EEF7DC85ECA}" srcOrd="1" destOrd="0" presId="urn:microsoft.com/office/officeart/2008/layout/LinedList#1"/>
    <dgm:cxn modelId="{392D1C30-7D27-4BC3-B903-13E4DDDC644E}" type="presParOf" srcId="{9B1AFBA3-67A3-46C8-91D9-3EEF7DC85ECA}" destId="{CA5F6516-7205-45D4-B5E3-FA62F1336659}" srcOrd="0" destOrd="0" presId="urn:microsoft.com/office/officeart/2008/layout/LinedList#1"/>
    <dgm:cxn modelId="{31767863-0086-4028-9A39-30EF18D68409}" type="presParOf" srcId="{9B1AFBA3-67A3-46C8-91D9-3EEF7DC85ECA}" destId="{F3A1246C-D817-4C5D-B76C-A71D5124D5E8}" srcOrd="1" destOrd="0" presId="urn:microsoft.com/office/officeart/2008/layout/LinedList#1"/>
    <dgm:cxn modelId="{CFC1FA89-C51D-4A06-9142-66D263CC8D8E}" type="presParOf" srcId="{3BAC10D8-F70F-4013-916F-8E82A0EF3989}" destId="{F7F74280-E406-4077-AEB4-F55039AC7DD8}" srcOrd="2" destOrd="0" presId="urn:microsoft.com/office/officeart/2008/layout/LinedList#1"/>
    <dgm:cxn modelId="{2D6275DD-0E9E-41A7-884B-4652B5B5843B}" type="presParOf" srcId="{3BAC10D8-F70F-4013-916F-8E82A0EF3989}" destId="{F60CB629-B215-425A-886E-537603CA5A6F}" srcOrd="3" destOrd="0" presId="urn:microsoft.com/office/officeart/2008/layout/LinedList#1"/>
    <dgm:cxn modelId="{654E782B-6918-4377-BEFE-4222309C995E}" type="presParOf" srcId="{F60CB629-B215-425A-886E-537603CA5A6F}" destId="{3C40003C-63B6-4C79-8CDF-922CBC32E755}" srcOrd="0" destOrd="0" presId="urn:microsoft.com/office/officeart/2008/layout/LinedList#1"/>
    <dgm:cxn modelId="{15C2992E-D560-4F05-82B6-3D9B6561B95F}" type="presParOf" srcId="{F60CB629-B215-425A-886E-537603CA5A6F}" destId="{F6E1D6C2-F3DC-430E-A60B-1371A1A6F154}" srcOrd="1" destOrd="0" presId="urn:microsoft.com/office/officeart/2008/layout/LinedList#1"/>
    <dgm:cxn modelId="{435D2A77-5F8F-4016-B540-98A93D07B273}" type="presParOf" srcId="{3BAC10D8-F70F-4013-916F-8E82A0EF3989}" destId="{7575D38F-DB67-4270-8BA4-9EFD631F59B5}" srcOrd="4" destOrd="0" presId="urn:microsoft.com/office/officeart/2008/layout/LinedList#1"/>
    <dgm:cxn modelId="{FF8026D8-4164-4E56-A3CD-51482DDFF8BE}" type="presParOf" srcId="{3BAC10D8-F70F-4013-916F-8E82A0EF3989}" destId="{8C8B8CEC-7D4C-4FD3-97E1-B01F52A8C28C}" srcOrd="5" destOrd="0" presId="urn:microsoft.com/office/officeart/2008/layout/LinedList#1"/>
    <dgm:cxn modelId="{79F2B37C-7955-4671-9913-292620217DAC}" type="presParOf" srcId="{8C8B8CEC-7D4C-4FD3-97E1-B01F52A8C28C}" destId="{147A76C0-140C-41EE-A1B2-0A18E1EE62C4}" srcOrd="0" destOrd="0" presId="urn:microsoft.com/office/officeart/2008/layout/LinedList#1"/>
    <dgm:cxn modelId="{C575A67F-5058-489D-817D-0094E30C9EF7}" type="presParOf" srcId="{8C8B8CEC-7D4C-4FD3-97E1-B01F52A8C28C}" destId="{79C2099D-77AE-4D36-AF0A-61B7C4D7A465}" srcOrd="1" destOrd="0" presId="urn:microsoft.com/office/officeart/2008/layout/LinedList#1"/>
    <dgm:cxn modelId="{737CE7CA-A7E8-41B1-BB3A-DA66E8114BDA}" type="presParOf" srcId="{3BAC10D8-F70F-4013-916F-8E82A0EF3989}" destId="{CE81BA69-394C-47E1-A275-09A86FCB702C}" srcOrd="6" destOrd="0" presId="urn:microsoft.com/office/officeart/2008/layout/LinedList#1"/>
    <dgm:cxn modelId="{1B2C6E10-F4E6-49B2-AC33-47DE560F8F84}" type="presParOf" srcId="{3BAC10D8-F70F-4013-916F-8E82A0EF3989}" destId="{31868756-333F-49DE-A981-1110BA2D7305}" srcOrd="7" destOrd="0" presId="urn:microsoft.com/office/officeart/2008/layout/LinedList#1"/>
    <dgm:cxn modelId="{D52D29FF-A3DC-44FC-9450-B4C627E2816C}" type="presParOf" srcId="{31868756-333F-49DE-A981-1110BA2D7305}" destId="{74A3E09C-9262-467E-88D6-86D4B855CC8B}" srcOrd="0" destOrd="0" presId="urn:microsoft.com/office/officeart/2008/layout/LinedList#1"/>
    <dgm:cxn modelId="{DEAF91F2-A6E8-425A-95C5-73644423E754}" type="presParOf" srcId="{31868756-333F-49DE-A981-1110BA2D7305}" destId="{CDBAB074-1D54-4F01-8C4D-D2588CBD6332}" srcOrd="1" destOrd="0" presId="urn:microsoft.com/office/officeart/2008/layout/LinedList#1"/>
    <dgm:cxn modelId="{7E1377CA-3D6C-4E50-AAAA-8F0B23CE0975}" type="presParOf" srcId="{3BAC10D8-F70F-4013-916F-8E82A0EF3989}" destId="{7C9B6B83-4E5B-43ED-9F77-C970DA348377}" srcOrd="8" destOrd="0" presId="urn:microsoft.com/office/officeart/2008/layout/LinedList#1"/>
    <dgm:cxn modelId="{E64B1989-78B2-4911-999B-DD504841567D}" type="presParOf" srcId="{3BAC10D8-F70F-4013-916F-8E82A0EF3989}" destId="{D955954B-30BC-4FDC-ABFD-BAF14D87C2CF}" srcOrd="9" destOrd="0" presId="urn:microsoft.com/office/officeart/2008/layout/LinedList#1"/>
    <dgm:cxn modelId="{3A627589-94DA-4F6F-8C0D-8FF7ACC4FB02}" type="presParOf" srcId="{D955954B-30BC-4FDC-ABFD-BAF14D87C2CF}" destId="{25160A87-10C4-4691-BB9C-035857193107}" srcOrd="0" destOrd="0" presId="urn:microsoft.com/office/officeart/2008/layout/LinedList#1"/>
    <dgm:cxn modelId="{EA3A4AA8-B428-451A-9C93-8313D9E25868}" type="presParOf" srcId="{D955954B-30BC-4FDC-ABFD-BAF14D87C2CF}" destId="{B72C72F2-42EA-4A35-AB72-574543439867}" srcOrd="1" destOrd="0" presId="urn:microsoft.com/office/officeart/2008/layout/Lined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622C5B-5ABB-4887-A8DF-2CA43B9EAC2E}">
      <dsp:nvSpPr>
        <dsp:cNvPr id="0" name=""/>
        <dsp:cNvSpPr/>
      </dsp:nvSpPr>
      <dsp:spPr bwMode="auto">
        <a:xfrm>
          <a:off x="0" y="0"/>
          <a:ext cx="11594969"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rgbClr val="000000"/>
        </a:lnRef>
        <a:fillRef idx="3">
          <a:srgbClr val="000000"/>
        </a:fillRef>
        <a:effectRef idx="3">
          <a:srgbClr val="000000"/>
        </a:effectRef>
        <a:fontRef idx="minor">
          <a:schemeClr val="lt1"/>
        </a:fontRef>
      </dsp:style>
    </dsp:sp>
    <dsp:sp modelId="{CA5F6516-7205-45D4-B5E3-FA62F1336659}">
      <dsp:nvSpPr>
        <dsp:cNvPr id="0" name=""/>
        <dsp:cNvSpPr/>
      </dsp:nvSpPr>
      <dsp:spPr bwMode="auto">
        <a:xfrm>
          <a:off x="0" y="445"/>
          <a:ext cx="11594969" cy="730091"/>
        </a:xfrm>
        <a:prstGeom prst="rect">
          <a:avLst/>
        </a:prstGeom>
        <a:noFill/>
        <a:ln>
          <a:noFill/>
        </a:ln>
        <a:effectLst/>
      </dsp:spPr>
      <dsp:style>
        <a:lnRef idx="0">
          <a:srgbClr val="000000"/>
        </a:lnRef>
        <a:fillRef idx="0">
          <a:srgbClr val="000000"/>
        </a:fillRef>
        <a:effectRef idx="0">
          <a:srgbClr val="00000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defRPr/>
          </a:pPr>
          <a:r>
            <a:rPr lang="en-GB" sz="2000" b="1" kern="1200"/>
            <a:t>Information Commissioner’s Office </a:t>
          </a:r>
          <a:r>
            <a:rPr lang="en-GB" sz="2000" kern="1200"/>
            <a:t>(ICO) - national regulator, provides guidance and can issue fines.</a:t>
          </a:r>
          <a:endParaRPr lang="en-US" sz="2000" kern="1200"/>
        </a:p>
      </dsp:txBody>
      <dsp:txXfrm>
        <a:off x="0" y="445"/>
        <a:ext cx="11594969" cy="730091"/>
      </dsp:txXfrm>
    </dsp:sp>
    <dsp:sp modelId="{F7F74280-E406-4077-AEB4-F55039AC7DD8}">
      <dsp:nvSpPr>
        <dsp:cNvPr id="0" name=""/>
        <dsp:cNvSpPr/>
      </dsp:nvSpPr>
      <dsp:spPr bwMode="auto">
        <a:xfrm>
          <a:off x="0" y="730537"/>
          <a:ext cx="11594969"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rgbClr val="000000"/>
        </a:lnRef>
        <a:fillRef idx="3">
          <a:srgbClr val="000000"/>
        </a:fillRef>
        <a:effectRef idx="3">
          <a:srgbClr val="000000"/>
        </a:effectRef>
        <a:fontRef idx="minor">
          <a:schemeClr val="lt1"/>
        </a:fontRef>
      </dsp:style>
    </dsp:sp>
    <dsp:sp modelId="{3C40003C-63B6-4C79-8CDF-922CBC32E755}">
      <dsp:nvSpPr>
        <dsp:cNvPr id="0" name=""/>
        <dsp:cNvSpPr/>
      </dsp:nvSpPr>
      <dsp:spPr bwMode="auto">
        <a:xfrm>
          <a:off x="0" y="730537"/>
          <a:ext cx="11594969" cy="730091"/>
        </a:xfrm>
        <a:prstGeom prst="rect">
          <a:avLst/>
        </a:prstGeom>
        <a:noFill/>
        <a:ln>
          <a:noFill/>
        </a:ln>
        <a:effectLst/>
      </dsp:spPr>
      <dsp:style>
        <a:lnRef idx="0">
          <a:srgbClr val="000000"/>
        </a:lnRef>
        <a:fillRef idx="0">
          <a:srgbClr val="000000"/>
        </a:fillRef>
        <a:effectRef idx="0">
          <a:srgbClr val="00000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defRPr/>
          </a:pPr>
          <a:r>
            <a:rPr lang="en-GB" sz="2000" b="1" kern="1200"/>
            <a:t>NHS England </a:t>
          </a:r>
          <a:r>
            <a:rPr lang="en-GB" sz="2000" kern="1200"/>
            <a:t>- sets policies and standards for IG across health and care, including digital records.</a:t>
          </a:r>
          <a:endParaRPr lang="en-US" sz="2000" kern="1200"/>
        </a:p>
      </dsp:txBody>
      <dsp:txXfrm>
        <a:off x="0" y="730537"/>
        <a:ext cx="11594969" cy="730091"/>
      </dsp:txXfrm>
    </dsp:sp>
    <dsp:sp modelId="{7575D38F-DB67-4270-8BA4-9EFD631F59B5}">
      <dsp:nvSpPr>
        <dsp:cNvPr id="0" name=""/>
        <dsp:cNvSpPr/>
      </dsp:nvSpPr>
      <dsp:spPr bwMode="auto">
        <a:xfrm>
          <a:off x="0" y="1460628"/>
          <a:ext cx="11594969"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rgbClr val="000000"/>
        </a:lnRef>
        <a:fillRef idx="3">
          <a:srgbClr val="000000"/>
        </a:fillRef>
        <a:effectRef idx="3">
          <a:srgbClr val="000000"/>
        </a:effectRef>
        <a:fontRef idx="minor">
          <a:schemeClr val="lt1"/>
        </a:fontRef>
      </dsp:style>
    </dsp:sp>
    <dsp:sp modelId="{147A76C0-140C-41EE-A1B2-0A18E1EE62C4}">
      <dsp:nvSpPr>
        <dsp:cNvPr id="0" name=""/>
        <dsp:cNvSpPr/>
      </dsp:nvSpPr>
      <dsp:spPr bwMode="auto">
        <a:xfrm>
          <a:off x="0" y="1460628"/>
          <a:ext cx="11594969" cy="730091"/>
        </a:xfrm>
        <a:prstGeom prst="rect">
          <a:avLst/>
        </a:prstGeom>
        <a:noFill/>
        <a:ln>
          <a:noFill/>
        </a:ln>
        <a:effectLst/>
      </dsp:spPr>
      <dsp:style>
        <a:lnRef idx="0">
          <a:srgbClr val="000000"/>
        </a:lnRef>
        <a:fillRef idx="0">
          <a:srgbClr val="000000"/>
        </a:fillRef>
        <a:effectRef idx="0">
          <a:srgbClr val="00000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defRPr/>
          </a:pPr>
          <a:r>
            <a:rPr lang="en-GB" sz="2000" b="1" kern="1200"/>
            <a:t>Department of Health and Social Care </a:t>
          </a:r>
          <a:r>
            <a:rPr lang="en-GB" sz="2000" kern="1200"/>
            <a:t>(DHSC) - creates legislation and overarching frameworks.</a:t>
          </a:r>
          <a:endParaRPr lang="en-US" sz="2000" kern="1200"/>
        </a:p>
      </dsp:txBody>
      <dsp:txXfrm>
        <a:off x="0" y="1460628"/>
        <a:ext cx="11594969" cy="730091"/>
      </dsp:txXfrm>
    </dsp:sp>
    <dsp:sp modelId="{CE81BA69-394C-47E1-A275-09A86FCB702C}">
      <dsp:nvSpPr>
        <dsp:cNvPr id="0" name=""/>
        <dsp:cNvSpPr/>
      </dsp:nvSpPr>
      <dsp:spPr bwMode="auto">
        <a:xfrm>
          <a:off x="0" y="2190720"/>
          <a:ext cx="11594969"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rgbClr val="000000"/>
        </a:lnRef>
        <a:fillRef idx="3">
          <a:srgbClr val="000000"/>
        </a:fillRef>
        <a:effectRef idx="3">
          <a:srgbClr val="000000"/>
        </a:effectRef>
        <a:fontRef idx="minor">
          <a:schemeClr val="lt1"/>
        </a:fontRef>
      </dsp:style>
    </dsp:sp>
    <dsp:sp modelId="{74A3E09C-9262-467E-88D6-86D4B855CC8B}">
      <dsp:nvSpPr>
        <dsp:cNvPr id="0" name=""/>
        <dsp:cNvSpPr/>
      </dsp:nvSpPr>
      <dsp:spPr bwMode="auto">
        <a:xfrm>
          <a:off x="0" y="2190720"/>
          <a:ext cx="11594969" cy="730091"/>
        </a:xfrm>
        <a:prstGeom prst="rect">
          <a:avLst/>
        </a:prstGeom>
        <a:noFill/>
        <a:ln>
          <a:noFill/>
        </a:ln>
        <a:effectLst/>
      </dsp:spPr>
      <dsp:style>
        <a:lnRef idx="0">
          <a:srgbClr val="000000"/>
        </a:lnRef>
        <a:fillRef idx="0">
          <a:srgbClr val="000000"/>
        </a:fillRef>
        <a:effectRef idx="0">
          <a:srgbClr val="00000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defRPr/>
          </a:pPr>
          <a:r>
            <a:rPr lang="en-GB" sz="2000" b="1" kern="1200"/>
            <a:t>Care Quality Commission </a:t>
          </a:r>
          <a:r>
            <a:rPr lang="en-GB" sz="2000" kern="1200"/>
            <a:t>(CQC) - checks that health and social care providers meet IG standards as part of inspections.</a:t>
          </a:r>
          <a:endParaRPr lang="en-US" sz="2000" kern="1200"/>
        </a:p>
      </dsp:txBody>
      <dsp:txXfrm>
        <a:off x="0" y="2190720"/>
        <a:ext cx="11594969" cy="730091"/>
      </dsp:txXfrm>
    </dsp:sp>
    <dsp:sp modelId="{7C9B6B83-4E5B-43ED-9F77-C970DA348377}">
      <dsp:nvSpPr>
        <dsp:cNvPr id="0" name=""/>
        <dsp:cNvSpPr/>
      </dsp:nvSpPr>
      <dsp:spPr bwMode="auto">
        <a:xfrm>
          <a:off x="0" y="2920811"/>
          <a:ext cx="11594969"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rgbClr val="000000"/>
        </a:lnRef>
        <a:fillRef idx="3">
          <a:srgbClr val="000000"/>
        </a:fillRef>
        <a:effectRef idx="3">
          <a:srgbClr val="000000"/>
        </a:effectRef>
        <a:fontRef idx="minor">
          <a:schemeClr val="lt1"/>
        </a:fontRef>
      </dsp:style>
    </dsp:sp>
    <dsp:sp modelId="{25160A87-10C4-4691-BB9C-035857193107}">
      <dsp:nvSpPr>
        <dsp:cNvPr id="0" name=""/>
        <dsp:cNvSpPr/>
      </dsp:nvSpPr>
      <dsp:spPr bwMode="auto">
        <a:xfrm>
          <a:off x="0" y="2920811"/>
          <a:ext cx="11594969" cy="730091"/>
        </a:xfrm>
        <a:prstGeom prst="rect">
          <a:avLst/>
        </a:prstGeom>
        <a:noFill/>
        <a:ln>
          <a:noFill/>
        </a:ln>
        <a:effectLst/>
      </dsp:spPr>
      <dsp:style>
        <a:lnRef idx="0">
          <a:srgbClr val="000000"/>
        </a:lnRef>
        <a:fillRef idx="0">
          <a:srgbClr val="000000"/>
        </a:fillRef>
        <a:effectRef idx="0">
          <a:srgbClr val="00000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defRPr/>
          </a:pPr>
          <a:r>
            <a:rPr lang="en-GB" sz="2000" b="1" kern="1200"/>
            <a:t>Local Authorities and Care Providers </a:t>
          </a:r>
          <a:r>
            <a:rPr lang="en-GB" sz="2000" kern="1200"/>
            <a:t>- responsible for ensuring IG policies are followed at organisational level.</a:t>
          </a:r>
          <a:endParaRPr lang="en-US" sz="2000" kern="1200"/>
        </a:p>
      </dsp:txBody>
      <dsp:txXfrm>
        <a:off x="0" y="2920811"/>
        <a:ext cx="11594969" cy="730091"/>
      </dsp:txXfrm>
    </dsp:sp>
  </dsp:spTree>
</dsp:drawing>
</file>

<file path=ppt/diagrams/layout1.xml><?xml version="1.0" encoding="utf-8"?>
<dgm:layoutDef xmlns:dgm="http://schemas.openxmlformats.org/drawingml/2006/diagram" xmlns:a="http://schemas.openxmlformats.org/drawingml/2006/main" uniqueId="urn:microsoft.com/office/officeart/2008/layout/LinedList#1">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forEach name="Name3" axis="ch" ptType="node">
      <dgm:layoutNode name="thickLine" styleLbl="alignNode1">
        <dgm:alg type="sp"/>
        <dgm:shape xmlns:r="http://schemas.openxmlformats.org/officeDocument/2006/relationships" type="line" r:blip="">
          <dgm:adjLst/>
        </dgm:shape>
        <dgm:presOf/>
      </dgm:layoutNode>
      <dgm:layoutNode name="horz1">
        <dgm:shape xmlns:r="http://schemas.openxmlformats.org/officeDocument/2006/relationships" r:blip="">
          <dgm:adjLst/>
        </dgm:shape>
        <dgm:presOf/>
        <dgm:choose name="Name4">
          <dgm:if name="Name5" func="var" arg="dir" op="equ" val="norm">
            <dgm:alg type="lin">
              <dgm:param type="linDir" val="fromL"/>
              <dgm:param type="nodeVertAlign" val="t"/>
            </dgm:alg>
          </dgm:if>
          <dgm:else name="Name6">
            <dgm:alg type="lin">
              <dgm:param type="linDir" val="fromR"/>
              <dgm:param type="nodeVertAlign" val="t"/>
            </dgm:alg>
          </dgm:else>
        </dgm:choose>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shape xmlns:r="http://schemas.openxmlformats.org/officeDocument/2006/relationships" r:blip="">
            <dgm:adjLst/>
          </dgm:shape>
          <dgm:presOf/>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shape xmlns:r="http://schemas.openxmlformats.org/officeDocument/2006/relationships" r:blip="">
                <dgm:adjLst/>
              </dgm:shape>
              <dgm:presOf/>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shape xmlns:r="http://schemas.openxmlformats.org/officeDocument/2006/relationships" r:blip="">
                  <dgm:adjLst/>
                </dgm:shape>
                <dgm:presOf/>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forEach name="Name26" axis="ch" ptType="node">
                  <dgm:layoutNode name="horz3">
                    <dgm:shape xmlns:r="http://schemas.openxmlformats.org/officeDocument/2006/relationships" r:blip="">
                      <dgm:adjLst/>
                    </dgm:shape>
                    <dgm:presOf/>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shape xmlns:r="http://schemas.openxmlformats.org/officeDocument/2006/relationships" r:blip="">
                        <dgm:adjLst/>
                      </dgm:shape>
                      <dgm:presOf/>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forEach name="Name33" axis="ch" ptType="node">
                        <dgm:layoutNode name="horz4">
                          <dgm:shape xmlns:r="http://schemas.openxmlformats.org/officeDocument/2006/relationships" r:blip="">
                            <dgm:adjLst/>
                          </dgm:shape>
                          <dgm:presOf/>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layoutNode name="horzSpace4">
                            <dgm:alg type="sp"/>
                            <dgm:shape xmlns:r="http://schemas.openxmlformats.org/officeDocument/2006/relationships" r:blip="">
                              <dgm:adjLst/>
                            </dgm:shape>
                            <dgm:presOf/>
                          </dgm:layoutNode>
                          <dgm:layoutNode name="tx4" styleLbl="revTx">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varLst>
                              <dgm:bulletEnabled val="1"/>
                            </dgm:var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1">
  <dgm:title val=""/>
  <dgm:desc val=""/>
  <dgm:catLst>
    <dgm:cat type="simple" pri="10500"/>
  </dgm:catLst>
  <dgm:scene3d>
    <a:camera prst="orthographicFront"/>
    <a:lightRig rig="threePt" dir="t"/>
  </dgm:scene3d>
  <dgm:styleLbl name="alignAcc1">
    <dgm:scene3d>
      <a:camera prst="orthographicFront"/>
      <a:lightRig rig="threePt" dir="t"/>
    </dgm:scene3d>
    <dgm:sp3d/>
    <dgm:txPr/>
    <dgm:style>
      <a:lnRef idx="1">
        <a:srgbClr val="000000"/>
      </a:lnRef>
      <a:fillRef idx="1">
        <a:srgbClr val="000000"/>
      </a:fillRef>
      <a:effectRef idx="2">
        <a:srgbClr val="000000"/>
      </a:effectRef>
      <a:fontRef idx="minor"/>
    </dgm:style>
  </dgm:styleLbl>
  <dgm:styleLbl name="alignAccFollowNode1">
    <dgm:scene3d>
      <a:camera prst="orthographicFront"/>
      <a:lightRig rig="threePt" dir="t"/>
    </dgm:scene3d>
    <dgm:sp3d/>
    <dgm:txPr/>
    <dgm:style>
      <a:lnRef idx="1">
        <a:srgbClr val="000000"/>
      </a:lnRef>
      <a:fillRef idx="1">
        <a:srgbClr val="000000"/>
      </a:fillRef>
      <a:effectRef idx="2">
        <a:srgbClr val="000000"/>
      </a:effectRef>
      <a:fontRef idx="minor"/>
    </dgm:style>
  </dgm:styleLbl>
  <dgm:styleLbl name="alignImgPlace1">
    <dgm:scene3d>
      <a:camera prst="orthographicFront"/>
      <a:lightRig rig="threePt" dir="t"/>
    </dgm:scene3d>
    <dgm:sp3d/>
    <dgm:txPr/>
    <dgm:style>
      <a:lnRef idx="0">
        <a:srgbClr val="000000"/>
      </a:lnRef>
      <a:fillRef idx="1">
        <a:srgbClr val="000000"/>
      </a:fillRef>
      <a:effectRef idx="3">
        <a:srgbClr val="000000"/>
      </a:effectRef>
      <a:fontRef idx="minor"/>
    </dgm:style>
  </dgm:styleLbl>
  <dgm:styleLbl name="alignNode1">
    <dgm:scene3d>
      <a:camera prst="orthographicFront"/>
      <a:lightRig rig="threePt" dir="t"/>
    </dgm:scene3d>
    <dgm:sp3d/>
    <dgm:txPr/>
    <dgm:style>
      <a:lnRef idx="1">
        <a:srgbClr val="000000"/>
      </a:lnRef>
      <a:fillRef idx="3">
        <a:srgbClr val="000000"/>
      </a:fillRef>
      <a:effectRef idx="3">
        <a:srgbClr val="000000"/>
      </a:effectRef>
      <a:fontRef idx="minor">
        <a:schemeClr val="lt1"/>
      </a:fontRef>
    </dgm:style>
  </dgm:styleLbl>
  <dgm:styleLbl name="asst0">
    <dgm:scene3d>
      <a:camera prst="orthographicFront"/>
      <a:lightRig rig="threePt" dir="t"/>
    </dgm:scene3d>
    <dgm:sp3d/>
    <dgm:txPr/>
    <dgm:style>
      <a:lnRef idx="0">
        <a:srgbClr val="000000"/>
      </a:lnRef>
      <a:fillRef idx="3">
        <a:srgbClr val="000000"/>
      </a:fillRef>
      <a:effectRef idx="3">
        <a:srgbClr val="000000"/>
      </a:effectRef>
      <a:fontRef idx="minor">
        <a:schemeClr val="lt1"/>
      </a:fontRef>
    </dgm:style>
  </dgm:styleLbl>
  <dgm:styleLbl name="asst1">
    <dgm:scene3d>
      <a:camera prst="orthographicFront"/>
      <a:lightRig rig="threePt" dir="t"/>
    </dgm:scene3d>
    <dgm:sp3d/>
    <dgm:txPr/>
    <dgm:style>
      <a:lnRef idx="0">
        <a:srgbClr val="000000"/>
      </a:lnRef>
      <a:fillRef idx="3">
        <a:srgbClr val="000000"/>
      </a:fillRef>
      <a:effectRef idx="3">
        <a:srgbClr val="000000"/>
      </a:effectRef>
      <a:fontRef idx="minor">
        <a:schemeClr val="lt1"/>
      </a:fontRef>
    </dgm:style>
  </dgm:styleLbl>
  <dgm:styleLbl name="asst2">
    <dgm:scene3d>
      <a:camera prst="orthographicFront"/>
      <a:lightRig rig="threePt" dir="t"/>
    </dgm:scene3d>
    <dgm:sp3d/>
    <dgm:txPr/>
    <dgm:style>
      <a:lnRef idx="0">
        <a:srgbClr val="000000"/>
      </a:lnRef>
      <a:fillRef idx="3">
        <a:srgbClr val="000000"/>
      </a:fillRef>
      <a:effectRef idx="3">
        <a:srgbClr val="000000"/>
      </a:effectRef>
      <a:fontRef idx="minor">
        <a:schemeClr val="lt1"/>
      </a:fontRef>
    </dgm:style>
  </dgm:styleLbl>
  <dgm:styleLbl name="asst3">
    <dgm:scene3d>
      <a:camera prst="orthographicFront"/>
      <a:lightRig rig="threePt" dir="t"/>
    </dgm:scene3d>
    <dgm:sp3d/>
    <dgm:txPr/>
    <dgm:style>
      <a:lnRef idx="0">
        <a:srgbClr val="000000"/>
      </a:lnRef>
      <a:fillRef idx="3">
        <a:srgbClr val="000000"/>
      </a:fillRef>
      <a:effectRef idx="3">
        <a:srgbClr val="000000"/>
      </a:effectRef>
      <a:fontRef idx="minor">
        <a:schemeClr val="lt1"/>
      </a:fontRef>
    </dgm:style>
  </dgm:styleLbl>
  <dgm:styleLbl name="asst4">
    <dgm:scene3d>
      <a:camera prst="orthographicFront"/>
      <a:lightRig rig="threePt" dir="t"/>
    </dgm:scene3d>
    <dgm:sp3d/>
    <dgm:txPr/>
    <dgm:style>
      <a:lnRef idx="0">
        <a:srgbClr val="000000"/>
      </a:lnRef>
      <a:fillRef idx="3">
        <a:srgbClr val="000000"/>
      </a:fillRef>
      <a:effectRef idx="3">
        <a:srgbClr val="000000"/>
      </a:effectRef>
      <a:fontRef idx="minor">
        <a:schemeClr val="lt1"/>
      </a:fontRef>
    </dgm:style>
  </dgm:styleLbl>
  <dgm:styleLbl name="bgAcc1">
    <dgm:scene3d>
      <a:camera prst="orthographicFront"/>
      <a:lightRig rig="threePt" dir="t"/>
    </dgm:scene3d>
    <dgm:sp3d/>
    <dgm:txPr/>
    <dgm:style>
      <a:lnRef idx="1">
        <a:srgbClr val="000000"/>
      </a:lnRef>
      <a:fillRef idx="1">
        <a:srgbClr val="000000"/>
      </a:fillRef>
      <a:effectRef idx="2">
        <a:srgbClr val="000000"/>
      </a:effectRef>
      <a:fontRef idx="minor"/>
    </dgm:style>
  </dgm:styleLbl>
  <dgm:styleLbl name="bgAccFollowNode1">
    <dgm:scene3d>
      <a:camera prst="orthographicFront"/>
      <a:lightRig rig="threePt" dir="t"/>
    </dgm:scene3d>
    <dgm:sp3d/>
    <dgm:txPr/>
    <dgm:style>
      <a:lnRef idx="1">
        <a:srgbClr val="000000"/>
      </a:lnRef>
      <a:fillRef idx="1">
        <a:srgbClr val="000000"/>
      </a:fillRef>
      <a:effectRef idx="2">
        <a:srgbClr val="000000"/>
      </a:effectRef>
      <a:fontRef idx="minor"/>
    </dgm:style>
  </dgm:styleLbl>
  <dgm:styleLbl name="bgImgPlace1">
    <dgm:scene3d>
      <a:camera prst="orthographicFront"/>
      <a:lightRig rig="threePt" dir="t"/>
    </dgm:scene3d>
    <dgm:sp3d/>
    <dgm:txPr/>
    <dgm:style>
      <a:lnRef idx="0">
        <a:srgbClr val="000000"/>
      </a:lnRef>
      <a:fillRef idx="1">
        <a:srgbClr val="000000"/>
      </a:fillRef>
      <a:effectRef idx="3">
        <a:srgbClr val="000000"/>
      </a:effectRef>
      <a:fontRef idx="minor"/>
    </dgm:style>
  </dgm:styleLbl>
  <dgm:styleLbl name="bgShp">
    <dgm:scene3d>
      <a:camera prst="orthographicFront"/>
      <a:lightRig rig="threePt" dir="t"/>
    </dgm:scene3d>
    <dgm:sp3d/>
    <dgm:txPr/>
    <dgm:style>
      <a:lnRef idx="0">
        <a:srgbClr val="000000"/>
      </a:lnRef>
      <a:fillRef idx="1">
        <a:srgbClr val="000000"/>
      </a:fillRef>
      <a:effectRef idx="2">
        <a:srgbClr val="000000"/>
      </a:effectRef>
      <a:fontRef idx="minor"/>
    </dgm:style>
  </dgm:styleLbl>
  <dgm:styleLbl name="bgSibTrans2D1">
    <dgm:scene3d>
      <a:camera prst="orthographicFront"/>
      <a:lightRig rig="threePt" dir="t"/>
    </dgm:scene3d>
    <dgm:sp3d/>
    <dgm:txPr/>
    <dgm:style>
      <a:lnRef idx="0">
        <a:srgbClr val="000000"/>
      </a:lnRef>
      <a:fillRef idx="3">
        <a:srgbClr val="000000"/>
      </a:fillRef>
      <a:effectRef idx="3">
        <a:srgbClr val="000000"/>
      </a:effectRef>
      <a:fontRef idx="minor">
        <a:schemeClr val="lt1"/>
      </a:fontRef>
    </dgm:style>
  </dgm:styleLbl>
  <dgm:styleLbl name="callout">
    <dgm:scene3d>
      <a:camera prst="orthographicFront"/>
      <a:lightRig rig="threePt" dir="t"/>
    </dgm:scene3d>
    <dgm:sp3d/>
    <dgm:txPr/>
    <dgm:style>
      <a:lnRef idx="1">
        <a:srgbClr val="000000"/>
      </a:lnRef>
      <a:fillRef idx="0">
        <a:srgbClr val="000000"/>
      </a:fillRef>
      <a:effectRef idx="1">
        <a:srgbClr val="000000"/>
      </a:effectRef>
      <a:fontRef idx="minor"/>
    </dgm:style>
  </dgm:styleLbl>
  <dgm:styleLbl name="conFgAcc1">
    <dgm:scene3d>
      <a:camera prst="orthographicFront"/>
      <a:lightRig rig="threePt" dir="t"/>
    </dgm:scene3d>
    <dgm:sp3d/>
    <dgm:txPr/>
    <dgm:style>
      <a:lnRef idx="1">
        <a:srgbClr val="000000"/>
      </a:lnRef>
      <a:fillRef idx="1">
        <a:srgbClr val="000000"/>
      </a:fillRef>
      <a:effectRef idx="2">
        <a:srgbClr val="000000"/>
      </a:effectRef>
      <a:fontRef idx="minor"/>
    </dgm:style>
  </dgm:styleLbl>
  <dgm:styleLbl name="dkBgShp">
    <dgm:scene3d>
      <a:camera prst="orthographicFront"/>
      <a:lightRig rig="threePt" dir="t"/>
    </dgm:scene3d>
    <dgm:sp3d/>
    <dgm:txPr/>
    <dgm:style>
      <a:lnRef idx="0">
        <a:srgbClr val="000000"/>
      </a:lnRef>
      <a:fillRef idx="1">
        <a:srgbClr val="000000"/>
      </a:fillRef>
      <a:effectRef idx="3">
        <a:srgbClr val="000000"/>
      </a:effectRef>
      <a:fontRef idx="minor"/>
    </dgm:style>
  </dgm:styleLbl>
  <dgm:styleLbl name="fgAcc0">
    <dgm:scene3d>
      <a:camera prst="orthographicFront"/>
      <a:lightRig rig="threePt" dir="t"/>
    </dgm:scene3d>
    <dgm:sp3d/>
    <dgm:txPr/>
    <dgm:style>
      <a:lnRef idx="1">
        <a:srgbClr val="000000"/>
      </a:lnRef>
      <a:fillRef idx="1">
        <a:srgbClr val="000000"/>
      </a:fillRef>
      <a:effectRef idx="2">
        <a:srgbClr val="000000"/>
      </a:effectRef>
      <a:fontRef idx="minor"/>
    </dgm:style>
  </dgm:styleLbl>
  <dgm:styleLbl name="fgAcc1">
    <dgm:scene3d>
      <a:camera prst="orthographicFront"/>
      <a:lightRig rig="threePt" dir="t"/>
    </dgm:scene3d>
    <dgm:sp3d/>
    <dgm:txPr/>
    <dgm:style>
      <a:lnRef idx="1">
        <a:srgbClr val="000000"/>
      </a:lnRef>
      <a:fillRef idx="1">
        <a:srgbClr val="000000"/>
      </a:fillRef>
      <a:effectRef idx="2">
        <a:srgbClr val="000000"/>
      </a:effectRef>
      <a:fontRef idx="minor"/>
    </dgm:style>
  </dgm:styleLbl>
  <dgm:styleLbl name="fgAcc2">
    <dgm:scene3d>
      <a:camera prst="orthographicFront"/>
      <a:lightRig rig="threePt" dir="t"/>
    </dgm:scene3d>
    <dgm:sp3d/>
    <dgm:txPr/>
    <dgm:style>
      <a:lnRef idx="1">
        <a:srgbClr val="000000"/>
      </a:lnRef>
      <a:fillRef idx="1">
        <a:srgbClr val="000000"/>
      </a:fillRef>
      <a:effectRef idx="2">
        <a:srgbClr val="000000"/>
      </a:effectRef>
      <a:fontRef idx="minor"/>
    </dgm:style>
  </dgm:styleLbl>
  <dgm:styleLbl name="fgAcc3">
    <dgm:scene3d>
      <a:camera prst="orthographicFront"/>
      <a:lightRig rig="threePt" dir="t"/>
    </dgm:scene3d>
    <dgm:sp3d/>
    <dgm:txPr/>
    <dgm:style>
      <a:lnRef idx="1">
        <a:srgbClr val="000000"/>
      </a:lnRef>
      <a:fillRef idx="1">
        <a:srgbClr val="000000"/>
      </a:fillRef>
      <a:effectRef idx="2">
        <a:srgbClr val="000000"/>
      </a:effectRef>
      <a:fontRef idx="minor"/>
    </dgm:style>
  </dgm:styleLbl>
  <dgm:styleLbl name="fgAcc4">
    <dgm:scene3d>
      <a:camera prst="orthographicFront"/>
      <a:lightRig rig="threePt" dir="t"/>
    </dgm:scene3d>
    <dgm:sp3d/>
    <dgm:txPr/>
    <dgm:style>
      <a:lnRef idx="1">
        <a:srgbClr val="000000"/>
      </a:lnRef>
      <a:fillRef idx="1">
        <a:srgbClr val="000000"/>
      </a:fillRef>
      <a:effectRef idx="2">
        <a:srgbClr val="000000"/>
      </a:effectRef>
      <a:fontRef idx="minor"/>
    </dgm:style>
  </dgm:styleLbl>
  <dgm:styleLbl name="fgAccFollowNode1">
    <dgm:scene3d>
      <a:camera prst="orthographicFront"/>
      <a:lightRig rig="threePt" dir="t"/>
    </dgm:scene3d>
    <dgm:sp3d/>
    <dgm:txPr/>
    <dgm:style>
      <a:lnRef idx="1">
        <a:srgbClr val="000000"/>
      </a:lnRef>
      <a:fillRef idx="1">
        <a:srgbClr val="000000"/>
      </a:fillRef>
      <a:effectRef idx="2">
        <a:srgbClr val="000000"/>
      </a:effectRef>
      <a:fontRef idx="minor"/>
    </dgm:style>
  </dgm:styleLbl>
  <dgm:styleLbl name="fgImgPlace1">
    <dgm:scene3d>
      <a:camera prst="orthographicFront"/>
      <a:lightRig rig="threePt" dir="t"/>
    </dgm:scene3d>
    <dgm:sp3d/>
    <dgm:txPr/>
    <dgm:style>
      <a:lnRef idx="0">
        <a:srgbClr val="000000"/>
      </a:lnRef>
      <a:fillRef idx="1">
        <a:srgbClr val="000000"/>
      </a:fillRef>
      <a:effectRef idx="3">
        <a:srgbClr val="000000"/>
      </a:effectRef>
      <a:fontRef idx="minor"/>
    </dgm:style>
  </dgm:styleLbl>
  <dgm:styleLbl name="fgShp">
    <dgm:scene3d>
      <a:camera prst="orthographicFront"/>
      <a:lightRig rig="threePt" dir="t"/>
    </dgm:scene3d>
    <dgm:sp3d/>
    <dgm:txPr/>
    <dgm:style>
      <a:lnRef idx="0">
        <a:srgbClr val="000000"/>
      </a:lnRef>
      <a:fillRef idx="3">
        <a:srgbClr val="000000"/>
      </a:fillRef>
      <a:effectRef idx="3">
        <a:srgbClr val="000000"/>
      </a:effectRef>
      <a:fontRef idx="minor"/>
    </dgm:style>
  </dgm:styleLbl>
  <dgm:styleLbl name="fgSibTrans2D1">
    <dgm:scene3d>
      <a:camera prst="orthographicFront"/>
      <a:lightRig rig="threePt" dir="t"/>
    </dgm:scene3d>
    <dgm:sp3d/>
    <dgm:txPr/>
    <dgm:style>
      <a:lnRef idx="0">
        <a:srgbClr val="000000"/>
      </a:lnRef>
      <a:fillRef idx="3">
        <a:srgbClr val="000000"/>
      </a:fillRef>
      <a:effectRef idx="3">
        <a:srgbClr val="000000"/>
      </a:effectRef>
      <a:fontRef idx="minor">
        <a:schemeClr val="lt1"/>
      </a:fontRef>
    </dgm:style>
  </dgm:styleLbl>
  <dgm:styleLbl name="lnNode1">
    <dgm:scene3d>
      <a:camera prst="orthographicFront"/>
      <a:lightRig rig="threePt" dir="t"/>
    </dgm:scene3d>
    <dgm:sp3d/>
    <dgm:txPr/>
    <dgm:style>
      <a:lnRef idx="0">
        <a:srgbClr val="000000"/>
      </a:lnRef>
      <a:fillRef idx="3">
        <a:srgbClr val="000000"/>
      </a:fillRef>
      <a:effectRef idx="3">
        <a:srgbClr val="000000"/>
      </a:effectRef>
      <a:fontRef idx="minor">
        <a:schemeClr val="lt1"/>
      </a:fontRef>
    </dgm:style>
  </dgm:styleLbl>
  <dgm:styleLbl name="node0">
    <dgm:scene3d>
      <a:camera prst="orthographicFront"/>
      <a:lightRig rig="threePt" dir="t"/>
    </dgm:scene3d>
    <dgm:sp3d/>
    <dgm:txPr/>
    <dgm:style>
      <a:lnRef idx="0">
        <a:srgbClr val="000000"/>
      </a:lnRef>
      <a:fillRef idx="3">
        <a:srgbClr val="000000"/>
      </a:fillRef>
      <a:effectRef idx="3">
        <a:srgbClr val="000000"/>
      </a:effectRef>
      <a:fontRef idx="minor">
        <a:schemeClr val="lt1"/>
      </a:fontRef>
    </dgm:style>
  </dgm:styleLbl>
  <dgm:styleLbl name="node1">
    <dgm:scene3d>
      <a:camera prst="orthographicFront"/>
      <a:lightRig rig="threePt" dir="t"/>
    </dgm:scene3d>
    <dgm:sp3d/>
    <dgm:txPr/>
    <dgm:style>
      <a:lnRef idx="0">
        <a:srgbClr val="000000"/>
      </a:lnRef>
      <a:fillRef idx="3">
        <a:srgbClr val="000000"/>
      </a:fillRef>
      <a:effectRef idx="3">
        <a:srgbClr val="000000"/>
      </a:effectRef>
      <a:fontRef idx="minor">
        <a:schemeClr val="lt1"/>
      </a:fontRef>
    </dgm:style>
  </dgm:styleLbl>
  <dgm:styleLbl name="node2">
    <dgm:scene3d>
      <a:camera prst="orthographicFront"/>
      <a:lightRig rig="threePt" dir="t"/>
    </dgm:scene3d>
    <dgm:sp3d/>
    <dgm:txPr/>
    <dgm:style>
      <a:lnRef idx="0">
        <a:srgbClr val="000000"/>
      </a:lnRef>
      <a:fillRef idx="3">
        <a:srgbClr val="000000"/>
      </a:fillRef>
      <a:effectRef idx="3">
        <a:srgbClr val="000000"/>
      </a:effectRef>
      <a:fontRef idx="minor">
        <a:schemeClr val="lt1"/>
      </a:fontRef>
    </dgm:style>
  </dgm:styleLbl>
  <dgm:styleLbl name="node3">
    <dgm:scene3d>
      <a:camera prst="orthographicFront"/>
      <a:lightRig rig="threePt" dir="t"/>
    </dgm:scene3d>
    <dgm:sp3d/>
    <dgm:txPr/>
    <dgm:style>
      <a:lnRef idx="0">
        <a:srgbClr val="000000"/>
      </a:lnRef>
      <a:fillRef idx="3">
        <a:srgbClr val="000000"/>
      </a:fillRef>
      <a:effectRef idx="3">
        <a:srgbClr val="000000"/>
      </a:effectRef>
      <a:fontRef idx="minor">
        <a:schemeClr val="lt1"/>
      </a:fontRef>
    </dgm:style>
  </dgm:styleLbl>
  <dgm:styleLbl name="node4">
    <dgm:scene3d>
      <a:camera prst="orthographicFront"/>
      <a:lightRig rig="threePt" dir="t"/>
    </dgm:scene3d>
    <dgm:sp3d/>
    <dgm:txPr/>
    <dgm:style>
      <a:lnRef idx="0">
        <a:srgbClr val="000000"/>
      </a:lnRef>
      <a:fillRef idx="3">
        <a:srgbClr val="000000"/>
      </a:fillRef>
      <a:effectRef idx="3">
        <a:srgbClr val="000000"/>
      </a:effectRef>
      <a:fontRef idx="minor">
        <a:schemeClr val="lt1"/>
      </a:fontRef>
    </dgm:style>
  </dgm:styleLbl>
  <dgm:styleLbl name="parChTrans1D1">
    <dgm:scene3d>
      <a:camera prst="orthographicFront"/>
      <a:lightRig rig="threePt" dir="t"/>
    </dgm:scene3d>
    <dgm:sp3d/>
    <dgm:txPr/>
    <dgm:style>
      <a:lnRef idx="2">
        <a:srgbClr val="000000"/>
      </a:lnRef>
      <a:fillRef idx="0">
        <a:srgbClr val="000000"/>
      </a:fillRef>
      <a:effectRef idx="0">
        <a:srgbClr val="000000"/>
      </a:effectRef>
      <a:fontRef idx="minor"/>
    </dgm:style>
  </dgm:styleLbl>
  <dgm:styleLbl name="parChTrans1D2">
    <dgm:scene3d>
      <a:camera prst="orthographicFront"/>
      <a:lightRig rig="threePt" dir="t"/>
    </dgm:scene3d>
    <dgm:sp3d/>
    <dgm:txPr/>
    <dgm:style>
      <a:lnRef idx="2">
        <a:srgbClr val="000000"/>
      </a:lnRef>
      <a:fillRef idx="0">
        <a:srgbClr val="000000"/>
      </a:fillRef>
      <a:effectRef idx="0">
        <a:srgbClr val="000000"/>
      </a:effectRef>
      <a:fontRef idx="minor"/>
    </dgm:style>
  </dgm:styleLbl>
  <dgm:styleLbl name="parChTrans1D3">
    <dgm:scene3d>
      <a:camera prst="orthographicFront"/>
      <a:lightRig rig="threePt" dir="t"/>
    </dgm:scene3d>
    <dgm:sp3d/>
    <dgm:txPr/>
    <dgm:style>
      <a:lnRef idx="2">
        <a:srgbClr val="000000"/>
      </a:lnRef>
      <a:fillRef idx="0">
        <a:srgbClr val="000000"/>
      </a:fillRef>
      <a:effectRef idx="0">
        <a:srgbClr val="000000"/>
      </a:effectRef>
      <a:fontRef idx="minor"/>
    </dgm:style>
  </dgm:styleLbl>
  <dgm:styleLbl name="parChTrans1D4">
    <dgm:scene3d>
      <a:camera prst="orthographicFront"/>
      <a:lightRig rig="threePt" dir="t"/>
    </dgm:scene3d>
    <dgm:sp3d/>
    <dgm:txPr/>
    <dgm:style>
      <a:lnRef idx="2">
        <a:srgbClr val="000000"/>
      </a:lnRef>
      <a:fillRef idx="0">
        <a:srgbClr val="000000"/>
      </a:fillRef>
      <a:effectRef idx="0">
        <a:srgbClr val="000000"/>
      </a:effectRef>
      <a:fontRef idx="minor"/>
    </dgm:style>
  </dgm:styleLbl>
  <dgm:styleLbl name="parChTrans2D1">
    <dgm:scene3d>
      <a:camera prst="orthographicFront"/>
      <a:lightRig rig="threePt" dir="t"/>
    </dgm:scene3d>
    <dgm:sp3d/>
    <dgm:txPr/>
    <dgm:style>
      <a:lnRef idx="0">
        <a:srgbClr val="000000"/>
      </a:lnRef>
      <a:fillRef idx="3">
        <a:srgbClr val="000000"/>
      </a:fillRef>
      <a:effectRef idx="3">
        <a:srgbClr val="000000"/>
      </a:effectRef>
      <a:fontRef idx="minor">
        <a:schemeClr val="lt1"/>
      </a:fontRef>
    </dgm:style>
  </dgm:styleLbl>
  <dgm:styleLbl name="parChTrans2D2">
    <dgm:scene3d>
      <a:camera prst="orthographicFront"/>
      <a:lightRig rig="threePt" dir="t"/>
    </dgm:scene3d>
    <dgm:sp3d/>
    <dgm:txPr/>
    <dgm:style>
      <a:lnRef idx="0">
        <a:srgbClr val="000000"/>
      </a:lnRef>
      <a:fillRef idx="3">
        <a:srgbClr val="000000"/>
      </a:fillRef>
      <a:effectRef idx="3">
        <a:srgbClr val="000000"/>
      </a:effectRef>
      <a:fontRef idx="minor">
        <a:schemeClr val="lt1"/>
      </a:fontRef>
    </dgm:style>
  </dgm:styleLbl>
  <dgm:styleLbl name="parChTrans2D3">
    <dgm:scene3d>
      <a:camera prst="orthographicFront"/>
      <a:lightRig rig="threePt" dir="t"/>
    </dgm:scene3d>
    <dgm:sp3d/>
    <dgm:txPr/>
    <dgm:style>
      <a:lnRef idx="0">
        <a:srgbClr val="000000"/>
      </a:lnRef>
      <a:fillRef idx="3">
        <a:srgbClr val="000000"/>
      </a:fillRef>
      <a:effectRef idx="3">
        <a:srgbClr val="000000"/>
      </a:effectRef>
      <a:fontRef idx="minor">
        <a:schemeClr val="lt1"/>
      </a:fontRef>
    </dgm:style>
  </dgm:styleLbl>
  <dgm:styleLbl name="parChTrans2D4">
    <dgm:scene3d>
      <a:camera prst="orthographicFront"/>
      <a:lightRig rig="threePt" dir="t"/>
    </dgm:scene3d>
    <dgm:sp3d/>
    <dgm:txPr/>
    <dgm:style>
      <a:lnRef idx="0">
        <a:srgbClr val="000000"/>
      </a:lnRef>
      <a:fillRef idx="3">
        <a:srgbClr val="000000"/>
      </a:fillRef>
      <a:effectRef idx="3">
        <a:srgbClr val="000000"/>
      </a:effectRef>
      <a:fontRef idx="minor">
        <a:schemeClr val="lt1"/>
      </a:fontRef>
    </dgm:style>
  </dgm:styleLbl>
  <dgm:styleLbl name="revTx">
    <dgm:scene3d>
      <a:camera prst="orthographicFront"/>
      <a:lightRig rig="threePt" dir="t"/>
    </dgm:scene3d>
    <dgm:sp3d/>
    <dgm:txPr/>
    <dgm:style>
      <a:lnRef idx="0">
        <a:srgbClr val="000000"/>
      </a:lnRef>
      <a:fillRef idx="0">
        <a:srgbClr val="000000"/>
      </a:fillRef>
      <a:effectRef idx="0">
        <a:srgbClr val="000000"/>
      </a:effectRef>
      <a:fontRef idx="minor"/>
    </dgm:style>
  </dgm:styleLbl>
  <dgm:styleLbl name="sibTrans1D1">
    <dgm:scene3d>
      <a:camera prst="orthographicFront"/>
      <a:lightRig rig="threePt" dir="t"/>
    </dgm:scene3d>
    <dgm:sp3d/>
    <dgm:txPr/>
    <dgm:style>
      <a:lnRef idx="1">
        <a:srgbClr val="000000"/>
      </a:lnRef>
      <a:fillRef idx="0">
        <a:srgbClr val="000000"/>
      </a:fillRef>
      <a:effectRef idx="0">
        <a:srgbClr val="000000"/>
      </a:effectRef>
      <a:fontRef idx="minor"/>
    </dgm:style>
  </dgm:styleLbl>
  <dgm:styleLbl name="sibTrans2D1">
    <dgm:scene3d>
      <a:camera prst="orthographicFront"/>
      <a:lightRig rig="threePt" dir="t"/>
    </dgm:scene3d>
    <dgm:sp3d/>
    <dgm:txPr/>
    <dgm:style>
      <a:lnRef idx="0">
        <a:srgbClr val="000000"/>
      </a:lnRef>
      <a:fillRef idx="3">
        <a:srgbClr val="000000"/>
      </a:fillRef>
      <a:effectRef idx="3">
        <a:srgbClr val="000000"/>
      </a:effectRef>
      <a:fontRef idx="minor">
        <a:schemeClr val="lt1"/>
      </a:fontRef>
    </dgm:style>
  </dgm:styleLbl>
  <dgm:styleLbl name="solidAlignAcc1">
    <dgm:scene3d>
      <a:camera prst="orthographicFront"/>
      <a:lightRig rig="threePt" dir="t"/>
    </dgm:scene3d>
    <dgm:sp3d/>
    <dgm:txPr/>
    <dgm:style>
      <a:lnRef idx="1">
        <a:srgbClr val="000000"/>
      </a:lnRef>
      <a:fillRef idx="1">
        <a:srgbClr val="000000"/>
      </a:fillRef>
      <a:effectRef idx="3">
        <a:srgbClr val="000000"/>
      </a:effectRef>
      <a:fontRef idx="minor"/>
    </dgm:style>
  </dgm:styleLbl>
  <dgm:styleLbl name="solidBgAcc1">
    <dgm:scene3d>
      <a:camera prst="orthographicFront"/>
      <a:lightRig rig="threePt" dir="t"/>
    </dgm:scene3d>
    <dgm:sp3d/>
    <dgm:txPr/>
    <dgm:style>
      <a:lnRef idx="1">
        <a:srgbClr val="000000"/>
      </a:lnRef>
      <a:fillRef idx="1">
        <a:srgbClr val="000000"/>
      </a:fillRef>
      <a:effectRef idx="3">
        <a:srgbClr val="000000"/>
      </a:effectRef>
      <a:fontRef idx="minor"/>
    </dgm:style>
  </dgm:styleLbl>
  <dgm:styleLbl name="solidFgAcc1">
    <dgm:scene3d>
      <a:camera prst="orthographicFront"/>
      <a:lightRig rig="threePt" dir="t"/>
    </dgm:scene3d>
    <dgm:sp3d/>
    <dgm:txPr/>
    <dgm:style>
      <a:lnRef idx="1">
        <a:srgbClr val="000000"/>
      </a:lnRef>
      <a:fillRef idx="1">
        <a:srgbClr val="000000"/>
      </a:fillRef>
      <a:effectRef idx="2">
        <a:srgbClr val="000000"/>
      </a:effectRef>
      <a:fontRef idx="minor"/>
    </dgm:style>
  </dgm:styleLbl>
  <dgm:styleLbl name="trAlignAcc1">
    <dgm:scene3d>
      <a:camera prst="orthographicFront"/>
      <a:lightRig rig="threePt" dir="t"/>
    </dgm:scene3d>
    <dgm:sp3d/>
    <dgm:txPr/>
    <dgm:style>
      <a:lnRef idx="1">
        <a:srgbClr val="000000"/>
      </a:lnRef>
      <a:fillRef idx="1">
        <a:srgbClr val="000000"/>
      </a:fillRef>
      <a:effectRef idx="0">
        <a:srgbClr val="000000"/>
      </a:effectRef>
      <a:fontRef idx="minor"/>
    </dgm:style>
  </dgm:styleLbl>
  <dgm:styleLbl name="trBgShp">
    <dgm:scene3d>
      <a:camera prst="orthographicFront"/>
      <a:lightRig rig="threePt" dir="t"/>
    </dgm:scene3d>
    <dgm:sp3d/>
    <dgm:txPr/>
    <dgm:style>
      <a:lnRef idx="0">
        <a:srgbClr val="000000"/>
      </a:lnRef>
      <a:fillRef idx="1">
        <a:srgbClr val="000000"/>
      </a:fillRef>
      <a:effectRef idx="0">
        <a:srgbClr val="000000"/>
      </a:effectRef>
      <a:fontRef idx="minor"/>
    </dgm:style>
  </dgm:styleLbl>
  <dgm:styleLbl name="vennNode1">
    <dgm:scene3d>
      <a:camera prst="orthographicFront"/>
      <a:lightRig rig="threePt" dir="t"/>
    </dgm:scene3d>
    <dgm:sp3d/>
    <dgm:txPr/>
    <dgm:style>
      <a:lnRef idx="0">
        <a:srgbClr val="000000"/>
      </a:lnRef>
      <a:fillRef idx="3">
        <a:srgbClr val="000000"/>
      </a:fillRef>
      <a:effectRef idx="3">
        <a:srgbClr val="000000"/>
      </a:effectRef>
      <a:fontRef idx="minor">
        <a:schemeClr val="tx1"/>
      </a:fontRef>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bwMode="auto">
        <a:xfrm>
          <a:off x="0" y="0"/>
          <a:ext cx="0" cy="0"/>
          <a:chOff x="0" y="0"/>
          <a:chExt cx="0" cy="0"/>
        </a:xfrm>
      </p:grpSpPr>
      <p:sp>
        <p:nvSpPr>
          <p:cNvPr id="1643415600" name="Header Placeholder 1"/>
          <p:cNvSpPr>
            <a:spLocks noGrp="1"/>
          </p:cNvSpPr>
          <p:nvPr>
            <p:ph type="hdr" sz="quarter"/>
          </p:nvPr>
        </p:nvSpPr>
        <p:spPr bwMode="auto">
          <a:xfrm>
            <a:off x="1" y="1"/>
            <a:ext cx="3078427" cy="513508"/>
          </a:xfrm>
          <a:prstGeom prst="rect">
            <a:avLst/>
          </a:prstGeom>
        </p:spPr>
        <p:txBody>
          <a:bodyPr vert="horz" lIns="99075" tIns="49538" rIns="99075" bIns="49538" rtlCol="0"/>
          <a:lstStyle>
            <a:lvl1pPr algn="l">
              <a:defRPr sz="1300"/>
            </a:lvl1pPr>
          </a:lstStyle>
          <a:p>
            <a:pPr>
              <a:defRPr/>
            </a:pPr>
            <a:endParaRPr lang="en-US"/>
          </a:p>
        </p:txBody>
      </p:sp>
      <p:sp>
        <p:nvSpPr>
          <p:cNvPr id="1784601770" name="Date Placeholder 2"/>
          <p:cNvSpPr>
            <a:spLocks noGrp="1"/>
          </p:cNvSpPr>
          <p:nvPr>
            <p:ph type="dt" idx="1"/>
          </p:nvPr>
        </p:nvSpPr>
        <p:spPr bwMode="auto">
          <a:xfrm>
            <a:off x="4023993" y="1"/>
            <a:ext cx="3078427" cy="513508"/>
          </a:xfrm>
          <a:prstGeom prst="rect">
            <a:avLst/>
          </a:prstGeom>
        </p:spPr>
        <p:txBody>
          <a:bodyPr vert="horz" lIns="99075" tIns="49538" rIns="99075" bIns="49538" rtlCol="0"/>
          <a:lstStyle>
            <a:lvl1pPr algn="r">
              <a:defRPr sz="1300"/>
            </a:lvl1pPr>
          </a:lstStyle>
          <a:p>
            <a:pPr>
              <a:defRPr/>
            </a:pPr>
            <a:fld id="{CF981728-CE48-49DC-905D-BED0E3AA70FA}" type="datetimeFigureOut">
              <a:rPr lang="en-US"/>
              <a:t>9/4/2026</a:t>
            </a:fld>
            <a:endParaRPr lang="en-US"/>
          </a:p>
        </p:txBody>
      </p:sp>
      <p:sp>
        <p:nvSpPr>
          <p:cNvPr id="1352709736" name="Slide Image Placeholder 3"/>
          <p:cNvSpPr>
            <a:spLocks noGrp="1" noRot="1" noChangeAspect="1"/>
          </p:cNvSpPr>
          <p:nvPr>
            <p:ph type="sldImg" idx="2"/>
          </p:nvPr>
        </p:nvSpPr>
        <p:spPr bwMode="auto">
          <a:xfrm>
            <a:off x="481013" y="1277938"/>
            <a:ext cx="6143625" cy="3455987"/>
          </a:xfrm>
          <a:prstGeom prst="rect">
            <a:avLst/>
          </a:prstGeom>
          <a:noFill/>
          <a:ln w="12700">
            <a:solidFill>
              <a:prstClr val="black"/>
            </a:solidFill>
          </a:ln>
        </p:spPr>
        <p:txBody>
          <a:bodyPr vert="horz" lIns="99075" tIns="49538" rIns="99075" bIns="49538" rtlCol="0" anchor="ctr"/>
          <a:lstStyle/>
          <a:p>
            <a:pPr>
              <a:defRPr/>
            </a:pPr>
            <a:endParaRPr lang="en-US"/>
          </a:p>
        </p:txBody>
      </p:sp>
      <p:sp>
        <p:nvSpPr>
          <p:cNvPr id="1529290317" name="Notes Placeholder 4"/>
          <p:cNvSpPr>
            <a:spLocks noGrp="1"/>
          </p:cNvSpPr>
          <p:nvPr>
            <p:ph type="body" sz="quarter" idx="3"/>
          </p:nvPr>
        </p:nvSpPr>
        <p:spPr bwMode="auto">
          <a:xfrm>
            <a:off x="710407" y="4925408"/>
            <a:ext cx="5683250" cy="4029879"/>
          </a:xfrm>
          <a:prstGeom prst="rect">
            <a:avLst/>
          </a:prstGeom>
        </p:spPr>
        <p:txBody>
          <a:bodyPr vert="horz" lIns="99075" tIns="49538" rIns="99075" bIns="49538" rtlCol="0"/>
          <a:lstStyle/>
          <a:p>
            <a:pPr lvl="0">
              <a:defRPr/>
            </a:pPr>
            <a:r>
              <a:rPr lang="en-US"/>
              <a:t>Click to edit Master text styles</a:t>
            </a:r>
          </a:p>
          <a:p>
            <a:pPr lvl="1">
              <a:defRPr/>
            </a:pPr>
            <a:r>
              <a:rPr lang="en-US"/>
              <a:t>Second level</a:t>
            </a:r>
          </a:p>
          <a:p>
            <a:pPr lvl="2">
              <a:defRPr/>
            </a:pPr>
            <a:r>
              <a:rPr lang="en-US"/>
              <a:t>Third level</a:t>
            </a:r>
          </a:p>
          <a:p>
            <a:pPr lvl="3">
              <a:defRPr/>
            </a:pPr>
            <a:r>
              <a:rPr lang="en-US"/>
              <a:t>Fourth level</a:t>
            </a:r>
          </a:p>
          <a:p>
            <a:pPr lvl="4">
              <a:defRPr/>
            </a:pPr>
            <a:r>
              <a:rPr lang="en-US"/>
              <a:t>Fifth level</a:t>
            </a:r>
          </a:p>
        </p:txBody>
      </p:sp>
      <p:sp>
        <p:nvSpPr>
          <p:cNvPr id="667043507" name="Footer Placeholder 5"/>
          <p:cNvSpPr>
            <a:spLocks noGrp="1"/>
          </p:cNvSpPr>
          <p:nvPr>
            <p:ph type="ftr" sz="quarter" idx="4"/>
          </p:nvPr>
        </p:nvSpPr>
        <p:spPr bwMode="auto">
          <a:xfrm>
            <a:off x="1" y="9721108"/>
            <a:ext cx="3078427" cy="513507"/>
          </a:xfrm>
          <a:prstGeom prst="rect">
            <a:avLst/>
          </a:prstGeom>
        </p:spPr>
        <p:txBody>
          <a:bodyPr vert="horz" lIns="99075" tIns="49538" rIns="99075" bIns="49538" rtlCol="0" anchor="b"/>
          <a:lstStyle>
            <a:lvl1pPr algn="l">
              <a:defRPr sz="1300"/>
            </a:lvl1pPr>
          </a:lstStyle>
          <a:p>
            <a:pPr>
              <a:defRPr/>
            </a:pPr>
            <a:endParaRPr lang="en-US"/>
          </a:p>
        </p:txBody>
      </p:sp>
      <p:sp>
        <p:nvSpPr>
          <p:cNvPr id="602219725" name="Slide Number Placeholder 6"/>
          <p:cNvSpPr>
            <a:spLocks noGrp="1"/>
          </p:cNvSpPr>
          <p:nvPr>
            <p:ph type="sldNum" sz="quarter" idx="5"/>
          </p:nvPr>
        </p:nvSpPr>
        <p:spPr bwMode="auto">
          <a:xfrm>
            <a:off x="4023993" y="9721108"/>
            <a:ext cx="3078427" cy="513507"/>
          </a:xfrm>
          <a:prstGeom prst="rect">
            <a:avLst/>
          </a:prstGeom>
        </p:spPr>
        <p:txBody>
          <a:bodyPr vert="horz" lIns="99075" tIns="49538" rIns="99075" bIns="49538" rtlCol="0" anchor="b"/>
          <a:lstStyle>
            <a:lvl1pPr algn="r">
              <a:defRPr sz="1300"/>
            </a:lvl1pPr>
          </a:lstStyle>
          <a:p>
            <a:pPr>
              <a:defRPr/>
            </a:pPr>
            <a:fld id="{3D4C67B5-F292-4576-8BF8-36D135D4AF60}" type="slidenum">
              <a:rPr/>
              <a:t>‹#›</a:t>
            </a:fld>
            <a:endParaRPr lang="en-US"/>
          </a:p>
        </p:txBody>
      </p:sp>
    </p:spTree>
  </p:cSld>
  <p:clrMap bg1="lt1" tx1="dk1" bg2="lt2" tx2="dk2" accent1="accent1" accent2="accent2" accent3="accent3" accent4="accent4" accent5="accent5" accent6="accent6" hlink="hlink" folHlink="folHlink"/>
  <p:notesStyle>
    <a:lvl1pPr marL="0" algn="l" defTabSz="914400" rtl="0">
      <a:defRPr sz="1200">
        <a:solidFill>
          <a:schemeClr val="tx1"/>
        </a:solidFill>
        <a:latin typeface="+mn-lt"/>
        <a:ea typeface="+mn-ea"/>
        <a:cs typeface="+mn-cs"/>
      </a:defRPr>
    </a:lvl1pPr>
    <a:lvl2pPr marL="457200" algn="l" defTabSz="914400" rtl="0">
      <a:defRPr sz="1200">
        <a:solidFill>
          <a:schemeClr val="tx1"/>
        </a:solidFill>
        <a:latin typeface="+mn-lt"/>
        <a:ea typeface="+mn-ea"/>
        <a:cs typeface="+mn-cs"/>
      </a:defRPr>
    </a:lvl2pPr>
    <a:lvl3pPr marL="914400" algn="l" defTabSz="914400" rtl="0">
      <a:defRPr sz="1200">
        <a:solidFill>
          <a:schemeClr val="tx1"/>
        </a:solidFill>
        <a:latin typeface="+mn-lt"/>
        <a:ea typeface="+mn-ea"/>
        <a:cs typeface="+mn-cs"/>
      </a:defRPr>
    </a:lvl3pPr>
    <a:lvl4pPr marL="1371600" algn="l" defTabSz="914400" rtl="0">
      <a:defRPr sz="1200">
        <a:solidFill>
          <a:schemeClr val="tx1"/>
        </a:solidFill>
        <a:latin typeface="+mn-lt"/>
        <a:ea typeface="+mn-ea"/>
        <a:cs typeface="+mn-cs"/>
      </a:defRPr>
    </a:lvl4pPr>
    <a:lvl5pPr marL="1828800" algn="l" defTabSz="914400" rtl="0">
      <a:defRPr sz="1200">
        <a:solidFill>
          <a:schemeClr val="tx1"/>
        </a:solidFill>
        <a:latin typeface="+mn-lt"/>
        <a:ea typeface="+mn-ea"/>
        <a:cs typeface="+mn-cs"/>
      </a:defRPr>
    </a:lvl5pPr>
    <a:lvl6pPr marL="2286000" algn="l" defTabSz="914400" rtl="0">
      <a:defRPr sz="1200">
        <a:solidFill>
          <a:schemeClr val="tx1"/>
        </a:solidFill>
        <a:latin typeface="+mn-lt"/>
        <a:ea typeface="+mn-ea"/>
        <a:cs typeface="+mn-cs"/>
      </a:defRPr>
    </a:lvl6pPr>
    <a:lvl7pPr marL="2743200" algn="l" defTabSz="914400" rtl="0">
      <a:defRPr sz="1200">
        <a:solidFill>
          <a:schemeClr val="tx1"/>
        </a:solidFill>
        <a:latin typeface="+mn-lt"/>
        <a:ea typeface="+mn-ea"/>
        <a:cs typeface="+mn-cs"/>
      </a:defRPr>
    </a:lvl7pPr>
    <a:lvl8pPr marL="3200400" algn="l" defTabSz="914400" rtl="0">
      <a:defRPr sz="1200">
        <a:solidFill>
          <a:schemeClr val="tx1"/>
        </a:solidFill>
        <a:latin typeface="+mn-lt"/>
        <a:ea typeface="+mn-ea"/>
        <a:cs typeface="+mn-cs"/>
      </a:defRPr>
    </a:lvl8pPr>
    <a:lvl9pPr marL="3657600" algn="l" defTabSz="914400" rtl="0">
      <a:defRPr sz="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ico.org.uk/about-the-ico/what-we-do/legislation-we-cover/data-use-and-access-act-2025/the-data-use-and-access-act-2025-duaa-summary-of-the-changes/"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youtube.com/watch?v=6A5sUoCbb-w"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3" Type="http://schemas.openxmlformats.org/officeDocument/2006/relationships/hyperlink" Target="https://www.youtube.com/watch?v=PRVd30lUeAw" TargetMode="External"/><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888659783" name="Slide Image Placeholder 1"/>
          <p:cNvSpPr>
            <a:spLocks noGrp="1" noRot="1" noChangeAspect="1"/>
          </p:cNvSpPr>
          <p:nvPr>
            <p:ph type="sldImg"/>
          </p:nvPr>
        </p:nvSpPr>
        <p:spPr bwMode="auto"/>
      </p:sp>
      <p:sp>
        <p:nvSpPr>
          <p:cNvPr id="317179394" name="Notes Placeholder 2"/>
          <p:cNvSpPr>
            <a:spLocks noGrp="1"/>
          </p:cNvSpPr>
          <p:nvPr>
            <p:ph type="body" idx="1"/>
          </p:nvPr>
        </p:nvSpPr>
        <p:spPr bwMode="auto"/>
        <p:txBody>
          <a:bodyPr/>
          <a:lstStyle/>
          <a:p>
            <a:pPr>
              <a:defRPr/>
            </a:pPr>
            <a:endParaRPr lang="en-GB"/>
          </a:p>
        </p:txBody>
      </p:sp>
      <p:sp>
        <p:nvSpPr>
          <p:cNvPr id="70961522" name="Slide Number Placeholder 3"/>
          <p:cNvSpPr>
            <a:spLocks noGrp="1"/>
          </p:cNvSpPr>
          <p:nvPr>
            <p:ph type="sldNum" sz="quarter" idx="5"/>
          </p:nvPr>
        </p:nvSpPr>
        <p:spPr bwMode="auto"/>
        <p:txBody>
          <a:bodyPr/>
          <a:lstStyle/>
          <a:p>
            <a:pPr>
              <a:defRPr/>
            </a:pPr>
            <a:fld id="{3D4C67B5-F292-4576-8BF8-36D135D4AF60}" type="slidenum">
              <a:rPr lang="en-GB"/>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890930722" name="Slide Image Placeholder 1"/>
          <p:cNvSpPr>
            <a:spLocks noGrp="1" noRot="1" noChangeAspect="1"/>
          </p:cNvSpPr>
          <p:nvPr>
            <p:ph type="sldImg"/>
          </p:nvPr>
        </p:nvSpPr>
        <p:spPr bwMode="auto"/>
      </p:sp>
      <p:sp>
        <p:nvSpPr>
          <p:cNvPr id="65842657" name="Notes Placeholder 2"/>
          <p:cNvSpPr>
            <a:spLocks noGrp="1"/>
          </p:cNvSpPr>
          <p:nvPr>
            <p:ph type="body" idx="1"/>
          </p:nvPr>
        </p:nvSpPr>
        <p:spPr bwMode="auto"/>
        <p:txBody>
          <a:bodyPr/>
          <a:lstStyle/>
          <a:p>
            <a:pPr>
              <a:defRPr/>
            </a:pPr>
            <a:endParaRPr lang="en-GB"/>
          </a:p>
        </p:txBody>
      </p:sp>
      <p:sp>
        <p:nvSpPr>
          <p:cNvPr id="984506336" name="Slide Number Placeholder 3"/>
          <p:cNvSpPr>
            <a:spLocks noGrp="1"/>
          </p:cNvSpPr>
          <p:nvPr>
            <p:ph type="sldNum" sz="quarter" idx="5"/>
          </p:nvPr>
        </p:nvSpPr>
        <p:spPr bwMode="auto"/>
        <p:txBody>
          <a:bodyPr/>
          <a:lstStyle/>
          <a:p>
            <a:pPr>
              <a:defRPr/>
            </a:pPr>
            <a:fld id="{3D4C67B5-F292-4576-8BF8-36D135D4AF60}" type="slidenum">
              <a:rPr lang="en-GB"/>
              <a:t>2</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446360840" name="Slide Image Placeholder 1"/>
          <p:cNvSpPr>
            <a:spLocks noGrp="1" noRot="1" noChangeAspect="1"/>
          </p:cNvSpPr>
          <p:nvPr>
            <p:ph type="sldImg"/>
          </p:nvPr>
        </p:nvSpPr>
        <p:spPr bwMode="auto"/>
      </p:sp>
      <p:sp>
        <p:nvSpPr>
          <p:cNvPr id="1387155650" name="Notes Placeholder 2"/>
          <p:cNvSpPr>
            <a:spLocks noGrp="1"/>
          </p:cNvSpPr>
          <p:nvPr>
            <p:ph type="body" idx="1"/>
          </p:nvPr>
        </p:nvSpPr>
        <p:spPr bwMode="auto"/>
        <p:txBody>
          <a:bodyPr/>
          <a:lstStyle/>
          <a:p>
            <a:pPr>
              <a:defRPr/>
            </a:pPr>
            <a:endParaRPr lang="en-GB" dirty="0">
              <a:cs typeface="Calibri"/>
            </a:endParaRPr>
          </a:p>
        </p:txBody>
      </p:sp>
      <p:sp>
        <p:nvSpPr>
          <p:cNvPr id="1506926742" name="Slide Number Placeholder 3"/>
          <p:cNvSpPr>
            <a:spLocks noGrp="1"/>
          </p:cNvSpPr>
          <p:nvPr>
            <p:ph type="sldNum" sz="quarter" idx="5"/>
          </p:nvPr>
        </p:nvSpPr>
        <p:spPr bwMode="auto"/>
        <p:txBody>
          <a:bodyPr/>
          <a:lstStyle/>
          <a:p>
            <a:pPr>
              <a:defRPr/>
            </a:pPr>
            <a:fld id="{3D4C67B5-F292-4576-8BF8-36D135D4AF60}" type="slidenum">
              <a:rPr lang="en-GB"/>
              <a:t>3</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362481036" name="Slide Image Placeholder 1"/>
          <p:cNvSpPr>
            <a:spLocks noGrp="1" noRot="1" noChangeAspect="1"/>
          </p:cNvSpPr>
          <p:nvPr>
            <p:ph type="sldImg"/>
          </p:nvPr>
        </p:nvSpPr>
        <p:spPr bwMode="auto"/>
      </p:sp>
      <p:sp>
        <p:nvSpPr>
          <p:cNvPr id="939838230" name="Notes Placeholder 2"/>
          <p:cNvSpPr>
            <a:spLocks noGrp="1"/>
          </p:cNvSpPr>
          <p:nvPr>
            <p:ph type="body" idx="1"/>
          </p:nvPr>
        </p:nvSpPr>
        <p:spPr bwMode="auto"/>
        <p:txBody>
          <a:bodyPr/>
          <a:lstStyle/>
          <a:p>
            <a:pPr>
              <a:defRPr/>
            </a:pPr>
            <a:endParaRPr lang="en-GB"/>
          </a:p>
        </p:txBody>
      </p:sp>
      <p:sp>
        <p:nvSpPr>
          <p:cNvPr id="618106830" name="Slide Number Placeholder 3"/>
          <p:cNvSpPr>
            <a:spLocks noGrp="1"/>
          </p:cNvSpPr>
          <p:nvPr>
            <p:ph type="sldNum" sz="quarter" idx="5"/>
          </p:nvPr>
        </p:nvSpPr>
        <p:spPr bwMode="auto"/>
        <p:txBody>
          <a:bodyPr/>
          <a:lstStyle/>
          <a:p>
            <a:pPr>
              <a:defRPr/>
            </a:pPr>
            <a:fld id="{3D4C67B5-F292-4576-8BF8-36D135D4AF60}" type="slidenum">
              <a:rPr lang="en-GB"/>
              <a:t>4</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47386007" name="Slide Image Placeholder 1"/>
          <p:cNvSpPr>
            <a:spLocks noGrp="1" noRot="1" noChangeAspect="1"/>
          </p:cNvSpPr>
          <p:nvPr>
            <p:ph type="sldImg"/>
          </p:nvPr>
        </p:nvSpPr>
        <p:spPr bwMode="auto"/>
      </p:sp>
      <p:sp>
        <p:nvSpPr>
          <p:cNvPr id="771050290" name="Notes Placeholder 2"/>
          <p:cNvSpPr>
            <a:spLocks noGrp="1"/>
          </p:cNvSpPr>
          <p:nvPr>
            <p:ph type="body" idx="1"/>
          </p:nvPr>
        </p:nvSpPr>
        <p:spPr bwMode="auto"/>
        <p:txBody>
          <a:bodyPr/>
          <a:lstStyle/>
          <a:p>
            <a:pPr>
              <a:defRPr/>
            </a:pPr>
            <a:r>
              <a:rPr lang="en-GB" dirty="0">
                <a:cs typeface="Calibri"/>
              </a:rPr>
              <a:t>https://www.legislation.gov.uk/ukpga/2018/12/pdfs/ukpga_20180012_en.pdf </a:t>
            </a:r>
            <a:endParaRPr lang="en-US"/>
          </a:p>
          <a:p>
            <a:pPr>
              <a:defRPr/>
            </a:pPr>
            <a:endParaRPr lang="en-GB" dirty="0">
              <a:cs typeface="Calibri"/>
            </a:endParaRPr>
          </a:p>
          <a:p>
            <a:pPr>
              <a:defRPr/>
            </a:pPr>
            <a:r>
              <a:rPr lang="en-GB" dirty="0">
                <a:cs typeface="Calibri"/>
                <a:hlinkClick r:id="rId3"/>
              </a:rPr>
              <a:t>https://ico.org.uk/about-the-ico/what-we-do/legislation-we-cover/data-use-and-access-act-2025/the-data-use-and-access-act-2025-duaa-summary-of-the-changes/</a:t>
            </a:r>
            <a:r>
              <a:rPr lang="en-GB" dirty="0">
                <a:cs typeface="Calibri"/>
              </a:rPr>
              <a:t> </a:t>
            </a:r>
            <a:endParaRPr lang="en-GB"/>
          </a:p>
        </p:txBody>
      </p:sp>
      <p:sp>
        <p:nvSpPr>
          <p:cNvPr id="1545381311" name="Slide Number Placeholder 3"/>
          <p:cNvSpPr>
            <a:spLocks noGrp="1"/>
          </p:cNvSpPr>
          <p:nvPr>
            <p:ph type="sldNum" sz="quarter" idx="5"/>
          </p:nvPr>
        </p:nvSpPr>
        <p:spPr bwMode="auto"/>
        <p:txBody>
          <a:bodyPr/>
          <a:lstStyle/>
          <a:p>
            <a:pPr>
              <a:defRPr/>
            </a:pPr>
            <a:fld id="{3D4C67B5-F292-4576-8BF8-36D135D4AF60}" type="slidenum">
              <a:rPr lang="en-GB"/>
              <a:t>5</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8600773" name="Slide Image Placeholder 1"/>
          <p:cNvSpPr>
            <a:spLocks noGrp="1" noRot="1" noChangeAspect="1"/>
          </p:cNvSpPr>
          <p:nvPr>
            <p:ph type="sldImg"/>
          </p:nvPr>
        </p:nvSpPr>
        <p:spPr bwMode="auto"/>
      </p:sp>
      <p:sp>
        <p:nvSpPr>
          <p:cNvPr id="180252862" name="Notes Placeholder 2"/>
          <p:cNvSpPr>
            <a:spLocks noGrp="1"/>
          </p:cNvSpPr>
          <p:nvPr>
            <p:ph type="body" idx="1"/>
          </p:nvPr>
        </p:nvSpPr>
        <p:spPr bwMode="auto"/>
        <p:txBody>
          <a:bodyPr/>
          <a:lstStyle/>
          <a:p>
            <a:pPr algn="l">
              <a:defRPr/>
            </a:pPr>
            <a:r>
              <a:rPr lang="en-GB" b="0" i="0" dirty="0">
                <a:solidFill>
                  <a:srgbClr val="000000"/>
                </a:solidFill>
                <a:latin typeface="Georgia"/>
              </a:rPr>
              <a:t>Notes from - https://ico.org.uk/for-organisations/uk-gdpr-guidance-and-resources/data-protection-principles/a-guide-to-the-data-protection-principles/</a:t>
            </a:r>
          </a:p>
          <a:p>
            <a:pPr algn="l">
              <a:defRPr/>
            </a:pPr>
            <a:endParaRPr lang="en-GB"/>
          </a:p>
        </p:txBody>
      </p:sp>
      <p:sp>
        <p:nvSpPr>
          <p:cNvPr id="2133413563" name="Slide Number Placeholder 3"/>
          <p:cNvSpPr>
            <a:spLocks noGrp="1"/>
          </p:cNvSpPr>
          <p:nvPr>
            <p:ph type="sldNum" sz="quarter" idx="5"/>
          </p:nvPr>
        </p:nvSpPr>
        <p:spPr bwMode="auto"/>
        <p:txBody>
          <a:bodyPr/>
          <a:lstStyle/>
          <a:p>
            <a:pPr>
              <a:defRPr/>
            </a:pPr>
            <a:fld id="{3D4C67B5-F292-4576-8BF8-36D135D4AF60}" type="slidenum">
              <a:rPr lang="en-GB"/>
              <a:t>6</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387330585" name="Slide Image Placeholder 1"/>
          <p:cNvSpPr>
            <a:spLocks noGrp="1" noRot="1" noChangeAspect="1"/>
          </p:cNvSpPr>
          <p:nvPr>
            <p:ph type="sldImg"/>
          </p:nvPr>
        </p:nvSpPr>
        <p:spPr bwMode="auto"/>
      </p:sp>
      <p:sp>
        <p:nvSpPr>
          <p:cNvPr id="16464064" name="Notes Placeholder 2"/>
          <p:cNvSpPr>
            <a:spLocks noGrp="1"/>
          </p:cNvSpPr>
          <p:nvPr>
            <p:ph type="body" idx="1"/>
          </p:nvPr>
        </p:nvSpPr>
        <p:spPr bwMode="auto"/>
        <p:txBody>
          <a:bodyPr/>
          <a:lstStyle/>
          <a:p>
            <a:pPr marL="171450" indent="-171450">
              <a:buFont typeface="Arial"/>
              <a:buChar char="•"/>
              <a:defRPr/>
            </a:pPr>
            <a:endParaRPr lang="en-GB" dirty="0">
              <a:cs typeface="+mn-lt"/>
            </a:endParaRPr>
          </a:p>
        </p:txBody>
      </p:sp>
      <p:sp>
        <p:nvSpPr>
          <p:cNvPr id="438312391" name="Slide Number Placeholder 3"/>
          <p:cNvSpPr>
            <a:spLocks noGrp="1"/>
          </p:cNvSpPr>
          <p:nvPr>
            <p:ph type="sldNum" sz="quarter" idx="5"/>
          </p:nvPr>
        </p:nvSpPr>
        <p:spPr bwMode="auto"/>
        <p:txBody>
          <a:bodyPr/>
          <a:lstStyle/>
          <a:p>
            <a:pPr>
              <a:defRPr/>
            </a:pPr>
            <a:fld id="{3D4C67B5-F292-4576-8BF8-36D135D4AF60}" type="slidenum">
              <a:rPr lang="en-GB"/>
              <a:t>7</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 name="Slide Image Placeholder 1"/>
          <p:cNvSpPr>
            <a:spLocks noGrp="1" noRot="1" noChangeAspec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A82B0CB3-8EE3-228E-3BA5-CB95C48740EB}" type="slidenum">
              <a:rPr/>
              <a:t>8</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353780805" name="Slide Image Placeholder 1"/>
          <p:cNvSpPr>
            <a:spLocks noGrp="1" noRot="1" noChangeAspect="1"/>
          </p:cNvSpPr>
          <p:nvPr>
            <p:ph type="sldImg"/>
          </p:nvPr>
        </p:nvSpPr>
        <p:spPr bwMode="auto"/>
      </p:sp>
      <p:sp>
        <p:nvSpPr>
          <p:cNvPr id="1716880850" name="Notes Placeholder 2"/>
          <p:cNvSpPr>
            <a:spLocks noGrp="1"/>
          </p:cNvSpPr>
          <p:nvPr>
            <p:ph type="body" idx="1"/>
          </p:nvPr>
        </p:nvSpPr>
        <p:spPr bwMode="auto"/>
        <p:txBody>
          <a:bodyPr/>
          <a:lstStyle/>
          <a:p>
            <a:pPr>
              <a:defRPr/>
            </a:pPr>
            <a:r>
              <a:rPr lang="en-US" sz="1200" b="0" i="0" u="sng" strike="noStrike" cap="none" spc="0" dirty="0">
                <a:solidFill>
                  <a:schemeClr val="tx1"/>
                </a:solidFill>
                <a:latin typeface="Calibri"/>
                <a:ea typeface="Calibri"/>
                <a:cs typeface="Calibri"/>
                <a:hlinkClick r:id="rId3"/>
              </a:rPr>
              <a:t>https://www.youtube.com/watch?v=6A5sUoCbb-w</a:t>
            </a:r>
            <a:br>
              <a:rPr lang="en-GB" dirty="0"/>
            </a:br>
            <a:br>
              <a:rPr lang="en-GB" dirty="0"/>
            </a:br>
            <a:r>
              <a:rPr lang="en-GB" dirty="0"/>
              <a:t>https://ico.org.uk/ </a:t>
            </a:r>
          </a:p>
          <a:p>
            <a:pPr>
              <a:defRPr/>
            </a:pPr>
            <a:endParaRPr lang="en-GB" dirty="0"/>
          </a:p>
        </p:txBody>
      </p:sp>
      <p:sp>
        <p:nvSpPr>
          <p:cNvPr id="835649967" name="Slide Number Placeholder 3"/>
          <p:cNvSpPr>
            <a:spLocks noGrp="1"/>
          </p:cNvSpPr>
          <p:nvPr>
            <p:ph type="sldNum" sz="quarter" idx="5"/>
          </p:nvPr>
        </p:nvSpPr>
        <p:spPr bwMode="auto"/>
        <p:txBody>
          <a:bodyPr/>
          <a:lstStyle/>
          <a:p>
            <a:pPr>
              <a:defRPr/>
            </a:pPr>
            <a:fld id="{3D4C67B5-F292-4576-8BF8-36D135D4AF60}" type="slidenum">
              <a:rPr lang="en-GB"/>
              <a:t>9</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034908986" name="Slide Image Placeholder 1"/>
          <p:cNvSpPr>
            <a:spLocks noGrp="1" noRot="1" noChangeAspect="1"/>
          </p:cNvSpPr>
          <p:nvPr>
            <p:ph type="sldImg"/>
          </p:nvPr>
        </p:nvSpPr>
        <p:spPr bwMode="auto"/>
      </p:sp>
      <p:sp>
        <p:nvSpPr>
          <p:cNvPr id="1357641688" name="Notes Placeholder 2"/>
          <p:cNvSpPr>
            <a:spLocks noGrp="1"/>
          </p:cNvSpPr>
          <p:nvPr>
            <p:ph type="body" idx="1"/>
          </p:nvPr>
        </p:nvSpPr>
        <p:spPr bwMode="auto"/>
        <p:txBody>
          <a:bodyPr/>
          <a:lstStyle/>
          <a:p>
            <a:pPr algn="l">
              <a:defRPr/>
            </a:pPr>
            <a:endParaRPr lang="en-GB" b="0" i="0" dirty="0">
              <a:solidFill>
                <a:srgbClr val="000000"/>
              </a:solidFill>
              <a:latin typeface="Georgia"/>
            </a:endParaRPr>
          </a:p>
        </p:txBody>
      </p:sp>
      <p:sp>
        <p:nvSpPr>
          <p:cNvPr id="1983508766" name="Slide Number Placeholder 3"/>
          <p:cNvSpPr>
            <a:spLocks noGrp="1"/>
          </p:cNvSpPr>
          <p:nvPr>
            <p:ph type="sldNum" sz="quarter" idx="5"/>
          </p:nvPr>
        </p:nvSpPr>
        <p:spPr bwMode="auto"/>
        <p:txBody>
          <a:bodyPr/>
          <a:lstStyle/>
          <a:p>
            <a:pPr>
              <a:defRPr/>
            </a:pPr>
            <a:fld id="{3D4C67B5-F292-4576-8BF8-36D135D4AF60}" type="slidenum">
              <a:rPr lang="en-GB"/>
              <a:t>10</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868017492" name="Slide Image Placeholder 1"/>
          <p:cNvSpPr>
            <a:spLocks noGrp="1" noRot="1" noChangeAspect="1"/>
          </p:cNvSpPr>
          <p:nvPr>
            <p:ph type="sldImg"/>
          </p:nvPr>
        </p:nvSpPr>
        <p:spPr bwMode="auto"/>
      </p:sp>
      <p:sp>
        <p:nvSpPr>
          <p:cNvPr id="1971095495" name="Notes Placeholder 2"/>
          <p:cNvSpPr>
            <a:spLocks noGrp="1"/>
          </p:cNvSpPr>
          <p:nvPr>
            <p:ph type="body" idx="1"/>
          </p:nvPr>
        </p:nvSpPr>
        <p:spPr bwMode="auto"/>
        <p:txBody>
          <a:bodyPr/>
          <a:lstStyle/>
          <a:p>
            <a:pPr>
              <a:defRPr/>
            </a:pPr>
            <a:endParaRPr lang="en-GB" dirty="0">
              <a:cs typeface="Calibri"/>
            </a:endParaRPr>
          </a:p>
        </p:txBody>
      </p:sp>
      <p:sp>
        <p:nvSpPr>
          <p:cNvPr id="1338742277" name="Slide Number Placeholder 3"/>
          <p:cNvSpPr>
            <a:spLocks noGrp="1"/>
          </p:cNvSpPr>
          <p:nvPr>
            <p:ph type="sldNum" sz="quarter" idx="5"/>
          </p:nvPr>
        </p:nvSpPr>
        <p:spPr bwMode="auto"/>
        <p:txBody>
          <a:bodyPr/>
          <a:lstStyle/>
          <a:p>
            <a:pPr>
              <a:defRPr/>
            </a:pPr>
            <a:fld id="{3D4C67B5-F292-4576-8BF8-36D135D4AF60}" type="slidenum">
              <a:rPr lang="en-GB"/>
              <a:t>11</a:t>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7780622" name="Slide Image Placeholder 1"/>
          <p:cNvSpPr>
            <a:spLocks noGrp="1" noRot="1" noChangeAspect="1"/>
          </p:cNvSpPr>
          <p:nvPr>
            <p:ph type="sldImg"/>
          </p:nvPr>
        </p:nvSpPr>
        <p:spPr bwMode="auto"/>
      </p:sp>
      <p:sp>
        <p:nvSpPr>
          <p:cNvPr id="872471062" name="Notes Placeholder 2"/>
          <p:cNvSpPr>
            <a:spLocks noGrp="1"/>
          </p:cNvSpPr>
          <p:nvPr>
            <p:ph type="body" idx="1"/>
          </p:nvPr>
        </p:nvSpPr>
        <p:spPr bwMode="auto"/>
        <p:txBody>
          <a:bodyPr/>
          <a:lstStyle/>
          <a:p>
            <a:pPr marL="171450" indent="-171450">
              <a:buFont typeface="Arial"/>
              <a:buChar char="•"/>
              <a:defRPr/>
            </a:pPr>
            <a:endParaRPr lang="en-GB" dirty="0">
              <a:cs typeface="Calibri"/>
            </a:endParaRPr>
          </a:p>
        </p:txBody>
      </p:sp>
      <p:sp>
        <p:nvSpPr>
          <p:cNvPr id="2001037854" name="Slide Number Placeholder 3"/>
          <p:cNvSpPr>
            <a:spLocks noGrp="1"/>
          </p:cNvSpPr>
          <p:nvPr>
            <p:ph type="sldNum" sz="quarter" idx="5"/>
          </p:nvPr>
        </p:nvSpPr>
        <p:spPr bwMode="auto"/>
        <p:txBody>
          <a:bodyPr/>
          <a:lstStyle/>
          <a:p>
            <a:pPr>
              <a:defRPr/>
            </a:pPr>
            <a:fld id="{3D4C67B5-F292-4576-8BF8-36D135D4AF60}" type="slidenum">
              <a:rPr lang="en-GB"/>
              <a:t>12</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62877485" name="Slide Image Placeholder 1"/>
          <p:cNvSpPr>
            <a:spLocks noGrp="1" noRot="1" noChangeAspect="1"/>
          </p:cNvSpPr>
          <p:nvPr>
            <p:ph type="sldImg"/>
          </p:nvPr>
        </p:nvSpPr>
        <p:spPr bwMode="auto"/>
      </p:sp>
      <p:sp>
        <p:nvSpPr>
          <p:cNvPr id="512937978" name="Notes Placeholder 2"/>
          <p:cNvSpPr>
            <a:spLocks noGrp="1"/>
          </p:cNvSpPr>
          <p:nvPr>
            <p:ph type="body" idx="1"/>
          </p:nvPr>
        </p:nvSpPr>
        <p:spPr bwMode="auto"/>
        <p:txBody>
          <a:bodyPr/>
          <a:lstStyle/>
          <a:p>
            <a:pPr marL="171450" indent="-171450">
              <a:buFont typeface="Arial"/>
              <a:buChar char="•"/>
              <a:defRPr/>
            </a:pPr>
            <a:endParaRPr lang="en-GB" dirty="0">
              <a:cs typeface="+mn-lt"/>
            </a:endParaRPr>
          </a:p>
        </p:txBody>
      </p:sp>
      <p:sp>
        <p:nvSpPr>
          <p:cNvPr id="181334346" name="Slide Number Placeholder 3"/>
          <p:cNvSpPr>
            <a:spLocks noGrp="1"/>
          </p:cNvSpPr>
          <p:nvPr>
            <p:ph type="sldNum" sz="quarter" idx="5"/>
          </p:nvPr>
        </p:nvSpPr>
        <p:spPr bwMode="auto"/>
        <p:txBody>
          <a:bodyPr/>
          <a:lstStyle/>
          <a:p>
            <a:pPr>
              <a:defRPr/>
            </a:pPr>
            <a:fld id="{3D4C67B5-F292-4576-8BF8-36D135D4AF60}" type="slidenum">
              <a:rPr lang="en-GB"/>
              <a:t>13</a:t>
            </a:fld>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369547189" name="Slide Image Placeholder 1"/>
          <p:cNvSpPr>
            <a:spLocks noGrp="1" noRot="1" noChangeAspect="1"/>
          </p:cNvSpPr>
          <p:nvPr>
            <p:ph type="sldImg"/>
          </p:nvPr>
        </p:nvSpPr>
        <p:spPr bwMode="auto"/>
      </p:sp>
      <p:sp>
        <p:nvSpPr>
          <p:cNvPr id="165491622" name="Notes Placeholder 2"/>
          <p:cNvSpPr>
            <a:spLocks noGrp="1"/>
          </p:cNvSpPr>
          <p:nvPr>
            <p:ph type="body" idx="1"/>
          </p:nvPr>
        </p:nvSpPr>
        <p:spPr bwMode="auto"/>
        <p:txBody>
          <a:bodyPr/>
          <a:lstStyle/>
          <a:p>
            <a:pPr>
              <a:defRPr/>
            </a:pPr>
            <a:endParaRPr lang="en-GB" i="1" dirty="0">
              <a:cs typeface="Calibri"/>
            </a:endParaRPr>
          </a:p>
        </p:txBody>
      </p:sp>
      <p:sp>
        <p:nvSpPr>
          <p:cNvPr id="1832137461" name="Slide Number Placeholder 3"/>
          <p:cNvSpPr>
            <a:spLocks noGrp="1"/>
          </p:cNvSpPr>
          <p:nvPr>
            <p:ph type="sldNum" sz="quarter" idx="5"/>
          </p:nvPr>
        </p:nvSpPr>
        <p:spPr bwMode="auto"/>
        <p:txBody>
          <a:bodyPr/>
          <a:lstStyle/>
          <a:p>
            <a:pPr>
              <a:defRPr/>
            </a:pPr>
            <a:fld id="{3D4C67B5-F292-4576-8BF8-36D135D4AF60}" type="slidenum">
              <a:rPr lang="en-GB"/>
              <a:t>14</a:t>
            </a:fld>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718618201" name="Slide Image Placeholder 1"/>
          <p:cNvSpPr>
            <a:spLocks noGrp="1" noRot="1" noChangeAspect="1"/>
          </p:cNvSpPr>
          <p:nvPr>
            <p:ph type="sldImg"/>
          </p:nvPr>
        </p:nvSpPr>
        <p:spPr bwMode="auto"/>
      </p:sp>
      <p:sp>
        <p:nvSpPr>
          <p:cNvPr id="1924384705" name="Notes Placeholder 2"/>
          <p:cNvSpPr>
            <a:spLocks noGrp="1"/>
          </p:cNvSpPr>
          <p:nvPr>
            <p:ph type="body" idx="1"/>
          </p:nvPr>
        </p:nvSpPr>
        <p:spPr bwMode="auto"/>
        <p:txBody>
          <a:bodyPr/>
          <a:lstStyle/>
          <a:p>
            <a:pPr>
              <a:defRPr/>
            </a:pPr>
            <a:endParaRPr lang="en-GB"/>
          </a:p>
        </p:txBody>
      </p:sp>
      <p:sp>
        <p:nvSpPr>
          <p:cNvPr id="1344255232" name="Slide Number Placeholder 3"/>
          <p:cNvSpPr>
            <a:spLocks noGrp="1"/>
          </p:cNvSpPr>
          <p:nvPr>
            <p:ph type="sldNum" sz="quarter" idx="5"/>
          </p:nvPr>
        </p:nvSpPr>
        <p:spPr bwMode="auto"/>
        <p:txBody>
          <a:bodyPr/>
          <a:lstStyle/>
          <a:p>
            <a:pPr>
              <a:defRPr/>
            </a:pPr>
            <a:fld id="{3D4C67B5-F292-4576-8BF8-36D135D4AF60}" type="slidenum">
              <a:rPr lang="en-GB"/>
              <a:t>15</a:t>
            </a:fld>
            <a:endParaRPr lang="en-GB"/>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 name="Slide Image Placeholder 1"/>
          <p:cNvSpPr>
            <a:spLocks noGrp="1" noRot="1" noChangeAspec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729CD6ED-D7CC-E415-A9BF-F83B1EC6DB3B}" type="slidenum">
              <a:rPr/>
              <a:t>16</a:t>
            </a:fld>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376600691" name="Slide Image Placeholder 1"/>
          <p:cNvSpPr>
            <a:spLocks noGrp="1" noRot="1" noChangeAspect="1"/>
          </p:cNvSpPr>
          <p:nvPr>
            <p:ph type="sldImg"/>
          </p:nvPr>
        </p:nvSpPr>
        <p:spPr bwMode="auto"/>
      </p:sp>
      <p:sp>
        <p:nvSpPr>
          <p:cNvPr id="288191169" name="Notes Placeholder 2"/>
          <p:cNvSpPr>
            <a:spLocks noGrp="1"/>
          </p:cNvSpPr>
          <p:nvPr>
            <p:ph type="body" idx="1"/>
          </p:nvPr>
        </p:nvSpPr>
        <p:spPr bwMode="auto"/>
        <p:txBody>
          <a:bodyPr/>
          <a:lstStyle/>
          <a:p>
            <a:pPr marL="171450" indent="-171450">
              <a:buFont typeface="Arial"/>
              <a:buChar char="•"/>
              <a:defRPr/>
            </a:pPr>
            <a:endParaRPr lang="en-GB" dirty="0">
              <a:cs typeface="+mn-lt"/>
            </a:endParaRPr>
          </a:p>
        </p:txBody>
      </p:sp>
      <p:sp>
        <p:nvSpPr>
          <p:cNvPr id="2032313934" name="Slide Number Placeholder 3"/>
          <p:cNvSpPr>
            <a:spLocks noGrp="1"/>
          </p:cNvSpPr>
          <p:nvPr>
            <p:ph type="sldNum" sz="quarter" idx="5"/>
          </p:nvPr>
        </p:nvSpPr>
        <p:spPr bwMode="auto"/>
        <p:txBody>
          <a:bodyPr/>
          <a:lstStyle/>
          <a:p>
            <a:pPr>
              <a:defRPr/>
            </a:pPr>
            <a:fld id="{3D4C67B5-F292-4576-8BF8-36D135D4AF60}" type="slidenum">
              <a:rPr lang="en-GB"/>
              <a:t>17</a:t>
            </a:fld>
            <a:endParaRPr lang="en-GB"/>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 name="Slide Image Placeholder 1"/>
          <p:cNvSpPr>
            <a:spLocks noGrp="1" noRot="1" noChangeAspec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09B37BAD-E0B7-74BE-B62E-A9A1507A692D}" type="slidenum">
              <a:rPr/>
              <a:t>18</a:t>
            </a:fld>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721660312" name="Slide Image Placeholder 1"/>
          <p:cNvSpPr>
            <a:spLocks noGrp="1" noRot="1" noChangeAspect="1"/>
          </p:cNvSpPr>
          <p:nvPr>
            <p:ph type="sldImg"/>
          </p:nvPr>
        </p:nvSpPr>
        <p:spPr bwMode="auto"/>
      </p:sp>
      <p:sp>
        <p:nvSpPr>
          <p:cNvPr id="76736198" name="Notes Placeholder 2"/>
          <p:cNvSpPr>
            <a:spLocks noGrp="1"/>
          </p:cNvSpPr>
          <p:nvPr>
            <p:ph type="body" idx="1"/>
          </p:nvPr>
        </p:nvSpPr>
        <p:spPr bwMode="auto"/>
        <p:txBody>
          <a:bodyPr/>
          <a:lstStyle/>
          <a:p>
            <a:pPr marL="171450" indent="-171450">
              <a:buFont typeface="Arial"/>
              <a:buChar char="•"/>
              <a:defRPr/>
            </a:pPr>
            <a:endParaRPr lang="en-GB" dirty="0">
              <a:cs typeface="Calibri"/>
            </a:endParaRPr>
          </a:p>
        </p:txBody>
      </p:sp>
      <p:sp>
        <p:nvSpPr>
          <p:cNvPr id="1162183806" name="Slide Number Placeholder 3"/>
          <p:cNvSpPr>
            <a:spLocks noGrp="1"/>
          </p:cNvSpPr>
          <p:nvPr>
            <p:ph type="sldNum" sz="quarter" idx="5"/>
          </p:nvPr>
        </p:nvSpPr>
        <p:spPr bwMode="auto"/>
        <p:txBody>
          <a:bodyPr/>
          <a:lstStyle/>
          <a:p>
            <a:pPr>
              <a:defRPr/>
            </a:pPr>
            <a:fld id="{3D4C67B5-F292-4576-8BF8-36D135D4AF60}" type="slidenum">
              <a:rPr lang="en-GB"/>
              <a:t>19</a:t>
            </a:fld>
            <a:endParaRPr lang="en-GB"/>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 name="Slide Image Placeholder 1"/>
          <p:cNvSpPr>
            <a:spLocks noGrp="1" noRot="1" noChangeAspec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81D1A38A-084B-E7E9-6E38-CE73E296A05D}" type="slidenum">
              <a:rPr/>
              <a:t>20</a:t>
            </a:fld>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092752863" name="Slide Image Placeholder 1"/>
          <p:cNvSpPr>
            <a:spLocks noGrp="1" noRot="1" noChangeAspect="1"/>
          </p:cNvSpPr>
          <p:nvPr>
            <p:ph type="sldImg"/>
          </p:nvPr>
        </p:nvSpPr>
        <p:spPr bwMode="auto"/>
      </p:sp>
      <p:sp>
        <p:nvSpPr>
          <p:cNvPr id="987271375" name="Notes Placeholder 2"/>
          <p:cNvSpPr>
            <a:spLocks noGrp="1"/>
          </p:cNvSpPr>
          <p:nvPr>
            <p:ph type="body" idx="1"/>
          </p:nvPr>
        </p:nvSpPr>
        <p:spPr bwMode="auto"/>
        <p:txBody>
          <a:bodyPr/>
          <a:lstStyle/>
          <a:p>
            <a:pPr marL="171450" indent="-171450">
              <a:buFont typeface="Arial"/>
              <a:buChar char="•"/>
              <a:defRPr/>
            </a:pPr>
            <a:endParaRPr lang="en-GB" dirty="0">
              <a:cs typeface="Calibri"/>
            </a:endParaRPr>
          </a:p>
        </p:txBody>
      </p:sp>
      <p:sp>
        <p:nvSpPr>
          <p:cNvPr id="682256379" name="Slide Number Placeholder 3"/>
          <p:cNvSpPr>
            <a:spLocks noGrp="1"/>
          </p:cNvSpPr>
          <p:nvPr>
            <p:ph type="sldNum" sz="quarter" idx="5"/>
          </p:nvPr>
        </p:nvSpPr>
        <p:spPr bwMode="auto"/>
        <p:txBody>
          <a:bodyPr/>
          <a:lstStyle/>
          <a:p>
            <a:pPr>
              <a:defRPr/>
            </a:pPr>
            <a:fld id="{3D4C67B5-F292-4576-8BF8-36D135D4AF60}" type="slidenum">
              <a:rPr lang="en-GB"/>
              <a:t>21</a:t>
            </a:fld>
            <a:endParaRPr lang="en-GB"/>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42057020" name="Slide Image Placeholder 1"/>
          <p:cNvSpPr>
            <a:spLocks noGrp="1" noRot="1" noChangeAspect="1"/>
          </p:cNvSpPr>
          <p:nvPr>
            <p:ph type="sldImg"/>
          </p:nvPr>
        </p:nvSpPr>
        <p:spPr bwMode="auto"/>
      </p:sp>
      <p:sp>
        <p:nvSpPr>
          <p:cNvPr id="1693676891" name="Notes Placeholder 2"/>
          <p:cNvSpPr>
            <a:spLocks noGrp="1"/>
          </p:cNvSpPr>
          <p:nvPr>
            <p:ph type="body" idx="1"/>
          </p:nvPr>
        </p:nvSpPr>
        <p:spPr bwMode="auto"/>
        <p:txBody>
          <a:bodyPr/>
          <a:lstStyle/>
          <a:p>
            <a:pPr>
              <a:defRPr/>
            </a:pPr>
            <a:endParaRPr lang="en-GB" dirty="0">
              <a:cs typeface="Calibri"/>
            </a:endParaRPr>
          </a:p>
        </p:txBody>
      </p:sp>
      <p:sp>
        <p:nvSpPr>
          <p:cNvPr id="1788176237" name="Slide Number Placeholder 3"/>
          <p:cNvSpPr>
            <a:spLocks noGrp="1"/>
          </p:cNvSpPr>
          <p:nvPr>
            <p:ph type="sldNum" sz="quarter" idx="5"/>
          </p:nvPr>
        </p:nvSpPr>
        <p:spPr bwMode="auto"/>
        <p:txBody>
          <a:bodyPr/>
          <a:lstStyle/>
          <a:p>
            <a:pPr>
              <a:defRPr/>
            </a:pPr>
            <a:fld id="{3D4C67B5-F292-4576-8BF8-36D135D4AF60}" type="slidenum">
              <a:rPr lang="en-GB"/>
              <a:t>22</a:t>
            </a:fld>
            <a:endParaRPr lang="en-GB"/>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621501568" name="Slide Image Placeholder 1"/>
          <p:cNvSpPr>
            <a:spLocks noGrp="1" noRot="1" noChangeAspect="1"/>
          </p:cNvSpPr>
          <p:nvPr>
            <p:ph type="sldImg"/>
          </p:nvPr>
        </p:nvSpPr>
        <p:spPr bwMode="auto"/>
      </p:sp>
      <p:sp>
        <p:nvSpPr>
          <p:cNvPr id="1265302294" name="Notes Placeholder 2"/>
          <p:cNvSpPr>
            <a:spLocks noGrp="1"/>
          </p:cNvSpPr>
          <p:nvPr>
            <p:ph type="body" idx="1"/>
          </p:nvPr>
        </p:nvSpPr>
        <p:spPr bwMode="auto"/>
        <p:txBody>
          <a:bodyPr/>
          <a:lstStyle/>
          <a:p>
            <a:pPr>
              <a:defRPr/>
            </a:pPr>
            <a:r>
              <a:rPr lang="en-GB" dirty="0"/>
              <a:t>https://www.youtube.com/watch?v=ihGAIVPR3cE </a:t>
            </a:r>
          </a:p>
        </p:txBody>
      </p:sp>
      <p:sp>
        <p:nvSpPr>
          <p:cNvPr id="1623742862" name="Slide Number Placeholder 3"/>
          <p:cNvSpPr>
            <a:spLocks noGrp="1"/>
          </p:cNvSpPr>
          <p:nvPr>
            <p:ph type="sldNum" sz="quarter" idx="5"/>
          </p:nvPr>
        </p:nvSpPr>
        <p:spPr bwMode="auto"/>
        <p:txBody>
          <a:bodyPr/>
          <a:lstStyle/>
          <a:p>
            <a:pPr>
              <a:defRPr/>
            </a:pPr>
            <a:fld id="{3D4C67B5-F292-4576-8BF8-36D135D4AF60}" type="slidenum">
              <a:rPr lang="en-GB"/>
              <a:t>23</a:t>
            </a:fld>
            <a:endParaRPr lang="en-GB"/>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681629254" name="Slide Image Placeholder 1"/>
          <p:cNvSpPr>
            <a:spLocks noGrp="1" noRot="1" noChangeAspect="1"/>
          </p:cNvSpPr>
          <p:nvPr>
            <p:ph type="sldImg"/>
          </p:nvPr>
        </p:nvSpPr>
        <p:spPr bwMode="auto"/>
      </p:sp>
      <p:sp>
        <p:nvSpPr>
          <p:cNvPr id="1366862829" name="Notes Placeholder 2"/>
          <p:cNvSpPr>
            <a:spLocks noGrp="1"/>
          </p:cNvSpPr>
          <p:nvPr>
            <p:ph type="body" idx="1"/>
          </p:nvPr>
        </p:nvSpPr>
        <p:spPr bwMode="auto"/>
        <p:txBody>
          <a:bodyPr/>
          <a:lstStyle/>
          <a:p>
            <a:pPr>
              <a:defRPr/>
            </a:pPr>
            <a:endParaRPr lang="en-GB" dirty="0">
              <a:cs typeface="Calibri"/>
            </a:endParaRPr>
          </a:p>
        </p:txBody>
      </p:sp>
      <p:sp>
        <p:nvSpPr>
          <p:cNvPr id="1638876978" name="Slide Number Placeholder 3"/>
          <p:cNvSpPr>
            <a:spLocks noGrp="1"/>
          </p:cNvSpPr>
          <p:nvPr>
            <p:ph type="sldNum" sz="quarter" idx="5"/>
          </p:nvPr>
        </p:nvSpPr>
        <p:spPr bwMode="auto"/>
        <p:txBody>
          <a:bodyPr/>
          <a:lstStyle/>
          <a:p>
            <a:pPr>
              <a:defRPr/>
            </a:pPr>
            <a:fld id="{3D4C67B5-F292-4576-8BF8-36D135D4AF60}" type="slidenum">
              <a:rPr lang="en-GB"/>
              <a:t>24</a:t>
            </a:fld>
            <a:endParaRPr lang="en-GB"/>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 name="Slide Image Placeholder 1"/>
          <p:cNvSpPr>
            <a:spLocks noGrp="1" noRot="1" noChangeAspec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960E646D-1071-9EC5-B30D-166B892EF123}" type="slidenum">
              <a:rPr/>
              <a:t>25</a:t>
            </a:fld>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019329296" name="Slide Image Placeholder 1"/>
          <p:cNvSpPr>
            <a:spLocks noGrp="1" noRot="1" noChangeAspect="1"/>
          </p:cNvSpPr>
          <p:nvPr>
            <p:ph type="sldImg"/>
          </p:nvPr>
        </p:nvSpPr>
        <p:spPr bwMode="auto"/>
      </p:sp>
      <p:sp>
        <p:nvSpPr>
          <p:cNvPr id="684396050" name="Notes Placeholder 2"/>
          <p:cNvSpPr>
            <a:spLocks noGrp="1"/>
          </p:cNvSpPr>
          <p:nvPr>
            <p:ph type="body" idx="1"/>
          </p:nvPr>
        </p:nvSpPr>
        <p:spPr bwMode="auto"/>
        <p:txBody>
          <a:bodyPr/>
          <a:lstStyle/>
          <a:p>
            <a:pPr algn="l">
              <a:defRPr/>
            </a:pPr>
            <a:r>
              <a:rPr lang="en-GB" b="0" i="0" dirty="0">
                <a:solidFill>
                  <a:srgbClr val="000000"/>
                </a:solidFill>
                <a:latin typeface="Georgia"/>
              </a:rPr>
              <a:t>Notes from - https://ico.org.uk/for-organisations/uk-gdpr-guidance-and-resources/data-protection-principles/a-guide-to-the-data-protection-principles/</a:t>
            </a:r>
          </a:p>
          <a:p>
            <a:pPr algn="l">
              <a:defRPr/>
            </a:pPr>
            <a:endParaRPr lang="en-GB"/>
          </a:p>
        </p:txBody>
      </p:sp>
      <p:sp>
        <p:nvSpPr>
          <p:cNvPr id="1229071251" name="Slide Number Placeholder 3"/>
          <p:cNvSpPr>
            <a:spLocks noGrp="1"/>
          </p:cNvSpPr>
          <p:nvPr>
            <p:ph type="sldNum" sz="quarter" idx="5"/>
          </p:nvPr>
        </p:nvSpPr>
        <p:spPr bwMode="auto"/>
        <p:txBody>
          <a:bodyPr/>
          <a:lstStyle/>
          <a:p>
            <a:pPr marL="0" marR="0" lvl="0" indent="0" algn="r" defTabSz="914400" rtl="0">
              <a:lnSpc>
                <a:spcPct val="100000"/>
              </a:lnSpc>
              <a:spcBef>
                <a:spcPts val="0"/>
              </a:spcBef>
              <a:spcAft>
                <a:spcPts val="0"/>
              </a:spcAft>
              <a:buClrTx/>
              <a:buSzTx/>
              <a:buFontTx/>
              <a:buNone/>
              <a:defRPr/>
            </a:pPr>
            <a:fld id="{3D4C67B5-F292-4576-8BF8-36D135D4AF60}" type="slidenum">
              <a:rPr lang="en-GB" sz="1300" b="0" i="0" u="none" strike="noStrike" cap="none" spc="0">
                <a:ln>
                  <a:noFill/>
                </a:ln>
                <a:solidFill>
                  <a:prstClr val="black"/>
                </a:solidFill>
                <a:latin typeface="Calibri"/>
                <a:ea typeface="+mn-ea"/>
                <a:cs typeface="+mn-cs"/>
              </a:rPr>
              <a:t>26</a:t>
            </a:fld>
            <a:endParaRPr lang="en-GB" sz="1300" b="0" i="0" u="none" strike="noStrike" cap="none" spc="0">
              <a:ln>
                <a:noFill/>
              </a:ln>
              <a:solidFill>
                <a:prstClr val="black"/>
              </a:solidFill>
              <a:latin typeface="Calibri"/>
              <a:ea typeface="+mn-ea"/>
              <a:cs typeface="+mn-cs"/>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684173526" name="Slide Image Placeholder 1"/>
          <p:cNvSpPr>
            <a:spLocks noGrp="1" noRot="1" noChangeAspect="1"/>
          </p:cNvSpPr>
          <p:nvPr>
            <p:ph type="sldImg"/>
          </p:nvPr>
        </p:nvSpPr>
        <p:spPr bwMode="auto"/>
      </p:sp>
      <p:sp>
        <p:nvSpPr>
          <p:cNvPr id="266311390" name="Notes Placeholder 2"/>
          <p:cNvSpPr>
            <a:spLocks noGrp="1"/>
          </p:cNvSpPr>
          <p:nvPr>
            <p:ph type="body" idx="1"/>
          </p:nvPr>
        </p:nvSpPr>
        <p:spPr bwMode="auto"/>
        <p:txBody>
          <a:bodyPr/>
          <a:lstStyle/>
          <a:p>
            <a:pPr marL="171450" indent="-171450">
              <a:buFont typeface="Arial"/>
              <a:buChar char="•"/>
              <a:defRPr/>
            </a:pPr>
            <a:endParaRPr lang="en-GB" dirty="0">
              <a:cs typeface="Calibri"/>
            </a:endParaRPr>
          </a:p>
        </p:txBody>
      </p:sp>
      <p:sp>
        <p:nvSpPr>
          <p:cNvPr id="813990384" name="Slide Number Placeholder 3"/>
          <p:cNvSpPr>
            <a:spLocks noGrp="1"/>
          </p:cNvSpPr>
          <p:nvPr>
            <p:ph type="sldNum" sz="quarter" idx="5"/>
          </p:nvPr>
        </p:nvSpPr>
        <p:spPr bwMode="auto"/>
        <p:txBody>
          <a:bodyPr/>
          <a:lstStyle/>
          <a:p>
            <a:pPr>
              <a:defRPr/>
            </a:pPr>
            <a:fld id="{3D4C67B5-F292-4576-8BF8-36D135D4AF60}" type="slidenum">
              <a:rPr lang="en-GB"/>
              <a:t>27</a:t>
            </a:fld>
            <a:endParaRPr lang="en-GB"/>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052243268" name="Slide Image Placeholder 1"/>
          <p:cNvSpPr>
            <a:spLocks noGrp="1" noRot="1" noChangeAspect="1"/>
          </p:cNvSpPr>
          <p:nvPr>
            <p:ph type="sldImg"/>
          </p:nvPr>
        </p:nvSpPr>
        <p:spPr bwMode="auto"/>
      </p:sp>
      <p:sp>
        <p:nvSpPr>
          <p:cNvPr id="1287816335" name="Notes Placeholder 2"/>
          <p:cNvSpPr>
            <a:spLocks noGrp="1"/>
          </p:cNvSpPr>
          <p:nvPr>
            <p:ph type="body" idx="1"/>
          </p:nvPr>
        </p:nvSpPr>
        <p:spPr bwMode="auto"/>
        <p:txBody>
          <a:bodyPr/>
          <a:lstStyle/>
          <a:p>
            <a:pPr>
              <a:buNone/>
              <a:defRPr/>
            </a:pPr>
            <a:endParaRPr lang="en-GB" b="1" dirty="0">
              <a:cs typeface="Calibri"/>
            </a:endParaRPr>
          </a:p>
        </p:txBody>
      </p:sp>
      <p:sp>
        <p:nvSpPr>
          <p:cNvPr id="1376056624" name="Slide Number Placeholder 3"/>
          <p:cNvSpPr>
            <a:spLocks noGrp="1"/>
          </p:cNvSpPr>
          <p:nvPr>
            <p:ph type="sldNum" sz="quarter" idx="5"/>
          </p:nvPr>
        </p:nvSpPr>
        <p:spPr bwMode="auto"/>
        <p:txBody>
          <a:bodyPr/>
          <a:lstStyle/>
          <a:p>
            <a:pPr>
              <a:defRPr/>
            </a:pPr>
            <a:fld id="{3D4C67B5-F292-4576-8BF8-36D135D4AF60}" type="slidenum">
              <a:rPr lang="en-GB"/>
              <a:t>28</a:t>
            </a:fld>
            <a:endParaRPr lang="en-GB"/>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722494540" name="Slide Image Placeholder 1"/>
          <p:cNvSpPr>
            <a:spLocks noGrp="1" noRot="1" noChangeAspect="1"/>
          </p:cNvSpPr>
          <p:nvPr>
            <p:ph type="sldImg"/>
          </p:nvPr>
        </p:nvSpPr>
        <p:spPr bwMode="auto"/>
      </p:sp>
      <p:sp>
        <p:nvSpPr>
          <p:cNvPr id="1046623457" name="Notes Placeholder 2"/>
          <p:cNvSpPr>
            <a:spLocks noGrp="1"/>
          </p:cNvSpPr>
          <p:nvPr>
            <p:ph type="body" idx="1"/>
          </p:nvPr>
        </p:nvSpPr>
        <p:spPr bwMode="auto"/>
        <p:txBody>
          <a:bodyPr/>
          <a:lstStyle/>
          <a:p>
            <a:pPr>
              <a:defRPr/>
            </a:pPr>
            <a:endParaRPr lang="en-GB" dirty="0">
              <a:cs typeface="Calibri"/>
            </a:endParaRPr>
          </a:p>
        </p:txBody>
      </p:sp>
      <p:sp>
        <p:nvSpPr>
          <p:cNvPr id="1124768635" name="Slide Number Placeholder 3"/>
          <p:cNvSpPr>
            <a:spLocks noGrp="1"/>
          </p:cNvSpPr>
          <p:nvPr>
            <p:ph type="sldNum" sz="quarter" idx="5"/>
          </p:nvPr>
        </p:nvSpPr>
        <p:spPr bwMode="auto"/>
        <p:txBody>
          <a:bodyPr/>
          <a:lstStyle/>
          <a:p>
            <a:pPr>
              <a:defRPr/>
            </a:pPr>
            <a:fld id="{3D4C67B5-F292-4576-8BF8-36D135D4AF60}" type="slidenum">
              <a:rPr lang="en-GB"/>
              <a:t>29</a:t>
            </a:fld>
            <a:endParaRPr lang="en-GB"/>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3921327" name="Slide Image Placeholder 1"/>
          <p:cNvSpPr>
            <a:spLocks noGrp="1" noRot="1" noChangeAspect="1"/>
          </p:cNvSpPr>
          <p:nvPr>
            <p:ph type="sldImg"/>
          </p:nvPr>
        </p:nvSpPr>
        <p:spPr bwMode="auto"/>
      </p:sp>
      <p:sp>
        <p:nvSpPr>
          <p:cNvPr id="2122186847" name="Notes Placeholder 2"/>
          <p:cNvSpPr>
            <a:spLocks noGrp="1"/>
          </p:cNvSpPr>
          <p:nvPr>
            <p:ph type="body" idx="1"/>
          </p:nvPr>
        </p:nvSpPr>
        <p:spPr bwMode="auto"/>
        <p:txBody>
          <a:bodyPr/>
          <a:lstStyle/>
          <a:p>
            <a:pPr>
              <a:defRPr/>
            </a:pPr>
            <a:endParaRPr lang="en-GB" dirty="0">
              <a:cs typeface="Calibri"/>
            </a:endParaRPr>
          </a:p>
        </p:txBody>
      </p:sp>
      <p:sp>
        <p:nvSpPr>
          <p:cNvPr id="1355061802" name="Slide Number Placeholder 3"/>
          <p:cNvSpPr>
            <a:spLocks noGrp="1"/>
          </p:cNvSpPr>
          <p:nvPr>
            <p:ph type="sldNum" sz="quarter" idx="5"/>
          </p:nvPr>
        </p:nvSpPr>
        <p:spPr bwMode="auto"/>
        <p:txBody>
          <a:bodyPr/>
          <a:lstStyle/>
          <a:p>
            <a:pPr>
              <a:defRPr/>
            </a:pPr>
            <a:fld id="{3D4C67B5-F292-4576-8BF8-36D135D4AF60}" type="slidenum">
              <a:rPr lang="en-GB"/>
              <a:t>30</a:t>
            </a:fld>
            <a:endParaRPr lang="en-GB"/>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730244084" name="Slide Image Placeholder 1"/>
          <p:cNvSpPr>
            <a:spLocks noGrp="1" noRot="1" noChangeAspect="1"/>
          </p:cNvSpPr>
          <p:nvPr>
            <p:ph type="sldImg"/>
          </p:nvPr>
        </p:nvSpPr>
        <p:spPr bwMode="auto"/>
      </p:sp>
      <p:sp>
        <p:nvSpPr>
          <p:cNvPr id="1103123795" name="Notes Placeholder 2"/>
          <p:cNvSpPr>
            <a:spLocks noGrp="1"/>
          </p:cNvSpPr>
          <p:nvPr>
            <p:ph type="body" idx="1"/>
          </p:nvPr>
        </p:nvSpPr>
        <p:spPr bwMode="auto"/>
        <p:txBody>
          <a:bodyPr/>
          <a:lstStyle/>
          <a:p>
            <a:pPr marL="171450" indent="-171450">
              <a:buFont typeface="Arial"/>
              <a:buChar char="•"/>
              <a:defRPr/>
            </a:pPr>
            <a:endParaRPr lang="en-GB" dirty="0">
              <a:cs typeface="+mn-lt"/>
            </a:endParaRPr>
          </a:p>
        </p:txBody>
      </p:sp>
      <p:sp>
        <p:nvSpPr>
          <p:cNvPr id="1464789076" name="Slide Number Placeholder 3"/>
          <p:cNvSpPr>
            <a:spLocks noGrp="1"/>
          </p:cNvSpPr>
          <p:nvPr>
            <p:ph type="sldNum" sz="quarter" idx="5"/>
          </p:nvPr>
        </p:nvSpPr>
        <p:spPr bwMode="auto"/>
        <p:txBody>
          <a:bodyPr/>
          <a:lstStyle/>
          <a:p>
            <a:pPr>
              <a:defRPr/>
            </a:pPr>
            <a:fld id="{3D4C67B5-F292-4576-8BF8-36D135D4AF60}" type="slidenum">
              <a:rPr lang="en-GB"/>
              <a:t>31</a:t>
            </a:fld>
            <a:endParaRPr lang="en-GB"/>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 name="Slide Image Placeholder 1"/>
          <p:cNvSpPr>
            <a:spLocks noGrp="1" noRot="1" noChangeAspect="1"/>
          </p:cNvSpPr>
          <p:nvPr>
            <p:ph type="sldImg"/>
          </p:nvPr>
        </p:nvSpPr>
        <p:spPr bwMode="auto"/>
      </p:sp>
      <p:sp>
        <p:nvSpPr>
          <p:cNvPr id="3" name="Notes Placeholder 2"/>
          <p:cNvSpPr>
            <a:spLocks noGrp="1"/>
          </p:cNvSpPr>
          <p:nvPr>
            <p:ph type="body" idx="1"/>
          </p:nvPr>
        </p:nvSpPr>
        <p:spPr bwMode="auto"/>
        <p:txBody>
          <a:bodyPr/>
          <a:lstStyle/>
          <a:p>
            <a:pPr>
              <a:defRPr/>
            </a:pPr>
            <a:r>
              <a:rPr lang="en-GB" sz="1200" b="0" i="0" u="sng" strike="noStrike" cap="none" spc="0" dirty="0">
                <a:solidFill>
                  <a:schemeClr val="tx1"/>
                </a:solidFill>
                <a:latin typeface="Calibri"/>
                <a:ea typeface="Calibri"/>
                <a:cs typeface="Calibri"/>
                <a:hlinkClick r:id="rId3"/>
              </a:rPr>
              <a:t>https://www.youtube.com/watch?v=PRVd30lUeAw</a:t>
            </a:r>
            <a:r>
              <a:rPr lang="en" sz="1200" b="0" i="0" u="none" strike="noStrike" cap="none" spc="0" dirty="0">
                <a:solidFill>
                  <a:schemeClr val="tx1"/>
                </a:solidFill>
                <a:latin typeface="Calibri"/>
                <a:ea typeface="Arial"/>
                <a:cs typeface="Arial"/>
              </a:rPr>
              <a:t> </a:t>
            </a:r>
            <a:endParaRPr sz="1200" dirty="0"/>
          </a:p>
          <a:p>
            <a:pPr>
              <a:defRPr/>
            </a:pPr>
            <a:endParaRPr dirty="0"/>
          </a:p>
        </p:txBody>
      </p:sp>
      <p:sp>
        <p:nvSpPr>
          <p:cNvPr id="4" name="Slide Number Placeholder 3"/>
          <p:cNvSpPr>
            <a:spLocks noGrp="1"/>
          </p:cNvSpPr>
          <p:nvPr>
            <p:ph type="sldNum" sz="quarter" idx="10"/>
          </p:nvPr>
        </p:nvSpPr>
        <p:spPr bwMode="auto"/>
        <p:txBody>
          <a:bodyPr/>
          <a:lstStyle/>
          <a:p>
            <a:pPr>
              <a:defRPr/>
            </a:pPr>
            <a:fld id="{56D37A42-B027-C26D-4BF3-F8A354831E8D}" type="slidenum">
              <a:rPr/>
              <a:t>32</a:t>
            </a:fld>
            <a:endParaRPr/>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605024049" name="Slide Image Placeholder 1"/>
          <p:cNvSpPr>
            <a:spLocks noGrp="1" noRot="1" noChangeAspect="1"/>
          </p:cNvSpPr>
          <p:nvPr>
            <p:ph type="sldImg"/>
          </p:nvPr>
        </p:nvSpPr>
        <p:spPr bwMode="auto"/>
      </p:sp>
      <p:sp>
        <p:nvSpPr>
          <p:cNvPr id="2136945939" name="Notes Placeholder 2"/>
          <p:cNvSpPr>
            <a:spLocks noGrp="1"/>
          </p:cNvSpPr>
          <p:nvPr>
            <p:ph type="body" idx="1"/>
          </p:nvPr>
        </p:nvSpPr>
        <p:spPr bwMode="auto"/>
        <p:txBody>
          <a:bodyPr/>
          <a:lstStyle/>
          <a:p>
            <a:pPr algn="l">
              <a:defRPr/>
            </a:pPr>
            <a:endParaRPr lang="en-GB" b="1" dirty="0">
              <a:solidFill>
                <a:srgbClr val="3F525F"/>
              </a:solidFill>
              <a:latin typeface="Frutiger W01"/>
              <a:cs typeface="Calibri"/>
            </a:endParaRPr>
          </a:p>
        </p:txBody>
      </p:sp>
      <p:sp>
        <p:nvSpPr>
          <p:cNvPr id="1558343346" name="Slide Number Placeholder 3"/>
          <p:cNvSpPr>
            <a:spLocks noGrp="1"/>
          </p:cNvSpPr>
          <p:nvPr>
            <p:ph type="sldNum" sz="quarter" idx="5"/>
          </p:nvPr>
        </p:nvSpPr>
        <p:spPr bwMode="auto"/>
        <p:txBody>
          <a:bodyPr/>
          <a:lstStyle/>
          <a:p>
            <a:pPr>
              <a:defRPr/>
            </a:pPr>
            <a:fld id="{3D4C67B5-F292-4576-8BF8-36D135D4AF60}" type="slidenum">
              <a:rPr lang="en-GB"/>
              <a:t>33</a:t>
            </a:fld>
            <a:endParaRPr lang="en-GB"/>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239895981" name="Slide Image Placeholder 1"/>
          <p:cNvSpPr>
            <a:spLocks noGrp="1" noRot="1" noChangeAspect="1"/>
          </p:cNvSpPr>
          <p:nvPr>
            <p:ph type="sldImg"/>
          </p:nvPr>
        </p:nvSpPr>
        <p:spPr bwMode="auto"/>
      </p:sp>
      <p:sp>
        <p:nvSpPr>
          <p:cNvPr id="260690118" name="Notes Placeholder 2"/>
          <p:cNvSpPr>
            <a:spLocks noGrp="1"/>
          </p:cNvSpPr>
          <p:nvPr>
            <p:ph type="body" idx="1"/>
          </p:nvPr>
        </p:nvSpPr>
        <p:spPr bwMode="auto"/>
        <p:txBody>
          <a:bodyPr/>
          <a:lstStyle/>
          <a:p>
            <a:pPr>
              <a:defRPr/>
            </a:pPr>
            <a:endParaRPr lang="en-GB" dirty="0">
              <a:cs typeface="Calibri"/>
            </a:endParaRPr>
          </a:p>
        </p:txBody>
      </p:sp>
      <p:sp>
        <p:nvSpPr>
          <p:cNvPr id="1299071468" name="Slide Number Placeholder 3"/>
          <p:cNvSpPr>
            <a:spLocks noGrp="1"/>
          </p:cNvSpPr>
          <p:nvPr>
            <p:ph type="sldNum" sz="quarter" idx="5"/>
          </p:nvPr>
        </p:nvSpPr>
        <p:spPr bwMode="auto"/>
        <p:txBody>
          <a:bodyPr/>
          <a:lstStyle/>
          <a:p>
            <a:pPr>
              <a:defRPr/>
            </a:pPr>
            <a:fld id="{3D4C67B5-F292-4576-8BF8-36D135D4AF60}" type="slidenum">
              <a:rPr lang="en-GB"/>
              <a:t>34</a:t>
            </a:fld>
            <a:endParaRPr lang="en-GB"/>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549073196" name="Slide Image Placeholder 1"/>
          <p:cNvSpPr>
            <a:spLocks noGrp="1" noRot="1" noChangeAspect="1"/>
          </p:cNvSpPr>
          <p:nvPr>
            <p:ph type="sldImg"/>
          </p:nvPr>
        </p:nvSpPr>
        <p:spPr bwMode="auto"/>
      </p:sp>
      <p:sp>
        <p:nvSpPr>
          <p:cNvPr id="1941090008" name="Notes Placeholder 2"/>
          <p:cNvSpPr>
            <a:spLocks noGrp="1"/>
          </p:cNvSpPr>
          <p:nvPr>
            <p:ph type="body" idx="1"/>
          </p:nvPr>
        </p:nvSpPr>
        <p:spPr bwMode="auto"/>
        <p:txBody>
          <a:bodyPr/>
          <a:lstStyle/>
          <a:p>
            <a:pPr marL="171450" indent="-171450">
              <a:buFont typeface="Arial"/>
              <a:buChar char="•"/>
              <a:defRPr/>
            </a:pPr>
            <a:endParaRPr lang="en-GB" dirty="0">
              <a:cs typeface="+mn-lt"/>
            </a:endParaRPr>
          </a:p>
        </p:txBody>
      </p:sp>
      <p:sp>
        <p:nvSpPr>
          <p:cNvPr id="892433049" name="Slide Number Placeholder 3"/>
          <p:cNvSpPr>
            <a:spLocks noGrp="1"/>
          </p:cNvSpPr>
          <p:nvPr>
            <p:ph type="sldNum" sz="quarter" idx="5"/>
          </p:nvPr>
        </p:nvSpPr>
        <p:spPr bwMode="auto"/>
        <p:txBody>
          <a:bodyPr/>
          <a:lstStyle/>
          <a:p>
            <a:pPr>
              <a:defRPr/>
            </a:pPr>
            <a:fld id="{3D4C67B5-F292-4576-8BF8-36D135D4AF60}" type="slidenum">
              <a:rPr lang="en-GB"/>
              <a:t>35</a:t>
            </a:fld>
            <a:endParaRPr lang="en-GB"/>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 name="Slide Image Placeholder 1"/>
          <p:cNvSpPr>
            <a:spLocks noGrp="1" noRot="1" noChangeAspec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1F3B41E5-9848-6EA0-F35C-B0BD96E23408}" type="slidenum">
              <a:rPr/>
              <a:t>36</a:t>
            </a:fld>
            <a:endParaRPr/>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855808922" name="Slide Image Placeholder 1"/>
          <p:cNvSpPr>
            <a:spLocks noGrp="1" noRot="1" noChangeAspect="1"/>
          </p:cNvSpPr>
          <p:nvPr>
            <p:ph type="sldImg"/>
          </p:nvPr>
        </p:nvSpPr>
        <p:spPr bwMode="auto"/>
      </p:sp>
      <p:sp>
        <p:nvSpPr>
          <p:cNvPr id="1355411766" name="Notes Placeholder 2"/>
          <p:cNvSpPr>
            <a:spLocks noGrp="1"/>
          </p:cNvSpPr>
          <p:nvPr>
            <p:ph type="body" idx="1"/>
          </p:nvPr>
        </p:nvSpPr>
        <p:spPr bwMode="auto"/>
        <p:txBody>
          <a:bodyPr/>
          <a:lstStyle/>
          <a:p>
            <a:pPr marL="171450" indent="-171450">
              <a:buFont typeface="Arial"/>
              <a:buChar char="•"/>
              <a:defRPr/>
            </a:pPr>
            <a:endParaRPr lang="en-GB" dirty="0">
              <a:cs typeface="+mn-lt"/>
            </a:endParaRPr>
          </a:p>
        </p:txBody>
      </p:sp>
      <p:sp>
        <p:nvSpPr>
          <p:cNvPr id="885573152" name="Slide Number Placeholder 3"/>
          <p:cNvSpPr>
            <a:spLocks noGrp="1"/>
          </p:cNvSpPr>
          <p:nvPr>
            <p:ph type="sldNum" sz="quarter" idx="5"/>
          </p:nvPr>
        </p:nvSpPr>
        <p:spPr bwMode="auto"/>
        <p:txBody>
          <a:bodyPr/>
          <a:lstStyle/>
          <a:p>
            <a:pPr>
              <a:defRPr/>
            </a:pPr>
            <a:fld id="{3D4C67B5-F292-4576-8BF8-36D135D4AF60}" type="slidenum">
              <a:rPr lang="en-GB"/>
              <a:t>37</a:t>
            </a:fld>
            <a:endParaRPr lang="en-GB"/>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602368136" name="Slide Image Placeholder 1"/>
          <p:cNvSpPr>
            <a:spLocks noGrp="1" noRot="1" noChangeAspect="1"/>
          </p:cNvSpPr>
          <p:nvPr>
            <p:ph type="sldImg"/>
          </p:nvPr>
        </p:nvSpPr>
        <p:spPr bwMode="auto"/>
      </p:sp>
      <p:sp>
        <p:nvSpPr>
          <p:cNvPr id="1999043089" name="Notes Placeholder 2"/>
          <p:cNvSpPr>
            <a:spLocks noGrp="1"/>
          </p:cNvSpPr>
          <p:nvPr>
            <p:ph type="body" idx="1"/>
          </p:nvPr>
        </p:nvSpPr>
        <p:spPr bwMode="auto"/>
        <p:txBody>
          <a:bodyPr/>
          <a:lstStyle/>
          <a:p>
            <a:pPr marL="171450" indent="-171450">
              <a:buFont typeface="Arial"/>
              <a:buChar char="•"/>
              <a:defRPr/>
            </a:pPr>
            <a:endParaRPr lang="en-GB" dirty="0">
              <a:cs typeface="+mn-lt"/>
            </a:endParaRPr>
          </a:p>
        </p:txBody>
      </p:sp>
      <p:sp>
        <p:nvSpPr>
          <p:cNvPr id="1701314343" name="Slide Number Placeholder 3"/>
          <p:cNvSpPr>
            <a:spLocks noGrp="1"/>
          </p:cNvSpPr>
          <p:nvPr>
            <p:ph type="sldNum" sz="quarter" idx="5"/>
          </p:nvPr>
        </p:nvSpPr>
        <p:spPr bwMode="auto"/>
        <p:txBody>
          <a:bodyPr/>
          <a:lstStyle/>
          <a:p>
            <a:pPr>
              <a:defRPr/>
            </a:pPr>
            <a:fld id="{3D4C67B5-F292-4576-8BF8-36D135D4AF60}" type="slidenum">
              <a:rPr lang="en-GB"/>
              <a:t>38</a:t>
            </a:fld>
            <a:endParaRPr lang="en-GB"/>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628410162" name="Slide Image Placeholder 1"/>
          <p:cNvSpPr>
            <a:spLocks noGrp="1" noRot="1" noChangeAspect="1"/>
          </p:cNvSpPr>
          <p:nvPr>
            <p:ph type="sldImg"/>
          </p:nvPr>
        </p:nvSpPr>
        <p:spPr bwMode="auto"/>
      </p:sp>
      <p:sp>
        <p:nvSpPr>
          <p:cNvPr id="428630431" name="Notes Placeholder 2"/>
          <p:cNvSpPr>
            <a:spLocks noGrp="1"/>
          </p:cNvSpPr>
          <p:nvPr>
            <p:ph type="body" idx="1"/>
          </p:nvPr>
        </p:nvSpPr>
        <p:spPr bwMode="auto"/>
        <p:txBody>
          <a:bodyPr/>
          <a:lstStyle/>
          <a:p>
            <a:pPr>
              <a:buNone/>
              <a:defRPr/>
            </a:pPr>
            <a:endParaRPr lang="en-GB" b="1" dirty="0">
              <a:cs typeface="Calibri"/>
            </a:endParaRPr>
          </a:p>
        </p:txBody>
      </p:sp>
      <p:sp>
        <p:nvSpPr>
          <p:cNvPr id="1829063644" name="Slide Number Placeholder 3"/>
          <p:cNvSpPr>
            <a:spLocks noGrp="1"/>
          </p:cNvSpPr>
          <p:nvPr>
            <p:ph type="sldNum" sz="quarter" idx="5"/>
          </p:nvPr>
        </p:nvSpPr>
        <p:spPr bwMode="auto"/>
        <p:txBody>
          <a:bodyPr/>
          <a:lstStyle/>
          <a:p>
            <a:pPr>
              <a:defRPr/>
            </a:pPr>
            <a:fld id="{3D4C67B5-F292-4576-8BF8-36D135D4AF60}" type="slidenum">
              <a:rPr lang="en-GB"/>
              <a:t>39</a:t>
            </a:fld>
            <a:endParaRPr lang="en-GB"/>
          </a:p>
        </p:txBody>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675544485" name="Slide Image Placeholder 1"/>
          <p:cNvSpPr>
            <a:spLocks noGrp="1" noRot="1" noChangeAspect="1"/>
          </p:cNvSpPr>
          <p:nvPr>
            <p:ph type="sldImg"/>
          </p:nvPr>
        </p:nvSpPr>
        <p:spPr bwMode="auto"/>
      </p:sp>
      <p:sp>
        <p:nvSpPr>
          <p:cNvPr id="1485459664" name="Notes Placeholder 2"/>
          <p:cNvSpPr>
            <a:spLocks noGrp="1"/>
          </p:cNvSpPr>
          <p:nvPr>
            <p:ph type="body" idx="1"/>
          </p:nvPr>
        </p:nvSpPr>
        <p:spPr bwMode="auto"/>
        <p:txBody>
          <a:bodyPr/>
          <a:lstStyle/>
          <a:p>
            <a:pPr marL="171450" indent="-171450">
              <a:buFont typeface="Arial"/>
              <a:buChar char="•"/>
              <a:defRPr/>
            </a:pPr>
            <a:endParaRPr lang="en-GB" dirty="0">
              <a:cs typeface="Calibri"/>
            </a:endParaRPr>
          </a:p>
        </p:txBody>
      </p:sp>
      <p:sp>
        <p:nvSpPr>
          <p:cNvPr id="1480029968" name="Slide Number Placeholder 3"/>
          <p:cNvSpPr>
            <a:spLocks noGrp="1"/>
          </p:cNvSpPr>
          <p:nvPr>
            <p:ph type="sldNum" sz="quarter" idx="5"/>
          </p:nvPr>
        </p:nvSpPr>
        <p:spPr bwMode="auto"/>
        <p:txBody>
          <a:bodyPr/>
          <a:lstStyle/>
          <a:p>
            <a:pPr>
              <a:defRPr/>
            </a:pPr>
            <a:fld id="{3D4C67B5-F292-4576-8BF8-36D135D4AF60}" type="slidenum">
              <a:rPr lang="en-GB"/>
              <a:t>40</a:t>
            </a:fld>
            <a:endParaRPr lang="en-GB"/>
          </a:p>
        </p:txBody>
      </p:sp>
    </p:spTree>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906588094" name="Slide Image Placeholder 1"/>
          <p:cNvSpPr>
            <a:spLocks noGrp="1" noRot="1" noChangeAspect="1"/>
          </p:cNvSpPr>
          <p:nvPr>
            <p:ph type="sldImg"/>
          </p:nvPr>
        </p:nvSpPr>
        <p:spPr bwMode="auto"/>
      </p:sp>
      <p:sp>
        <p:nvSpPr>
          <p:cNvPr id="1387707961" name="Notes Placeholder 2"/>
          <p:cNvSpPr>
            <a:spLocks noGrp="1"/>
          </p:cNvSpPr>
          <p:nvPr>
            <p:ph type="body" idx="1"/>
          </p:nvPr>
        </p:nvSpPr>
        <p:spPr bwMode="auto"/>
        <p:txBody>
          <a:bodyPr/>
          <a:lstStyle/>
          <a:p>
            <a:pPr>
              <a:defRPr/>
            </a:pPr>
            <a:endParaRPr lang="en-GB"/>
          </a:p>
        </p:txBody>
      </p:sp>
      <p:sp>
        <p:nvSpPr>
          <p:cNvPr id="1760664778" name="Slide Number Placeholder 3"/>
          <p:cNvSpPr>
            <a:spLocks noGrp="1"/>
          </p:cNvSpPr>
          <p:nvPr>
            <p:ph type="sldNum" sz="quarter" idx="5"/>
          </p:nvPr>
        </p:nvSpPr>
        <p:spPr bwMode="auto"/>
        <p:txBody>
          <a:bodyPr/>
          <a:lstStyle/>
          <a:p>
            <a:pPr>
              <a:defRPr/>
            </a:pPr>
            <a:fld id="{3D4C67B5-F292-4576-8BF8-36D135D4AF60}" type="slidenum">
              <a:rPr lang="en-GB"/>
              <a:t>41</a:t>
            </a:fld>
            <a:endParaRPr lang="en-GB"/>
          </a:p>
        </p:txBody>
      </p:sp>
    </p:spTree>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235361977" name="Slide Image Placeholder 1"/>
          <p:cNvSpPr>
            <a:spLocks noGrp="1" noRot="1" noChangeAspect="1"/>
          </p:cNvSpPr>
          <p:nvPr>
            <p:ph type="sldImg"/>
          </p:nvPr>
        </p:nvSpPr>
        <p:spPr bwMode="auto"/>
      </p:sp>
      <p:sp>
        <p:nvSpPr>
          <p:cNvPr id="1149510833" name="Notes Placeholder 2"/>
          <p:cNvSpPr>
            <a:spLocks noGrp="1"/>
          </p:cNvSpPr>
          <p:nvPr>
            <p:ph type="body" idx="1"/>
          </p:nvPr>
        </p:nvSpPr>
        <p:spPr bwMode="auto"/>
        <p:txBody>
          <a:bodyPr/>
          <a:lstStyle/>
          <a:p>
            <a:pPr>
              <a:defRPr/>
            </a:pPr>
            <a:endParaRPr lang="en-GB"/>
          </a:p>
        </p:txBody>
      </p:sp>
      <p:sp>
        <p:nvSpPr>
          <p:cNvPr id="203298547" name="Slide Number Placeholder 3"/>
          <p:cNvSpPr>
            <a:spLocks noGrp="1"/>
          </p:cNvSpPr>
          <p:nvPr>
            <p:ph type="sldNum" sz="quarter" idx="5"/>
          </p:nvPr>
        </p:nvSpPr>
        <p:spPr bwMode="auto"/>
        <p:txBody>
          <a:bodyPr/>
          <a:lstStyle/>
          <a:p>
            <a:pPr>
              <a:defRPr/>
            </a:pPr>
            <a:fld id="{3D4C67B5-F292-4576-8BF8-36D135D4AF60}" type="slidenum">
              <a:rPr lang="en-GB"/>
              <a:t>42</a:t>
            </a:fld>
            <a:endParaRPr lang="en-GB"/>
          </a:p>
        </p:txBody>
      </p:sp>
    </p:spTree>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069271615" name="Slide Image Placeholder 1"/>
          <p:cNvSpPr>
            <a:spLocks noGrp="1" noRot="1" noChangeAspect="1"/>
          </p:cNvSpPr>
          <p:nvPr>
            <p:ph type="sldImg"/>
          </p:nvPr>
        </p:nvSpPr>
        <p:spPr bwMode="auto"/>
      </p:sp>
      <p:sp>
        <p:nvSpPr>
          <p:cNvPr id="329401548" name="Notes Placeholder 2"/>
          <p:cNvSpPr>
            <a:spLocks noGrp="1"/>
          </p:cNvSpPr>
          <p:nvPr>
            <p:ph type="body" idx="1"/>
          </p:nvPr>
        </p:nvSpPr>
        <p:spPr bwMode="auto"/>
        <p:txBody>
          <a:bodyPr/>
          <a:lstStyle/>
          <a:p>
            <a:pPr>
              <a:defRPr/>
            </a:pPr>
            <a:endParaRPr lang="en-GB"/>
          </a:p>
        </p:txBody>
      </p:sp>
      <p:sp>
        <p:nvSpPr>
          <p:cNvPr id="1757378388" name="Slide Number Placeholder 3"/>
          <p:cNvSpPr>
            <a:spLocks noGrp="1"/>
          </p:cNvSpPr>
          <p:nvPr>
            <p:ph type="sldNum" sz="quarter" idx="5"/>
          </p:nvPr>
        </p:nvSpPr>
        <p:spPr bwMode="auto"/>
        <p:txBody>
          <a:bodyPr/>
          <a:lstStyle/>
          <a:p>
            <a:pPr>
              <a:defRPr/>
            </a:pPr>
            <a:fld id="{3D4C67B5-F292-4576-8BF8-36D135D4AF60}" type="slidenum">
              <a:rPr lang="en-GB"/>
              <a:t>43</a:t>
            </a:fld>
            <a:endParaRPr lang="en-GB"/>
          </a:p>
        </p:txBody>
      </p:sp>
    </p:spTree>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371090426" name="Slide Image Placeholder 1"/>
          <p:cNvSpPr>
            <a:spLocks noGrp="1" noRot="1" noChangeAspect="1"/>
          </p:cNvSpPr>
          <p:nvPr>
            <p:ph type="sldImg"/>
          </p:nvPr>
        </p:nvSpPr>
        <p:spPr bwMode="auto"/>
      </p:sp>
      <p:sp>
        <p:nvSpPr>
          <p:cNvPr id="1325820264" name="Notes Placeholder 2"/>
          <p:cNvSpPr>
            <a:spLocks noGrp="1"/>
          </p:cNvSpPr>
          <p:nvPr>
            <p:ph type="body" idx="1"/>
          </p:nvPr>
        </p:nvSpPr>
        <p:spPr bwMode="auto"/>
        <p:txBody>
          <a:bodyPr/>
          <a:lstStyle/>
          <a:p>
            <a:pPr>
              <a:defRPr/>
            </a:pPr>
            <a:endParaRPr lang="en-GB"/>
          </a:p>
        </p:txBody>
      </p:sp>
      <p:sp>
        <p:nvSpPr>
          <p:cNvPr id="417804367" name="Slide Number Placeholder 3"/>
          <p:cNvSpPr>
            <a:spLocks noGrp="1"/>
          </p:cNvSpPr>
          <p:nvPr>
            <p:ph type="sldNum" sz="quarter" idx="5"/>
          </p:nvPr>
        </p:nvSpPr>
        <p:spPr bwMode="auto"/>
        <p:txBody>
          <a:bodyPr/>
          <a:lstStyle/>
          <a:p>
            <a:pPr>
              <a:defRPr/>
            </a:pPr>
            <a:fld id="{3D4C67B5-F292-4576-8BF8-36D135D4AF60}" type="slidenum">
              <a:rPr lang="en-GB"/>
              <a:t>44</a:t>
            </a:fld>
            <a:endParaRPr lang="en-GB"/>
          </a:p>
        </p:txBody>
      </p:sp>
    </p:spTree>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661398339" name="Slide Image Placeholder 1"/>
          <p:cNvSpPr>
            <a:spLocks noGrp="1" noRot="1" noChangeAspect="1"/>
          </p:cNvSpPr>
          <p:nvPr>
            <p:ph type="sldImg"/>
          </p:nvPr>
        </p:nvSpPr>
        <p:spPr bwMode="auto"/>
      </p:sp>
      <p:sp>
        <p:nvSpPr>
          <p:cNvPr id="1526341377" name="Notes Placeholder 2"/>
          <p:cNvSpPr>
            <a:spLocks noGrp="1"/>
          </p:cNvSpPr>
          <p:nvPr>
            <p:ph type="body" idx="1"/>
          </p:nvPr>
        </p:nvSpPr>
        <p:spPr bwMode="auto"/>
        <p:txBody>
          <a:bodyPr/>
          <a:lstStyle/>
          <a:p>
            <a:pPr>
              <a:defRPr/>
            </a:pPr>
            <a:r>
              <a:rPr lang="en-US" dirty="0">
                <a:ea typeface="Calibri"/>
                <a:cs typeface="Calibri"/>
              </a:rPr>
              <a:t>The UWTSD library have info skills course to help you to develop.</a:t>
            </a:r>
          </a:p>
        </p:txBody>
      </p:sp>
      <p:sp>
        <p:nvSpPr>
          <p:cNvPr id="201415075" name="Slide Number Placeholder 3"/>
          <p:cNvSpPr>
            <a:spLocks noGrp="1"/>
          </p:cNvSpPr>
          <p:nvPr>
            <p:ph type="sldNum" sz="quarter" idx="5"/>
          </p:nvPr>
        </p:nvSpPr>
        <p:spPr bwMode="auto"/>
        <p:txBody>
          <a:bodyPr/>
          <a:lstStyle/>
          <a:p>
            <a:pPr marL="0" marR="0" lvl="0" indent="0" algn="r" defTabSz="914400" rtl="0">
              <a:lnSpc>
                <a:spcPct val="100000"/>
              </a:lnSpc>
              <a:spcBef>
                <a:spcPts val="0"/>
              </a:spcBef>
              <a:spcAft>
                <a:spcPts val="0"/>
              </a:spcAft>
              <a:buClrTx/>
              <a:buSzTx/>
              <a:buFontTx/>
              <a:buNone/>
              <a:defRPr/>
            </a:pPr>
            <a:fld id="{3D4C67B5-F292-4576-8BF8-36D135D4AF60}" type="slidenum">
              <a:rPr lang="en-US" sz="1300" b="0" i="0" u="none" strike="noStrike" cap="none" spc="0">
                <a:ln>
                  <a:noFill/>
                </a:ln>
                <a:solidFill>
                  <a:prstClr val="black"/>
                </a:solidFill>
                <a:latin typeface="Calibri"/>
                <a:ea typeface="+mn-ea"/>
                <a:cs typeface="+mn-cs"/>
              </a:rPr>
              <a:t>46</a:t>
            </a:fld>
            <a:endParaRPr lang="en-US" sz="1300" b="0" i="0" u="none" strike="noStrike" cap="none" spc="0">
              <a:ln>
                <a:noFill/>
              </a:ln>
              <a:solidFill>
                <a:prstClr val="black"/>
              </a:solidFill>
              <a:latin typeface="Calibri"/>
              <a:ea typeface="+mn-ea"/>
              <a:cs typeface="+mn-cs"/>
            </a:endParaRPr>
          </a:p>
        </p:txBody>
      </p:sp>
    </p:spTree>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22421372" name="Slide Image Placeholder 1"/>
          <p:cNvSpPr>
            <a:spLocks noGrp="1" noRot="1" noChangeAspect="1"/>
          </p:cNvSpPr>
          <p:nvPr>
            <p:ph type="sldImg"/>
          </p:nvPr>
        </p:nvSpPr>
        <p:spPr bwMode="auto"/>
      </p:sp>
      <p:sp>
        <p:nvSpPr>
          <p:cNvPr id="296358635" name="Notes Placeholder 2"/>
          <p:cNvSpPr>
            <a:spLocks noGrp="1"/>
          </p:cNvSpPr>
          <p:nvPr>
            <p:ph type="body" idx="1"/>
          </p:nvPr>
        </p:nvSpPr>
        <p:spPr bwMode="auto"/>
        <p:txBody>
          <a:bodyPr/>
          <a:lstStyle/>
          <a:p>
            <a:pPr>
              <a:defRPr/>
            </a:pPr>
            <a:endParaRPr lang="en-GB"/>
          </a:p>
        </p:txBody>
      </p:sp>
      <p:sp>
        <p:nvSpPr>
          <p:cNvPr id="1720195333" name="Slide Number Placeholder 3"/>
          <p:cNvSpPr>
            <a:spLocks noGrp="1"/>
          </p:cNvSpPr>
          <p:nvPr>
            <p:ph type="sldNum" sz="quarter" idx="5"/>
          </p:nvPr>
        </p:nvSpPr>
        <p:spPr bwMode="auto"/>
        <p:txBody>
          <a:bodyPr/>
          <a:lstStyle/>
          <a:p>
            <a:pPr>
              <a:defRPr/>
            </a:pPr>
            <a:fld id="{3D4C67B5-F292-4576-8BF8-36D135D4AF60}" type="slidenum">
              <a:rPr lang="en-GB"/>
              <a:t>47</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6.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7.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PhAnim="0" preserve="1" userDrawn="1">
  <p:cSld name="Title Slide">
    <p:spTree>
      <p:nvGrpSpPr>
        <p:cNvPr id="1" name=""/>
        <p:cNvGrpSpPr/>
        <p:nvPr/>
      </p:nvGrpSpPr>
      <p:grpSpPr bwMode="auto">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PhAnim="0" preserve="1" userDrawn="1">
  <p:cSld name="Custom Layout">
    <p:spTree>
      <p:nvGrpSpPr>
        <p:cNvPr id="1" name=""/>
        <p:cNvGrpSpPr/>
        <p:nvPr/>
      </p:nvGrpSpPr>
      <p:grpSpPr bwMode="auto">
        <a:xfrm>
          <a:off x="0" y="0"/>
          <a:ext cx="0" cy="0"/>
          <a:chOff x="0" y="0"/>
          <a:chExt cx="0" cy="0"/>
        </a:xfrm>
      </p:grpSpPr>
      <p:sp>
        <p:nvSpPr>
          <p:cNvPr id="1711818737" name="Text Placeholder 2"/>
          <p:cNvSpPr>
            <a:spLocks noGrp="1"/>
          </p:cNvSpPr>
          <p:nvPr>
            <p:ph idx="1"/>
          </p:nvPr>
        </p:nvSpPr>
        <p:spPr bwMode="auto">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defRPr/>
            </a:pPr>
            <a:r>
              <a:rPr lang="en-GB"/>
              <a:t>Click to edit Master text styles</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PhAnim="0" preserve="1" userDrawn="1">
  <p:cSld name="1_Custom Layout">
    <p:spTree>
      <p:nvGrpSpPr>
        <p:cNvPr id="1" name=""/>
        <p:cNvGrpSpPr/>
        <p:nvPr/>
      </p:nvGrpSpPr>
      <p:grpSpPr bwMode="auto">
        <a:xfrm>
          <a:off x="0" y="0"/>
          <a:ext cx="0" cy="0"/>
          <a:chOff x="0" y="0"/>
          <a:chExt cx="0" cy="0"/>
        </a:xfrm>
      </p:grpSpPr>
      <p:pic>
        <p:nvPicPr>
          <p:cNvPr id="2046896654" name="Picture 4" descr="A close-up of a blue and yellow banner&#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PhAnim="0" preserve="1" userDrawn="1">
  <p:cSld name="2_Custom Layout">
    <p:spTree>
      <p:nvGrpSpPr>
        <p:cNvPr id="1" name=""/>
        <p:cNvGrpSpPr/>
        <p:nvPr/>
      </p:nvGrpSpPr>
      <p:grpSpPr bwMode="auto">
        <a:xfrm>
          <a:off x="0" y="0"/>
          <a:ext cx="0" cy="0"/>
          <a:chOff x="0" y="0"/>
          <a:chExt cx="0" cy="0"/>
        </a:xfrm>
      </p:grpSpPr>
      <p:pic>
        <p:nvPicPr>
          <p:cNvPr id="1209175246" name="Picture 2" descr="A blue background with a blue background&#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
        <p:nvSpPr>
          <p:cNvPr id="1518115097" name="Text Placeholder 2"/>
          <p:cNvSpPr>
            <a:spLocks noGrp="1"/>
          </p:cNvSpPr>
          <p:nvPr>
            <p:ph idx="1"/>
          </p:nvPr>
        </p:nvSpPr>
        <p:spPr bwMode="auto">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defRPr/>
            </a:pPr>
            <a:r>
              <a:rPr lang="en-GB"/>
              <a:t>Click to edit Master text styles</a:t>
            </a:r>
          </a:p>
        </p:txBody>
      </p:sp>
      <p:sp>
        <p:nvSpPr>
          <p:cNvPr id="780560989" name="Text Placeholder 2"/>
          <p:cNvSpPr>
            <a:spLocks noGrp="1"/>
          </p:cNvSpPr>
          <p:nvPr>
            <p:ph idx="10"/>
          </p:nvPr>
        </p:nvSpPr>
        <p:spPr bwMode="auto">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defRPr/>
            </a:pPr>
            <a:r>
              <a:rPr lang="en-GB"/>
              <a:t>Click to edit Master text styles</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PhAnim="0" preserve="1" userDrawn="1">
  <p:cSld name="3_Custom Layout">
    <p:spTree>
      <p:nvGrpSpPr>
        <p:cNvPr id="1" name=""/>
        <p:cNvGrpSpPr/>
        <p:nvPr/>
      </p:nvGrpSpPr>
      <p:grpSpPr bwMode="auto">
        <a:xfrm>
          <a:off x="0" y="0"/>
          <a:ext cx="0" cy="0"/>
          <a:chOff x="0" y="0"/>
          <a:chExt cx="0" cy="0"/>
        </a:xfrm>
      </p:grpSpPr>
      <p:pic>
        <p:nvPicPr>
          <p:cNvPr id="758926603" name="Picture 3" descr="A blue background with a logo&#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
        <p:nvSpPr>
          <p:cNvPr id="1275986353" name="Text Placeholder 2"/>
          <p:cNvSpPr>
            <a:spLocks noGrp="1"/>
          </p:cNvSpPr>
          <p:nvPr>
            <p:ph idx="1"/>
          </p:nvPr>
        </p:nvSpPr>
        <p:spPr bwMode="auto">
          <a:xfrm>
            <a:off x="630810" y="1470581"/>
            <a:ext cx="10803903" cy="1799393"/>
          </a:xfrm>
          <a:prstGeom prst="rect">
            <a:avLst/>
          </a:prstGeom>
        </p:spPr>
        <p:txBody>
          <a:bodyPr vert="horz" wrap="none" lIns="0" tIns="0" rIns="0" bIns="0" rtlCol="0" anchor="t" anchorCtr="0">
            <a:noAutofit/>
          </a:bodyPr>
          <a:lstStyle/>
          <a:p>
            <a:pPr lvl="0">
              <a:defRPr/>
            </a:pPr>
            <a:r>
              <a:rPr lang="en-GB"/>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PhAnim="0" preserve="1" userDrawn="1">
  <p:cSld name="4_Custom Layout">
    <p:spTree>
      <p:nvGrpSpPr>
        <p:cNvPr id="1" name=""/>
        <p:cNvGrpSpPr/>
        <p:nvPr/>
      </p:nvGrpSpPr>
      <p:grpSpPr bwMode="auto">
        <a:xfrm>
          <a:off x="0" y="0"/>
          <a:ext cx="0" cy="0"/>
          <a:chOff x="0" y="0"/>
          <a:chExt cx="0" cy="0"/>
        </a:xfrm>
      </p:grpSpPr>
      <p:pic>
        <p:nvPicPr>
          <p:cNvPr id="317444717" name="Picture 3" descr="A blue background with yellow text&#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
        <p:nvSpPr>
          <p:cNvPr id="1158838849" name="Text Placeholder 2"/>
          <p:cNvSpPr>
            <a:spLocks noGrp="1"/>
          </p:cNvSpPr>
          <p:nvPr>
            <p:ph idx="1"/>
          </p:nvPr>
        </p:nvSpPr>
        <p:spPr bwMode="auto">
          <a:xfrm>
            <a:off x="630810" y="1470581"/>
            <a:ext cx="10803903" cy="3747462"/>
          </a:xfrm>
          <a:prstGeom prst="rect">
            <a:avLst/>
          </a:prstGeom>
        </p:spPr>
        <p:txBody>
          <a:bodyPr vert="horz" wrap="none" lIns="0" tIns="0" rIns="0" bIns="0" rtlCol="0" anchor="t" anchorCtr="0">
            <a:noAutofit/>
          </a:bodyPr>
          <a:lstStyle/>
          <a:p>
            <a:pPr lvl="0">
              <a:defRPr/>
            </a:pPr>
            <a:r>
              <a:rPr lang="en-GB"/>
              <a:t>Click to edit Master text styles</a:t>
            </a: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PhAnim="0" preserve="1" userDrawn="1">
  <p:cSld name="Custom Layout">
    <p:spTree>
      <p:nvGrpSpPr>
        <p:cNvPr id="1" name=""/>
        <p:cNvGrpSpPr/>
        <p:nvPr/>
      </p:nvGrpSpPr>
      <p:grpSpPr bwMode="auto">
        <a:xfrm>
          <a:off x="0" y="0"/>
          <a:ext cx="0" cy="0"/>
          <a:chOff x="0" y="0"/>
          <a:chExt cx="0" cy="0"/>
        </a:xfrm>
      </p:grpSpPr>
      <p:sp>
        <p:nvSpPr>
          <p:cNvPr id="9172613" name="Text Placeholder 2"/>
          <p:cNvSpPr>
            <a:spLocks noGrp="1"/>
          </p:cNvSpPr>
          <p:nvPr>
            <p:ph idx="1"/>
          </p:nvPr>
        </p:nvSpPr>
        <p:spPr bwMode="auto">
          <a:xfrm>
            <a:off x="630810" y="1470581"/>
            <a:ext cx="4535079" cy="3864989"/>
          </a:xfrm>
          <a:prstGeom prst="rect">
            <a:avLst/>
          </a:prstGeom>
        </p:spPr>
        <p:txBody>
          <a:bodyPr vert="horz" wrap="none" lIns="0" tIns="0" rIns="0" bIns="0" rtlCol="0" anchor="t" anchorCtr="0">
            <a:noAutofit/>
          </a:bodyPr>
          <a:lstStyle/>
          <a:p>
            <a:pPr lvl="0">
              <a:defRPr/>
            </a:pPr>
            <a:r>
              <a:rPr lang="en-GB"/>
              <a:t>Click to edit Master text styles</a:t>
            </a:r>
          </a:p>
        </p:txBody>
      </p:sp>
      <p:sp>
        <p:nvSpPr>
          <p:cNvPr id="891493555" name="Text Placeholder 2"/>
          <p:cNvSpPr>
            <a:spLocks noGrp="1"/>
          </p:cNvSpPr>
          <p:nvPr>
            <p:ph idx="10"/>
          </p:nvPr>
        </p:nvSpPr>
        <p:spPr bwMode="auto">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defRPr/>
            </a:pPr>
            <a:r>
              <a:rPr lang="en-GB"/>
              <a:t>Click to edit Master text styles</a:t>
            </a: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PhAnim="0" preserve="1" userDrawn="1">
  <p:cSld name="1_Custom Layout">
    <p:spTree>
      <p:nvGrpSpPr>
        <p:cNvPr id="1" name=""/>
        <p:cNvGrpSpPr/>
        <p:nvPr/>
      </p:nvGrpSpPr>
      <p:grpSpPr bwMode="auto">
        <a:xfrm>
          <a:off x="0" y="0"/>
          <a:ext cx="0" cy="0"/>
          <a:chOff x="0" y="0"/>
          <a:chExt cx="0" cy="0"/>
        </a:xfrm>
      </p:grpSpPr>
      <p:pic>
        <p:nvPicPr>
          <p:cNvPr id="821003583" name="Picture 4" descr="A building with a castle and a lawn&#10;&#10;Description automatically generated with medium confidence"/>
          <p:cNvPicPr>
            <a:picLocks noChangeAspect="1"/>
          </p:cNvPicPr>
          <p:nvPr userDrawn="1"/>
        </p:nvPicPr>
        <p:blipFill rotWithShape="1">
          <a:blip r:embed="rId2"/>
          <a:stretch/>
        </p:blipFill>
        <p:spPr bwMode="auto">
          <a:xfrm>
            <a:off x="0" y="0"/>
            <a:ext cx="12192000" cy="6858000"/>
          </a:xfrm>
          <a:prstGeom prst="rect">
            <a:avLst/>
          </a:prstGeom>
        </p:spPr>
      </p:pic>
      <p:sp>
        <p:nvSpPr>
          <p:cNvPr id="813339127" name="Text Placeholder 2"/>
          <p:cNvSpPr>
            <a:spLocks noGrp="1"/>
          </p:cNvSpPr>
          <p:nvPr>
            <p:ph idx="1"/>
          </p:nvPr>
        </p:nvSpPr>
        <p:spPr bwMode="auto">
          <a:xfrm>
            <a:off x="630810" y="1470581"/>
            <a:ext cx="4535079" cy="3864989"/>
          </a:xfrm>
          <a:prstGeom prst="rect">
            <a:avLst/>
          </a:prstGeom>
        </p:spPr>
        <p:txBody>
          <a:bodyPr vert="horz" wrap="none" lIns="0" tIns="0" rIns="0" bIns="0" rtlCol="0" anchor="t" anchorCtr="0">
            <a:noAutofit/>
          </a:bodyPr>
          <a:lstStyle/>
          <a:p>
            <a:pPr lvl="0">
              <a:defRPr/>
            </a:pPr>
            <a:r>
              <a:rPr lang="en-GB"/>
              <a:t>Click to edit Master text styles</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PhAnim="0" preserve="1" userDrawn="1">
  <p:cSld name="6_Custom Layout">
    <p:spTree>
      <p:nvGrpSpPr>
        <p:cNvPr id="1" name=""/>
        <p:cNvGrpSpPr/>
        <p:nvPr/>
      </p:nvGrpSpPr>
      <p:grpSpPr bwMode="auto">
        <a:xfrm>
          <a:off x="0" y="0"/>
          <a:ext cx="0" cy="0"/>
          <a:chOff x="0" y="0"/>
          <a:chExt cx="0" cy="0"/>
        </a:xfrm>
      </p:grpSpPr>
      <p:pic>
        <p:nvPicPr>
          <p:cNvPr id="1863170336" name="Picture 6" descr="A collage of a building and a blue background&#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
        <p:nvSpPr>
          <p:cNvPr id="2020969597" name="Text Placeholder 2"/>
          <p:cNvSpPr>
            <a:spLocks noGrp="1"/>
          </p:cNvSpPr>
          <p:nvPr>
            <p:ph idx="1"/>
          </p:nvPr>
        </p:nvSpPr>
        <p:spPr bwMode="auto">
          <a:xfrm>
            <a:off x="630810" y="1470581"/>
            <a:ext cx="4535079" cy="3864989"/>
          </a:xfrm>
          <a:prstGeom prst="rect">
            <a:avLst/>
          </a:prstGeom>
        </p:spPr>
        <p:txBody>
          <a:bodyPr vert="horz" wrap="none" lIns="0" tIns="0" rIns="0" bIns="0" rtlCol="0" anchor="t" anchorCtr="0">
            <a:noAutofit/>
          </a:bodyPr>
          <a:lstStyle/>
          <a:p>
            <a:pPr lvl="0">
              <a:defRPr/>
            </a:pPr>
            <a:r>
              <a:rPr lang="en-GB"/>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PhAnim="0" preserve="1" userDrawn="1">
  <p:cSld name="2_Custom Layout">
    <p:spTree>
      <p:nvGrpSpPr>
        <p:cNvPr id="1" name=""/>
        <p:cNvGrpSpPr/>
        <p:nvPr/>
      </p:nvGrpSpPr>
      <p:grpSpPr bwMode="auto">
        <a:xfrm>
          <a:off x="0" y="0"/>
          <a:ext cx="0" cy="0"/>
          <a:chOff x="0" y="0"/>
          <a:chExt cx="0" cy="0"/>
        </a:xfrm>
      </p:grpSpPr>
      <p:pic>
        <p:nvPicPr>
          <p:cNvPr id="1587828404" name="Picture 3" descr="A person walking in front of a building&#10;&#10;Description automatically generated"/>
          <p:cNvPicPr>
            <a:picLocks noChangeAspect="1"/>
          </p:cNvPicPr>
          <p:nvPr userDrawn="1"/>
        </p:nvPicPr>
        <p:blipFill rotWithShape="1">
          <a:blip r:embed="rId2"/>
          <a:stretch/>
        </p:blipFill>
        <p:spPr bwMode="auto">
          <a:xfrm>
            <a:off x="0" y="0"/>
            <a:ext cx="12225130" cy="6876636"/>
          </a:xfrm>
          <a:prstGeom prst="rect">
            <a:avLst/>
          </a:prstGeom>
        </p:spPr>
      </p:pic>
      <p:sp>
        <p:nvSpPr>
          <p:cNvPr id="448265947" name="Text Placeholder 2"/>
          <p:cNvSpPr>
            <a:spLocks noGrp="1"/>
          </p:cNvSpPr>
          <p:nvPr>
            <p:ph idx="1"/>
          </p:nvPr>
        </p:nvSpPr>
        <p:spPr bwMode="auto">
          <a:xfrm>
            <a:off x="630810" y="1470581"/>
            <a:ext cx="4535079" cy="3864989"/>
          </a:xfrm>
          <a:prstGeom prst="rect">
            <a:avLst/>
          </a:prstGeom>
        </p:spPr>
        <p:txBody>
          <a:bodyPr vert="horz" wrap="none" lIns="0" tIns="0" rIns="0" bIns="0" rtlCol="0" anchor="t" anchorCtr="0">
            <a:noAutofit/>
          </a:bodyPr>
          <a:lstStyle/>
          <a:p>
            <a:pPr lvl="0">
              <a:defRPr/>
            </a:pPr>
            <a:r>
              <a:rPr lang="en-GB"/>
              <a:t>Click to edit Master text styles</a:t>
            </a: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PhAnim="0" preserve="1" userDrawn="1">
  <p:cSld name="3_Custom Layout">
    <p:spTree>
      <p:nvGrpSpPr>
        <p:cNvPr id="1" name=""/>
        <p:cNvGrpSpPr/>
        <p:nvPr/>
      </p:nvGrpSpPr>
      <p:grpSpPr bwMode="auto">
        <a:xfrm>
          <a:off x="0" y="0"/>
          <a:ext cx="0" cy="0"/>
          <a:chOff x="0" y="0"/>
          <a:chExt cx="0" cy="0"/>
        </a:xfrm>
      </p:grpSpPr>
      <p:pic>
        <p:nvPicPr>
          <p:cNvPr id="770941221" name="Picture 4" descr="A close-up of a sign&#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
        <p:nvSpPr>
          <p:cNvPr id="251908844" name="Text Placeholder 2"/>
          <p:cNvSpPr>
            <a:spLocks noGrp="1"/>
          </p:cNvSpPr>
          <p:nvPr>
            <p:ph idx="1"/>
          </p:nvPr>
        </p:nvSpPr>
        <p:spPr bwMode="auto">
          <a:xfrm>
            <a:off x="630810" y="1470581"/>
            <a:ext cx="4535079" cy="3864989"/>
          </a:xfrm>
          <a:prstGeom prst="rect">
            <a:avLst/>
          </a:prstGeom>
        </p:spPr>
        <p:txBody>
          <a:bodyPr vert="horz" wrap="none" lIns="0" tIns="0" rIns="0" bIns="0" rtlCol="0" anchor="t" anchorCtr="0">
            <a:noAutofit/>
          </a:bodyPr>
          <a:lstStyle/>
          <a:p>
            <a:pPr lvl="0">
              <a:defRPr/>
            </a:pPr>
            <a:r>
              <a:rPr lang="en-GB"/>
              <a:t>Click to edit Master text styles</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PhAnim="0" preserve="1" userDrawn="1">
  <p:cSld name="4_Custom Layout">
    <p:spTree>
      <p:nvGrpSpPr>
        <p:cNvPr id="1" name=""/>
        <p:cNvGrpSpPr/>
        <p:nvPr/>
      </p:nvGrpSpPr>
      <p:grpSpPr bwMode="auto">
        <a:xfrm>
          <a:off x="0" y="0"/>
          <a:ext cx="0" cy="0"/>
          <a:chOff x="0" y="0"/>
          <a:chExt cx="0" cy="0"/>
        </a:xfrm>
      </p:grpSpPr>
      <p:pic>
        <p:nvPicPr>
          <p:cNvPr id="1810802374" name="Picture 3" descr="A brick building with a blue background&#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
        <p:nvSpPr>
          <p:cNvPr id="752517169" name="Text Placeholder 2"/>
          <p:cNvSpPr>
            <a:spLocks noGrp="1"/>
          </p:cNvSpPr>
          <p:nvPr>
            <p:ph idx="1"/>
          </p:nvPr>
        </p:nvSpPr>
        <p:spPr bwMode="auto">
          <a:xfrm>
            <a:off x="630810" y="1470581"/>
            <a:ext cx="4535079" cy="3864989"/>
          </a:xfrm>
          <a:prstGeom prst="rect">
            <a:avLst/>
          </a:prstGeom>
        </p:spPr>
        <p:txBody>
          <a:bodyPr vert="horz" wrap="none" lIns="0" tIns="0" rIns="0" bIns="0" rtlCol="0" anchor="t" anchorCtr="0">
            <a:noAutofit/>
          </a:bodyPr>
          <a:lstStyle/>
          <a:p>
            <a:pPr lvl="0">
              <a:defRPr/>
            </a:pPr>
            <a:r>
              <a:rPr lang="en-GB"/>
              <a:t>Click to edit Master text styles</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PhAnim="0" preserve="1" userDrawn="1">
  <p:cSld name="5_Custom Layout">
    <p:spTree>
      <p:nvGrpSpPr>
        <p:cNvPr id="1" name=""/>
        <p:cNvGrpSpPr/>
        <p:nvPr/>
      </p:nvGrpSpPr>
      <p:grpSpPr bwMode="auto">
        <a:xfrm>
          <a:off x="0" y="0"/>
          <a:ext cx="0" cy="0"/>
          <a:chOff x="0" y="0"/>
          <a:chExt cx="0" cy="0"/>
        </a:xfrm>
      </p:grpSpPr>
      <p:pic>
        <p:nvPicPr>
          <p:cNvPr id="352728547" name="Picture 4" descr="A building with glass doors&#10;&#10;Description automatically generated with medium confidence"/>
          <p:cNvPicPr>
            <a:picLocks noChangeAspect="1"/>
          </p:cNvPicPr>
          <p:nvPr userDrawn="1"/>
        </p:nvPicPr>
        <p:blipFill rotWithShape="1">
          <a:blip r:embed="rId2"/>
          <a:stretch/>
        </p:blipFill>
        <p:spPr bwMode="auto">
          <a:xfrm>
            <a:off x="0" y="0"/>
            <a:ext cx="12192000" cy="6858000"/>
          </a:xfrm>
          <a:prstGeom prst="rect">
            <a:avLst/>
          </a:prstGeom>
        </p:spPr>
      </p:pic>
      <p:sp>
        <p:nvSpPr>
          <p:cNvPr id="1131632595" name="Text Placeholder 2"/>
          <p:cNvSpPr>
            <a:spLocks noGrp="1"/>
          </p:cNvSpPr>
          <p:nvPr>
            <p:ph idx="1"/>
          </p:nvPr>
        </p:nvSpPr>
        <p:spPr bwMode="auto">
          <a:xfrm>
            <a:off x="630810" y="1470581"/>
            <a:ext cx="4535079" cy="3864989"/>
          </a:xfrm>
          <a:prstGeom prst="rect">
            <a:avLst/>
          </a:prstGeom>
        </p:spPr>
        <p:txBody>
          <a:bodyPr vert="horz" wrap="none" lIns="0" tIns="0" rIns="0" bIns="0" rtlCol="0" anchor="t" anchorCtr="0">
            <a:noAutofit/>
          </a:bodyPr>
          <a:lstStyle/>
          <a:p>
            <a:pPr lvl="0">
              <a:defRPr/>
            </a:pPr>
            <a:r>
              <a:rPr lang="en-GB"/>
              <a:t>Click to edit Master text styles</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PhAnim="0" preserve="1" userDrawn="1">
  <p:cSld name="Custom Layout">
    <p:spTree>
      <p:nvGrpSpPr>
        <p:cNvPr id="1" name=""/>
        <p:cNvGrpSpPr/>
        <p:nvPr/>
      </p:nvGrpSpPr>
      <p:grpSpPr bwMode="auto">
        <a:xfrm>
          <a:off x="0" y="0"/>
          <a:ext cx="0" cy="0"/>
          <a:chOff x="0" y="0"/>
          <a:chExt cx="0" cy="0"/>
        </a:xfrm>
      </p:grpSpPr>
      <p:sp>
        <p:nvSpPr>
          <p:cNvPr id="1373029700" name="Title Placeholder 1"/>
          <p:cNvSpPr>
            <a:spLocks noGrp="1"/>
          </p:cNvSpPr>
          <p:nvPr>
            <p:ph type="title"/>
          </p:nvPr>
        </p:nvSpPr>
        <p:spPr bwMode="auto">
          <a:xfrm>
            <a:off x="358219" y="365125"/>
            <a:ext cx="11481847"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304156363" name="Text Placeholder 2"/>
          <p:cNvSpPr>
            <a:spLocks noGrp="1"/>
          </p:cNvSpPr>
          <p:nvPr>
            <p:ph idx="1"/>
          </p:nvPr>
        </p:nvSpPr>
        <p:spPr bwMode="auto">
          <a:xfrm>
            <a:off x="358219" y="1825625"/>
            <a:ext cx="11481847" cy="3575934"/>
          </a:xfrm>
          <a:prstGeom prst="rect">
            <a:avLst/>
          </a:prstGeom>
        </p:spPr>
        <p:txBody>
          <a:bodyPr vert="horz" lIns="91440" tIns="45720" rIns="91440" bIns="45720" rtlCol="0">
            <a:normAutofit/>
          </a:bodyPr>
          <a:lstStyle/>
          <a:p>
            <a:pPr lvl="0">
              <a:defRPr/>
            </a:pPr>
            <a:r>
              <a:rPr lang="en-GB"/>
              <a:t>Click to edit Master text styles</a:t>
            </a:r>
          </a:p>
          <a:p>
            <a:pPr lvl="1">
              <a:defRPr/>
            </a:pPr>
            <a:r>
              <a:rPr lang="en-GB"/>
              <a:t>Second level</a:t>
            </a:r>
          </a:p>
          <a:p>
            <a:pPr lvl="2">
              <a:defRPr/>
            </a:pPr>
            <a:r>
              <a:rPr lang="en-GB"/>
              <a:t>Third level</a:t>
            </a:r>
          </a:p>
          <a:p>
            <a:pPr lvl="3">
              <a:defRPr/>
            </a:pPr>
            <a:r>
              <a:rPr lang="en-GB"/>
              <a:t>Fourth level</a:t>
            </a:r>
          </a:p>
          <a:p>
            <a:pPr lvl="4">
              <a:defRPr/>
            </a:pPr>
            <a:r>
              <a:rPr lang="en-GB"/>
              <a:t>Fifth level</a:t>
            </a:r>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PhAnim="0" preserve="1" userDrawn="1">
  <p:cSld name="1_Custom Layout">
    <p:spTree>
      <p:nvGrpSpPr>
        <p:cNvPr id="1" name=""/>
        <p:cNvGrpSpPr/>
        <p:nvPr/>
      </p:nvGrpSpPr>
      <p:grpSpPr bwMode="auto">
        <a:xfrm>
          <a:off x="0" y="0"/>
          <a:ext cx="0" cy="0"/>
          <a:chOff x="0" y="0"/>
          <a:chExt cx="0" cy="0"/>
        </a:xfrm>
      </p:grpSpPr>
      <p:pic>
        <p:nvPicPr>
          <p:cNvPr id="155601134" name="Picture 4" descr="A blue and white screen&#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
        <p:nvSpPr>
          <p:cNvPr id="1893965846" name="Title Placeholder 1"/>
          <p:cNvSpPr>
            <a:spLocks noGrp="1"/>
          </p:cNvSpPr>
          <p:nvPr>
            <p:ph type="title"/>
          </p:nvPr>
        </p:nvSpPr>
        <p:spPr bwMode="auto">
          <a:xfrm>
            <a:off x="301657" y="1420926"/>
            <a:ext cx="11594969"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1900249659" name="Text Placeholder 2"/>
          <p:cNvSpPr>
            <a:spLocks noGrp="1"/>
          </p:cNvSpPr>
          <p:nvPr>
            <p:ph idx="1"/>
          </p:nvPr>
        </p:nvSpPr>
        <p:spPr bwMode="auto">
          <a:xfrm>
            <a:off x="301657" y="2881426"/>
            <a:ext cx="11594969" cy="3651349"/>
          </a:xfrm>
          <a:prstGeom prst="rect">
            <a:avLst/>
          </a:prstGeom>
        </p:spPr>
        <p:txBody>
          <a:bodyPr vert="horz" lIns="91440" tIns="45720" rIns="91440" bIns="45720" rtlCol="0">
            <a:normAutofit/>
          </a:bodyPr>
          <a:lstStyle/>
          <a:p>
            <a:pPr lvl="0">
              <a:defRPr/>
            </a:pPr>
            <a:r>
              <a:rPr lang="en-GB"/>
              <a:t>Click to edit Master text styles</a:t>
            </a:r>
          </a:p>
          <a:p>
            <a:pPr lvl="1">
              <a:defRPr/>
            </a:pPr>
            <a:r>
              <a:rPr lang="en-GB"/>
              <a:t>Second level</a:t>
            </a:r>
          </a:p>
          <a:p>
            <a:pPr lvl="2">
              <a:defRPr/>
            </a:pPr>
            <a:r>
              <a:rPr lang="en-GB"/>
              <a:t>Third level</a:t>
            </a:r>
          </a:p>
          <a:p>
            <a:pPr lvl="3">
              <a:defRPr/>
            </a:pPr>
            <a:r>
              <a:rPr lang="en-GB"/>
              <a:t>Fourth level</a:t>
            </a:r>
          </a:p>
          <a:p>
            <a:pPr lvl="4">
              <a:defRPr/>
            </a:pPr>
            <a:r>
              <a:rPr lang="en-GB"/>
              <a:t>Fifth level</a:t>
            </a:r>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PhAnim="0" preserve="1" userDrawn="1">
  <p:cSld name="4_Custom Layout">
    <p:spTree>
      <p:nvGrpSpPr>
        <p:cNvPr id="1" name=""/>
        <p:cNvGrpSpPr/>
        <p:nvPr/>
      </p:nvGrpSpPr>
      <p:grpSpPr bwMode="auto">
        <a:xfrm>
          <a:off x="0" y="0"/>
          <a:ext cx="0" cy="0"/>
          <a:chOff x="0" y="0"/>
          <a:chExt cx="0" cy="0"/>
        </a:xfrm>
      </p:grpSpPr>
      <p:pic>
        <p:nvPicPr>
          <p:cNvPr id="1094591991" name="Picture 3" descr="A blue background with yellow text&#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
        <p:nvSpPr>
          <p:cNvPr id="671207550" name="Text Placeholder 2"/>
          <p:cNvSpPr>
            <a:spLocks noGrp="1"/>
          </p:cNvSpPr>
          <p:nvPr>
            <p:ph idx="1"/>
          </p:nvPr>
        </p:nvSpPr>
        <p:spPr bwMode="auto">
          <a:xfrm>
            <a:off x="630810" y="1470581"/>
            <a:ext cx="10803903" cy="3747462"/>
          </a:xfrm>
          <a:prstGeom prst="rect">
            <a:avLst/>
          </a:prstGeom>
        </p:spPr>
        <p:txBody>
          <a:bodyPr vert="horz" wrap="none" lIns="0" tIns="0" rIns="0" bIns="0" rtlCol="0" anchor="t" anchorCtr="0">
            <a:noAutofit/>
          </a:bodyPr>
          <a:lstStyle/>
          <a:p>
            <a:pPr lvl="0">
              <a:defRPr/>
            </a:pPr>
            <a:r>
              <a:rPr lang="en-GB"/>
              <a:t>Click to edit Master text styles</a:t>
            </a: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PhAnim="0" preserve="1" userDrawn="1">
  <p:cSld name="Custom Layout">
    <p:spTree>
      <p:nvGrpSpPr>
        <p:cNvPr id="1" name=""/>
        <p:cNvGrpSpPr/>
        <p:nvPr/>
      </p:nvGrpSpPr>
      <p:grpSpPr bwMode="auto">
        <a:xfrm>
          <a:off x="0" y="0"/>
          <a:ext cx="0" cy="0"/>
          <a:chOff x="0" y="0"/>
          <a:chExt cx="0" cy="0"/>
        </a:xfrm>
      </p:grpSpPr>
      <p:sp>
        <p:nvSpPr>
          <p:cNvPr id="35444784" name="Title Placeholder 1"/>
          <p:cNvSpPr>
            <a:spLocks noGrp="1"/>
          </p:cNvSpPr>
          <p:nvPr>
            <p:ph type="title"/>
          </p:nvPr>
        </p:nvSpPr>
        <p:spPr bwMode="auto">
          <a:xfrm>
            <a:off x="3780148" y="365125"/>
            <a:ext cx="7956222"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1232850695" name="Text Placeholder 2"/>
          <p:cNvSpPr>
            <a:spLocks noGrp="1"/>
          </p:cNvSpPr>
          <p:nvPr>
            <p:ph idx="1"/>
          </p:nvPr>
        </p:nvSpPr>
        <p:spPr bwMode="auto">
          <a:xfrm>
            <a:off x="3780148" y="1825625"/>
            <a:ext cx="7956222" cy="4667250"/>
          </a:xfrm>
          <a:prstGeom prst="rect">
            <a:avLst/>
          </a:prstGeom>
        </p:spPr>
        <p:txBody>
          <a:bodyPr vert="horz" lIns="91440" tIns="45720" rIns="91440" bIns="45720" rtlCol="0">
            <a:normAutofit/>
          </a:bodyPr>
          <a:lstStyle/>
          <a:p>
            <a:pPr lvl="0">
              <a:defRPr/>
            </a:pPr>
            <a:r>
              <a:rPr lang="en-GB"/>
              <a:t>Click to edit Master text styles</a:t>
            </a:r>
          </a:p>
          <a:p>
            <a:pPr lvl="1">
              <a:defRPr/>
            </a:pPr>
            <a:r>
              <a:rPr lang="en-GB"/>
              <a:t>Second level</a:t>
            </a:r>
          </a:p>
          <a:p>
            <a:pPr lvl="2">
              <a:defRPr/>
            </a:pPr>
            <a:r>
              <a:rPr lang="en-GB"/>
              <a:t>Third level</a:t>
            </a:r>
          </a:p>
          <a:p>
            <a:pPr lvl="3">
              <a:defRPr/>
            </a:pPr>
            <a:r>
              <a:rPr lang="en-GB"/>
              <a:t>Fourth level</a:t>
            </a:r>
          </a:p>
          <a:p>
            <a:pPr lvl="4">
              <a:defRPr/>
            </a:pPr>
            <a:r>
              <a:rPr lang="en-GB"/>
              <a:t>Fifth level</a:t>
            </a:r>
            <a:endParaRPr lang="en-US"/>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PhAnim="0" preserve="1" userDrawn="1">
  <p:cSld name="1_Custom Layout">
    <p:spTree>
      <p:nvGrpSpPr>
        <p:cNvPr id="1" name=""/>
        <p:cNvGrpSpPr/>
        <p:nvPr/>
      </p:nvGrpSpPr>
      <p:grpSpPr bwMode="auto">
        <a:xfrm>
          <a:off x="0" y="0"/>
          <a:ext cx="0" cy="0"/>
          <a:chOff x="0" y="0"/>
          <a:chExt cx="0" cy="0"/>
        </a:xfrm>
      </p:grpSpPr>
      <p:pic>
        <p:nvPicPr>
          <p:cNvPr id="730623514" name="Picture 4" descr="A white background with a blue corner&#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
        <p:nvSpPr>
          <p:cNvPr id="498619283" name="Title Placeholder 1"/>
          <p:cNvSpPr>
            <a:spLocks noGrp="1"/>
          </p:cNvSpPr>
          <p:nvPr>
            <p:ph type="title"/>
          </p:nvPr>
        </p:nvSpPr>
        <p:spPr bwMode="auto">
          <a:xfrm>
            <a:off x="3780148" y="365125"/>
            <a:ext cx="7956222"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1254320870" name="Text Placeholder 2"/>
          <p:cNvSpPr>
            <a:spLocks noGrp="1"/>
          </p:cNvSpPr>
          <p:nvPr>
            <p:ph idx="1"/>
          </p:nvPr>
        </p:nvSpPr>
        <p:spPr bwMode="auto">
          <a:xfrm>
            <a:off x="3780148" y="1825625"/>
            <a:ext cx="7956222" cy="4667250"/>
          </a:xfrm>
          <a:prstGeom prst="rect">
            <a:avLst/>
          </a:prstGeom>
        </p:spPr>
        <p:txBody>
          <a:bodyPr vert="horz" lIns="91440" tIns="45720" rIns="91440" bIns="45720" rtlCol="0">
            <a:normAutofit/>
          </a:bodyPr>
          <a:lstStyle/>
          <a:p>
            <a:pPr lvl="0">
              <a:defRPr/>
            </a:pPr>
            <a:r>
              <a:rPr lang="en-GB"/>
              <a:t>Click to edit Master text styles</a:t>
            </a:r>
          </a:p>
          <a:p>
            <a:pPr lvl="1">
              <a:defRPr/>
            </a:pPr>
            <a:r>
              <a:rPr lang="en-GB"/>
              <a:t>Second level</a:t>
            </a:r>
          </a:p>
          <a:p>
            <a:pPr lvl="2">
              <a:defRPr/>
            </a:pPr>
            <a:r>
              <a:rPr lang="en-GB"/>
              <a:t>Third level</a:t>
            </a:r>
          </a:p>
          <a:p>
            <a:pPr lvl="3">
              <a:defRPr/>
            </a:pPr>
            <a:r>
              <a:rPr lang="en-GB"/>
              <a:t>Fourth level</a:t>
            </a:r>
          </a:p>
          <a:p>
            <a:pPr lvl="4">
              <a:defRPr/>
            </a:pPr>
            <a:r>
              <a:rPr lang="en-GB"/>
              <a:t>Fifth level</a:t>
            </a:r>
            <a:endParaRPr lang="en-US"/>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PhAnim="0" preserve="1" userDrawn="1">
  <p:cSld name="2_Custom Layout">
    <p:spTree>
      <p:nvGrpSpPr>
        <p:cNvPr id="1" name=""/>
        <p:cNvGrpSpPr/>
        <p:nvPr/>
      </p:nvGrpSpPr>
      <p:grpSpPr bwMode="auto">
        <a:xfrm>
          <a:off x="0" y="0"/>
          <a:ext cx="0" cy="0"/>
          <a:chOff x="0" y="0"/>
          <a:chExt cx="0" cy="0"/>
        </a:xfrm>
      </p:grpSpPr>
      <p:pic>
        <p:nvPicPr>
          <p:cNvPr id="2055189154" name="Picture 5" descr="A white background with a blue corner&#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
        <p:nvSpPr>
          <p:cNvPr id="147705596" name="Title Placeholder 1"/>
          <p:cNvSpPr>
            <a:spLocks noGrp="1"/>
          </p:cNvSpPr>
          <p:nvPr>
            <p:ph type="title"/>
          </p:nvPr>
        </p:nvSpPr>
        <p:spPr bwMode="auto">
          <a:xfrm>
            <a:off x="3780148" y="365125"/>
            <a:ext cx="7956222"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354440696" name="Text Placeholder 2"/>
          <p:cNvSpPr>
            <a:spLocks noGrp="1"/>
          </p:cNvSpPr>
          <p:nvPr>
            <p:ph idx="1"/>
          </p:nvPr>
        </p:nvSpPr>
        <p:spPr bwMode="auto">
          <a:xfrm>
            <a:off x="3780148" y="1825625"/>
            <a:ext cx="7956222" cy="4667250"/>
          </a:xfrm>
          <a:prstGeom prst="rect">
            <a:avLst/>
          </a:prstGeom>
        </p:spPr>
        <p:txBody>
          <a:bodyPr vert="horz" lIns="91440" tIns="45720" rIns="91440" bIns="45720" rtlCol="0">
            <a:normAutofit/>
          </a:bodyPr>
          <a:lstStyle/>
          <a:p>
            <a:pPr lvl="0">
              <a:defRPr/>
            </a:pPr>
            <a:r>
              <a:rPr lang="en-GB"/>
              <a:t>Click to edit Master text styles</a:t>
            </a:r>
          </a:p>
          <a:p>
            <a:pPr lvl="1">
              <a:defRPr/>
            </a:pPr>
            <a:r>
              <a:rPr lang="en-GB"/>
              <a:t>Second level</a:t>
            </a:r>
          </a:p>
          <a:p>
            <a:pPr lvl="2">
              <a:defRPr/>
            </a:pPr>
            <a:r>
              <a:rPr lang="en-GB"/>
              <a:t>Third level</a:t>
            </a:r>
          </a:p>
          <a:p>
            <a:pPr lvl="3">
              <a:defRPr/>
            </a:pPr>
            <a:r>
              <a:rPr lang="en-GB"/>
              <a:t>Fourth level</a:t>
            </a:r>
          </a:p>
          <a:p>
            <a:pPr lvl="4">
              <a:defRPr/>
            </a:pPr>
            <a:r>
              <a:rPr lang="en-GB"/>
              <a:t>Fifth level</a:t>
            </a:r>
            <a:endParaRPr lang="en-US"/>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PhAnim="0" preserve="1" userDrawn="1">
  <p:cSld name="Custom Layout">
    <p:spTree>
      <p:nvGrpSpPr>
        <p:cNvPr id="1" name=""/>
        <p:cNvGrpSpPr/>
        <p:nvPr/>
      </p:nvGrpSpPr>
      <p:grpSpPr bwMode="auto">
        <a:xfrm>
          <a:off x="0" y="0"/>
          <a:ext cx="0" cy="0"/>
          <a:chOff x="0" y="0"/>
          <a:chExt cx="0" cy="0"/>
        </a:xfrm>
      </p:grpSpPr>
      <p:sp>
        <p:nvSpPr>
          <p:cNvPr id="2071672907" name="Title Placeholder 1"/>
          <p:cNvSpPr>
            <a:spLocks noGrp="1"/>
          </p:cNvSpPr>
          <p:nvPr>
            <p:ph type="title"/>
          </p:nvPr>
        </p:nvSpPr>
        <p:spPr bwMode="auto">
          <a:xfrm>
            <a:off x="3780148" y="365125"/>
            <a:ext cx="7956222"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517291125" name="Text Placeholder 2"/>
          <p:cNvSpPr>
            <a:spLocks noGrp="1"/>
          </p:cNvSpPr>
          <p:nvPr>
            <p:ph idx="1"/>
          </p:nvPr>
        </p:nvSpPr>
        <p:spPr bwMode="auto">
          <a:xfrm>
            <a:off x="3780148" y="1825625"/>
            <a:ext cx="7956222" cy="4667250"/>
          </a:xfrm>
          <a:prstGeom prst="rect">
            <a:avLst/>
          </a:prstGeom>
        </p:spPr>
        <p:txBody>
          <a:bodyPr vert="horz" lIns="91440" tIns="45720" rIns="91440" bIns="45720" rtlCol="0">
            <a:normAutofit/>
          </a:bodyPr>
          <a:lstStyle/>
          <a:p>
            <a:pPr lvl="0">
              <a:defRPr/>
            </a:pPr>
            <a:r>
              <a:rPr lang="en-GB"/>
              <a:t>Click to edit Master text styles</a:t>
            </a:r>
          </a:p>
          <a:p>
            <a:pPr lvl="1">
              <a:defRPr/>
            </a:pPr>
            <a:r>
              <a:rPr lang="en-GB"/>
              <a:t>Second level</a:t>
            </a:r>
          </a:p>
          <a:p>
            <a:pPr lvl="2">
              <a:defRPr/>
            </a:pPr>
            <a:r>
              <a:rPr lang="en-GB"/>
              <a:t>Third level</a:t>
            </a:r>
          </a:p>
          <a:p>
            <a:pPr lvl="3">
              <a:defRPr/>
            </a:pPr>
            <a:r>
              <a:rPr lang="en-GB"/>
              <a:t>Fourth level</a:t>
            </a:r>
          </a:p>
          <a:p>
            <a:pPr lvl="4">
              <a:defRPr/>
            </a:pPr>
            <a:r>
              <a:rPr lang="en-GB"/>
              <a:t>Fifth level</a:t>
            </a:r>
            <a:endParaRPr lang="en-US"/>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PhAnim="0" preserve="1" userDrawn="1">
  <p:cSld name="1_Custom Layout">
    <p:spTree>
      <p:nvGrpSpPr>
        <p:cNvPr id="1" name=""/>
        <p:cNvGrpSpPr/>
        <p:nvPr/>
      </p:nvGrpSpPr>
      <p:grpSpPr bwMode="auto">
        <a:xfrm>
          <a:off x="0" y="0"/>
          <a:ext cx="0" cy="0"/>
          <a:chOff x="0" y="0"/>
          <a:chExt cx="0" cy="0"/>
        </a:xfrm>
      </p:grpSpPr>
      <p:pic>
        <p:nvPicPr>
          <p:cNvPr id="776196950" name="Picture 5" descr="A white background with black dots&#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
        <p:nvSpPr>
          <p:cNvPr id="1502532355" name="Title Placeholder 1"/>
          <p:cNvSpPr>
            <a:spLocks noGrp="1"/>
          </p:cNvSpPr>
          <p:nvPr>
            <p:ph type="title"/>
          </p:nvPr>
        </p:nvSpPr>
        <p:spPr bwMode="auto">
          <a:xfrm>
            <a:off x="3780148" y="365125"/>
            <a:ext cx="7956222"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81715109" name="Text Placeholder 2"/>
          <p:cNvSpPr>
            <a:spLocks noGrp="1"/>
          </p:cNvSpPr>
          <p:nvPr>
            <p:ph idx="1"/>
          </p:nvPr>
        </p:nvSpPr>
        <p:spPr bwMode="auto">
          <a:xfrm>
            <a:off x="3780148" y="1825625"/>
            <a:ext cx="7956222" cy="4667250"/>
          </a:xfrm>
          <a:prstGeom prst="rect">
            <a:avLst/>
          </a:prstGeom>
        </p:spPr>
        <p:txBody>
          <a:bodyPr vert="horz" lIns="91440" tIns="45720" rIns="91440" bIns="45720" rtlCol="0">
            <a:normAutofit/>
          </a:bodyPr>
          <a:lstStyle/>
          <a:p>
            <a:pPr lvl="0">
              <a:defRPr/>
            </a:pPr>
            <a:r>
              <a:rPr lang="en-GB"/>
              <a:t>Click to edit Master text styles</a:t>
            </a:r>
          </a:p>
          <a:p>
            <a:pPr lvl="1">
              <a:defRPr/>
            </a:pPr>
            <a:r>
              <a:rPr lang="en-GB"/>
              <a:t>Second level</a:t>
            </a:r>
          </a:p>
          <a:p>
            <a:pPr lvl="2">
              <a:defRPr/>
            </a:pPr>
            <a:r>
              <a:rPr lang="en-GB"/>
              <a:t>Third level</a:t>
            </a:r>
          </a:p>
          <a:p>
            <a:pPr lvl="3">
              <a:defRPr/>
            </a:pPr>
            <a:r>
              <a:rPr lang="en-GB"/>
              <a:t>Fourth level</a:t>
            </a:r>
          </a:p>
          <a:p>
            <a:pPr lvl="4">
              <a:defRPr/>
            </a:pPr>
            <a:r>
              <a:rPr lang="en-GB"/>
              <a:t>Fifth level</a:t>
            </a:r>
            <a:endParaRPr lang="en-US"/>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PhAnim="0" preserve="1" userDrawn="1">
  <p:cSld name="2_Custom Layout">
    <p:spTree>
      <p:nvGrpSpPr>
        <p:cNvPr id="1" name=""/>
        <p:cNvGrpSpPr/>
        <p:nvPr/>
      </p:nvGrpSpPr>
      <p:grpSpPr bwMode="auto">
        <a:xfrm>
          <a:off x="0" y="0"/>
          <a:ext cx="0" cy="0"/>
          <a:chOff x="0" y="0"/>
          <a:chExt cx="0" cy="0"/>
        </a:xfrm>
      </p:grpSpPr>
      <p:pic>
        <p:nvPicPr>
          <p:cNvPr id="1206368798" name="Picture 4" descr="A white background with black and white clouds&#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
        <p:nvSpPr>
          <p:cNvPr id="122100155" name="Title Placeholder 1"/>
          <p:cNvSpPr>
            <a:spLocks noGrp="1"/>
          </p:cNvSpPr>
          <p:nvPr>
            <p:ph type="title"/>
          </p:nvPr>
        </p:nvSpPr>
        <p:spPr bwMode="auto">
          <a:xfrm>
            <a:off x="3780148" y="365125"/>
            <a:ext cx="7956222"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1936980485" name="Text Placeholder 2"/>
          <p:cNvSpPr>
            <a:spLocks noGrp="1"/>
          </p:cNvSpPr>
          <p:nvPr>
            <p:ph idx="1"/>
          </p:nvPr>
        </p:nvSpPr>
        <p:spPr bwMode="auto">
          <a:xfrm>
            <a:off x="3780148" y="1825625"/>
            <a:ext cx="7956222" cy="4667250"/>
          </a:xfrm>
          <a:prstGeom prst="rect">
            <a:avLst/>
          </a:prstGeom>
        </p:spPr>
        <p:txBody>
          <a:bodyPr vert="horz" lIns="91440" tIns="45720" rIns="91440" bIns="45720" rtlCol="0">
            <a:normAutofit/>
          </a:bodyPr>
          <a:lstStyle/>
          <a:p>
            <a:pPr lvl="0">
              <a:defRPr/>
            </a:pPr>
            <a:r>
              <a:rPr lang="en-GB"/>
              <a:t>Click to edit Master text styles</a:t>
            </a:r>
          </a:p>
          <a:p>
            <a:pPr lvl="1">
              <a:defRPr/>
            </a:pPr>
            <a:r>
              <a:rPr lang="en-GB"/>
              <a:t>Second level</a:t>
            </a:r>
          </a:p>
          <a:p>
            <a:pPr lvl="2">
              <a:defRPr/>
            </a:pPr>
            <a:r>
              <a:rPr lang="en-GB"/>
              <a:t>Third level</a:t>
            </a:r>
          </a:p>
          <a:p>
            <a:pPr lvl="3">
              <a:defRPr/>
            </a:pPr>
            <a:r>
              <a:rPr lang="en-GB"/>
              <a:t>Fourth level</a:t>
            </a:r>
          </a:p>
          <a:p>
            <a:pPr lvl="4">
              <a:defRPr/>
            </a:pPr>
            <a:r>
              <a:rPr lang="en-GB"/>
              <a:t>Fifth level</a:t>
            </a:r>
            <a:endParaRPr lang="en-US"/>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PhAnim="0" preserve="1" userDrawn="1">
  <p:cSld name="logo white text_image bckgrnd">
    <p:spTree>
      <p:nvGrpSpPr>
        <p:cNvPr id="1" name=""/>
        <p:cNvGrpSpPr/>
        <p:nvPr/>
      </p:nvGrpSpPr>
      <p:grpSpPr bwMode="auto">
        <a:xfrm>
          <a:off x="0" y="0"/>
          <a:ext cx="0" cy="0"/>
          <a:chOff x="0" y="0"/>
          <a:chExt cx="0" cy="0"/>
        </a:xfrm>
      </p:grpSpPr>
      <p:sp>
        <p:nvSpPr>
          <p:cNvPr id="777915940" name="Picture Placeholder 5"/>
          <p:cNvSpPr>
            <a:spLocks noGrp="1"/>
          </p:cNvSpPr>
          <p:nvPr>
            <p:ph type="pic" sz="quarter" idx="11"/>
          </p:nvPr>
        </p:nvSpPr>
        <p:spPr bwMode="auto">
          <a:xfrm>
            <a:off x="0" y="0"/>
            <a:ext cx="12192000" cy="6858000"/>
          </a:xfrm>
          <a:prstGeom prst="rect">
            <a:avLst/>
          </a:prstGeom>
        </p:spPr>
        <p:txBody>
          <a:bodyPr/>
          <a:lstStyle/>
          <a:p>
            <a:pPr>
              <a:defRPr/>
            </a:pPr>
            <a:endParaRPr lang="en-US"/>
          </a:p>
        </p:txBody>
      </p:sp>
      <p:pic>
        <p:nvPicPr>
          <p:cNvPr id="1950499334" name="Picture 2"/>
          <p:cNvPicPr>
            <a:picLocks noChangeAspect="1"/>
          </p:cNvPicPr>
          <p:nvPr userDrawn="1"/>
        </p:nvPicPr>
        <p:blipFill rotWithShape="1">
          <a:blip r:embed="rId2"/>
          <a:stretch/>
        </p:blipFill>
        <p:spPr bwMode="auto">
          <a:xfrm>
            <a:off x="0" y="0"/>
            <a:ext cx="12192000" cy="6858000"/>
          </a:xfrm>
          <a:prstGeom prst="rect">
            <a:avLst/>
          </a:prstGeom>
        </p:spPr>
      </p:pic>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PhAnim="0" preserve="1" userDrawn="1">
  <p:cSld name="logo white text_image bckgrnd 2">
    <p:spTree>
      <p:nvGrpSpPr>
        <p:cNvPr id="1" name=""/>
        <p:cNvGrpSpPr/>
        <p:nvPr/>
      </p:nvGrpSpPr>
      <p:grpSpPr bwMode="auto">
        <a:xfrm>
          <a:off x="0" y="0"/>
          <a:ext cx="0" cy="0"/>
          <a:chOff x="0" y="0"/>
          <a:chExt cx="0" cy="0"/>
        </a:xfrm>
      </p:grpSpPr>
      <p:sp>
        <p:nvSpPr>
          <p:cNvPr id="1028105628" name="Picture Placeholder 5"/>
          <p:cNvSpPr>
            <a:spLocks noGrp="1"/>
          </p:cNvSpPr>
          <p:nvPr>
            <p:ph type="pic" sz="quarter" idx="11"/>
          </p:nvPr>
        </p:nvSpPr>
        <p:spPr bwMode="auto">
          <a:xfrm>
            <a:off x="0" y="0"/>
            <a:ext cx="12192000" cy="6858000"/>
          </a:xfrm>
          <a:prstGeom prst="rect">
            <a:avLst/>
          </a:prstGeom>
        </p:spPr>
        <p:txBody>
          <a:bodyPr/>
          <a:lstStyle/>
          <a:p>
            <a:pPr>
              <a:defRPr/>
            </a:pPr>
            <a:endParaRPr lang="en-US"/>
          </a:p>
        </p:txBody>
      </p:sp>
      <p:pic>
        <p:nvPicPr>
          <p:cNvPr id="2004965145" name="Picture 4" descr="A picture containing screenshot&#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PhAnim="0" preserve="1" userDrawn="1">
  <p:cSld name="logo colour_image bckgrnd">
    <p:spTree>
      <p:nvGrpSpPr>
        <p:cNvPr id="1" name=""/>
        <p:cNvGrpSpPr/>
        <p:nvPr/>
      </p:nvGrpSpPr>
      <p:grpSpPr bwMode="auto">
        <a:xfrm>
          <a:off x="0" y="0"/>
          <a:ext cx="0" cy="0"/>
          <a:chOff x="0" y="0"/>
          <a:chExt cx="0" cy="0"/>
        </a:xfrm>
      </p:grpSpPr>
      <p:sp>
        <p:nvSpPr>
          <p:cNvPr id="2038727574" name="Picture Placeholder 5"/>
          <p:cNvSpPr>
            <a:spLocks noGrp="1"/>
          </p:cNvSpPr>
          <p:nvPr>
            <p:ph type="pic" sz="quarter" idx="11"/>
          </p:nvPr>
        </p:nvSpPr>
        <p:spPr bwMode="auto">
          <a:xfrm>
            <a:off x="0" y="0"/>
            <a:ext cx="12192000" cy="6858000"/>
          </a:xfrm>
          <a:prstGeom prst="rect">
            <a:avLst/>
          </a:prstGeom>
        </p:spPr>
        <p:txBody>
          <a:bodyPr/>
          <a:lstStyle/>
          <a:p>
            <a:pPr>
              <a:defRPr/>
            </a:pPr>
            <a:endParaRPr lang="en-US"/>
          </a:p>
        </p:txBody>
      </p:sp>
      <p:pic>
        <p:nvPicPr>
          <p:cNvPr id="311592402" name="Picture 4" descr="A picture containing white, design&#10;&#10;Description automatically generated"/>
          <p:cNvPicPr>
            <a:picLocks noChangeAspect="1"/>
          </p:cNvPicPr>
          <p:nvPr userDrawn="1"/>
        </p:nvPicPr>
        <p:blipFill rotWithShape="1">
          <a:blip r:embed="rId2"/>
          <a:stretch/>
        </p:blipFill>
        <p:spPr bwMode="auto">
          <a:xfrm>
            <a:off x="0" y="0"/>
            <a:ext cx="11988800" cy="6743700"/>
          </a:xfrm>
          <a:prstGeom prst="rect">
            <a:avLst/>
          </a:prstGeom>
        </p:spPr>
      </p:pic>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PhAnim="0" preserve="1" userDrawn="1">
  <p:cSld name="logo colour_image bckgrnd 2">
    <p:spTree>
      <p:nvGrpSpPr>
        <p:cNvPr id="1" name=""/>
        <p:cNvGrpSpPr/>
        <p:nvPr/>
      </p:nvGrpSpPr>
      <p:grpSpPr bwMode="auto">
        <a:xfrm>
          <a:off x="0" y="0"/>
          <a:ext cx="0" cy="0"/>
          <a:chOff x="0" y="0"/>
          <a:chExt cx="0" cy="0"/>
        </a:xfrm>
      </p:grpSpPr>
      <p:sp>
        <p:nvSpPr>
          <p:cNvPr id="1206195980" name="Picture Placeholder 5"/>
          <p:cNvSpPr>
            <a:spLocks noGrp="1"/>
          </p:cNvSpPr>
          <p:nvPr>
            <p:ph type="pic" sz="quarter" idx="11"/>
          </p:nvPr>
        </p:nvSpPr>
        <p:spPr bwMode="auto">
          <a:xfrm>
            <a:off x="0" y="0"/>
            <a:ext cx="12192000" cy="6858000"/>
          </a:xfrm>
          <a:prstGeom prst="rect">
            <a:avLst/>
          </a:prstGeom>
        </p:spPr>
        <p:txBody>
          <a:bodyPr/>
          <a:lstStyle/>
          <a:p>
            <a:pPr>
              <a:defRPr/>
            </a:pPr>
            <a:endParaRPr lang="en-US"/>
          </a:p>
        </p:txBody>
      </p:sp>
      <p:pic>
        <p:nvPicPr>
          <p:cNvPr id="1132827811" name="Picture 2" descr="A picture containing white, design&#10;&#10;Description automatically generated"/>
          <p:cNvPicPr>
            <a:picLocks noChangeAspect="1"/>
          </p:cNvPicPr>
          <p:nvPr userDrawn="1"/>
        </p:nvPicPr>
        <p:blipFill rotWithShape="1">
          <a:blip r:embed="rId2"/>
          <a:stretch/>
        </p:blipFill>
        <p:spPr bwMode="auto">
          <a:xfrm>
            <a:off x="-1" y="0"/>
            <a:ext cx="11921067" cy="6705600"/>
          </a:xfrm>
          <a:prstGeom prst="rect">
            <a:avLst/>
          </a:prstGeom>
        </p:spPr>
      </p:pic>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showMasterPhAnim="0" preserve="1" userDrawn="1">
  <p:cSld name="logo white_image bckgrnd">
    <p:spTree>
      <p:nvGrpSpPr>
        <p:cNvPr id="1" name=""/>
        <p:cNvGrpSpPr/>
        <p:nvPr/>
      </p:nvGrpSpPr>
      <p:grpSpPr bwMode="auto">
        <a:xfrm>
          <a:off x="0" y="0"/>
          <a:ext cx="0" cy="0"/>
          <a:chOff x="0" y="0"/>
          <a:chExt cx="0" cy="0"/>
        </a:xfrm>
      </p:grpSpPr>
      <p:sp>
        <p:nvSpPr>
          <p:cNvPr id="207224692" name="Picture Placeholder 5"/>
          <p:cNvSpPr>
            <a:spLocks noGrp="1"/>
          </p:cNvSpPr>
          <p:nvPr>
            <p:ph type="pic" sz="quarter" idx="11"/>
          </p:nvPr>
        </p:nvSpPr>
        <p:spPr bwMode="auto">
          <a:xfrm>
            <a:off x="0" y="0"/>
            <a:ext cx="12192000" cy="6858000"/>
          </a:xfrm>
          <a:prstGeom prst="rect">
            <a:avLst/>
          </a:prstGeom>
        </p:spPr>
        <p:txBody>
          <a:bodyPr/>
          <a:lstStyle/>
          <a:p>
            <a:pPr>
              <a:defRPr/>
            </a:pPr>
            <a:endParaRPr lang="en-US"/>
          </a:p>
        </p:txBody>
      </p:sp>
      <p:pic>
        <p:nvPicPr>
          <p:cNvPr id="1903777603" name="Picture 2" descr="A picture containing white, design&#10;&#10;Description automatically generated"/>
          <p:cNvPicPr>
            <a:picLocks noChangeAspect="1"/>
          </p:cNvPicPr>
          <p:nvPr userDrawn="1"/>
        </p:nvPicPr>
        <p:blipFill rotWithShape="1">
          <a:blip r:embed="rId2"/>
          <a:stretch/>
        </p:blipFill>
        <p:spPr bwMode="auto">
          <a:xfrm>
            <a:off x="-1" y="0"/>
            <a:ext cx="11801475" cy="6638330"/>
          </a:xfrm>
          <a:prstGeom prst="rect">
            <a:avLst/>
          </a:prstGeom>
        </p:spPr>
      </p:pic>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showMasterPhAnim="0" preserve="1" userDrawn="1">
  <p:cSld name="logo white_image bckgrnd 2">
    <p:spTree>
      <p:nvGrpSpPr>
        <p:cNvPr id="1" name=""/>
        <p:cNvGrpSpPr/>
        <p:nvPr/>
      </p:nvGrpSpPr>
      <p:grpSpPr bwMode="auto">
        <a:xfrm>
          <a:off x="0" y="0"/>
          <a:ext cx="0" cy="0"/>
          <a:chOff x="0" y="0"/>
          <a:chExt cx="0" cy="0"/>
        </a:xfrm>
      </p:grpSpPr>
      <p:sp>
        <p:nvSpPr>
          <p:cNvPr id="2099767187" name="Picture Placeholder 5"/>
          <p:cNvSpPr>
            <a:spLocks noGrp="1"/>
          </p:cNvSpPr>
          <p:nvPr>
            <p:ph type="pic" sz="quarter" idx="11"/>
          </p:nvPr>
        </p:nvSpPr>
        <p:spPr bwMode="auto">
          <a:xfrm>
            <a:off x="0" y="0"/>
            <a:ext cx="12192000" cy="6858000"/>
          </a:xfrm>
          <a:prstGeom prst="rect">
            <a:avLst/>
          </a:prstGeom>
        </p:spPr>
        <p:txBody>
          <a:bodyPr/>
          <a:lstStyle/>
          <a:p>
            <a:pPr>
              <a:defRPr/>
            </a:pPr>
            <a:endParaRPr lang="en-US"/>
          </a:p>
        </p:txBody>
      </p:sp>
      <p:pic>
        <p:nvPicPr>
          <p:cNvPr id="1338829369" name="Picture 2" descr="A picture containing white, design&#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showMasterPhAnim="0" preserve="1" userDrawn="1">
  <p:cSld name="logo mono_image bckgrnd">
    <p:spTree>
      <p:nvGrpSpPr>
        <p:cNvPr id="1" name=""/>
        <p:cNvGrpSpPr/>
        <p:nvPr/>
      </p:nvGrpSpPr>
      <p:grpSpPr bwMode="auto">
        <a:xfrm>
          <a:off x="0" y="0"/>
          <a:ext cx="0" cy="0"/>
          <a:chOff x="0" y="0"/>
          <a:chExt cx="0" cy="0"/>
        </a:xfrm>
      </p:grpSpPr>
      <p:sp>
        <p:nvSpPr>
          <p:cNvPr id="1450337438" name="Picture Placeholder 5"/>
          <p:cNvSpPr>
            <a:spLocks noGrp="1"/>
          </p:cNvSpPr>
          <p:nvPr>
            <p:ph type="pic" sz="quarter" idx="11"/>
          </p:nvPr>
        </p:nvSpPr>
        <p:spPr bwMode="auto">
          <a:xfrm>
            <a:off x="0" y="0"/>
            <a:ext cx="12192000" cy="6858000"/>
          </a:xfrm>
          <a:prstGeom prst="rect">
            <a:avLst/>
          </a:prstGeom>
        </p:spPr>
        <p:txBody>
          <a:bodyPr/>
          <a:lstStyle/>
          <a:p>
            <a:pPr>
              <a:defRPr/>
            </a:pPr>
            <a:endParaRPr lang="en-US"/>
          </a:p>
        </p:txBody>
      </p:sp>
      <p:pic>
        <p:nvPicPr>
          <p:cNvPr id="933001257" name="Picture 2" descr="A picture containing screenshot, text, design&#10;&#10;Description automatically generated"/>
          <p:cNvPicPr>
            <a:picLocks noChangeAspect="1"/>
          </p:cNvPicPr>
          <p:nvPr userDrawn="1"/>
        </p:nvPicPr>
        <p:blipFill rotWithShape="1">
          <a:blip r:embed="rId2"/>
          <a:stretch/>
        </p:blipFill>
        <p:spPr bwMode="auto">
          <a:xfrm>
            <a:off x="0" y="0"/>
            <a:ext cx="12096750" cy="6804422"/>
          </a:xfrm>
          <a:prstGeom prst="rect">
            <a:avLst/>
          </a:prstGeom>
        </p:spPr>
      </p:pic>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showMasterPhAnim="0" preserve="1" userDrawn="1">
  <p:cSld name="logo mono_image bckgrnd 2">
    <p:spTree>
      <p:nvGrpSpPr>
        <p:cNvPr id="1" name=""/>
        <p:cNvGrpSpPr/>
        <p:nvPr/>
      </p:nvGrpSpPr>
      <p:grpSpPr bwMode="auto">
        <a:xfrm>
          <a:off x="0" y="0"/>
          <a:ext cx="0" cy="0"/>
          <a:chOff x="0" y="0"/>
          <a:chExt cx="0" cy="0"/>
        </a:xfrm>
      </p:grpSpPr>
      <p:sp>
        <p:nvSpPr>
          <p:cNvPr id="1119100165" name="Picture Placeholder 5"/>
          <p:cNvSpPr>
            <a:spLocks noGrp="1"/>
          </p:cNvSpPr>
          <p:nvPr>
            <p:ph type="pic" sz="quarter" idx="11"/>
          </p:nvPr>
        </p:nvSpPr>
        <p:spPr bwMode="auto">
          <a:xfrm>
            <a:off x="0" y="0"/>
            <a:ext cx="12192000" cy="6858000"/>
          </a:xfrm>
          <a:prstGeom prst="rect">
            <a:avLst/>
          </a:prstGeom>
        </p:spPr>
        <p:txBody>
          <a:bodyPr/>
          <a:lstStyle/>
          <a:p>
            <a:pPr>
              <a:defRPr/>
            </a:pPr>
            <a:endParaRPr lang="en-US"/>
          </a:p>
        </p:txBody>
      </p:sp>
      <p:pic>
        <p:nvPicPr>
          <p:cNvPr id="619359873" name="Picture 2" descr="A picture containing screenshot, white, design&#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2.png"/><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theme" Target="../theme/theme2.xml"/><Relationship Id="rId5" Type="http://schemas.openxmlformats.org/officeDocument/2006/relationships/slideLayout" Target="../slideLayouts/slideLayout6.xml"/><Relationship Id="rId4" Type="http://schemas.openxmlformats.org/officeDocument/2006/relationships/slideLayout" Target="../slideLayouts/slideLayout5.xml"/></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9.xml"/><Relationship Id="rId7" Type="http://schemas.openxmlformats.org/officeDocument/2006/relationships/slideLayout" Target="../slideLayouts/slideLayout13.xml"/><Relationship Id="rId2" Type="http://schemas.openxmlformats.org/officeDocument/2006/relationships/slideLayout" Target="../slideLayouts/slideLayout8.xml"/><Relationship Id="rId1" Type="http://schemas.openxmlformats.org/officeDocument/2006/relationships/slideLayout" Target="../slideLayouts/slideLayout7.xml"/><Relationship Id="rId6" Type="http://schemas.openxmlformats.org/officeDocument/2006/relationships/slideLayout" Target="../slideLayouts/slideLayout12.xml"/><Relationship Id="rId5" Type="http://schemas.openxmlformats.org/officeDocument/2006/relationships/slideLayout" Target="../slideLayouts/slideLayout11.xml"/><Relationship Id="rId4" Type="http://schemas.openxmlformats.org/officeDocument/2006/relationships/slideLayout" Target="../slideLayouts/slideLayout10.xml"/><Relationship Id="rId9" Type="http://schemas.openxmlformats.org/officeDocument/2006/relationships/image" Target="../media/image7.png"/></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16.xml"/><Relationship Id="rId2" Type="http://schemas.openxmlformats.org/officeDocument/2006/relationships/slideLayout" Target="../slideLayouts/slideLayout15.xml"/><Relationship Id="rId1" Type="http://schemas.openxmlformats.org/officeDocument/2006/relationships/slideLayout" Target="../slideLayouts/slideLayout14.xml"/><Relationship Id="rId5" Type="http://schemas.openxmlformats.org/officeDocument/2006/relationships/image" Target="../media/image14.png"/><Relationship Id="rId4" Type="http://schemas.openxmlformats.org/officeDocument/2006/relationships/theme" Target="../theme/theme4.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19.xml"/><Relationship Id="rId2" Type="http://schemas.openxmlformats.org/officeDocument/2006/relationships/slideLayout" Target="../slideLayouts/slideLayout18.xml"/><Relationship Id="rId1" Type="http://schemas.openxmlformats.org/officeDocument/2006/relationships/slideLayout" Target="../slideLayouts/slideLayout17.xml"/><Relationship Id="rId5" Type="http://schemas.openxmlformats.org/officeDocument/2006/relationships/image" Target="../media/image16.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22.xml"/><Relationship Id="rId2" Type="http://schemas.openxmlformats.org/officeDocument/2006/relationships/slideLayout" Target="../slideLayouts/slideLayout21.xml"/><Relationship Id="rId1" Type="http://schemas.openxmlformats.org/officeDocument/2006/relationships/slideLayout" Target="../slideLayouts/slideLayout20.xml"/><Relationship Id="rId5" Type="http://schemas.openxmlformats.org/officeDocument/2006/relationships/image" Target="../media/image19.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5" Type="http://schemas.openxmlformats.org/officeDocument/2006/relationships/slideLayout" Target="../slideLayouts/slideLayout27.xml"/><Relationship Id="rId4" Type="http://schemas.openxmlformats.org/officeDocument/2006/relationships/slideLayout" Target="../slideLayouts/slideLayout26.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bwMode="auto">
        <a:xfrm>
          <a:off x="0" y="0"/>
          <a:ext cx="0" cy="0"/>
          <a:chOff x="0" y="0"/>
          <a:chExt cx="0" cy="0"/>
        </a:xfrm>
      </p:grpSpPr>
      <p:sp>
        <p:nvSpPr>
          <p:cNvPr id="316940694" name="Title Placeholder 1"/>
          <p:cNvSpPr>
            <a:spLocks noGrp="1"/>
          </p:cNvSpPr>
          <p:nvPr>
            <p:ph type="title"/>
          </p:nvPr>
        </p:nvSpPr>
        <p:spPr bwMode="auto">
          <a:xfrm>
            <a:off x="838200" y="365125"/>
            <a:ext cx="10515600"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1868189019" name="Text Placeholder 2"/>
          <p:cNvSpPr>
            <a:spLocks noGrp="1"/>
          </p:cNvSpPr>
          <p:nvPr>
            <p:ph type="body" idx="1"/>
          </p:nvPr>
        </p:nvSpPr>
        <p:spPr bwMode="auto">
          <a:xfrm>
            <a:off x="838200" y="1825625"/>
            <a:ext cx="10515600" cy="4351338"/>
          </a:xfrm>
          <a:prstGeom prst="rect">
            <a:avLst/>
          </a:prstGeom>
        </p:spPr>
        <p:txBody>
          <a:bodyPr vert="horz" lIns="91440" tIns="45720" rIns="91440" bIns="45720" rtlCol="0">
            <a:normAutofit/>
          </a:bodyPr>
          <a:lstStyle/>
          <a:p>
            <a:pPr lvl="0">
              <a:defRPr/>
            </a:pPr>
            <a:r>
              <a:rPr lang="en-GB"/>
              <a:t>Click to edit Master text styles</a:t>
            </a:r>
          </a:p>
          <a:p>
            <a:pPr lvl="1">
              <a:defRPr/>
            </a:pPr>
            <a:r>
              <a:rPr lang="en-GB"/>
              <a:t>Second level</a:t>
            </a:r>
          </a:p>
          <a:p>
            <a:pPr lvl="2">
              <a:defRPr/>
            </a:pPr>
            <a:r>
              <a:rPr lang="en-GB"/>
              <a:t>Third level</a:t>
            </a:r>
          </a:p>
          <a:p>
            <a:pPr lvl="3">
              <a:defRPr/>
            </a:pPr>
            <a:r>
              <a:rPr lang="en-GB"/>
              <a:t>Fourth level</a:t>
            </a:r>
          </a:p>
          <a:p>
            <a:pPr lvl="4">
              <a:defRPr/>
            </a:pPr>
            <a:r>
              <a:rPr lang="en-GB"/>
              <a:t>Fifth level</a:t>
            </a:r>
            <a:endParaRPr lang="en-US"/>
          </a:p>
        </p:txBody>
      </p:sp>
      <p:sp>
        <p:nvSpPr>
          <p:cNvPr id="1686284565" name="Date Placeholder 3"/>
          <p:cNvSpPr>
            <a:spLocks noGrp="1"/>
          </p:cNvSpPr>
          <p:nvPr>
            <p:ph type="dt" sz="half" idx="2"/>
          </p:nvPr>
        </p:nvSpPr>
        <p:spPr bwMode="auto">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a:defRPr/>
            </a:pPr>
            <a:fld id="{8E540C29-F910-6D43-9045-53D256484F6D}" type="datetimeFigureOut">
              <a:rPr lang="en-US"/>
              <a:t>9/4/2026</a:t>
            </a:fld>
            <a:endParaRPr lang="en-US"/>
          </a:p>
        </p:txBody>
      </p:sp>
      <p:sp>
        <p:nvSpPr>
          <p:cNvPr id="565309497" name="Footer Placeholder 4"/>
          <p:cNvSpPr>
            <a:spLocks noGrp="1"/>
          </p:cNvSpPr>
          <p:nvPr>
            <p:ph type="ftr" sz="quarter" idx="3"/>
          </p:nvPr>
        </p:nvSpPr>
        <p:spPr bwMode="auto">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a:defRPr/>
            </a:pPr>
            <a:endParaRPr lang="en-US"/>
          </a:p>
        </p:txBody>
      </p:sp>
      <p:sp>
        <p:nvSpPr>
          <p:cNvPr id="1282067259" name="Slide Number Placeholder 5"/>
          <p:cNvSpPr>
            <a:spLocks noGrp="1"/>
          </p:cNvSpPr>
          <p:nvPr>
            <p:ph type="sldNum" sz="quarter" idx="4"/>
          </p:nvPr>
        </p:nvSpPr>
        <p:spPr bwMode="auto">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a:defRPr/>
            </a:pPr>
            <a:fld id="{8FF188F3-1707-3C44-A904-58D86E3FE638}" type="slidenum">
              <a:rPr lang="en-US"/>
              <a:t>‹#›</a:t>
            </a:fld>
            <a:endParaRPr lang="en-US"/>
          </a:p>
        </p:txBody>
      </p:sp>
      <p:pic>
        <p:nvPicPr>
          <p:cNvPr id="1187983295" name="Picture 7" descr="A blue background with white text&#10;&#10;Description automatically generated with low confidence"/>
          <p:cNvPicPr>
            <a:picLocks noChangeAspect="1"/>
          </p:cNvPicPr>
          <p:nvPr userDrawn="1"/>
        </p:nvPicPr>
        <p:blipFill rotWithShape="1">
          <a:blip r:embed="rId3"/>
          <a:stretch/>
        </p:blipFill>
        <p:spPr bwMode="auto">
          <a:xfrm>
            <a:off x="0" y="0"/>
            <a:ext cx="12192000" cy="6858000"/>
          </a:xfrm>
          <a:prstGeom prst="rect">
            <a:avLst/>
          </a:prstGeom>
        </p:spPr>
      </p:pic>
    </p:spTree>
  </p:cSld>
  <p:clrMap bg1="lt1" tx1="dk1" bg2="lt2" tx2="dk2" accent1="accent1" accent2="accent2" accent3="accent3" accent4="accent4" accent5="accent5" accent6="accent6" hlink="hlink" folHlink="folHlink"/>
  <p:sldLayoutIdLst>
    <p:sldLayoutId id="2147483649" r:id="rId1"/>
  </p:sldLayoutIdLst>
  <p:txStyles>
    <p:titleStyle>
      <a:lvl1pPr algn="l" defTabSz="914400" rtl="0">
        <a:lnSpc>
          <a:spcPct val="90000"/>
        </a:lnSpc>
        <a:spcBef>
          <a:spcPts val="0"/>
        </a:spcBef>
        <a:buNone/>
        <a:defRPr sz="4400">
          <a:solidFill>
            <a:schemeClr val="tx1"/>
          </a:solidFill>
          <a:latin typeface="+mj-lt"/>
          <a:ea typeface="+mj-ea"/>
          <a:cs typeface="+mj-cs"/>
        </a:defRPr>
      </a:lvl1pPr>
    </p:titleStyle>
    <p:bodyStyle>
      <a:lvl1pPr marL="228600" indent="-228600" algn="l" defTabSz="914400" rtl="0">
        <a:lnSpc>
          <a:spcPct val="90000"/>
        </a:lnSpc>
        <a:spcBef>
          <a:spcPts val="1000"/>
        </a:spcBef>
        <a:buFont typeface="Arial"/>
        <a:buChar char="•"/>
        <a:defRPr sz="2800">
          <a:solidFill>
            <a:schemeClr val="tx1"/>
          </a:solidFill>
          <a:latin typeface="+mn-lt"/>
          <a:ea typeface="+mn-ea"/>
          <a:cs typeface="+mn-cs"/>
        </a:defRPr>
      </a:lvl1pPr>
      <a:lvl2pPr marL="685800" indent="-228600" algn="l" defTabSz="914400" rtl="0">
        <a:lnSpc>
          <a:spcPct val="90000"/>
        </a:lnSpc>
        <a:spcBef>
          <a:spcPts val="500"/>
        </a:spcBef>
        <a:buFont typeface="Arial"/>
        <a:buChar char="•"/>
        <a:defRPr sz="2400">
          <a:solidFill>
            <a:schemeClr val="tx1"/>
          </a:solidFill>
          <a:latin typeface="+mn-lt"/>
          <a:ea typeface="+mn-ea"/>
          <a:cs typeface="+mn-cs"/>
        </a:defRPr>
      </a:lvl2pPr>
      <a:lvl3pPr marL="1143000" indent="-228600" algn="l" defTabSz="914400" rtl="0">
        <a:lnSpc>
          <a:spcPct val="90000"/>
        </a:lnSpc>
        <a:spcBef>
          <a:spcPts val="500"/>
        </a:spcBef>
        <a:buFont typeface="Arial"/>
        <a:buChar char="•"/>
        <a:defRPr sz="2000">
          <a:solidFill>
            <a:schemeClr val="tx1"/>
          </a:solidFill>
          <a:latin typeface="+mn-lt"/>
          <a:ea typeface="+mn-ea"/>
          <a:cs typeface="+mn-cs"/>
        </a:defRPr>
      </a:lvl3pPr>
      <a:lvl4pPr marL="1600200" indent="-228600" algn="l" defTabSz="914400" rtl="0">
        <a:lnSpc>
          <a:spcPct val="90000"/>
        </a:lnSpc>
        <a:spcBef>
          <a:spcPts val="500"/>
        </a:spcBef>
        <a:buFont typeface="Arial"/>
        <a:buChar char="•"/>
        <a:defRPr sz="1800">
          <a:solidFill>
            <a:schemeClr val="tx1"/>
          </a:solidFill>
          <a:latin typeface="+mn-lt"/>
          <a:ea typeface="+mn-ea"/>
          <a:cs typeface="+mn-cs"/>
        </a:defRPr>
      </a:lvl4pPr>
      <a:lvl5pPr marL="2057400" indent="-228600" algn="l" defTabSz="914400" rtl="0">
        <a:lnSpc>
          <a:spcPct val="90000"/>
        </a:lnSpc>
        <a:spcBef>
          <a:spcPts val="500"/>
        </a:spcBef>
        <a:buFont typeface="Arial"/>
        <a:buChar char="•"/>
        <a:defRPr sz="1800">
          <a:solidFill>
            <a:schemeClr val="tx1"/>
          </a:solidFill>
          <a:latin typeface="+mn-lt"/>
          <a:ea typeface="+mn-ea"/>
          <a:cs typeface="+mn-cs"/>
        </a:defRPr>
      </a:lvl5pPr>
      <a:lvl6pPr marL="2514600" indent="-228600" algn="l" defTabSz="914400" rtl="0">
        <a:lnSpc>
          <a:spcPct val="90000"/>
        </a:lnSpc>
        <a:spcBef>
          <a:spcPts val="500"/>
        </a:spcBef>
        <a:buFont typeface="Arial"/>
        <a:buChar char="•"/>
        <a:defRPr sz="1800">
          <a:solidFill>
            <a:schemeClr val="tx1"/>
          </a:solidFill>
          <a:latin typeface="+mn-lt"/>
          <a:ea typeface="+mn-ea"/>
          <a:cs typeface="+mn-cs"/>
        </a:defRPr>
      </a:lvl6pPr>
      <a:lvl7pPr marL="2971800" indent="-228600" algn="l" defTabSz="914400" rtl="0">
        <a:lnSpc>
          <a:spcPct val="90000"/>
        </a:lnSpc>
        <a:spcBef>
          <a:spcPts val="500"/>
        </a:spcBef>
        <a:buFont typeface="Arial"/>
        <a:buChar char="•"/>
        <a:defRPr sz="1800">
          <a:solidFill>
            <a:schemeClr val="tx1"/>
          </a:solidFill>
          <a:latin typeface="+mn-lt"/>
          <a:ea typeface="+mn-ea"/>
          <a:cs typeface="+mn-cs"/>
        </a:defRPr>
      </a:lvl7pPr>
      <a:lvl8pPr marL="3429000" indent="-228600" algn="l" defTabSz="914400" rtl="0">
        <a:lnSpc>
          <a:spcPct val="90000"/>
        </a:lnSpc>
        <a:spcBef>
          <a:spcPts val="500"/>
        </a:spcBef>
        <a:buFont typeface="Arial"/>
        <a:buChar char="•"/>
        <a:defRPr sz="1800">
          <a:solidFill>
            <a:schemeClr val="tx1"/>
          </a:solidFill>
          <a:latin typeface="+mn-lt"/>
          <a:ea typeface="+mn-ea"/>
          <a:cs typeface="+mn-cs"/>
        </a:defRPr>
      </a:lvl8pPr>
      <a:lvl9pPr marL="3886200" indent="-228600" algn="l" defTabSz="914400" rtl="0">
        <a:lnSpc>
          <a:spcPct val="90000"/>
        </a:lnSpc>
        <a:spcBef>
          <a:spcPts val="500"/>
        </a:spcBef>
        <a:buFont typeface="Arial"/>
        <a:buChar char="•"/>
        <a:defRPr sz="1800">
          <a:solidFill>
            <a:schemeClr val="tx1"/>
          </a:solidFill>
          <a:latin typeface="+mn-lt"/>
          <a:ea typeface="+mn-ea"/>
          <a:cs typeface="+mn-cs"/>
        </a:defRPr>
      </a:lvl9pPr>
    </p:bodyStyle>
    <p:otherStyle>
      <a:defPPr>
        <a:defRPr lang="en-US"/>
      </a:defPPr>
      <a:lvl1pPr marL="0" algn="l" defTabSz="914400" rtl="0">
        <a:defRPr sz="1800">
          <a:solidFill>
            <a:schemeClr val="tx1"/>
          </a:solidFill>
          <a:latin typeface="+mn-lt"/>
          <a:ea typeface="+mn-ea"/>
          <a:cs typeface="+mn-cs"/>
        </a:defRPr>
      </a:lvl1pPr>
      <a:lvl2pPr marL="457200" algn="l" defTabSz="914400" rtl="0">
        <a:defRPr sz="1800">
          <a:solidFill>
            <a:schemeClr val="tx1"/>
          </a:solidFill>
          <a:latin typeface="+mn-lt"/>
          <a:ea typeface="+mn-ea"/>
          <a:cs typeface="+mn-cs"/>
        </a:defRPr>
      </a:lvl2pPr>
      <a:lvl3pPr marL="914400" algn="l" defTabSz="914400" rtl="0">
        <a:defRPr sz="1800">
          <a:solidFill>
            <a:schemeClr val="tx1"/>
          </a:solidFill>
          <a:latin typeface="+mn-lt"/>
          <a:ea typeface="+mn-ea"/>
          <a:cs typeface="+mn-cs"/>
        </a:defRPr>
      </a:lvl3pPr>
      <a:lvl4pPr marL="1371600" algn="l" defTabSz="914400" rtl="0">
        <a:defRPr sz="1800">
          <a:solidFill>
            <a:schemeClr val="tx1"/>
          </a:solidFill>
          <a:latin typeface="+mn-lt"/>
          <a:ea typeface="+mn-ea"/>
          <a:cs typeface="+mn-cs"/>
        </a:defRPr>
      </a:lvl4pPr>
      <a:lvl5pPr marL="1828800" algn="l" defTabSz="914400" rtl="0">
        <a:defRPr sz="1800">
          <a:solidFill>
            <a:schemeClr val="tx1"/>
          </a:solidFill>
          <a:latin typeface="+mn-lt"/>
          <a:ea typeface="+mn-ea"/>
          <a:cs typeface="+mn-cs"/>
        </a:defRPr>
      </a:lvl5pPr>
      <a:lvl6pPr marL="2286000" algn="l" defTabSz="914400" rtl="0">
        <a:defRPr sz="1800">
          <a:solidFill>
            <a:schemeClr val="tx1"/>
          </a:solidFill>
          <a:latin typeface="+mn-lt"/>
          <a:ea typeface="+mn-ea"/>
          <a:cs typeface="+mn-cs"/>
        </a:defRPr>
      </a:lvl6pPr>
      <a:lvl7pPr marL="2743200" algn="l" defTabSz="914400" rtl="0">
        <a:defRPr sz="1800">
          <a:solidFill>
            <a:schemeClr val="tx1"/>
          </a:solidFill>
          <a:latin typeface="+mn-lt"/>
          <a:ea typeface="+mn-ea"/>
          <a:cs typeface="+mn-cs"/>
        </a:defRPr>
      </a:lvl7pPr>
      <a:lvl8pPr marL="3200400" algn="l" defTabSz="914400" rtl="0">
        <a:defRPr sz="1800">
          <a:solidFill>
            <a:schemeClr val="tx1"/>
          </a:solidFill>
          <a:latin typeface="+mn-lt"/>
          <a:ea typeface="+mn-ea"/>
          <a:cs typeface="+mn-cs"/>
        </a:defRPr>
      </a:lvl8pPr>
      <a:lvl9pPr marL="3657600" algn="l" defTabSz="914400" rtl="0">
        <a:defRPr sz="18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bwMode="auto">
        <a:xfrm>
          <a:off x="0" y="0"/>
          <a:ext cx="0" cy="0"/>
          <a:chOff x="0" y="0"/>
          <a:chExt cx="0" cy="0"/>
        </a:xfrm>
      </p:grpSpPr>
      <p:pic>
        <p:nvPicPr>
          <p:cNvPr id="254792132" name="Picture 3" descr="A close-up of a blue background&#10;&#10;Description automatically generated with low confidence"/>
          <p:cNvPicPr>
            <a:picLocks noChangeAspect="1"/>
          </p:cNvPicPr>
          <p:nvPr userDrawn="1"/>
        </p:nvPicPr>
        <p:blipFill rotWithShape="1">
          <a:blip r:embed="rId7"/>
          <a:stretch/>
        </p:blipFill>
        <p:spPr bwMode="auto">
          <a:xfrm>
            <a:off x="0" y="0"/>
            <a:ext cx="12192000" cy="6858000"/>
          </a:xfrm>
          <a:prstGeom prst="rect">
            <a:avLst/>
          </a:prstGeom>
        </p:spPr>
      </p:pic>
    </p:spTree>
  </p:cSld>
  <p:clrMap bg1="lt1" tx1="dk1" bg2="lt2" tx2="dk2" accent1="accent1" accent2="accent2" accent3="accent3" accent4="accent4" accent5="accent5" accent6="accent6" hlink="hlink" folHlink="folHlink"/>
  <p:sldLayoutIdLst>
    <p:sldLayoutId id="2147483651" r:id="rId1"/>
    <p:sldLayoutId id="2147483652" r:id="rId2"/>
    <p:sldLayoutId id="2147483653" r:id="rId3"/>
    <p:sldLayoutId id="2147483654" r:id="rId4"/>
    <p:sldLayoutId id="2147483655" r:id="rId5"/>
  </p:sldLayoutIdLst>
  <p:txStyles>
    <p:titleStyle>
      <a:lvl1pPr algn="l" defTabSz="914400" rtl="0">
        <a:lnSpc>
          <a:spcPct val="90000"/>
        </a:lnSpc>
        <a:spcBef>
          <a:spcPts val="0"/>
        </a:spcBef>
        <a:buNone/>
        <a:defRPr sz="4400">
          <a:solidFill>
            <a:schemeClr val="tx1"/>
          </a:solidFill>
          <a:latin typeface="+mj-lt"/>
          <a:ea typeface="+mj-ea"/>
          <a:cs typeface="+mj-cs"/>
        </a:defRPr>
      </a:lvl1pPr>
    </p:titleStyle>
    <p:bodyStyle>
      <a:lvl1pPr marL="228600" indent="-228600" algn="l" defTabSz="914400" rtl="0">
        <a:lnSpc>
          <a:spcPct val="90000"/>
        </a:lnSpc>
        <a:spcBef>
          <a:spcPts val="1000"/>
        </a:spcBef>
        <a:buFont typeface="Arial"/>
        <a:buChar char="•"/>
        <a:defRPr sz="2800">
          <a:solidFill>
            <a:schemeClr val="tx1"/>
          </a:solidFill>
          <a:latin typeface="+mn-lt"/>
          <a:ea typeface="+mn-ea"/>
          <a:cs typeface="+mn-cs"/>
        </a:defRPr>
      </a:lvl1pPr>
      <a:lvl2pPr marL="685800" indent="-228600" algn="l" defTabSz="914400" rtl="0">
        <a:lnSpc>
          <a:spcPct val="90000"/>
        </a:lnSpc>
        <a:spcBef>
          <a:spcPts val="500"/>
        </a:spcBef>
        <a:buFont typeface="Arial"/>
        <a:buChar char="•"/>
        <a:defRPr sz="2400">
          <a:solidFill>
            <a:schemeClr val="tx1"/>
          </a:solidFill>
          <a:latin typeface="+mn-lt"/>
          <a:ea typeface="+mn-ea"/>
          <a:cs typeface="+mn-cs"/>
        </a:defRPr>
      </a:lvl2pPr>
      <a:lvl3pPr marL="1143000" indent="-228600" algn="l" defTabSz="914400" rtl="0">
        <a:lnSpc>
          <a:spcPct val="90000"/>
        </a:lnSpc>
        <a:spcBef>
          <a:spcPts val="500"/>
        </a:spcBef>
        <a:buFont typeface="Arial"/>
        <a:buChar char="•"/>
        <a:defRPr sz="2000">
          <a:solidFill>
            <a:schemeClr val="tx1"/>
          </a:solidFill>
          <a:latin typeface="+mn-lt"/>
          <a:ea typeface="+mn-ea"/>
          <a:cs typeface="+mn-cs"/>
        </a:defRPr>
      </a:lvl3pPr>
      <a:lvl4pPr marL="1600200" indent="-228600" algn="l" defTabSz="914400" rtl="0">
        <a:lnSpc>
          <a:spcPct val="90000"/>
        </a:lnSpc>
        <a:spcBef>
          <a:spcPts val="500"/>
        </a:spcBef>
        <a:buFont typeface="Arial"/>
        <a:buChar char="•"/>
        <a:defRPr sz="1800">
          <a:solidFill>
            <a:schemeClr val="tx1"/>
          </a:solidFill>
          <a:latin typeface="+mn-lt"/>
          <a:ea typeface="+mn-ea"/>
          <a:cs typeface="+mn-cs"/>
        </a:defRPr>
      </a:lvl4pPr>
      <a:lvl5pPr marL="2057400" indent="-228600" algn="l" defTabSz="914400" rtl="0">
        <a:lnSpc>
          <a:spcPct val="90000"/>
        </a:lnSpc>
        <a:spcBef>
          <a:spcPts val="500"/>
        </a:spcBef>
        <a:buFont typeface="Arial"/>
        <a:buChar char="•"/>
        <a:defRPr sz="1800">
          <a:solidFill>
            <a:schemeClr val="tx1"/>
          </a:solidFill>
          <a:latin typeface="+mn-lt"/>
          <a:ea typeface="+mn-ea"/>
          <a:cs typeface="+mn-cs"/>
        </a:defRPr>
      </a:lvl5pPr>
      <a:lvl6pPr marL="2514600" indent="-228600" algn="l" defTabSz="914400" rtl="0">
        <a:lnSpc>
          <a:spcPct val="90000"/>
        </a:lnSpc>
        <a:spcBef>
          <a:spcPts val="500"/>
        </a:spcBef>
        <a:buFont typeface="Arial"/>
        <a:buChar char="•"/>
        <a:defRPr sz="1800">
          <a:solidFill>
            <a:schemeClr val="tx1"/>
          </a:solidFill>
          <a:latin typeface="+mn-lt"/>
          <a:ea typeface="+mn-ea"/>
          <a:cs typeface="+mn-cs"/>
        </a:defRPr>
      </a:lvl6pPr>
      <a:lvl7pPr marL="2971800" indent="-228600" algn="l" defTabSz="914400" rtl="0">
        <a:lnSpc>
          <a:spcPct val="90000"/>
        </a:lnSpc>
        <a:spcBef>
          <a:spcPts val="500"/>
        </a:spcBef>
        <a:buFont typeface="Arial"/>
        <a:buChar char="•"/>
        <a:defRPr sz="1800">
          <a:solidFill>
            <a:schemeClr val="tx1"/>
          </a:solidFill>
          <a:latin typeface="+mn-lt"/>
          <a:ea typeface="+mn-ea"/>
          <a:cs typeface="+mn-cs"/>
        </a:defRPr>
      </a:lvl7pPr>
      <a:lvl8pPr marL="3429000" indent="-228600" algn="l" defTabSz="914400" rtl="0">
        <a:lnSpc>
          <a:spcPct val="90000"/>
        </a:lnSpc>
        <a:spcBef>
          <a:spcPts val="500"/>
        </a:spcBef>
        <a:buFont typeface="Arial"/>
        <a:buChar char="•"/>
        <a:defRPr sz="1800">
          <a:solidFill>
            <a:schemeClr val="tx1"/>
          </a:solidFill>
          <a:latin typeface="+mn-lt"/>
          <a:ea typeface="+mn-ea"/>
          <a:cs typeface="+mn-cs"/>
        </a:defRPr>
      </a:lvl8pPr>
      <a:lvl9pPr marL="3886200" indent="-228600" algn="l" defTabSz="914400" rtl="0">
        <a:lnSpc>
          <a:spcPct val="90000"/>
        </a:lnSpc>
        <a:spcBef>
          <a:spcPts val="500"/>
        </a:spcBef>
        <a:buFont typeface="Arial"/>
        <a:buChar char="•"/>
        <a:defRPr sz="1800">
          <a:solidFill>
            <a:schemeClr val="tx1"/>
          </a:solidFill>
          <a:latin typeface="+mn-lt"/>
          <a:ea typeface="+mn-ea"/>
          <a:cs typeface="+mn-cs"/>
        </a:defRPr>
      </a:lvl9pPr>
    </p:bodyStyle>
    <p:otherStyle>
      <a:defPPr>
        <a:defRPr lang="en-US"/>
      </a:defPPr>
      <a:lvl1pPr marL="0" algn="l" defTabSz="914400" rtl="0">
        <a:defRPr sz="1800">
          <a:solidFill>
            <a:schemeClr val="tx1"/>
          </a:solidFill>
          <a:latin typeface="+mn-lt"/>
          <a:ea typeface="+mn-ea"/>
          <a:cs typeface="+mn-cs"/>
        </a:defRPr>
      </a:lvl1pPr>
      <a:lvl2pPr marL="457200" algn="l" defTabSz="914400" rtl="0">
        <a:defRPr sz="1800">
          <a:solidFill>
            <a:schemeClr val="tx1"/>
          </a:solidFill>
          <a:latin typeface="+mn-lt"/>
          <a:ea typeface="+mn-ea"/>
          <a:cs typeface="+mn-cs"/>
        </a:defRPr>
      </a:lvl2pPr>
      <a:lvl3pPr marL="914400" algn="l" defTabSz="914400" rtl="0">
        <a:defRPr sz="1800">
          <a:solidFill>
            <a:schemeClr val="tx1"/>
          </a:solidFill>
          <a:latin typeface="+mn-lt"/>
          <a:ea typeface="+mn-ea"/>
          <a:cs typeface="+mn-cs"/>
        </a:defRPr>
      </a:lvl3pPr>
      <a:lvl4pPr marL="1371600" algn="l" defTabSz="914400" rtl="0">
        <a:defRPr sz="1800">
          <a:solidFill>
            <a:schemeClr val="tx1"/>
          </a:solidFill>
          <a:latin typeface="+mn-lt"/>
          <a:ea typeface="+mn-ea"/>
          <a:cs typeface="+mn-cs"/>
        </a:defRPr>
      </a:lvl4pPr>
      <a:lvl5pPr marL="1828800" algn="l" defTabSz="914400" rtl="0">
        <a:defRPr sz="1800">
          <a:solidFill>
            <a:schemeClr val="tx1"/>
          </a:solidFill>
          <a:latin typeface="+mn-lt"/>
          <a:ea typeface="+mn-ea"/>
          <a:cs typeface="+mn-cs"/>
        </a:defRPr>
      </a:lvl5pPr>
      <a:lvl6pPr marL="2286000" algn="l" defTabSz="914400" rtl="0">
        <a:defRPr sz="1800">
          <a:solidFill>
            <a:schemeClr val="tx1"/>
          </a:solidFill>
          <a:latin typeface="+mn-lt"/>
          <a:ea typeface="+mn-ea"/>
          <a:cs typeface="+mn-cs"/>
        </a:defRPr>
      </a:lvl6pPr>
      <a:lvl7pPr marL="2743200" algn="l" defTabSz="914400" rtl="0">
        <a:defRPr sz="1800">
          <a:solidFill>
            <a:schemeClr val="tx1"/>
          </a:solidFill>
          <a:latin typeface="+mn-lt"/>
          <a:ea typeface="+mn-ea"/>
          <a:cs typeface="+mn-cs"/>
        </a:defRPr>
      </a:lvl7pPr>
      <a:lvl8pPr marL="3200400" algn="l" defTabSz="914400" rtl="0">
        <a:defRPr sz="1800">
          <a:solidFill>
            <a:schemeClr val="tx1"/>
          </a:solidFill>
          <a:latin typeface="+mn-lt"/>
          <a:ea typeface="+mn-ea"/>
          <a:cs typeface="+mn-cs"/>
        </a:defRPr>
      </a:lvl8pPr>
      <a:lvl9pPr marL="3657600" algn="l" defTabSz="914400" rtl="0">
        <a:defRPr sz="18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bwMode="auto">
        <a:xfrm>
          <a:off x="0" y="0"/>
          <a:ext cx="0" cy="0"/>
          <a:chOff x="0" y="0"/>
          <a:chExt cx="0" cy="0"/>
        </a:xfrm>
      </p:grpSpPr>
      <p:sp>
        <p:nvSpPr>
          <p:cNvPr id="1549195928" name="Text Placeholder 2"/>
          <p:cNvSpPr>
            <a:spLocks noGrp="1"/>
          </p:cNvSpPr>
          <p:nvPr>
            <p:ph type="body" idx="1"/>
          </p:nvPr>
        </p:nvSpPr>
        <p:spPr bwMode="auto">
          <a:xfrm>
            <a:off x="630810" y="1470581"/>
            <a:ext cx="4535079" cy="3864989"/>
          </a:xfrm>
          <a:prstGeom prst="rect">
            <a:avLst/>
          </a:prstGeom>
        </p:spPr>
        <p:txBody>
          <a:bodyPr vert="horz" wrap="none" lIns="0" tIns="0" rIns="0" bIns="0" rtlCol="0" anchor="t" anchorCtr="0">
            <a:noAutofit/>
          </a:bodyPr>
          <a:lstStyle/>
          <a:p>
            <a:pPr lvl="0">
              <a:defRPr/>
            </a:pPr>
            <a:r>
              <a:rPr lang="en-GB"/>
              <a:t>Click to edit Master text styles</a:t>
            </a:r>
          </a:p>
        </p:txBody>
      </p:sp>
      <p:pic>
        <p:nvPicPr>
          <p:cNvPr id="1790539038" name="Picture 3" descr="A picture containing text, screenshot, font, logo&#10;&#10;Description automatically generated"/>
          <p:cNvPicPr>
            <a:picLocks noChangeAspect="1"/>
          </p:cNvPicPr>
          <p:nvPr userDrawn="1"/>
        </p:nvPicPr>
        <p:blipFill rotWithShape="1">
          <a:blip r:embed="rId9"/>
          <a:stretch/>
        </p:blipFill>
        <p:spPr bwMode="auto">
          <a:xfrm>
            <a:off x="0" y="0"/>
            <a:ext cx="12192000" cy="6858000"/>
          </a:xfrm>
          <a:prstGeom prst="rect">
            <a:avLst/>
          </a:prstGeom>
        </p:spPr>
      </p:pic>
    </p:spTree>
  </p:cSld>
  <p:clrMap bg1="lt1" tx1="dk1" bg2="lt2" tx2="dk2" accent1="accent1" accent2="accent2" accent3="accent3" accent4="accent4" accent5="accent5" accent6="accent6" hlink="hlink" folHlink="folHlink"/>
  <p:sldLayoutIdLst>
    <p:sldLayoutId id="2147483657" r:id="rId1"/>
    <p:sldLayoutId id="2147483658" r:id="rId2"/>
    <p:sldLayoutId id="2147483659" r:id="rId3"/>
    <p:sldLayoutId id="2147483660" r:id="rId4"/>
    <p:sldLayoutId id="2147483661" r:id="rId5"/>
    <p:sldLayoutId id="2147483662" r:id="rId6"/>
    <p:sldLayoutId id="2147483663" r:id="rId7"/>
  </p:sldLayoutIdLst>
  <p:txStyles>
    <p:titleStyle>
      <a:lvl1pPr algn="l" defTabSz="914400" rtl="0">
        <a:lnSpc>
          <a:spcPct val="90000"/>
        </a:lnSpc>
        <a:spcBef>
          <a:spcPts val="0"/>
        </a:spcBef>
        <a:buNone/>
        <a:defRPr sz="4400">
          <a:solidFill>
            <a:schemeClr val="tx1"/>
          </a:solidFill>
          <a:latin typeface="+mj-lt"/>
          <a:ea typeface="+mj-ea"/>
          <a:cs typeface="+mj-cs"/>
        </a:defRPr>
      </a:lvl1pPr>
    </p:titleStyle>
    <p:bodyStyle>
      <a:lvl1pPr marL="0" indent="0" algn="l" defTabSz="914400" rtl="0">
        <a:lnSpc>
          <a:spcPct val="90000"/>
        </a:lnSpc>
        <a:spcBef>
          <a:spcPts val="1000"/>
        </a:spcBef>
        <a:buFont typeface="Arial"/>
        <a:buNone/>
        <a:defRPr sz="2800">
          <a:solidFill>
            <a:schemeClr val="bg1"/>
          </a:solidFill>
          <a:latin typeface="+mn-lt"/>
          <a:ea typeface="+mn-ea"/>
          <a:cs typeface="+mn-cs"/>
        </a:defRPr>
      </a:lvl1pPr>
      <a:lvl2pPr marL="685800" indent="-228600" algn="l" defTabSz="914400" rtl="0">
        <a:lnSpc>
          <a:spcPct val="90000"/>
        </a:lnSpc>
        <a:spcBef>
          <a:spcPts val="500"/>
        </a:spcBef>
        <a:buFont typeface="Arial"/>
        <a:buChar char="•"/>
        <a:defRPr sz="2400">
          <a:solidFill>
            <a:schemeClr val="tx1"/>
          </a:solidFill>
          <a:latin typeface="+mn-lt"/>
          <a:ea typeface="+mn-ea"/>
          <a:cs typeface="+mn-cs"/>
        </a:defRPr>
      </a:lvl2pPr>
      <a:lvl3pPr marL="1143000" indent="-228600" algn="l" defTabSz="914400" rtl="0">
        <a:lnSpc>
          <a:spcPct val="90000"/>
        </a:lnSpc>
        <a:spcBef>
          <a:spcPts val="500"/>
        </a:spcBef>
        <a:buFont typeface="Arial"/>
        <a:buChar char="•"/>
        <a:defRPr sz="2000">
          <a:solidFill>
            <a:schemeClr val="tx1"/>
          </a:solidFill>
          <a:latin typeface="+mn-lt"/>
          <a:ea typeface="+mn-ea"/>
          <a:cs typeface="+mn-cs"/>
        </a:defRPr>
      </a:lvl3pPr>
      <a:lvl4pPr marL="1600200" indent="-228600" algn="l" defTabSz="914400" rtl="0">
        <a:lnSpc>
          <a:spcPct val="90000"/>
        </a:lnSpc>
        <a:spcBef>
          <a:spcPts val="500"/>
        </a:spcBef>
        <a:buFont typeface="Arial"/>
        <a:buChar char="•"/>
        <a:defRPr sz="1800">
          <a:solidFill>
            <a:schemeClr val="tx1"/>
          </a:solidFill>
          <a:latin typeface="+mn-lt"/>
          <a:ea typeface="+mn-ea"/>
          <a:cs typeface="+mn-cs"/>
        </a:defRPr>
      </a:lvl4pPr>
      <a:lvl5pPr marL="2057400" indent="-228600" algn="l" defTabSz="914400" rtl="0">
        <a:lnSpc>
          <a:spcPct val="90000"/>
        </a:lnSpc>
        <a:spcBef>
          <a:spcPts val="500"/>
        </a:spcBef>
        <a:buFont typeface="Arial"/>
        <a:buChar char="•"/>
        <a:defRPr sz="1800">
          <a:solidFill>
            <a:schemeClr val="tx1"/>
          </a:solidFill>
          <a:latin typeface="+mn-lt"/>
          <a:ea typeface="+mn-ea"/>
          <a:cs typeface="+mn-cs"/>
        </a:defRPr>
      </a:lvl5pPr>
      <a:lvl6pPr marL="2514600" indent="-228600" algn="l" defTabSz="914400" rtl="0">
        <a:lnSpc>
          <a:spcPct val="90000"/>
        </a:lnSpc>
        <a:spcBef>
          <a:spcPts val="500"/>
        </a:spcBef>
        <a:buFont typeface="Arial"/>
        <a:buChar char="•"/>
        <a:defRPr sz="1800">
          <a:solidFill>
            <a:schemeClr val="tx1"/>
          </a:solidFill>
          <a:latin typeface="+mn-lt"/>
          <a:ea typeface="+mn-ea"/>
          <a:cs typeface="+mn-cs"/>
        </a:defRPr>
      </a:lvl6pPr>
      <a:lvl7pPr marL="2971800" indent="-228600" algn="l" defTabSz="914400" rtl="0">
        <a:lnSpc>
          <a:spcPct val="90000"/>
        </a:lnSpc>
        <a:spcBef>
          <a:spcPts val="500"/>
        </a:spcBef>
        <a:buFont typeface="Arial"/>
        <a:buChar char="•"/>
        <a:defRPr sz="1800">
          <a:solidFill>
            <a:schemeClr val="tx1"/>
          </a:solidFill>
          <a:latin typeface="+mn-lt"/>
          <a:ea typeface="+mn-ea"/>
          <a:cs typeface="+mn-cs"/>
        </a:defRPr>
      </a:lvl7pPr>
      <a:lvl8pPr marL="3429000" indent="-228600" algn="l" defTabSz="914400" rtl="0">
        <a:lnSpc>
          <a:spcPct val="90000"/>
        </a:lnSpc>
        <a:spcBef>
          <a:spcPts val="500"/>
        </a:spcBef>
        <a:buFont typeface="Arial"/>
        <a:buChar char="•"/>
        <a:defRPr sz="1800">
          <a:solidFill>
            <a:schemeClr val="tx1"/>
          </a:solidFill>
          <a:latin typeface="+mn-lt"/>
          <a:ea typeface="+mn-ea"/>
          <a:cs typeface="+mn-cs"/>
        </a:defRPr>
      </a:lvl8pPr>
      <a:lvl9pPr marL="3886200" indent="-228600" algn="l" defTabSz="914400" rtl="0">
        <a:lnSpc>
          <a:spcPct val="90000"/>
        </a:lnSpc>
        <a:spcBef>
          <a:spcPts val="500"/>
        </a:spcBef>
        <a:buFont typeface="Arial"/>
        <a:buChar char="•"/>
        <a:defRPr sz="1800">
          <a:solidFill>
            <a:schemeClr val="tx1"/>
          </a:solidFill>
          <a:latin typeface="+mn-lt"/>
          <a:ea typeface="+mn-ea"/>
          <a:cs typeface="+mn-cs"/>
        </a:defRPr>
      </a:lvl9pPr>
    </p:bodyStyle>
    <p:otherStyle>
      <a:defPPr>
        <a:defRPr lang="en-US"/>
      </a:defPPr>
      <a:lvl1pPr marL="0" algn="l" defTabSz="914400" rtl="0">
        <a:defRPr sz="1800">
          <a:solidFill>
            <a:schemeClr val="tx1"/>
          </a:solidFill>
          <a:latin typeface="+mn-lt"/>
          <a:ea typeface="+mn-ea"/>
          <a:cs typeface="+mn-cs"/>
        </a:defRPr>
      </a:lvl1pPr>
      <a:lvl2pPr marL="457200" algn="l" defTabSz="914400" rtl="0">
        <a:defRPr sz="1800">
          <a:solidFill>
            <a:schemeClr val="tx1"/>
          </a:solidFill>
          <a:latin typeface="+mn-lt"/>
          <a:ea typeface="+mn-ea"/>
          <a:cs typeface="+mn-cs"/>
        </a:defRPr>
      </a:lvl2pPr>
      <a:lvl3pPr marL="914400" algn="l" defTabSz="914400" rtl="0">
        <a:defRPr sz="1800">
          <a:solidFill>
            <a:schemeClr val="tx1"/>
          </a:solidFill>
          <a:latin typeface="+mn-lt"/>
          <a:ea typeface="+mn-ea"/>
          <a:cs typeface="+mn-cs"/>
        </a:defRPr>
      </a:lvl3pPr>
      <a:lvl4pPr marL="1371600" algn="l" defTabSz="914400" rtl="0">
        <a:defRPr sz="1800">
          <a:solidFill>
            <a:schemeClr val="tx1"/>
          </a:solidFill>
          <a:latin typeface="+mn-lt"/>
          <a:ea typeface="+mn-ea"/>
          <a:cs typeface="+mn-cs"/>
        </a:defRPr>
      </a:lvl4pPr>
      <a:lvl5pPr marL="1828800" algn="l" defTabSz="914400" rtl="0">
        <a:defRPr sz="1800">
          <a:solidFill>
            <a:schemeClr val="tx1"/>
          </a:solidFill>
          <a:latin typeface="+mn-lt"/>
          <a:ea typeface="+mn-ea"/>
          <a:cs typeface="+mn-cs"/>
        </a:defRPr>
      </a:lvl5pPr>
      <a:lvl6pPr marL="2286000" algn="l" defTabSz="914400" rtl="0">
        <a:defRPr sz="1800">
          <a:solidFill>
            <a:schemeClr val="tx1"/>
          </a:solidFill>
          <a:latin typeface="+mn-lt"/>
          <a:ea typeface="+mn-ea"/>
          <a:cs typeface="+mn-cs"/>
        </a:defRPr>
      </a:lvl6pPr>
      <a:lvl7pPr marL="2743200" algn="l" defTabSz="914400" rtl="0">
        <a:defRPr sz="1800">
          <a:solidFill>
            <a:schemeClr val="tx1"/>
          </a:solidFill>
          <a:latin typeface="+mn-lt"/>
          <a:ea typeface="+mn-ea"/>
          <a:cs typeface="+mn-cs"/>
        </a:defRPr>
      </a:lvl7pPr>
      <a:lvl8pPr marL="3200400" algn="l" defTabSz="914400" rtl="0">
        <a:defRPr sz="1800">
          <a:solidFill>
            <a:schemeClr val="tx1"/>
          </a:solidFill>
          <a:latin typeface="+mn-lt"/>
          <a:ea typeface="+mn-ea"/>
          <a:cs typeface="+mn-cs"/>
        </a:defRPr>
      </a:lvl8pPr>
      <a:lvl9pPr marL="3657600" algn="l" defTabSz="914400" rtl="0">
        <a:defRPr sz="18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bwMode="auto">
        <a:xfrm>
          <a:off x="0" y="0"/>
          <a:ext cx="0" cy="0"/>
          <a:chOff x="0" y="0"/>
          <a:chExt cx="0" cy="0"/>
        </a:xfrm>
      </p:grpSpPr>
      <p:sp>
        <p:nvSpPr>
          <p:cNvPr id="465156550" name="Title Placeholder 1"/>
          <p:cNvSpPr>
            <a:spLocks noGrp="1"/>
          </p:cNvSpPr>
          <p:nvPr>
            <p:ph type="title"/>
          </p:nvPr>
        </p:nvSpPr>
        <p:spPr bwMode="auto">
          <a:xfrm>
            <a:off x="358219" y="365125"/>
            <a:ext cx="11481847"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2083905830" name="Text Placeholder 2"/>
          <p:cNvSpPr>
            <a:spLocks noGrp="1"/>
          </p:cNvSpPr>
          <p:nvPr>
            <p:ph type="body" idx="1"/>
          </p:nvPr>
        </p:nvSpPr>
        <p:spPr bwMode="auto">
          <a:xfrm>
            <a:off x="358219" y="1825625"/>
            <a:ext cx="11481847" cy="3575934"/>
          </a:xfrm>
          <a:prstGeom prst="rect">
            <a:avLst/>
          </a:prstGeom>
        </p:spPr>
        <p:txBody>
          <a:bodyPr vert="horz" lIns="91440" tIns="45720" rIns="91440" bIns="45720" rtlCol="0">
            <a:normAutofit/>
          </a:bodyPr>
          <a:lstStyle/>
          <a:p>
            <a:pPr lvl="0">
              <a:defRPr/>
            </a:pPr>
            <a:r>
              <a:rPr lang="en-GB"/>
              <a:t>Click to edit Master text styles</a:t>
            </a:r>
          </a:p>
          <a:p>
            <a:pPr lvl="1">
              <a:defRPr/>
            </a:pPr>
            <a:r>
              <a:rPr lang="en-GB"/>
              <a:t>Second level</a:t>
            </a:r>
          </a:p>
          <a:p>
            <a:pPr lvl="2">
              <a:defRPr/>
            </a:pPr>
            <a:r>
              <a:rPr lang="en-GB"/>
              <a:t>Third level</a:t>
            </a:r>
          </a:p>
          <a:p>
            <a:pPr lvl="3">
              <a:defRPr/>
            </a:pPr>
            <a:r>
              <a:rPr lang="en-GB"/>
              <a:t>Fourth level</a:t>
            </a:r>
          </a:p>
          <a:p>
            <a:pPr lvl="4">
              <a:defRPr/>
            </a:pPr>
            <a:r>
              <a:rPr lang="en-GB"/>
              <a:t>Fifth level</a:t>
            </a:r>
            <a:endParaRPr lang="en-US"/>
          </a:p>
        </p:txBody>
      </p:sp>
      <p:pic>
        <p:nvPicPr>
          <p:cNvPr id="2072204496" name="Picture 5" descr="A picture containing text, businesscard, screenshot, logo&#10;&#10;Description automatically generated"/>
          <p:cNvPicPr>
            <a:picLocks noChangeAspect="1"/>
          </p:cNvPicPr>
          <p:nvPr userDrawn="1"/>
        </p:nvPicPr>
        <p:blipFill rotWithShape="1">
          <a:blip r:embed="rId5"/>
          <a:stretch/>
        </p:blipFill>
        <p:spPr bwMode="auto">
          <a:xfrm>
            <a:off x="0" y="0"/>
            <a:ext cx="12192000" cy="6858000"/>
          </a:xfrm>
          <a:prstGeom prst="rect">
            <a:avLst/>
          </a:prstGeom>
        </p:spPr>
      </p:pic>
    </p:spTree>
  </p:cSld>
  <p:clrMap bg1="lt1" tx1="dk1" bg2="lt2" tx2="dk2" accent1="accent1" accent2="accent2" accent3="accent3" accent4="accent4" accent5="accent5" accent6="accent6" hlink="hlink" folHlink="folHlink"/>
  <p:sldLayoutIdLst>
    <p:sldLayoutId id="2147483665" r:id="rId1"/>
    <p:sldLayoutId id="2147483666" r:id="rId2"/>
    <p:sldLayoutId id="2147483667" r:id="rId3"/>
  </p:sldLayoutIdLst>
  <p:txStyles>
    <p:titleStyle>
      <a:lvl1pPr algn="l" defTabSz="914400" rtl="0">
        <a:lnSpc>
          <a:spcPct val="90000"/>
        </a:lnSpc>
        <a:spcBef>
          <a:spcPts val="0"/>
        </a:spcBef>
        <a:buNone/>
        <a:defRPr sz="4400">
          <a:solidFill>
            <a:schemeClr val="tx1"/>
          </a:solidFill>
          <a:latin typeface="+mj-lt"/>
          <a:ea typeface="+mj-ea"/>
          <a:cs typeface="+mj-cs"/>
        </a:defRPr>
      </a:lvl1pPr>
    </p:titleStyle>
    <p:bodyStyle>
      <a:lvl1pPr marL="228600" indent="-228600" algn="l" defTabSz="914400" rtl="0">
        <a:lnSpc>
          <a:spcPct val="90000"/>
        </a:lnSpc>
        <a:spcBef>
          <a:spcPts val="1000"/>
        </a:spcBef>
        <a:buFont typeface="Arial"/>
        <a:buChar char="•"/>
        <a:defRPr sz="2800">
          <a:solidFill>
            <a:schemeClr val="tx1"/>
          </a:solidFill>
          <a:latin typeface="+mn-lt"/>
          <a:ea typeface="+mn-ea"/>
          <a:cs typeface="+mn-cs"/>
        </a:defRPr>
      </a:lvl1pPr>
      <a:lvl2pPr marL="685800" indent="-228600" algn="l" defTabSz="914400" rtl="0">
        <a:lnSpc>
          <a:spcPct val="90000"/>
        </a:lnSpc>
        <a:spcBef>
          <a:spcPts val="500"/>
        </a:spcBef>
        <a:buFont typeface="Arial"/>
        <a:buChar char="•"/>
        <a:defRPr sz="2400">
          <a:solidFill>
            <a:schemeClr val="tx1"/>
          </a:solidFill>
          <a:latin typeface="+mn-lt"/>
          <a:ea typeface="+mn-ea"/>
          <a:cs typeface="+mn-cs"/>
        </a:defRPr>
      </a:lvl2pPr>
      <a:lvl3pPr marL="1143000" indent="-228600" algn="l" defTabSz="914400" rtl="0">
        <a:lnSpc>
          <a:spcPct val="90000"/>
        </a:lnSpc>
        <a:spcBef>
          <a:spcPts val="500"/>
        </a:spcBef>
        <a:buFont typeface="Arial"/>
        <a:buChar char="•"/>
        <a:defRPr sz="2000">
          <a:solidFill>
            <a:schemeClr val="tx1"/>
          </a:solidFill>
          <a:latin typeface="+mn-lt"/>
          <a:ea typeface="+mn-ea"/>
          <a:cs typeface="+mn-cs"/>
        </a:defRPr>
      </a:lvl3pPr>
      <a:lvl4pPr marL="1600200" indent="-228600" algn="l" defTabSz="914400" rtl="0">
        <a:lnSpc>
          <a:spcPct val="90000"/>
        </a:lnSpc>
        <a:spcBef>
          <a:spcPts val="500"/>
        </a:spcBef>
        <a:buFont typeface="Arial"/>
        <a:buChar char="•"/>
        <a:defRPr sz="1800">
          <a:solidFill>
            <a:schemeClr val="tx1"/>
          </a:solidFill>
          <a:latin typeface="+mn-lt"/>
          <a:ea typeface="+mn-ea"/>
          <a:cs typeface="+mn-cs"/>
        </a:defRPr>
      </a:lvl4pPr>
      <a:lvl5pPr marL="2057400" indent="-228600" algn="l" defTabSz="914400" rtl="0">
        <a:lnSpc>
          <a:spcPct val="90000"/>
        </a:lnSpc>
        <a:spcBef>
          <a:spcPts val="500"/>
        </a:spcBef>
        <a:buFont typeface="Arial"/>
        <a:buChar char="•"/>
        <a:defRPr sz="1800">
          <a:solidFill>
            <a:schemeClr val="tx1"/>
          </a:solidFill>
          <a:latin typeface="+mn-lt"/>
          <a:ea typeface="+mn-ea"/>
          <a:cs typeface="+mn-cs"/>
        </a:defRPr>
      </a:lvl5pPr>
      <a:lvl6pPr marL="2514600" indent="-228600" algn="l" defTabSz="914400" rtl="0">
        <a:lnSpc>
          <a:spcPct val="90000"/>
        </a:lnSpc>
        <a:spcBef>
          <a:spcPts val="500"/>
        </a:spcBef>
        <a:buFont typeface="Arial"/>
        <a:buChar char="•"/>
        <a:defRPr sz="1800">
          <a:solidFill>
            <a:schemeClr val="tx1"/>
          </a:solidFill>
          <a:latin typeface="+mn-lt"/>
          <a:ea typeface="+mn-ea"/>
          <a:cs typeface="+mn-cs"/>
        </a:defRPr>
      </a:lvl6pPr>
      <a:lvl7pPr marL="2971800" indent="-228600" algn="l" defTabSz="914400" rtl="0">
        <a:lnSpc>
          <a:spcPct val="90000"/>
        </a:lnSpc>
        <a:spcBef>
          <a:spcPts val="500"/>
        </a:spcBef>
        <a:buFont typeface="Arial"/>
        <a:buChar char="•"/>
        <a:defRPr sz="1800">
          <a:solidFill>
            <a:schemeClr val="tx1"/>
          </a:solidFill>
          <a:latin typeface="+mn-lt"/>
          <a:ea typeface="+mn-ea"/>
          <a:cs typeface="+mn-cs"/>
        </a:defRPr>
      </a:lvl7pPr>
      <a:lvl8pPr marL="3429000" indent="-228600" algn="l" defTabSz="914400" rtl="0">
        <a:lnSpc>
          <a:spcPct val="90000"/>
        </a:lnSpc>
        <a:spcBef>
          <a:spcPts val="500"/>
        </a:spcBef>
        <a:buFont typeface="Arial"/>
        <a:buChar char="•"/>
        <a:defRPr sz="1800">
          <a:solidFill>
            <a:schemeClr val="tx1"/>
          </a:solidFill>
          <a:latin typeface="+mn-lt"/>
          <a:ea typeface="+mn-ea"/>
          <a:cs typeface="+mn-cs"/>
        </a:defRPr>
      </a:lvl8pPr>
      <a:lvl9pPr marL="3886200" indent="-228600" algn="l" defTabSz="914400" rtl="0">
        <a:lnSpc>
          <a:spcPct val="90000"/>
        </a:lnSpc>
        <a:spcBef>
          <a:spcPts val="500"/>
        </a:spcBef>
        <a:buFont typeface="Arial"/>
        <a:buChar char="•"/>
        <a:defRPr sz="1800">
          <a:solidFill>
            <a:schemeClr val="tx1"/>
          </a:solidFill>
          <a:latin typeface="+mn-lt"/>
          <a:ea typeface="+mn-ea"/>
          <a:cs typeface="+mn-cs"/>
        </a:defRPr>
      </a:lvl9pPr>
    </p:bodyStyle>
    <p:otherStyle>
      <a:defPPr>
        <a:defRPr lang="en-US"/>
      </a:defPPr>
      <a:lvl1pPr marL="0" algn="l" defTabSz="914400" rtl="0">
        <a:defRPr sz="1800">
          <a:solidFill>
            <a:schemeClr val="tx1"/>
          </a:solidFill>
          <a:latin typeface="+mn-lt"/>
          <a:ea typeface="+mn-ea"/>
          <a:cs typeface="+mn-cs"/>
        </a:defRPr>
      </a:lvl1pPr>
      <a:lvl2pPr marL="457200" algn="l" defTabSz="914400" rtl="0">
        <a:defRPr sz="1800">
          <a:solidFill>
            <a:schemeClr val="tx1"/>
          </a:solidFill>
          <a:latin typeface="+mn-lt"/>
          <a:ea typeface="+mn-ea"/>
          <a:cs typeface="+mn-cs"/>
        </a:defRPr>
      </a:lvl2pPr>
      <a:lvl3pPr marL="914400" algn="l" defTabSz="914400" rtl="0">
        <a:defRPr sz="1800">
          <a:solidFill>
            <a:schemeClr val="tx1"/>
          </a:solidFill>
          <a:latin typeface="+mn-lt"/>
          <a:ea typeface="+mn-ea"/>
          <a:cs typeface="+mn-cs"/>
        </a:defRPr>
      </a:lvl3pPr>
      <a:lvl4pPr marL="1371600" algn="l" defTabSz="914400" rtl="0">
        <a:defRPr sz="1800">
          <a:solidFill>
            <a:schemeClr val="tx1"/>
          </a:solidFill>
          <a:latin typeface="+mn-lt"/>
          <a:ea typeface="+mn-ea"/>
          <a:cs typeface="+mn-cs"/>
        </a:defRPr>
      </a:lvl4pPr>
      <a:lvl5pPr marL="1828800" algn="l" defTabSz="914400" rtl="0">
        <a:defRPr sz="1800">
          <a:solidFill>
            <a:schemeClr val="tx1"/>
          </a:solidFill>
          <a:latin typeface="+mn-lt"/>
          <a:ea typeface="+mn-ea"/>
          <a:cs typeface="+mn-cs"/>
        </a:defRPr>
      </a:lvl5pPr>
      <a:lvl6pPr marL="2286000" algn="l" defTabSz="914400" rtl="0">
        <a:defRPr sz="1800">
          <a:solidFill>
            <a:schemeClr val="tx1"/>
          </a:solidFill>
          <a:latin typeface="+mn-lt"/>
          <a:ea typeface="+mn-ea"/>
          <a:cs typeface="+mn-cs"/>
        </a:defRPr>
      </a:lvl6pPr>
      <a:lvl7pPr marL="2743200" algn="l" defTabSz="914400" rtl="0">
        <a:defRPr sz="1800">
          <a:solidFill>
            <a:schemeClr val="tx1"/>
          </a:solidFill>
          <a:latin typeface="+mn-lt"/>
          <a:ea typeface="+mn-ea"/>
          <a:cs typeface="+mn-cs"/>
        </a:defRPr>
      </a:lvl7pPr>
      <a:lvl8pPr marL="3200400" algn="l" defTabSz="914400" rtl="0">
        <a:defRPr sz="1800">
          <a:solidFill>
            <a:schemeClr val="tx1"/>
          </a:solidFill>
          <a:latin typeface="+mn-lt"/>
          <a:ea typeface="+mn-ea"/>
          <a:cs typeface="+mn-cs"/>
        </a:defRPr>
      </a:lvl8pPr>
      <a:lvl9pPr marL="3657600" algn="l" defTabSz="914400" rtl="0">
        <a:defRPr sz="18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bwMode="auto">
        <a:xfrm>
          <a:off x="0" y="0"/>
          <a:ext cx="0" cy="0"/>
          <a:chOff x="0" y="0"/>
          <a:chExt cx="0" cy="0"/>
        </a:xfrm>
      </p:grpSpPr>
      <p:pic>
        <p:nvPicPr>
          <p:cNvPr id="1884570413" name="Picture 4" descr="A white background with blue border&#10;&#10;Description automatically generated"/>
          <p:cNvPicPr>
            <a:picLocks noChangeAspect="1"/>
          </p:cNvPicPr>
          <p:nvPr userDrawn="1"/>
        </p:nvPicPr>
        <p:blipFill rotWithShape="1">
          <a:blip r:embed="rId5"/>
          <a:stretch/>
        </p:blipFill>
        <p:spPr bwMode="auto">
          <a:xfrm>
            <a:off x="0" y="0"/>
            <a:ext cx="12192000" cy="6858000"/>
          </a:xfrm>
          <a:prstGeom prst="rect">
            <a:avLst/>
          </a:prstGeom>
        </p:spPr>
      </p:pic>
      <p:sp>
        <p:nvSpPr>
          <p:cNvPr id="774131417" name="Title Placeholder 1"/>
          <p:cNvSpPr>
            <a:spLocks noGrp="1"/>
          </p:cNvSpPr>
          <p:nvPr>
            <p:ph type="title"/>
          </p:nvPr>
        </p:nvSpPr>
        <p:spPr bwMode="auto">
          <a:xfrm>
            <a:off x="3780148" y="365125"/>
            <a:ext cx="7956222"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454045780" name="Text Placeholder 2"/>
          <p:cNvSpPr>
            <a:spLocks noGrp="1"/>
          </p:cNvSpPr>
          <p:nvPr>
            <p:ph type="body" idx="1"/>
          </p:nvPr>
        </p:nvSpPr>
        <p:spPr bwMode="auto">
          <a:xfrm>
            <a:off x="3780148" y="1825625"/>
            <a:ext cx="7956222" cy="4667250"/>
          </a:xfrm>
          <a:prstGeom prst="rect">
            <a:avLst/>
          </a:prstGeom>
        </p:spPr>
        <p:txBody>
          <a:bodyPr vert="horz" lIns="91440" tIns="45720" rIns="91440" bIns="45720" rtlCol="0">
            <a:normAutofit/>
          </a:bodyPr>
          <a:lstStyle/>
          <a:p>
            <a:pPr lvl="0">
              <a:defRPr/>
            </a:pPr>
            <a:r>
              <a:rPr lang="en-GB"/>
              <a:t>Click to edit Master text styles</a:t>
            </a:r>
          </a:p>
          <a:p>
            <a:pPr lvl="1">
              <a:defRPr/>
            </a:pPr>
            <a:r>
              <a:rPr lang="en-GB"/>
              <a:t>Second level</a:t>
            </a:r>
          </a:p>
          <a:p>
            <a:pPr lvl="2">
              <a:defRPr/>
            </a:pPr>
            <a:r>
              <a:rPr lang="en-GB"/>
              <a:t>Third level</a:t>
            </a:r>
          </a:p>
          <a:p>
            <a:pPr lvl="3">
              <a:defRPr/>
            </a:pPr>
            <a:r>
              <a:rPr lang="en-GB"/>
              <a:t>Fourth level</a:t>
            </a:r>
          </a:p>
          <a:p>
            <a:pPr lvl="4">
              <a:defRPr/>
            </a:pPr>
            <a:r>
              <a:rPr lang="en-GB"/>
              <a:t>Fifth level</a:t>
            </a:r>
            <a:endParaRPr lang="en-US"/>
          </a:p>
        </p:txBody>
      </p:sp>
    </p:spTree>
  </p:cSld>
  <p:clrMap bg1="lt1" tx1="dk1" bg2="lt2" tx2="dk2" accent1="accent1" accent2="accent2" accent3="accent3" accent4="accent4" accent5="accent5" accent6="accent6" hlink="hlink" folHlink="folHlink"/>
  <p:sldLayoutIdLst>
    <p:sldLayoutId id="2147483669" r:id="rId1"/>
    <p:sldLayoutId id="2147483670" r:id="rId2"/>
    <p:sldLayoutId id="2147483671" r:id="rId3"/>
  </p:sldLayoutIdLst>
  <p:txStyles>
    <p:titleStyle>
      <a:lvl1pPr algn="l" defTabSz="914400" rtl="0">
        <a:lnSpc>
          <a:spcPct val="90000"/>
        </a:lnSpc>
        <a:spcBef>
          <a:spcPts val="0"/>
        </a:spcBef>
        <a:buNone/>
        <a:defRPr sz="4400">
          <a:solidFill>
            <a:schemeClr val="tx1"/>
          </a:solidFill>
          <a:latin typeface="+mj-lt"/>
          <a:ea typeface="+mj-ea"/>
          <a:cs typeface="+mj-cs"/>
        </a:defRPr>
      </a:lvl1pPr>
    </p:titleStyle>
    <p:bodyStyle>
      <a:lvl1pPr marL="228600" indent="-228600" algn="l" defTabSz="914400" rtl="0">
        <a:lnSpc>
          <a:spcPct val="90000"/>
        </a:lnSpc>
        <a:spcBef>
          <a:spcPts val="1000"/>
        </a:spcBef>
        <a:buFont typeface="Arial"/>
        <a:buChar char="•"/>
        <a:defRPr sz="2800">
          <a:solidFill>
            <a:schemeClr val="tx1"/>
          </a:solidFill>
          <a:latin typeface="+mn-lt"/>
          <a:ea typeface="+mn-ea"/>
          <a:cs typeface="+mn-cs"/>
        </a:defRPr>
      </a:lvl1pPr>
      <a:lvl2pPr marL="685800" indent="-228600" algn="l" defTabSz="914400" rtl="0">
        <a:lnSpc>
          <a:spcPct val="90000"/>
        </a:lnSpc>
        <a:spcBef>
          <a:spcPts val="500"/>
        </a:spcBef>
        <a:buFont typeface="Arial"/>
        <a:buChar char="•"/>
        <a:defRPr sz="2400">
          <a:solidFill>
            <a:schemeClr val="tx1"/>
          </a:solidFill>
          <a:latin typeface="+mn-lt"/>
          <a:ea typeface="+mn-ea"/>
          <a:cs typeface="+mn-cs"/>
        </a:defRPr>
      </a:lvl2pPr>
      <a:lvl3pPr marL="1143000" indent="-228600" algn="l" defTabSz="914400" rtl="0">
        <a:lnSpc>
          <a:spcPct val="90000"/>
        </a:lnSpc>
        <a:spcBef>
          <a:spcPts val="500"/>
        </a:spcBef>
        <a:buFont typeface="Arial"/>
        <a:buChar char="•"/>
        <a:defRPr sz="2000">
          <a:solidFill>
            <a:schemeClr val="tx1"/>
          </a:solidFill>
          <a:latin typeface="+mn-lt"/>
          <a:ea typeface="+mn-ea"/>
          <a:cs typeface="+mn-cs"/>
        </a:defRPr>
      </a:lvl3pPr>
      <a:lvl4pPr marL="1600200" indent="-228600" algn="l" defTabSz="914400" rtl="0">
        <a:lnSpc>
          <a:spcPct val="90000"/>
        </a:lnSpc>
        <a:spcBef>
          <a:spcPts val="500"/>
        </a:spcBef>
        <a:buFont typeface="Arial"/>
        <a:buChar char="•"/>
        <a:defRPr sz="1800">
          <a:solidFill>
            <a:schemeClr val="tx1"/>
          </a:solidFill>
          <a:latin typeface="+mn-lt"/>
          <a:ea typeface="+mn-ea"/>
          <a:cs typeface="+mn-cs"/>
        </a:defRPr>
      </a:lvl4pPr>
      <a:lvl5pPr marL="2057400" indent="-228600" algn="l" defTabSz="914400" rtl="0">
        <a:lnSpc>
          <a:spcPct val="90000"/>
        </a:lnSpc>
        <a:spcBef>
          <a:spcPts val="500"/>
        </a:spcBef>
        <a:buFont typeface="Arial"/>
        <a:buChar char="•"/>
        <a:defRPr sz="1800">
          <a:solidFill>
            <a:schemeClr val="tx1"/>
          </a:solidFill>
          <a:latin typeface="+mn-lt"/>
          <a:ea typeface="+mn-ea"/>
          <a:cs typeface="+mn-cs"/>
        </a:defRPr>
      </a:lvl5pPr>
      <a:lvl6pPr marL="2514600" indent="-228600" algn="l" defTabSz="914400" rtl="0">
        <a:lnSpc>
          <a:spcPct val="90000"/>
        </a:lnSpc>
        <a:spcBef>
          <a:spcPts val="500"/>
        </a:spcBef>
        <a:buFont typeface="Arial"/>
        <a:buChar char="•"/>
        <a:defRPr sz="1800">
          <a:solidFill>
            <a:schemeClr val="tx1"/>
          </a:solidFill>
          <a:latin typeface="+mn-lt"/>
          <a:ea typeface="+mn-ea"/>
          <a:cs typeface="+mn-cs"/>
        </a:defRPr>
      </a:lvl6pPr>
      <a:lvl7pPr marL="2971800" indent="-228600" algn="l" defTabSz="914400" rtl="0">
        <a:lnSpc>
          <a:spcPct val="90000"/>
        </a:lnSpc>
        <a:spcBef>
          <a:spcPts val="500"/>
        </a:spcBef>
        <a:buFont typeface="Arial"/>
        <a:buChar char="•"/>
        <a:defRPr sz="1800">
          <a:solidFill>
            <a:schemeClr val="tx1"/>
          </a:solidFill>
          <a:latin typeface="+mn-lt"/>
          <a:ea typeface="+mn-ea"/>
          <a:cs typeface="+mn-cs"/>
        </a:defRPr>
      </a:lvl7pPr>
      <a:lvl8pPr marL="3429000" indent="-228600" algn="l" defTabSz="914400" rtl="0">
        <a:lnSpc>
          <a:spcPct val="90000"/>
        </a:lnSpc>
        <a:spcBef>
          <a:spcPts val="500"/>
        </a:spcBef>
        <a:buFont typeface="Arial"/>
        <a:buChar char="•"/>
        <a:defRPr sz="1800">
          <a:solidFill>
            <a:schemeClr val="tx1"/>
          </a:solidFill>
          <a:latin typeface="+mn-lt"/>
          <a:ea typeface="+mn-ea"/>
          <a:cs typeface="+mn-cs"/>
        </a:defRPr>
      </a:lvl8pPr>
      <a:lvl9pPr marL="3886200" indent="-228600" algn="l" defTabSz="914400" rtl="0">
        <a:lnSpc>
          <a:spcPct val="90000"/>
        </a:lnSpc>
        <a:spcBef>
          <a:spcPts val="500"/>
        </a:spcBef>
        <a:buFont typeface="Arial"/>
        <a:buChar char="•"/>
        <a:defRPr sz="1800">
          <a:solidFill>
            <a:schemeClr val="tx1"/>
          </a:solidFill>
          <a:latin typeface="+mn-lt"/>
          <a:ea typeface="+mn-ea"/>
          <a:cs typeface="+mn-cs"/>
        </a:defRPr>
      </a:lvl9pPr>
    </p:bodyStyle>
    <p:otherStyle>
      <a:defPPr>
        <a:defRPr lang="en-US"/>
      </a:defPPr>
      <a:lvl1pPr marL="0" algn="l" defTabSz="914400" rtl="0">
        <a:defRPr sz="1800">
          <a:solidFill>
            <a:schemeClr val="tx1"/>
          </a:solidFill>
          <a:latin typeface="+mn-lt"/>
          <a:ea typeface="+mn-ea"/>
          <a:cs typeface="+mn-cs"/>
        </a:defRPr>
      </a:lvl1pPr>
      <a:lvl2pPr marL="457200" algn="l" defTabSz="914400" rtl="0">
        <a:defRPr sz="1800">
          <a:solidFill>
            <a:schemeClr val="tx1"/>
          </a:solidFill>
          <a:latin typeface="+mn-lt"/>
          <a:ea typeface="+mn-ea"/>
          <a:cs typeface="+mn-cs"/>
        </a:defRPr>
      </a:lvl2pPr>
      <a:lvl3pPr marL="914400" algn="l" defTabSz="914400" rtl="0">
        <a:defRPr sz="1800">
          <a:solidFill>
            <a:schemeClr val="tx1"/>
          </a:solidFill>
          <a:latin typeface="+mn-lt"/>
          <a:ea typeface="+mn-ea"/>
          <a:cs typeface="+mn-cs"/>
        </a:defRPr>
      </a:lvl3pPr>
      <a:lvl4pPr marL="1371600" algn="l" defTabSz="914400" rtl="0">
        <a:defRPr sz="1800">
          <a:solidFill>
            <a:schemeClr val="tx1"/>
          </a:solidFill>
          <a:latin typeface="+mn-lt"/>
          <a:ea typeface="+mn-ea"/>
          <a:cs typeface="+mn-cs"/>
        </a:defRPr>
      </a:lvl4pPr>
      <a:lvl5pPr marL="1828800" algn="l" defTabSz="914400" rtl="0">
        <a:defRPr sz="1800">
          <a:solidFill>
            <a:schemeClr val="tx1"/>
          </a:solidFill>
          <a:latin typeface="+mn-lt"/>
          <a:ea typeface="+mn-ea"/>
          <a:cs typeface="+mn-cs"/>
        </a:defRPr>
      </a:lvl5pPr>
      <a:lvl6pPr marL="2286000" algn="l" defTabSz="914400" rtl="0">
        <a:defRPr sz="1800">
          <a:solidFill>
            <a:schemeClr val="tx1"/>
          </a:solidFill>
          <a:latin typeface="+mn-lt"/>
          <a:ea typeface="+mn-ea"/>
          <a:cs typeface="+mn-cs"/>
        </a:defRPr>
      </a:lvl6pPr>
      <a:lvl7pPr marL="2743200" algn="l" defTabSz="914400" rtl="0">
        <a:defRPr sz="1800">
          <a:solidFill>
            <a:schemeClr val="tx1"/>
          </a:solidFill>
          <a:latin typeface="+mn-lt"/>
          <a:ea typeface="+mn-ea"/>
          <a:cs typeface="+mn-cs"/>
        </a:defRPr>
      </a:lvl7pPr>
      <a:lvl8pPr marL="3200400" algn="l" defTabSz="914400" rtl="0">
        <a:defRPr sz="1800">
          <a:solidFill>
            <a:schemeClr val="tx1"/>
          </a:solidFill>
          <a:latin typeface="+mn-lt"/>
          <a:ea typeface="+mn-ea"/>
          <a:cs typeface="+mn-cs"/>
        </a:defRPr>
      </a:lvl8pPr>
      <a:lvl9pPr marL="3657600" algn="l" defTabSz="914400" rtl="0">
        <a:defRPr sz="18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bwMode="auto">
        <a:xfrm>
          <a:off x="0" y="0"/>
          <a:ext cx="0" cy="0"/>
          <a:chOff x="0" y="0"/>
          <a:chExt cx="0" cy="0"/>
        </a:xfrm>
      </p:grpSpPr>
      <p:pic>
        <p:nvPicPr>
          <p:cNvPr id="1999665796" name="Picture 5" descr="A white background with black dots&#10;&#10;Description automatically generated"/>
          <p:cNvPicPr>
            <a:picLocks noChangeAspect="1"/>
          </p:cNvPicPr>
          <p:nvPr userDrawn="1"/>
        </p:nvPicPr>
        <p:blipFill rotWithShape="1">
          <a:blip r:embed="rId5"/>
          <a:stretch/>
        </p:blipFill>
        <p:spPr bwMode="auto">
          <a:xfrm>
            <a:off x="0" y="0"/>
            <a:ext cx="12192000" cy="6858000"/>
          </a:xfrm>
          <a:prstGeom prst="rect">
            <a:avLst/>
          </a:prstGeom>
        </p:spPr>
      </p:pic>
      <p:sp>
        <p:nvSpPr>
          <p:cNvPr id="795172419" name="Title Placeholder 1"/>
          <p:cNvSpPr>
            <a:spLocks noGrp="1"/>
          </p:cNvSpPr>
          <p:nvPr>
            <p:ph type="title"/>
          </p:nvPr>
        </p:nvSpPr>
        <p:spPr bwMode="auto">
          <a:xfrm>
            <a:off x="3780148" y="365125"/>
            <a:ext cx="7956222"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1058750540" name="Text Placeholder 2"/>
          <p:cNvSpPr>
            <a:spLocks noGrp="1"/>
          </p:cNvSpPr>
          <p:nvPr>
            <p:ph type="body" idx="1"/>
          </p:nvPr>
        </p:nvSpPr>
        <p:spPr bwMode="auto">
          <a:xfrm>
            <a:off x="3780148" y="1825625"/>
            <a:ext cx="7956222" cy="4667250"/>
          </a:xfrm>
          <a:prstGeom prst="rect">
            <a:avLst/>
          </a:prstGeom>
        </p:spPr>
        <p:txBody>
          <a:bodyPr vert="horz" lIns="91440" tIns="45720" rIns="91440" bIns="45720" rtlCol="0">
            <a:normAutofit/>
          </a:bodyPr>
          <a:lstStyle/>
          <a:p>
            <a:pPr lvl="0">
              <a:defRPr/>
            </a:pPr>
            <a:r>
              <a:rPr lang="en-GB"/>
              <a:t>Click to edit Master text styles</a:t>
            </a:r>
          </a:p>
          <a:p>
            <a:pPr lvl="1">
              <a:defRPr/>
            </a:pPr>
            <a:r>
              <a:rPr lang="en-GB"/>
              <a:t>Second level</a:t>
            </a:r>
          </a:p>
          <a:p>
            <a:pPr lvl="2">
              <a:defRPr/>
            </a:pPr>
            <a:r>
              <a:rPr lang="en-GB"/>
              <a:t>Third level</a:t>
            </a:r>
          </a:p>
          <a:p>
            <a:pPr lvl="3">
              <a:defRPr/>
            </a:pPr>
            <a:r>
              <a:rPr lang="en-GB"/>
              <a:t>Fourth level</a:t>
            </a:r>
          </a:p>
          <a:p>
            <a:pPr lvl="4">
              <a:defRPr/>
            </a:pPr>
            <a:r>
              <a:rPr lang="en-GB"/>
              <a:t>Fifth level</a:t>
            </a:r>
            <a:endParaRPr lang="en-US"/>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Lst>
  <p:txStyles>
    <p:titleStyle>
      <a:lvl1pPr algn="l" defTabSz="914400" rtl="0">
        <a:lnSpc>
          <a:spcPct val="90000"/>
        </a:lnSpc>
        <a:spcBef>
          <a:spcPts val="0"/>
        </a:spcBef>
        <a:buNone/>
        <a:defRPr sz="4400">
          <a:solidFill>
            <a:schemeClr val="tx1"/>
          </a:solidFill>
          <a:latin typeface="+mj-lt"/>
          <a:ea typeface="+mj-ea"/>
          <a:cs typeface="+mj-cs"/>
        </a:defRPr>
      </a:lvl1pPr>
    </p:titleStyle>
    <p:bodyStyle>
      <a:lvl1pPr marL="228600" indent="-228600" algn="l" defTabSz="914400" rtl="0">
        <a:lnSpc>
          <a:spcPct val="90000"/>
        </a:lnSpc>
        <a:spcBef>
          <a:spcPts val="1000"/>
        </a:spcBef>
        <a:buFont typeface="Arial"/>
        <a:buChar char="•"/>
        <a:defRPr sz="2800">
          <a:solidFill>
            <a:schemeClr val="tx1"/>
          </a:solidFill>
          <a:latin typeface="+mn-lt"/>
          <a:ea typeface="+mn-ea"/>
          <a:cs typeface="+mn-cs"/>
        </a:defRPr>
      </a:lvl1pPr>
      <a:lvl2pPr marL="685800" indent="-228600" algn="l" defTabSz="914400" rtl="0">
        <a:lnSpc>
          <a:spcPct val="90000"/>
        </a:lnSpc>
        <a:spcBef>
          <a:spcPts val="500"/>
        </a:spcBef>
        <a:buFont typeface="Arial"/>
        <a:buChar char="•"/>
        <a:defRPr sz="2400">
          <a:solidFill>
            <a:schemeClr val="tx1"/>
          </a:solidFill>
          <a:latin typeface="+mn-lt"/>
          <a:ea typeface="+mn-ea"/>
          <a:cs typeface="+mn-cs"/>
        </a:defRPr>
      </a:lvl2pPr>
      <a:lvl3pPr marL="1143000" indent="-228600" algn="l" defTabSz="914400" rtl="0">
        <a:lnSpc>
          <a:spcPct val="90000"/>
        </a:lnSpc>
        <a:spcBef>
          <a:spcPts val="500"/>
        </a:spcBef>
        <a:buFont typeface="Arial"/>
        <a:buChar char="•"/>
        <a:defRPr sz="2000">
          <a:solidFill>
            <a:schemeClr val="tx1"/>
          </a:solidFill>
          <a:latin typeface="+mn-lt"/>
          <a:ea typeface="+mn-ea"/>
          <a:cs typeface="+mn-cs"/>
        </a:defRPr>
      </a:lvl3pPr>
      <a:lvl4pPr marL="1600200" indent="-228600" algn="l" defTabSz="914400" rtl="0">
        <a:lnSpc>
          <a:spcPct val="90000"/>
        </a:lnSpc>
        <a:spcBef>
          <a:spcPts val="500"/>
        </a:spcBef>
        <a:buFont typeface="Arial"/>
        <a:buChar char="•"/>
        <a:defRPr sz="1800">
          <a:solidFill>
            <a:schemeClr val="tx1"/>
          </a:solidFill>
          <a:latin typeface="+mn-lt"/>
          <a:ea typeface="+mn-ea"/>
          <a:cs typeface="+mn-cs"/>
        </a:defRPr>
      </a:lvl4pPr>
      <a:lvl5pPr marL="2057400" indent="-228600" algn="l" defTabSz="914400" rtl="0">
        <a:lnSpc>
          <a:spcPct val="90000"/>
        </a:lnSpc>
        <a:spcBef>
          <a:spcPts val="500"/>
        </a:spcBef>
        <a:buFont typeface="Arial"/>
        <a:buChar char="•"/>
        <a:defRPr sz="1800">
          <a:solidFill>
            <a:schemeClr val="tx1"/>
          </a:solidFill>
          <a:latin typeface="+mn-lt"/>
          <a:ea typeface="+mn-ea"/>
          <a:cs typeface="+mn-cs"/>
        </a:defRPr>
      </a:lvl5pPr>
      <a:lvl6pPr marL="2514600" indent="-228600" algn="l" defTabSz="914400" rtl="0">
        <a:lnSpc>
          <a:spcPct val="90000"/>
        </a:lnSpc>
        <a:spcBef>
          <a:spcPts val="500"/>
        </a:spcBef>
        <a:buFont typeface="Arial"/>
        <a:buChar char="•"/>
        <a:defRPr sz="1800">
          <a:solidFill>
            <a:schemeClr val="tx1"/>
          </a:solidFill>
          <a:latin typeface="+mn-lt"/>
          <a:ea typeface="+mn-ea"/>
          <a:cs typeface="+mn-cs"/>
        </a:defRPr>
      </a:lvl6pPr>
      <a:lvl7pPr marL="2971800" indent="-228600" algn="l" defTabSz="914400" rtl="0">
        <a:lnSpc>
          <a:spcPct val="90000"/>
        </a:lnSpc>
        <a:spcBef>
          <a:spcPts val="500"/>
        </a:spcBef>
        <a:buFont typeface="Arial"/>
        <a:buChar char="•"/>
        <a:defRPr sz="1800">
          <a:solidFill>
            <a:schemeClr val="tx1"/>
          </a:solidFill>
          <a:latin typeface="+mn-lt"/>
          <a:ea typeface="+mn-ea"/>
          <a:cs typeface="+mn-cs"/>
        </a:defRPr>
      </a:lvl7pPr>
      <a:lvl8pPr marL="3429000" indent="-228600" algn="l" defTabSz="914400" rtl="0">
        <a:lnSpc>
          <a:spcPct val="90000"/>
        </a:lnSpc>
        <a:spcBef>
          <a:spcPts val="500"/>
        </a:spcBef>
        <a:buFont typeface="Arial"/>
        <a:buChar char="•"/>
        <a:defRPr sz="1800">
          <a:solidFill>
            <a:schemeClr val="tx1"/>
          </a:solidFill>
          <a:latin typeface="+mn-lt"/>
          <a:ea typeface="+mn-ea"/>
          <a:cs typeface="+mn-cs"/>
        </a:defRPr>
      </a:lvl8pPr>
      <a:lvl9pPr marL="3886200" indent="-228600" algn="l" defTabSz="914400" rtl="0">
        <a:lnSpc>
          <a:spcPct val="90000"/>
        </a:lnSpc>
        <a:spcBef>
          <a:spcPts val="500"/>
        </a:spcBef>
        <a:buFont typeface="Arial"/>
        <a:buChar char="•"/>
        <a:defRPr sz="1800">
          <a:solidFill>
            <a:schemeClr val="tx1"/>
          </a:solidFill>
          <a:latin typeface="+mn-lt"/>
          <a:ea typeface="+mn-ea"/>
          <a:cs typeface="+mn-cs"/>
        </a:defRPr>
      </a:lvl9pPr>
    </p:bodyStyle>
    <p:otherStyle>
      <a:defPPr>
        <a:defRPr lang="en-US"/>
      </a:defPPr>
      <a:lvl1pPr marL="0" algn="l" defTabSz="914400" rtl="0">
        <a:defRPr sz="1800">
          <a:solidFill>
            <a:schemeClr val="tx1"/>
          </a:solidFill>
          <a:latin typeface="+mn-lt"/>
          <a:ea typeface="+mn-ea"/>
          <a:cs typeface="+mn-cs"/>
        </a:defRPr>
      </a:lvl1pPr>
      <a:lvl2pPr marL="457200" algn="l" defTabSz="914400" rtl="0">
        <a:defRPr sz="1800">
          <a:solidFill>
            <a:schemeClr val="tx1"/>
          </a:solidFill>
          <a:latin typeface="+mn-lt"/>
          <a:ea typeface="+mn-ea"/>
          <a:cs typeface="+mn-cs"/>
        </a:defRPr>
      </a:lvl2pPr>
      <a:lvl3pPr marL="914400" algn="l" defTabSz="914400" rtl="0">
        <a:defRPr sz="1800">
          <a:solidFill>
            <a:schemeClr val="tx1"/>
          </a:solidFill>
          <a:latin typeface="+mn-lt"/>
          <a:ea typeface="+mn-ea"/>
          <a:cs typeface="+mn-cs"/>
        </a:defRPr>
      </a:lvl3pPr>
      <a:lvl4pPr marL="1371600" algn="l" defTabSz="914400" rtl="0">
        <a:defRPr sz="1800">
          <a:solidFill>
            <a:schemeClr val="tx1"/>
          </a:solidFill>
          <a:latin typeface="+mn-lt"/>
          <a:ea typeface="+mn-ea"/>
          <a:cs typeface="+mn-cs"/>
        </a:defRPr>
      </a:lvl4pPr>
      <a:lvl5pPr marL="1828800" algn="l" defTabSz="914400" rtl="0">
        <a:defRPr sz="1800">
          <a:solidFill>
            <a:schemeClr val="tx1"/>
          </a:solidFill>
          <a:latin typeface="+mn-lt"/>
          <a:ea typeface="+mn-ea"/>
          <a:cs typeface="+mn-cs"/>
        </a:defRPr>
      </a:lvl5pPr>
      <a:lvl6pPr marL="2286000" algn="l" defTabSz="914400" rtl="0">
        <a:defRPr sz="1800">
          <a:solidFill>
            <a:schemeClr val="tx1"/>
          </a:solidFill>
          <a:latin typeface="+mn-lt"/>
          <a:ea typeface="+mn-ea"/>
          <a:cs typeface="+mn-cs"/>
        </a:defRPr>
      </a:lvl6pPr>
      <a:lvl7pPr marL="2743200" algn="l" defTabSz="914400" rtl="0">
        <a:defRPr sz="1800">
          <a:solidFill>
            <a:schemeClr val="tx1"/>
          </a:solidFill>
          <a:latin typeface="+mn-lt"/>
          <a:ea typeface="+mn-ea"/>
          <a:cs typeface="+mn-cs"/>
        </a:defRPr>
      </a:lvl7pPr>
      <a:lvl8pPr marL="3200400" algn="l" defTabSz="914400" rtl="0">
        <a:defRPr sz="1800">
          <a:solidFill>
            <a:schemeClr val="tx1"/>
          </a:solidFill>
          <a:latin typeface="+mn-lt"/>
          <a:ea typeface="+mn-ea"/>
          <a:cs typeface="+mn-cs"/>
        </a:defRPr>
      </a:lvl8pPr>
      <a:lvl9pPr marL="3657600" algn="l" defTabSz="914400" rtl="0">
        <a:defRPr sz="18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bwMode="auto">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77" r:id="rId1"/>
    <p:sldLayoutId id="2147483678" r:id="rId2"/>
    <p:sldLayoutId id="2147483679" r:id="rId3"/>
    <p:sldLayoutId id="2147483680" r:id="rId4"/>
    <p:sldLayoutId id="2147483681" r:id="rId5"/>
    <p:sldLayoutId id="2147483682" r:id="rId6"/>
    <p:sldLayoutId id="2147483683" r:id="rId7"/>
    <p:sldLayoutId id="2147483684" r:id="rId8"/>
  </p:sldLayoutIdLst>
  <p:txStyles>
    <p:titleStyle>
      <a:lvl1pPr algn="l" defTabSz="914400" rtl="0">
        <a:lnSpc>
          <a:spcPct val="90000"/>
        </a:lnSpc>
        <a:spcBef>
          <a:spcPts val="0"/>
        </a:spcBef>
        <a:buNone/>
        <a:defRPr sz="4400">
          <a:solidFill>
            <a:schemeClr val="tx1"/>
          </a:solidFill>
          <a:latin typeface="+mj-lt"/>
          <a:ea typeface="+mj-ea"/>
          <a:cs typeface="+mj-cs"/>
        </a:defRPr>
      </a:lvl1pPr>
    </p:titleStyle>
    <p:bodyStyle>
      <a:lvl1pPr marL="228600" indent="-228600" algn="l" defTabSz="914400" rtl="0">
        <a:lnSpc>
          <a:spcPct val="90000"/>
        </a:lnSpc>
        <a:spcBef>
          <a:spcPts val="1000"/>
        </a:spcBef>
        <a:buFont typeface="Arial"/>
        <a:buChar char="•"/>
        <a:defRPr sz="2800">
          <a:solidFill>
            <a:schemeClr val="tx1"/>
          </a:solidFill>
          <a:latin typeface="+mn-lt"/>
          <a:ea typeface="+mn-ea"/>
          <a:cs typeface="+mn-cs"/>
        </a:defRPr>
      </a:lvl1pPr>
      <a:lvl2pPr marL="685800" indent="-228600" algn="l" defTabSz="914400" rtl="0">
        <a:lnSpc>
          <a:spcPct val="90000"/>
        </a:lnSpc>
        <a:spcBef>
          <a:spcPts val="500"/>
        </a:spcBef>
        <a:buFont typeface="Arial"/>
        <a:buChar char="•"/>
        <a:defRPr sz="2400">
          <a:solidFill>
            <a:schemeClr val="tx1"/>
          </a:solidFill>
          <a:latin typeface="+mn-lt"/>
          <a:ea typeface="+mn-ea"/>
          <a:cs typeface="+mn-cs"/>
        </a:defRPr>
      </a:lvl2pPr>
      <a:lvl3pPr marL="1143000" indent="-228600" algn="l" defTabSz="914400" rtl="0">
        <a:lnSpc>
          <a:spcPct val="90000"/>
        </a:lnSpc>
        <a:spcBef>
          <a:spcPts val="500"/>
        </a:spcBef>
        <a:buFont typeface="Arial"/>
        <a:buChar char="•"/>
        <a:defRPr sz="2000">
          <a:solidFill>
            <a:schemeClr val="tx1"/>
          </a:solidFill>
          <a:latin typeface="+mn-lt"/>
          <a:ea typeface="+mn-ea"/>
          <a:cs typeface="+mn-cs"/>
        </a:defRPr>
      </a:lvl3pPr>
      <a:lvl4pPr marL="1600200" indent="-228600" algn="l" defTabSz="914400" rtl="0">
        <a:lnSpc>
          <a:spcPct val="90000"/>
        </a:lnSpc>
        <a:spcBef>
          <a:spcPts val="500"/>
        </a:spcBef>
        <a:buFont typeface="Arial"/>
        <a:buChar char="•"/>
        <a:defRPr sz="1800">
          <a:solidFill>
            <a:schemeClr val="tx1"/>
          </a:solidFill>
          <a:latin typeface="+mn-lt"/>
          <a:ea typeface="+mn-ea"/>
          <a:cs typeface="+mn-cs"/>
        </a:defRPr>
      </a:lvl4pPr>
      <a:lvl5pPr marL="2057400" indent="-228600" algn="l" defTabSz="914400" rtl="0">
        <a:lnSpc>
          <a:spcPct val="90000"/>
        </a:lnSpc>
        <a:spcBef>
          <a:spcPts val="500"/>
        </a:spcBef>
        <a:buFont typeface="Arial"/>
        <a:buChar char="•"/>
        <a:defRPr sz="1800">
          <a:solidFill>
            <a:schemeClr val="tx1"/>
          </a:solidFill>
          <a:latin typeface="+mn-lt"/>
          <a:ea typeface="+mn-ea"/>
          <a:cs typeface="+mn-cs"/>
        </a:defRPr>
      </a:lvl5pPr>
      <a:lvl6pPr marL="2514600" indent="-228600" algn="l" defTabSz="914400" rtl="0">
        <a:lnSpc>
          <a:spcPct val="90000"/>
        </a:lnSpc>
        <a:spcBef>
          <a:spcPts val="500"/>
        </a:spcBef>
        <a:buFont typeface="Arial"/>
        <a:buChar char="•"/>
        <a:defRPr sz="1800">
          <a:solidFill>
            <a:schemeClr val="tx1"/>
          </a:solidFill>
          <a:latin typeface="+mn-lt"/>
          <a:ea typeface="+mn-ea"/>
          <a:cs typeface="+mn-cs"/>
        </a:defRPr>
      </a:lvl6pPr>
      <a:lvl7pPr marL="2971800" indent="-228600" algn="l" defTabSz="914400" rtl="0">
        <a:lnSpc>
          <a:spcPct val="90000"/>
        </a:lnSpc>
        <a:spcBef>
          <a:spcPts val="500"/>
        </a:spcBef>
        <a:buFont typeface="Arial"/>
        <a:buChar char="•"/>
        <a:defRPr sz="1800">
          <a:solidFill>
            <a:schemeClr val="tx1"/>
          </a:solidFill>
          <a:latin typeface="+mn-lt"/>
          <a:ea typeface="+mn-ea"/>
          <a:cs typeface="+mn-cs"/>
        </a:defRPr>
      </a:lvl7pPr>
      <a:lvl8pPr marL="3429000" indent="-228600" algn="l" defTabSz="914400" rtl="0">
        <a:lnSpc>
          <a:spcPct val="90000"/>
        </a:lnSpc>
        <a:spcBef>
          <a:spcPts val="500"/>
        </a:spcBef>
        <a:buFont typeface="Arial"/>
        <a:buChar char="•"/>
        <a:defRPr sz="1800">
          <a:solidFill>
            <a:schemeClr val="tx1"/>
          </a:solidFill>
          <a:latin typeface="+mn-lt"/>
          <a:ea typeface="+mn-ea"/>
          <a:cs typeface="+mn-cs"/>
        </a:defRPr>
      </a:lvl8pPr>
      <a:lvl9pPr marL="3886200" indent="-228600" algn="l" defTabSz="914400" rtl="0">
        <a:lnSpc>
          <a:spcPct val="90000"/>
        </a:lnSpc>
        <a:spcBef>
          <a:spcPts val="500"/>
        </a:spcBef>
        <a:buFont typeface="Arial"/>
        <a:buChar char="•"/>
        <a:defRPr sz="1800">
          <a:solidFill>
            <a:schemeClr val="tx1"/>
          </a:solidFill>
          <a:latin typeface="+mn-lt"/>
          <a:ea typeface="+mn-ea"/>
          <a:cs typeface="+mn-cs"/>
        </a:defRPr>
      </a:lvl9pPr>
    </p:bodyStyle>
    <p:otherStyle>
      <a:defPPr>
        <a:defRPr lang="en-US"/>
      </a:defPPr>
      <a:lvl1pPr marL="0" algn="l" defTabSz="914400" rtl="0">
        <a:defRPr sz="1800">
          <a:solidFill>
            <a:schemeClr val="tx1"/>
          </a:solidFill>
          <a:latin typeface="+mn-lt"/>
          <a:ea typeface="+mn-ea"/>
          <a:cs typeface="+mn-cs"/>
        </a:defRPr>
      </a:lvl1pPr>
      <a:lvl2pPr marL="457200" algn="l" defTabSz="914400" rtl="0">
        <a:defRPr sz="1800">
          <a:solidFill>
            <a:schemeClr val="tx1"/>
          </a:solidFill>
          <a:latin typeface="+mn-lt"/>
          <a:ea typeface="+mn-ea"/>
          <a:cs typeface="+mn-cs"/>
        </a:defRPr>
      </a:lvl2pPr>
      <a:lvl3pPr marL="914400" algn="l" defTabSz="914400" rtl="0">
        <a:defRPr sz="1800">
          <a:solidFill>
            <a:schemeClr val="tx1"/>
          </a:solidFill>
          <a:latin typeface="+mn-lt"/>
          <a:ea typeface="+mn-ea"/>
          <a:cs typeface="+mn-cs"/>
        </a:defRPr>
      </a:lvl3pPr>
      <a:lvl4pPr marL="1371600" algn="l" defTabSz="914400" rtl="0">
        <a:defRPr sz="1800">
          <a:solidFill>
            <a:schemeClr val="tx1"/>
          </a:solidFill>
          <a:latin typeface="+mn-lt"/>
          <a:ea typeface="+mn-ea"/>
          <a:cs typeface="+mn-cs"/>
        </a:defRPr>
      </a:lvl4pPr>
      <a:lvl5pPr marL="1828800" algn="l" defTabSz="914400" rtl="0">
        <a:defRPr sz="1800">
          <a:solidFill>
            <a:schemeClr val="tx1"/>
          </a:solidFill>
          <a:latin typeface="+mn-lt"/>
          <a:ea typeface="+mn-ea"/>
          <a:cs typeface="+mn-cs"/>
        </a:defRPr>
      </a:lvl5pPr>
      <a:lvl6pPr marL="2286000" algn="l" defTabSz="914400" rtl="0">
        <a:defRPr sz="1800">
          <a:solidFill>
            <a:schemeClr val="tx1"/>
          </a:solidFill>
          <a:latin typeface="+mn-lt"/>
          <a:ea typeface="+mn-ea"/>
          <a:cs typeface="+mn-cs"/>
        </a:defRPr>
      </a:lvl6pPr>
      <a:lvl7pPr marL="2743200" algn="l" defTabSz="914400" rtl="0">
        <a:defRPr sz="1800">
          <a:solidFill>
            <a:schemeClr val="tx1"/>
          </a:solidFill>
          <a:latin typeface="+mn-lt"/>
          <a:ea typeface="+mn-ea"/>
          <a:cs typeface="+mn-cs"/>
        </a:defRPr>
      </a:lvl7pPr>
      <a:lvl8pPr marL="3200400" algn="l" defTabSz="914400" rtl="0">
        <a:defRPr sz="1800">
          <a:solidFill>
            <a:schemeClr val="tx1"/>
          </a:solidFill>
          <a:latin typeface="+mn-lt"/>
          <a:ea typeface="+mn-ea"/>
          <a:cs typeface="+mn-cs"/>
        </a:defRPr>
      </a:lvl8pPr>
      <a:lvl9pPr marL="3657600" algn="l" defTabSz="914400" rtl="0">
        <a:defRPr sz="18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3.xml"/><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15.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hyperlink" Target="https://www.legislation.gov.uk/ukpga/2018/12/pdfs/ukpga_20180012_en.pdf" TargetMode="External"/><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7.xml"/><Relationship Id="rId1" Type="http://schemas.openxmlformats.org/officeDocument/2006/relationships/slideLayout" Target="../slideLayouts/slideLayout14.xml"/><Relationship Id="rId5" Type="http://schemas.openxmlformats.org/officeDocument/2006/relationships/image" Target="../media/image32.png"/><Relationship Id="rId4" Type="http://schemas.openxmlformats.org/officeDocument/2006/relationships/image" Target="../media/image31.png"/></Relationships>
</file>

<file path=ppt/slides/_rels/slide8.xml.rels><?xml version="1.0" encoding="UTF-8" standalone="yes"?>
<Relationships xmlns="http://schemas.openxmlformats.org/package/2006/relationships"><Relationship Id="rId3" Type="http://schemas.openxmlformats.org/officeDocument/2006/relationships/image" Target="../media/image33.svg"/><Relationship Id="rId2" Type="http://schemas.openxmlformats.org/officeDocument/2006/relationships/notesSlide" Target="../notesSlides/notesSlide8.xml"/><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15.xml"/><Relationship Id="rId1" Type="http://schemas.openxmlformats.org/officeDocument/2006/relationships/video" Target="https://www.youtube.com/embed/6A5sUoCbb-w?feature=oembed" TargetMode="External"/><Relationship Id="rId6" Type="http://schemas.openxmlformats.org/officeDocument/2006/relationships/image" Target="../media/image35.jpeg"/><Relationship Id="rId5" Type="http://schemas.openxmlformats.org/officeDocument/2006/relationships/image" Target="../media/image34.png"/><Relationship Id="rId4" Type="http://schemas.openxmlformats.org/officeDocument/2006/relationships/hyperlink" Target="https://ico.org.uk/"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0.xml"/><Relationship Id="rId1" Type="http://schemas.openxmlformats.org/officeDocument/2006/relationships/slideLayout" Target="../slideLayouts/slideLayout14.xml"/><Relationship Id="rId6" Type="http://schemas.openxmlformats.org/officeDocument/2006/relationships/image" Target="../media/image38.png"/><Relationship Id="rId5" Type="http://schemas.openxmlformats.org/officeDocument/2006/relationships/image" Target="../media/image37.png"/><Relationship Id="rId4" Type="http://schemas.openxmlformats.org/officeDocument/2006/relationships/image" Target="../media/image32.png"/></Relationships>
</file>

<file path=ppt/slides/_rels/slide11.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1.xml"/><Relationship Id="rId1" Type="http://schemas.openxmlformats.org/officeDocument/2006/relationships/slideLayout" Target="../slideLayouts/slideLayout14.xml"/><Relationship Id="rId4" Type="http://schemas.openxmlformats.org/officeDocument/2006/relationships/image" Target="../media/image32.png"/></Relationships>
</file>

<file path=ppt/slides/_rels/slide12.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2.xml"/><Relationship Id="rId1" Type="http://schemas.openxmlformats.org/officeDocument/2006/relationships/slideLayout" Target="../slideLayouts/slideLayout14.xml"/><Relationship Id="rId4" Type="http://schemas.openxmlformats.org/officeDocument/2006/relationships/image" Target="../media/image38.png"/></Relationships>
</file>

<file path=ppt/slides/_rels/slide13.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13.xml"/><Relationship Id="rId1" Type="http://schemas.openxmlformats.org/officeDocument/2006/relationships/slideLayout" Target="../slideLayouts/slideLayout15.xml"/><Relationship Id="rId5" Type="http://schemas.openxmlformats.org/officeDocument/2006/relationships/image" Target="../media/image41.png"/><Relationship Id="rId4" Type="http://schemas.openxmlformats.org/officeDocument/2006/relationships/image" Target="../media/image40.png"/></Relationships>
</file>

<file path=ppt/slides/_rels/slide14.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14.xml"/><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15.xml"/><Relationship Id="rId1" Type="http://schemas.openxmlformats.org/officeDocument/2006/relationships/slideLayout" Target="../slideLayouts/slideLayout15.xml"/><Relationship Id="rId5" Type="http://schemas.openxmlformats.org/officeDocument/2006/relationships/image" Target="../media/image45.png"/><Relationship Id="rId4" Type="http://schemas.openxmlformats.org/officeDocument/2006/relationships/image" Target="../media/image44.pn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18.xml"/><Relationship Id="rId1" Type="http://schemas.openxmlformats.org/officeDocument/2006/relationships/slideLayout" Target="../slideLayouts/slideLayout17.xml"/><Relationship Id="rId4" Type="http://schemas.openxmlformats.org/officeDocument/2006/relationships/image" Target="../media/image47.png"/></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5.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5.xml"/></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23.xml"/><Relationship Id="rId2" Type="http://schemas.openxmlformats.org/officeDocument/2006/relationships/slideLayout" Target="../slideLayouts/slideLayout15.xml"/><Relationship Id="rId1" Type="http://schemas.openxmlformats.org/officeDocument/2006/relationships/video" Target="https://www.youtube.com/embed/ihGAIVPR3cE?feature=oembed" TargetMode="External"/><Relationship Id="rId4" Type="http://schemas.openxmlformats.org/officeDocument/2006/relationships/image" Target="../media/image48.jpeg"/></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5.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1.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5.xml"/></Relationships>
</file>

<file path=ppt/slides/_rels/slide27.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27.xml"/><Relationship Id="rId1" Type="http://schemas.openxmlformats.org/officeDocument/2006/relationships/slideLayout" Target="../slideLayouts/slideLayout15.xml"/><Relationship Id="rId5" Type="http://schemas.openxmlformats.org/officeDocument/2006/relationships/image" Target="../media/image51.png"/><Relationship Id="rId4" Type="http://schemas.openxmlformats.org/officeDocument/2006/relationships/image" Target="../media/image50.jpg"/></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5.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5.xml"/></Relationships>
</file>

<file path=ppt/slides/_rels/slide30.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30.xml"/><Relationship Id="rId1" Type="http://schemas.openxmlformats.org/officeDocument/2006/relationships/slideLayout" Target="../slideLayouts/slideLayout21.xml"/></Relationships>
</file>

<file path=ppt/slides/_rels/slide31.xml.rels><?xml version="1.0" encoding="UTF-8" standalone="yes"?>
<Relationships xmlns="http://schemas.openxmlformats.org/package/2006/relationships"><Relationship Id="rId3" Type="http://schemas.openxmlformats.org/officeDocument/2006/relationships/image" Target="../media/image53.svg"/><Relationship Id="rId2" Type="http://schemas.openxmlformats.org/officeDocument/2006/relationships/notesSlide" Target="../notesSlides/notesSlide31.xml"/><Relationship Id="rId1" Type="http://schemas.openxmlformats.org/officeDocument/2006/relationships/slideLayout" Target="../slideLayouts/slideLayout15.xml"/><Relationship Id="rId4" Type="http://schemas.openxmlformats.org/officeDocument/2006/relationships/image" Target="../media/image54.png"/></Relationships>
</file>

<file path=ppt/slides/_rels/slide32.xml.rels><?xml version="1.0" encoding="UTF-8" standalone="yes"?>
<Relationships xmlns="http://schemas.openxmlformats.org/package/2006/relationships"><Relationship Id="rId3" Type="http://schemas.openxmlformats.org/officeDocument/2006/relationships/notesSlide" Target="../notesSlides/notesSlide32.xml"/><Relationship Id="rId2" Type="http://schemas.openxmlformats.org/officeDocument/2006/relationships/slideLayout" Target="../slideLayouts/slideLayout15.xml"/><Relationship Id="rId1" Type="http://schemas.openxmlformats.org/officeDocument/2006/relationships/video" Target="https://www.youtube.com/embed/PRVd30lUeAw?feature=oembed" TargetMode="External"/><Relationship Id="rId4" Type="http://schemas.openxmlformats.org/officeDocument/2006/relationships/image" Target="../media/image55.jpeg"/></Relationships>
</file>

<file path=ppt/slides/_rels/slide33.xml.rels><?xml version="1.0" encoding="UTF-8" standalone="yes"?>
<Relationships xmlns="http://schemas.openxmlformats.org/package/2006/relationships"><Relationship Id="rId8" Type="http://schemas.openxmlformats.org/officeDocument/2006/relationships/image" Target="../media/image61.png"/><Relationship Id="rId3" Type="http://schemas.openxmlformats.org/officeDocument/2006/relationships/image" Target="../media/image56.png"/><Relationship Id="rId7" Type="http://schemas.openxmlformats.org/officeDocument/2006/relationships/image" Target="../media/image60.png"/><Relationship Id="rId2" Type="http://schemas.openxmlformats.org/officeDocument/2006/relationships/notesSlide" Target="../notesSlides/notesSlide33.xml"/><Relationship Id="rId1" Type="http://schemas.openxmlformats.org/officeDocument/2006/relationships/slideLayout" Target="../slideLayouts/slideLayout15.xml"/><Relationship Id="rId6" Type="http://schemas.openxmlformats.org/officeDocument/2006/relationships/image" Target="../media/image59.png"/><Relationship Id="rId5" Type="http://schemas.openxmlformats.org/officeDocument/2006/relationships/image" Target="../media/image58.png"/><Relationship Id="rId4" Type="http://schemas.openxmlformats.org/officeDocument/2006/relationships/image" Target="../media/image57.png"/></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15.xml"/></Relationships>
</file>

<file path=ppt/slides/_rels/slide35.xml.rels><?xml version="1.0" encoding="UTF-8" standalone="yes"?>
<Relationships xmlns="http://schemas.openxmlformats.org/package/2006/relationships"><Relationship Id="rId3" Type="http://schemas.openxmlformats.org/officeDocument/2006/relationships/hyperlink" Target="https://digital.nhs.uk/data-and-information/publications/statistical/primary-care-dementia-data/august-2024" TargetMode="External"/><Relationship Id="rId2" Type="http://schemas.openxmlformats.org/officeDocument/2006/relationships/notesSlide" Target="../notesSlides/notesSlide35.xml"/><Relationship Id="rId1" Type="http://schemas.openxmlformats.org/officeDocument/2006/relationships/slideLayout" Target="../slideLayouts/slideLayout15.xml"/><Relationship Id="rId5" Type="http://schemas.openxmlformats.org/officeDocument/2006/relationships/image" Target="../media/image63.png"/><Relationship Id="rId4" Type="http://schemas.openxmlformats.org/officeDocument/2006/relationships/image" Target="../media/image62.png"/></Relationships>
</file>

<file path=ppt/slides/_rels/slide36.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notesSlide" Target="../notesSlides/notesSlide36.xml"/><Relationship Id="rId1" Type="http://schemas.openxmlformats.org/officeDocument/2006/relationships/slideLayout" Target="../slideLayouts/slideLayout15.xml"/></Relationships>
</file>

<file path=ppt/slides/_rels/slide37.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notesSlide" Target="../notesSlides/notesSlide37.xml"/><Relationship Id="rId1" Type="http://schemas.openxmlformats.org/officeDocument/2006/relationships/slideLayout" Target="../slideLayouts/slideLayout15.xml"/></Relationships>
</file>

<file path=ppt/slides/_rels/slide38.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notesSlide" Target="../notesSlides/notesSlide38.xml"/><Relationship Id="rId1" Type="http://schemas.openxmlformats.org/officeDocument/2006/relationships/slideLayout" Target="../slideLayouts/slideLayout15.xml"/></Relationships>
</file>

<file path=ppt/slides/_rels/slide39.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notesSlide" Target="../notesSlides/notesSlide39.xml"/><Relationship Id="rId1" Type="http://schemas.openxmlformats.org/officeDocument/2006/relationships/slideLayout" Target="../slideLayouts/slideLayout15.xml"/></Relationships>
</file>

<file path=ppt/slides/_rels/slide40.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notesSlide" Target="../notesSlides/notesSlide40.xml"/><Relationship Id="rId1" Type="http://schemas.openxmlformats.org/officeDocument/2006/relationships/slideLayout" Target="../slideLayouts/slideLayout15.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15.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16.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15.xml"/></Relationships>
</file>

<file path=ppt/slides/_rels/slide44.xml.rels><?xml version="1.0" encoding="UTF-8" standalone="yes"?>
<Relationships xmlns="http://schemas.openxmlformats.org/package/2006/relationships"><Relationship Id="rId8" Type="http://schemas.openxmlformats.org/officeDocument/2006/relationships/hyperlink" Target="https://ico.org.uk/" TargetMode="External"/><Relationship Id="rId13" Type="http://schemas.openxmlformats.org/officeDocument/2006/relationships/hyperlink" Target="https://digital.nhs.uk/your-data" TargetMode="External"/><Relationship Id="rId3" Type="http://schemas.openxmlformats.org/officeDocument/2006/relationships/hyperlink" Target="https://www.gov.uk/government/organisations/national-data-guardian/about" TargetMode="External"/><Relationship Id="rId7" Type="http://schemas.openxmlformats.org/officeDocument/2006/relationships/hyperlink" Target="https://ico.org.uk/for-organisations/uk-gdpr-guidance-and-resources/data-protection-principles/a-guide-to-the-data-protection-principles/lawfulness-fairness-and-transparency/" TargetMode="External"/><Relationship Id="rId12" Type="http://schemas.openxmlformats.org/officeDocument/2006/relationships/hyperlink" Target="https://digital.nhs.uk/about-nhs-digital" TargetMode="External"/><Relationship Id="rId2" Type="http://schemas.openxmlformats.org/officeDocument/2006/relationships/notesSlide" Target="../notesSlides/notesSlide44.xml"/><Relationship Id="rId1" Type="http://schemas.openxmlformats.org/officeDocument/2006/relationships/slideLayout" Target="../slideLayouts/slideLayout15.xml"/><Relationship Id="rId6" Type="http://schemas.openxmlformats.org/officeDocument/2006/relationships/hyperlink" Target="https://ico.org.uk/for-organisations/uk-gdpr-guidance-and-resources/accountability-and-governance/accountability-framework/contracts-and-data-sharing/purpose-limitation/" TargetMode="External"/><Relationship Id="rId11" Type="http://schemas.openxmlformats.org/officeDocument/2006/relationships/hyperlink" Target="https://digital.nhs.uk/data-and-information/publications/statistical/primary-care-dementia-data/august-2024" TargetMode="External"/><Relationship Id="rId5" Type="http://schemas.openxmlformats.org/officeDocument/2006/relationships/hyperlink" Target="https://ico.org.uk/for-organisations/uk-gdpr-guidance-and-resources/data-protection-principles/a-guide-to-the-data-protection-principles/accuracy/" TargetMode="External"/><Relationship Id="rId10" Type="http://schemas.openxmlformats.org/officeDocument/2006/relationships/hyperlink" Target="https://ico.org.uk/for-organisations/direct-marketing-and-privacy-and-electronic-communications/guidance-for-the-use-of-personal-data-in-political-campaigning-1/purpose-limitation-data-minimisation-and-storage-limitation/" TargetMode="External"/><Relationship Id="rId4" Type="http://schemas.openxmlformats.org/officeDocument/2006/relationships/hyperlink" Target="https://ico.org.uk/for-organisations/uk-gdpr-guidance-and-resources/accountability-and-governance/guide-to-accountability-and-governance/" TargetMode="External"/><Relationship Id="rId9" Type="http://schemas.openxmlformats.org/officeDocument/2006/relationships/hyperlink" Target="https://ico.org.uk/for-organisations/advice-for-small-organisations/getting-started-with-gdpr/getting-started-with-data-protection/" TargetMode="External"/><Relationship Id="rId14" Type="http://schemas.openxmlformats.org/officeDocument/2006/relationships/hyperlink" Target="https://www.dsptoolkit.nhs.uk/" TargetMode="External"/></Relationships>
</file>

<file path=ppt/slides/_rels/slide45.xml.rels><?xml version="1.0" encoding="UTF-8" standalone="yes"?>
<Relationships xmlns="http://schemas.openxmlformats.org/package/2006/relationships"><Relationship Id="rId3" Type="http://schemas.openxmlformats.org/officeDocument/2006/relationships/hyperlink" Target="https://www.england.nhs.uk/2023/02/nhs-digital-and-nhs-england-complete-merger/" TargetMode="External"/><Relationship Id="rId2" Type="http://schemas.openxmlformats.org/officeDocument/2006/relationships/hyperlink" Target="https://ico.org.uk/about-the-ico/what-we-do/legislation-we-cover/data-use-and-access-act-2025/the-data-use-and-access-act-2025-how-does-this-affect-me/" TargetMode="External"/><Relationship Id="rId1" Type="http://schemas.openxmlformats.org/officeDocument/2006/relationships/slideLayout" Target="../slideLayouts/slideLayout15.xml"/><Relationship Id="rId4" Type="http://schemas.openxmlformats.org/officeDocument/2006/relationships/hyperlink" Target="https://www.england.nhs.uk/about/protecting-and-safely-using-data-in-the-new-nhs-england/" TargetMode="External"/></Relationships>
</file>

<file path=ppt/slides/_rels/slide46.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notesSlide" Target="../notesSlides/notesSlide45.xml"/><Relationship Id="rId1" Type="http://schemas.openxmlformats.org/officeDocument/2006/relationships/slideLayout" Target="../slideLayouts/slideLayout18.xml"/><Relationship Id="rId5" Type="http://schemas.openxmlformats.org/officeDocument/2006/relationships/image" Target="../media/image68.jpg"/><Relationship Id="rId4" Type="http://schemas.openxmlformats.org/officeDocument/2006/relationships/hyperlink" Target="https://moodle.uwtsd.ac.uk/course/view.php?id=11455" TargetMode="Externa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495440236" name="Content Placeholder 1"/>
          <p:cNvSpPr>
            <a:spLocks noGrp="1"/>
          </p:cNvSpPr>
          <p:nvPr>
            <p:ph idx="1"/>
          </p:nvPr>
        </p:nvSpPr>
        <p:spPr bwMode="auto">
          <a:xfrm>
            <a:off x="630810" y="1470581"/>
            <a:ext cx="10803903" cy="1090489"/>
          </a:xfrm>
        </p:spPr>
        <p:txBody>
          <a:bodyPr/>
          <a:lstStyle/>
          <a:p>
            <a:pPr marL="0" indent="0" algn="ctr">
              <a:buNone/>
              <a:defRPr/>
            </a:pPr>
            <a:r>
              <a:rPr lang="en-GB" sz="3200">
                <a:solidFill>
                  <a:schemeClr val="bg1"/>
                </a:solidFill>
                <a:ea typeface="Calibri"/>
                <a:cs typeface="Calibri"/>
              </a:rPr>
              <a:t>BMHP6026_BIRM </a:t>
            </a:r>
            <a:endParaRPr lang="en-US">
              <a:ea typeface="Calibri"/>
              <a:cs typeface="Calibri"/>
            </a:endParaRPr>
          </a:p>
          <a:p>
            <a:pPr marL="0" indent="0" algn="ctr">
              <a:buNone/>
              <a:defRPr/>
            </a:pPr>
            <a:endParaRPr lang="en-GB" sz="3200">
              <a:solidFill>
                <a:schemeClr val="bg1"/>
              </a:solidFill>
              <a:ea typeface="Calibri"/>
              <a:cs typeface="Calibri"/>
            </a:endParaRPr>
          </a:p>
          <a:p>
            <a:pPr marL="0" indent="0" algn="ctr">
              <a:buNone/>
              <a:defRPr/>
            </a:pPr>
            <a:r>
              <a:rPr lang="en-GB" sz="4800" b="1">
                <a:solidFill>
                  <a:schemeClr val="bg1"/>
                </a:solidFill>
                <a:ea typeface="Calibri"/>
                <a:cs typeface="Calibri"/>
              </a:rPr>
              <a:t>Week 3</a:t>
            </a:r>
          </a:p>
          <a:p>
            <a:pPr marL="0" indent="0" algn="ctr">
              <a:buNone/>
              <a:defRPr/>
            </a:pPr>
            <a:r>
              <a:rPr lang="en-GB" sz="4800" b="1">
                <a:solidFill>
                  <a:schemeClr val="bg1"/>
                </a:solidFill>
                <a:ea typeface="Calibri"/>
                <a:cs typeface="Calibri"/>
              </a:rPr>
              <a:t>Information Governance </a:t>
            </a:r>
          </a:p>
          <a:p>
            <a:pPr marL="0" indent="0" algn="ctr">
              <a:buNone/>
              <a:defRPr/>
            </a:pPr>
            <a:r>
              <a:rPr lang="en-GB" sz="4800" b="1">
                <a:solidFill>
                  <a:schemeClr val="bg1"/>
                </a:solidFill>
                <a:ea typeface="Calibri"/>
                <a:cs typeface="Calibri"/>
              </a:rPr>
              <a:t>and Ethical use of Data</a:t>
            </a:r>
          </a:p>
          <a:p>
            <a:pPr marL="0" indent="0" algn="ctr">
              <a:buNone/>
              <a:defRPr/>
            </a:pPr>
            <a:endParaRPr lang="en-GB" sz="3200">
              <a:solidFill>
                <a:schemeClr val="bg1"/>
              </a:solidFill>
              <a:ea typeface="Calibri"/>
              <a:cs typeface="Calibri"/>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055461716" name="Title 3"/>
          <p:cNvSpPr>
            <a:spLocks noGrp="1"/>
          </p:cNvSpPr>
          <p:nvPr>
            <p:ph type="title"/>
          </p:nvPr>
        </p:nvSpPr>
        <p:spPr bwMode="auto"/>
        <p:txBody>
          <a:bodyPr>
            <a:normAutofit/>
          </a:bodyPr>
          <a:lstStyle/>
          <a:p>
            <a:pPr>
              <a:defRPr/>
            </a:pPr>
            <a:r>
              <a:rPr lang="en-GB" sz="4800" b="1">
                <a:latin typeface="+mn-lt"/>
              </a:rPr>
              <a:t>During the Session… </a:t>
            </a:r>
          </a:p>
        </p:txBody>
      </p:sp>
      <p:sp>
        <p:nvSpPr>
          <p:cNvPr id="1924281446" name="Arrow: Right 7"/>
          <p:cNvSpPr/>
          <p:nvPr/>
        </p:nvSpPr>
        <p:spPr bwMode="auto">
          <a:xfrm>
            <a:off x="1219834" y="1825625"/>
            <a:ext cx="9758680" cy="3576638"/>
          </a:xfrm>
          <a:prstGeom prst="rightArrow">
            <a:avLst>
              <a:gd name="adj1" fmla="val 50000"/>
              <a:gd name="adj2" fmla="val 50000"/>
            </a:avLst>
          </a:prstGeom>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370603165" name="Freeform: Shape 8"/>
          <p:cNvSpPr/>
          <p:nvPr/>
        </p:nvSpPr>
        <p:spPr bwMode="auto">
          <a:xfrm>
            <a:off x="747821" y="2898616"/>
            <a:ext cx="3444240" cy="1430655"/>
          </a:xfrm>
          <a:custGeom>
            <a:avLst/>
            <a:gdLst>
              <a:gd name="connsiteX0" fmla="*/ 0 w 3444240"/>
              <a:gd name="connsiteY0" fmla="*/ 238447 h 1430655"/>
              <a:gd name="connsiteX1" fmla="*/ 238447 w 3444240"/>
              <a:gd name="connsiteY1" fmla="*/ 0 h 1430655"/>
              <a:gd name="connsiteX2" fmla="*/ 3205793 w 3444240"/>
              <a:gd name="connsiteY2" fmla="*/ 0 h 1430655"/>
              <a:gd name="connsiteX3" fmla="*/ 3444240 w 3444240"/>
              <a:gd name="connsiteY3" fmla="*/ 238447 h 1430655"/>
              <a:gd name="connsiteX4" fmla="*/ 3444240 w 3444240"/>
              <a:gd name="connsiteY4" fmla="*/ 1192208 h 1430655"/>
              <a:gd name="connsiteX5" fmla="*/ 3205793 w 3444240"/>
              <a:gd name="connsiteY5" fmla="*/ 1430655 h 1430655"/>
              <a:gd name="connsiteX6" fmla="*/ 238447 w 3444240"/>
              <a:gd name="connsiteY6" fmla="*/ 1430655 h 1430655"/>
              <a:gd name="connsiteX7" fmla="*/ 0 w 3444240"/>
              <a:gd name="connsiteY7" fmla="*/ 1192208 h 1430655"/>
              <a:gd name="connsiteX8" fmla="*/ 0 w 3444240"/>
              <a:gd name="connsiteY8" fmla="*/ 238447 h 1430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44240" h="1430655" extrusionOk="0">
                <a:moveTo>
                  <a:pt x="0" y="238447"/>
                </a:moveTo>
                <a:cubicBezTo>
                  <a:pt x="0" y="106756"/>
                  <a:pt x="106756" y="0"/>
                  <a:pt x="238447" y="0"/>
                </a:cubicBezTo>
                <a:lnTo>
                  <a:pt x="3205793" y="0"/>
                </a:lnTo>
                <a:cubicBezTo>
                  <a:pt x="3337484" y="0"/>
                  <a:pt x="3444240" y="106756"/>
                  <a:pt x="3444240" y="238447"/>
                </a:cubicBezTo>
                <a:lnTo>
                  <a:pt x="3444240" y="1192208"/>
                </a:lnTo>
                <a:cubicBezTo>
                  <a:pt x="3444240" y="1323899"/>
                  <a:pt x="3337484" y="1430655"/>
                  <a:pt x="3205793" y="1430655"/>
                </a:cubicBezTo>
                <a:lnTo>
                  <a:pt x="238447" y="1430655"/>
                </a:lnTo>
                <a:cubicBezTo>
                  <a:pt x="106756" y="1430655"/>
                  <a:pt x="0" y="1323899"/>
                  <a:pt x="0" y="1192208"/>
                </a:cubicBezTo>
                <a:lnTo>
                  <a:pt x="0" y="23844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8899" tIns="168899" rIns="168899" bIns="168899" numCol="1" spcCol="1270" anchor="ctr" anchorCtr="0">
            <a:noAutofit/>
          </a:bodyPr>
          <a:lstStyle/>
          <a:p>
            <a:pPr marL="0" lvl="0" indent="0" algn="ctr" defTabSz="1155699">
              <a:lnSpc>
                <a:spcPct val="90000"/>
              </a:lnSpc>
              <a:spcBef>
                <a:spcPts val="0"/>
              </a:spcBef>
              <a:spcAft>
                <a:spcPts val="0"/>
              </a:spcAft>
              <a:buNone/>
              <a:defRPr/>
            </a:pPr>
            <a:r>
              <a:rPr lang="en-GB" sz="2600" b="1"/>
              <a:t>Introduction to information governance.</a:t>
            </a:r>
          </a:p>
        </p:txBody>
      </p:sp>
      <p:sp>
        <p:nvSpPr>
          <p:cNvPr id="187682797" name="Freeform: Shape 9"/>
          <p:cNvSpPr/>
          <p:nvPr/>
        </p:nvSpPr>
        <p:spPr bwMode="auto">
          <a:xfrm>
            <a:off x="4377055" y="2898616"/>
            <a:ext cx="3444240" cy="1430655"/>
          </a:xfrm>
          <a:custGeom>
            <a:avLst/>
            <a:gdLst>
              <a:gd name="connsiteX0" fmla="*/ 0 w 3444240"/>
              <a:gd name="connsiteY0" fmla="*/ 238447 h 1430655"/>
              <a:gd name="connsiteX1" fmla="*/ 238447 w 3444240"/>
              <a:gd name="connsiteY1" fmla="*/ 0 h 1430655"/>
              <a:gd name="connsiteX2" fmla="*/ 3205793 w 3444240"/>
              <a:gd name="connsiteY2" fmla="*/ 0 h 1430655"/>
              <a:gd name="connsiteX3" fmla="*/ 3444240 w 3444240"/>
              <a:gd name="connsiteY3" fmla="*/ 238447 h 1430655"/>
              <a:gd name="connsiteX4" fmla="*/ 3444240 w 3444240"/>
              <a:gd name="connsiteY4" fmla="*/ 1192208 h 1430655"/>
              <a:gd name="connsiteX5" fmla="*/ 3205793 w 3444240"/>
              <a:gd name="connsiteY5" fmla="*/ 1430655 h 1430655"/>
              <a:gd name="connsiteX6" fmla="*/ 238447 w 3444240"/>
              <a:gd name="connsiteY6" fmla="*/ 1430655 h 1430655"/>
              <a:gd name="connsiteX7" fmla="*/ 0 w 3444240"/>
              <a:gd name="connsiteY7" fmla="*/ 1192208 h 1430655"/>
              <a:gd name="connsiteX8" fmla="*/ 0 w 3444240"/>
              <a:gd name="connsiteY8" fmla="*/ 238447 h 1430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44240" h="1430655" extrusionOk="0">
                <a:moveTo>
                  <a:pt x="0" y="238447"/>
                </a:moveTo>
                <a:cubicBezTo>
                  <a:pt x="0" y="106756"/>
                  <a:pt x="106756" y="0"/>
                  <a:pt x="238447" y="0"/>
                </a:cubicBezTo>
                <a:lnTo>
                  <a:pt x="3205793" y="0"/>
                </a:lnTo>
                <a:cubicBezTo>
                  <a:pt x="3337484" y="0"/>
                  <a:pt x="3444240" y="106756"/>
                  <a:pt x="3444240" y="238447"/>
                </a:cubicBezTo>
                <a:lnTo>
                  <a:pt x="3444240" y="1192208"/>
                </a:lnTo>
                <a:cubicBezTo>
                  <a:pt x="3444240" y="1323899"/>
                  <a:pt x="3337484" y="1430655"/>
                  <a:pt x="3205793" y="1430655"/>
                </a:cubicBezTo>
                <a:lnTo>
                  <a:pt x="238447" y="1430655"/>
                </a:lnTo>
                <a:cubicBezTo>
                  <a:pt x="106756" y="1430655"/>
                  <a:pt x="0" y="1323899"/>
                  <a:pt x="0" y="1192208"/>
                </a:cubicBezTo>
                <a:lnTo>
                  <a:pt x="0" y="23844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8899" tIns="168899" rIns="168899" bIns="168899" numCol="1" spcCol="1270" anchor="ctr" anchorCtr="0">
            <a:noAutofit/>
          </a:bodyPr>
          <a:lstStyle/>
          <a:p>
            <a:pPr marL="0" lvl="0" indent="0" algn="ctr" defTabSz="1155699">
              <a:lnSpc>
                <a:spcPct val="90000"/>
              </a:lnSpc>
              <a:spcBef>
                <a:spcPts val="0"/>
              </a:spcBef>
              <a:spcAft>
                <a:spcPts val="0"/>
              </a:spcAft>
              <a:buNone/>
              <a:defRPr/>
            </a:pPr>
            <a:r>
              <a:rPr lang="en-GB" sz="2600" b="1"/>
              <a:t>Overview of UK GDPR </a:t>
            </a:r>
          </a:p>
        </p:txBody>
      </p:sp>
      <p:sp>
        <p:nvSpPr>
          <p:cNvPr id="2084023473" name="Freeform: Shape 10"/>
          <p:cNvSpPr/>
          <p:nvPr/>
        </p:nvSpPr>
        <p:spPr bwMode="auto">
          <a:xfrm>
            <a:off x="8006288" y="2898616"/>
            <a:ext cx="3444240" cy="1430655"/>
          </a:xfrm>
          <a:custGeom>
            <a:avLst/>
            <a:gdLst>
              <a:gd name="connsiteX0" fmla="*/ 0 w 3444240"/>
              <a:gd name="connsiteY0" fmla="*/ 238447 h 1430655"/>
              <a:gd name="connsiteX1" fmla="*/ 238447 w 3444240"/>
              <a:gd name="connsiteY1" fmla="*/ 0 h 1430655"/>
              <a:gd name="connsiteX2" fmla="*/ 3205793 w 3444240"/>
              <a:gd name="connsiteY2" fmla="*/ 0 h 1430655"/>
              <a:gd name="connsiteX3" fmla="*/ 3444240 w 3444240"/>
              <a:gd name="connsiteY3" fmla="*/ 238447 h 1430655"/>
              <a:gd name="connsiteX4" fmla="*/ 3444240 w 3444240"/>
              <a:gd name="connsiteY4" fmla="*/ 1192208 h 1430655"/>
              <a:gd name="connsiteX5" fmla="*/ 3205793 w 3444240"/>
              <a:gd name="connsiteY5" fmla="*/ 1430655 h 1430655"/>
              <a:gd name="connsiteX6" fmla="*/ 238447 w 3444240"/>
              <a:gd name="connsiteY6" fmla="*/ 1430655 h 1430655"/>
              <a:gd name="connsiteX7" fmla="*/ 0 w 3444240"/>
              <a:gd name="connsiteY7" fmla="*/ 1192208 h 1430655"/>
              <a:gd name="connsiteX8" fmla="*/ 0 w 3444240"/>
              <a:gd name="connsiteY8" fmla="*/ 238447 h 1430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44240" h="1430655" extrusionOk="0">
                <a:moveTo>
                  <a:pt x="0" y="238447"/>
                </a:moveTo>
                <a:cubicBezTo>
                  <a:pt x="0" y="106756"/>
                  <a:pt x="106756" y="0"/>
                  <a:pt x="238447" y="0"/>
                </a:cubicBezTo>
                <a:lnTo>
                  <a:pt x="3205793" y="0"/>
                </a:lnTo>
                <a:cubicBezTo>
                  <a:pt x="3337484" y="0"/>
                  <a:pt x="3444240" y="106756"/>
                  <a:pt x="3444240" y="238447"/>
                </a:cubicBezTo>
                <a:lnTo>
                  <a:pt x="3444240" y="1192208"/>
                </a:lnTo>
                <a:cubicBezTo>
                  <a:pt x="3444240" y="1323899"/>
                  <a:pt x="3337484" y="1430655"/>
                  <a:pt x="3205793" y="1430655"/>
                </a:cubicBezTo>
                <a:lnTo>
                  <a:pt x="238447" y="1430655"/>
                </a:lnTo>
                <a:cubicBezTo>
                  <a:pt x="106756" y="1430655"/>
                  <a:pt x="0" y="1323899"/>
                  <a:pt x="0" y="1192208"/>
                </a:cubicBezTo>
                <a:lnTo>
                  <a:pt x="0" y="23844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8899" tIns="168899" rIns="168899" bIns="168899" numCol="1" spcCol="1270" anchor="ctr" anchorCtr="0">
            <a:noAutofit/>
          </a:bodyPr>
          <a:lstStyle/>
          <a:p>
            <a:pPr marL="0" lvl="0" indent="0" algn="ctr" defTabSz="1155699">
              <a:lnSpc>
                <a:spcPct val="90000"/>
              </a:lnSpc>
              <a:spcBef>
                <a:spcPts val="0"/>
              </a:spcBef>
              <a:spcAft>
                <a:spcPts val="0"/>
              </a:spcAft>
              <a:buNone/>
              <a:defRPr/>
            </a:pPr>
            <a:r>
              <a:rPr lang="en-GB" sz="2600" b="1"/>
              <a:t>Introduction to ethical use of patient data</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70603165"/>
                                        </p:tgtEl>
                                        <p:attrNameLst>
                                          <p:attrName>style.visibility</p:attrName>
                                        </p:attrNameLst>
                                      </p:cBhvr>
                                      <p:to>
                                        <p:strVal val="visible"/>
                                      </p:to>
                                    </p:set>
                                    <p:animEffect transition="in" filter="fade">
                                      <p:cBhvr>
                                        <p:cTn id="7" dur="500"/>
                                        <p:tgtEl>
                                          <p:spTgt spid="37060316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87682797"/>
                                        </p:tgtEl>
                                        <p:attrNameLst>
                                          <p:attrName>style.visibility</p:attrName>
                                        </p:attrNameLst>
                                      </p:cBhvr>
                                      <p:to>
                                        <p:strVal val="visible"/>
                                      </p:to>
                                    </p:set>
                                    <p:animEffect transition="in" filter="fade">
                                      <p:cBhvr>
                                        <p:cTn id="12" dur="500"/>
                                        <p:tgtEl>
                                          <p:spTgt spid="18768279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084023473"/>
                                        </p:tgtEl>
                                        <p:attrNameLst>
                                          <p:attrName>style.visibility</p:attrName>
                                        </p:attrNameLst>
                                      </p:cBhvr>
                                      <p:to>
                                        <p:strVal val="visible"/>
                                      </p:to>
                                    </p:set>
                                    <p:animEffect transition="in" filter="fade">
                                      <p:cBhvr>
                                        <p:cTn id="17" dur="500"/>
                                        <p:tgtEl>
                                          <p:spTgt spid="208402347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0603165" grpId="0" animBg="1"/>
      <p:bldP spid="187682797" grpId="0" animBg="1"/>
      <p:bldP spid="2084023473" grpId="0" animBg="1"/>
    </p:bldLst>
  </p:timing>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grpSp>
        <p:nvGrpSpPr>
          <p:cNvPr id="386377010" name="Group 17"/>
          <p:cNvGrpSpPr/>
          <p:nvPr/>
        </p:nvGrpSpPr>
        <p:grpSpPr bwMode="auto">
          <a:xfrm>
            <a:off x="-5334747" y="1032768"/>
            <a:ext cx="13551453" cy="6668087"/>
            <a:chOff x="-5334747" y="1028576"/>
            <a:chExt cx="13551453" cy="6668087"/>
          </a:xfrm>
        </p:grpSpPr>
        <p:sp>
          <p:nvSpPr>
            <p:cNvPr id="11" name="Block Arc 10"/>
            <p:cNvSpPr/>
            <p:nvPr/>
          </p:nvSpPr>
          <p:spPr bwMode="auto">
            <a:xfrm>
              <a:off x="-5334747" y="1028576"/>
              <a:ext cx="6668087" cy="6668087"/>
            </a:xfrm>
            <a:prstGeom prst="blockArc">
              <a:avLst>
                <a:gd name="adj1" fmla="val 18900000"/>
                <a:gd name="adj2" fmla="val 2700000"/>
                <a:gd name="adj3" fmla="val 324"/>
              </a:avLst>
            </a:prstGeom>
          </p:spPr>
          <p:style>
            <a:lnRef idx="2">
              <a:schemeClr val="accent1">
                <a:shade val="60000"/>
                <a:hueOff val="0"/>
                <a:satOff val="0"/>
                <a:lumOff val="0"/>
                <a:alphaOff val="0"/>
              </a:schemeClr>
            </a:lnRef>
            <a:fillRef idx="0">
              <a:schemeClr val="accent1">
                <a:hueOff val="0"/>
                <a:satOff val="0"/>
                <a:lumOff val="0"/>
                <a:alphaOff val="0"/>
              </a:schemeClr>
            </a:fillRef>
            <a:effectRef idx="0">
              <a:schemeClr val="accent1">
                <a:hueOff val="0"/>
                <a:satOff val="0"/>
                <a:lumOff val="0"/>
                <a:alphaOff val="0"/>
              </a:schemeClr>
            </a:effectRef>
            <a:fontRef idx="minor">
              <a:schemeClr val="tx1">
                <a:hueOff val="0"/>
                <a:satOff val="0"/>
                <a:lumOff val="0"/>
                <a:alphaOff val="0"/>
              </a:schemeClr>
            </a:fontRef>
          </p:style>
          <p:txBody>
            <a:bodyPr/>
            <a:lstStyle/>
            <a:p>
              <a:pPr>
                <a:defRPr/>
              </a:pPr>
              <a:endParaRPr lang="en-GB"/>
            </a:p>
          </p:txBody>
        </p:sp>
        <p:sp>
          <p:nvSpPr>
            <p:cNvPr id="12" name="Freeform: Shape 11"/>
            <p:cNvSpPr/>
            <p:nvPr/>
          </p:nvSpPr>
          <p:spPr bwMode="auto">
            <a:xfrm>
              <a:off x="844586" y="2381283"/>
              <a:ext cx="7372120" cy="990667"/>
            </a:xfrm>
            <a:custGeom>
              <a:avLst/>
              <a:gdLst>
                <a:gd name="connsiteX0" fmla="*/ 0 w 7372120"/>
                <a:gd name="connsiteY0" fmla="*/ 0 h 990667"/>
                <a:gd name="connsiteX1" fmla="*/ 7372120 w 7372120"/>
                <a:gd name="connsiteY1" fmla="*/ 0 h 990667"/>
                <a:gd name="connsiteX2" fmla="*/ 7372120 w 7372120"/>
                <a:gd name="connsiteY2" fmla="*/ 990667 h 990667"/>
                <a:gd name="connsiteX3" fmla="*/ 0 w 7372120"/>
                <a:gd name="connsiteY3" fmla="*/ 990667 h 990667"/>
                <a:gd name="connsiteX4" fmla="*/ 0 w 7372120"/>
                <a:gd name="connsiteY4" fmla="*/ 0 h 9906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372120" h="990667" extrusionOk="0">
                  <a:moveTo>
                    <a:pt x="0" y="0"/>
                  </a:moveTo>
                  <a:lnTo>
                    <a:pt x="7372120" y="0"/>
                  </a:lnTo>
                  <a:lnTo>
                    <a:pt x="7372120" y="990667"/>
                  </a:lnTo>
                  <a:lnTo>
                    <a:pt x="0" y="990667"/>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786343" tIns="48260" rIns="48260" bIns="48260" numCol="1" spcCol="1270" anchor="ctr" anchorCtr="0">
              <a:noAutofit/>
            </a:bodyPr>
            <a:lstStyle/>
            <a:p>
              <a:pPr marL="0" lvl="0" indent="0" algn="l" defTabSz="844550">
                <a:lnSpc>
                  <a:spcPct val="90000"/>
                </a:lnSpc>
                <a:spcBef>
                  <a:spcPts val="0"/>
                </a:spcBef>
                <a:spcAft>
                  <a:spcPts val="0"/>
                </a:spcAft>
                <a:buNone/>
                <a:defRPr/>
              </a:pPr>
              <a:r>
                <a:rPr lang="en-GB" sz="1900" b="1"/>
                <a:t>Any organisation that collects, analyses, publishes or disseminates confidential health and care information must follow the Data Protection Act 2018 and UK GDPR. </a:t>
              </a:r>
            </a:p>
          </p:txBody>
        </p:sp>
        <p:sp>
          <p:nvSpPr>
            <p:cNvPr id="13" name="Oval 12"/>
            <p:cNvSpPr/>
            <p:nvPr/>
          </p:nvSpPr>
          <p:spPr bwMode="auto">
            <a:xfrm>
              <a:off x="333250" y="2257450"/>
              <a:ext cx="1238334" cy="1238334"/>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pPr>
                <a:defRPr/>
              </a:pPr>
              <a:endParaRPr lang="en-GB"/>
            </a:p>
          </p:txBody>
        </p:sp>
      </p:grpSp>
      <p:grpSp>
        <p:nvGrpSpPr>
          <p:cNvPr id="166347805" name="Group 18"/>
          <p:cNvGrpSpPr/>
          <p:nvPr/>
        </p:nvGrpSpPr>
        <p:grpSpPr bwMode="auto">
          <a:xfrm>
            <a:off x="693357" y="3743452"/>
            <a:ext cx="7523349" cy="1238334"/>
            <a:chOff x="693357" y="3743452"/>
            <a:chExt cx="7523349" cy="1238334"/>
          </a:xfrm>
        </p:grpSpPr>
        <p:sp>
          <p:nvSpPr>
            <p:cNvPr id="14" name="Freeform: Shape 13"/>
            <p:cNvSpPr/>
            <p:nvPr/>
          </p:nvSpPr>
          <p:spPr bwMode="auto">
            <a:xfrm>
              <a:off x="1204694" y="3743452"/>
              <a:ext cx="7012012" cy="1148339"/>
            </a:xfrm>
            <a:custGeom>
              <a:avLst/>
              <a:gdLst>
                <a:gd name="connsiteX0" fmla="*/ 0 w 7012012"/>
                <a:gd name="connsiteY0" fmla="*/ 0 h 990667"/>
                <a:gd name="connsiteX1" fmla="*/ 7012012 w 7012012"/>
                <a:gd name="connsiteY1" fmla="*/ 0 h 990667"/>
                <a:gd name="connsiteX2" fmla="*/ 7012012 w 7012012"/>
                <a:gd name="connsiteY2" fmla="*/ 990667 h 990667"/>
                <a:gd name="connsiteX3" fmla="*/ 0 w 7012012"/>
                <a:gd name="connsiteY3" fmla="*/ 990667 h 990667"/>
                <a:gd name="connsiteX4" fmla="*/ 0 w 7012012"/>
                <a:gd name="connsiteY4" fmla="*/ 0 h 9906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012012" h="990667" extrusionOk="0">
                  <a:moveTo>
                    <a:pt x="0" y="0"/>
                  </a:moveTo>
                  <a:lnTo>
                    <a:pt x="7012012" y="0"/>
                  </a:lnTo>
                  <a:lnTo>
                    <a:pt x="7012012" y="990667"/>
                  </a:lnTo>
                  <a:lnTo>
                    <a:pt x="0" y="990667"/>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786343" tIns="48260" rIns="48260" bIns="48260" numCol="1" spcCol="1270" anchor="ctr" anchorCtr="0">
              <a:noAutofit/>
            </a:bodyPr>
            <a:lstStyle/>
            <a:p>
              <a:pPr marL="0" lvl="0" indent="0" algn="l" defTabSz="844550">
                <a:lnSpc>
                  <a:spcPct val="90000"/>
                </a:lnSpc>
                <a:spcBef>
                  <a:spcPts val="0"/>
                </a:spcBef>
                <a:spcAft>
                  <a:spcPts val="0"/>
                </a:spcAft>
                <a:buNone/>
                <a:defRPr/>
              </a:pPr>
              <a:r>
                <a:rPr lang="en-GB" sz="1900" b="1"/>
                <a:t>The Information Commissioner’s Office (ICO) clearly defines the steps that organisations must, should and may take to ensure that confidential information is handled appropriately. </a:t>
              </a:r>
            </a:p>
          </p:txBody>
        </p:sp>
        <p:sp>
          <p:nvSpPr>
            <p:cNvPr id="15" name="Oval 14"/>
            <p:cNvSpPr/>
            <p:nvPr/>
          </p:nvSpPr>
          <p:spPr bwMode="auto">
            <a:xfrm>
              <a:off x="693357" y="3743452"/>
              <a:ext cx="1238334" cy="1238334"/>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pPr>
                <a:defRPr/>
              </a:pPr>
              <a:endParaRPr lang="en-GB"/>
            </a:p>
          </p:txBody>
        </p:sp>
      </p:grpSp>
      <p:grpSp>
        <p:nvGrpSpPr>
          <p:cNvPr id="1502517617" name="Group 19"/>
          <p:cNvGrpSpPr/>
          <p:nvPr/>
        </p:nvGrpSpPr>
        <p:grpSpPr bwMode="auto">
          <a:xfrm>
            <a:off x="333250" y="5229453"/>
            <a:ext cx="7883456" cy="1238334"/>
            <a:chOff x="333250" y="5229453"/>
            <a:chExt cx="7883456" cy="1238334"/>
          </a:xfrm>
        </p:grpSpPr>
        <p:sp>
          <p:nvSpPr>
            <p:cNvPr id="16" name="Freeform: Shape 15"/>
            <p:cNvSpPr/>
            <p:nvPr/>
          </p:nvSpPr>
          <p:spPr bwMode="auto">
            <a:xfrm>
              <a:off x="844586" y="5349097"/>
              <a:ext cx="7372120" cy="994858"/>
            </a:xfrm>
            <a:custGeom>
              <a:avLst/>
              <a:gdLst>
                <a:gd name="connsiteX0" fmla="*/ 0 w 7372120"/>
                <a:gd name="connsiteY0" fmla="*/ 0 h 990667"/>
                <a:gd name="connsiteX1" fmla="*/ 7372120 w 7372120"/>
                <a:gd name="connsiteY1" fmla="*/ 0 h 990667"/>
                <a:gd name="connsiteX2" fmla="*/ 7372120 w 7372120"/>
                <a:gd name="connsiteY2" fmla="*/ 990667 h 990667"/>
                <a:gd name="connsiteX3" fmla="*/ 0 w 7372120"/>
                <a:gd name="connsiteY3" fmla="*/ 990667 h 990667"/>
                <a:gd name="connsiteX4" fmla="*/ 0 w 7372120"/>
                <a:gd name="connsiteY4" fmla="*/ 0 h 9906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372120" h="990667" extrusionOk="0">
                  <a:moveTo>
                    <a:pt x="0" y="0"/>
                  </a:moveTo>
                  <a:lnTo>
                    <a:pt x="7372120" y="0"/>
                  </a:lnTo>
                  <a:lnTo>
                    <a:pt x="7372120" y="990667"/>
                  </a:lnTo>
                  <a:lnTo>
                    <a:pt x="0" y="990667"/>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786343" tIns="48260" rIns="48260" bIns="48260" numCol="1" spcCol="1270" anchor="ctr" anchorCtr="0">
              <a:noAutofit/>
            </a:bodyPr>
            <a:lstStyle/>
            <a:p>
              <a:pPr marL="0" lvl="0" indent="0" algn="l" defTabSz="844550">
                <a:lnSpc>
                  <a:spcPct val="90000"/>
                </a:lnSpc>
                <a:spcBef>
                  <a:spcPts val="0"/>
                </a:spcBef>
                <a:spcAft>
                  <a:spcPts val="0"/>
                </a:spcAft>
                <a:buNone/>
                <a:defRPr/>
              </a:pPr>
              <a:r>
                <a:rPr lang="en-GB" sz="1900" b="1"/>
                <a:t>Information governance refers to the practice of handling the information of service users, staff and other identifiable individuals.</a:t>
              </a:r>
            </a:p>
          </p:txBody>
        </p:sp>
        <p:sp>
          <p:nvSpPr>
            <p:cNvPr id="17" name="Oval 16"/>
            <p:cNvSpPr/>
            <p:nvPr/>
          </p:nvSpPr>
          <p:spPr bwMode="auto">
            <a:xfrm>
              <a:off x="333250" y="5229453"/>
              <a:ext cx="1238334" cy="1238334"/>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pPr>
                <a:defRPr/>
              </a:pPr>
              <a:endParaRPr lang="en-GB"/>
            </a:p>
          </p:txBody>
        </p:sp>
      </p:grpSp>
      <p:sp>
        <p:nvSpPr>
          <p:cNvPr id="76624780" name="Title 1"/>
          <p:cNvSpPr>
            <a:spLocks noGrp="1"/>
          </p:cNvSpPr>
          <p:nvPr>
            <p:ph type="title"/>
          </p:nvPr>
        </p:nvSpPr>
        <p:spPr bwMode="auto">
          <a:xfrm>
            <a:off x="333250" y="1152407"/>
            <a:ext cx="12298680" cy="985401"/>
          </a:xfrm>
          <a:prstGeom prst="rect">
            <a:avLst/>
          </a:prstGeom>
          <a:solidFill>
            <a:schemeClr val="bg1"/>
          </a:solidFill>
        </p:spPr>
        <p:txBody>
          <a:bodyPr/>
          <a:lstStyle/>
          <a:p>
            <a:pPr>
              <a:defRPr/>
            </a:pPr>
            <a:r>
              <a:rPr lang="en-GB" b="1">
                <a:latin typeface="+mn-lt"/>
              </a:rPr>
              <a:t>Information Governance</a:t>
            </a:r>
          </a:p>
        </p:txBody>
      </p:sp>
      <p:pic>
        <p:nvPicPr>
          <p:cNvPr id="1323031502" name="Picture 7"/>
          <p:cNvPicPr>
            <a:picLocks noChangeAspect="1"/>
          </p:cNvPicPr>
          <p:nvPr/>
        </p:nvPicPr>
        <p:blipFill rotWithShape="1">
          <a:blip r:embed="rId3"/>
          <a:srcRect l="14843" t="7586" r="12054" b="3543"/>
          <a:stretch/>
        </p:blipFill>
        <p:spPr bwMode="auto">
          <a:xfrm>
            <a:off x="8216706" y="1868009"/>
            <a:ext cx="3776003" cy="4352702"/>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86377010"/>
                                        </p:tgtEl>
                                        <p:attrNameLst>
                                          <p:attrName>style.visibility</p:attrName>
                                        </p:attrNameLst>
                                      </p:cBhvr>
                                      <p:to>
                                        <p:strVal val="visible"/>
                                      </p:to>
                                    </p:set>
                                    <p:animEffect transition="in" filter="fade">
                                      <p:cBhvr>
                                        <p:cTn id="7" dur="500"/>
                                        <p:tgtEl>
                                          <p:spTgt spid="38637701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66347805"/>
                                        </p:tgtEl>
                                        <p:attrNameLst>
                                          <p:attrName>style.visibility</p:attrName>
                                        </p:attrNameLst>
                                      </p:cBhvr>
                                      <p:to>
                                        <p:strVal val="visible"/>
                                      </p:to>
                                    </p:set>
                                    <p:animEffect transition="in" filter="fade">
                                      <p:cBhvr>
                                        <p:cTn id="12" dur="500"/>
                                        <p:tgtEl>
                                          <p:spTgt spid="16634780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502517617"/>
                                        </p:tgtEl>
                                        <p:attrNameLst>
                                          <p:attrName>style.visibility</p:attrName>
                                        </p:attrNameLst>
                                      </p:cBhvr>
                                      <p:to>
                                        <p:strVal val="visible"/>
                                      </p:to>
                                    </p:set>
                                    <p:animEffect transition="in" filter="fade">
                                      <p:cBhvr>
                                        <p:cTn id="17" dur="500"/>
                                        <p:tgtEl>
                                          <p:spTgt spid="15025176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396761657" name="Title 1"/>
          <p:cNvSpPr>
            <a:spLocks noGrp="1"/>
          </p:cNvSpPr>
          <p:nvPr>
            <p:ph type="title"/>
          </p:nvPr>
        </p:nvSpPr>
        <p:spPr bwMode="auto">
          <a:xfrm>
            <a:off x="301657" y="1420926"/>
            <a:ext cx="11594969" cy="1325563"/>
          </a:xfrm>
        </p:spPr>
        <p:txBody>
          <a:bodyPr anchor="ctr">
            <a:normAutofit/>
          </a:bodyPr>
          <a:lstStyle/>
          <a:p>
            <a:pPr>
              <a:defRPr/>
            </a:pPr>
            <a:r>
              <a:rPr lang="en-GB" b="1">
                <a:latin typeface="+mn-lt"/>
              </a:rPr>
              <a:t>Key Organisations in Information Governance</a:t>
            </a:r>
          </a:p>
        </p:txBody>
      </p:sp>
      <p:graphicFrame>
        <p:nvGraphicFramePr>
          <p:cNvPr id="1054388094" name="Content Placeholder 2"/>
          <p:cNvGraphicFramePr>
            <a:graphicFrameLocks noGrp="1"/>
          </p:cNvGraphicFramePr>
          <p:nvPr>
            <p:ph idx="1"/>
          </p:nvPr>
        </p:nvGraphicFramePr>
        <p:xfrm>
          <a:off x="295374" y="2737787"/>
          <a:ext cx="11594969" cy="36513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334331901" name="TextBox 3"/>
          <p:cNvSpPr txBox="1"/>
          <p:nvPr/>
        </p:nvSpPr>
        <p:spPr bwMode="auto">
          <a:xfrm>
            <a:off x="9026769" y="6235247"/>
            <a:ext cx="3165231" cy="307777"/>
          </a:xfrm>
          <a:prstGeom prst="rect">
            <a:avLst/>
          </a:prstGeom>
          <a:noFill/>
        </p:spPr>
        <p:txBody>
          <a:bodyPr wrap="square" rtlCol="0">
            <a:spAutoFit/>
          </a:bodyPr>
          <a:lstStyle/>
          <a:p>
            <a:pPr>
              <a:defRPr/>
            </a:pPr>
            <a:r>
              <a:rPr lang="en-GB" sz="1400"/>
              <a:t>(ICO, 2023, NHS England, 2022)</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202742540" name="Title 1"/>
          <p:cNvSpPr>
            <a:spLocks noGrp="1"/>
          </p:cNvSpPr>
          <p:nvPr>
            <p:ph type="title"/>
          </p:nvPr>
        </p:nvSpPr>
        <p:spPr bwMode="auto">
          <a:xfrm>
            <a:off x="927258" y="65301"/>
            <a:ext cx="8779022" cy="1325563"/>
          </a:xfrm>
        </p:spPr>
        <p:txBody>
          <a:bodyPr anchor="ctr">
            <a:normAutofit fontScale="90000"/>
          </a:bodyPr>
          <a:lstStyle/>
          <a:p>
            <a:pPr>
              <a:defRPr/>
            </a:pPr>
            <a:r>
              <a:rPr lang="en-GB" sz="4900" b="1">
                <a:latin typeface="+mn-lt"/>
              </a:rPr>
              <a:t>Data Protection and </a:t>
            </a:r>
            <a:br>
              <a:rPr lang="en-GB" sz="4900" b="1">
                <a:latin typeface="+mn-lt"/>
              </a:rPr>
            </a:br>
            <a:r>
              <a:rPr lang="en-GB" sz="4900" b="1">
                <a:latin typeface="+mn-lt"/>
              </a:rPr>
              <a:t>UK GDPR </a:t>
            </a:r>
            <a:r>
              <a:rPr lang="en-GB" sz="2700" b="1">
                <a:latin typeface="+mn-lt"/>
              </a:rPr>
              <a:t>(General Data Protection Regulation)</a:t>
            </a:r>
            <a:endParaRPr lang="en-GB" sz="2200" b="1">
              <a:latin typeface="+mn-lt"/>
            </a:endParaRPr>
          </a:p>
        </p:txBody>
      </p:sp>
      <p:sp>
        <p:nvSpPr>
          <p:cNvPr id="2114527205" name="Freeform: Shape 5"/>
          <p:cNvSpPr/>
          <p:nvPr/>
        </p:nvSpPr>
        <p:spPr bwMode="auto">
          <a:xfrm>
            <a:off x="269106" y="3490121"/>
            <a:ext cx="11481847" cy="883507"/>
          </a:xfrm>
          <a:custGeom>
            <a:avLst/>
            <a:gdLst>
              <a:gd name="connsiteX0" fmla="*/ 0 w 11481847"/>
              <a:gd name="connsiteY0" fmla="*/ 0 h 883507"/>
              <a:gd name="connsiteX1" fmla="*/ 11481847 w 11481847"/>
              <a:gd name="connsiteY1" fmla="*/ 0 h 883507"/>
              <a:gd name="connsiteX2" fmla="*/ 11481847 w 11481847"/>
              <a:gd name="connsiteY2" fmla="*/ 883507 h 883507"/>
              <a:gd name="connsiteX3" fmla="*/ 0 w 11481847"/>
              <a:gd name="connsiteY3" fmla="*/ 883507 h 883507"/>
              <a:gd name="connsiteX4" fmla="*/ 0 w 11481847"/>
              <a:gd name="connsiteY4" fmla="*/ 0 h 8835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81847" h="883507" extrusionOk="0">
                <a:moveTo>
                  <a:pt x="0" y="0"/>
                </a:moveTo>
                <a:lnTo>
                  <a:pt x="11481847" y="0"/>
                </a:lnTo>
                <a:lnTo>
                  <a:pt x="11481847" y="883507"/>
                </a:lnTo>
                <a:lnTo>
                  <a:pt x="0" y="883507"/>
                </a:lnTo>
                <a:lnTo>
                  <a:pt x="0" y="0"/>
                </a:lnTo>
                <a:close/>
              </a:path>
            </a:pathLst>
          </a:custGeom>
        </p:spPr>
        <p:style>
          <a:lnRef idx="3">
            <a:schemeClr val="lt1">
              <a:hueOff val="0"/>
              <a:satOff val="0"/>
              <a:lumOff val="0"/>
              <a:alphaOff val="0"/>
            </a:schemeClr>
          </a:lnRef>
          <a:fillRef idx="1">
            <a:schemeClr val="accent1">
              <a:hueOff val="0"/>
              <a:satOff val="0"/>
              <a:lumOff val="0"/>
              <a:alphaOff val="0"/>
            </a:schemeClr>
          </a:fillRef>
          <a:effectRef idx="1">
            <a:schemeClr val="accent1">
              <a:hueOff val="0"/>
              <a:satOff val="0"/>
              <a:lumOff val="0"/>
              <a:alphaOff val="0"/>
            </a:schemeClr>
          </a:effectRef>
          <a:fontRef idx="minor">
            <a:schemeClr val="lt1"/>
          </a:fontRef>
        </p:style>
        <p:txBody>
          <a:bodyPr spcFirstLastPara="0" vert="horz" wrap="square" lIns="113792" tIns="113792" rIns="113792" bIns="520206" numCol="1" spcCol="1270" anchor="ctr" anchorCtr="0">
            <a:noAutofit/>
          </a:bodyPr>
          <a:lstStyle/>
          <a:p>
            <a:pPr marL="0" lvl="0" indent="0" algn="ctr" defTabSz="711200">
              <a:lnSpc>
                <a:spcPct val="90000"/>
              </a:lnSpc>
              <a:spcBef>
                <a:spcPts val="0"/>
              </a:spcBef>
              <a:spcAft>
                <a:spcPts val="0"/>
              </a:spcAft>
              <a:buNone/>
              <a:defRPr/>
            </a:pPr>
            <a:r>
              <a:rPr lang="en-GB" sz="2400"/>
              <a:t>What is UK </a:t>
            </a:r>
            <a:r>
              <a:rPr lang="en-GB" sz="2400" b="1"/>
              <a:t>GDPR</a:t>
            </a:r>
            <a:r>
              <a:rPr lang="en-GB" sz="2400"/>
              <a:t>? </a:t>
            </a:r>
            <a:endParaRPr lang="en-US" sz="2400"/>
          </a:p>
        </p:txBody>
      </p:sp>
      <p:sp>
        <p:nvSpPr>
          <p:cNvPr id="327373432" name="Freeform: Shape 6"/>
          <p:cNvSpPr/>
          <p:nvPr/>
        </p:nvSpPr>
        <p:spPr bwMode="auto">
          <a:xfrm>
            <a:off x="269107" y="4071484"/>
            <a:ext cx="11481847" cy="883507"/>
          </a:xfrm>
          <a:custGeom>
            <a:avLst/>
            <a:gdLst>
              <a:gd name="connsiteX0" fmla="*/ 0 w 11481847"/>
              <a:gd name="connsiteY0" fmla="*/ 0 h 406413"/>
              <a:gd name="connsiteX1" fmla="*/ 11481847 w 11481847"/>
              <a:gd name="connsiteY1" fmla="*/ 0 h 406413"/>
              <a:gd name="connsiteX2" fmla="*/ 11481847 w 11481847"/>
              <a:gd name="connsiteY2" fmla="*/ 406413 h 406413"/>
              <a:gd name="connsiteX3" fmla="*/ 0 w 11481847"/>
              <a:gd name="connsiteY3" fmla="*/ 406413 h 406413"/>
              <a:gd name="connsiteX4" fmla="*/ 0 w 11481847"/>
              <a:gd name="connsiteY4" fmla="*/ 0 h 40641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81847" h="406413" extrusionOk="0">
                <a:moveTo>
                  <a:pt x="0" y="0"/>
                </a:moveTo>
                <a:lnTo>
                  <a:pt x="11481847" y="0"/>
                </a:lnTo>
                <a:lnTo>
                  <a:pt x="11481847" y="406413"/>
                </a:lnTo>
                <a:lnTo>
                  <a:pt x="0" y="406413"/>
                </a:lnTo>
                <a:lnTo>
                  <a:pt x="0" y="0"/>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92456" tIns="16510" rIns="92456" bIns="16510" numCol="1" spcCol="1270" anchor="ctr" anchorCtr="0">
            <a:noAutofit/>
          </a:bodyPr>
          <a:lstStyle/>
          <a:p>
            <a:pPr marL="0" lvl="0" indent="0" defTabSz="577849">
              <a:lnSpc>
                <a:spcPct val="90000"/>
              </a:lnSpc>
              <a:spcBef>
                <a:spcPts val="0"/>
              </a:spcBef>
              <a:spcAft>
                <a:spcPts val="0"/>
              </a:spcAft>
              <a:buNone/>
              <a:defRPr/>
            </a:pPr>
            <a:r>
              <a:rPr lang="en-GB" sz="2000" i="1"/>
              <a:t>““The GDPR” means Regulation (EU) 2016/679 of the European Parliament and of the Council of 27 April 2016 on the protection of natural persons with regard to the processing of personal data and on the free movement of such data (General Data Protection Regulation).” </a:t>
            </a:r>
            <a:r>
              <a:rPr lang="en-GB" sz="2000"/>
              <a:t>Data Protection Act 2018, section 3:10</a:t>
            </a:r>
            <a:endParaRPr lang="en-US" sz="2000"/>
          </a:p>
        </p:txBody>
      </p:sp>
      <p:grpSp>
        <p:nvGrpSpPr>
          <p:cNvPr id="395127306" name="Group 11"/>
          <p:cNvGrpSpPr/>
          <p:nvPr/>
        </p:nvGrpSpPr>
        <p:grpSpPr bwMode="auto">
          <a:xfrm>
            <a:off x="269107" y="2206615"/>
            <a:ext cx="11481848" cy="1358835"/>
            <a:chOff x="358218" y="2696245"/>
            <a:chExt cx="11481848" cy="1358835"/>
          </a:xfrm>
        </p:grpSpPr>
        <p:sp>
          <p:nvSpPr>
            <p:cNvPr id="8" name="Freeform: Shape 7"/>
            <p:cNvSpPr/>
            <p:nvPr/>
          </p:nvSpPr>
          <p:spPr bwMode="auto">
            <a:xfrm>
              <a:off x="358218" y="2696245"/>
              <a:ext cx="11481847" cy="1358835"/>
            </a:xfrm>
            <a:custGeom>
              <a:avLst/>
              <a:gdLst>
                <a:gd name="connsiteX0" fmla="*/ 0 w 11481847"/>
                <a:gd name="connsiteY0" fmla="*/ 475904 h 1358833"/>
                <a:gd name="connsiteX1" fmla="*/ 5571069 w 11481847"/>
                <a:gd name="connsiteY1" fmla="*/ 475904 h 1358833"/>
                <a:gd name="connsiteX2" fmla="*/ 5571069 w 11481847"/>
                <a:gd name="connsiteY2" fmla="*/ 339708 h 1358833"/>
                <a:gd name="connsiteX3" fmla="*/ 5401215 w 11481847"/>
                <a:gd name="connsiteY3" fmla="*/ 339708 h 1358833"/>
                <a:gd name="connsiteX4" fmla="*/ 5740924 w 11481847"/>
                <a:gd name="connsiteY4" fmla="*/ 0 h 1358833"/>
                <a:gd name="connsiteX5" fmla="*/ 6080632 w 11481847"/>
                <a:gd name="connsiteY5" fmla="*/ 339708 h 1358833"/>
                <a:gd name="connsiteX6" fmla="*/ 5910778 w 11481847"/>
                <a:gd name="connsiteY6" fmla="*/ 339708 h 1358833"/>
                <a:gd name="connsiteX7" fmla="*/ 5910778 w 11481847"/>
                <a:gd name="connsiteY7" fmla="*/ 475904 h 1358833"/>
                <a:gd name="connsiteX8" fmla="*/ 11481847 w 11481847"/>
                <a:gd name="connsiteY8" fmla="*/ 475904 h 1358833"/>
                <a:gd name="connsiteX9" fmla="*/ 11481847 w 11481847"/>
                <a:gd name="connsiteY9" fmla="*/ 1358833 h 1358833"/>
                <a:gd name="connsiteX10" fmla="*/ 0 w 11481847"/>
                <a:gd name="connsiteY10" fmla="*/ 1358833 h 1358833"/>
                <a:gd name="connsiteX11" fmla="*/ 0 w 11481847"/>
                <a:gd name="connsiteY11" fmla="*/ 475904 h 13588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481847" h="1358833" extrusionOk="0">
                  <a:moveTo>
                    <a:pt x="11481847" y="882929"/>
                  </a:moveTo>
                  <a:lnTo>
                    <a:pt x="5910778" y="882929"/>
                  </a:lnTo>
                  <a:lnTo>
                    <a:pt x="5910778" y="1019125"/>
                  </a:lnTo>
                  <a:lnTo>
                    <a:pt x="6080632" y="1019125"/>
                  </a:lnTo>
                  <a:lnTo>
                    <a:pt x="5740923" y="1358832"/>
                  </a:lnTo>
                  <a:lnTo>
                    <a:pt x="5401215" y="1019125"/>
                  </a:lnTo>
                  <a:lnTo>
                    <a:pt x="5571069" y="1019125"/>
                  </a:lnTo>
                  <a:lnTo>
                    <a:pt x="5571069" y="882929"/>
                  </a:lnTo>
                  <a:lnTo>
                    <a:pt x="0" y="882929"/>
                  </a:lnTo>
                  <a:lnTo>
                    <a:pt x="0" y="1"/>
                  </a:lnTo>
                  <a:lnTo>
                    <a:pt x="11481847" y="1"/>
                  </a:lnTo>
                  <a:lnTo>
                    <a:pt x="11481847" y="882929"/>
                  </a:lnTo>
                  <a:close/>
                </a:path>
              </a:pathLst>
            </a:custGeom>
          </p:spPr>
          <p:style>
            <a:lnRef idx="3">
              <a:schemeClr val="lt1">
                <a:hueOff val="0"/>
                <a:satOff val="0"/>
                <a:lumOff val="0"/>
                <a:alphaOff val="0"/>
              </a:schemeClr>
            </a:lnRef>
            <a:fillRef idx="1">
              <a:schemeClr val="accent1">
                <a:hueOff val="0"/>
                <a:satOff val="0"/>
                <a:lumOff val="0"/>
                <a:alphaOff val="0"/>
              </a:schemeClr>
            </a:fillRef>
            <a:effectRef idx="1">
              <a:schemeClr val="accent1">
                <a:hueOff val="0"/>
                <a:satOff val="0"/>
                <a:lumOff val="0"/>
                <a:alphaOff val="0"/>
              </a:schemeClr>
            </a:effectRef>
            <a:fontRef idx="minor">
              <a:schemeClr val="lt1"/>
            </a:fontRef>
          </p:style>
          <p:txBody>
            <a:bodyPr spcFirstLastPara="0" vert="horz" wrap="square" lIns="113792" tIns="113793" rIns="113792" bIns="995676" numCol="1" spcCol="1270" anchor="ctr" anchorCtr="0">
              <a:noAutofit/>
            </a:bodyPr>
            <a:lstStyle/>
            <a:p>
              <a:pPr marL="0" lvl="0" indent="0" algn="ctr" defTabSz="711200">
                <a:lnSpc>
                  <a:spcPct val="90000"/>
                </a:lnSpc>
                <a:spcBef>
                  <a:spcPts val="0"/>
                </a:spcBef>
                <a:spcAft>
                  <a:spcPts val="0"/>
                </a:spcAft>
                <a:buNone/>
                <a:defRPr/>
              </a:pPr>
              <a:r>
                <a:rPr lang="en-GB" sz="2800"/>
                <a:t>What is </a:t>
              </a:r>
              <a:r>
                <a:rPr lang="en-GB" sz="2800" b="1"/>
                <a:t>Personal Data</a:t>
              </a:r>
              <a:r>
                <a:rPr lang="en-GB" sz="2800"/>
                <a:t>? </a:t>
              </a:r>
              <a:endParaRPr lang="en-US" sz="2800"/>
            </a:p>
          </p:txBody>
        </p:sp>
        <p:sp>
          <p:nvSpPr>
            <p:cNvPr id="9" name="Freeform: Shape 8"/>
            <p:cNvSpPr/>
            <p:nvPr/>
          </p:nvSpPr>
          <p:spPr bwMode="auto">
            <a:xfrm>
              <a:off x="358219" y="3584312"/>
              <a:ext cx="11481847" cy="406290"/>
            </a:xfrm>
            <a:custGeom>
              <a:avLst/>
              <a:gdLst>
                <a:gd name="connsiteX0" fmla="*/ 0 w 11481847"/>
                <a:gd name="connsiteY0" fmla="*/ 0 h 406291"/>
                <a:gd name="connsiteX1" fmla="*/ 11481847 w 11481847"/>
                <a:gd name="connsiteY1" fmla="*/ 0 h 406291"/>
                <a:gd name="connsiteX2" fmla="*/ 11481847 w 11481847"/>
                <a:gd name="connsiteY2" fmla="*/ 406291 h 406291"/>
                <a:gd name="connsiteX3" fmla="*/ 0 w 11481847"/>
                <a:gd name="connsiteY3" fmla="*/ 406291 h 406291"/>
                <a:gd name="connsiteX4" fmla="*/ 0 w 11481847"/>
                <a:gd name="connsiteY4" fmla="*/ 0 h 40629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81847" h="406291" extrusionOk="0">
                  <a:moveTo>
                    <a:pt x="0" y="0"/>
                  </a:moveTo>
                  <a:lnTo>
                    <a:pt x="11481847" y="0"/>
                  </a:lnTo>
                  <a:lnTo>
                    <a:pt x="11481847" y="406291"/>
                  </a:lnTo>
                  <a:lnTo>
                    <a:pt x="0" y="406291"/>
                  </a:lnTo>
                  <a:lnTo>
                    <a:pt x="0" y="0"/>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92456" tIns="16510" rIns="92456" bIns="16510" numCol="1" spcCol="1270" anchor="ctr" anchorCtr="0">
              <a:noAutofit/>
            </a:bodyPr>
            <a:lstStyle/>
            <a:p>
              <a:pPr marL="0" lvl="0" indent="0" algn="ctr" defTabSz="577849">
                <a:lnSpc>
                  <a:spcPct val="90000"/>
                </a:lnSpc>
                <a:spcBef>
                  <a:spcPts val="0"/>
                </a:spcBef>
                <a:spcAft>
                  <a:spcPts val="0"/>
                </a:spcAft>
                <a:buNone/>
                <a:defRPr/>
              </a:pPr>
              <a:r>
                <a:rPr lang="en-GB" sz="2000"/>
                <a:t>“</a:t>
              </a:r>
              <a:r>
                <a:rPr lang="en-GB" sz="2000" i="1"/>
                <a:t>Any information relating to an identified or identifiable living person (the data subject)” </a:t>
              </a:r>
              <a:r>
                <a:rPr lang="en-GB" sz="2000"/>
                <a:t>ICO 2023</a:t>
              </a:r>
              <a:endParaRPr lang="en-US" sz="2000"/>
            </a:p>
          </p:txBody>
        </p:sp>
      </p:grpSp>
      <p:sp>
        <p:nvSpPr>
          <p:cNvPr id="204496465" name="Freeform: Shape 9"/>
          <p:cNvSpPr/>
          <p:nvPr/>
        </p:nvSpPr>
        <p:spPr bwMode="auto">
          <a:xfrm>
            <a:off x="266726" y="1712978"/>
            <a:ext cx="11481847" cy="569163"/>
          </a:xfrm>
          <a:custGeom>
            <a:avLst/>
            <a:gdLst>
              <a:gd name="connsiteX0" fmla="*/ 0 w 11481847"/>
              <a:gd name="connsiteY0" fmla="*/ 475904 h 1358833"/>
              <a:gd name="connsiteX1" fmla="*/ 5571069 w 11481847"/>
              <a:gd name="connsiteY1" fmla="*/ 475904 h 1358833"/>
              <a:gd name="connsiteX2" fmla="*/ 5571069 w 11481847"/>
              <a:gd name="connsiteY2" fmla="*/ 339708 h 1358833"/>
              <a:gd name="connsiteX3" fmla="*/ 5401215 w 11481847"/>
              <a:gd name="connsiteY3" fmla="*/ 339708 h 1358833"/>
              <a:gd name="connsiteX4" fmla="*/ 5740924 w 11481847"/>
              <a:gd name="connsiteY4" fmla="*/ 0 h 1358833"/>
              <a:gd name="connsiteX5" fmla="*/ 6080632 w 11481847"/>
              <a:gd name="connsiteY5" fmla="*/ 339708 h 1358833"/>
              <a:gd name="connsiteX6" fmla="*/ 5910778 w 11481847"/>
              <a:gd name="connsiteY6" fmla="*/ 339708 h 1358833"/>
              <a:gd name="connsiteX7" fmla="*/ 5910778 w 11481847"/>
              <a:gd name="connsiteY7" fmla="*/ 475904 h 1358833"/>
              <a:gd name="connsiteX8" fmla="*/ 11481847 w 11481847"/>
              <a:gd name="connsiteY8" fmla="*/ 475904 h 1358833"/>
              <a:gd name="connsiteX9" fmla="*/ 11481847 w 11481847"/>
              <a:gd name="connsiteY9" fmla="*/ 1358833 h 1358833"/>
              <a:gd name="connsiteX10" fmla="*/ 0 w 11481847"/>
              <a:gd name="connsiteY10" fmla="*/ 1358833 h 1358833"/>
              <a:gd name="connsiteX11" fmla="*/ 0 w 11481847"/>
              <a:gd name="connsiteY11" fmla="*/ 475904 h 13588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481847" h="1358833" extrusionOk="0">
                <a:moveTo>
                  <a:pt x="11481847" y="882929"/>
                </a:moveTo>
                <a:lnTo>
                  <a:pt x="5910778" y="882929"/>
                </a:lnTo>
                <a:lnTo>
                  <a:pt x="5910778" y="1019125"/>
                </a:lnTo>
                <a:lnTo>
                  <a:pt x="6080632" y="1019125"/>
                </a:lnTo>
                <a:lnTo>
                  <a:pt x="5740923" y="1358832"/>
                </a:lnTo>
                <a:lnTo>
                  <a:pt x="5401215" y="1019125"/>
                </a:lnTo>
                <a:lnTo>
                  <a:pt x="5571069" y="1019125"/>
                </a:lnTo>
                <a:lnTo>
                  <a:pt x="5571069" y="882929"/>
                </a:lnTo>
                <a:lnTo>
                  <a:pt x="0" y="882929"/>
                </a:lnTo>
                <a:lnTo>
                  <a:pt x="0" y="1"/>
                </a:lnTo>
                <a:lnTo>
                  <a:pt x="11481847" y="1"/>
                </a:lnTo>
                <a:lnTo>
                  <a:pt x="11481847" y="882929"/>
                </a:lnTo>
                <a:close/>
              </a:path>
            </a:pathLst>
          </a:custGeom>
          <a:solidFill>
            <a:schemeClr val="bg1"/>
          </a:solidFill>
        </p:spPr>
        <p:style>
          <a:lnRef idx="3">
            <a:schemeClr val="lt1">
              <a:hueOff val="0"/>
              <a:satOff val="0"/>
              <a:lumOff val="0"/>
              <a:alphaOff val="0"/>
            </a:schemeClr>
          </a:lnRef>
          <a:fillRef idx="1">
            <a:schemeClr val="accent1">
              <a:hueOff val="0"/>
              <a:satOff val="0"/>
              <a:lumOff val="0"/>
              <a:alphaOff val="0"/>
            </a:schemeClr>
          </a:fillRef>
          <a:effectRef idx="1">
            <a:schemeClr val="accent1">
              <a:hueOff val="0"/>
              <a:satOff val="0"/>
              <a:lumOff val="0"/>
              <a:alphaOff val="0"/>
            </a:schemeClr>
          </a:effectRef>
          <a:fontRef idx="minor">
            <a:schemeClr val="lt1"/>
          </a:fontRef>
        </p:style>
        <p:txBody>
          <a:bodyPr spcFirstLastPara="0" vert="horz" wrap="square" lIns="113791" tIns="113793" rIns="113792" bIns="589697" numCol="1" spcCol="1270" anchor="ctr" anchorCtr="0">
            <a:noAutofit/>
          </a:bodyPr>
          <a:lstStyle/>
          <a:p>
            <a:pPr marL="0" lvl="0" indent="0" defTabSz="711200">
              <a:lnSpc>
                <a:spcPct val="90000"/>
              </a:lnSpc>
              <a:spcBef>
                <a:spcPts val="0"/>
              </a:spcBef>
              <a:spcAft>
                <a:spcPts val="0"/>
              </a:spcAft>
              <a:buNone/>
              <a:defRPr/>
            </a:pPr>
            <a:r>
              <a:rPr lang="en-GB" sz="2800" u="sng">
                <a:solidFill>
                  <a:schemeClr val="tx1"/>
                </a:solidFill>
                <a:hlinkClick r:id="rId3"/>
              </a:rPr>
              <a:t>The Data Protection Act 2018 </a:t>
            </a:r>
            <a:r>
              <a:rPr lang="en-GB" sz="2800">
                <a:solidFill>
                  <a:schemeClr val="tx1"/>
                </a:solidFill>
              </a:rPr>
              <a:t>is a central piece of UK legislation governing the use of personal data, this act incorporates the principles of UK GDPR. </a:t>
            </a:r>
            <a:endParaRPr lang="en-US" sz="2800">
              <a:solidFill>
                <a:schemeClr val="tx1"/>
              </a:solidFill>
            </a:endParaRPr>
          </a:p>
        </p:txBody>
      </p:sp>
      <p:sp>
        <p:nvSpPr>
          <p:cNvPr id="17" name="Freeform: Shape 5">
            <a:extLst>
              <a:ext uri="{FF2B5EF4-FFF2-40B4-BE49-F238E27FC236}">
                <a16:creationId xmlns:a16="http://schemas.microsoft.com/office/drawing/2014/main" id="{0F452C44-567E-DAE1-7135-1C0EDD56055E}"/>
              </a:ext>
            </a:extLst>
          </p:cNvPr>
          <p:cNvSpPr/>
          <p:nvPr/>
        </p:nvSpPr>
        <p:spPr bwMode="auto">
          <a:xfrm>
            <a:off x="269106" y="4953161"/>
            <a:ext cx="11481847" cy="883507"/>
          </a:xfrm>
          <a:custGeom>
            <a:avLst/>
            <a:gdLst>
              <a:gd name="connsiteX0" fmla="*/ 0 w 11481847"/>
              <a:gd name="connsiteY0" fmla="*/ 0 h 883507"/>
              <a:gd name="connsiteX1" fmla="*/ 11481847 w 11481847"/>
              <a:gd name="connsiteY1" fmla="*/ 0 h 883507"/>
              <a:gd name="connsiteX2" fmla="*/ 11481847 w 11481847"/>
              <a:gd name="connsiteY2" fmla="*/ 883507 h 883507"/>
              <a:gd name="connsiteX3" fmla="*/ 0 w 11481847"/>
              <a:gd name="connsiteY3" fmla="*/ 883507 h 883507"/>
              <a:gd name="connsiteX4" fmla="*/ 0 w 11481847"/>
              <a:gd name="connsiteY4" fmla="*/ 0 h 8835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81847" h="883507" extrusionOk="0">
                <a:moveTo>
                  <a:pt x="0" y="0"/>
                </a:moveTo>
                <a:lnTo>
                  <a:pt x="11481847" y="0"/>
                </a:lnTo>
                <a:lnTo>
                  <a:pt x="11481847" y="883507"/>
                </a:lnTo>
                <a:lnTo>
                  <a:pt x="0" y="883507"/>
                </a:lnTo>
                <a:lnTo>
                  <a:pt x="0" y="0"/>
                </a:lnTo>
                <a:close/>
              </a:path>
            </a:pathLst>
          </a:custGeom>
        </p:spPr>
        <p:style>
          <a:lnRef idx="3">
            <a:schemeClr val="lt1">
              <a:hueOff val="0"/>
              <a:satOff val="0"/>
              <a:lumOff val="0"/>
              <a:alphaOff val="0"/>
            </a:schemeClr>
          </a:lnRef>
          <a:fillRef idx="1">
            <a:schemeClr val="accent1">
              <a:hueOff val="0"/>
              <a:satOff val="0"/>
              <a:lumOff val="0"/>
              <a:alphaOff val="0"/>
            </a:schemeClr>
          </a:fillRef>
          <a:effectRef idx="1">
            <a:schemeClr val="accent1">
              <a:hueOff val="0"/>
              <a:satOff val="0"/>
              <a:lumOff val="0"/>
              <a:alphaOff val="0"/>
            </a:schemeClr>
          </a:effectRef>
          <a:fontRef idx="minor">
            <a:schemeClr val="lt1"/>
          </a:fontRef>
        </p:style>
        <p:txBody>
          <a:bodyPr spcFirstLastPara="0" vert="horz" wrap="square" lIns="113792" tIns="113792" rIns="113792" bIns="520206" numCol="1" spcCol="1270" anchor="ctr" anchorCtr="0">
            <a:noAutofit/>
          </a:bodyPr>
          <a:lstStyle/>
          <a:p>
            <a:pPr algn="ctr" defTabSz="711200">
              <a:lnSpc>
                <a:spcPct val="90000"/>
              </a:lnSpc>
              <a:defRPr/>
            </a:pPr>
            <a:r>
              <a:rPr lang="en-GB" sz="2400" dirty="0">
                <a:ea typeface="+mn-lt"/>
                <a:cs typeface="+mn-lt"/>
              </a:rPr>
              <a:t>Data (Use and Access) Act 2025 update:</a:t>
            </a:r>
            <a:endParaRPr lang="en-US" dirty="0">
              <a:ea typeface="+mn-lt"/>
              <a:cs typeface="+mn-lt"/>
            </a:endParaRPr>
          </a:p>
        </p:txBody>
      </p:sp>
      <p:sp>
        <p:nvSpPr>
          <p:cNvPr id="19" name="Freeform: Shape 6">
            <a:extLst>
              <a:ext uri="{FF2B5EF4-FFF2-40B4-BE49-F238E27FC236}">
                <a16:creationId xmlns:a16="http://schemas.microsoft.com/office/drawing/2014/main" id="{3D8163FB-C7F1-F5CF-A0AE-E8E3C41B3C73}"/>
              </a:ext>
            </a:extLst>
          </p:cNvPr>
          <p:cNvSpPr/>
          <p:nvPr/>
        </p:nvSpPr>
        <p:spPr bwMode="auto">
          <a:xfrm>
            <a:off x="269107" y="5392284"/>
            <a:ext cx="11471687" cy="710787"/>
          </a:xfrm>
          <a:custGeom>
            <a:avLst/>
            <a:gdLst>
              <a:gd name="connsiteX0" fmla="*/ 0 w 11481847"/>
              <a:gd name="connsiteY0" fmla="*/ 0 h 406413"/>
              <a:gd name="connsiteX1" fmla="*/ 11481847 w 11481847"/>
              <a:gd name="connsiteY1" fmla="*/ 0 h 406413"/>
              <a:gd name="connsiteX2" fmla="*/ 11481847 w 11481847"/>
              <a:gd name="connsiteY2" fmla="*/ 406413 h 406413"/>
              <a:gd name="connsiteX3" fmla="*/ 0 w 11481847"/>
              <a:gd name="connsiteY3" fmla="*/ 406413 h 406413"/>
              <a:gd name="connsiteX4" fmla="*/ 0 w 11481847"/>
              <a:gd name="connsiteY4" fmla="*/ 0 h 40641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81847" h="406413" extrusionOk="0">
                <a:moveTo>
                  <a:pt x="0" y="0"/>
                </a:moveTo>
                <a:lnTo>
                  <a:pt x="11481847" y="0"/>
                </a:lnTo>
                <a:lnTo>
                  <a:pt x="11481847" y="406413"/>
                </a:lnTo>
                <a:lnTo>
                  <a:pt x="0" y="406413"/>
                </a:lnTo>
                <a:lnTo>
                  <a:pt x="0" y="0"/>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92456" tIns="16510" rIns="92456" bIns="16510" numCol="1" spcCol="1270" anchor="ctr" anchorCtr="0">
            <a:noAutofit/>
          </a:bodyPr>
          <a:lstStyle/>
          <a:p>
            <a:pPr defTabSz="577849">
              <a:lnSpc>
                <a:spcPct val="90000"/>
              </a:lnSpc>
              <a:defRPr/>
            </a:pPr>
            <a:r>
              <a:rPr lang="en-GB" sz="2000" dirty="0">
                <a:ea typeface="+mn-lt"/>
                <a:cs typeface="+mn-lt"/>
              </a:rPr>
              <a:t>UK GDPR and the Data Protection Act 2018 remain the core framework.</a:t>
            </a:r>
            <a:br>
              <a:rPr lang="en-GB" sz="2000" dirty="0">
                <a:ea typeface="+mn-lt"/>
                <a:cs typeface="+mn-lt"/>
              </a:rPr>
            </a:br>
            <a:r>
              <a:rPr lang="en-GB" sz="2000" dirty="0">
                <a:ea typeface="+mn-lt"/>
                <a:cs typeface="+mn-lt"/>
              </a:rPr>
              <a:t> </a:t>
            </a:r>
            <a:r>
              <a:rPr lang="en-GB" sz="2000" b="1" dirty="0">
                <a:ea typeface="+mn-lt"/>
                <a:cs typeface="+mn-lt"/>
              </a:rPr>
              <a:t>Changes include</a:t>
            </a:r>
            <a:r>
              <a:rPr lang="en-GB" sz="2000" dirty="0">
                <a:ea typeface="+mn-lt"/>
                <a:cs typeface="+mn-lt"/>
              </a:rPr>
              <a:t> aspects of research use, automated decision-making, complaints and data sharing.</a:t>
            </a:r>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04496465"/>
                                        </p:tgtEl>
                                        <p:attrNameLst>
                                          <p:attrName>style.visibility</p:attrName>
                                        </p:attrNameLst>
                                      </p:cBhvr>
                                      <p:to>
                                        <p:strVal val="visible"/>
                                      </p:to>
                                    </p:set>
                                    <p:animEffect transition="in" filter="fade">
                                      <p:cBhvr>
                                        <p:cTn id="7" dur="500"/>
                                        <p:tgtEl>
                                          <p:spTgt spid="20449646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95127306"/>
                                        </p:tgtEl>
                                        <p:attrNameLst>
                                          <p:attrName>style.visibility</p:attrName>
                                        </p:attrNameLst>
                                      </p:cBhvr>
                                      <p:to>
                                        <p:strVal val="visible"/>
                                      </p:to>
                                    </p:set>
                                    <p:animEffect transition="in" filter="fade">
                                      <p:cBhvr>
                                        <p:cTn id="12" dur="500"/>
                                        <p:tgtEl>
                                          <p:spTgt spid="39512730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114527205"/>
                                        </p:tgtEl>
                                        <p:attrNameLst>
                                          <p:attrName>style.visibility</p:attrName>
                                        </p:attrNameLst>
                                      </p:cBhvr>
                                      <p:to>
                                        <p:strVal val="visible"/>
                                      </p:to>
                                    </p:set>
                                    <p:animEffect transition="in" filter="fade">
                                      <p:cBhvr>
                                        <p:cTn id="17" dur="500"/>
                                        <p:tgtEl>
                                          <p:spTgt spid="2114527205"/>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327373432"/>
                                        </p:tgtEl>
                                        <p:attrNameLst>
                                          <p:attrName>style.visibility</p:attrName>
                                        </p:attrNameLst>
                                      </p:cBhvr>
                                      <p:to>
                                        <p:strVal val="visible"/>
                                      </p:to>
                                    </p:set>
                                    <p:animEffect transition="in" filter="fade">
                                      <p:cBhvr>
                                        <p:cTn id="20" dur="500"/>
                                        <p:tgtEl>
                                          <p:spTgt spid="327373432"/>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17"/>
                                        </p:tgtEl>
                                        <p:attrNameLst>
                                          <p:attrName>style.visibility</p:attrName>
                                        </p:attrNameLst>
                                      </p:cBhvr>
                                      <p:to>
                                        <p:strVal val="visible"/>
                                      </p:to>
                                    </p:set>
                                    <p:animEffect transition="in" filter="fade">
                                      <p:cBhvr>
                                        <p:cTn id="25" dur="500"/>
                                        <p:tgtEl>
                                          <p:spTgt spid="17"/>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19"/>
                                        </p:tgtEl>
                                        <p:attrNameLst>
                                          <p:attrName>style.visibility</p:attrName>
                                        </p:attrNameLst>
                                      </p:cBhvr>
                                      <p:to>
                                        <p:strVal val="visible"/>
                                      </p:to>
                                    </p:set>
                                    <p:animEffect transition="in" filter="fade">
                                      <p:cBhvr>
                                        <p:cTn id="28"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14527205" grpId="0" animBg="1"/>
      <p:bldP spid="327373432" grpId="0" animBg="1"/>
      <p:bldP spid="204496465" grpId="0" animBg="1"/>
      <p:bldP spid="17" grpId="0" animBg="1"/>
      <p:bldP spid="19" grpId="0" animBg="1"/>
    </p:bld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888829603" name="Content Placeholder 2"/>
          <p:cNvSpPr>
            <a:spLocks noGrp="1"/>
          </p:cNvSpPr>
          <p:nvPr>
            <p:ph idx="1"/>
          </p:nvPr>
        </p:nvSpPr>
        <p:spPr bwMode="auto">
          <a:xfrm>
            <a:off x="462604" y="1219200"/>
            <a:ext cx="9490288" cy="867871"/>
          </a:xfrm>
        </p:spPr>
        <p:txBody>
          <a:bodyPr>
            <a:normAutofit/>
          </a:bodyPr>
          <a:lstStyle/>
          <a:p>
            <a:pPr marL="0" indent="0">
              <a:buNone/>
              <a:defRPr/>
            </a:pPr>
            <a:r>
              <a:rPr lang="en-GB" sz="4000" b="1"/>
              <a:t>The UK GDPR sets out Seven Key Principles:</a:t>
            </a:r>
          </a:p>
        </p:txBody>
      </p:sp>
      <p:grpSp>
        <p:nvGrpSpPr>
          <p:cNvPr id="408673446" name="Group 19"/>
          <p:cNvGrpSpPr/>
          <p:nvPr/>
        </p:nvGrpSpPr>
        <p:grpSpPr bwMode="auto">
          <a:xfrm>
            <a:off x="265299" y="2222425"/>
            <a:ext cx="11329670" cy="479520"/>
            <a:chOff x="265299" y="2861326"/>
            <a:chExt cx="11329670" cy="479520"/>
          </a:xfrm>
        </p:grpSpPr>
        <p:sp>
          <p:nvSpPr>
            <p:cNvPr id="6" name="Rectangle 5"/>
            <p:cNvSpPr/>
            <p:nvPr/>
          </p:nvSpPr>
          <p:spPr bwMode="auto">
            <a:xfrm>
              <a:off x="265299" y="3038446"/>
              <a:ext cx="11329670" cy="3024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7" name="Freeform: Shape 6"/>
            <p:cNvSpPr/>
            <p:nvPr/>
          </p:nvSpPr>
          <p:spPr bwMode="auto">
            <a:xfrm>
              <a:off x="831782" y="2861326"/>
              <a:ext cx="7930769" cy="354240"/>
            </a:xfrm>
            <a:custGeom>
              <a:avLst/>
              <a:gdLst>
                <a:gd name="connsiteX0" fmla="*/ 0 w 7930769"/>
                <a:gd name="connsiteY0" fmla="*/ 59041 h 354240"/>
                <a:gd name="connsiteX1" fmla="*/ 59041 w 7930769"/>
                <a:gd name="connsiteY1" fmla="*/ 0 h 354240"/>
                <a:gd name="connsiteX2" fmla="*/ 7871728 w 7930769"/>
                <a:gd name="connsiteY2" fmla="*/ 0 h 354240"/>
                <a:gd name="connsiteX3" fmla="*/ 7930769 w 7930769"/>
                <a:gd name="connsiteY3" fmla="*/ 59041 h 354240"/>
                <a:gd name="connsiteX4" fmla="*/ 7930769 w 7930769"/>
                <a:gd name="connsiteY4" fmla="*/ 295199 h 354240"/>
                <a:gd name="connsiteX5" fmla="*/ 7871728 w 7930769"/>
                <a:gd name="connsiteY5" fmla="*/ 354240 h 354240"/>
                <a:gd name="connsiteX6" fmla="*/ 59041 w 7930769"/>
                <a:gd name="connsiteY6" fmla="*/ 354240 h 354240"/>
                <a:gd name="connsiteX7" fmla="*/ 0 w 7930769"/>
                <a:gd name="connsiteY7" fmla="*/ 295199 h 354240"/>
                <a:gd name="connsiteX8" fmla="*/ 0 w 7930769"/>
                <a:gd name="connsiteY8" fmla="*/ 59041 h 354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930769" h="354240" extrusionOk="0">
                  <a:moveTo>
                    <a:pt x="0" y="59041"/>
                  </a:moveTo>
                  <a:cubicBezTo>
                    <a:pt x="0" y="26434"/>
                    <a:pt x="26434" y="0"/>
                    <a:pt x="59041" y="0"/>
                  </a:cubicBezTo>
                  <a:lnTo>
                    <a:pt x="7871728" y="0"/>
                  </a:lnTo>
                  <a:cubicBezTo>
                    <a:pt x="7904335" y="0"/>
                    <a:pt x="7930769" y="26434"/>
                    <a:pt x="7930769" y="59041"/>
                  </a:cubicBezTo>
                  <a:lnTo>
                    <a:pt x="7930769" y="295199"/>
                  </a:lnTo>
                  <a:cubicBezTo>
                    <a:pt x="7930769" y="327806"/>
                    <a:pt x="7904335" y="354240"/>
                    <a:pt x="7871728" y="354240"/>
                  </a:cubicBezTo>
                  <a:lnTo>
                    <a:pt x="59041" y="354240"/>
                  </a:lnTo>
                  <a:cubicBezTo>
                    <a:pt x="26434" y="354240"/>
                    <a:pt x="0" y="327806"/>
                    <a:pt x="0" y="295199"/>
                  </a:cubicBezTo>
                  <a:lnTo>
                    <a:pt x="0" y="5904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17057" tIns="17293" rIns="317057" bIns="17293" numCol="1" spcCol="1270" anchor="ctr" anchorCtr="0">
              <a:noAutofit/>
            </a:bodyPr>
            <a:lstStyle/>
            <a:p>
              <a:pPr marL="0" lvl="0" indent="0" algn="l" defTabSz="800100">
                <a:lnSpc>
                  <a:spcPct val="90000"/>
                </a:lnSpc>
                <a:spcBef>
                  <a:spcPts val="0"/>
                </a:spcBef>
                <a:spcAft>
                  <a:spcPts val="0"/>
                </a:spcAft>
                <a:buNone/>
                <a:defRPr/>
              </a:pPr>
              <a:r>
                <a:rPr lang="en-GB" sz="2400"/>
                <a:t>1. Lawfulness, fairness and transparency</a:t>
              </a:r>
            </a:p>
          </p:txBody>
        </p:sp>
      </p:grpSp>
      <p:grpSp>
        <p:nvGrpSpPr>
          <p:cNvPr id="1967300945" name="Group 20"/>
          <p:cNvGrpSpPr/>
          <p:nvPr/>
        </p:nvGrpSpPr>
        <p:grpSpPr bwMode="auto">
          <a:xfrm>
            <a:off x="265299" y="2958402"/>
            <a:ext cx="11329670" cy="495347"/>
            <a:chOff x="265299" y="3389819"/>
            <a:chExt cx="11329670" cy="495347"/>
          </a:xfrm>
        </p:grpSpPr>
        <p:sp>
          <p:nvSpPr>
            <p:cNvPr id="8" name="Rectangle 7"/>
            <p:cNvSpPr/>
            <p:nvPr/>
          </p:nvSpPr>
          <p:spPr bwMode="auto">
            <a:xfrm>
              <a:off x="265299" y="3582766"/>
              <a:ext cx="11329670" cy="3024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9" name="Freeform: Shape 8"/>
            <p:cNvSpPr/>
            <p:nvPr/>
          </p:nvSpPr>
          <p:spPr bwMode="auto">
            <a:xfrm>
              <a:off x="831782" y="3389819"/>
              <a:ext cx="7930769" cy="354240"/>
            </a:xfrm>
            <a:custGeom>
              <a:avLst/>
              <a:gdLst>
                <a:gd name="connsiteX0" fmla="*/ 0 w 7930769"/>
                <a:gd name="connsiteY0" fmla="*/ 59041 h 354240"/>
                <a:gd name="connsiteX1" fmla="*/ 59041 w 7930769"/>
                <a:gd name="connsiteY1" fmla="*/ 0 h 354240"/>
                <a:gd name="connsiteX2" fmla="*/ 7871728 w 7930769"/>
                <a:gd name="connsiteY2" fmla="*/ 0 h 354240"/>
                <a:gd name="connsiteX3" fmla="*/ 7930769 w 7930769"/>
                <a:gd name="connsiteY3" fmla="*/ 59041 h 354240"/>
                <a:gd name="connsiteX4" fmla="*/ 7930769 w 7930769"/>
                <a:gd name="connsiteY4" fmla="*/ 295199 h 354240"/>
                <a:gd name="connsiteX5" fmla="*/ 7871728 w 7930769"/>
                <a:gd name="connsiteY5" fmla="*/ 354240 h 354240"/>
                <a:gd name="connsiteX6" fmla="*/ 59041 w 7930769"/>
                <a:gd name="connsiteY6" fmla="*/ 354240 h 354240"/>
                <a:gd name="connsiteX7" fmla="*/ 0 w 7930769"/>
                <a:gd name="connsiteY7" fmla="*/ 295199 h 354240"/>
                <a:gd name="connsiteX8" fmla="*/ 0 w 7930769"/>
                <a:gd name="connsiteY8" fmla="*/ 59041 h 354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930769" h="354240" extrusionOk="0">
                  <a:moveTo>
                    <a:pt x="0" y="59041"/>
                  </a:moveTo>
                  <a:cubicBezTo>
                    <a:pt x="0" y="26434"/>
                    <a:pt x="26434" y="0"/>
                    <a:pt x="59041" y="0"/>
                  </a:cubicBezTo>
                  <a:lnTo>
                    <a:pt x="7871728" y="0"/>
                  </a:lnTo>
                  <a:cubicBezTo>
                    <a:pt x="7904335" y="0"/>
                    <a:pt x="7930769" y="26434"/>
                    <a:pt x="7930769" y="59041"/>
                  </a:cubicBezTo>
                  <a:lnTo>
                    <a:pt x="7930769" y="295199"/>
                  </a:lnTo>
                  <a:cubicBezTo>
                    <a:pt x="7930769" y="327806"/>
                    <a:pt x="7904335" y="354240"/>
                    <a:pt x="7871728" y="354240"/>
                  </a:cubicBezTo>
                  <a:lnTo>
                    <a:pt x="59041" y="354240"/>
                  </a:lnTo>
                  <a:cubicBezTo>
                    <a:pt x="26434" y="354240"/>
                    <a:pt x="0" y="327806"/>
                    <a:pt x="0" y="295199"/>
                  </a:cubicBezTo>
                  <a:lnTo>
                    <a:pt x="0" y="5904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17057" tIns="17293" rIns="317057" bIns="17293" numCol="1" spcCol="1270" anchor="ctr" anchorCtr="0">
              <a:noAutofit/>
            </a:bodyPr>
            <a:lstStyle/>
            <a:p>
              <a:pPr marL="0" lvl="0" indent="0" algn="l" defTabSz="800100">
                <a:lnSpc>
                  <a:spcPct val="90000"/>
                </a:lnSpc>
                <a:spcBef>
                  <a:spcPts val="0"/>
                </a:spcBef>
                <a:spcAft>
                  <a:spcPts val="0"/>
                </a:spcAft>
                <a:buNone/>
                <a:defRPr/>
              </a:pPr>
              <a:r>
                <a:rPr lang="en-GB" sz="2400"/>
                <a:t>2. Purpose limitation</a:t>
              </a:r>
            </a:p>
          </p:txBody>
        </p:sp>
      </p:grpSp>
      <p:grpSp>
        <p:nvGrpSpPr>
          <p:cNvPr id="396301493" name="Group 21"/>
          <p:cNvGrpSpPr/>
          <p:nvPr/>
        </p:nvGrpSpPr>
        <p:grpSpPr bwMode="auto">
          <a:xfrm>
            <a:off x="265299" y="3682479"/>
            <a:ext cx="11329670" cy="479520"/>
            <a:chOff x="265299" y="3949966"/>
            <a:chExt cx="11329670" cy="479520"/>
          </a:xfrm>
        </p:grpSpPr>
        <p:sp>
          <p:nvSpPr>
            <p:cNvPr id="10" name="Rectangle 9"/>
            <p:cNvSpPr/>
            <p:nvPr/>
          </p:nvSpPr>
          <p:spPr bwMode="auto">
            <a:xfrm>
              <a:off x="265299" y="4127086"/>
              <a:ext cx="11329670" cy="3024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11" name="Freeform: Shape 10"/>
            <p:cNvSpPr/>
            <p:nvPr/>
          </p:nvSpPr>
          <p:spPr bwMode="auto">
            <a:xfrm>
              <a:off x="831782" y="3949966"/>
              <a:ext cx="7930769" cy="354240"/>
            </a:xfrm>
            <a:custGeom>
              <a:avLst/>
              <a:gdLst>
                <a:gd name="connsiteX0" fmla="*/ 0 w 7930769"/>
                <a:gd name="connsiteY0" fmla="*/ 59041 h 354240"/>
                <a:gd name="connsiteX1" fmla="*/ 59041 w 7930769"/>
                <a:gd name="connsiteY1" fmla="*/ 0 h 354240"/>
                <a:gd name="connsiteX2" fmla="*/ 7871728 w 7930769"/>
                <a:gd name="connsiteY2" fmla="*/ 0 h 354240"/>
                <a:gd name="connsiteX3" fmla="*/ 7930769 w 7930769"/>
                <a:gd name="connsiteY3" fmla="*/ 59041 h 354240"/>
                <a:gd name="connsiteX4" fmla="*/ 7930769 w 7930769"/>
                <a:gd name="connsiteY4" fmla="*/ 295199 h 354240"/>
                <a:gd name="connsiteX5" fmla="*/ 7871728 w 7930769"/>
                <a:gd name="connsiteY5" fmla="*/ 354240 h 354240"/>
                <a:gd name="connsiteX6" fmla="*/ 59041 w 7930769"/>
                <a:gd name="connsiteY6" fmla="*/ 354240 h 354240"/>
                <a:gd name="connsiteX7" fmla="*/ 0 w 7930769"/>
                <a:gd name="connsiteY7" fmla="*/ 295199 h 354240"/>
                <a:gd name="connsiteX8" fmla="*/ 0 w 7930769"/>
                <a:gd name="connsiteY8" fmla="*/ 59041 h 354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930769" h="354240" extrusionOk="0">
                  <a:moveTo>
                    <a:pt x="0" y="59041"/>
                  </a:moveTo>
                  <a:cubicBezTo>
                    <a:pt x="0" y="26434"/>
                    <a:pt x="26434" y="0"/>
                    <a:pt x="59041" y="0"/>
                  </a:cubicBezTo>
                  <a:lnTo>
                    <a:pt x="7871728" y="0"/>
                  </a:lnTo>
                  <a:cubicBezTo>
                    <a:pt x="7904335" y="0"/>
                    <a:pt x="7930769" y="26434"/>
                    <a:pt x="7930769" y="59041"/>
                  </a:cubicBezTo>
                  <a:lnTo>
                    <a:pt x="7930769" y="295199"/>
                  </a:lnTo>
                  <a:cubicBezTo>
                    <a:pt x="7930769" y="327806"/>
                    <a:pt x="7904335" y="354240"/>
                    <a:pt x="7871728" y="354240"/>
                  </a:cubicBezTo>
                  <a:lnTo>
                    <a:pt x="59041" y="354240"/>
                  </a:lnTo>
                  <a:cubicBezTo>
                    <a:pt x="26434" y="354240"/>
                    <a:pt x="0" y="327806"/>
                    <a:pt x="0" y="295199"/>
                  </a:cubicBezTo>
                  <a:lnTo>
                    <a:pt x="0" y="5904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17057" tIns="17293" rIns="317057" bIns="17293" numCol="1" spcCol="1270" anchor="ctr" anchorCtr="0">
              <a:noAutofit/>
            </a:bodyPr>
            <a:lstStyle/>
            <a:p>
              <a:pPr marL="0" lvl="0" indent="0" algn="l" defTabSz="800100">
                <a:lnSpc>
                  <a:spcPct val="90000"/>
                </a:lnSpc>
                <a:spcBef>
                  <a:spcPts val="0"/>
                </a:spcBef>
                <a:spcAft>
                  <a:spcPts val="0"/>
                </a:spcAft>
                <a:buNone/>
                <a:defRPr/>
              </a:pPr>
              <a:r>
                <a:rPr lang="en-GB" sz="2400"/>
                <a:t>3. Data minimisation</a:t>
              </a:r>
            </a:p>
          </p:txBody>
        </p:sp>
      </p:grpSp>
      <p:grpSp>
        <p:nvGrpSpPr>
          <p:cNvPr id="829055801" name="Group 22"/>
          <p:cNvGrpSpPr/>
          <p:nvPr/>
        </p:nvGrpSpPr>
        <p:grpSpPr bwMode="auto">
          <a:xfrm>
            <a:off x="265299" y="4329772"/>
            <a:ext cx="11329670" cy="495347"/>
            <a:chOff x="265299" y="4478459"/>
            <a:chExt cx="11329670" cy="495347"/>
          </a:xfrm>
        </p:grpSpPr>
        <p:sp>
          <p:nvSpPr>
            <p:cNvPr id="12" name="Rectangle 11"/>
            <p:cNvSpPr/>
            <p:nvPr/>
          </p:nvSpPr>
          <p:spPr bwMode="auto">
            <a:xfrm>
              <a:off x="265299" y="4671405"/>
              <a:ext cx="11329670" cy="3024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13" name="Freeform: Shape 12"/>
            <p:cNvSpPr/>
            <p:nvPr/>
          </p:nvSpPr>
          <p:spPr bwMode="auto">
            <a:xfrm>
              <a:off x="831782" y="4478459"/>
              <a:ext cx="7930769" cy="354240"/>
            </a:xfrm>
            <a:custGeom>
              <a:avLst/>
              <a:gdLst>
                <a:gd name="connsiteX0" fmla="*/ 0 w 7930769"/>
                <a:gd name="connsiteY0" fmla="*/ 59041 h 354240"/>
                <a:gd name="connsiteX1" fmla="*/ 59041 w 7930769"/>
                <a:gd name="connsiteY1" fmla="*/ 0 h 354240"/>
                <a:gd name="connsiteX2" fmla="*/ 7871728 w 7930769"/>
                <a:gd name="connsiteY2" fmla="*/ 0 h 354240"/>
                <a:gd name="connsiteX3" fmla="*/ 7930769 w 7930769"/>
                <a:gd name="connsiteY3" fmla="*/ 59041 h 354240"/>
                <a:gd name="connsiteX4" fmla="*/ 7930769 w 7930769"/>
                <a:gd name="connsiteY4" fmla="*/ 295199 h 354240"/>
                <a:gd name="connsiteX5" fmla="*/ 7871728 w 7930769"/>
                <a:gd name="connsiteY5" fmla="*/ 354240 h 354240"/>
                <a:gd name="connsiteX6" fmla="*/ 59041 w 7930769"/>
                <a:gd name="connsiteY6" fmla="*/ 354240 h 354240"/>
                <a:gd name="connsiteX7" fmla="*/ 0 w 7930769"/>
                <a:gd name="connsiteY7" fmla="*/ 295199 h 354240"/>
                <a:gd name="connsiteX8" fmla="*/ 0 w 7930769"/>
                <a:gd name="connsiteY8" fmla="*/ 59041 h 354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930769" h="354240" extrusionOk="0">
                  <a:moveTo>
                    <a:pt x="0" y="59041"/>
                  </a:moveTo>
                  <a:cubicBezTo>
                    <a:pt x="0" y="26434"/>
                    <a:pt x="26434" y="0"/>
                    <a:pt x="59041" y="0"/>
                  </a:cubicBezTo>
                  <a:lnTo>
                    <a:pt x="7871728" y="0"/>
                  </a:lnTo>
                  <a:cubicBezTo>
                    <a:pt x="7904335" y="0"/>
                    <a:pt x="7930769" y="26434"/>
                    <a:pt x="7930769" y="59041"/>
                  </a:cubicBezTo>
                  <a:lnTo>
                    <a:pt x="7930769" y="295199"/>
                  </a:lnTo>
                  <a:cubicBezTo>
                    <a:pt x="7930769" y="327806"/>
                    <a:pt x="7904335" y="354240"/>
                    <a:pt x="7871728" y="354240"/>
                  </a:cubicBezTo>
                  <a:lnTo>
                    <a:pt x="59041" y="354240"/>
                  </a:lnTo>
                  <a:cubicBezTo>
                    <a:pt x="26434" y="354240"/>
                    <a:pt x="0" y="327806"/>
                    <a:pt x="0" y="295199"/>
                  </a:cubicBezTo>
                  <a:lnTo>
                    <a:pt x="0" y="5904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17057" tIns="17293" rIns="317057" bIns="17293" numCol="1" spcCol="1270" anchor="ctr" anchorCtr="0">
              <a:noAutofit/>
            </a:bodyPr>
            <a:lstStyle/>
            <a:p>
              <a:pPr marL="0" lvl="0" indent="0" algn="l" defTabSz="800100">
                <a:lnSpc>
                  <a:spcPct val="90000"/>
                </a:lnSpc>
                <a:spcBef>
                  <a:spcPts val="0"/>
                </a:spcBef>
                <a:spcAft>
                  <a:spcPts val="0"/>
                </a:spcAft>
                <a:buNone/>
                <a:defRPr/>
              </a:pPr>
              <a:r>
                <a:rPr lang="en-GB" sz="2400"/>
                <a:t>4. Accuracy</a:t>
              </a:r>
              <a:endParaRPr lang="en-GB" sz="1600"/>
            </a:p>
          </p:txBody>
        </p:sp>
      </p:grpSp>
      <p:grpSp>
        <p:nvGrpSpPr>
          <p:cNvPr id="1450704960" name="Group 23"/>
          <p:cNvGrpSpPr/>
          <p:nvPr/>
        </p:nvGrpSpPr>
        <p:grpSpPr bwMode="auto">
          <a:xfrm>
            <a:off x="265299" y="4919806"/>
            <a:ext cx="11329670" cy="479520"/>
            <a:chOff x="265299" y="5038606"/>
            <a:chExt cx="11329670" cy="479520"/>
          </a:xfrm>
        </p:grpSpPr>
        <p:sp>
          <p:nvSpPr>
            <p:cNvPr id="14" name="Rectangle 13"/>
            <p:cNvSpPr/>
            <p:nvPr/>
          </p:nvSpPr>
          <p:spPr bwMode="auto">
            <a:xfrm>
              <a:off x="265299" y="5215726"/>
              <a:ext cx="11329670" cy="3024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15" name="Freeform: Shape 14"/>
            <p:cNvSpPr/>
            <p:nvPr/>
          </p:nvSpPr>
          <p:spPr bwMode="auto">
            <a:xfrm>
              <a:off x="831782" y="5038606"/>
              <a:ext cx="7930769" cy="354240"/>
            </a:xfrm>
            <a:custGeom>
              <a:avLst/>
              <a:gdLst>
                <a:gd name="connsiteX0" fmla="*/ 0 w 7930769"/>
                <a:gd name="connsiteY0" fmla="*/ 59041 h 354240"/>
                <a:gd name="connsiteX1" fmla="*/ 59041 w 7930769"/>
                <a:gd name="connsiteY1" fmla="*/ 0 h 354240"/>
                <a:gd name="connsiteX2" fmla="*/ 7871728 w 7930769"/>
                <a:gd name="connsiteY2" fmla="*/ 0 h 354240"/>
                <a:gd name="connsiteX3" fmla="*/ 7930769 w 7930769"/>
                <a:gd name="connsiteY3" fmla="*/ 59041 h 354240"/>
                <a:gd name="connsiteX4" fmla="*/ 7930769 w 7930769"/>
                <a:gd name="connsiteY4" fmla="*/ 295199 h 354240"/>
                <a:gd name="connsiteX5" fmla="*/ 7871728 w 7930769"/>
                <a:gd name="connsiteY5" fmla="*/ 354240 h 354240"/>
                <a:gd name="connsiteX6" fmla="*/ 59041 w 7930769"/>
                <a:gd name="connsiteY6" fmla="*/ 354240 h 354240"/>
                <a:gd name="connsiteX7" fmla="*/ 0 w 7930769"/>
                <a:gd name="connsiteY7" fmla="*/ 295199 h 354240"/>
                <a:gd name="connsiteX8" fmla="*/ 0 w 7930769"/>
                <a:gd name="connsiteY8" fmla="*/ 59041 h 354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930769" h="354240" extrusionOk="0">
                  <a:moveTo>
                    <a:pt x="0" y="59041"/>
                  </a:moveTo>
                  <a:cubicBezTo>
                    <a:pt x="0" y="26434"/>
                    <a:pt x="26434" y="0"/>
                    <a:pt x="59041" y="0"/>
                  </a:cubicBezTo>
                  <a:lnTo>
                    <a:pt x="7871728" y="0"/>
                  </a:lnTo>
                  <a:cubicBezTo>
                    <a:pt x="7904335" y="0"/>
                    <a:pt x="7930769" y="26434"/>
                    <a:pt x="7930769" y="59041"/>
                  </a:cubicBezTo>
                  <a:lnTo>
                    <a:pt x="7930769" y="295199"/>
                  </a:lnTo>
                  <a:cubicBezTo>
                    <a:pt x="7930769" y="327806"/>
                    <a:pt x="7904335" y="354240"/>
                    <a:pt x="7871728" y="354240"/>
                  </a:cubicBezTo>
                  <a:lnTo>
                    <a:pt x="59041" y="354240"/>
                  </a:lnTo>
                  <a:cubicBezTo>
                    <a:pt x="26434" y="354240"/>
                    <a:pt x="0" y="327806"/>
                    <a:pt x="0" y="295199"/>
                  </a:cubicBezTo>
                  <a:lnTo>
                    <a:pt x="0" y="5904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17057" tIns="17293" rIns="317057" bIns="17293" numCol="1" spcCol="1270" anchor="ctr" anchorCtr="0">
              <a:noAutofit/>
            </a:bodyPr>
            <a:lstStyle/>
            <a:p>
              <a:pPr marL="0" lvl="0" indent="0" algn="l" defTabSz="800100">
                <a:lnSpc>
                  <a:spcPct val="90000"/>
                </a:lnSpc>
                <a:spcBef>
                  <a:spcPts val="0"/>
                </a:spcBef>
                <a:spcAft>
                  <a:spcPts val="0"/>
                </a:spcAft>
                <a:buNone/>
                <a:defRPr/>
              </a:pPr>
              <a:r>
                <a:rPr lang="en-GB" sz="2400"/>
                <a:t>5. Storage limitation</a:t>
              </a:r>
            </a:p>
          </p:txBody>
        </p:sp>
      </p:grpSp>
      <p:grpSp>
        <p:nvGrpSpPr>
          <p:cNvPr id="1187470214" name="Group 24"/>
          <p:cNvGrpSpPr/>
          <p:nvPr/>
        </p:nvGrpSpPr>
        <p:grpSpPr bwMode="auto">
          <a:xfrm>
            <a:off x="265299" y="5582926"/>
            <a:ext cx="11329670" cy="479520"/>
            <a:chOff x="265299" y="5582926"/>
            <a:chExt cx="11329670" cy="479520"/>
          </a:xfrm>
        </p:grpSpPr>
        <p:sp>
          <p:nvSpPr>
            <p:cNvPr id="16" name="Rectangle 15"/>
            <p:cNvSpPr/>
            <p:nvPr/>
          </p:nvSpPr>
          <p:spPr bwMode="auto">
            <a:xfrm>
              <a:off x="265299" y="5760046"/>
              <a:ext cx="11329670" cy="3024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17" name="Freeform: Shape 16"/>
            <p:cNvSpPr/>
            <p:nvPr/>
          </p:nvSpPr>
          <p:spPr bwMode="auto">
            <a:xfrm>
              <a:off x="831782" y="5582926"/>
              <a:ext cx="7930769" cy="354240"/>
            </a:xfrm>
            <a:custGeom>
              <a:avLst/>
              <a:gdLst>
                <a:gd name="connsiteX0" fmla="*/ 0 w 7930769"/>
                <a:gd name="connsiteY0" fmla="*/ 59041 h 354240"/>
                <a:gd name="connsiteX1" fmla="*/ 59041 w 7930769"/>
                <a:gd name="connsiteY1" fmla="*/ 0 h 354240"/>
                <a:gd name="connsiteX2" fmla="*/ 7871728 w 7930769"/>
                <a:gd name="connsiteY2" fmla="*/ 0 h 354240"/>
                <a:gd name="connsiteX3" fmla="*/ 7930769 w 7930769"/>
                <a:gd name="connsiteY3" fmla="*/ 59041 h 354240"/>
                <a:gd name="connsiteX4" fmla="*/ 7930769 w 7930769"/>
                <a:gd name="connsiteY4" fmla="*/ 295199 h 354240"/>
                <a:gd name="connsiteX5" fmla="*/ 7871728 w 7930769"/>
                <a:gd name="connsiteY5" fmla="*/ 354240 h 354240"/>
                <a:gd name="connsiteX6" fmla="*/ 59041 w 7930769"/>
                <a:gd name="connsiteY6" fmla="*/ 354240 h 354240"/>
                <a:gd name="connsiteX7" fmla="*/ 0 w 7930769"/>
                <a:gd name="connsiteY7" fmla="*/ 295199 h 354240"/>
                <a:gd name="connsiteX8" fmla="*/ 0 w 7930769"/>
                <a:gd name="connsiteY8" fmla="*/ 59041 h 354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930769" h="354240" extrusionOk="0">
                  <a:moveTo>
                    <a:pt x="0" y="59041"/>
                  </a:moveTo>
                  <a:cubicBezTo>
                    <a:pt x="0" y="26434"/>
                    <a:pt x="26434" y="0"/>
                    <a:pt x="59041" y="0"/>
                  </a:cubicBezTo>
                  <a:lnTo>
                    <a:pt x="7871728" y="0"/>
                  </a:lnTo>
                  <a:cubicBezTo>
                    <a:pt x="7904335" y="0"/>
                    <a:pt x="7930769" y="26434"/>
                    <a:pt x="7930769" y="59041"/>
                  </a:cubicBezTo>
                  <a:lnTo>
                    <a:pt x="7930769" y="295199"/>
                  </a:lnTo>
                  <a:cubicBezTo>
                    <a:pt x="7930769" y="327806"/>
                    <a:pt x="7904335" y="354240"/>
                    <a:pt x="7871728" y="354240"/>
                  </a:cubicBezTo>
                  <a:lnTo>
                    <a:pt x="59041" y="354240"/>
                  </a:lnTo>
                  <a:cubicBezTo>
                    <a:pt x="26434" y="354240"/>
                    <a:pt x="0" y="327806"/>
                    <a:pt x="0" y="295199"/>
                  </a:cubicBezTo>
                  <a:lnTo>
                    <a:pt x="0" y="5904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17057" tIns="17293" rIns="317057" bIns="17293" numCol="1" spcCol="1270" anchor="ctr" anchorCtr="0">
              <a:noAutofit/>
            </a:bodyPr>
            <a:lstStyle/>
            <a:p>
              <a:pPr marL="0" lvl="0" indent="0" algn="l" defTabSz="800100">
                <a:lnSpc>
                  <a:spcPct val="90000"/>
                </a:lnSpc>
                <a:spcBef>
                  <a:spcPts val="0"/>
                </a:spcBef>
                <a:spcAft>
                  <a:spcPts val="0"/>
                </a:spcAft>
                <a:buNone/>
                <a:defRPr/>
              </a:pPr>
              <a:r>
                <a:rPr lang="en-GB" sz="2400"/>
                <a:t>6. Integrity and confidentiality (security)</a:t>
              </a:r>
            </a:p>
          </p:txBody>
        </p:sp>
      </p:grpSp>
      <p:grpSp>
        <p:nvGrpSpPr>
          <p:cNvPr id="1364957025" name="Group 25"/>
          <p:cNvGrpSpPr/>
          <p:nvPr/>
        </p:nvGrpSpPr>
        <p:grpSpPr bwMode="auto">
          <a:xfrm>
            <a:off x="265299" y="6183405"/>
            <a:ext cx="11329670" cy="479520"/>
            <a:chOff x="265299" y="6127246"/>
            <a:chExt cx="11329670" cy="479520"/>
          </a:xfrm>
        </p:grpSpPr>
        <p:sp>
          <p:nvSpPr>
            <p:cNvPr id="18" name="Rectangle 17"/>
            <p:cNvSpPr/>
            <p:nvPr/>
          </p:nvSpPr>
          <p:spPr bwMode="auto">
            <a:xfrm>
              <a:off x="265299" y="6304366"/>
              <a:ext cx="11329670" cy="3024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19" name="Freeform: Shape 18"/>
            <p:cNvSpPr/>
            <p:nvPr/>
          </p:nvSpPr>
          <p:spPr bwMode="auto">
            <a:xfrm>
              <a:off x="831782" y="6127246"/>
              <a:ext cx="7930769" cy="354240"/>
            </a:xfrm>
            <a:custGeom>
              <a:avLst/>
              <a:gdLst>
                <a:gd name="connsiteX0" fmla="*/ 0 w 7930769"/>
                <a:gd name="connsiteY0" fmla="*/ 59041 h 354240"/>
                <a:gd name="connsiteX1" fmla="*/ 59041 w 7930769"/>
                <a:gd name="connsiteY1" fmla="*/ 0 h 354240"/>
                <a:gd name="connsiteX2" fmla="*/ 7871728 w 7930769"/>
                <a:gd name="connsiteY2" fmla="*/ 0 h 354240"/>
                <a:gd name="connsiteX3" fmla="*/ 7930769 w 7930769"/>
                <a:gd name="connsiteY3" fmla="*/ 59041 h 354240"/>
                <a:gd name="connsiteX4" fmla="*/ 7930769 w 7930769"/>
                <a:gd name="connsiteY4" fmla="*/ 295199 h 354240"/>
                <a:gd name="connsiteX5" fmla="*/ 7871728 w 7930769"/>
                <a:gd name="connsiteY5" fmla="*/ 354240 h 354240"/>
                <a:gd name="connsiteX6" fmla="*/ 59041 w 7930769"/>
                <a:gd name="connsiteY6" fmla="*/ 354240 h 354240"/>
                <a:gd name="connsiteX7" fmla="*/ 0 w 7930769"/>
                <a:gd name="connsiteY7" fmla="*/ 295199 h 354240"/>
                <a:gd name="connsiteX8" fmla="*/ 0 w 7930769"/>
                <a:gd name="connsiteY8" fmla="*/ 59041 h 354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930769" h="354240" extrusionOk="0">
                  <a:moveTo>
                    <a:pt x="0" y="59041"/>
                  </a:moveTo>
                  <a:cubicBezTo>
                    <a:pt x="0" y="26434"/>
                    <a:pt x="26434" y="0"/>
                    <a:pt x="59041" y="0"/>
                  </a:cubicBezTo>
                  <a:lnTo>
                    <a:pt x="7871728" y="0"/>
                  </a:lnTo>
                  <a:cubicBezTo>
                    <a:pt x="7904335" y="0"/>
                    <a:pt x="7930769" y="26434"/>
                    <a:pt x="7930769" y="59041"/>
                  </a:cubicBezTo>
                  <a:lnTo>
                    <a:pt x="7930769" y="295199"/>
                  </a:lnTo>
                  <a:cubicBezTo>
                    <a:pt x="7930769" y="327806"/>
                    <a:pt x="7904335" y="354240"/>
                    <a:pt x="7871728" y="354240"/>
                  </a:cubicBezTo>
                  <a:lnTo>
                    <a:pt x="59041" y="354240"/>
                  </a:lnTo>
                  <a:cubicBezTo>
                    <a:pt x="26434" y="354240"/>
                    <a:pt x="0" y="327806"/>
                    <a:pt x="0" y="295199"/>
                  </a:cubicBezTo>
                  <a:lnTo>
                    <a:pt x="0" y="5904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17057" tIns="17293" rIns="317057" bIns="17293" numCol="1" spcCol="1270" anchor="ctr" anchorCtr="0">
              <a:noAutofit/>
            </a:bodyPr>
            <a:lstStyle/>
            <a:p>
              <a:pPr marL="0" lvl="0" indent="0" algn="l" defTabSz="800100">
                <a:lnSpc>
                  <a:spcPct val="90000"/>
                </a:lnSpc>
                <a:spcBef>
                  <a:spcPts val="0"/>
                </a:spcBef>
                <a:spcAft>
                  <a:spcPts val="0"/>
                </a:spcAft>
                <a:buNone/>
                <a:defRPr/>
              </a:pPr>
              <a:r>
                <a:rPr lang="en-GB" sz="2400"/>
                <a:t>7. Accountability</a:t>
              </a:r>
              <a:endParaRPr lang="en-GB" sz="2000"/>
            </a:p>
          </p:txBody>
        </p:sp>
      </p:grpSp>
      <p:sp>
        <p:nvSpPr>
          <p:cNvPr id="277032389" name="TextBox 3"/>
          <p:cNvSpPr txBox="1"/>
          <p:nvPr/>
        </p:nvSpPr>
        <p:spPr bwMode="auto">
          <a:xfrm>
            <a:off x="10472194" y="6383757"/>
            <a:ext cx="1454507" cy="307777"/>
          </a:xfrm>
          <a:prstGeom prst="rect">
            <a:avLst/>
          </a:prstGeom>
          <a:noFill/>
        </p:spPr>
        <p:txBody>
          <a:bodyPr wrap="square" rtlCol="0">
            <a:spAutoFit/>
          </a:bodyPr>
          <a:lstStyle/>
          <a:p>
            <a:pPr>
              <a:defRPr/>
            </a:pPr>
            <a:r>
              <a:rPr lang="en-GB" sz="1400"/>
              <a:t>(ICO, 2023)</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08673446"/>
                                        </p:tgtEl>
                                        <p:attrNameLst>
                                          <p:attrName>style.visibility</p:attrName>
                                        </p:attrNameLst>
                                      </p:cBhvr>
                                      <p:to>
                                        <p:strVal val="visible"/>
                                      </p:to>
                                    </p:set>
                                    <p:animEffect transition="in" filter="fade">
                                      <p:cBhvr>
                                        <p:cTn id="7" dur="500"/>
                                        <p:tgtEl>
                                          <p:spTgt spid="40867344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967300945"/>
                                        </p:tgtEl>
                                        <p:attrNameLst>
                                          <p:attrName>style.visibility</p:attrName>
                                        </p:attrNameLst>
                                      </p:cBhvr>
                                      <p:to>
                                        <p:strVal val="visible"/>
                                      </p:to>
                                    </p:set>
                                    <p:animEffect transition="in" filter="fade">
                                      <p:cBhvr>
                                        <p:cTn id="12" dur="500"/>
                                        <p:tgtEl>
                                          <p:spTgt spid="196730094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96301493"/>
                                        </p:tgtEl>
                                        <p:attrNameLst>
                                          <p:attrName>style.visibility</p:attrName>
                                        </p:attrNameLst>
                                      </p:cBhvr>
                                      <p:to>
                                        <p:strVal val="visible"/>
                                      </p:to>
                                    </p:set>
                                    <p:animEffect transition="in" filter="fade">
                                      <p:cBhvr>
                                        <p:cTn id="17" dur="500"/>
                                        <p:tgtEl>
                                          <p:spTgt spid="396301493"/>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829055801"/>
                                        </p:tgtEl>
                                        <p:attrNameLst>
                                          <p:attrName>style.visibility</p:attrName>
                                        </p:attrNameLst>
                                      </p:cBhvr>
                                      <p:to>
                                        <p:strVal val="visible"/>
                                      </p:to>
                                    </p:set>
                                    <p:animEffect transition="in" filter="fade">
                                      <p:cBhvr>
                                        <p:cTn id="22" dur="500"/>
                                        <p:tgtEl>
                                          <p:spTgt spid="829055801"/>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450704960"/>
                                        </p:tgtEl>
                                        <p:attrNameLst>
                                          <p:attrName>style.visibility</p:attrName>
                                        </p:attrNameLst>
                                      </p:cBhvr>
                                      <p:to>
                                        <p:strVal val="visible"/>
                                      </p:to>
                                    </p:set>
                                    <p:animEffect transition="in" filter="fade">
                                      <p:cBhvr>
                                        <p:cTn id="27" dur="500"/>
                                        <p:tgtEl>
                                          <p:spTgt spid="1450704960"/>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187470214"/>
                                        </p:tgtEl>
                                        <p:attrNameLst>
                                          <p:attrName>style.visibility</p:attrName>
                                        </p:attrNameLst>
                                      </p:cBhvr>
                                      <p:to>
                                        <p:strVal val="visible"/>
                                      </p:to>
                                    </p:set>
                                    <p:animEffect transition="in" filter="fade">
                                      <p:cBhvr>
                                        <p:cTn id="32" dur="500"/>
                                        <p:tgtEl>
                                          <p:spTgt spid="1187470214"/>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1364957025"/>
                                        </p:tgtEl>
                                        <p:attrNameLst>
                                          <p:attrName>style.visibility</p:attrName>
                                        </p:attrNameLst>
                                      </p:cBhvr>
                                      <p:to>
                                        <p:strVal val="visible"/>
                                      </p:to>
                                    </p:set>
                                    <p:animEffect transition="in" filter="fade">
                                      <p:cBhvr>
                                        <p:cTn id="37" dur="500"/>
                                        <p:tgtEl>
                                          <p:spTgt spid="13649570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183844126" name="Title 1"/>
          <p:cNvSpPr>
            <a:spLocks noGrp="1"/>
          </p:cNvSpPr>
          <p:nvPr>
            <p:ph type="title"/>
          </p:nvPr>
        </p:nvSpPr>
        <p:spPr bwMode="auto">
          <a:xfrm>
            <a:off x="351934" y="106974"/>
            <a:ext cx="11481847" cy="1325563"/>
          </a:xfrm>
        </p:spPr>
        <p:txBody>
          <a:bodyPr anchor="ctr">
            <a:normAutofit/>
          </a:bodyPr>
          <a:lstStyle/>
          <a:p>
            <a:pPr>
              <a:defRPr/>
            </a:pPr>
            <a:r>
              <a:rPr lang="en-GB" sz="4800" b="1">
                <a:latin typeface="+mn-lt"/>
              </a:rPr>
              <a:t>Why are the Principles Important?</a:t>
            </a:r>
          </a:p>
        </p:txBody>
      </p:sp>
      <p:grpSp>
        <p:nvGrpSpPr>
          <p:cNvPr id="889675190" name="Group 14"/>
          <p:cNvGrpSpPr/>
          <p:nvPr/>
        </p:nvGrpSpPr>
        <p:grpSpPr bwMode="auto">
          <a:xfrm>
            <a:off x="358219" y="1221520"/>
            <a:ext cx="11481847" cy="1325562"/>
            <a:chOff x="358219" y="1405467"/>
            <a:chExt cx="11481847" cy="1141615"/>
          </a:xfrm>
        </p:grpSpPr>
        <p:sp>
          <p:nvSpPr>
            <p:cNvPr id="6" name="Rectangle: Rounded Corners 5"/>
            <p:cNvSpPr/>
            <p:nvPr/>
          </p:nvSpPr>
          <p:spPr bwMode="auto">
            <a:xfrm>
              <a:off x="358219" y="1405467"/>
              <a:ext cx="11481847" cy="1141615"/>
            </a:xfrm>
            <a:prstGeom prst="roundRect">
              <a:avLst>
                <a:gd name="adj" fmla="val 10000"/>
              </a:avLst>
            </a:prstGeom>
          </p:spPr>
          <p:style>
            <a:lnRef idx="0">
              <a:schemeClr val="accent2">
                <a:hueOff val="0"/>
                <a:satOff val="0"/>
                <a:lumOff val="0"/>
                <a:alphaOff val="0"/>
              </a:schemeClr>
            </a:lnRef>
            <a:fillRef idx="1">
              <a:schemeClr val="accent2">
                <a:tint val="40000"/>
                <a:hueOff val="0"/>
                <a:satOff val="0"/>
                <a:lumOff val="0"/>
                <a:alphaOff val="0"/>
              </a:schemeClr>
            </a:fillRef>
            <a:effectRef idx="0">
              <a:schemeClr val="accent2">
                <a:tint val="4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7" name="Rectangle 6" descr="Decision chart"/>
            <p:cNvSpPr/>
            <p:nvPr/>
          </p:nvSpPr>
          <p:spPr bwMode="auto">
            <a:xfrm>
              <a:off x="667206" y="1662330"/>
              <a:ext cx="561795" cy="627888"/>
            </a:xfrm>
            <a:prstGeom prst="rect">
              <a:avLst/>
            </a:prstGeom>
            <a:blipFill rotWithShape="1">
              <a:blip r:embed="rId3"/>
              <a:stretch/>
            </a:blipFill>
            <a:ln>
              <a:noFill/>
            </a:ln>
          </p:spPr>
          <p:style>
            <a:lnRef idx="2">
              <a:srgbClr val="000000"/>
            </a:lnRef>
            <a:fillRef idx="1">
              <a:srgbClr val="000000"/>
            </a:fillRef>
            <a:effectRef idx="0">
              <a:schemeClr val="accent2">
                <a:hueOff val="0"/>
                <a:satOff val="0"/>
                <a:lumOff val="0"/>
                <a:alphaOff val="0"/>
              </a:schemeClr>
            </a:effectRef>
            <a:fontRef idx="minor">
              <a:schemeClr val="lt1"/>
            </a:fontRef>
          </p:style>
          <p:txBody>
            <a:bodyPr/>
            <a:lstStyle/>
            <a:p>
              <a:pPr>
                <a:defRPr/>
              </a:pPr>
              <a:endParaRPr lang="en-GB"/>
            </a:p>
          </p:txBody>
        </p:sp>
        <p:sp>
          <p:nvSpPr>
            <p:cNvPr id="8" name="Freeform: Shape 7"/>
            <p:cNvSpPr/>
            <p:nvPr/>
          </p:nvSpPr>
          <p:spPr bwMode="auto">
            <a:xfrm>
              <a:off x="1537989" y="1405467"/>
              <a:ext cx="10302076" cy="1141615"/>
            </a:xfrm>
            <a:custGeom>
              <a:avLst/>
              <a:gdLst>
                <a:gd name="connsiteX0" fmla="*/ 0 w 10302076"/>
                <a:gd name="connsiteY0" fmla="*/ 0 h 1021445"/>
                <a:gd name="connsiteX1" fmla="*/ 10302076 w 10302076"/>
                <a:gd name="connsiteY1" fmla="*/ 0 h 1021445"/>
                <a:gd name="connsiteX2" fmla="*/ 10302076 w 10302076"/>
                <a:gd name="connsiteY2" fmla="*/ 1021445 h 1021445"/>
                <a:gd name="connsiteX3" fmla="*/ 0 w 10302076"/>
                <a:gd name="connsiteY3" fmla="*/ 1021445 h 1021445"/>
                <a:gd name="connsiteX4" fmla="*/ 0 w 10302076"/>
                <a:gd name="connsiteY4" fmla="*/ 0 h 10214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302076" h="1021445" extrusionOk="0">
                  <a:moveTo>
                    <a:pt x="0" y="0"/>
                  </a:moveTo>
                  <a:lnTo>
                    <a:pt x="10302076" y="0"/>
                  </a:lnTo>
                  <a:lnTo>
                    <a:pt x="10302076" y="1021445"/>
                  </a:lnTo>
                  <a:lnTo>
                    <a:pt x="0" y="1021445"/>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08103" tIns="108103" rIns="108103" bIns="108103" numCol="1" spcCol="1270" anchor="ctr" anchorCtr="0">
              <a:noAutofit/>
            </a:bodyPr>
            <a:lstStyle/>
            <a:p>
              <a:pPr marL="0" lvl="0" indent="0" algn="l" defTabSz="711200">
                <a:lnSpc>
                  <a:spcPct val="90000"/>
                </a:lnSpc>
                <a:spcBef>
                  <a:spcPts val="0"/>
                </a:spcBef>
                <a:spcAft>
                  <a:spcPts val="0"/>
                </a:spcAft>
                <a:buNone/>
                <a:defRPr/>
              </a:pPr>
              <a:r>
                <a:rPr lang="en-GB" b="1"/>
                <a:t>The principles lie at the heart of the UK GDPR. They are set out right at the start of the legislation and inform everything that follows. They do not give hard and fast rules, but rather embody the spirit of the general data protection regime - and as such there are very limited exceptions.</a:t>
              </a:r>
              <a:endParaRPr lang="en-US" b="1"/>
            </a:p>
          </p:txBody>
        </p:sp>
      </p:grpSp>
      <p:grpSp>
        <p:nvGrpSpPr>
          <p:cNvPr id="98274397" name="Group 15"/>
          <p:cNvGrpSpPr/>
          <p:nvPr/>
        </p:nvGrpSpPr>
        <p:grpSpPr bwMode="auto">
          <a:xfrm>
            <a:off x="358219" y="2648541"/>
            <a:ext cx="11481847" cy="1325561"/>
            <a:chOff x="358219" y="2832487"/>
            <a:chExt cx="11481847" cy="1141615"/>
          </a:xfrm>
        </p:grpSpPr>
        <p:sp>
          <p:nvSpPr>
            <p:cNvPr id="9" name="Rectangle: Rounded Corners 8"/>
            <p:cNvSpPr/>
            <p:nvPr/>
          </p:nvSpPr>
          <p:spPr bwMode="auto">
            <a:xfrm>
              <a:off x="358219" y="2832487"/>
              <a:ext cx="11481847" cy="1141615"/>
            </a:xfrm>
            <a:prstGeom prst="roundRect">
              <a:avLst>
                <a:gd name="adj" fmla="val 10000"/>
              </a:avLst>
            </a:prstGeom>
          </p:spPr>
          <p:style>
            <a:lnRef idx="0">
              <a:schemeClr val="accent2">
                <a:hueOff val="0"/>
                <a:satOff val="0"/>
                <a:lumOff val="0"/>
                <a:alphaOff val="0"/>
              </a:schemeClr>
            </a:lnRef>
            <a:fillRef idx="1">
              <a:schemeClr val="accent2">
                <a:tint val="40000"/>
                <a:hueOff val="0"/>
                <a:satOff val="0"/>
                <a:lumOff val="0"/>
                <a:alphaOff val="0"/>
              </a:schemeClr>
            </a:fillRef>
            <a:effectRef idx="0">
              <a:schemeClr val="accent2">
                <a:tint val="4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10" name="Rectangle 9" descr="Lock"/>
            <p:cNvSpPr/>
            <p:nvPr/>
          </p:nvSpPr>
          <p:spPr bwMode="auto">
            <a:xfrm>
              <a:off x="667206" y="3089350"/>
              <a:ext cx="561795" cy="627888"/>
            </a:xfrm>
            <a:prstGeom prst="rect">
              <a:avLst/>
            </a:prstGeom>
            <a:blipFill rotWithShape="1">
              <a:blip r:embed="rId4"/>
              <a:stretch/>
            </a:blipFill>
            <a:ln>
              <a:noFill/>
            </a:ln>
          </p:spPr>
          <p:style>
            <a:lnRef idx="2">
              <a:srgbClr val="000000"/>
            </a:lnRef>
            <a:fillRef idx="1">
              <a:srgbClr val="000000"/>
            </a:fillRef>
            <a:effectRef idx="0">
              <a:schemeClr val="accent2">
                <a:hueOff val="0"/>
                <a:satOff val="0"/>
                <a:lumOff val="0"/>
                <a:alphaOff val="0"/>
              </a:schemeClr>
            </a:effectRef>
            <a:fontRef idx="minor">
              <a:schemeClr val="lt1"/>
            </a:fontRef>
          </p:style>
          <p:txBody>
            <a:bodyPr/>
            <a:lstStyle/>
            <a:p>
              <a:pPr>
                <a:defRPr/>
              </a:pPr>
              <a:endParaRPr lang="en-GB"/>
            </a:p>
          </p:txBody>
        </p:sp>
        <p:sp>
          <p:nvSpPr>
            <p:cNvPr id="11" name="Freeform: Shape 10"/>
            <p:cNvSpPr/>
            <p:nvPr/>
          </p:nvSpPr>
          <p:spPr bwMode="auto">
            <a:xfrm>
              <a:off x="1537989" y="2832487"/>
              <a:ext cx="10302076" cy="1141615"/>
            </a:xfrm>
            <a:custGeom>
              <a:avLst/>
              <a:gdLst>
                <a:gd name="connsiteX0" fmla="*/ 0 w 10302076"/>
                <a:gd name="connsiteY0" fmla="*/ 0 h 1021445"/>
                <a:gd name="connsiteX1" fmla="*/ 10302076 w 10302076"/>
                <a:gd name="connsiteY1" fmla="*/ 0 h 1021445"/>
                <a:gd name="connsiteX2" fmla="*/ 10302076 w 10302076"/>
                <a:gd name="connsiteY2" fmla="*/ 1021445 h 1021445"/>
                <a:gd name="connsiteX3" fmla="*/ 0 w 10302076"/>
                <a:gd name="connsiteY3" fmla="*/ 1021445 h 1021445"/>
                <a:gd name="connsiteX4" fmla="*/ 0 w 10302076"/>
                <a:gd name="connsiteY4" fmla="*/ 0 h 10214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302076" h="1021445" extrusionOk="0">
                  <a:moveTo>
                    <a:pt x="0" y="0"/>
                  </a:moveTo>
                  <a:lnTo>
                    <a:pt x="10302076" y="0"/>
                  </a:lnTo>
                  <a:lnTo>
                    <a:pt x="10302076" y="1021445"/>
                  </a:lnTo>
                  <a:lnTo>
                    <a:pt x="0" y="1021445"/>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08103" tIns="108103" rIns="108103" bIns="108103" numCol="1" spcCol="1270" anchor="ctr" anchorCtr="0">
              <a:noAutofit/>
            </a:bodyPr>
            <a:lstStyle/>
            <a:p>
              <a:pPr marL="0" lvl="0" indent="0" algn="l" defTabSz="711200">
                <a:lnSpc>
                  <a:spcPct val="90000"/>
                </a:lnSpc>
                <a:spcBef>
                  <a:spcPts val="0"/>
                </a:spcBef>
                <a:spcAft>
                  <a:spcPts val="0"/>
                </a:spcAft>
                <a:buNone/>
                <a:defRPr/>
              </a:pPr>
              <a:r>
                <a:rPr lang="en-GB" b="1"/>
                <a:t>Compliance with the spirit of these key principles is therefore a fundamental building block for good data protection practice. It is also key to your compliance with the detailed provisions of the UK GDPR.</a:t>
              </a:r>
              <a:endParaRPr lang="en-US" b="1"/>
            </a:p>
          </p:txBody>
        </p:sp>
      </p:grpSp>
      <p:grpSp>
        <p:nvGrpSpPr>
          <p:cNvPr id="867156125" name="Group 16"/>
          <p:cNvGrpSpPr/>
          <p:nvPr/>
        </p:nvGrpSpPr>
        <p:grpSpPr bwMode="auto">
          <a:xfrm>
            <a:off x="358219" y="4075561"/>
            <a:ext cx="11481847" cy="1422562"/>
            <a:chOff x="358219" y="4075561"/>
            <a:chExt cx="11481847" cy="1422562"/>
          </a:xfrm>
        </p:grpSpPr>
        <p:sp>
          <p:nvSpPr>
            <p:cNvPr id="12" name="Rectangle: Rounded Corners 11"/>
            <p:cNvSpPr/>
            <p:nvPr/>
          </p:nvSpPr>
          <p:spPr bwMode="auto">
            <a:xfrm>
              <a:off x="358219" y="4161692"/>
              <a:ext cx="11481847" cy="1239429"/>
            </a:xfrm>
            <a:prstGeom prst="roundRect">
              <a:avLst>
                <a:gd name="adj" fmla="val 10000"/>
              </a:avLst>
            </a:prstGeom>
          </p:spPr>
          <p:style>
            <a:lnRef idx="0">
              <a:schemeClr val="accent2">
                <a:hueOff val="0"/>
                <a:satOff val="0"/>
                <a:lumOff val="0"/>
                <a:alphaOff val="0"/>
              </a:schemeClr>
            </a:lnRef>
            <a:fillRef idx="1">
              <a:schemeClr val="accent2">
                <a:tint val="40000"/>
                <a:hueOff val="0"/>
                <a:satOff val="0"/>
                <a:lumOff val="0"/>
                <a:alphaOff val="0"/>
              </a:schemeClr>
            </a:fillRef>
            <a:effectRef idx="0">
              <a:schemeClr val="accent2">
                <a:tint val="4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13" name="Rectangle 12" descr="Gavel"/>
            <p:cNvSpPr/>
            <p:nvPr/>
          </p:nvSpPr>
          <p:spPr bwMode="auto">
            <a:xfrm>
              <a:off x="667206" y="4516370"/>
              <a:ext cx="561795" cy="627888"/>
            </a:xfrm>
            <a:prstGeom prst="rect">
              <a:avLst/>
            </a:prstGeom>
            <a:blipFill rotWithShape="1">
              <a:blip r:embed="rId5"/>
              <a:stretch/>
            </a:blipFill>
            <a:ln>
              <a:noFill/>
            </a:ln>
          </p:spPr>
          <p:style>
            <a:lnRef idx="2">
              <a:srgbClr val="000000"/>
            </a:lnRef>
            <a:fillRef idx="1">
              <a:srgbClr val="000000"/>
            </a:fillRef>
            <a:effectRef idx="0">
              <a:schemeClr val="accent2">
                <a:hueOff val="0"/>
                <a:satOff val="0"/>
                <a:lumOff val="0"/>
                <a:alphaOff val="0"/>
              </a:schemeClr>
            </a:effectRef>
            <a:fontRef idx="minor">
              <a:schemeClr val="lt1"/>
            </a:fontRef>
          </p:style>
          <p:txBody>
            <a:bodyPr/>
            <a:lstStyle/>
            <a:p>
              <a:pPr>
                <a:defRPr/>
              </a:pPr>
              <a:endParaRPr lang="en-GB"/>
            </a:p>
          </p:txBody>
        </p:sp>
        <p:sp>
          <p:nvSpPr>
            <p:cNvPr id="14" name="Freeform: Shape 13"/>
            <p:cNvSpPr/>
            <p:nvPr/>
          </p:nvSpPr>
          <p:spPr bwMode="auto">
            <a:xfrm>
              <a:off x="1537989" y="4075561"/>
              <a:ext cx="10302076" cy="1422562"/>
            </a:xfrm>
            <a:custGeom>
              <a:avLst/>
              <a:gdLst>
                <a:gd name="connsiteX0" fmla="*/ 0 w 10302076"/>
                <a:gd name="connsiteY0" fmla="*/ 0 h 1021445"/>
                <a:gd name="connsiteX1" fmla="*/ 10302076 w 10302076"/>
                <a:gd name="connsiteY1" fmla="*/ 0 h 1021445"/>
                <a:gd name="connsiteX2" fmla="*/ 10302076 w 10302076"/>
                <a:gd name="connsiteY2" fmla="*/ 1021445 h 1021445"/>
                <a:gd name="connsiteX3" fmla="*/ 0 w 10302076"/>
                <a:gd name="connsiteY3" fmla="*/ 1021445 h 1021445"/>
                <a:gd name="connsiteX4" fmla="*/ 0 w 10302076"/>
                <a:gd name="connsiteY4" fmla="*/ 0 h 10214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302076" h="1021445" extrusionOk="0">
                  <a:moveTo>
                    <a:pt x="0" y="0"/>
                  </a:moveTo>
                  <a:lnTo>
                    <a:pt x="10302076" y="0"/>
                  </a:lnTo>
                  <a:lnTo>
                    <a:pt x="10302076" y="1021445"/>
                  </a:lnTo>
                  <a:lnTo>
                    <a:pt x="0" y="1021445"/>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08103" tIns="108103" rIns="108103" bIns="108103" numCol="1" spcCol="1270" anchor="ctr" anchorCtr="0">
              <a:noAutofit/>
            </a:bodyPr>
            <a:lstStyle/>
            <a:p>
              <a:pPr marL="0" lvl="0" indent="0" algn="l" defTabSz="711200">
                <a:lnSpc>
                  <a:spcPct val="90000"/>
                </a:lnSpc>
                <a:spcBef>
                  <a:spcPts val="0"/>
                </a:spcBef>
                <a:spcAft>
                  <a:spcPts val="0"/>
                </a:spcAft>
                <a:buNone/>
                <a:defRPr/>
              </a:pPr>
              <a:r>
                <a:rPr lang="en-GB" b="1"/>
                <a:t>Failure to comply with the principles may leave you open to substantial fines. Article 83(5)(a) states that infringements of the basic principles for processing personal data are subject to the highest tier of administrative fines. This could mean a fine of up to £17.5 million, or 4% of your total worldwide annual turnover, whichever is higher.</a:t>
              </a:r>
              <a:endParaRPr lang="en-US" b="1"/>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89675190"/>
                                        </p:tgtEl>
                                        <p:attrNameLst>
                                          <p:attrName>style.visibility</p:attrName>
                                        </p:attrNameLst>
                                      </p:cBhvr>
                                      <p:to>
                                        <p:strVal val="visible"/>
                                      </p:to>
                                    </p:set>
                                    <p:animEffect transition="in" filter="fade">
                                      <p:cBhvr>
                                        <p:cTn id="7" dur="500"/>
                                        <p:tgtEl>
                                          <p:spTgt spid="88967519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98274397"/>
                                        </p:tgtEl>
                                        <p:attrNameLst>
                                          <p:attrName>style.visibility</p:attrName>
                                        </p:attrNameLst>
                                      </p:cBhvr>
                                      <p:to>
                                        <p:strVal val="visible"/>
                                      </p:to>
                                    </p:set>
                                    <p:animEffect transition="in" filter="fade">
                                      <p:cBhvr>
                                        <p:cTn id="12" dur="500"/>
                                        <p:tgtEl>
                                          <p:spTgt spid="9827439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867156125"/>
                                        </p:tgtEl>
                                        <p:attrNameLst>
                                          <p:attrName>style.visibility</p:attrName>
                                        </p:attrNameLst>
                                      </p:cBhvr>
                                      <p:to>
                                        <p:strVal val="visible"/>
                                      </p:to>
                                    </p:set>
                                    <p:animEffect transition="in" filter="fade">
                                      <p:cBhvr>
                                        <p:cTn id="17" dur="500"/>
                                        <p:tgtEl>
                                          <p:spTgt spid="8671561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457345787" name="Title 1"/>
          <p:cNvSpPr>
            <a:spLocks noGrp="1"/>
          </p:cNvSpPr>
          <p:nvPr>
            <p:ph type="title"/>
          </p:nvPr>
        </p:nvSpPr>
        <p:spPr bwMode="auto"/>
        <p:txBody>
          <a:bodyPr>
            <a:normAutofit/>
          </a:bodyPr>
          <a:lstStyle/>
          <a:p>
            <a:pPr algn="ctr">
              <a:defRPr/>
            </a:pPr>
            <a:r>
              <a:rPr lang="en-GB" sz="5400" b="1">
                <a:latin typeface="+mn-lt"/>
              </a:rPr>
              <a:t>Week 3- Activity 1</a:t>
            </a:r>
          </a:p>
        </p:txBody>
      </p:sp>
      <p:sp>
        <p:nvSpPr>
          <p:cNvPr id="1564680388" name="Content Placeholder 2"/>
          <p:cNvSpPr>
            <a:spLocks noGrp="1"/>
          </p:cNvSpPr>
          <p:nvPr>
            <p:ph idx="1"/>
          </p:nvPr>
        </p:nvSpPr>
        <p:spPr bwMode="auto">
          <a:xfrm>
            <a:off x="1959007" y="3206651"/>
            <a:ext cx="8556593" cy="3651349"/>
          </a:xfrm>
        </p:spPr>
        <p:txBody>
          <a:bodyPr>
            <a:normAutofit/>
          </a:bodyPr>
          <a:lstStyle/>
          <a:p>
            <a:pPr>
              <a:defRPr/>
            </a:pPr>
            <a:r>
              <a:rPr lang="en-GB" sz="4000"/>
              <a:t>GDPR Principles in Practice</a:t>
            </a:r>
          </a:p>
          <a:p>
            <a:pPr>
              <a:defRPr/>
            </a:pPr>
            <a:r>
              <a:rPr lang="en-GB" sz="4000"/>
              <a:t>You will find this on the week 3 section on the BMHP6026 Moodle page</a:t>
            </a:r>
          </a:p>
        </p:txBody>
      </p:sp>
      <p:pic>
        <p:nvPicPr>
          <p:cNvPr id="837061428" name="Graphic 4" descr="Lightbulb and gear outline"/>
          <p:cNvPicPr>
            <a:picLocks noChangeAspect="1"/>
          </p:cNvPicPr>
          <p:nvPr/>
        </p:nvPicPr>
        <p:blipFill rotWithShape="1">
          <a:blip>
            <a:extLst>
              <a:ext uri="{96DAC541-7B7A-43D3-8B79-37D633B846F1}">
                <asvg:svgBlip xmlns:asvg="http://schemas.microsoft.com/office/drawing/2016/SVG/main" r:embed="rId3"/>
              </a:ext>
            </a:extLst>
          </a:blip>
          <a:stretch/>
        </p:blipFill>
        <p:spPr bwMode="auto">
          <a:xfrm>
            <a:off x="10058400" y="1832089"/>
            <a:ext cx="1488558" cy="1488558"/>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587095337" name="Title 1"/>
          <p:cNvSpPr>
            <a:spLocks noGrp="1"/>
          </p:cNvSpPr>
          <p:nvPr>
            <p:ph type="title"/>
          </p:nvPr>
        </p:nvSpPr>
        <p:spPr bwMode="auto">
          <a:xfrm>
            <a:off x="0" y="1082259"/>
            <a:ext cx="11594969" cy="1325563"/>
          </a:xfrm>
        </p:spPr>
        <p:txBody>
          <a:bodyPr/>
          <a:lstStyle/>
          <a:p>
            <a:pPr>
              <a:defRPr/>
            </a:pPr>
            <a:r>
              <a:rPr lang="en-GB" b="1">
                <a:latin typeface="+mn-lt"/>
              </a:rPr>
              <a:t>The Information Commissioners Office -</a:t>
            </a:r>
          </a:p>
        </p:txBody>
      </p:sp>
      <p:pic>
        <p:nvPicPr>
          <p:cNvPr id="1197947417" name="Content Placeholder 4">
            <a:hlinkClick r:id="rId4"/>
          </p:cNvPr>
          <p:cNvPicPr>
            <a:picLocks noGrp="1" noChangeAspect="1"/>
          </p:cNvPicPr>
          <p:nvPr>
            <p:ph idx="1"/>
          </p:nvPr>
        </p:nvPicPr>
        <p:blipFill rotWithShape="1">
          <a:blip r:embed="rId5"/>
          <a:stretch/>
        </p:blipFill>
        <p:spPr bwMode="auto">
          <a:xfrm>
            <a:off x="9269731" y="2557680"/>
            <a:ext cx="2564870" cy="1742639"/>
          </a:xfrm>
        </p:spPr>
      </p:pic>
      <p:sp>
        <p:nvSpPr>
          <p:cNvPr id="467610353" name="TextBox 5"/>
          <p:cNvSpPr txBox="1"/>
          <p:nvPr/>
        </p:nvSpPr>
        <p:spPr bwMode="auto">
          <a:xfrm>
            <a:off x="9269731" y="4958496"/>
            <a:ext cx="2325238" cy="1634490"/>
          </a:xfrm>
          <a:prstGeom prst="roundRect">
            <a:avLst>
              <a:gd name="adj" fmla="val 16667"/>
            </a:avLst>
          </a:prstGeom>
          <a:solidFill>
            <a:schemeClr val="accent4"/>
          </a:solidFill>
        </p:spPr>
        <p:txBody>
          <a:bodyPr wrap="square" rtlCol="0">
            <a:spAutoFit/>
          </a:bodyPr>
          <a:lstStyle/>
          <a:p>
            <a:pPr>
              <a:defRPr/>
            </a:pPr>
            <a:r>
              <a:rPr lang="en-GB"/>
              <a:t>The ICO exists to empower people and organisations in the UK through information. </a:t>
            </a:r>
          </a:p>
        </p:txBody>
      </p:sp>
      <p:sp>
        <p:nvSpPr>
          <p:cNvPr id="609490669" name="TextBox 2"/>
          <p:cNvSpPr txBox="1"/>
          <p:nvPr/>
        </p:nvSpPr>
        <p:spPr bwMode="auto">
          <a:xfrm>
            <a:off x="10950200" y="6550222"/>
            <a:ext cx="1289538" cy="307777"/>
          </a:xfrm>
          <a:prstGeom prst="rect">
            <a:avLst/>
          </a:prstGeom>
          <a:noFill/>
        </p:spPr>
        <p:txBody>
          <a:bodyPr wrap="square" rtlCol="0">
            <a:spAutoFit/>
          </a:bodyPr>
          <a:lstStyle/>
          <a:p>
            <a:pPr>
              <a:defRPr/>
            </a:pPr>
            <a:r>
              <a:rPr lang="en-GB" sz="1400"/>
              <a:t>(ICCO, 2023)</a:t>
            </a:r>
          </a:p>
        </p:txBody>
      </p:sp>
      <p:pic>
        <p:nvPicPr>
          <p:cNvPr id="2" name="Online Media 1" title="What does the ICO do?">
            <a:hlinkClick r:id="" action="ppaction://media"/>
            <a:extLst>
              <a:ext uri="{FF2B5EF4-FFF2-40B4-BE49-F238E27FC236}">
                <a16:creationId xmlns:a16="http://schemas.microsoft.com/office/drawing/2014/main" id="{9AE58AB4-CF3E-1F5B-82F7-7E16532DD531}"/>
              </a:ext>
            </a:extLst>
          </p:cNvPr>
          <p:cNvPicPr>
            <a:picLocks noRot="1" noChangeAspect="1"/>
          </p:cNvPicPr>
          <p:nvPr>
            <a:videoFile r:link="rId1"/>
          </p:nvPr>
        </p:nvPicPr>
        <p:blipFill>
          <a:blip r:embed="rId6"/>
          <a:stretch>
            <a:fillRect/>
          </a:stretch>
        </p:blipFill>
        <p:spPr>
          <a:xfrm>
            <a:off x="804228" y="2407822"/>
            <a:ext cx="7059612" cy="398869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2011811058" name="Title 3"/>
          <p:cNvSpPr>
            <a:spLocks noGrp="1"/>
          </p:cNvSpPr>
          <p:nvPr>
            <p:ph type="title"/>
          </p:nvPr>
        </p:nvSpPr>
        <p:spPr bwMode="auto">
          <a:xfrm>
            <a:off x="358219" y="98343"/>
            <a:ext cx="11481847" cy="1325563"/>
          </a:xfr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lIns="317057" tIns="17293" rIns="317057" bIns="17293" numCol="1" spcCol="1270" anchor="ctr" anchorCtr="0">
            <a:normAutofit/>
          </a:bodyPr>
          <a:lstStyle/>
          <a:p>
            <a:pPr marL="0" lvl="0" indent="0" defTabSz="800100">
              <a:spcBef>
                <a:spcPts val="0"/>
              </a:spcBef>
              <a:spcAft>
                <a:spcPts val="0"/>
              </a:spcAft>
              <a:buNone/>
              <a:defRPr/>
            </a:pPr>
            <a:r>
              <a:rPr lang="en-GB" b="1">
                <a:solidFill>
                  <a:schemeClr val="tx1"/>
                </a:solidFill>
              </a:rPr>
              <a:t>Lawfulness, Fairness and Transparency</a:t>
            </a:r>
          </a:p>
        </p:txBody>
      </p:sp>
      <p:sp>
        <p:nvSpPr>
          <p:cNvPr id="1128926081" name="Rectangle 6" descr="Bank"/>
          <p:cNvSpPr/>
          <p:nvPr/>
        </p:nvSpPr>
        <p:spPr bwMode="auto">
          <a:xfrm>
            <a:off x="455942" y="1967166"/>
            <a:ext cx="2401972" cy="2923667"/>
          </a:xfrm>
          <a:prstGeom prst="rect">
            <a:avLst/>
          </a:prstGeom>
          <a:blipFill rotWithShape="1">
            <a:blip r:embed="rId3"/>
            <a:stretch/>
          </a:blipFill>
          <a:ln>
            <a:noFill/>
          </a:ln>
        </p:spPr>
        <p:style>
          <a:lnRef idx="2">
            <a:srgbClr val="000000"/>
          </a:lnRef>
          <a:fillRef idx="1">
            <a:srgbClr val="000000"/>
          </a:fillRef>
          <a:effectRef idx="0">
            <a:schemeClr val="accent2">
              <a:hueOff val="0"/>
              <a:satOff val="0"/>
              <a:lumOff val="0"/>
              <a:alphaOff val="0"/>
            </a:schemeClr>
          </a:effectRef>
          <a:fontRef idx="minor">
            <a:schemeClr val="lt1"/>
          </a:fontRef>
        </p:style>
        <p:txBody>
          <a:bodyPr/>
          <a:lstStyle/>
          <a:p>
            <a:pPr>
              <a:defRPr/>
            </a:pPr>
            <a:endParaRPr lang="en-GB"/>
          </a:p>
        </p:txBody>
      </p:sp>
      <p:sp>
        <p:nvSpPr>
          <p:cNvPr id="1123150017" name="Rectangle 8" descr="Gavel"/>
          <p:cNvSpPr/>
          <p:nvPr/>
        </p:nvSpPr>
        <p:spPr bwMode="auto">
          <a:xfrm>
            <a:off x="4176512" y="2220116"/>
            <a:ext cx="2529088" cy="2370973"/>
          </a:xfrm>
          <a:prstGeom prst="rect">
            <a:avLst/>
          </a:prstGeom>
          <a:blipFill rotWithShape="1">
            <a:blip r:embed="rId4"/>
            <a:stretch/>
          </a:blipFill>
          <a:ln>
            <a:noFill/>
          </a:ln>
        </p:spPr>
        <p:style>
          <a:lnRef idx="2">
            <a:srgbClr val="000000"/>
          </a:lnRef>
          <a:fillRef idx="1">
            <a:srgbClr val="000000"/>
          </a:fillRef>
          <a:effectRef idx="0">
            <a:schemeClr val="accent2">
              <a:hueOff val="0"/>
              <a:satOff val="0"/>
              <a:lumOff val="0"/>
              <a:alphaOff val="0"/>
            </a:schemeClr>
          </a:effectRef>
          <a:fontRef idx="minor">
            <a:schemeClr val="lt1"/>
          </a:fontRef>
        </p:style>
        <p:txBody>
          <a:bodyPr/>
          <a:lstStyle/>
          <a:p>
            <a:pPr>
              <a:defRPr/>
            </a:pPr>
            <a:endParaRPr lang="en-GB"/>
          </a:p>
        </p:txBody>
      </p:sp>
      <p:sp>
        <p:nvSpPr>
          <p:cNvPr id="604505029" name="Freeform: Shape 9"/>
          <p:cNvSpPr/>
          <p:nvPr/>
        </p:nvSpPr>
        <p:spPr bwMode="auto">
          <a:xfrm>
            <a:off x="3351254" y="3061126"/>
            <a:ext cx="2405115" cy="1529964"/>
          </a:xfrm>
          <a:custGeom>
            <a:avLst/>
            <a:gdLst>
              <a:gd name="connsiteX0" fmla="*/ 0 w 2405115"/>
              <a:gd name="connsiteY0" fmla="*/ 0 h 1125000"/>
              <a:gd name="connsiteX1" fmla="*/ 2405115 w 2405115"/>
              <a:gd name="connsiteY1" fmla="*/ 0 h 1125000"/>
              <a:gd name="connsiteX2" fmla="*/ 2405115 w 2405115"/>
              <a:gd name="connsiteY2" fmla="*/ 1125000 h 1125000"/>
              <a:gd name="connsiteX3" fmla="*/ 0 w 2405115"/>
              <a:gd name="connsiteY3" fmla="*/ 1125000 h 1125000"/>
              <a:gd name="connsiteX4" fmla="*/ 0 w 2405115"/>
              <a:gd name="connsiteY4" fmla="*/ 0 h 1125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05115" h="1125000" extrusionOk="0">
                <a:moveTo>
                  <a:pt x="0" y="0"/>
                </a:moveTo>
                <a:lnTo>
                  <a:pt x="2405115" y="0"/>
                </a:lnTo>
                <a:lnTo>
                  <a:pt x="2405115" y="1125000"/>
                </a:lnTo>
                <a:lnTo>
                  <a:pt x="0" y="1125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lvl="0" algn="ctr" defTabSz="577849">
              <a:lnSpc>
                <a:spcPct val="90000"/>
              </a:lnSpc>
              <a:spcBef>
                <a:spcPts val="0"/>
              </a:spcBef>
              <a:spcAft>
                <a:spcPts val="0"/>
              </a:spcAft>
              <a:defRPr/>
            </a:pPr>
            <a:endParaRPr lang="en-US" sz="2000"/>
          </a:p>
        </p:txBody>
      </p:sp>
      <p:sp>
        <p:nvSpPr>
          <p:cNvPr id="434168111" name="Rectangle 10" descr="Irritant"/>
          <p:cNvSpPr/>
          <p:nvPr/>
        </p:nvSpPr>
        <p:spPr bwMode="auto">
          <a:xfrm>
            <a:off x="8299939" y="2117037"/>
            <a:ext cx="3012832" cy="2623924"/>
          </a:xfrm>
          <a:prstGeom prst="rect">
            <a:avLst/>
          </a:prstGeom>
          <a:blipFill rotWithShape="1">
            <a:blip r:embed="rId5"/>
            <a:stretch/>
          </a:blipFill>
          <a:ln>
            <a:noFill/>
          </a:ln>
        </p:spPr>
        <p:style>
          <a:lnRef idx="2">
            <a:srgbClr val="000000"/>
          </a:lnRef>
          <a:fillRef idx="1">
            <a:srgbClr val="000000"/>
          </a:fillRef>
          <a:effectRef idx="0">
            <a:schemeClr val="accent2">
              <a:hueOff val="0"/>
              <a:satOff val="0"/>
              <a:lumOff val="0"/>
              <a:alphaOff val="0"/>
            </a:schemeClr>
          </a:effectRef>
          <a:fontRef idx="minor">
            <a:schemeClr val="lt1"/>
          </a:fontRef>
        </p:style>
        <p:txBody>
          <a:bodyPr/>
          <a:lstStyle/>
          <a:p>
            <a:pPr>
              <a:defRPr/>
            </a:pPr>
            <a:endParaRPr lang="en-GB"/>
          </a:p>
        </p:txBody>
      </p:sp>
      <p:sp>
        <p:nvSpPr>
          <p:cNvPr id="1947995819" name="Freeform: Shape 11"/>
          <p:cNvSpPr/>
          <p:nvPr/>
        </p:nvSpPr>
        <p:spPr bwMode="auto">
          <a:xfrm>
            <a:off x="6315873" y="2866500"/>
            <a:ext cx="2405115" cy="1125000"/>
          </a:xfrm>
          <a:custGeom>
            <a:avLst/>
            <a:gdLst>
              <a:gd name="connsiteX0" fmla="*/ 0 w 2405115"/>
              <a:gd name="connsiteY0" fmla="*/ 0 h 1125000"/>
              <a:gd name="connsiteX1" fmla="*/ 2405115 w 2405115"/>
              <a:gd name="connsiteY1" fmla="*/ 0 h 1125000"/>
              <a:gd name="connsiteX2" fmla="*/ 2405115 w 2405115"/>
              <a:gd name="connsiteY2" fmla="*/ 1125000 h 1125000"/>
              <a:gd name="connsiteX3" fmla="*/ 0 w 2405115"/>
              <a:gd name="connsiteY3" fmla="*/ 1125000 h 1125000"/>
              <a:gd name="connsiteX4" fmla="*/ 0 w 2405115"/>
              <a:gd name="connsiteY4" fmla="*/ 0 h 1125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05115" h="1125000" extrusionOk="0">
                <a:moveTo>
                  <a:pt x="0" y="0"/>
                </a:moveTo>
                <a:lnTo>
                  <a:pt x="2405115" y="0"/>
                </a:lnTo>
                <a:lnTo>
                  <a:pt x="2405115" y="1125000"/>
                </a:lnTo>
                <a:lnTo>
                  <a:pt x="0" y="1125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lvl="0" algn="ctr" defTabSz="577849">
              <a:lnSpc>
                <a:spcPct val="90000"/>
              </a:lnSpc>
              <a:spcBef>
                <a:spcPts val="0"/>
              </a:spcBef>
              <a:spcAft>
                <a:spcPts val="0"/>
              </a:spcAft>
              <a:defRPr/>
            </a:pPr>
            <a:endParaRPr lang="en-US" sz="2000"/>
          </a:p>
        </p:txBody>
      </p:sp>
      <p:sp>
        <p:nvSpPr>
          <p:cNvPr id="1633823905" name="Rectangle 12" descr="Confused Person"/>
          <p:cNvSpPr/>
          <p:nvPr/>
        </p:nvSpPr>
        <p:spPr bwMode="auto">
          <a:xfrm>
            <a:off x="10338156" y="723644"/>
            <a:ext cx="1082301" cy="1082301"/>
          </a:xfrm>
          <a:prstGeom prst="rect">
            <a:avLst/>
          </a:prstGeom>
          <a:blipFill rotWithShape="1">
            <a:blip r:embed="rId6"/>
            <a:stretch/>
          </a:blipFill>
          <a:ln>
            <a:noFill/>
          </a:ln>
        </p:spPr>
        <p:style>
          <a:lnRef idx="2">
            <a:srgbClr val="000000"/>
          </a:lnRef>
          <a:fillRef idx="1">
            <a:srgbClr val="000000"/>
          </a:fillRef>
          <a:effectRef idx="0">
            <a:schemeClr val="accent2">
              <a:hueOff val="0"/>
              <a:satOff val="0"/>
              <a:lumOff val="0"/>
              <a:alphaOff val="0"/>
            </a:schemeClr>
          </a:effectRef>
          <a:fontRef idx="minor">
            <a:schemeClr val="lt1"/>
          </a:fontRef>
        </p:style>
        <p:txBody>
          <a:bodyPr/>
          <a:lstStyle/>
          <a:p>
            <a:pPr>
              <a:defRPr/>
            </a:pPr>
            <a:endParaRPr lang="en-GB"/>
          </a:p>
        </p:txBody>
      </p:sp>
      <p:sp>
        <p:nvSpPr>
          <p:cNvPr id="497199708" name="Freeform: Shape 13"/>
          <p:cNvSpPr/>
          <p:nvPr/>
        </p:nvSpPr>
        <p:spPr bwMode="auto">
          <a:xfrm>
            <a:off x="9280491" y="2866500"/>
            <a:ext cx="2405115" cy="1125000"/>
          </a:xfrm>
          <a:custGeom>
            <a:avLst/>
            <a:gdLst>
              <a:gd name="connsiteX0" fmla="*/ 0 w 2405115"/>
              <a:gd name="connsiteY0" fmla="*/ 0 h 1125000"/>
              <a:gd name="connsiteX1" fmla="*/ 2405115 w 2405115"/>
              <a:gd name="connsiteY1" fmla="*/ 0 h 1125000"/>
              <a:gd name="connsiteX2" fmla="*/ 2405115 w 2405115"/>
              <a:gd name="connsiteY2" fmla="*/ 1125000 h 1125000"/>
              <a:gd name="connsiteX3" fmla="*/ 0 w 2405115"/>
              <a:gd name="connsiteY3" fmla="*/ 1125000 h 1125000"/>
              <a:gd name="connsiteX4" fmla="*/ 0 w 2405115"/>
              <a:gd name="connsiteY4" fmla="*/ 0 h 1125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05115" h="1125000" extrusionOk="0">
                <a:moveTo>
                  <a:pt x="0" y="0"/>
                </a:moveTo>
                <a:lnTo>
                  <a:pt x="2405115" y="0"/>
                </a:lnTo>
                <a:lnTo>
                  <a:pt x="2405115" y="1125000"/>
                </a:lnTo>
                <a:lnTo>
                  <a:pt x="0" y="1125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lvl="0" algn="ctr" defTabSz="577849">
              <a:lnSpc>
                <a:spcPct val="90000"/>
              </a:lnSpc>
              <a:spcBef>
                <a:spcPts val="0"/>
              </a:spcBef>
              <a:spcAft>
                <a:spcPts val="0"/>
              </a:spcAft>
              <a:defRPr/>
            </a:pPr>
            <a:endParaRPr lang="en-US" sz="2000"/>
          </a:p>
        </p:txBody>
      </p:sp>
      <p:sp>
        <p:nvSpPr>
          <p:cNvPr id="1148191846" name="TextBox 1"/>
          <p:cNvSpPr txBox="1"/>
          <p:nvPr/>
        </p:nvSpPr>
        <p:spPr bwMode="auto">
          <a:xfrm>
            <a:off x="10603525" y="5249426"/>
            <a:ext cx="1418492" cy="369332"/>
          </a:xfrm>
          <a:prstGeom prst="rect">
            <a:avLst/>
          </a:prstGeom>
          <a:noFill/>
        </p:spPr>
        <p:txBody>
          <a:bodyPr wrap="square" rtlCol="0">
            <a:spAutoFit/>
          </a:bodyPr>
          <a:lstStyle/>
          <a:p>
            <a:pPr>
              <a:defRPr/>
            </a:pPr>
            <a:r>
              <a:rPr lang="en-GB"/>
              <a:t>(ICO, 2025b)</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128926081"/>
                                        </p:tgtEl>
                                        <p:attrNameLst>
                                          <p:attrName>style.visibility</p:attrName>
                                        </p:attrNameLst>
                                      </p:cBhvr>
                                      <p:to>
                                        <p:strVal val="visible"/>
                                      </p:to>
                                    </p:set>
                                    <p:animEffect transition="in" filter="fade">
                                      <p:cBhvr>
                                        <p:cTn id="7" dur="500"/>
                                        <p:tgtEl>
                                          <p:spTgt spid="1128926081"/>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123150017"/>
                                        </p:tgtEl>
                                        <p:attrNameLst>
                                          <p:attrName>style.visibility</p:attrName>
                                        </p:attrNameLst>
                                      </p:cBhvr>
                                      <p:to>
                                        <p:strVal val="visible"/>
                                      </p:to>
                                    </p:set>
                                    <p:animEffect transition="in" filter="fade">
                                      <p:cBhvr>
                                        <p:cTn id="12" dur="500"/>
                                        <p:tgtEl>
                                          <p:spTgt spid="1123150017"/>
                                        </p:tgtEl>
                                      </p:cBhvr>
                                    </p:animEffect>
                                  </p:childTnLst>
                                </p:cTn>
                              </p:par>
                              <p:par>
                                <p:cTn id="13" presetID="10" presetClass="entr" presetSubtype="0" fill="hold" grpId="0" nodeType="withEffect" nodePh="1">
                                  <p:stCondLst>
                                    <p:cond delay="0"/>
                                  </p:stCondLst>
                                  <p:endCondLst>
                                    <p:cond evt="begin" delay="0">
                                      <p:tn val="13"/>
                                    </p:cond>
                                  </p:endCondLst>
                                  <p:childTnLst>
                                    <p:set>
                                      <p:cBhvr>
                                        <p:cTn id="14" dur="1" fill="hold">
                                          <p:stCondLst>
                                            <p:cond delay="0"/>
                                          </p:stCondLst>
                                        </p:cTn>
                                        <p:tgtEl>
                                          <p:spTgt spid="604505029"/>
                                        </p:tgtEl>
                                        <p:attrNameLst>
                                          <p:attrName>style.visibility</p:attrName>
                                        </p:attrNameLst>
                                      </p:cBhvr>
                                      <p:to>
                                        <p:strVal val="visible"/>
                                      </p:to>
                                    </p:set>
                                    <p:animEffect transition="in" filter="fade">
                                      <p:cBhvr>
                                        <p:cTn id="15" dur="500"/>
                                        <p:tgtEl>
                                          <p:spTgt spid="604505029"/>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434168111"/>
                                        </p:tgtEl>
                                        <p:attrNameLst>
                                          <p:attrName>style.visibility</p:attrName>
                                        </p:attrNameLst>
                                      </p:cBhvr>
                                      <p:to>
                                        <p:strVal val="visible"/>
                                      </p:to>
                                    </p:set>
                                    <p:animEffect transition="in" filter="fade">
                                      <p:cBhvr>
                                        <p:cTn id="20" dur="500"/>
                                        <p:tgtEl>
                                          <p:spTgt spid="434168111"/>
                                        </p:tgtEl>
                                      </p:cBhvr>
                                    </p:animEffect>
                                  </p:childTnLst>
                                </p:cTn>
                              </p:par>
                              <p:par>
                                <p:cTn id="21" presetID="10" presetClass="entr" presetSubtype="0" fill="hold" grpId="0" nodeType="withEffect" nodePh="1">
                                  <p:stCondLst>
                                    <p:cond delay="0"/>
                                  </p:stCondLst>
                                  <p:endCondLst>
                                    <p:cond evt="begin" delay="0">
                                      <p:tn val="21"/>
                                    </p:cond>
                                  </p:endCondLst>
                                  <p:childTnLst>
                                    <p:set>
                                      <p:cBhvr>
                                        <p:cTn id="22" dur="1" fill="hold">
                                          <p:stCondLst>
                                            <p:cond delay="0"/>
                                          </p:stCondLst>
                                        </p:cTn>
                                        <p:tgtEl>
                                          <p:spTgt spid="1947995819"/>
                                        </p:tgtEl>
                                        <p:attrNameLst>
                                          <p:attrName>style.visibility</p:attrName>
                                        </p:attrNameLst>
                                      </p:cBhvr>
                                      <p:to>
                                        <p:strVal val="visible"/>
                                      </p:to>
                                    </p:set>
                                    <p:animEffect transition="in" filter="fade">
                                      <p:cBhvr>
                                        <p:cTn id="23" dur="500"/>
                                        <p:tgtEl>
                                          <p:spTgt spid="1947995819"/>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nodeType="clickEffect">
                                  <p:stCondLst>
                                    <p:cond delay="0"/>
                                  </p:stCondLst>
                                  <p:childTnLst>
                                    <p:set>
                                      <p:cBhvr>
                                        <p:cTn id="27" dur="1" fill="hold">
                                          <p:stCondLst>
                                            <p:cond delay="0"/>
                                          </p:stCondLst>
                                        </p:cTn>
                                        <p:tgtEl>
                                          <p:spTgt spid="1633823905"/>
                                        </p:tgtEl>
                                        <p:attrNameLst>
                                          <p:attrName>style.visibility</p:attrName>
                                        </p:attrNameLst>
                                      </p:cBhvr>
                                      <p:to>
                                        <p:strVal val="visible"/>
                                      </p:to>
                                    </p:set>
                                    <p:animEffect transition="in" filter="fade">
                                      <p:cBhvr>
                                        <p:cTn id="28" dur="500"/>
                                        <p:tgtEl>
                                          <p:spTgt spid="1633823905"/>
                                        </p:tgtEl>
                                      </p:cBhvr>
                                    </p:animEffect>
                                  </p:childTnLst>
                                </p:cTn>
                              </p:par>
                              <p:par>
                                <p:cTn id="29" presetID="10" presetClass="entr" presetSubtype="0" fill="hold" grpId="0" nodeType="withEffect" nodePh="1">
                                  <p:stCondLst>
                                    <p:cond delay="0"/>
                                  </p:stCondLst>
                                  <p:endCondLst>
                                    <p:cond evt="begin" delay="0">
                                      <p:tn val="29"/>
                                    </p:cond>
                                  </p:endCondLst>
                                  <p:childTnLst>
                                    <p:set>
                                      <p:cBhvr>
                                        <p:cTn id="30" dur="1" fill="hold">
                                          <p:stCondLst>
                                            <p:cond delay="0"/>
                                          </p:stCondLst>
                                        </p:cTn>
                                        <p:tgtEl>
                                          <p:spTgt spid="497199708"/>
                                        </p:tgtEl>
                                        <p:attrNameLst>
                                          <p:attrName>style.visibility</p:attrName>
                                        </p:attrNameLst>
                                      </p:cBhvr>
                                      <p:to>
                                        <p:strVal val="visible"/>
                                      </p:to>
                                    </p:set>
                                    <p:animEffect transition="in" filter="fade">
                                      <p:cBhvr>
                                        <p:cTn id="31" dur="500"/>
                                        <p:tgtEl>
                                          <p:spTgt spid="49719970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04505029" grpId="0"/>
      <p:bldP spid="1947995819" grpId="0"/>
      <p:bldP spid="497199708" grpId="0"/>
    </p:bld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76898199" name="Title 3"/>
          <p:cNvSpPr>
            <a:spLocks noGrp="1"/>
          </p:cNvSpPr>
          <p:nvPr>
            <p:ph type="title"/>
          </p:nvPr>
        </p:nvSpPr>
        <p:spPr bwMode="auto">
          <a:xfrm>
            <a:off x="358219" y="98343"/>
            <a:ext cx="11481847" cy="1325563"/>
          </a:xfr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lIns="317057" tIns="17293" rIns="317057" bIns="17293" numCol="1" spcCol="1270" anchor="ctr" anchorCtr="0">
            <a:normAutofit/>
          </a:bodyPr>
          <a:lstStyle/>
          <a:p>
            <a:pPr marL="0" lvl="0" indent="0" algn="ctr" defTabSz="800100">
              <a:spcBef>
                <a:spcPts val="0"/>
              </a:spcBef>
              <a:spcAft>
                <a:spcPts val="0"/>
              </a:spcAft>
              <a:buNone/>
              <a:defRPr/>
            </a:pPr>
            <a:r>
              <a:rPr lang="en-GB" sz="4800" b="1">
                <a:solidFill>
                  <a:schemeClr val="tx1"/>
                </a:solidFill>
              </a:rPr>
              <a:t>Lawfulness and Fairness</a:t>
            </a:r>
          </a:p>
        </p:txBody>
      </p:sp>
      <p:sp>
        <p:nvSpPr>
          <p:cNvPr id="1458815693" name="Rectangle 6" descr="Bank"/>
          <p:cNvSpPr/>
          <p:nvPr/>
        </p:nvSpPr>
        <p:spPr bwMode="auto">
          <a:xfrm>
            <a:off x="1362708" y="1613937"/>
            <a:ext cx="2120378" cy="2185736"/>
          </a:xfrm>
          <a:prstGeom prst="rect">
            <a:avLst/>
          </a:prstGeom>
          <a:blipFill rotWithShape="1">
            <a:blip r:embed="rId3"/>
            <a:stretch/>
          </a:blipFill>
          <a:ln>
            <a:noFill/>
          </a:ln>
        </p:spPr>
        <p:style>
          <a:lnRef idx="2">
            <a:srgbClr val="000000"/>
          </a:lnRef>
          <a:fillRef idx="1">
            <a:srgbClr val="000000"/>
          </a:fillRef>
          <a:effectRef idx="0">
            <a:schemeClr val="accent2">
              <a:hueOff val="0"/>
              <a:satOff val="0"/>
              <a:lumOff val="0"/>
              <a:alphaOff val="0"/>
            </a:schemeClr>
          </a:effectRef>
          <a:fontRef idx="minor">
            <a:schemeClr val="lt1"/>
          </a:fontRef>
        </p:style>
        <p:txBody>
          <a:bodyPr/>
          <a:lstStyle/>
          <a:p>
            <a:pPr>
              <a:defRPr/>
            </a:pPr>
            <a:endParaRPr lang="en-GB"/>
          </a:p>
        </p:txBody>
      </p:sp>
      <p:sp>
        <p:nvSpPr>
          <p:cNvPr id="337354426" name="Rectangle 8" descr="Gavel"/>
          <p:cNvSpPr/>
          <p:nvPr/>
        </p:nvSpPr>
        <p:spPr bwMode="auto">
          <a:xfrm>
            <a:off x="7518430" y="1634794"/>
            <a:ext cx="1885818" cy="1824633"/>
          </a:xfrm>
          <a:prstGeom prst="rect">
            <a:avLst/>
          </a:prstGeom>
          <a:blipFill rotWithShape="1">
            <a:blip r:embed="rId4"/>
            <a:stretch/>
          </a:blipFill>
          <a:ln>
            <a:noFill/>
          </a:ln>
        </p:spPr>
        <p:style>
          <a:lnRef idx="2">
            <a:srgbClr val="000000"/>
          </a:lnRef>
          <a:fillRef idx="1">
            <a:srgbClr val="000000"/>
          </a:fillRef>
          <a:effectRef idx="0">
            <a:schemeClr val="accent2">
              <a:hueOff val="0"/>
              <a:satOff val="0"/>
              <a:lumOff val="0"/>
              <a:alphaOff val="0"/>
            </a:schemeClr>
          </a:effectRef>
          <a:fontRef idx="minor">
            <a:schemeClr val="lt1"/>
          </a:fontRef>
        </p:style>
        <p:txBody>
          <a:bodyPr/>
          <a:lstStyle/>
          <a:p>
            <a:pPr>
              <a:defRPr/>
            </a:pPr>
            <a:endParaRPr lang="en-GB"/>
          </a:p>
        </p:txBody>
      </p:sp>
      <p:sp>
        <p:nvSpPr>
          <p:cNvPr id="185794746" name="Freeform: Shape 9"/>
          <p:cNvSpPr/>
          <p:nvPr/>
        </p:nvSpPr>
        <p:spPr bwMode="auto">
          <a:xfrm>
            <a:off x="3351254" y="3061126"/>
            <a:ext cx="2405115" cy="1529964"/>
          </a:xfrm>
          <a:custGeom>
            <a:avLst/>
            <a:gdLst>
              <a:gd name="connsiteX0" fmla="*/ 0 w 2405115"/>
              <a:gd name="connsiteY0" fmla="*/ 0 h 1125000"/>
              <a:gd name="connsiteX1" fmla="*/ 2405115 w 2405115"/>
              <a:gd name="connsiteY1" fmla="*/ 0 h 1125000"/>
              <a:gd name="connsiteX2" fmla="*/ 2405115 w 2405115"/>
              <a:gd name="connsiteY2" fmla="*/ 1125000 h 1125000"/>
              <a:gd name="connsiteX3" fmla="*/ 0 w 2405115"/>
              <a:gd name="connsiteY3" fmla="*/ 1125000 h 1125000"/>
              <a:gd name="connsiteX4" fmla="*/ 0 w 2405115"/>
              <a:gd name="connsiteY4" fmla="*/ 0 h 1125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05115" h="1125000" extrusionOk="0">
                <a:moveTo>
                  <a:pt x="0" y="0"/>
                </a:moveTo>
                <a:lnTo>
                  <a:pt x="2405115" y="0"/>
                </a:lnTo>
                <a:lnTo>
                  <a:pt x="2405115" y="1125000"/>
                </a:lnTo>
                <a:lnTo>
                  <a:pt x="0" y="1125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lvl="0" algn="ctr" defTabSz="577849">
              <a:lnSpc>
                <a:spcPct val="90000"/>
              </a:lnSpc>
              <a:spcBef>
                <a:spcPts val="0"/>
              </a:spcBef>
              <a:spcAft>
                <a:spcPts val="0"/>
              </a:spcAft>
              <a:defRPr/>
            </a:pPr>
            <a:endParaRPr lang="en-US" sz="2000"/>
          </a:p>
        </p:txBody>
      </p:sp>
      <p:sp>
        <p:nvSpPr>
          <p:cNvPr id="1103254499" name="Freeform: Shape 11"/>
          <p:cNvSpPr/>
          <p:nvPr/>
        </p:nvSpPr>
        <p:spPr bwMode="auto">
          <a:xfrm>
            <a:off x="6315873" y="2866500"/>
            <a:ext cx="2405115" cy="1125000"/>
          </a:xfrm>
          <a:custGeom>
            <a:avLst/>
            <a:gdLst>
              <a:gd name="connsiteX0" fmla="*/ 0 w 2405115"/>
              <a:gd name="connsiteY0" fmla="*/ 0 h 1125000"/>
              <a:gd name="connsiteX1" fmla="*/ 2405115 w 2405115"/>
              <a:gd name="connsiteY1" fmla="*/ 0 h 1125000"/>
              <a:gd name="connsiteX2" fmla="*/ 2405115 w 2405115"/>
              <a:gd name="connsiteY2" fmla="*/ 1125000 h 1125000"/>
              <a:gd name="connsiteX3" fmla="*/ 0 w 2405115"/>
              <a:gd name="connsiteY3" fmla="*/ 1125000 h 1125000"/>
              <a:gd name="connsiteX4" fmla="*/ 0 w 2405115"/>
              <a:gd name="connsiteY4" fmla="*/ 0 h 1125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05115" h="1125000" extrusionOk="0">
                <a:moveTo>
                  <a:pt x="0" y="0"/>
                </a:moveTo>
                <a:lnTo>
                  <a:pt x="2405115" y="0"/>
                </a:lnTo>
                <a:lnTo>
                  <a:pt x="2405115" y="1125000"/>
                </a:lnTo>
                <a:lnTo>
                  <a:pt x="0" y="1125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lvl="0" algn="ctr" defTabSz="577849">
              <a:lnSpc>
                <a:spcPct val="90000"/>
              </a:lnSpc>
              <a:spcBef>
                <a:spcPts val="0"/>
              </a:spcBef>
              <a:spcAft>
                <a:spcPts val="0"/>
              </a:spcAft>
              <a:defRPr/>
            </a:pPr>
            <a:endParaRPr lang="en-US" sz="2000"/>
          </a:p>
        </p:txBody>
      </p:sp>
      <p:sp>
        <p:nvSpPr>
          <p:cNvPr id="933705143" name="Freeform: Shape 13"/>
          <p:cNvSpPr/>
          <p:nvPr/>
        </p:nvSpPr>
        <p:spPr bwMode="auto">
          <a:xfrm>
            <a:off x="9280491" y="2866500"/>
            <a:ext cx="2405115" cy="1125000"/>
          </a:xfrm>
          <a:custGeom>
            <a:avLst/>
            <a:gdLst>
              <a:gd name="connsiteX0" fmla="*/ 0 w 2405115"/>
              <a:gd name="connsiteY0" fmla="*/ 0 h 1125000"/>
              <a:gd name="connsiteX1" fmla="*/ 2405115 w 2405115"/>
              <a:gd name="connsiteY1" fmla="*/ 0 h 1125000"/>
              <a:gd name="connsiteX2" fmla="*/ 2405115 w 2405115"/>
              <a:gd name="connsiteY2" fmla="*/ 1125000 h 1125000"/>
              <a:gd name="connsiteX3" fmla="*/ 0 w 2405115"/>
              <a:gd name="connsiteY3" fmla="*/ 1125000 h 1125000"/>
              <a:gd name="connsiteX4" fmla="*/ 0 w 2405115"/>
              <a:gd name="connsiteY4" fmla="*/ 0 h 1125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05115" h="1125000" extrusionOk="0">
                <a:moveTo>
                  <a:pt x="0" y="0"/>
                </a:moveTo>
                <a:lnTo>
                  <a:pt x="2405115" y="0"/>
                </a:lnTo>
                <a:lnTo>
                  <a:pt x="2405115" y="1125000"/>
                </a:lnTo>
                <a:lnTo>
                  <a:pt x="0" y="1125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lvl="0" algn="ctr" defTabSz="577849">
              <a:lnSpc>
                <a:spcPct val="90000"/>
              </a:lnSpc>
              <a:spcBef>
                <a:spcPts val="0"/>
              </a:spcBef>
              <a:spcAft>
                <a:spcPts val="0"/>
              </a:spcAft>
              <a:defRPr/>
            </a:pPr>
            <a:endParaRPr lang="en-US" sz="2000"/>
          </a:p>
        </p:txBody>
      </p:sp>
      <p:sp>
        <p:nvSpPr>
          <p:cNvPr id="2101438658" name="TextBox 2"/>
          <p:cNvSpPr txBox="1"/>
          <p:nvPr/>
        </p:nvSpPr>
        <p:spPr bwMode="auto">
          <a:xfrm>
            <a:off x="861432" y="3820039"/>
            <a:ext cx="2991099" cy="1754326"/>
          </a:xfrm>
          <a:prstGeom prst="rect">
            <a:avLst/>
          </a:prstGeom>
          <a:noFill/>
          <a:ln w="31750">
            <a:solidFill>
              <a:schemeClr val="accent1">
                <a:shade val="15000"/>
              </a:schemeClr>
            </a:solidFill>
          </a:ln>
        </p:spPr>
        <p:txBody>
          <a:bodyPr wrap="square">
            <a:spAutoFit/>
          </a:bodyPr>
          <a:lstStyle/>
          <a:p>
            <a:pPr algn="ctr">
              <a:lnSpc>
                <a:spcPct val="90000"/>
              </a:lnSpc>
              <a:spcAft>
                <a:spcPts val="840"/>
              </a:spcAft>
              <a:buNone/>
              <a:defRPr/>
            </a:pPr>
            <a:r>
              <a:rPr lang="en-GB" sz="2000">
                <a:solidFill>
                  <a:srgbClr val="000000"/>
                </a:solidFill>
                <a:ea typeface="DengXian"/>
                <a:cs typeface="Arial"/>
              </a:rPr>
              <a:t>An organisation must identify valid grounds under the UK GDPR (known as a ‘lawful basis’) for collecting and using personal data.</a:t>
            </a:r>
            <a:endParaRPr lang="en-GB" sz="1200">
              <a:ea typeface="Times New Roman"/>
            </a:endParaRPr>
          </a:p>
        </p:txBody>
      </p:sp>
      <p:sp>
        <p:nvSpPr>
          <p:cNvPr id="2133409828" name="TextBox 5"/>
          <p:cNvSpPr txBox="1"/>
          <p:nvPr/>
        </p:nvSpPr>
        <p:spPr bwMode="auto">
          <a:xfrm>
            <a:off x="5705618" y="3813970"/>
            <a:ext cx="6083697" cy="1856919"/>
          </a:xfrm>
          <a:prstGeom prst="rect">
            <a:avLst/>
          </a:prstGeom>
          <a:noFill/>
          <a:ln w="34925">
            <a:solidFill>
              <a:schemeClr val="accent1">
                <a:shade val="15000"/>
              </a:schemeClr>
            </a:solidFill>
          </a:ln>
        </p:spPr>
        <p:txBody>
          <a:bodyPr wrap="square">
            <a:spAutoFit/>
          </a:bodyPr>
          <a:lstStyle/>
          <a:p>
            <a:pPr>
              <a:lnSpc>
                <a:spcPct val="90000"/>
              </a:lnSpc>
              <a:spcAft>
                <a:spcPts val="840"/>
              </a:spcAft>
              <a:defRPr/>
            </a:pPr>
            <a:r>
              <a:rPr lang="en-GB" sz="2000">
                <a:solidFill>
                  <a:srgbClr val="000000"/>
                </a:solidFill>
                <a:latin typeface="Aptos"/>
                <a:ea typeface="DengXian"/>
                <a:cs typeface="Arial"/>
              </a:rPr>
              <a:t>An organisation must ensure that you do not do </a:t>
            </a:r>
            <a:r>
              <a:rPr lang="en-GB" sz="2000">
                <a:solidFill>
                  <a:srgbClr val="000000"/>
                </a:solidFill>
                <a:ea typeface="DengXian"/>
                <a:cs typeface="Arial"/>
              </a:rPr>
              <a:t>anything with the data in breach of any other laws.</a:t>
            </a:r>
            <a:r>
              <a:rPr lang="en-GB" sz="2000"/>
              <a:t> </a:t>
            </a:r>
          </a:p>
          <a:p>
            <a:pPr>
              <a:lnSpc>
                <a:spcPct val="90000"/>
              </a:lnSpc>
              <a:spcAft>
                <a:spcPts val="840"/>
              </a:spcAft>
              <a:defRPr/>
            </a:pPr>
            <a:r>
              <a:rPr lang="en-GB" sz="2000"/>
              <a:t>An organisation must use personal data in a way that is fair. This means you must not process the data in a way that is unduly detrimental, unexpected or misleading to the individuals concerned.</a:t>
            </a:r>
          </a:p>
        </p:txBody>
      </p:sp>
      <p:sp>
        <p:nvSpPr>
          <p:cNvPr id="891971655" name="TextBox 14"/>
          <p:cNvSpPr txBox="1"/>
          <p:nvPr/>
        </p:nvSpPr>
        <p:spPr bwMode="auto">
          <a:xfrm>
            <a:off x="10456985" y="5697293"/>
            <a:ext cx="1735015" cy="369332"/>
          </a:xfrm>
          <a:prstGeom prst="rect">
            <a:avLst/>
          </a:prstGeom>
          <a:noFill/>
        </p:spPr>
        <p:txBody>
          <a:bodyPr wrap="square">
            <a:spAutoFit/>
          </a:bodyPr>
          <a:lstStyle/>
          <a:p>
            <a:pPr>
              <a:defRPr/>
            </a:pPr>
            <a:r>
              <a:rPr lang="en-GB"/>
              <a:t>(ICO, 2025b)</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458815693"/>
                                        </p:tgtEl>
                                        <p:attrNameLst>
                                          <p:attrName>style.visibility</p:attrName>
                                        </p:attrNameLst>
                                      </p:cBhvr>
                                      <p:to>
                                        <p:strVal val="visible"/>
                                      </p:to>
                                    </p:set>
                                    <p:animEffect transition="in" filter="fade">
                                      <p:cBhvr>
                                        <p:cTn id="7" dur="500"/>
                                        <p:tgtEl>
                                          <p:spTgt spid="145881569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37354426"/>
                                        </p:tgtEl>
                                        <p:attrNameLst>
                                          <p:attrName>style.visibility</p:attrName>
                                        </p:attrNameLst>
                                      </p:cBhvr>
                                      <p:to>
                                        <p:strVal val="visible"/>
                                      </p:to>
                                    </p:set>
                                    <p:animEffect transition="in" filter="fade">
                                      <p:cBhvr>
                                        <p:cTn id="12" dur="500"/>
                                        <p:tgtEl>
                                          <p:spTgt spid="337354426"/>
                                        </p:tgtEl>
                                      </p:cBhvr>
                                    </p:animEffect>
                                  </p:childTnLst>
                                </p:cTn>
                              </p:par>
                              <p:par>
                                <p:cTn id="13" presetID="10" presetClass="entr" presetSubtype="0" fill="hold" grpId="0" nodeType="withEffect" nodePh="1">
                                  <p:stCondLst>
                                    <p:cond delay="0"/>
                                  </p:stCondLst>
                                  <p:endCondLst>
                                    <p:cond evt="begin" delay="0">
                                      <p:tn val="13"/>
                                    </p:cond>
                                  </p:endCondLst>
                                  <p:childTnLst>
                                    <p:set>
                                      <p:cBhvr>
                                        <p:cTn id="14" dur="1" fill="hold">
                                          <p:stCondLst>
                                            <p:cond delay="0"/>
                                          </p:stCondLst>
                                        </p:cTn>
                                        <p:tgtEl>
                                          <p:spTgt spid="185794746"/>
                                        </p:tgtEl>
                                        <p:attrNameLst>
                                          <p:attrName>style.visibility</p:attrName>
                                        </p:attrNameLst>
                                      </p:cBhvr>
                                      <p:to>
                                        <p:strVal val="visible"/>
                                      </p:to>
                                    </p:set>
                                    <p:animEffect transition="in" filter="fade">
                                      <p:cBhvr>
                                        <p:cTn id="15" dur="500"/>
                                        <p:tgtEl>
                                          <p:spTgt spid="185794746"/>
                                        </p:tgtEl>
                                      </p:cBhvr>
                                    </p:animEffect>
                                  </p:childTnLst>
                                </p:cTn>
                              </p:par>
                              <p:par>
                                <p:cTn id="16" presetID="10" presetClass="entr" presetSubtype="0" fill="hold" grpId="0" nodeType="withEffect" nodePh="1">
                                  <p:stCondLst>
                                    <p:cond delay="0"/>
                                  </p:stCondLst>
                                  <p:endCondLst>
                                    <p:cond evt="begin" delay="0">
                                      <p:tn val="16"/>
                                    </p:cond>
                                  </p:endCondLst>
                                  <p:childTnLst>
                                    <p:set>
                                      <p:cBhvr>
                                        <p:cTn id="17" dur="1" fill="hold">
                                          <p:stCondLst>
                                            <p:cond delay="0"/>
                                          </p:stCondLst>
                                        </p:cTn>
                                        <p:tgtEl>
                                          <p:spTgt spid="1103254499"/>
                                        </p:tgtEl>
                                        <p:attrNameLst>
                                          <p:attrName>style.visibility</p:attrName>
                                        </p:attrNameLst>
                                      </p:cBhvr>
                                      <p:to>
                                        <p:strVal val="visible"/>
                                      </p:to>
                                    </p:set>
                                    <p:animEffect transition="in" filter="fade">
                                      <p:cBhvr>
                                        <p:cTn id="18" dur="500"/>
                                        <p:tgtEl>
                                          <p:spTgt spid="1103254499"/>
                                        </p:tgtEl>
                                      </p:cBhvr>
                                    </p:animEffect>
                                  </p:childTnLst>
                                </p:cTn>
                              </p:par>
                              <p:par>
                                <p:cTn id="19" presetID="10" presetClass="entr" presetSubtype="0" fill="hold" grpId="0" nodeType="withEffect" nodePh="1">
                                  <p:stCondLst>
                                    <p:cond delay="0"/>
                                  </p:stCondLst>
                                  <p:endCondLst>
                                    <p:cond evt="begin" delay="0">
                                      <p:tn val="19"/>
                                    </p:cond>
                                  </p:endCondLst>
                                  <p:childTnLst>
                                    <p:set>
                                      <p:cBhvr>
                                        <p:cTn id="20" dur="1" fill="hold">
                                          <p:stCondLst>
                                            <p:cond delay="0"/>
                                          </p:stCondLst>
                                        </p:cTn>
                                        <p:tgtEl>
                                          <p:spTgt spid="933705143"/>
                                        </p:tgtEl>
                                        <p:attrNameLst>
                                          <p:attrName>style.visibility</p:attrName>
                                        </p:attrNameLst>
                                      </p:cBhvr>
                                      <p:to>
                                        <p:strVal val="visible"/>
                                      </p:to>
                                    </p:set>
                                    <p:animEffect transition="in" filter="fade">
                                      <p:cBhvr>
                                        <p:cTn id="21" dur="500"/>
                                        <p:tgtEl>
                                          <p:spTgt spid="93370514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5794746" grpId="0"/>
      <p:bldP spid="1103254499" grpId="0"/>
      <p:bldP spid="933705143" grpId="0"/>
    </p:bld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612795161" name="Title 3"/>
          <p:cNvSpPr>
            <a:spLocks noGrp="1"/>
          </p:cNvSpPr>
          <p:nvPr>
            <p:ph type="title"/>
          </p:nvPr>
        </p:nvSpPr>
        <p:spPr bwMode="auto">
          <a:xfrm>
            <a:off x="358219" y="98343"/>
            <a:ext cx="11481847" cy="1325563"/>
          </a:xfr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lIns="317057" tIns="17293" rIns="317057" bIns="17293" numCol="1" spcCol="1270" anchor="ctr" anchorCtr="0">
            <a:normAutofit/>
          </a:bodyPr>
          <a:lstStyle/>
          <a:p>
            <a:pPr marL="0" lvl="0" indent="0" algn="ctr" defTabSz="800100">
              <a:spcBef>
                <a:spcPts val="0"/>
              </a:spcBef>
              <a:spcAft>
                <a:spcPts val="0"/>
              </a:spcAft>
              <a:buNone/>
              <a:defRPr/>
            </a:pPr>
            <a:r>
              <a:rPr lang="en-GB" sz="4800" b="1">
                <a:solidFill>
                  <a:schemeClr val="tx1"/>
                </a:solidFill>
              </a:rPr>
              <a:t>Transparency</a:t>
            </a:r>
          </a:p>
        </p:txBody>
      </p:sp>
      <p:sp>
        <p:nvSpPr>
          <p:cNvPr id="14942922" name="Rectangle 10" descr="Irritant"/>
          <p:cNvSpPr/>
          <p:nvPr/>
        </p:nvSpPr>
        <p:spPr bwMode="auto">
          <a:xfrm>
            <a:off x="1137139" y="2117037"/>
            <a:ext cx="3012832" cy="2623924"/>
          </a:xfrm>
          <a:prstGeom prst="rect">
            <a:avLst/>
          </a:prstGeom>
          <a:blipFill rotWithShape="1">
            <a:blip r:embed="rId3"/>
            <a:stretch/>
          </a:blipFill>
          <a:ln>
            <a:noFill/>
          </a:ln>
        </p:spPr>
        <p:style>
          <a:lnRef idx="2">
            <a:srgbClr val="000000"/>
          </a:lnRef>
          <a:fillRef idx="1">
            <a:srgbClr val="000000"/>
          </a:fillRef>
          <a:effectRef idx="0">
            <a:schemeClr val="accent2">
              <a:hueOff val="0"/>
              <a:satOff val="0"/>
              <a:lumOff val="0"/>
              <a:alphaOff val="0"/>
            </a:schemeClr>
          </a:effectRef>
          <a:fontRef idx="minor">
            <a:schemeClr val="lt1"/>
          </a:fontRef>
        </p:style>
        <p:txBody>
          <a:bodyPr/>
          <a:lstStyle/>
          <a:p>
            <a:pPr>
              <a:defRPr/>
            </a:pPr>
            <a:endParaRPr lang="en-GB"/>
          </a:p>
        </p:txBody>
      </p:sp>
      <p:sp>
        <p:nvSpPr>
          <p:cNvPr id="1848807678" name="Freeform: Shape 11"/>
          <p:cNvSpPr/>
          <p:nvPr/>
        </p:nvSpPr>
        <p:spPr bwMode="auto">
          <a:xfrm>
            <a:off x="4818184" y="3030623"/>
            <a:ext cx="6480561" cy="1325562"/>
          </a:xfrm>
          <a:custGeom>
            <a:avLst/>
            <a:gdLst>
              <a:gd name="connsiteX0" fmla="*/ 0 w 2405115"/>
              <a:gd name="connsiteY0" fmla="*/ 0 h 1125000"/>
              <a:gd name="connsiteX1" fmla="*/ 2405115 w 2405115"/>
              <a:gd name="connsiteY1" fmla="*/ 0 h 1125000"/>
              <a:gd name="connsiteX2" fmla="*/ 2405115 w 2405115"/>
              <a:gd name="connsiteY2" fmla="*/ 1125000 h 1125000"/>
              <a:gd name="connsiteX3" fmla="*/ 0 w 2405115"/>
              <a:gd name="connsiteY3" fmla="*/ 1125000 h 1125000"/>
              <a:gd name="connsiteX4" fmla="*/ 0 w 2405115"/>
              <a:gd name="connsiteY4" fmla="*/ 0 h 1125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05115" h="1125000" extrusionOk="0">
                <a:moveTo>
                  <a:pt x="0" y="0"/>
                </a:moveTo>
                <a:lnTo>
                  <a:pt x="2405115" y="0"/>
                </a:lnTo>
                <a:lnTo>
                  <a:pt x="2405115" y="1125000"/>
                </a:lnTo>
                <a:lnTo>
                  <a:pt x="0" y="1125000"/>
                </a:lnTo>
                <a:lnTo>
                  <a:pt x="0" y="0"/>
                </a:lnTo>
                <a:close/>
              </a:path>
            </a:pathLst>
          </a:custGeom>
          <a:ln w="31750">
            <a:solidFill>
              <a:schemeClr val="accent1">
                <a:shade val="15000"/>
              </a:schemeClr>
            </a:solidFill>
          </a:ln>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algn="ctr">
              <a:defRPr/>
            </a:pPr>
            <a:r>
              <a:rPr lang="en-GB" sz="2400"/>
              <a:t>An organisation must be clear, open and honest with people from the start about how they will use their personal data.</a:t>
            </a:r>
          </a:p>
        </p:txBody>
      </p:sp>
      <p:sp>
        <p:nvSpPr>
          <p:cNvPr id="62695536" name="Rectangle 12" descr="Confused Person"/>
          <p:cNvSpPr/>
          <p:nvPr/>
        </p:nvSpPr>
        <p:spPr bwMode="auto">
          <a:xfrm>
            <a:off x="10483048" y="1521991"/>
            <a:ext cx="1082301" cy="1082301"/>
          </a:xfrm>
          <a:prstGeom prst="rect">
            <a:avLst/>
          </a:prstGeom>
          <a:blipFill rotWithShape="1">
            <a:blip r:embed="rId4"/>
            <a:stretch/>
          </a:blipFill>
          <a:ln>
            <a:noFill/>
          </a:ln>
        </p:spPr>
        <p:style>
          <a:lnRef idx="2">
            <a:srgbClr val="000000"/>
          </a:lnRef>
          <a:fillRef idx="1">
            <a:srgbClr val="000000"/>
          </a:fillRef>
          <a:effectRef idx="0">
            <a:schemeClr val="accent2">
              <a:hueOff val="0"/>
              <a:satOff val="0"/>
              <a:lumOff val="0"/>
              <a:alphaOff val="0"/>
            </a:schemeClr>
          </a:effectRef>
          <a:fontRef idx="minor">
            <a:schemeClr val="lt1"/>
          </a:fontRef>
        </p:style>
        <p:txBody>
          <a:bodyPr/>
          <a:lstStyle/>
          <a:p>
            <a:pPr>
              <a:defRPr/>
            </a:pPr>
            <a:endParaRPr lang="en-GB"/>
          </a:p>
        </p:txBody>
      </p:sp>
      <p:sp>
        <p:nvSpPr>
          <p:cNvPr id="290766672" name="Freeform: Shape 13"/>
          <p:cNvSpPr/>
          <p:nvPr/>
        </p:nvSpPr>
        <p:spPr bwMode="auto">
          <a:xfrm>
            <a:off x="9280491" y="2866500"/>
            <a:ext cx="2405115" cy="1125000"/>
          </a:xfrm>
          <a:custGeom>
            <a:avLst/>
            <a:gdLst>
              <a:gd name="connsiteX0" fmla="*/ 0 w 2405115"/>
              <a:gd name="connsiteY0" fmla="*/ 0 h 1125000"/>
              <a:gd name="connsiteX1" fmla="*/ 2405115 w 2405115"/>
              <a:gd name="connsiteY1" fmla="*/ 0 h 1125000"/>
              <a:gd name="connsiteX2" fmla="*/ 2405115 w 2405115"/>
              <a:gd name="connsiteY2" fmla="*/ 1125000 h 1125000"/>
              <a:gd name="connsiteX3" fmla="*/ 0 w 2405115"/>
              <a:gd name="connsiteY3" fmla="*/ 1125000 h 1125000"/>
              <a:gd name="connsiteX4" fmla="*/ 0 w 2405115"/>
              <a:gd name="connsiteY4" fmla="*/ 0 h 1125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05115" h="1125000" extrusionOk="0">
                <a:moveTo>
                  <a:pt x="0" y="0"/>
                </a:moveTo>
                <a:lnTo>
                  <a:pt x="2405115" y="0"/>
                </a:lnTo>
                <a:lnTo>
                  <a:pt x="2405115" y="1125000"/>
                </a:lnTo>
                <a:lnTo>
                  <a:pt x="0" y="1125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lvl="0" algn="ctr" defTabSz="577849">
              <a:lnSpc>
                <a:spcPct val="90000"/>
              </a:lnSpc>
              <a:spcBef>
                <a:spcPts val="0"/>
              </a:spcBef>
              <a:spcAft>
                <a:spcPts val="0"/>
              </a:spcAft>
              <a:defRPr/>
            </a:pPr>
            <a:endParaRPr lang="en-US" sz="2000"/>
          </a:p>
        </p:txBody>
      </p:sp>
      <p:sp>
        <p:nvSpPr>
          <p:cNvPr id="1856775107" name="TextBox 2"/>
          <p:cNvSpPr txBox="1"/>
          <p:nvPr/>
        </p:nvSpPr>
        <p:spPr bwMode="auto">
          <a:xfrm>
            <a:off x="10483048" y="5778236"/>
            <a:ext cx="1472190" cy="369332"/>
          </a:xfrm>
          <a:prstGeom prst="rect">
            <a:avLst/>
          </a:prstGeom>
          <a:noFill/>
        </p:spPr>
        <p:txBody>
          <a:bodyPr wrap="square">
            <a:spAutoFit/>
          </a:bodyPr>
          <a:lstStyle/>
          <a:p>
            <a:pPr>
              <a:defRPr/>
            </a:pPr>
            <a:r>
              <a:rPr lang="en-GB"/>
              <a:t>(ICO, 2025b)</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4942922"/>
                                        </p:tgtEl>
                                        <p:attrNameLst>
                                          <p:attrName>style.visibility</p:attrName>
                                        </p:attrNameLst>
                                      </p:cBhvr>
                                      <p:to>
                                        <p:strVal val="visible"/>
                                      </p:to>
                                    </p:set>
                                    <p:animEffect transition="in" filter="fade">
                                      <p:cBhvr>
                                        <p:cTn id="7" dur="500"/>
                                        <p:tgtEl>
                                          <p:spTgt spid="1494292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848807678"/>
                                        </p:tgtEl>
                                        <p:attrNameLst>
                                          <p:attrName>style.visibility</p:attrName>
                                        </p:attrNameLst>
                                      </p:cBhvr>
                                      <p:to>
                                        <p:strVal val="visible"/>
                                      </p:to>
                                    </p:set>
                                    <p:animEffect transition="in" filter="fade">
                                      <p:cBhvr>
                                        <p:cTn id="10" dur="500"/>
                                        <p:tgtEl>
                                          <p:spTgt spid="1848807678"/>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62695536"/>
                                        </p:tgtEl>
                                        <p:attrNameLst>
                                          <p:attrName>style.visibility</p:attrName>
                                        </p:attrNameLst>
                                      </p:cBhvr>
                                      <p:to>
                                        <p:strVal val="visible"/>
                                      </p:to>
                                    </p:set>
                                    <p:animEffect transition="in" filter="fade">
                                      <p:cBhvr>
                                        <p:cTn id="15" dur="500"/>
                                        <p:tgtEl>
                                          <p:spTgt spid="62695536"/>
                                        </p:tgtEl>
                                      </p:cBhvr>
                                    </p:animEffect>
                                  </p:childTnLst>
                                </p:cTn>
                              </p:par>
                              <p:par>
                                <p:cTn id="16" presetID="10" presetClass="entr" presetSubtype="0" fill="hold" grpId="0" nodeType="withEffect" nodePh="1">
                                  <p:stCondLst>
                                    <p:cond delay="0"/>
                                  </p:stCondLst>
                                  <p:endCondLst>
                                    <p:cond evt="begin" delay="0">
                                      <p:tn val="16"/>
                                    </p:cond>
                                  </p:endCondLst>
                                  <p:childTnLst>
                                    <p:set>
                                      <p:cBhvr>
                                        <p:cTn id="17" dur="1" fill="hold">
                                          <p:stCondLst>
                                            <p:cond delay="0"/>
                                          </p:stCondLst>
                                        </p:cTn>
                                        <p:tgtEl>
                                          <p:spTgt spid="290766672"/>
                                        </p:tgtEl>
                                        <p:attrNameLst>
                                          <p:attrName>style.visibility</p:attrName>
                                        </p:attrNameLst>
                                      </p:cBhvr>
                                      <p:to>
                                        <p:strVal val="visible"/>
                                      </p:to>
                                    </p:set>
                                    <p:animEffect transition="in" filter="fade">
                                      <p:cBhvr>
                                        <p:cTn id="18" dur="500"/>
                                        <p:tgtEl>
                                          <p:spTgt spid="29076667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8807678" grpId="0" animBg="1"/>
      <p:bldP spid="290766672" grpId="0"/>
    </p:bld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grpSp>
        <p:nvGrpSpPr>
          <p:cNvPr id="1105797655" name="Group 21"/>
          <p:cNvGrpSpPr/>
          <p:nvPr/>
        </p:nvGrpSpPr>
        <p:grpSpPr bwMode="auto">
          <a:xfrm>
            <a:off x="298515" y="2685031"/>
            <a:ext cx="11594969" cy="1042987"/>
            <a:chOff x="301657" y="2881871"/>
            <a:chExt cx="11594969" cy="1042987"/>
          </a:xfrm>
        </p:grpSpPr>
        <p:grpSp>
          <p:nvGrpSpPr>
            <p:cNvPr id="18" name="Group 17"/>
            <p:cNvGrpSpPr/>
            <p:nvPr/>
          </p:nvGrpSpPr>
          <p:grpSpPr bwMode="auto">
            <a:xfrm>
              <a:off x="301657" y="2881871"/>
              <a:ext cx="11594969" cy="1042987"/>
              <a:chOff x="301657" y="2881871"/>
              <a:chExt cx="11594969" cy="1042987"/>
            </a:xfrm>
          </p:grpSpPr>
          <p:sp>
            <p:nvSpPr>
              <p:cNvPr id="9" name="Rectangle: Rounded Corners 8"/>
              <p:cNvSpPr/>
              <p:nvPr/>
            </p:nvSpPr>
            <p:spPr bwMode="auto">
              <a:xfrm>
                <a:off x="301657" y="2881871"/>
                <a:ext cx="11594969" cy="1042987"/>
              </a:xfrm>
              <a:prstGeom prst="roundRect">
                <a:avLst>
                  <a:gd name="adj" fmla="val 10000"/>
                </a:avLst>
              </a:prstGeom>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10" name="Rectangle 9" descr="Irritant"/>
              <p:cNvSpPr/>
              <p:nvPr/>
            </p:nvSpPr>
            <p:spPr bwMode="auto">
              <a:xfrm>
                <a:off x="617160" y="3116543"/>
                <a:ext cx="573643" cy="573643"/>
              </a:xfrm>
              <a:prstGeom prst="rect">
                <a:avLst/>
              </a:prstGeom>
              <a:blipFill rotWithShape="1">
                <a:blip r:embed="rId3"/>
                <a:stretch/>
              </a:blipFill>
            </p:spPr>
            <p:style>
              <a:lnRef idx="2">
                <a:schemeClr val="lt1">
                  <a:hueOff val="0"/>
                  <a:satOff val="0"/>
                  <a:lumOff val="0"/>
                  <a:alphaOff val="0"/>
                </a:schemeClr>
              </a:lnRef>
              <a:fillRef idx="1">
                <a:srgbClr val="000000"/>
              </a:fillRef>
              <a:effectRef idx="0">
                <a:schemeClr val="accent1">
                  <a:hueOff val="0"/>
                  <a:satOff val="0"/>
                  <a:lumOff val="0"/>
                  <a:alphaOff val="0"/>
                </a:schemeClr>
              </a:effectRef>
              <a:fontRef idx="minor">
                <a:schemeClr val="lt1"/>
              </a:fontRef>
            </p:style>
            <p:txBody>
              <a:bodyPr/>
              <a:lstStyle/>
              <a:p>
                <a:pPr>
                  <a:defRPr/>
                </a:pPr>
                <a:endParaRPr lang="en-GB"/>
              </a:p>
            </p:txBody>
          </p:sp>
        </p:grpSp>
        <p:sp>
          <p:nvSpPr>
            <p:cNvPr id="11" name="Freeform: Shape 10"/>
            <p:cNvSpPr/>
            <p:nvPr/>
          </p:nvSpPr>
          <p:spPr bwMode="auto">
            <a:xfrm>
              <a:off x="1506306" y="2881871"/>
              <a:ext cx="10390318" cy="1042987"/>
            </a:xfrm>
            <a:custGeom>
              <a:avLst/>
              <a:gdLst>
                <a:gd name="connsiteX0" fmla="*/ 0 w 10390318"/>
                <a:gd name="connsiteY0" fmla="*/ 0 h 1042987"/>
                <a:gd name="connsiteX1" fmla="*/ 10390318 w 10390318"/>
                <a:gd name="connsiteY1" fmla="*/ 0 h 1042987"/>
                <a:gd name="connsiteX2" fmla="*/ 10390318 w 10390318"/>
                <a:gd name="connsiteY2" fmla="*/ 1042987 h 1042987"/>
                <a:gd name="connsiteX3" fmla="*/ 0 w 10390318"/>
                <a:gd name="connsiteY3" fmla="*/ 1042987 h 1042987"/>
                <a:gd name="connsiteX4" fmla="*/ 0 w 10390318"/>
                <a:gd name="connsiteY4" fmla="*/ 0 h 10429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390318" h="1042987" extrusionOk="0">
                  <a:moveTo>
                    <a:pt x="0" y="0"/>
                  </a:moveTo>
                  <a:lnTo>
                    <a:pt x="10390318" y="0"/>
                  </a:lnTo>
                  <a:lnTo>
                    <a:pt x="10390318" y="1042987"/>
                  </a:lnTo>
                  <a:lnTo>
                    <a:pt x="0" y="1042987"/>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10382" tIns="110382" rIns="110382" bIns="110382" numCol="1" spcCol="1270" anchor="ctr" anchorCtr="0">
              <a:noAutofit/>
            </a:bodyPr>
            <a:lstStyle/>
            <a:p>
              <a:pPr lvl="0" defTabSz="933450">
                <a:spcBef>
                  <a:spcPts val="0"/>
                </a:spcBef>
                <a:spcAft>
                  <a:spcPts val="0"/>
                </a:spcAft>
                <a:defRPr/>
              </a:pPr>
              <a:r>
                <a:rPr lang="en-GB" sz="2100" b="1"/>
                <a:t>An organisation  must be clear about what their purposes for processing are from the start.</a:t>
              </a:r>
              <a:endParaRPr lang="en-US" sz="2100" b="1"/>
            </a:p>
          </p:txBody>
        </p:sp>
      </p:grpSp>
      <p:grpSp>
        <p:nvGrpSpPr>
          <p:cNvPr id="2134249624" name="Group 20"/>
          <p:cNvGrpSpPr/>
          <p:nvPr/>
        </p:nvGrpSpPr>
        <p:grpSpPr bwMode="auto">
          <a:xfrm>
            <a:off x="298514" y="3962690"/>
            <a:ext cx="11594969" cy="1042987"/>
            <a:chOff x="301657" y="4185606"/>
            <a:chExt cx="11594969" cy="1042987"/>
          </a:xfrm>
        </p:grpSpPr>
        <p:grpSp>
          <p:nvGrpSpPr>
            <p:cNvPr id="19" name="Group 18"/>
            <p:cNvGrpSpPr/>
            <p:nvPr/>
          </p:nvGrpSpPr>
          <p:grpSpPr bwMode="auto">
            <a:xfrm>
              <a:off x="301657" y="4185606"/>
              <a:ext cx="11594969" cy="1042987"/>
              <a:chOff x="301657" y="4185606"/>
              <a:chExt cx="11594969" cy="1042987"/>
            </a:xfrm>
          </p:grpSpPr>
          <p:sp>
            <p:nvSpPr>
              <p:cNvPr id="12" name="Rectangle: Rounded Corners 11"/>
              <p:cNvSpPr/>
              <p:nvPr/>
            </p:nvSpPr>
            <p:spPr bwMode="auto">
              <a:xfrm>
                <a:off x="301657" y="4185606"/>
                <a:ext cx="11594969" cy="1042987"/>
              </a:xfrm>
              <a:prstGeom prst="roundRect">
                <a:avLst>
                  <a:gd name="adj" fmla="val 10000"/>
                </a:avLst>
              </a:prstGeom>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13" name="Rectangle 12" descr="Lock"/>
              <p:cNvSpPr/>
              <p:nvPr/>
            </p:nvSpPr>
            <p:spPr bwMode="auto">
              <a:xfrm>
                <a:off x="617160" y="4420278"/>
                <a:ext cx="573643" cy="573643"/>
              </a:xfrm>
              <a:prstGeom prst="rect">
                <a:avLst/>
              </a:prstGeom>
              <a:blipFill rotWithShape="1">
                <a:blip r:embed="rId4"/>
                <a:stretch/>
              </a:blipFill>
            </p:spPr>
            <p:style>
              <a:lnRef idx="2">
                <a:schemeClr val="lt1">
                  <a:hueOff val="0"/>
                  <a:satOff val="0"/>
                  <a:lumOff val="0"/>
                  <a:alphaOff val="0"/>
                </a:schemeClr>
              </a:lnRef>
              <a:fillRef idx="1">
                <a:srgbClr val="000000"/>
              </a:fillRef>
              <a:effectRef idx="0">
                <a:schemeClr val="accent1">
                  <a:hueOff val="0"/>
                  <a:satOff val="0"/>
                  <a:lumOff val="0"/>
                  <a:alphaOff val="0"/>
                </a:schemeClr>
              </a:effectRef>
              <a:fontRef idx="minor">
                <a:schemeClr val="lt1"/>
              </a:fontRef>
            </p:style>
            <p:txBody>
              <a:bodyPr/>
              <a:lstStyle/>
              <a:p>
                <a:pPr>
                  <a:defRPr/>
                </a:pPr>
                <a:endParaRPr lang="en-GB"/>
              </a:p>
            </p:txBody>
          </p:sp>
        </p:grpSp>
        <p:sp>
          <p:nvSpPr>
            <p:cNvPr id="14" name="Freeform: Shape 13"/>
            <p:cNvSpPr/>
            <p:nvPr/>
          </p:nvSpPr>
          <p:spPr bwMode="auto">
            <a:xfrm>
              <a:off x="1506306" y="4185606"/>
              <a:ext cx="10390318" cy="1042987"/>
            </a:xfrm>
            <a:custGeom>
              <a:avLst/>
              <a:gdLst>
                <a:gd name="connsiteX0" fmla="*/ 0 w 10390318"/>
                <a:gd name="connsiteY0" fmla="*/ 0 h 1042987"/>
                <a:gd name="connsiteX1" fmla="*/ 10390318 w 10390318"/>
                <a:gd name="connsiteY1" fmla="*/ 0 h 1042987"/>
                <a:gd name="connsiteX2" fmla="*/ 10390318 w 10390318"/>
                <a:gd name="connsiteY2" fmla="*/ 1042987 h 1042987"/>
                <a:gd name="connsiteX3" fmla="*/ 0 w 10390318"/>
                <a:gd name="connsiteY3" fmla="*/ 1042987 h 1042987"/>
                <a:gd name="connsiteX4" fmla="*/ 0 w 10390318"/>
                <a:gd name="connsiteY4" fmla="*/ 0 h 10429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390318" h="1042987" extrusionOk="0">
                  <a:moveTo>
                    <a:pt x="0" y="0"/>
                  </a:moveTo>
                  <a:lnTo>
                    <a:pt x="10390318" y="0"/>
                  </a:lnTo>
                  <a:lnTo>
                    <a:pt x="10390318" y="1042987"/>
                  </a:lnTo>
                  <a:lnTo>
                    <a:pt x="0" y="1042987"/>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10382" tIns="110382" rIns="110382" bIns="110382" numCol="1" spcCol="1270" anchor="ctr" anchorCtr="0">
              <a:noAutofit/>
            </a:bodyPr>
            <a:lstStyle/>
            <a:p>
              <a:pPr lvl="0" defTabSz="933450">
                <a:spcBef>
                  <a:spcPts val="0"/>
                </a:spcBef>
                <a:spcAft>
                  <a:spcPts val="0"/>
                </a:spcAft>
                <a:defRPr/>
              </a:pPr>
              <a:r>
                <a:rPr lang="en-GB" sz="2100" b="1"/>
                <a:t>An organisation needs to record their purposes as part of their documentation obligations and specify them in their privacy information for individuals.</a:t>
              </a:r>
              <a:endParaRPr lang="en-US" sz="2100" b="1"/>
            </a:p>
          </p:txBody>
        </p:sp>
      </p:grpSp>
      <p:grpSp>
        <p:nvGrpSpPr>
          <p:cNvPr id="1968773208" name="Group 19"/>
          <p:cNvGrpSpPr/>
          <p:nvPr/>
        </p:nvGrpSpPr>
        <p:grpSpPr bwMode="auto">
          <a:xfrm>
            <a:off x="301657" y="5395341"/>
            <a:ext cx="11594969" cy="1059209"/>
            <a:chOff x="301657" y="5473119"/>
            <a:chExt cx="11594969" cy="1059209"/>
          </a:xfrm>
        </p:grpSpPr>
        <p:sp>
          <p:nvSpPr>
            <p:cNvPr id="15" name="Rectangle: Rounded Corners 14"/>
            <p:cNvSpPr/>
            <p:nvPr/>
          </p:nvSpPr>
          <p:spPr bwMode="auto">
            <a:xfrm>
              <a:off x="301657" y="5489341"/>
              <a:ext cx="11594969" cy="1042987"/>
            </a:xfrm>
            <a:prstGeom prst="roundRect">
              <a:avLst>
                <a:gd name="adj" fmla="val 10000"/>
              </a:avLst>
            </a:prstGeom>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16" name="Rectangle 15" descr="Contract"/>
            <p:cNvSpPr/>
            <p:nvPr/>
          </p:nvSpPr>
          <p:spPr bwMode="auto">
            <a:xfrm>
              <a:off x="617160" y="5724013"/>
              <a:ext cx="573643" cy="573643"/>
            </a:xfrm>
            <a:prstGeom prst="rect">
              <a:avLst/>
            </a:prstGeom>
            <a:blipFill rotWithShape="1">
              <a:blip r:embed="rId5"/>
              <a:stretch/>
            </a:blipFill>
          </p:spPr>
          <p:style>
            <a:lnRef idx="2">
              <a:schemeClr val="lt1">
                <a:hueOff val="0"/>
                <a:satOff val="0"/>
                <a:lumOff val="0"/>
                <a:alphaOff val="0"/>
              </a:schemeClr>
            </a:lnRef>
            <a:fillRef idx="1">
              <a:srgbClr val="000000"/>
            </a:fillRef>
            <a:effectRef idx="0">
              <a:schemeClr val="accent1">
                <a:hueOff val="0"/>
                <a:satOff val="0"/>
                <a:lumOff val="0"/>
                <a:alphaOff val="0"/>
              </a:schemeClr>
            </a:effectRef>
            <a:fontRef idx="minor">
              <a:schemeClr val="lt1"/>
            </a:fontRef>
          </p:style>
          <p:txBody>
            <a:bodyPr/>
            <a:lstStyle/>
            <a:p>
              <a:pPr>
                <a:defRPr/>
              </a:pPr>
              <a:endParaRPr lang="en-GB"/>
            </a:p>
          </p:txBody>
        </p:sp>
        <p:sp>
          <p:nvSpPr>
            <p:cNvPr id="17" name="Freeform: Shape 16"/>
            <p:cNvSpPr/>
            <p:nvPr/>
          </p:nvSpPr>
          <p:spPr bwMode="auto">
            <a:xfrm>
              <a:off x="1506306" y="5473119"/>
              <a:ext cx="10390318" cy="1042987"/>
            </a:xfrm>
            <a:custGeom>
              <a:avLst/>
              <a:gdLst>
                <a:gd name="connsiteX0" fmla="*/ 0 w 10390318"/>
                <a:gd name="connsiteY0" fmla="*/ 0 h 1042987"/>
                <a:gd name="connsiteX1" fmla="*/ 10390318 w 10390318"/>
                <a:gd name="connsiteY1" fmla="*/ 0 h 1042987"/>
                <a:gd name="connsiteX2" fmla="*/ 10390318 w 10390318"/>
                <a:gd name="connsiteY2" fmla="*/ 1042987 h 1042987"/>
                <a:gd name="connsiteX3" fmla="*/ 0 w 10390318"/>
                <a:gd name="connsiteY3" fmla="*/ 1042987 h 1042987"/>
                <a:gd name="connsiteX4" fmla="*/ 0 w 10390318"/>
                <a:gd name="connsiteY4" fmla="*/ 0 h 10429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390318" h="1042987" extrusionOk="0">
                  <a:moveTo>
                    <a:pt x="0" y="0"/>
                  </a:moveTo>
                  <a:lnTo>
                    <a:pt x="10390318" y="0"/>
                  </a:lnTo>
                  <a:lnTo>
                    <a:pt x="10390318" y="1042987"/>
                  </a:lnTo>
                  <a:lnTo>
                    <a:pt x="0" y="1042987"/>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10382" tIns="110382" rIns="110382" bIns="110382" numCol="1" spcCol="1270" anchor="ctr" anchorCtr="0">
              <a:noAutofit/>
            </a:bodyPr>
            <a:lstStyle/>
            <a:p>
              <a:pPr lvl="0" defTabSz="933450">
                <a:spcBef>
                  <a:spcPts val="0"/>
                </a:spcBef>
                <a:spcAft>
                  <a:spcPts val="0"/>
                </a:spcAft>
                <a:defRPr/>
              </a:pPr>
              <a:r>
                <a:rPr lang="en-GB" sz="2100" b="1"/>
                <a:t>An organisation can only use the personal data for a new purpose if either this is compatible with the original purpose, they get consent, or they have a clear obligation or function set out in law.</a:t>
              </a:r>
              <a:endParaRPr lang="en-US" sz="2100" b="1"/>
            </a:p>
          </p:txBody>
        </p:sp>
      </p:grpSp>
      <p:grpSp>
        <p:nvGrpSpPr>
          <p:cNvPr id="1027796169" name="Group 3"/>
          <p:cNvGrpSpPr/>
          <p:nvPr/>
        </p:nvGrpSpPr>
        <p:grpSpPr bwMode="auto">
          <a:xfrm>
            <a:off x="301657" y="1223350"/>
            <a:ext cx="11329670" cy="1290467"/>
            <a:chOff x="265299" y="3389819"/>
            <a:chExt cx="11329670" cy="495347"/>
          </a:xfrm>
        </p:grpSpPr>
        <p:sp>
          <p:nvSpPr>
            <p:cNvPr id="5" name="Rectangle 4"/>
            <p:cNvSpPr/>
            <p:nvPr/>
          </p:nvSpPr>
          <p:spPr bwMode="auto">
            <a:xfrm>
              <a:off x="265299" y="3582766"/>
              <a:ext cx="11329670" cy="3024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6" name="Freeform: Shape 5"/>
            <p:cNvSpPr/>
            <p:nvPr/>
          </p:nvSpPr>
          <p:spPr bwMode="auto">
            <a:xfrm>
              <a:off x="831782" y="3389819"/>
              <a:ext cx="7930769" cy="354240"/>
            </a:xfrm>
            <a:custGeom>
              <a:avLst/>
              <a:gdLst>
                <a:gd name="connsiteX0" fmla="*/ 0 w 7930769"/>
                <a:gd name="connsiteY0" fmla="*/ 59041 h 354240"/>
                <a:gd name="connsiteX1" fmla="*/ 59041 w 7930769"/>
                <a:gd name="connsiteY1" fmla="*/ 0 h 354240"/>
                <a:gd name="connsiteX2" fmla="*/ 7871728 w 7930769"/>
                <a:gd name="connsiteY2" fmla="*/ 0 h 354240"/>
                <a:gd name="connsiteX3" fmla="*/ 7930769 w 7930769"/>
                <a:gd name="connsiteY3" fmla="*/ 59041 h 354240"/>
                <a:gd name="connsiteX4" fmla="*/ 7930769 w 7930769"/>
                <a:gd name="connsiteY4" fmla="*/ 295199 h 354240"/>
                <a:gd name="connsiteX5" fmla="*/ 7871728 w 7930769"/>
                <a:gd name="connsiteY5" fmla="*/ 354240 h 354240"/>
                <a:gd name="connsiteX6" fmla="*/ 59041 w 7930769"/>
                <a:gd name="connsiteY6" fmla="*/ 354240 h 354240"/>
                <a:gd name="connsiteX7" fmla="*/ 0 w 7930769"/>
                <a:gd name="connsiteY7" fmla="*/ 295199 h 354240"/>
                <a:gd name="connsiteX8" fmla="*/ 0 w 7930769"/>
                <a:gd name="connsiteY8" fmla="*/ 59041 h 354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930769" h="354240" extrusionOk="0">
                  <a:moveTo>
                    <a:pt x="0" y="59041"/>
                  </a:moveTo>
                  <a:cubicBezTo>
                    <a:pt x="0" y="26434"/>
                    <a:pt x="26434" y="0"/>
                    <a:pt x="59041" y="0"/>
                  </a:cubicBezTo>
                  <a:lnTo>
                    <a:pt x="7871728" y="0"/>
                  </a:lnTo>
                  <a:cubicBezTo>
                    <a:pt x="7904335" y="0"/>
                    <a:pt x="7930769" y="26434"/>
                    <a:pt x="7930769" y="59041"/>
                  </a:cubicBezTo>
                  <a:lnTo>
                    <a:pt x="7930769" y="295199"/>
                  </a:lnTo>
                  <a:cubicBezTo>
                    <a:pt x="7930769" y="327806"/>
                    <a:pt x="7904335" y="354240"/>
                    <a:pt x="7871728" y="354240"/>
                  </a:cubicBezTo>
                  <a:lnTo>
                    <a:pt x="59041" y="354240"/>
                  </a:lnTo>
                  <a:cubicBezTo>
                    <a:pt x="26434" y="354240"/>
                    <a:pt x="0" y="327806"/>
                    <a:pt x="0" y="295199"/>
                  </a:cubicBezTo>
                  <a:lnTo>
                    <a:pt x="0" y="5904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17057" tIns="17293" rIns="317057" bIns="17293" numCol="1" spcCol="1270" anchor="ctr" anchorCtr="0">
              <a:noAutofit/>
            </a:bodyPr>
            <a:lstStyle/>
            <a:p>
              <a:pPr marL="0" lvl="0" indent="0" algn="l" defTabSz="800100">
                <a:lnSpc>
                  <a:spcPct val="90000"/>
                </a:lnSpc>
                <a:spcBef>
                  <a:spcPts val="0"/>
                </a:spcBef>
                <a:spcAft>
                  <a:spcPts val="0"/>
                </a:spcAft>
                <a:buNone/>
                <a:defRPr/>
              </a:pPr>
              <a:r>
                <a:rPr lang="en-GB" sz="4800"/>
                <a:t>Purpose Limitation</a:t>
              </a:r>
            </a:p>
          </p:txBody>
        </p:sp>
      </p:grpSp>
      <p:sp>
        <p:nvSpPr>
          <p:cNvPr id="1015484252" name="TextBox 2"/>
          <p:cNvSpPr txBox="1"/>
          <p:nvPr/>
        </p:nvSpPr>
        <p:spPr bwMode="auto">
          <a:xfrm>
            <a:off x="10081846" y="6438328"/>
            <a:ext cx="1406769" cy="369332"/>
          </a:xfrm>
          <a:prstGeom prst="rect">
            <a:avLst/>
          </a:prstGeom>
          <a:noFill/>
        </p:spPr>
        <p:txBody>
          <a:bodyPr wrap="square">
            <a:spAutoFit/>
          </a:bodyPr>
          <a:lstStyle/>
          <a:p>
            <a:pPr>
              <a:defRPr/>
            </a:pPr>
            <a:r>
              <a:rPr lang="en-GB"/>
              <a:t>(ICO, 2025a)</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105797655"/>
                                        </p:tgtEl>
                                        <p:attrNameLst>
                                          <p:attrName>style.visibility</p:attrName>
                                        </p:attrNameLst>
                                      </p:cBhvr>
                                      <p:to>
                                        <p:strVal val="visible"/>
                                      </p:to>
                                    </p:set>
                                    <p:animEffect transition="in" filter="fade">
                                      <p:cBhvr>
                                        <p:cTn id="7" dur="500"/>
                                        <p:tgtEl>
                                          <p:spTgt spid="110579765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134249624"/>
                                        </p:tgtEl>
                                        <p:attrNameLst>
                                          <p:attrName>style.visibility</p:attrName>
                                        </p:attrNameLst>
                                      </p:cBhvr>
                                      <p:to>
                                        <p:strVal val="visible"/>
                                      </p:to>
                                    </p:set>
                                    <p:animEffect transition="in" filter="fade">
                                      <p:cBhvr>
                                        <p:cTn id="12" dur="500"/>
                                        <p:tgtEl>
                                          <p:spTgt spid="213424962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968773208"/>
                                        </p:tgtEl>
                                        <p:attrNameLst>
                                          <p:attrName>style.visibility</p:attrName>
                                        </p:attrNameLst>
                                      </p:cBhvr>
                                      <p:to>
                                        <p:strVal val="visible"/>
                                      </p:to>
                                    </p:set>
                                    <p:animEffect transition="in" filter="fade">
                                      <p:cBhvr>
                                        <p:cTn id="17" dur="500"/>
                                        <p:tgtEl>
                                          <p:spTgt spid="196877320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2011532133" name="Title 1"/>
          <p:cNvSpPr>
            <a:spLocks noGrp="1"/>
          </p:cNvSpPr>
          <p:nvPr>
            <p:ph type="title"/>
          </p:nvPr>
        </p:nvSpPr>
        <p:spPr bwMode="auto">
          <a:xfrm>
            <a:off x="364504" y="315470"/>
            <a:ext cx="11481847" cy="1325563"/>
          </a:xfrm>
        </p:spPr>
        <p:txBody>
          <a:bodyPr vert="horz" lIns="91440" tIns="45720" rIns="91440" bIns="45720" rtlCol="0" anchor="ctr">
            <a:normAutofit/>
          </a:bodyPr>
          <a:lstStyle/>
          <a:p>
            <a:pPr>
              <a:defRPr/>
            </a:pPr>
            <a:r>
              <a:rPr lang="en-US" sz="4800" b="1">
                <a:latin typeface="+mn-lt"/>
              </a:rPr>
              <a:t>Discussion Scenario</a:t>
            </a:r>
          </a:p>
        </p:txBody>
      </p:sp>
      <p:sp>
        <p:nvSpPr>
          <p:cNvPr id="1677409188" name="Content Placeholder 2053"/>
          <p:cNvSpPr>
            <a:spLocks noGrp="1"/>
          </p:cNvSpPr>
          <p:nvPr>
            <p:ph idx="1"/>
          </p:nvPr>
        </p:nvSpPr>
        <p:spPr bwMode="auto">
          <a:xfrm>
            <a:off x="351934" y="1641033"/>
            <a:ext cx="6447452" cy="3575934"/>
          </a:xfrm>
        </p:spPr>
        <p:txBody>
          <a:bodyPr vert="horz" lIns="91440" tIns="45720" rIns="91440" bIns="45720" rtlCol="0">
            <a:noAutofit/>
          </a:bodyPr>
          <a:lstStyle/>
          <a:p>
            <a:pPr>
              <a:defRPr/>
            </a:pPr>
            <a:r>
              <a:rPr lang="en-US" sz="1800"/>
              <a:t>A large care organisation has four respite centres and six residential care homes. They plan to open a new over-55’s supported living village in Jan 2025. </a:t>
            </a:r>
          </a:p>
          <a:p>
            <a:pPr>
              <a:defRPr/>
            </a:pPr>
            <a:endParaRPr lang="en-US" sz="1800"/>
          </a:p>
          <a:p>
            <a:pPr>
              <a:defRPr/>
            </a:pPr>
            <a:r>
              <a:rPr lang="en-US" sz="1800"/>
              <a:t>The next-of-kin contact data from there internal records system is used to create a marketing mailing list. Emails and postal marketing materials are sent out to the full list of contacts. Details of the open day event are sent twice via sms text message to the listed mobile numbers. </a:t>
            </a:r>
          </a:p>
          <a:p>
            <a:pPr>
              <a:defRPr/>
            </a:pPr>
            <a:endParaRPr lang="en-US" sz="1800"/>
          </a:p>
          <a:p>
            <a:pPr marL="0" indent="0">
              <a:buNone/>
              <a:defRPr/>
            </a:pPr>
            <a:r>
              <a:rPr lang="en-US" sz="2400"/>
              <a:t>Do you think this is ok? </a:t>
            </a:r>
          </a:p>
          <a:p>
            <a:pPr marL="0" indent="0">
              <a:buNone/>
              <a:defRPr/>
            </a:pPr>
            <a:r>
              <a:rPr lang="en-US" sz="2400"/>
              <a:t>Why </a:t>
            </a:r>
            <a:r>
              <a:rPr lang="en-US" sz="2400" b="1"/>
              <a:t>is</a:t>
            </a:r>
            <a:r>
              <a:rPr lang="en-US" sz="2400"/>
              <a:t> it ok? Or Why </a:t>
            </a:r>
            <a:r>
              <a:rPr lang="en-US" sz="2400" b="1"/>
              <a:t>isn’t</a:t>
            </a:r>
            <a:r>
              <a:rPr lang="en-US" sz="2400"/>
              <a:t> it ok? </a:t>
            </a:r>
          </a:p>
        </p:txBody>
      </p:sp>
      <p:pic>
        <p:nvPicPr>
          <p:cNvPr id="484747237" name="Picture 2"/>
          <p:cNvPicPr>
            <a:picLocks noChangeAspect="1"/>
          </p:cNvPicPr>
          <p:nvPr/>
        </p:nvPicPr>
        <p:blipFill rotWithShape="1">
          <a:blip r:embed="rId3"/>
          <a:srcRect l="3433" r="257" b="-3"/>
          <a:stretch/>
        </p:blipFill>
        <p:spPr bwMode="auto">
          <a:xfrm>
            <a:off x="6805671" y="1427040"/>
            <a:ext cx="5040680" cy="3575934"/>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677409188">
                                            <p:txEl>
                                              <p:pRg st="0" end="0"/>
                                            </p:txEl>
                                          </p:spTgt>
                                        </p:tgtEl>
                                        <p:attrNameLst>
                                          <p:attrName>style.visibility</p:attrName>
                                        </p:attrNameLst>
                                      </p:cBhvr>
                                      <p:to>
                                        <p:strVal val="visible"/>
                                      </p:to>
                                    </p:set>
                                    <p:animEffect transition="in" filter="fade">
                                      <p:cBhvr>
                                        <p:cTn id="7" dur="500"/>
                                        <p:tgtEl>
                                          <p:spTgt spid="1677409188">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677409188">
                                            <p:txEl>
                                              <p:pRg st="2" end="2"/>
                                            </p:txEl>
                                          </p:spTgt>
                                        </p:tgtEl>
                                        <p:attrNameLst>
                                          <p:attrName>style.visibility</p:attrName>
                                        </p:attrNameLst>
                                      </p:cBhvr>
                                      <p:to>
                                        <p:strVal val="visible"/>
                                      </p:to>
                                    </p:set>
                                    <p:animEffect transition="in" filter="fade">
                                      <p:cBhvr>
                                        <p:cTn id="12" dur="500"/>
                                        <p:tgtEl>
                                          <p:spTgt spid="1677409188">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677409188">
                                            <p:txEl>
                                              <p:pRg st="4" end="4"/>
                                            </p:txEl>
                                          </p:spTgt>
                                        </p:tgtEl>
                                        <p:attrNameLst>
                                          <p:attrName>style.visibility</p:attrName>
                                        </p:attrNameLst>
                                      </p:cBhvr>
                                      <p:to>
                                        <p:strVal val="visible"/>
                                      </p:to>
                                    </p:set>
                                    <p:animEffect transition="in" filter="fade">
                                      <p:cBhvr>
                                        <p:cTn id="17" dur="500"/>
                                        <p:tgtEl>
                                          <p:spTgt spid="1677409188">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677409188">
                                            <p:txEl>
                                              <p:pRg st="5" end="5"/>
                                            </p:txEl>
                                          </p:spTgt>
                                        </p:tgtEl>
                                        <p:attrNameLst>
                                          <p:attrName>style.visibility</p:attrName>
                                        </p:attrNameLst>
                                      </p:cBhvr>
                                      <p:to>
                                        <p:strVal val="visible"/>
                                      </p:to>
                                    </p:set>
                                    <p:animEffect transition="in" filter="fade">
                                      <p:cBhvr>
                                        <p:cTn id="22" dur="500"/>
                                        <p:tgtEl>
                                          <p:spTgt spid="1677409188">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888231992" name="Rectangle 8" descr="Firefighter"/>
          <p:cNvSpPr/>
          <p:nvPr/>
        </p:nvSpPr>
        <p:spPr bwMode="auto">
          <a:xfrm>
            <a:off x="1546024" y="3727286"/>
            <a:ext cx="1223225" cy="1223225"/>
          </a:xfrm>
          <a:prstGeom prst="rect">
            <a:avLst/>
          </a:prstGeom>
          <a:blipFill rotWithShape="1">
            <a:blip r:embed="rId3"/>
            <a:stretch/>
          </a:blipFill>
        </p:spPr>
        <p:style>
          <a:lnRef idx="2">
            <a:schemeClr val="lt1">
              <a:hueOff val="0"/>
              <a:satOff val="0"/>
              <a:lumOff val="0"/>
              <a:alphaOff val="0"/>
            </a:schemeClr>
          </a:lnRef>
          <a:fillRef idx="1">
            <a:srgbClr val="000000"/>
          </a:fillRef>
          <a:effectRef idx="0">
            <a:schemeClr val="accent1">
              <a:hueOff val="0"/>
              <a:satOff val="0"/>
              <a:lumOff val="0"/>
              <a:alphaOff val="0"/>
            </a:schemeClr>
          </a:effectRef>
          <a:fontRef idx="minor">
            <a:schemeClr val="lt1"/>
          </a:fontRef>
        </p:style>
        <p:txBody>
          <a:bodyPr/>
          <a:lstStyle/>
          <a:p>
            <a:pPr>
              <a:defRPr/>
            </a:pPr>
            <a:endParaRPr lang="en-GB"/>
          </a:p>
        </p:txBody>
      </p:sp>
      <p:sp>
        <p:nvSpPr>
          <p:cNvPr id="94766612" name="Freeform: Shape 9"/>
          <p:cNvSpPr/>
          <p:nvPr/>
        </p:nvSpPr>
        <p:spPr bwMode="auto">
          <a:xfrm>
            <a:off x="853269" y="5236617"/>
            <a:ext cx="2718278" cy="720000"/>
          </a:xfrm>
          <a:custGeom>
            <a:avLst/>
            <a:gdLst>
              <a:gd name="connsiteX0" fmla="*/ 0 w 2718278"/>
              <a:gd name="connsiteY0" fmla="*/ 0 h 720000"/>
              <a:gd name="connsiteX1" fmla="*/ 2718278 w 2718278"/>
              <a:gd name="connsiteY1" fmla="*/ 0 h 720000"/>
              <a:gd name="connsiteX2" fmla="*/ 2718278 w 2718278"/>
              <a:gd name="connsiteY2" fmla="*/ 720000 h 720000"/>
              <a:gd name="connsiteX3" fmla="*/ 0 w 2718278"/>
              <a:gd name="connsiteY3" fmla="*/ 720000 h 720000"/>
              <a:gd name="connsiteX4" fmla="*/ 0 w 2718278"/>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18278" h="720000" extrusionOk="0">
                <a:moveTo>
                  <a:pt x="0" y="0"/>
                </a:moveTo>
                <a:lnTo>
                  <a:pt x="2718278" y="0"/>
                </a:lnTo>
                <a:lnTo>
                  <a:pt x="2718278"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666750">
              <a:lnSpc>
                <a:spcPct val="100000"/>
              </a:lnSpc>
              <a:spcBef>
                <a:spcPts val="0"/>
              </a:spcBef>
              <a:spcAft>
                <a:spcPts val="0"/>
              </a:spcAft>
              <a:buNone/>
              <a:defRPr/>
            </a:pPr>
            <a:r>
              <a:rPr lang="en-GB" sz="2000" b="1"/>
              <a:t>Adequate</a:t>
            </a:r>
            <a:r>
              <a:rPr lang="en-GB" sz="2000"/>
              <a:t> - sufficient to properly fulfil the stated purpose;</a:t>
            </a:r>
            <a:endParaRPr lang="en-US" sz="2000"/>
          </a:p>
        </p:txBody>
      </p:sp>
      <p:sp>
        <p:nvSpPr>
          <p:cNvPr id="139185340" name="Rectangle 10" descr="Link"/>
          <p:cNvSpPr/>
          <p:nvPr/>
        </p:nvSpPr>
        <p:spPr bwMode="auto">
          <a:xfrm>
            <a:off x="5561026" y="3727286"/>
            <a:ext cx="1223225" cy="1223225"/>
          </a:xfrm>
          <a:prstGeom prst="rect">
            <a:avLst/>
          </a:prstGeom>
          <a:blipFill rotWithShape="1">
            <a:blip r:embed="rId4"/>
            <a:stretch/>
          </a:blipFill>
        </p:spPr>
        <p:style>
          <a:lnRef idx="2">
            <a:schemeClr val="lt1">
              <a:hueOff val="0"/>
              <a:satOff val="0"/>
              <a:lumOff val="0"/>
              <a:alphaOff val="0"/>
            </a:schemeClr>
          </a:lnRef>
          <a:fillRef idx="1">
            <a:srgbClr val="000000"/>
          </a:fillRef>
          <a:effectRef idx="0">
            <a:schemeClr val="accent1">
              <a:hueOff val="0"/>
              <a:satOff val="0"/>
              <a:lumOff val="0"/>
              <a:alphaOff val="0"/>
            </a:schemeClr>
          </a:effectRef>
          <a:fontRef idx="minor">
            <a:schemeClr val="lt1"/>
          </a:fontRef>
        </p:style>
        <p:txBody>
          <a:bodyPr/>
          <a:lstStyle/>
          <a:p>
            <a:pPr>
              <a:defRPr/>
            </a:pPr>
            <a:endParaRPr lang="en-GB"/>
          </a:p>
        </p:txBody>
      </p:sp>
      <p:sp>
        <p:nvSpPr>
          <p:cNvPr id="407180971" name="Freeform: Shape 11"/>
          <p:cNvSpPr/>
          <p:nvPr/>
        </p:nvSpPr>
        <p:spPr bwMode="auto">
          <a:xfrm>
            <a:off x="4813500" y="5236617"/>
            <a:ext cx="2718278" cy="720000"/>
          </a:xfrm>
          <a:custGeom>
            <a:avLst/>
            <a:gdLst>
              <a:gd name="connsiteX0" fmla="*/ 0 w 2718278"/>
              <a:gd name="connsiteY0" fmla="*/ 0 h 720000"/>
              <a:gd name="connsiteX1" fmla="*/ 2718278 w 2718278"/>
              <a:gd name="connsiteY1" fmla="*/ 0 h 720000"/>
              <a:gd name="connsiteX2" fmla="*/ 2718278 w 2718278"/>
              <a:gd name="connsiteY2" fmla="*/ 720000 h 720000"/>
              <a:gd name="connsiteX3" fmla="*/ 0 w 2718278"/>
              <a:gd name="connsiteY3" fmla="*/ 720000 h 720000"/>
              <a:gd name="connsiteX4" fmla="*/ 0 w 2718278"/>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18278" h="720000" extrusionOk="0">
                <a:moveTo>
                  <a:pt x="0" y="0"/>
                </a:moveTo>
                <a:lnTo>
                  <a:pt x="2718278" y="0"/>
                </a:lnTo>
                <a:lnTo>
                  <a:pt x="2718278"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666750">
              <a:lnSpc>
                <a:spcPct val="100000"/>
              </a:lnSpc>
              <a:spcBef>
                <a:spcPts val="0"/>
              </a:spcBef>
              <a:spcAft>
                <a:spcPts val="0"/>
              </a:spcAft>
              <a:buNone/>
              <a:defRPr/>
            </a:pPr>
            <a:r>
              <a:rPr lang="en-GB" sz="2000" b="1"/>
              <a:t>Relevant</a:t>
            </a:r>
            <a:r>
              <a:rPr lang="en-GB" sz="2000"/>
              <a:t> - has a rational link to that purpose</a:t>
            </a:r>
            <a:endParaRPr lang="en-US" sz="2000"/>
          </a:p>
        </p:txBody>
      </p:sp>
      <p:sp>
        <p:nvSpPr>
          <p:cNvPr id="133084706" name="Rectangle 12" descr="Workflow"/>
          <p:cNvSpPr/>
          <p:nvPr/>
        </p:nvSpPr>
        <p:spPr bwMode="auto">
          <a:xfrm>
            <a:off x="9422750" y="3718802"/>
            <a:ext cx="1223225" cy="1223225"/>
          </a:xfrm>
          <a:prstGeom prst="rect">
            <a:avLst/>
          </a:prstGeom>
          <a:blipFill rotWithShape="1">
            <a:blip r:embed="rId5"/>
            <a:stretch/>
          </a:blipFill>
        </p:spPr>
        <p:style>
          <a:lnRef idx="2">
            <a:schemeClr val="lt1">
              <a:hueOff val="0"/>
              <a:satOff val="0"/>
              <a:lumOff val="0"/>
              <a:alphaOff val="0"/>
            </a:schemeClr>
          </a:lnRef>
          <a:fillRef idx="1">
            <a:srgbClr val="000000"/>
          </a:fillRef>
          <a:effectRef idx="0">
            <a:schemeClr val="accent1">
              <a:hueOff val="0"/>
              <a:satOff val="0"/>
              <a:lumOff val="0"/>
              <a:alphaOff val="0"/>
            </a:schemeClr>
          </a:effectRef>
          <a:fontRef idx="minor">
            <a:schemeClr val="lt1"/>
          </a:fontRef>
        </p:style>
        <p:txBody>
          <a:bodyPr/>
          <a:lstStyle/>
          <a:p>
            <a:pPr>
              <a:defRPr/>
            </a:pPr>
            <a:endParaRPr lang="en-GB"/>
          </a:p>
        </p:txBody>
      </p:sp>
      <p:sp>
        <p:nvSpPr>
          <p:cNvPr id="1541153952" name="Freeform: Shape 13"/>
          <p:cNvSpPr/>
          <p:nvPr/>
        </p:nvSpPr>
        <p:spPr bwMode="auto">
          <a:xfrm>
            <a:off x="8675224" y="5236617"/>
            <a:ext cx="2718278" cy="720000"/>
          </a:xfrm>
          <a:custGeom>
            <a:avLst/>
            <a:gdLst>
              <a:gd name="connsiteX0" fmla="*/ 0 w 2718278"/>
              <a:gd name="connsiteY0" fmla="*/ 0 h 720000"/>
              <a:gd name="connsiteX1" fmla="*/ 2718278 w 2718278"/>
              <a:gd name="connsiteY1" fmla="*/ 0 h 720000"/>
              <a:gd name="connsiteX2" fmla="*/ 2718278 w 2718278"/>
              <a:gd name="connsiteY2" fmla="*/ 720000 h 720000"/>
              <a:gd name="connsiteX3" fmla="*/ 0 w 2718278"/>
              <a:gd name="connsiteY3" fmla="*/ 720000 h 720000"/>
              <a:gd name="connsiteX4" fmla="*/ 0 w 2718278"/>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18278" h="720000" extrusionOk="0">
                <a:moveTo>
                  <a:pt x="0" y="0"/>
                </a:moveTo>
                <a:lnTo>
                  <a:pt x="2718278" y="0"/>
                </a:lnTo>
                <a:lnTo>
                  <a:pt x="2718278"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lvl="0" algn="ctr" defTabSz="666750">
              <a:spcBef>
                <a:spcPts val="0"/>
              </a:spcBef>
              <a:spcAft>
                <a:spcPts val="0"/>
              </a:spcAft>
              <a:defRPr/>
            </a:pPr>
            <a:r>
              <a:rPr lang="en-GB" sz="2000" b="1"/>
              <a:t>Limited to what is necessary </a:t>
            </a:r>
            <a:r>
              <a:rPr lang="en-GB" sz="2000"/>
              <a:t>- An organisation  does not hold more than they need for that purpose.</a:t>
            </a:r>
            <a:endParaRPr lang="en-US" sz="2000"/>
          </a:p>
        </p:txBody>
      </p:sp>
      <p:sp>
        <p:nvSpPr>
          <p:cNvPr id="634316350" name="Title 3"/>
          <p:cNvSpPr>
            <a:spLocks noGrp="1"/>
          </p:cNvSpPr>
          <p:nvPr>
            <p:ph type="title"/>
          </p:nvPr>
        </p:nvSpPr>
        <p:spPr bwMode="auto">
          <a:xfrm>
            <a:off x="301625" y="1420813"/>
            <a:ext cx="11595100" cy="1325562"/>
          </a:xfrm>
          <a:custGeom>
            <a:avLst/>
            <a:gdLst>
              <a:gd name="connsiteX0" fmla="*/ 0 w 7930769"/>
              <a:gd name="connsiteY0" fmla="*/ 59041 h 354240"/>
              <a:gd name="connsiteX1" fmla="*/ 59041 w 7930769"/>
              <a:gd name="connsiteY1" fmla="*/ 0 h 354240"/>
              <a:gd name="connsiteX2" fmla="*/ 7871728 w 7930769"/>
              <a:gd name="connsiteY2" fmla="*/ 0 h 354240"/>
              <a:gd name="connsiteX3" fmla="*/ 7930769 w 7930769"/>
              <a:gd name="connsiteY3" fmla="*/ 59041 h 354240"/>
              <a:gd name="connsiteX4" fmla="*/ 7930769 w 7930769"/>
              <a:gd name="connsiteY4" fmla="*/ 295199 h 354240"/>
              <a:gd name="connsiteX5" fmla="*/ 7871728 w 7930769"/>
              <a:gd name="connsiteY5" fmla="*/ 354240 h 354240"/>
              <a:gd name="connsiteX6" fmla="*/ 59041 w 7930769"/>
              <a:gd name="connsiteY6" fmla="*/ 354240 h 354240"/>
              <a:gd name="connsiteX7" fmla="*/ 0 w 7930769"/>
              <a:gd name="connsiteY7" fmla="*/ 295199 h 354240"/>
              <a:gd name="connsiteX8" fmla="*/ 0 w 7930769"/>
              <a:gd name="connsiteY8" fmla="*/ 59041 h 354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930769" h="354240" extrusionOk="0">
                <a:moveTo>
                  <a:pt x="0" y="59041"/>
                </a:moveTo>
                <a:cubicBezTo>
                  <a:pt x="0" y="26434"/>
                  <a:pt x="26434" y="0"/>
                  <a:pt x="59041" y="0"/>
                </a:cubicBezTo>
                <a:lnTo>
                  <a:pt x="7871728" y="0"/>
                </a:lnTo>
                <a:cubicBezTo>
                  <a:pt x="7904335" y="0"/>
                  <a:pt x="7930769" y="26434"/>
                  <a:pt x="7930769" y="59041"/>
                </a:cubicBezTo>
                <a:lnTo>
                  <a:pt x="7930769" y="295199"/>
                </a:lnTo>
                <a:cubicBezTo>
                  <a:pt x="7930769" y="327806"/>
                  <a:pt x="7904335" y="354240"/>
                  <a:pt x="7871728" y="354240"/>
                </a:cubicBezTo>
                <a:lnTo>
                  <a:pt x="59041" y="354240"/>
                </a:lnTo>
                <a:cubicBezTo>
                  <a:pt x="26434" y="354240"/>
                  <a:pt x="0" y="327806"/>
                  <a:pt x="0" y="295199"/>
                </a:cubicBezTo>
                <a:lnTo>
                  <a:pt x="0" y="5904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17057" tIns="17293" rIns="317057" bIns="17293" numCol="1" spcCol="1270" anchor="ctr" anchorCtr="0">
            <a:noAutofit/>
          </a:bodyPr>
          <a:lstStyle/>
          <a:p>
            <a:pPr marL="0" lvl="0" indent="0" algn="l" defTabSz="800100">
              <a:lnSpc>
                <a:spcPct val="90000"/>
              </a:lnSpc>
              <a:spcBef>
                <a:spcPts val="0"/>
              </a:spcBef>
              <a:spcAft>
                <a:spcPts val="0"/>
              </a:spcAft>
              <a:buNone/>
              <a:defRPr/>
            </a:pPr>
            <a:r>
              <a:rPr lang="en-GB" sz="4800" b="1"/>
              <a:t>Data Minimisation</a:t>
            </a:r>
          </a:p>
        </p:txBody>
      </p:sp>
      <p:sp>
        <p:nvSpPr>
          <p:cNvPr id="1322405785" name="TextBox 5"/>
          <p:cNvSpPr txBox="1"/>
          <p:nvPr/>
        </p:nvSpPr>
        <p:spPr bwMode="auto">
          <a:xfrm>
            <a:off x="301656" y="2864935"/>
            <a:ext cx="10518743" cy="523220"/>
          </a:xfrm>
          <a:prstGeom prst="rect">
            <a:avLst/>
          </a:prstGeom>
          <a:noFill/>
        </p:spPr>
        <p:txBody>
          <a:bodyPr wrap="square">
            <a:spAutoFit/>
          </a:bodyPr>
          <a:lstStyle/>
          <a:p>
            <a:pPr>
              <a:defRPr/>
            </a:pPr>
            <a:r>
              <a:rPr lang="en-GB" sz="2800" b="1"/>
              <a:t>An organisation must ensure the personal data they are processing is:</a:t>
            </a:r>
          </a:p>
        </p:txBody>
      </p:sp>
      <p:sp>
        <p:nvSpPr>
          <p:cNvPr id="4849926" name="TextBox 2"/>
          <p:cNvSpPr txBox="1"/>
          <p:nvPr/>
        </p:nvSpPr>
        <p:spPr bwMode="auto">
          <a:xfrm>
            <a:off x="85407" y="6429642"/>
            <a:ext cx="1535723" cy="307777"/>
          </a:xfrm>
          <a:prstGeom prst="rect">
            <a:avLst/>
          </a:prstGeom>
          <a:noFill/>
        </p:spPr>
        <p:txBody>
          <a:bodyPr wrap="square">
            <a:spAutoFit/>
          </a:bodyPr>
          <a:lstStyle/>
          <a:p>
            <a:pPr>
              <a:defRPr/>
            </a:pPr>
            <a:r>
              <a:rPr lang="en-GB" sz="1400"/>
              <a:t>(ICO, no dateb)</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22405785"/>
                                        </p:tgtEl>
                                        <p:attrNameLst>
                                          <p:attrName>style.visibility</p:attrName>
                                        </p:attrNameLst>
                                      </p:cBhvr>
                                      <p:to>
                                        <p:strVal val="visible"/>
                                      </p:to>
                                    </p:set>
                                    <p:animEffect transition="in" filter="fade">
                                      <p:cBhvr>
                                        <p:cTn id="7" dur="500"/>
                                        <p:tgtEl>
                                          <p:spTgt spid="132240578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888231992"/>
                                        </p:tgtEl>
                                        <p:attrNameLst>
                                          <p:attrName>style.visibility</p:attrName>
                                        </p:attrNameLst>
                                      </p:cBhvr>
                                      <p:to>
                                        <p:strVal val="visible"/>
                                      </p:to>
                                    </p:set>
                                    <p:animEffect transition="in" filter="fade">
                                      <p:cBhvr>
                                        <p:cTn id="12" dur="500"/>
                                        <p:tgtEl>
                                          <p:spTgt spid="1888231992"/>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94766612"/>
                                        </p:tgtEl>
                                        <p:attrNameLst>
                                          <p:attrName>style.visibility</p:attrName>
                                        </p:attrNameLst>
                                      </p:cBhvr>
                                      <p:to>
                                        <p:strVal val="visible"/>
                                      </p:to>
                                    </p:set>
                                    <p:animEffect transition="in" filter="fade">
                                      <p:cBhvr>
                                        <p:cTn id="15" dur="500"/>
                                        <p:tgtEl>
                                          <p:spTgt spid="94766612"/>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139185340"/>
                                        </p:tgtEl>
                                        <p:attrNameLst>
                                          <p:attrName>style.visibility</p:attrName>
                                        </p:attrNameLst>
                                      </p:cBhvr>
                                      <p:to>
                                        <p:strVal val="visible"/>
                                      </p:to>
                                    </p:set>
                                    <p:animEffect transition="in" filter="fade">
                                      <p:cBhvr>
                                        <p:cTn id="20" dur="500"/>
                                        <p:tgtEl>
                                          <p:spTgt spid="139185340"/>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407180971"/>
                                        </p:tgtEl>
                                        <p:attrNameLst>
                                          <p:attrName>style.visibility</p:attrName>
                                        </p:attrNameLst>
                                      </p:cBhvr>
                                      <p:to>
                                        <p:strVal val="visible"/>
                                      </p:to>
                                    </p:set>
                                    <p:animEffect transition="in" filter="fade">
                                      <p:cBhvr>
                                        <p:cTn id="23" dur="500"/>
                                        <p:tgtEl>
                                          <p:spTgt spid="407180971"/>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1541153952"/>
                                        </p:tgtEl>
                                        <p:attrNameLst>
                                          <p:attrName>style.visibility</p:attrName>
                                        </p:attrNameLst>
                                      </p:cBhvr>
                                      <p:to>
                                        <p:strVal val="visible"/>
                                      </p:to>
                                    </p:set>
                                    <p:animEffect transition="in" filter="fade">
                                      <p:cBhvr>
                                        <p:cTn id="28" dur="500"/>
                                        <p:tgtEl>
                                          <p:spTgt spid="1541153952"/>
                                        </p:tgtEl>
                                      </p:cBhvr>
                                    </p:animEffect>
                                  </p:childTnLst>
                                </p:cTn>
                              </p:par>
                              <p:par>
                                <p:cTn id="29" presetID="10" presetClass="entr" presetSubtype="0" fill="hold" nodeType="withEffect">
                                  <p:stCondLst>
                                    <p:cond delay="0"/>
                                  </p:stCondLst>
                                  <p:childTnLst>
                                    <p:set>
                                      <p:cBhvr>
                                        <p:cTn id="30" dur="1" fill="hold">
                                          <p:stCondLst>
                                            <p:cond delay="0"/>
                                          </p:stCondLst>
                                        </p:cTn>
                                        <p:tgtEl>
                                          <p:spTgt spid="133084706"/>
                                        </p:tgtEl>
                                        <p:attrNameLst>
                                          <p:attrName>style.visibility</p:attrName>
                                        </p:attrNameLst>
                                      </p:cBhvr>
                                      <p:to>
                                        <p:strVal val="visible"/>
                                      </p:to>
                                    </p:set>
                                    <p:animEffect transition="in" filter="fade">
                                      <p:cBhvr>
                                        <p:cTn id="31" dur="500"/>
                                        <p:tgtEl>
                                          <p:spTgt spid="13308470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4766612" grpId="0"/>
      <p:bldP spid="407180971" grpId="0"/>
      <p:bldP spid="1541153952" grpId="0"/>
      <p:bldP spid="1322405785" grpId="0"/>
    </p:bld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2101032546" name="Title 1"/>
          <p:cNvSpPr>
            <a:spLocks noGrp="1"/>
          </p:cNvSpPr>
          <p:nvPr>
            <p:ph type="title"/>
          </p:nvPr>
        </p:nvSpPr>
        <p:spPr bwMode="auto">
          <a:xfrm>
            <a:off x="301657" y="1045788"/>
            <a:ext cx="11594969" cy="1325563"/>
          </a:xfrm>
        </p:spPr>
        <p:txBody>
          <a:bodyPr/>
          <a:lstStyle/>
          <a:p>
            <a:pPr>
              <a:defRPr/>
            </a:pPr>
            <a:r>
              <a:rPr lang="en-GB" b="1">
                <a:latin typeface="+mn-lt"/>
              </a:rPr>
              <a:t>Example - Data Minimisation </a:t>
            </a:r>
          </a:p>
        </p:txBody>
      </p:sp>
      <p:sp>
        <p:nvSpPr>
          <p:cNvPr id="1638408694" name="Content Placeholder 2"/>
          <p:cNvSpPr>
            <a:spLocks noGrp="1"/>
          </p:cNvSpPr>
          <p:nvPr>
            <p:ph idx="1"/>
          </p:nvPr>
        </p:nvSpPr>
        <p:spPr bwMode="auto">
          <a:xfrm>
            <a:off x="301657" y="2614246"/>
            <a:ext cx="11594969" cy="3918529"/>
          </a:xfrm>
        </p:spPr>
        <p:txBody>
          <a:bodyPr>
            <a:normAutofit/>
          </a:bodyPr>
          <a:lstStyle/>
          <a:p>
            <a:pPr>
              <a:defRPr/>
            </a:pPr>
            <a:r>
              <a:rPr lang="en-GB"/>
              <a:t>An employer holds details of the blood groups of some of its employees. These employees do hazardous work and the information is needed in case of accident.</a:t>
            </a:r>
          </a:p>
          <a:p>
            <a:pPr>
              <a:defRPr/>
            </a:pPr>
            <a:r>
              <a:rPr lang="en-GB"/>
              <a:t> The employer has in place safety procedures to help prevent accidents so it may be that this data is never needed, but it still needs to hold this information in case of emergency.</a:t>
            </a:r>
          </a:p>
          <a:p>
            <a:pPr>
              <a:defRPr/>
            </a:pPr>
            <a:r>
              <a:rPr lang="en-GB"/>
              <a:t>If the employer holds the blood groups of the rest of the workforce, though, such information is likely to be irrelevant and excessive as they do not engage in the same hazardous work.</a:t>
            </a:r>
            <a:endParaRPr lang="en-US"/>
          </a:p>
          <a:p>
            <a:pPr>
              <a:defRPr/>
            </a:pPr>
            <a:endParaRPr lang="en-GB"/>
          </a:p>
          <a:p>
            <a:pPr>
              <a:defRPr/>
            </a:pPr>
            <a:endParaRPr lang="en-GB"/>
          </a:p>
        </p:txBody>
      </p:sp>
      <p:sp>
        <p:nvSpPr>
          <p:cNvPr id="495808640" name="TextBox 3"/>
          <p:cNvSpPr txBox="1"/>
          <p:nvPr/>
        </p:nvSpPr>
        <p:spPr bwMode="auto">
          <a:xfrm>
            <a:off x="9873974" y="6400532"/>
            <a:ext cx="2016369" cy="369332"/>
          </a:xfrm>
          <a:prstGeom prst="rect">
            <a:avLst/>
          </a:prstGeom>
          <a:noFill/>
        </p:spPr>
        <p:txBody>
          <a:bodyPr wrap="square" rtlCol="0">
            <a:spAutoFit/>
          </a:bodyPr>
          <a:lstStyle/>
          <a:p>
            <a:pPr>
              <a:defRPr/>
            </a:pPr>
            <a:r>
              <a:rPr lang="en-GB"/>
              <a:t>(ICO, no dateb)</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grpSp>
        <p:nvGrpSpPr>
          <p:cNvPr id="1515939257" name="Group 3"/>
          <p:cNvGrpSpPr/>
          <p:nvPr/>
        </p:nvGrpSpPr>
        <p:grpSpPr bwMode="auto">
          <a:xfrm>
            <a:off x="165866" y="1112755"/>
            <a:ext cx="11594969" cy="1007941"/>
            <a:chOff x="265299" y="4478459"/>
            <a:chExt cx="11329670" cy="495347"/>
          </a:xfrm>
        </p:grpSpPr>
        <p:sp>
          <p:nvSpPr>
            <p:cNvPr id="5" name="Rectangle 4"/>
            <p:cNvSpPr/>
            <p:nvPr/>
          </p:nvSpPr>
          <p:spPr bwMode="auto">
            <a:xfrm>
              <a:off x="265299" y="4671405"/>
              <a:ext cx="11329670" cy="3024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6" name="Freeform: Shape 5"/>
            <p:cNvSpPr/>
            <p:nvPr/>
          </p:nvSpPr>
          <p:spPr bwMode="auto">
            <a:xfrm>
              <a:off x="831782" y="4478459"/>
              <a:ext cx="7930769" cy="354240"/>
            </a:xfrm>
            <a:custGeom>
              <a:avLst/>
              <a:gdLst>
                <a:gd name="connsiteX0" fmla="*/ 0 w 7930769"/>
                <a:gd name="connsiteY0" fmla="*/ 59041 h 354240"/>
                <a:gd name="connsiteX1" fmla="*/ 59041 w 7930769"/>
                <a:gd name="connsiteY1" fmla="*/ 0 h 354240"/>
                <a:gd name="connsiteX2" fmla="*/ 7871728 w 7930769"/>
                <a:gd name="connsiteY2" fmla="*/ 0 h 354240"/>
                <a:gd name="connsiteX3" fmla="*/ 7930769 w 7930769"/>
                <a:gd name="connsiteY3" fmla="*/ 59041 h 354240"/>
                <a:gd name="connsiteX4" fmla="*/ 7930769 w 7930769"/>
                <a:gd name="connsiteY4" fmla="*/ 295199 h 354240"/>
                <a:gd name="connsiteX5" fmla="*/ 7871728 w 7930769"/>
                <a:gd name="connsiteY5" fmla="*/ 354240 h 354240"/>
                <a:gd name="connsiteX6" fmla="*/ 59041 w 7930769"/>
                <a:gd name="connsiteY6" fmla="*/ 354240 h 354240"/>
                <a:gd name="connsiteX7" fmla="*/ 0 w 7930769"/>
                <a:gd name="connsiteY7" fmla="*/ 295199 h 354240"/>
                <a:gd name="connsiteX8" fmla="*/ 0 w 7930769"/>
                <a:gd name="connsiteY8" fmla="*/ 59041 h 354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930769" h="354240" extrusionOk="0">
                  <a:moveTo>
                    <a:pt x="0" y="59041"/>
                  </a:moveTo>
                  <a:cubicBezTo>
                    <a:pt x="0" y="26434"/>
                    <a:pt x="26434" y="0"/>
                    <a:pt x="59041" y="0"/>
                  </a:cubicBezTo>
                  <a:lnTo>
                    <a:pt x="7871728" y="0"/>
                  </a:lnTo>
                  <a:cubicBezTo>
                    <a:pt x="7904335" y="0"/>
                    <a:pt x="7930769" y="26434"/>
                    <a:pt x="7930769" y="59041"/>
                  </a:cubicBezTo>
                  <a:lnTo>
                    <a:pt x="7930769" y="295199"/>
                  </a:lnTo>
                  <a:cubicBezTo>
                    <a:pt x="7930769" y="327806"/>
                    <a:pt x="7904335" y="354240"/>
                    <a:pt x="7871728" y="354240"/>
                  </a:cubicBezTo>
                  <a:lnTo>
                    <a:pt x="59041" y="354240"/>
                  </a:lnTo>
                  <a:cubicBezTo>
                    <a:pt x="26434" y="354240"/>
                    <a:pt x="0" y="327806"/>
                    <a:pt x="0" y="295199"/>
                  </a:cubicBezTo>
                  <a:lnTo>
                    <a:pt x="0" y="5904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17057" tIns="17293" rIns="317057" bIns="17293" numCol="1" spcCol="1270" anchor="ctr" anchorCtr="0">
              <a:noAutofit/>
            </a:bodyPr>
            <a:lstStyle/>
            <a:p>
              <a:pPr marL="0" lvl="0" indent="0" algn="l" defTabSz="800100">
                <a:lnSpc>
                  <a:spcPct val="90000"/>
                </a:lnSpc>
                <a:spcBef>
                  <a:spcPts val="0"/>
                </a:spcBef>
                <a:spcAft>
                  <a:spcPts val="0"/>
                </a:spcAft>
                <a:buNone/>
                <a:defRPr/>
              </a:pPr>
              <a:r>
                <a:rPr lang="en-GB" sz="4400" b="1"/>
                <a:t>Accuracy</a:t>
              </a:r>
              <a:endParaRPr lang="en-GB" sz="3200" b="1"/>
            </a:p>
          </p:txBody>
        </p:sp>
      </p:grpSp>
      <p:grpSp>
        <p:nvGrpSpPr>
          <p:cNvPr id="70415114" name="Group 15"/>
          <p:cNvGrpSpPr/>
          <p:nvPr/>
        </p:nvGrpSpPr>
        <p:grpSpPr bwMode="auto">
          <a:xfrm>
            <a:off x="417651" y="2251580"/>
            <a:ext cx="9778778" cy="4207934"/>
            <a:chOff x="417651" y="2251580"/>
            <a:chExt cx="9778778" cy="4207934"/>
          </a:xfrm>
        </p:grpSpPr>
        <p:sp>
          <p:nvSpPr>
            <p:cNvPr id="11" name="Arrow: Right 10"/>
            <p:cNvSpPr/>
            <p:nvPr/>
          </p:nvSpPr>
          <p:spPr bwMode="auto">
            <a:xfrm>
              <a:off x="1205661" y="2251580"/>
              <a:ext cx="8990768" cy="4207934"/>
            </a:xfrm>
            <a:prstGeom prst="rightArrow">
              <a:avLst>
                <a:gd name="adj1" fmla="val 50000"/>
                <a:gd name="adj2" fmla="val 50000"/>
              </a:avLst>
            </a:prstGeom>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12" name="Freeform: Shape 11"/>
            <p:cNvSpPr/>
            <p:nvPr/>
          </p:nvSpPr>
          <p:spPr bwMode="auto">
            <a:xfrm>
              <a:off x="417651" y="3358460"/>
              <a:ext cx="2546213" cy="1994173"/>
            </a:xfrm>
            <a:custGeom>
              <a:avLst/>
              <a:gdLst>
                <a:gd name="connsiteX0" fmla="*/ 0 w 2546213"/>
                <a:gd name="connsiteY0" fmla="*/ 332369 h 1994173"/>
                <a:gd name="connsiteX1" fmla="*/ 332369 w 2546213"/>
                <a:gd name="connsiteY1" fmla="*/ 0 h 1994173"/>
                <a:gd name="connsiteX2" fmla="*/ 2213844 w 2546213"/>
                <a:gd name="connsiteY2" fmla="*/ 0 h 1994173"/>
                <a:gd name="connsiteX3" fmla="*/ 2546213 w 2546213"/>
                <a:gd name="connsiteY3" fmla="*/ 332369 h 1994173"/>
                <a:gd name="connsiteX4" fmla="*/ 2546213 w 2546213"/>
                <a:gd name="connsiteY4" fmla="*/ 1661804 h 1994173"/>
                <a:gd name="connsiteX5" fmla="*/ 2213844 w 2546213"/>
                <a:gd name="connsiteY5" fmla="*/ 1994173 h 1994173"/>
                <a:gd name="connsiteX6" fmla="*/ 332369 w 2546213"/>
                <a:gd name="connsiteY6" fmla="*/ 1994173 h 1994173"/>
                <a:gd name="connsiteX7" fmla="*/ 0 w 2546213"/>
                <a:gd name="connsiteY7" fmla="*/ 1661804 h 1994173"/>
                <a:gd name="connsiteX8" fmla="*/ 0 w 2546213"/>
                <a:gd name="connsiteY8" fmla="*/ 332369 h 19941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46213" h="1994173" extrusionOk="0">
                  <a:moveTo>
                    <a:pt x="0" y="332369"/>
                  </a:moveTo>
                  <a:cubicBezTo>
                    <a:pt x="0" y="148807"/>
                    <a:pt x="148807" y="0"/>
                    <a:pt x="332369" y="0"/>
                  </a:cubicBezTo>
                  <a:lnTo>
                    <a:pt x="2213844" y="0"/>
                  </a:lnTo>
                  <a:cubicBezTo>
                    <a:pt x="2397406" y="0"/>
                    <a:pt x="2546213" y="148807"/>
                    <a:pt x="2546213" y="332369"/>
                  </a:cubicBezTo>
                  <a:lnTo>
                    <a:pt x="2546213" y="1661804"/>
                  </a:lnTo>
                  <a:cubicBezTo>
                    <a:pt x="2546213" y="1845366"/>
                    <a:pt x="2397406" y="1994173"/>
                    <a:pt x="2213844" y="1994173"/>
                  </a:cubicBezTo>
                  <a:lnTo>
                    <a:pt x="332369" y="1994173"/>
                  </a:lnTo>
                  <a:cubicBezTo>
                    <a:pt x="148807" y="1994173"/>
                    <a:pt x="0" y="1845366"/>
                    <a:pt x="0" y="1661804"/>
                  </a:cubicBezTo>
                  <a:lnTo>
                    <a:pt x="0" y="332369"/>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5928" tIns="165928" rIns="165928" bIns="165928" numCol="1" spcCol="1270" anchor="ctr" anchorCtr="0">
              <a:noAutofit/>
            </a:bodyPr>
            <a:lstStyle/>
            <a:p>
              <a:pPr marL="0" lvl="0" indent="0" algn="ctr" defTabSz="800100">
                <a:lnSpc>
                  <a:spcPct val="90000"/>
                </a:lnSpc>
                <a:spcBef>
                  <a:spcPts val="0"/>
                </a:spcBef>
                <a:spcAft>
                  <a:spcPts val="0"/>
                </a:spcAft>
                <a:buNone/>
                <a:defRPr/>
              </a:pPr>
              <a:r>
                <a:rPr lang="en-GB" sz="1800"/>
                <a:t>An organisation should take all reasonable steps to ensure the personal data they hold is not incorrect or misleading as to any matter of fact.</a:t>
              </a:r>
            </a:p>
          </p:txBody>
        </p:sp>
      </p:grpSp>
      <p:sp>
        <p:nvSpPr>
          <p:cNvPr id="1789943786" name="Freeform: Shape 12"/>
          <p:cNvSpPr/>
          <p:nvPr/>
        </p:nvSpPr>
        <p:spPr bwMode="auto">
          <a:xfrm>
            <a:off x="3091176" y="3358460"/>
            <a:ext cx="2546213" cy="1994173"/>
          </a:xfrm>
          <a:custGeom>
            <a:avLst/>
            <a:gdLst>
              <a:gd name="connsiteX0" fmla="*/ 0 w 2546213"/>
              <a:gd name="connsiteY0" fmla="*/ 332369 h 1994173"/>
              <a:gd name="connsiteX1" fmla="*/ 332369 w 2546213"/>
              <a:gd name="connsiteY1" fmla="*/ 0 h 1994173"/>
              <a:gd name="connsiteX2" fmla="*/ 2213844 w 2546213"/>
              <a:gd name="connsiteY2" fmla="*/ 0 h 1994173"/>
              <a:gd name="connsiteX3" fmla="*/ 2546213 w 2546213"/>
              <a:gd name="connsiteY3" fmla="*/ 332369 h 1994173"/>
              <a:gd name="connsiteX4" fmla="*/ 2546213 w 2546213"/>
              <a:gd name="connsiteY4" fmla="*/ 1661804 h 1994173"/>
              <a:gd name="connsiteX5" fmla="*/ 2213844 w 2546213"/>
              <a:gd name="connsiteY5" fmla="*/ 1994173 h 1994173"/>
              <a:gd name="connsiteX6" fmla="*/ 332369 w 2546213"/>
              <a:gd name="connsiteY6" fmla="*/ 1994173 h 1994173"/>
              <a:gd name="connsiteX7" fmla="*/ 0 w 2546213"/>
              <a:gd name="connsiteY7" fmla="*/ 1661804 h 1994173"/>
              <a:gd name="connsiteX8" fmla="*/ 0 w 2546213"/>
              <a:gd name="connsiteY8" fmla="*/ 332369 h 19941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46213" h="1994173" extrusionOk="0">
                <a:moveTo>
                  <a:pt x="0" y="332369"/>
                </a:moveTo>
                <a:cubicBezTo>
                  <a:pt x="0" y="148807"/>
                  <a:pt x="148807" y="0"/>
                  <a:pt x="332369" y="0"/>
                </a:cubicBezTo>
                <a:lnTo>
                  <a:pt x="2213844" y="0"/>
                </a:lnTo>
                <a:cubicBezTo>
                  <a:pt x="2397406" y="0"/>
                  <a:pt x="2546213" y="148807"/>
                  <a:pt x="2546213" y="332369"/>
                </a:cubicBezTo>
                <a:lnTo>
                  <a:pt x="2546213" y="1661804"/>
                </a:lnTo>
                <a:cubicBezTo>
                  <a:pt x="2546213" y="1845366"/>
                  <a:pt x="2397406" y="1994173"/>
                  <a:pt x="2213844" y="1994173"/>
                </a:cubicBezTo>
                <a:lnTo>
                  <a:pt x="332369" y="1994173"/>
                </a:lnTo>
                <a:cubicBezTo>
                  <a:pt x="148807" y="1994173"/>
                  <a:pt x="0" y="1845366"/>
                  <a:pt x="0" y="1661804"/>
                </a:cubicBezTo>
                <a:lnTo>
                  <a:pt x="0" y="332369"/>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5928" tIns="165928" rIns="165928" bIns="165928" numCol="1" spcCol="1270" anchor="ctr" anchorCtr="0">
            <a:noAutofit/>
          </a:bodyPr>
          <a:lstStyle/>
          <a:p>
            <a:pPr lvl="0" algn="ctr" defTabSz="800100">
              <a:lnSpc>
                <a:spcPct val="90000"/>
              </a:lnSpc>
              <a:spcBef>
                <a:spcPts val="0"/>
              </a:spcBef>
              <a:spcAft>
                <a:spcPts val="0"/>
              </a:spcAft>
              <a:defRPr/>
            </a:pPr>
            <a:r>
              <a:rPr lang="en-GB"/>
              <a:t>An organisation </a:t>
            </a:r>
            <a:r>
              <a:rPr lang="en-GB" sz="1800"/>
              <a:t>may need to keep the personal data updated, although this will depend on what they are using it for.</a:t>
            </a:r>
          </a:p>
        </p:txBody>
      </p:sp>
      <p:sp>
        <p:nvSpPr>
          <p:cNvPr id="1115665413" name="Freeform: Shape 13"/>
          <p:cNvSpPr/>
          <p:nvPr/>
        </p:nvSpPr>
        <p:spPr bwMode="auto">
          <a:xfrm>
            <a:off x="5764700" y="3358460"/>
            <a:ext cx="2546213" cy="1994173"/>
          </a:xfrm>
          <a:custGeom>
            <a:avLst/>
            <a:gdLst>
              <a:gd name="connsiteX0" fmla="*/ 0 w 2546213"/>
              <a:gd name="connsiteY0" fmla="*/ 332369 h 1994173"/>
              <a:gd name="connsiteX1" fmla="*/ 332369 w 2546213"/>
              <a:gd name="connsiteY1" fmla="*/ 0 h 1994173"/>
              <a:gd name="connsiteX2" fmla="*/ 2213844 w 2546213"/>
              <a:gd name="connsiteY2" fmla="*/ 0 h 1994173"/>
              <a:gd name="connsiteX3" fmla="*/ 2546213 w 2546213"/>
              <a:gd name="connsiteY3" fmla="*/ 332369 h 1994173"/>
              <a:gd name="connsiteX4" fmla="*/ 2546213 w 2546213"/>
              <a:gd name="connsiteY4" fmla="*/ 1661804 h 1994173"/>
              <a:gd name="connsiteX5" fmla="*/ 2213844 w 2546213"/>
              <a:gd name="connsiteY5" fmla="*/ 1994173 h 1994173"/>
              <a:gd name="connsiteX6" fmla="*/ 332369 w 2546213"/>
              <a:gd name="connsiteY6" fmla="*/ 1994173 h 1994173"/>
              <a:gd name="connsiteX7" fmla="*/ 0 w 2546213"/>
              <a:gd name="connsiteY7" fmla="*/ 1661804 h 1994173"/>
              <a:gd name="connsiteX8" fmla="*/ 0 w 2546213"/>
              <a:gd name="connsiteY8" fmla="*/ 332369 h 19941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46213" h="1994173" extrusionOk="0">
                <a:moveTo>
                  <a:pt x="0" y="332369"/>
                </a:moveTo>
                <a:cubicBezTo>
                  <a:pt x="0" y="148807"/>
                  <a:pt x="148807" y="0"/>
                  <a:pt x="332369" y="0"/>
                </a:cubicBezTo>
                <a:lnTo>
                  <a:pt x="2213844" y="0"/>
                </a:lnTo>
                <a:cubicBezTo>
                  <a:pt x="2397406" y="0"/>
                  <a:pt x="2546213" y="148807"/>
                  <a:pt x="2546213" y="332369"/>
                </a:cubicBezTo>
                <a:lnTo>
                  <a:pt x="2546213" y="1661804"/>
                </a:lnTo>
                <a:cubicBezTo>
                  <a:pt x="2546213" y="1845366"/>
                  <a:pt x="2397406" y="1994173"/>
                  <a:pt x="2213844" y="1994173"/>
                </a:cubicBezTo>
                <a:lnTo>
                  <a:pt x="332369" y="1994173"/>
                </a:lnTo>
                <a:cubicBezTo>
                  <a:pt x="148807" y="1994173"/>
                  <a:pt x="0" y="1845366"/>
                  <a:pt x="0" y="1661804"/>
                </a:cubicBezTo>
                <a:lnTo>
                  <a:pt x="0" y="332369"/>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5928" tIns="165928" rIns="165928" bIns="165928" numCol="1" spcCol="1270" anchor="ctr" anchorCtr="0">
            <a:noAutofit/>
          </a:bodyPr>
          <a:lstStyle/>
          <a:p>
            <a:pPr lvl="0" algn="ctr" defTabSz="800100">
              <a:lnSpc>
                <a:spcPct val="90000"/>
              </a:lnSpc>
              <a:spcBef>
                <a:spcPts val="0"/>
              </a:spcBef>
              <a:spcAft>
                <a:spcPts val="0"/>
              </a:spcAft>
              <a:defRPr/>
            </a:pPr>
            <a:r>
              <a:rPr lang="en-GB"/>
              <a:t>If an organisation </a:t>
            </a:r>
            <a:r>
              <a:rPr lang="en-GB" sz="1800"/>
              <a:t>discover that personal data is incorrect or misleading, they must take reasonable steps to correct or erase it as soon as possible.</a:t>
            </a:r>
          </a:p>
        </p:txBody>
      </p:sp>
      <p:sp>
        <p:nvSpPr>
          <p:cNvPr id="434978618" name="Freeform: Shape 14"/>
          <p:cNvSpPr/>
          <p:nvPr/>
        </p:nvSpPr>
        <p:spPr bwMode="auto">
          <a:xfrm>
            <a:off x="8438225" y="3358460"/>
            <a:ext cx="2546213" cy="1994173"/>
          </a:xfrm>
          <a:custGeom>
            <a:avLst/>
            <a:gdLst>
              <a:gd name="connsiteX0" fmla="*/ 0 w 2546213"/>
              <a:gd name="connsiteY0" fmla="*/ 332369 h 1994173"/>
              <a:gd name="connsiteX1" fmla="*/ 332369 w 2546213"/>
              <a:gd name="connsiteY1" fmla="*/ 0 h 1994173"/>
              <a:gd name="connsiteX2" fmla="*/ 2213844 w 2546213"/>
              <a:gd name="connsiteY2" fmla="*/ 0 h 1994173"/>
              <a:gd name="connsiteX3" fmla="*/ 2546213 w 2546213"/>
              <a:gd name="connsiteY3" fmla="*/ 332369 h 1994173"/>
              <a:gd name="connsiteX4" fmla="*/ 2546213 w 2546213"/>
              <a:gd name="connsiteY4" fmla="*/ 1661804 h 1994173"/>
              <a:gd name="connsiteX5" fmla="*/ 2213844 w 2546213"/>
              <a:gd name="connsiteY5" fmla="*/ 1994173 h 1994173"/>
              <a:gd name="connsiteX6" fmla="*/ 332369 w 2546213"/>
              <a:gd name="connsiteY6" fmla="*/ 1994173 h 1994173"/>
              <a:gd name="connsiteX7" fmla="*/ 0 w 2546213"/>
              <a:gd name="connsiteY7" fmla="*/ 1661804 h 1994173"/>
              <a:gd name="connsiteX8" fmla="*/ 0 w 2546213"/>
              <a:gd name="connsiteY8" fmla="*/ 332369 h 19941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46213" h="1994173" extrusionOk="0">
                <a:moveTo>
                  <a:pt x="0" y="332369"/>
                </a:moveTo>
                <a:cubicBezTo>
                  <a:pt x="0" y="148807"/>
                  <a:pt x="148807" y="0"/>
                  <a:pt x="332369" y="0"/>
                </a:cubicBezTo>
                <a:lnTo>
                  <a:pt x="2213844" y="0"/>
                </a:lnTo>
                <a:cubicBezTo>
                  <a:pt x="2397406" y="0"/>
                  <a:pt x="2546213" y="148807"/>
                  <a:pt x="2546213" y="332369"/>
                </a:cubicBezTo>
                <a:lnTo>
                  <a:pt x="2546213" y="1661804"/>
                </a:lnTo>
                <a:cubicBezTo>
                  <a:pt x="2546213" y="1845366"/>
                  <a:pt x="2397406" y="1994173"/>
                  <a:pt x="2213844" y="1994173"/>
                </a:cubicBezTo>
                <a:lnTo>
                  <a:pt x="332369" y="1994173"/>
                </a:lnTo>
                <a:cubicBezTo>
                  <a:pt x="148807" y="1994173"/>
                  <a:pt x="0" y="1845366"/>
                  <a:pt x="0" y="1661804"/>
                </a:cubicBezTo>
                <a:lnTo>
                  <a:pt x="0" y="332369"/>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81168" tIns="181168" rIns="181168" bIns="181168" numCol="1" spcCol="1270" anchor="ctr" anchorCtr="0">
            <a:noAutofit/>
          </a:bodyPr>
          <a:lstStyle/>
          <a:p>
            <a:pPr lvl="0" algn="ctr" defTabSz="977900">
              <a:lnSpc>
                <a:spcPct val="90000"/>
              </a:lnSpc>
              <a:spcBef>
                <a:spcPts val="0"/>
              </a:spcBef>
              <a:spcAft>
                <a:spcPts val="0"/>
              </a:spcAft>
              <a:defRPr/>
            </a:pPr>
            <a:r>
              <a:rPr lang="en-GB" sz="2200"/>
              <a:t>An organisation  must carefully consider any challenges to the accuracy of personal data</a:t>
            </a:r>
          </a:p>
        </p:txBody>
      </p:sp>
      <p:sp>
        <p:nvSpPr>
          <p:cNvPr id="1911180478" name="TextBox 2"/>
          <p:cNvSpPr txBox="1"/>
          <p:nvPr/>
        </p:nvSpPr>
        <p:spPr bwMode="auto">
          <a:xfrm>
            <a:off x="10562492" y="6459513"/>
            <a:ext cx="1629508" cy="369332"/>
          </a:xfrm>
          <a:prstGeom prst="rect">
            <a:avLst/>
          </a:prstGeom>
          <a:noFill/>
        </p:spPr>
        <p:txBody>
          <a:bodyPr wrap="square">
            <a:spAutoFit/>
          </a:bodyPr>
          <a:lstStyle/>
          <a:p>
            <a:pPr>
              <a:defRPr/>
            </a:pPr>
            <a:r>
              <a:rPr lang="en-GB"/>
              <a:t>(IOC, 2025c)</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0415114"/>
                                        </p:tgtEl>
                                        <p:attrNameLst>
                                          <p:attrName>style.visibility</p:attrName>
                                        </p:attrNameLst>
                                      </p:cBhvr>
                                      <p:to>
                                        <p:strVal val="visible"/>
                                      </p:to>
                                    </p:set>
                                    <p:animEffect transition="in" filter="fade">
                                      <p:cBhvr>
                                        <p:cTn id="7" dur="500"/>
                                        <p:tgtEl>
                                          <p:spTgt spid="7041511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789943786"/>
                                        </p:tgtEl>
                                        <p:attrNameLst>
                                          <p:attrName>style.visibility</p:attrName>
                                        </p:attrNameLst>
                                      </p:cBhvr>
                                      <p:to>
                                        <p:strVal val="visible"/>
                                      </p:to>
                                    </p:set>
                                    <p:animEffect transition="in" filter="fade">
                                      <p:cBhvr>
                                        <p:cTn id="12" dur="500"/>
                                        <p:tgtEl>
                                          <p:spTgt spid="178994378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115665413"/>
                                        </p:tgtEl>
                                        <p:attrNameLst>
                                          <p:attrName>style.visibility</p:attrName>
                                        </p:attrNameLst>
                                      </p:cBhvr>
                                      <p:to>
                                        <p:strVal val="visible"/>
                                      </p:to>
                                    </p:set>
                                    <p:animEffect transition="in" filter="fade">
                                      <p:cBhvr>
                                        <p:cTn id="17" dur="500"/>
                                        <p:tgtEl>
                                          <p:spTgt spid="1115665413"/>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34978618"/>
                                        </p:tgtEl>
                                        <p:attrNameLst>
                                          <p:attrName>style.visibility</p:attrName>
                                        </p:attrNameLst>
                                      </p:cBhvr>
                                      <p:to>
                                        <p:strVal val="visible"/>
                                      </p:to>
                                    </p:set>
                                    <p:animEffect transition="in" filter="fade">
                                      <p:cBhvr>
                                        <p:cTn id="22" dur="500"/>
                                        <p:tgtEl>
                                          <p:spTgt spid="4349786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89943786" grpId="0" animBg="1"/>
      <p:bldP spid="1115665413" grpId="0" animBg="1"/>
      <p:bldP spid="434978618" grpId="0" animBg="1"/>
    </p:bld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422672026" name="Title 1"/>
          <p:cNvSpPr>
            <a:spLocks noGrp="1"/>
          </p:cNvSpPr>
          <p:nvPr>
            <p:ph type="title"/>
          </p:nvPr>
        </p:nvSpPr>
        <p:spPr bwMode="auto">
          <a:xfrm>
            <a:off x="3770843" y="-25188"/>
            <a:ext cx="7956222" cy="1200329"/>
          </a:xfrm>
        </p:spPr>
        <p:txBody>
          <a:bodyPr>
            <a:normAutofit/>
          </a:bodyPr>
          <a:lstStyle/>
          <a:p>
            <a:pPr>
              <a:defRPr/>
            </a:pPr>
            <a:r>
              <a:rPr lang="en-GB" sz="4800" b="1">
                <a:latin typeface="+mn-lt"/>
              </a:rPr>
              <a:t>Example - Accuracy</a:t>
            </a:r>
          </a:p>
        </p:txBody>
      </p:sp>
      <p:sp>
        <p:nvSpPr>
          <p:cNvPr id="1016030039" name="Content Placeholder 2"/>
          <p:cNvSpPr>
            <a:spLocks noGrp="1"/>
          </p:cNvSpPr>
          <p:nvPr>
            <p:ph idx="1"/>
          </p:nvPr>
        </p:nvSpPr>
        <p:spPr bwMode="auto">
          <a:xfrm>
            <a:off x="3305910" y="1165428"/>
            <a:ext cx="5603628" cy="4795308"/>
          </a:xfrm>
        </p:spPr>
        <p:txBody>
          <a:bodyPr>
            <a:normAutofit/>
          </a:bodyPr>
          <a:lstStyle/>
          <a:p>
            <a:pPr marL="0" indent="0">
              <a:buNone/>
              <a:defRPr/>
            </a:pPr>
            <a:r>
              <a:rPr lang="en-GB" sz="2400"/>
              <a:t>A misdiagnosis of a medical condition continues to be held as part of a patient’s medical records even after the diagnosis is corrected, because it is relevant for the purpose of explaining treatment given to the patient, or for other health problems. </a:t>
            </a:r>
          </a:p>
          <a:p>
            <a:pPr marL="0" indent="0">
              <a:buNone/>
              <a:defRPr/>
            </a:pPr>
            <a:endParaRPr lang="en-GB" sz="2400"/>
          </a:p>
          <a:p>
            <a:pPr marL="0" indent="0">
              <a:buNone/>
              <a:defRPr/>
            </a:pPr>
            <a:r>
              <a:rPr lang="en-GB" sz="2400"/>
              <a:t>This is technically allowable but can be potentially confusing if not clearly explained</a:t>
            </a:r>
            <a:r>
              <a:rPr lang="en-GB"/>
              <a:t>. </a:t>
            </a:r>
          </a:p>
        </p:txBody>
      </p:sp>
      <p:pic>
        <p:nvPicPr>
          <p:cNvPr id="1578801110" name="Picture 4" descr="Athletic woman angry"/>
          <p:cNvPicPr>
            <a:picLocks noChangeAspect="1"/>
          </p:cNvPicPr>
          <p:nvPr/>
        </p:nvPicPr>
        <p:blipFill rotWithShape="1">
          <a:blip r:embed="rId3"/>
          <a:stretch/>
        </p:blipFill>
        <p:spPr bwMode="auto">
          <a:xfrm>
            <a:off x="10503876" y="778566"/>
            <a:ext cx="1338001" cy="4527143"/>
          </a:xfrm>
          <a:prstGeom prst="rect">
            <a:avLst/>
          </a:prstGeom>
        </p:spPr>
      </p:pic>
      <p:pic>
        <p:nvPicPr>
          <p:cNvPr id="1999991225" name="Picture 6" descr="Doctor using tablet"/>
          <p:cNvPicPr>
            <a:picLocks noChangeAspect="1"/>
          </p:cNvPicPr>
          <p:nvPr/>
        </p:nvPicPr>
        <p:blipFill rotWithShape="1">
          <a:blip r:embed="rId4"/>
          <a:stretch/>
        </p:blipFill>
        <p:spPr bwMode="auto">
          <a:xfrm flipH="1">
            <a:off x="9132276" y="687936"/>
            <a:ext cx="1465587" cy="4527143"/>
          </a:xfrm>
          <a:prstGeom prst="rect">
            <a:avLst/>
          </a:prstGeom>
        </p:spPr>
      </p:pic>
      <p:sp>
        <p:nvSpPr>
          <p:cNvPr id="1652082047" name="TextBox 5"/>
          <p:cNvSpPr txBox="1"/>
          <p:nvPr/>
        </p:nvSpPr>
        <p:spPr bwMode="auto">
          <a:xfrm>
            <a:off x="3305909" y="5290317"/>
            <a:ext cx="8886089" cy="1200329"/>
          </a:xfrm>
          <a:prstGeom prst="rect">
            <a:avLst/>
          </a:prstGeom>
          <a:noFill/>
        </p:spPr>
        <p:txBody>
          <a:bodyPr wrap="square">
            <a:spAutoFit/>
          </a:bodyPr>
          <a:lstStyle/>
          <a:p>
            <a:pPr marL="342900" indent="-342900">
              <a:buFont typeface="Arial"/>
              <a:buChar char="•"/>
              <a:defRPr/>
            </a:pPr>
            <a:r>
              <a:rPr lang="en-GB" sz="2400" i="1"/>
              <a:t>Should records of mistakes always be kept? </a:t>
            </a:r>
          </a:p>
          <a:p>
            <a:pPr marL="342900" indent="-342900">
              <a:buFont typeface="Arial"/>
              <a:buChar char="•"/>
              <a:defRPr/>
            </a:pPr>
            <a:r>
              <a:rPr lang="en-GB" sz="2400" i="1"/>
              <a:t>How can organisations avoid confusing or misleading people in these cases?</a:t>
            </a:r>
          </a:p>
        </p:txBody>
      </p:sp>
      <p:sp>
        <p:nvSpPr>
          <p:cNvPr id="1083678627" name="TextBox 7"/>
          <p:cNvSpPr txBox="1"/>
          <p:nvPr/>
        </p:nvSpPr>
        <p:spPr bwMode="auto">
          <a:xfrm>
            <a:off x="10456983" y="6423193"/>
            <a:ext cx="1570891" cy="367354"/>
          </a:xfrm>
          <a:prstGeom prst="rect">
            <a:avLst/>
          </a:prstGeom>
          <a:noFill/>
        </p:spPr>
        <p:txBody>
          <a:bodyPr wrap="square" rtlCol="0">
            <a:spAutoFit/>
          </a:bodyPr>
          <a:lstStyle/>
          <a:p>
            <a:pPr>
              <a:defRPr/>
            </a:pPr>
            <a:r>
              <a:rPr lang="en-GB"/>
              <a:t>(IOC, 2025c)</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436889354" name="Freeform: Shape 3"/>
          <p:cNvSpPr/>
          <p:nvPr/>
        </p:nvSpPr>
        <p:spPr bwMode="auto">
          <a:xfrm>
            <a:off x="173698" y="1127164"/>
            <a:ext cx="11594969" cy="1325563"/>
          </a:xfrm>
          <a:prstGeom prst="rect">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lIns="91440" tIns="45720" rIns="91440" bIns="45720" numCol="1" spcCol="1270" rtlCol="0" anchor="ctr" anchorCtr="0">
            <a:normAutofit/>
          </a:bodyPr>
          <a:lstStyle/>
          <a:p>
            <a:pPr marL="0" lvl="0" indent="0">
              <a:lnSpc>
                <a:spcPct val="90000"/>
              </a:lnSpc>
              <a:spcBef>
                <a:spcPts val="0"/>
              </a:spcBef>
              <a:spcAft>
                <a:spcPts val="0"/>
              </a:spcAft>
              <a:defRPr/>
            </a:pPr>
            <a:r>
              <a:rPr lang="en-US" sz="4800" b="1">
                <a:solidFill>
                  <a:schemeClr val="bg1">
                    <a:lumMod val="95000"/>
                  </a:schemeClr>
                </a:solidFill>
                <a:ea typeface="+mj-ea"/>
                <a:cs typeface="+mj-cs"/>
              </a:rPr>
              <a:t>Storage Limitation</a:t>
            </a:r>
          </a:p>
        </p:txBody>
      </p:sp>
      <p:sp>
        <p:nvSpPr>
          <p:cNvPr id="252730552" name="Freeform: Shape 6"/>
          <p:cNvSpPr/>
          <p:nvPr/>
        </p:nvSpPr>
        <p:spPr bwMode="auto">
          <a:xfrm>
            <a:off x="3613485" y="3504358"/>
            <a:ext cx="722540" cy="94478"/>
          </a:xfrm>
          <a:custGeom>
            <a:avLst/>
            <a:gdLst>
              <a:gd name="connsiteX0" fmla="*/ 0 w 556678"/>
              <a:gd name="connsiteY0" fmla="*/ 45720 h 91440"/>
              <a:gd name="connsiteX1" fmla="*/ 556678 w 556678"/>
              <a:gd name="connsiteY1" fmla="*/ 45720 h 91440"/>
            </a:gdLst>
            <a:ahLst/>
            <a:cxnLst>
              <a:cxn ang="0">
                <a:pos x="connsiteX0" y="connsiteY0"/>
              </a:cxn>
              <a:cxn ang="0">
                <a:pos x="connsiteX1" y="connsiteY1"/>
              </a:cxn>
            </a:cxnLst>
            <a:rect l="l" t="t" r="r" b="b"/>
            <a:pathLst>
              <a:path w="556678" h="91440" extrusionOk="0">
                <a:moveTo>
                  <a:pt x="0" y="45720"/>
                </a:moveTo>
                <a:lnTo>
                  <a:pt x="556678" y="45720"/>
                </a:lnTo>
              </a:path>
            </a:pathLst>
          </a:custGeom>
          <a:noFill/>
          <a:ln>
            <a:tailEnd type="arrow"/>
          </a:ln>
        </p:spPr>
        <p:style>
          <a:lnRef idx="1">
            <a:schemeClr val="accent3">
              <a:hueOff val="0"/>
              <a:satOff val="0"/>
              <a:lumOff val="0"/>
              <a:alphaOff val="0"/>
            </a:schemeClr>
          </a:lnRef>
          <a:fillRef idx="0">
            <a:srgbClr val="000000"/>
          </a:fillRef>
          <a:effectRef idx="0">
            <a:schemeClr val="accent3">
              <a:hueOff val="0"/>
              <a:satOff val="0"/>
              <a:lumOff val="0"/>
              <a:alphaOff val="0"/>
            </a:schemeClr>
          </a:effectRef>
          <a:fontRef idx="minor">
            <a:schemeClr val="tx1">
              <a:hueOff val="0"/>
              <a:satOff val="0"/>
              <a:lumOff val="0"/>
              <a:alphaOff val="0"/>
            </a:schemeClr>
          </a:fontRef>
        </p:style>
        <p:txBody>
          <a:bodyPr spcFirstLastPara="0" vert="horz" wrap="square" lIns="276358" tIns="42783" rIns="276357" bIns="42785" numCol="1" spcCol="1270" anchor="ctr" anchorCtr="0">
            <a:noAutofit/>
          </a:bodyPr>
          <a:lstStyle/>
          <a:p>
            <a:pPr marL="0" lvl="0" indent="0" algn="ctr" defTabSz="222250">
              <a:lnSpc>
                <a:spcPct val="90000"/>
              </a:lnSpc>
              <a:spcBef>
                <a:spcPts val="0"/>
              </a:spcBef>
              <a:spcAft>
                <a:spcPts val="0"/>
              </a:spcAft>
              <a:buNone/>
              <a:defRPr/>
            </a:pPr>
            <a:endParaRPr lang="en-US" sz="500"/>
          </a:p>
        </p:txBody>
      </p:sp>
      <p:sp>
        <p:nvSpPr>
          <p:cNvPr id="280774155" name="Freeform: Shape 7"/>
          <p:cNvSpPr/>
          <p:nvPr/>
        </p:nvSpPr>
        <p:spPr bwMode="auto">
          <a:xfrm>
            <a:off x="301657" y="2760134"/>
            <a:ext cx="3314164" cy="1582924"/>
          </a:xfrm>
          <a:custGeom>
            <a:avLst/>
            <a:gdLst>
              <a:gd name="connsiteX0" fmla="*/ 0 w 2553384"/>
              <a:gd name="connsiteY0" fmla="*/ 0 h 1532030"/>
              <a:gd name="connsiteX1" fmla="*/ 2553384 w 2553384"/>
              <a:gd name="connsiteY1" fmla="*/ 0 h 1532030"/>
              <a:gd name="connsiteX2" fmla="*/ 2553384 w 2553384"/>
              <a:gd name="connsiteY2" fmla="*/ 1532030 h 1532030"/>
              <a:gd name="connsiteX3" fmla="*/ 0 w 2553384"/>
              <a:gd name="connsiteY3" fmla="*/ 1532030 h 1532030"/>
              <a:gd name="connsiteX4" fmla="*/ 0 w 2553384"/>
              <a:gd name="connsiteY4" fmla="*/ 0 h 153203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53384" h="1532030" extrusionOk="0">
                <a:moveTo>
                  <a:pt x="0" y="0"/>
                </a:moveTo>
                <a:lnTo>
                  <a:pt x="2553384" y="0"/>
                </a:lnTo>
                <a:lnTo>
                  <a:pt x="2553384" y="1532030"/>
                </a:lnTo>
                <a:lnTo>
                  <a:pt x="0" y="1532030"/>
                </a:lnTo>
                <a:lnTo>
                  <a:pt x="0" y="0"/>
                </a:lnTo>
                <a:close/>
              </a:path>
            </a:pathLst>
          </a:custGeom>
        </p:spPr>
        <p:style>
          <a:lnRef idx="3">
            <a:schemeClr val="lt1">
              <a:hueOff val="0"/>
              <a:satOff val="0"/>
              <a:lumOff val="0"/>
              <a:alphaOff val="0"/>
            </a:schemeClr>
          </a:lnRef>
          <a:fillRef idx="1">
            <a:schemeClr val="accent3">
              <a:hueOff val="0"/>
              <a:satOff val="0"/>
              <a:lumOff val="0"/>
              <a:alphaOff val="0"/>
            </a:schemeClr>
          </a:fillRef>
          <a:effectRef idx="1">
            <a:schemeClr val="accent3">
              <a:hueOff val="0"/>
              <a:satOff val="0"/>
              <a:lumOff val="0"/>
              <a:alphaOff val="0"/>
            </a:schemeClr>
          </a:effectRef>
          <a:fontRef idx="minor">
            <a:schemeClr val="lt1"/>
          </a:fontRef>
        </p:style>
        <p:txBody>
          <a:bodyPr spcFirstLastPara="0" vert="horz" wrap="square" lIns="125118" tIns="131333" rIns="125118" bIns="131333" numCol="1" spcCol="1270" anchor="ctr" anchorCtr="0">
            <a:noAutofit/>
          </a:bodyPr>
          <a:lstStyle/>
          <a:p>
            <a:pPr lvl="0" algn="ctr" defTabSz="666750">
              <a:lnSpc>
                <a:spcPct val="90000"/>
              </a:lnSpc>
              <a:spcBef>
                <a:spcPts val="0"/>
              </a:spcBef>
              <a:spcAft>
                <a:spcPts val="0"/>
              </a:spcAft>
              <a:defRPr/>
            </a:pPr>
            <a:r>
              <a:rPr lang="en-GB" sz="2000" b="1">
                <a:solidFill>
                  <a:srgbClr val="002060"/>
                </a:solidFill>
              </a:rPr>
              <a:t>An organisation must not keep personal data for longer than they need it.</a:t>
            </a:r>
            <a:endParaRPr lang="en-US" sz="2000" b="1">
              <a:solidFill>
                <a:srgbClr val="002060"/>
              </a:solidFill>
            </a:endParaRPr>
          </a:p>
        </p:txBody>
      </p:sp>
      <p:sp>
        <p:nvSpPr>
          <p:cNvPr id="1232824340" name="Freeform: Shape 8"/>
          <p:cNvSpPr/>
          <p:nvPr/>
        </p:nvSpPr>
        <p:spPr bwMode="auto">
          <a:xfrm>
            <a:off x="7689908" y="3504358"/>
            <a:ext cx="722540" cy="94478"/>
          </a:xfrm>
          <a:custGeom>
            <a:avLst/>
            <a:gdLst>
              <a:gd name="connsiteX0" fmla="*/ 0 w 556678"/>
              <a:gd name="connsiteY0" fmla="*/ 45720 h 91440"/>
              <a:gd name="connsiteX1" fmla="*/ 556678 w 556678"/>
              <a:gd name="connsiteY1" fmla="*/ 45720 h 91440"/>
            </a:gdLst>
            <a:ahLst/>
            <a:cxnLst>
              <a:cxn ang="0">
                <a:pos x="connsiteX0" y="connsiteY0"/>
              </a:cxn>
              <a:cxn ang="0">
                <a:pos x="connsiteX1" y="connsiteY1"/>
              </a:cxn>
            </a:cxnLst>
            <a:rect l="l" t="t" r="r" b="b"/>
            <a:pathLst>
              <a:path w="556678" h="91440" extrusionOk="0">
                <a:moveTo>
                  <a:pt x="0" y="45720"/>
                </a:moveTo>
                <a:lnTo>
                  <a:pt x="556678" y="45720"/>
                </a:lnTo>
              </a:path>
            </a:pathLst>
          </a:custGeom>
          <a:noFill/>
          <a:ln>
            <a:tailEnd type="arrow"/>
          </a:ln>
        </p:spPr>
        <p:style>
          <a:lnRef idx="1">
            <a:schemeClr val="accent3">
              <a:hueOff val="0"/>
              <a:satOff val="0"/>
              <a:lumOff val="0"/>
              <a:alphaOff val="0"/>
            </a:schemeClr>
          </a:lnRef>
          <a:fillRef idx="0">
            <a:srgbClr val="000000"/>
          </a:fillRef>
          <a:effectRef idx="0">
            <a:schemeClr val="accent3">
              <a:hueOff val="0"/>
              <a:satOff val="0"/>
              <a:lumOff val="0"/>
              <a:alphaOff val="0"/>
            </a:schemeClr>
          </a:effectRef>
          <a:fontRef idx="minor">
            <a:schemeClr val="tx1">
              <a:hueOff val="0"/>
              <a:satOff val="0"/>
              <a:lumOff val="0"/>
              <a:alphaOff val="0"/>
            </a:schemeClr>
          </a:fontRef>
        </p:style>
        <p:txBody>
          <a:bodyPr spcFirstLastPara="0" vert="horz" wrap="square" lIns="276357" tIns="42783" rIns="276358" bIns="42785" numCol="1" spcCol="1270" anchor="ctr" anchorCtr="0">
            <a:noAutofit/>
          </a:bodyPr>
          <a:lstStyle/>
          <a:p>
            <a:pPr marL="0" lvl="0" indent="0" algn="ctr" defTabSz="222250">
              <a:lnSpc>
                <a:spcPct val="90000"/>
              </a:lnSpc>
              <a:spcBef>
                <a:spcPts val="0"/>
              </a:spcBef>
              <a:spcAft>
                <a:spcPts val="0"/>
              </a:spcAft>
              <a:buNone/>
              <a:defRPr/>
            </a:pPr>
            <a:endParaRPr lang="en-US" sz="500"/>
          </a:p>
        </p:txBody>
      </p:sp>
      <p:sp>
        <p:nvSpPr>
          <p:cNvPr id="1900908329" name="Freeform: Shape 9"/>
          <p:cNvSpPr/>
          <p:nvPr/>
        </p:nvSpPr>
        <p:spPr bwMode="auto">
          <a:xfrm>
            <a:off x="4378080" y="2760134"/>
            <a:ext cx="3314164" cy="1785120"/>
          </a:xfrm>
          <a:custGeom>
            <a:avLst/>
            <a:gdLst>
              <a:gd name="connsiteX0" fmla="*/ 0 w 2553384"/>
              <a:gd name="connsiteY0" fmla="*/ 0 h 1532030"/>
              <a:gd name="connsiteX1" fmla="*/ 2553384 w 2553384"/>
              <a:gd name="connsiteY1" fmla="*/ 0 h 1532030"/>
              <a:gd name="connsiteX2" fmla="*/ 2553384 w 2553384"/>
              <a:gd name="connsiteY2" fmla="*/ 1532030 h 1532030"/>
              <a:gd name="connsiteX3" fmla="*/ 0 w 2553384"/>
              <a:gd name="connsiteY3" fmla="*/ 1532030 h 1532030"/>
              <a:gd name="connsiteX4" fmla="*/ 0 w 2553384"/>
              <a:gd name="connsiteY4" fmla="*/ 0 h 153203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53384" h="1532030" extrusionOk="0">
                <a:moveTo>
                  <a:pt x="0" y="0"/>
                </a:moveTo>
                <a:lnTo>
                  <a:pt x="2553384" y="0"/>
                </a:lnTo>
                <a:lnTo>
                  <a:pt x="2553384" y="1532030"/>
                </a:lnTo>
                <a:lnTo>
                  <a:pt x="0" y="1532030"/>
                </a:lnTo>
                <a:lnTo>
                  <a:pt x="0" y="0"/>
                </a:lnTo>
                <a:close/>
              </a:path>
            </a:pathLst>
          </a:custGeom>
        </p:spPr>
        <p:style>
          <a:lnRef idx="3">
            <a:schemeClr val="lt1">
              <a:hueOff val="0"/>
              <a:satOff val="0"/>
              <a:lumOff val="0"/>
              <a:alphaOff val="0"/>
            </a:schemeClr>
          </a:lnRef>
          <a:fillRef idx="1">
            <a:schemeClr val="accent3">
              <a:hueOff val="0"/>
              <a:satOff val="0"/>
              <a:lumOff val="0"/>
              <a:alphaOff val="0"/>
            </a:schemeClr>
          </a:fillRef>
          <a:effectRef idx="1">
            <a:schemeClr val="accent3">
              <a:hueOff val="0"/>
              <a:satOff val="0"/>
              <a:lumOff val="0"/>
              <a:alphaOff val="0"/>
            </a:schemeClr>
          </a:effectRef>
          <a:fontRef idx="minor">
            <a:schemeClr val="lt1"/>
          </a:fontRef>
        </p:style>
        <p:txBody>
          <a:bodyPr spcFirstLastPara="0" vert="horz" wrap="square" lIns="125118" tIns="131333" rIns="125118" bIns="131333" numCol="1" spcCol="1270" anchor="ctr" anchorCtr="0">
            <a:noAutofit/>
          </a:bodyPr>
          <a:lstStyle/>
          <a:p>
            <a:pPr lvl="0" algn="ctr" defTabSz="666750">
              <a:lnSpc>
                <a:spcPct val="90000"/>
              </a:lnSpc>
              <a:spcBef>
                <a:spcPts val="0"/>
              </a:spcBef>
              <a:spcAft>
                <a:spcPts val="0"/>
              </a:spcAft>
              <a:defRPr/>
            </a:pPr>
            <a:r>
              <a:rPr lang="en-GB" sz="2000" b="1">
                <a:solidFill>
                  <a:srgbClr val="002060"/>
                </a:solidFill>
              </a:rPr>
              <a:t>An organisation need to think about - and be able to justify - how long they keep personal data. This will depend on your purposes for holding the data.</a:t>
            </a:r>
            <a:endParaRPr lang="en-US" sz="2000" b="1">
              <a:solidFill>
                <a:srgbClr val="002060"/>
              </a:solidFill>
            </a:endParaRPr>
          </a:p>
        </p:txBody>
      </p:sp>
      <p:sp>
        <p:nvSpPr>
          <p:cNvPr id="470483141" name="Freeform: Shape 10"/>
          <p:cNvSpPr/>
          <p:nvPr/>
        </p:nvSpPr>
        <p:spPr bwMode="auto">
          <a:xfrm>
            <a:off x="1958739" y="4341199"/>
            <a:ext cx="8152844" cy="575171"/>
          </a:xfrm>
          <a:custGeom>
            <a:avLst/>
            <a:gdLst>
              <a:gd name="connsiteX0" fmla="*/ 6281325 w 6281325"/>
              <a:gd name="connsiteY0" fmla="*/ 0 h 556678"/>
              <a:gd name="connsiteX1" fmla="*/ 6281325 w 6281325"/>
              <a:gd name="connsiteY1" fmla="*/ 295439 h 556678"/>
              <a:gd name="connsiteX2" fmla="*/ 0 w 6281325"/>
              <a:gd name="connsiteY2" fmla="*/ 295439 h 556678"/>
              <a:gd name="connsiteX3" fmla="*/ 0 w 6281325"/>
              <a:gd name="connsiteY3" fmla="*/ 556678 h 556678"/>
            </a:gdLst>
            <a:ahLst/>
            <a:cxnLst>
              <a:cxn ang="0">
                <a:pos x="connsiteX0" y="connsiteY0"/>
              </a:cxn>
              <a:cxn ang="0">
                <a:pos x="connsiteX1" y="connsiteY1"/>
              </a:cxn>
              <a:cxn ang="0">
                <a:pos x="connsiteX2" y="connsiteY2"/>
              </a:cxn>
              <a:cxn ang="0">
                <a:pos x="connsiteX3" y="connsiteY3"/>
              </a:cxn>
            </a:cxnLst>
            <a:rect l="l" t="t" r="r" b="b"/>
            <a:pathLst>
              <a:path w="6281325" h="556678" extrusionOk="0">
                <a:moveTo>
                  <a:pt x="6281325" y="0"/>
                </a:moveTo>
                <a:lnTo>
                  <a:pt x="6281325" y="295439"/>
                </a:lnTo>
                <a:lnTo>
                  <a:pt x="0" y="295439"/>
                </a:lnTo>
                <a:lnTo>
                  <a:pt x="0" y="556678"/>
                </a:lnTo>
              </a:path>
            </a:pathLst>
          </a:custGeom>
          <a:noFill/>
          <a:ln>
            <a:tailEnd type="arrow"/>
          </a:ln>
        </p:spPr>
        <p:style>
          <a:lnRef idx="1">
            <a:schemeClr val="accent3">
              <a:hueOff val="0"/>
              <a:satOff val="0"/>
              <a:lumOff val="0"/>
              <a:alphaOff val="0"/>
            </a:schemeClr>
          </a:lnRef>
          <a:fillRef idx="0">
            <a:srgbClr val="000000"/>
          </a:fillRef>
          <a:effectRef idx="0">
            <a:schemeClr val="accent3">
              <a:hueOff val="0"/>
              <a:satOff val="0"/>
              <a:lumOff val="0"/>
              <a:alphaOff val="0"/>
            </a:schemeClr>
          </a:effectRef>
          <a:fontRef idx="minor">
            <a:schemeClr val="tx1">
              <a:hueOff val="0"/>
              <a:satOff val="0"/>
              <a:lumOff val="0"/>
              <a:alphaOff val="0"/>
            </a:schemeClr>
          </a:fontRef>
        </p:style>
        <p:txBody>
          <a:bodyPr spcFirstLastPara="0" vert="horz" wrap="square" lIns="2995645" tIns="275403" rIns="2995645" bIns="275403" numCol="1" spcCol="1270" anchor="ctr" anchorCtr="0">
            <a:noAutofit/>
          </a:bodyPr>
          <a:lstStyle/>
          <a:p>
            <a:pPr marL="0" lvl="0" indent="0" algn="ctr" defTabSz="222250">
              <a:lnSpc>
                <a:spcPct val="90000"/>
              </a:lnSpc>
              <a:spcBef>
                <a:spcPts val="0"/>
              </a:spcBef>
              <a:spcAft>
                <a:spcPts val="0"/>
              </a:spcAft>
              <a:buNone/>
              <a:defRPr/>
            </a:pPr>
            <a:endParaRPr lang="en-US" sz="500"/>
          </a:p>
        </p:txBody>
      </p:sp>
      <p:sp>
        <p:nvSpPr>
          <p:cNvPr id="913876900" name="Freeform: Shape 11"/>
          <p:cNvSpPr/>
          <p:nvPr/>
        </p:nvSpPr>
        <p:spPr bwMode="auto">
          <a:xfrm>
            <a:off x="8454503" y="2760134"/>
            <a:ext cx="3314164" cy="1582924"/>
          </a:xfrm>
          <a:custGeom>
            <a:avLst/>
            <a:gdLst>
              <a:gd name="connsiteX0" fmla="*/ 0 w 2553384"/>
              <a:gd name="connsiteY0" fmla="*/ 0 h 1532030"/>
              <a:gd name="connsiteX1" fmla="*/ 2553384 w 2553384"/>
              <a:gd name="connsiteY1" fmla="*/ 0 h 1532030"/>
              <a:gd name="connsiteX2" fmla="*/ 2553384 w 2553384"/>
              <a:gd name="connsiteY2" fmla="*/ 1532030 h 1532030"/>
              <a:gd name="connsiteX3" fmla="*/ 0 w 2553384"/>
              <a:gd name="connsiteY3" fmla="*/ 1532030 h 1532030"/>
              <a:gd name="connsiteX4" fmla="*/ 0 w 2553384"/>
              <a:gd name="connsiteY4" fmla="*/ 0 h 153203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53384" h="1532030" extrusionOk="0">
                <a:moveTo>
                  <a:pt x="0" y="0"/>
                </a:moveTo>
                <a:lnTo>
                  <a:pt x="2553384" y="0"/>
                </a:lnTo>
                <a:lnTo>
                  <a:pt x="2553384" y="1532030"/>
                </a:lnTo>
                <a:lnTo>
                  <a:pt x="0" y="1532030"/>
                </a:lnTo>
                <a:lnTo>
                  <a:pt x="0" y="0"/>
                </a:lnTo>
                <a:close/>
              </a:path>
            </a:pathLst>
          </a:custGeom>
        </p:spPr>
        <p:style>
          <a:lnRef idx="3">
            <a:schemeClr val="lt1">
              <a:hueOff val="0"/>
              <a:satOff val="0"/>
              <a:lumOff val="0"/>
              <a:alphaOff val="0"/>
            </a:schemeClr>
          </a:lnRef>
          <a:fillRef idx="1">
            <a:schemeClr val="accent3">
              <a:hueOff val="0"/>
              <a:satOff val="0"/>
              <a:lumOff val="0"/>
              <a:alphaOff val="0"/>
            </a:schemeClr>
          </a:fillRef>
          <a:effectRef idx="1">
            <a:schemeClr val="accent3">
              <a:hueOff val="0"/>
              <a:satOff val="0"/>
              <a:lumOff val="0"/>
              <a:alphaOff val="0"/>
            </a:schemeClr>
          </a:effectRef>
          <a:fontRef idx="minor">
            <a:schemeClr val="lt1"/>
          </a:fontRef>
        </p:style>
        <p:txBody>
          <a:bodyPr spcFirstLastPara="0" vert="horz" wrap="square" lIns="125118" tIns="131333" rIns="125118" bIns="131333" numCol="1" spcCol="1270" anchor="ctr" anchorCtr="0">
            <a:noAutofit/>
          </a:bodyPr>
          <a:lstStyle/>
          <a:p>
            <a:pPr lvl="0" algn="ctr" defTabSz="666750">
              <a:lnSpc>
                <a:spcPct val="90000"/>
              </a:lnSpc>
              <a:spcBef>
                <a:spcPts val="0"/>
              </a:spcBef>
              <a:spcAft>
                <a:spcPts val="0"/>
              </a:spcAft>
              <a:defRPr/>
            </a:pPr>
            <a:r>
              <a:rPr lang="en-GB" sz="2000" b="1">
                <a:solidFill>
                  <a:srgbClr val="002060"/>
                </a:solidFill>
              </a:rPr>
              <a:t>An organisation needs a policy setting standard retention periods wherever possible, to comply with documentation requirements.</a:t>
            </a:r>
            <a:endParaRPr lang="en-US" sz="2000" b="1">
              <a:solidFill>
                <a:srgbClr val="002060"/>
              </a:solidFill>
            </a:endParaRPr>
          </a:p>
        </p:txBody>
      </p:sp>
      <p:sp>
        <p:nvSpPr>
          <p:cNvPr id="1288814987" name="Freeform: Shape 12"/>
          <p:cNvSpPr/>
          <p:nvPr/>
        </p:nvSpPr>
        <p:spPr bwMode="auto">
          <a:xfrm>
            <a:off x="3613485" y="5694069"/>
            <a:ext cx="722540" cy="94478"/>
          </a:xfrm>
          <a:custGeom>
            <a:avLst/>
            <a:gdLst>
              <a:gd name="connsiteX0" fmla="*/ 0 w 556678"/>
              <a:gd name="connsiteY0" fmla="*/ 45720 h 91440"/>
              <a:gd name="connsiteX1" fmla="*/ 556678 w 556678"/>
              <a:gd name="connsiteY1" fmla="*/ 45720 h 91440"/>
            </a:gdLst>
            <a:ahLst/>
            <a:cxnLst>
              <a:cxn ang="0">
                <a:pos x="connsiteX0" y="connsiteY0"/>
              </a:cxn>
              <a:cxn ang="0">
                <a:pos x="connsiteX1" y="connsiteY1"/>
              </a:cxn>
            </a:cxnLst>
            <a:rect l="l" t="t" r="r" b="b"/>
            <a:pathLst>
              <a:path w="556678" h="91440" extrusionOk="0">
                <a:moveTo>
                  <a:pt x="0" y="45720"/>
                </a:moveTo>
                <a:lnTo>
                  <a:pt x="556678" y="45720"/>
                </a:lnTo>
              </a:path>
            </a:pathLst>
          </a:custGeom>
          <a:noFill/>
          <a:ln>
            <a:tailEnd type="arrow"/>
          </a:ln>
        </p:spPr>
        <p:style>
          <a:lnRef idx="1">
            <a:schemeClr val="accent3">
              <a:hueOff val="0"/>
              <a:satOff val="0"/>
              <a:lumOff val="0"/>
              <a:alphaOff val="0"/>
            </a:schemeClr>
          </a:lnRef>
          <a:fillRef idx="0">
            <a:srgbClr val="000000"/>
          </a:fillRef>
          <a:effectRef idx="0">
            <a:schemeClr val="accent3">
              <a:hueOff val="0"/>
              <a:satOff val="0"/>
              <a:lumOff val="0"/>
              <a:alphaOff val="0"/>
            </a:schemeClr>
          </a:effectRef>
          <a:fontRef idx="minor">
            <a:schemeClr val="tx1">
              <a:hueOff val="0"/>
              <a:satOff val="0"/>
              <a:lumOff val="0"/>
              <a:alphaOff val="0"/>
            </a:schemeClr>
          </a:fontRef>
        </p:style>
        <p:txBody>
          <a:bodyPr spcFirstLastPara="0" vert="horz" wrap="square" lIns="276358" tIns="42784" rIns="276357" bIns="42784" numCol="1" spcCol="1270" anchor="ctr" anchorCtr="0">
            <a:noAutofit/>
          </a:bodyPr>
          <a:lstStyle/>
          <a:p>
            <a:pPr marL="0" lvl="0" indent="0" algn="ctr" defTabSz="222250">
              <a:lnSpc>
                <a:spcPct val="90000"/>
              </a:lnSpc>
              <a:spcBef>
                <a:spcPts val="0"/>
              </a:spcBef>
              <a:spcAft>
                <a:spcPts val="0"/>
              </a:spcAft>
              <a:buNone/>
              <a:defRPr/>
            </a:pPr>
            <a:endParaRPr lang="en-US" sz="500"/>
          </a:p>
        </p:txBody>
      </p:sp>
      <p:sp>
        <p:nvSpPr>
          <p:cNvPr id="935625556" name="Freeform: Shape 13"/>
          <p:cNvSpPr/>
          <p:nvPr/>
        </p:nvSpPr>
        <p:spPr bwMode="auto">
          <a:xfrm>
            <a:off x="301657" y="4949846"/>
            <a:ext cx="3314164" cy="1582924"/>
          </a:xfrm>
          <a:custGeom>
            <a:avLst/>
            <a:gdLst>
              <a:gd name="connsiteX0" fmla="*/ 0 w 2553384"/>
              <a:gd name="connsiteY0" fmla="*/ 0 h 1532030"/>
              <a:gd name="connsiteX1" fmla="*/ 2553384 w 2553384"/>
              <a:gd name="connsiteY1" fmla="*/ 0 h 1532030"/>
              <a:gd name="connsiteX2" fmla="*/ 2553384 w 2553384"/>
              <a:gd name="connsiteY2" fmla="*/ 1532030 h 1532030"/>
              <a:gd name="connsiteX3" fmla="*/ 0 w 2553384"/>
              <a:gd name="connsiteY3" fmla="*/ 1532030 h 1532030"/>
              <a:gd name="connsiteX4" fmla="*/ 0 w 2553384"/>
              <a:gd name="connsiteY4" fmla="*/ 0 h 153203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53384" h="1532030" extrusionOk="0">
                <a:moveTo>
                  <a:pt x="0" y="0"/>
                </a:moveTo>
                <a:lnTo>
                  <a:pt x="2553384" y="0"/>
                </a:lnTo>
                <a:lnTo>
                  <a:pt x="2553384" y="1532030"/>
                </a:lnTo>
                <a:lnTo>
                  <a:pt x="0" y="1532030"/>
                </a:lnTo>
                <a:lnTo>
                  <a:pt x="0" y="0"/>
                </a:lnTo>
                <a:close/>
              </a:path>
            </a:pathLst>
          </a:custGeom>
        </p:spPr>
        <p:style>
          <a:lnRef idx="3">
            <a:schemeClr val="lt1">
              <a:hueOff val="0"/>
              <a:satOff val="0"/>
              <a:lumOff val="0"/>
              <a:alphaOff val="0"/>
            </a:schemeClr>
          </a:lnRef>
          <a:fillRef idx="1">
            <a:schemeClr val="accent3">
              <a:hueOff val="0"/>
              <a:satOff val="0"/>
              <a:lumOff val="0"/>
              <a:alphaOff val="0"/>
            </a:schemeClr>
          </a:fillRef>
          <a:effectRef idx="1">
            <a:schemeClr val="accent3">
              <a:hueOff val="0"/>
              <a:satOff val="0"/>
              <a:lumOff val="0"/>
              <a:alphaOff val="0"/>
            </a:schemeClr>
          </a:effectRef>
          <a:fontRef idx="minor">
            <a:schemeClr val="lt1"/>
          </a:fontRef>
        </p:style>
        <p:txBody>
          <a:bodyPr spcFirstLastPara="0" vert="horz" wrap="square" lIns="125118" tIns="131333" rIns="125118" bIns="131333" numCol="1" spcCol="1270" anchor="ctr" anchorCtr="0">
            <a:noAutofit/>
          </a:bodyPr>
          <a:lstStyle/>
          <a:p>
            <a:pPr lvl="0" algn="ctr" defTabSz="666750">
              <a:lnSpc>
                <a:spcPct val="90000"/>
              </a:lnSpc>
              <a:spcBef>
                <a:spcPts val="0"/>
              </a:spcBef>
              <a:spcAft>
                <a:spcPts val="0"/>
              </a:spcAft>
              <a:defRPr/>
            </a:pPr>
            <a:r>
              <a:rPr lang="en-GB" sz="2000" b="1">
                <a:solidFill>
                  <a:srgbClr val="002060"/>
                </a:solidFill>
              </a:rPr>
              <a:t>An organisation should also periodically review the data they hold, and erase or anonymise it when they no longer need it.</a:t>
            </a:r>
            <a:endParaRPr lang="en-US" sz="2000" b="1">
              <a:solidFill>
                <a:srgbClr val="002060"/>
              </a:solidFill>
            </a:endParaRPr>
          </a:p>
        </p:txBody>
      </p:sp>
      <p:sp>
        <p:nvSpPr>
          <p:cNvPr id="150315043" name="Freeform: Shape 14"/>
          <p:cNvSpPr/>
          <p:nvPr/>
        </p:nvSpPr>
        <p:spPr bwMode="auto">
          <a:xfrm>
            <a:off x="7689908" y="5694069"/>
            <a:ext cx="722540" cy="94478"/>
          </a:xfrm>
          <a:custGeom>
            <a:avLst/>
            <a:gdLst>
              <a:gd name="connsiteX0" fmla="*/ 0 w 556678"/>
              <a:gd name="connsiteY0" fmla="*/ 45720 h 91440"/>
              <a:gd name="connsiteX1" fmla="*/ 556678 w 556678"/>
              <a:gd name="connsiteY1" fmla="*/ 45720 h 91440"/>
            </a:gdLst>
            <a:ahLst/>
            <a:cxnLst>
              <a:cxn ang="0">
                <a:pos x="connsiteX0" y="connsiteY0"/>
              </a:cxn>
              <a:cxn ang="0">
                <a:pos x="connsiteX1" y="connsiteY1"/>
              </a:cxn>
            </a:cxnLst>
            <a:rect l="l" t="t" r="r" b="b"/>
            <a:pathLst>
              <a:path w="556678" h="91440" extrusionOk="0">
                <a:moveTo>
                  <a:pt x="0" y="45720"/>
                </a:moveTo>
                <a:lnTo>
                  <a:pt x="556678" y="45720"/>
                </a:lnTo>
              </a:path>
            </a:pathLst>
          </a:custGeom>
          <a:noFill/>
          <a:ln>
            <a:tailEnd type="arrow"/>
          </a:ln>
        </p:spPr>
        <p:style>
          <a:lnRef idx="1">
            <a:schemeClr val="accent3">
              <a:hueOff val="0"/>
              <a:satOff val="0"/>
              <a:lumOff val="0"/>
              <a:alphaOff val="0"/>
            </a:schemeClr>
          </a:lnRef>
          <a:fillRef idx="0">
            <a:srgbClr val="000000"/>
          </a:fillRef>
          <a:effectRef idx="0">
            <a:schemeClr val="accent3">
              <a:hueOff val="0"/>
              <a:satOff val="0"/>
              <a:lumOff val="0"/>
              <a:alphaOff val="0"/>
            </a:schemeClr>
          </a:effectRef>
          <a:fontRef idx="minor">
            <a:schemeClr val="tx1">
              <a:hueOff val="0"/>
              <a:satOff val="0"/>
              <a:lumOff val="0"/>
              <a:alphaOff val="0"/>
            </a:schemeClr>
          </a:fontRef>
        </p:style>
        <p:txBody>
          <a:bodyPr spcFirstLastPara="0" vert="horz" wrap="square" lIns="276357" tIns="42784" rIns="276358" bIns="42784" numCol="1" spcCol="1270" anchor="ctr" anchorCtr="0">
            <a:noAutofit/>
          </a:bodyPr>
          <a:lstStyle/>
          <a:p>
            <a:pPr marL="0" lvl="0" indent="0" algn="ctr" defTabSz="222250">
              <a:lnSpc>
                <a:spcPct val="90000"/>
              </a:lnSpc>
              <a:spcBef>
                <a:spcPts val="0"/>
              </a:spcBef>
              <a:spcAft>
                <a:spcPts val="0"/>
              </a:spcAft>
              <a:buNone/>
              <a:defRPr/>
            </a:pPr>
            <a:endParaRPr lang="en-US" sz="500"/>
          </a:p>
        </p:txBody>
      </p:sp>
      <p:sp>
        <p:nvSpPr>
          <p:cNvPr id="635655612" name="Freeform: Shape 15"/>
          <p:cNvSpPr/>
          <p:nvPr/>
        </p:nvSpPr>
        <p:spPr bwMode="auto">
          <a:xfrm>
            <a:off x="4378080" y="4949846"/>
            <a:ext cx="3314164" cy="1582924"/>
          </a:xfrm>
          <a:custGeom>
            <a:avLst/>
            <a:gdLst>
              <a:gd name="connsiteX0" fmla="*/ 0 w 2553384"/>
              <a:gd name="connsiteY0" fmla="*/ 0 h 1532030"/>
              <a:gd name="connsiteX1" fmla="*/ 2553384 w 2553384"/>
              <a:gd name="connsiteY1" fmla="*/ 0 h 1532030"/>
              <a:gd name="connsiteX2" fmla="*/ 2553384 w 2553384"/>
              <a:gd name="connsiteY2" fmla="*/ 1532030 h 1532030"/>
              <a:gd name="connsiteX3" fmla="*/ 0 w 2553384"/>
              <a:gd name="connsiteY3" fmla="*/ 1532030 h 1532030"/>
              <a:gd name="connsiteX4" fmla="*/ 0 w 2553384"/>
              <a:gd name="connsiteY4" fmla="*/ 0 h 153203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53384" h="1532030" extrusionOk="0">
                <a:moveTo>
                  <a:pt x="0" y="0"/>
                </a:moveTo>
                <a:lnTo>
                  <a:pt x="2553384" y="0"/>
                </a:lnTo>
                <a:lnTo>
                  <a:pt x="2553384" y="1532030"/>
                </a:lnTo>
                <a:lnTo>
                  <a:pt x="0" y="1532030"/>
                </a:lnTo>
                <a:lnTo>
                  <a:pt x="0" y="0"/>
                </a:lnTo>
                <a:close/>
              </a:path>
            </a:pathLst>
          </a:custGeom>
        </p:spPr>
        <p:style>
          <a:lnRef idx="3">
            <a:schemeClr val="lt1">
              <a:hueOff val="0"/>
              <a:satOff val="0"/>
              <a:lumOff val="0"/>
              <a:alphaOff val="0"/>
            </a:schemeClr>
          </a:lnRef>
          <a:fillRef idx="1">
            <a:schemeClr val="accent3">
              <a:hueOff val="0"/>
              <a:satOff val="0"/>
              <a:lumOff val="0"/>
              <a:alphaOff val="0"/>
            </a:schemeClr>
          </a:fillRef>
          <a:effectRef idx="1">
            <a:schemeClr val="accent3">
              <a:hueOff val="0"/>
              <a:satOff val="0"/>
              <a:lumOff val="0"/>
              <a:alphaOff val="0"/>
            </a:schemeClr>
          </a:effectRef>
          <a:fontRef idx="minor">
            <a:schemeClr val="lt1"/>
          </a:fontRef>
        </p:style>
        <p:txBody>
          <a:bodyPr spcFirstLastPara="0" vert="horz" wrap="square" lIns="125118" tIns="131333" rIns="125118" bIns="131333" numCol="1" spcCol="1270" anchor="ctr" anchorCtr="0">
            <a:noAutofit/>
          </a:bodyPr>
          <a:lstStyle/>
          <a:p>
            <a:pPr lvl="0" algn="ctr" defTabSz="666750">
              <a:lnSpc>
                <a:spcPct val="90000"/>
              </a:lnSpc>
              <a:spcBef>
                <a:spcPts val="0"/>
              </a:spcBef>
              <a:spcAft>
                <a:spcPts val="0"/>
              </a:spcAft>
              <a:defRPr/>
            </a:pPr>
            <a:r>
              <a:rPr lang="en-GB" sz="2000" b="1">
                <a:solidFill>
                  <a:srgbClr val="002060"/>
                </a:solidFill>
              </a:rPr>
              <a:t>An organisation must carefully consider any challenges to their retention of data. Individuals have a right to erasure if you no longer need the data.</a:t>
            </a:r>
            <a:endParaRPr lang="en-US" sz="2000" b="1">
              <a:solidFill>
                <a:srgbClr val="002060"/>
              </a:solidFill>
            </a:endParaRPr>
          </a:p>
        </p:txBody>
      </p:sp>
      <p:sp>
        <p:nvSpPr>
          <p:cNvPr id="1313481524" name="Freeform: Shape 16"/>
          <p:cNvSpPr/>
          <p:nvPr/>
        </p:nvSpPr>
        <p:spPr bwMode="auto">
          <a:xfrm>
            <a:off x="8454503" y="4758267"/>
            <a:ext cx="3314164" cy="1962573"/>
          </a:xfrm>
          <a:custGeom>
            <a:avLst/>
            <a:gdLst>
              <a:gd name="connsiteX0" fmla="*/ 0 w 2553384"/>
              <a:gd name="connsiteY0" fmla="*/ 0 h 1532030"/>
              <a:gd name="connsiteX1" fmla="*/ 2553384 w 2553384"/>
              <a:gd name="connsiteY1" fmla="*/ 0 h 1532030"/>
              <a:gd name="connsiteX2" fmla="*/ 2553384 w 2553384"/>
              <a:gd name="connsiteY2" fmla="*/ 1532030 h 1532030"/>
              <a:gd name="connsiteX3" fmla="*/ 0 w 2553384"/>
              <a:gd name="connsiteY3" fmla="*/ 1532030 h 1532030"/>
              <a:gd name="connsiteX4" fmla="*/ 0 w 2553384"/>
              <a:gd name="connsiteY4" fmla="*/ 0 h 153203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53384" h="1532030" extrusionOk="0">
                <a:moveTo>
                  <a:pt x="0" y="0"/>
                </a:moveTo>
                <a:lnTo>
                  <a:pt x="2553384" y="0"/>
                </a:lnTo>
                <a:lnTo>
                  <a:pt x="2553384" y="1532030"/>
                </a:lnTo>
                <a:lnTo>
                  <a:pt x="0" y="1532030"/>
                </a:lnTo>
                <a:lnTo>
                  <a:pt x="0" y="0"/>
                </a:lnTo>
                <a:close/>
              </a:path>
            </a:pathLst>
          </a:custGeom>
        </p:spPr>
        <p:style>
          <a:lnRef idx="3">
            <a:schemeClr val="lt1">
              <a:hueOff val="0"/>
              <a:satOff val="0"/>
              <a:lumOff val="0"/>
              <a:alphaOff val="0"/>
            </a:schemeClr>
          </a:lnRef>
          <a:fillRef idx="1">
            <a:schemeClr val="accent3">
              <a:hueOff val="0"/>
              <a:satOff val="0"/>
              <a:lumOff val="0"/>
              <a:alphaOff val="0"/>
            </a:schemeClr>
          </a:fillRef>
          <a:effectRef idx="1">
            <a:schemeClr val="accent3">
              <a:hueOff val="0"/>
              <a:satOff val="0"/>
              <a:lumOff val="0"/>
              <a:alphaOff val="0"/>
            </a:schemeClr>
          </a:effectRef>
          <a:fontRef idx="minor">
            <a:schemeClr val="lt1"/>
          </a:fontRef>
        </p:style>
        <p:txBody>
          <a:bodyPr spcFirstLastPara="0" vert="horz" wrap="square" lIns="125118" tIns="131333" rIns="125118" bIns="131333" numCol="1" spcCol="1270" anchor="ctr" anchorCtr="0">
            <a:noAutofit/>
          </a:bodyPr>
          <a:lstStyle/>
          <a:p>
            <a:pPr lvl="0" algn="ctr" defTabSz="666750">
              <a:lnSpc>
                <a:spcPct val="90000"/>
              </a:lnSpc>
              <a:spcBef>
                <a:spcPts val="0"/>
              </a:spcBef>
              <a:spcAft>
                <a:spcPts val="0"/>
              </a:spcAft>
              <a:defRPr/>
            </a:pPr>
            <a:r>
              <a:rPr lang="en-GB" sz="2000" b="1">
                <a:solidFill>
                  <a:srgbClr val="002060"/>
                </a:solidFill>
              </a:rPr>
              <a:t>An organisation can keep personal data for longer if they are only keeping it for public interest archiving, scientific or historical research, or statistical purposes.</a:t>
            </a:r>
            <a:endParaRPr lang="en-US" sz="2000" b="1">
              <a:solidFill>
                <a:srgbClr val="002060"/>
              </a:solidFill>
            </a:endParaRPr>
          </a:p>
        </p:txBody>
      </p:sp>
      <p:sp>
        <p:nvSpPr>
          <p:cNvPr id="643966460" name="TextBox 2"/>
          <p:cNvSpPr txBox="1"/>
          <p:nvPr/>
        </p:nvSpPr>
        <p:spPr bwMode="auto">
          <a:xfrm>
            <a:off x="6540149" y="6550447"/>
            <a:ext cx="1533224" cy="276999"/>
          </a:xfrm>
          <a:prstGeom prst="rect">
            <a:avLst/>
          </a:prstGeom>
          <a:noFill/>
        </p:spPr>
        <p:txBody>
          <a:bodyPr wrap="square">
            <a:spAutoFit/>
          </a:bodyPr>
          <a:lstStyle/>
          <a:p>
            <a:pPr>
              <a:defRPr/>
            </a:pPr>
            <a:r>
              <a:rPr lang="en-GB" sz="1200"/>
              <a:t>(ICO, no date)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80774155"/>
                                        </p:tgtEl>
                                        <p:attrNameLst>
                                          <p:attrName>style.visibility</p:attrName>
                                        </p:attrNameLst>
                                      </p:cBhvr>
                                      <p:to>
                                        <p:strVal val="visible"/>
                                      </p:to>
                                    </p:set>
                                    <p:animEffect transition="in" filter="fade">
                                      <p:cBhvr>
                                        <p:cTn id="7" dur="500"/>
                                        <p:tgtEl>
                                          <p:spTgt spid="28077415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52730552"/>
                                        </p:tgtEl>
                                        <p:attrNameLst>
                                          <p:attrName>style.visibility</p:attrName>
                                        </p:attrNameLst>
                                      </p:cBhvr>
                                      <p:to>
                                        <p:strVal val="visible"/>
                                      </p:to>
                                    </p:set>
                                    <p:animEffect transition="in" filter="fade">
                                      <p:cBhvr>
                                        <p:cTn id="12" dur="500"/>
                                        <p:tgtEl>
                                          <p:spTgt spid="252730552"/>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1900908329"/>
                                        </p:tgtEl>
                                        <p:attrNameLst>
                                          <p:attrName>style.visibility</p:attrName>
                                        </p:attrNameLst>
                                      </p:cBhvr>
                                      <p:to>
                                        <p:strVal val="visible"/>
                                      </p:to>
                                    </p:set>
                                    <p:animEffect transition="in" filter="fade">
                                      <p:cBhvr>
                                        <p:cTn id="15" dur="500"/>
                                        <p:tgtEl>
                                          <p:spTgt spid="1900908329"/>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232824340"/>
                                        </p:tgtEl>
                                        <p:attrNameLst>
                                          <p:attrName>style.visibility</p:attrName>
                                        </p:attrNameLst>
                                      </p:cBhvr>
                                      <p:to>
                                        <p:strVal val="visible"/>
                                      </p:to>
                                    </p:set>
                                    <p:animEffect transition="in" filter="fade">
                                      <p:cBhvr>
                                        <p:cTn id="20" dur="500"/>
                                        <p:tgtEl>
                                          <p:spTgt spid="1232824340"/>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913876900"/>
                                        </p:tgtEl>
                                        <p:attrNameLst>
                                          <p:attrName>style.visibility</p:attrName>
                                        </p:attrNameLst>
                                      </p:cBhvr>
                                      <p:to>
                                        <p:strVal val="visible"/>
                                      </p:to>
                                    </p:set>
                                    <p:animEffect transition="in" filter="fade">
                                      <p:cBhvr>
                                        <p:cTn id="23" dur="500"/>
                                        <p:tgtEl>
                                          <p:spTgt spid="913876900"/>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470483141"/>
                                        </p:tgtEl>
                                        <p:attrNameLst>
                                          <p:attrName>style.visibility</p:attrName>
                                        </p:attrNameLst>
                                      </p:cBhvr>
                                      <p:to>
                                        <p:strVal val="visible"/>
                                      </p:to>
                                    </p:set>
                                    <p:animEffect transition="in" filter="fade">
                                      <p:cBhvr>
                                        <p:cTn id="28" dur="500"/>
                                        <p:tgtEl>
                                          <p:spTgt spid="470483141"/>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935625556"/>
                                        </p:tgtEl>
                                        <p:attrNameLst>
                                          <p:attrName>style.visibility</p:attrName>
                                        </p:attrNameLst>
                                      </p:cBhvr>
                                      <p:to>
                                        <p:strVal val="visible"/>
                                      </p:to>
                                    </p:set>
                                    <p:animEffect transition="in" filter="fade">
                                      <p:cBhvr>
                                        <p:cTn id="31" dur="500"/>
                                        <p:tgtEl>
                                          <p:spTgt spid="935625556"/>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1288814987"/>
                                        </p:tgtEl>
                                        <p:attrNameLst>
                                          <p:attrName>style.visibility</p:attrName>
                                        </p:attrNameLst>
                                      </p:cBhvr>
                                      <p:to>
                                        <p:strVal val="visible"/>
                                      </p:to>
                                    </p:set>
                                    <p:animEffect transition="in" filter="fade">
                                      <p:cBhvr>
                                        <p:cTn id="36" dur="500"/>
                                        <p:tgtEl>
                                          <p:spTgt spid="1288814987"/>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635655612"/>
                                        </p:tgtEl>
                                        <p:attrNameLst>
                                          <p:attrName>style.visibility</p:attrName>
                                        </p:attrNameLst>
                                      </p:cBhvr>
                                      <p:to>
                                        <p:strVal val="visible"/>
                                      </p:to>
                                    </p:set>
                                    <p:animEffect transition="in" filter="fade">
                                      <p:cBhvr>
                                        <p:cTn id="39" dur="500"/>
                                        <p:tgtEl>
                                          <p:spTgt spid="635655612"/>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150315043"/>
                                        </p:tgtEl>
                                        <p:attrNameLst>
                                          <p:attrName>style.visibility</p:attrName>
                                        </p:attrNameLst>
                                      </p:cBhvr>
                                      <p:to>
                                        <p:strVal val="visible"/>
                                      </p:to>
                                    </p:set>
                                    <p:animEffect transition="in" filter="fade">
                                      <p:cBhvr>
                                        <p:cTn id="44" dur="500"/>
                                        <p:tgtEl>
                                          <p:spTgt spid="150315043"/>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1313481524"/>
                                        </p:tgtEl>
                                        <p:attrNameLst>
                                          <p:attrName>style.visibility</p:attrName>
                                        </p:attrNameLst>
                                      </p:cBhvr>
                                      <p:to>
                                        <p:strVal val="visible"/>
                                      </p:to>
                                    </p:set>
                                    <p:animEffect transition="in" filter="fade">
                                      <p:cBhvr>
                                        <p:cTn id="47" dur="500"/>
                                        <p:tgtEl>
                                          <p:spTgt spid="13134815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2730552" grpId="0" animBg="1"/>
      <p:bldP spid="280774155" grpId="0" animBg="1"/>
      <p:bldP spid="1232824340" grpId="0" animBg="1"/>
      <p:bldP spid="1900908329" grpId="0" animBg="1"/>
      <p:bldP spid="470483141" grpId="0" animBg="1"/>
      <p:bldP spid="913876900" grpId="0" animBg="1"/>
      <p:bldP spid="1288814987" grpId="0" animBg="1"/>
      <p:bldP spid="935625556" grpId="0" animBg="1"/>
      <p:bldP spid="150315043" grpId="0" animBg="1"/>
      <p:bldP spid="635655612" grpId="0" animBg="1"/>
      <p:bldP spid="1313481524" grpId="0" animBg="1"/>
    </p:bldLst>
  </p:timing>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484584820" name="Title 1"/>
          <p:cNvSpPr>
            <a:spLocks noGrp="1"/>
          </p:cNvSpPr>
          <p:nvPr>
            <p:ph type="title"/>
          </p:nvPr>
        </p:nvSpPr>
        <p:spPr bwMode="auto">
          <a:xfrm>
            <a:off x="301657" y="858218"/>
            <a:ext cx="11594969" cy="1325563"/>
          </a:xfrm>
        </p:spPr>
        <p:txBody>
          <a:bodyPr/>
          <a:lstStyle/>
          <a:p>
            <a:pPr>
              <a:defRPr/>
            </a:pPr>
            <a:r>
              <a:rPr lang="en-GB" b="1">
                <a:latin typeface="+mn-lt"/>
              </a:rPr>
              <a:t>Practical Examples - Storage Limitation</a:t>
            </a:r>
          </a:p>
        </p:txBody>
      </p:sp>
      <p:sp>
        <p:nvSpPr>
          <p:cNvPr id="118184381" name="Content Placeholder 2"/>
          <p:cNvSpPr>
            <a:spLocks noGrp="1"/>
          </p:cNvSpPr>
          <p:nvPr>
            <p:ph idx="1"/>
          </p:nvPr>
        </p:nvSpPr>
        <p:spPr bwMode="auto">
          <a:xfrm>
            <a:off x="301657" y="1817077"/>
            <a:ext cx="11594969" cy="4715699"/>
          </a:xfrm>
        </p:spPr>
        <p:txBody>
          <a:bodyPr>
            <a:normAutofit fontScale="85000" lnSpcReduction="20000"/>
          </a:bodyPr>
          <a:lstStyle/>
          <a:p>
            <a:pPr>
              <a:defRPr/>
            </a:pPr>
            <a:r>
              <a:rPr lang="en-GB" b="1"/>
              <a:t>Job Applications: </a:t>
            </a:r>
            <a:r>
              <a:rPr lang="en-GB"/>
              <a:t>An organisation receives 200 applications for one vacancy. After the post is filled, the applications of unsuccessful candidates should not be kept indefinitely. They can be deleted after a set retention period (e.g. 6 months), unless there is a clear legal reason to keep them.</a:t>
            </a:r>
          </a:p>
          <a:p>
            <a:pPr>
              <a:defRPr/>
            </a:pPr>
            <a:r>
              <a:rPr lang="en-GB" b="1"/>
              <a:t>CCTV Footage: </a:t>
            </a:r>
            <a:r>
              <a:rPr lang="en-GB"/>
              <a:t>A supermarket might keep CCTV footage for 30 days to monitor incidents. After that time, unless there has been an incident that requires the footage, it should be deleted.</a:t>
            </a:r>
          </a:p>
          <a:p>
            <a:pPr>
              <a:defRPr/>
            </a:pPr>
            <a:r>
              <a:rPr lang="en-GB"/>
              <a:t>Employee Records: When an employee leaves a job, the employer may need to retain some records (e.g. pension details, tax records), but should delete unnecessary information such as emergency contact details.</a:t>
            </a:r>
          </a:p>
          <a:p>
            <a:pPr>
              <a:defRPr/>
            </a:pPr>
            <a:r>
              <a:rPr lang="en-GB" b="1"/>
              <a:t>Customer Data: </a:t>
            </a:r>
            <a:r>
              <a:rPr lang="en-GB"/>
              <a:t>A gym keeps contact details of members while their membership is active. Once the membership ends, the data should not be kept indefinitely “just in case,” unless there is a valid reason (e.g. ongoing payment disputes).</a:t>
            </a:r>
          </a:p>
          <a:p>
            <a:pPr>
              <a:defRPr/>
            </a:pPr>
            <a:r>
              <a:rPr lang="en-GB" b="1"/>
              <a:t>Research Data: </a:t>
            </a:r>
            <a:r>
              <a:rPr lang="en-GB"/>
              <a:t>Universities may keep anonymised research data for many years if it is being stored for scientific or historical purposes, but personal identifiers should be removed where possible.</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869005237" name="Content Placeholder 2"/>
          <p:cNvSpPr>
            <a:spLocks noGrp="1"/>
          </p:cNvSpPr>
          <p:nvPr>
            <p:ph idx="1"/>
          </p:nvPr>
        </p:nvSpPr>
        <p:spPr bwMode="auto">
          <a:xfrm>
            <a:off x="8890000" y="1684421"/>
            <a:ext cx="3006626" cy="4848354"/>
          </a:xfrm>
        </p:spPr>
        <p:txBody>
          <a:bodyPr>
            <a:normAutofit/>
          </a:bodyPr>
          <a:lstStyle/>
          <a:p>
            <a:pPr marL="0" indent="0">
              <a:buNone/>
              <a:defRPr/>
            </a:pPr>
            <a:r>
              <a:rPr lang="en-GB"/>
              <a:t>A key principle of the UK GDPR is that you process personal data securely by means of ‘appropriate technical and organisational measures’ -</a:t>
            </a:r>
          </a:p>
          <a:p>
            <a:pPr marL="0" indent="0">
              <a:buNone/>
              <a:defRPr/>
            </a:pPr>
            <a:r>
              <a:rPr lang="en-GB"/>
              <a:t>This is the </a:t>
            </a:r>
            <a:r>
              <a:rPr lang="en-GB" b="1"/>
              <a:t>‘security principle’.</a:t>
            </a:r>
          </a:p>
          <a:p>
            <a:pPr marL="0" indent="0">
              <a:buNone/>
              <a:defRPr/>
            </a:pPr>
            <a:endParaRPr lang="en-GB"/>
          </a:p>
        </p:txBody>
      </p:sp>
      <p:sp>
        <p:nvSpPr>
          <p:cNvPr id="1894359374" name="Freeform: Shape 7"/>
          <p:cNvSpPr/>
          <p:nvPr/>
        </p:nvSpPr>
        <p:spPr bwMode="auto">
          <a:xfrm>
            <a:off x="257908" y="185733"/>
            <a:ext cx="11638718" cy="678396"/>
          </a:xfrm>
          <a:custGeom>
            <a:avLst/>
            <a:gdLst>
              <a:gd name="connsiteX0" fmla="*/ 0 w 7930769"/>
              <a:gd name="connsiteY0" fmla="*/ 59041 h 354240"/>
              <a:gd name="connsiteX1" fmla="*/ 59041 w 7930769"/>
              <a:gd name="connsiteY1" fmla="*/ 0 h 354240"/>
              <a:gd name="connsiteX2" fmla="*/ 7871728 w 7930769"/>
              <a:gd name="connsiteY2" fmla="*/ 0 h 354240"/>
              <a:gd name="connsiteX3" fmla="*/ 7930769 w 7930769"/>
              <a:gd name="connsiteY3" fmla="*/ 59041 h 354240"/>
              <a:gd name="connsiteX4" fmla="*/ 7930769 w 7930769"/>
              <a:gd name="connsiteY4" fmla="*/ 295199 h 354240"/>
              <a:gd name="connsiteX5" fmla="*/ 7871728 w 7930769"/>
              <a:gd name="connsiteY5" fmla="*/ 354240 h 354240"/>
              <a:gd name="connsiteX6" fmla="*/ 59041 w 7930769"/>
              <a:gd name="connsiteY6" fmla="*/ 354240 h 354240"/>
              <a:gd name="connsiteX7" fmla="*/ 0 w 7930769"/>
              <a:gd name="connsiteY7" fmla="*/ 295199 h 354240"/>
              <a:gd name="connsiteX8" fmla="*/ 0 w 7930769"/>
              <a:gd name="connsiteY8" fmla="*/ 59041 h 354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930769" h="354240" extrusionOk="0">
                <a:moveTo>
                  <a:pt x="0" y="59041"/>
                </a:moveTo>
                <a:cubicBezTo>
                  <a:pt x="0" y="26434"/>
                  <a:pt x="26434" y="0"/>
                  <a:pt x="59041" y="0"/>
                </a:cubicBezTo>
                <a:lnTo>
                  <a:pt x="7871728" y="0"/>
                </a:lnTo>
                <a:cubicBezTo>
                  <a:pt x="7904335" y="0"/>
                  <a:pt x="7930769" y="26434"/>
                  <a:pt x="7930769" y="59041"/>
                </a:cubicBezTo>
                <a:lnTo>
                  <a:pt x="7930769" y="295199"/>
                </a:lnTo>
                <a:cubicBezTo>
                  <a:pt x="7930769" y="327806"/>
                  <a:pt x="7904335" y="354240"/>
                  <a:pt x="7871728" y="354240"/>
                </a:cubicBezTo>
                <a:lnTo>
                  <a:pt x="59041" y="354240"/>
                </a:lnTo>
                <a:cubicBezTo>
                  <a:pt x="26434" y="354240"/>
                  <a:pt x="0" y="327806"/>
                  <a:pt x="0" y="295199"/>
                </a:cubicBezTo>
                <a:lnTo>
                  <a:pt x="0" y="5904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17057" tIns="17293" rIns="317057" bIns="17293" numCol="1" spcCol="1270" anchor="ctr" anchorCtr="0">
            <a:noAutofit/>
          </a:bodyPr>
          <a:lstStyle/>
          <a:p>
            <a:pPr marL="0" lvl="0" indent="0" algn="l" defTabSz="800100">
              <a:lnSpc>
                <a:spcPct val="90000"/>
              </a:lnSpc>
              <a:spcBef>
                <a:spcPts val="0"/>
              </a:spcBef>
              <a:spcAft>
                <a:spcPts val="0"/>
              </a:spcAft>
              <a:buNone/>
              <a:defRPr/>
            </a:pPr>
            <a:r>
              <a:rPr lang="en-GB" sz="4400" b="1"/>
              <a:t>Integrity and Confidentiality (security)</a:t>
            </a:r>
          </a:p>
        </p:txBody>
      </p:sp>
      <p:grpSp>
        <p:nvGrpSpPr>
          <p:cNvPr id="1178176673" name="Group 21"/>
          <p:cNvGrpSpPr/>
          <p:nvPr/>
        </p:nvGrpSpPr>
        <p:grpSpPr bwMode="auto">
          <a:xfrm>
            <a:off x="-5749572" y="501923"/>
            <a:ext cx="14212798" cy="7293488"/>
            <a:chOff x="-5749572" y="501923"/>
            <a:chExt cx="14212798" cy="7293488"/>
          </a:xfrm>
        </p:grpSpPr>
        <p:sp>
          <p:nvSpPr>
            <p:cNvPr id="11" name="Block Arc 10"/>
            <p:cNvSpPr/>
            <p:nvPr/>
          </p:nvSpPr>
          <p:spPr bwMode="auto">
            <a:xfrm>
              <a:off x="-5749572" y="501923"/>
              <a:ext cx="7293488" cy="7293488"/>
            </a:xfrm>
            <a:prstGeom prst="blockArc">
              <a:avLst>
                <a:gd name="adj1" fmla="val 18900000"/>
                <a:gd name="adj2" fmla="val 2700000"/>
                <a:gd name="adj3" fmla="val 296"/>
              </a:avLst>
            </a:prstGeom>
          </p:spPr>
          <p:style>
            <a:lnRef idx="2">
              <a:schemeClr val="dk2">
                <a:shade val="60000"/>
                <a:hueOff val="0"/>
                <a:satOff val="0"/>
                <a:lumOff val="0"/>
                <a:alphaOff val="0"/>
              </a:schemeClr>
            </a:lnRef>
            <a:fillRef idx="0">
              <a:schemeClr val="dk2">
                <a:hueOff val="0"/>
                <a:satOff val="0"/>
                <a:lumOff val="0"/>
                <a:alphaOff val="0"/>
              </a:schemeClr>
            </a:fillRef>
            <a:effectRef idx="0">
              <a:schemeClr val="dk2">
                <a:hueOff val="0"/>
                <a:satOff val="0"/>
                <a:lumOff val="0"/>
                <a:alphaOff val="0"/>
              </a:schemeClr>
            </a:effectRef>
            <a:fontRef idx="minor">
              <a:schemeClr val="tx1">
                <a:hueOff val="0"/>
                <a:satOff val="0"/>
                <a:lumOff val="0"/>
                <a:alphaOff val="0"/>
              </a:schemeClr>
            </a:fontRef>
          </p:style>
          <p:txBody>
            <a:bodyPr/>
            <a:lstStyle/>
            <a:p>
              <a:pPr>
                <a:defRPr/>
              </a:pPr>
              <a:endParaRPr lang="en-GB"/>
            </a:p>
          </p:txBody>
        </p:sp>
        <p:sp>
          <p:nvSpPr>
            <p:cNvPr id="12" name="Freeform: Shape 11"/>
            <p:cNvSpPr/>
            <p:nvPr/>
          </p:nvSpPr>
          <p:spPr bwMode="auto">
            <a:xfrm>
              <a:off x="921525" y="1574911"/>
              <a:ext cx="7541700" cy="880530"/>
            </a:xfrm>
            <a:custGeom>
              <a:avLst/>
              <a:gdLst>
                <a:gd name="connsiteX0" fmla="*/ 0 w 7541700"/>
                <a:gd name="connsiteY0" fmla="*/ 0 h 677550"/>
                <a:gd name="connsiteX1" fmla="*/ 7541700 w 7541700"/>
                <a:gd name="connsiteY1" fmla="*/ 0 h 677550"/>
                <a:gd name="connsiteX2" fmla="*/ 7541700 w 7541700"/>
                <a:gd name="connsiteY2" fmla="*/ 677550 h 677550"/>
                <a:gd name="connsiteX3" fmla="*/ 0 w 7541700"/>
                <a:gd name="connsiteY3" fmla="*/ 677550 h 677550"/>
                <a:gd name="connsiteX4" fmla="*/ 0 w 7541700"/>
                <a:gd name="connsiteY4" fmla="*/ 0 h 6775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541700" h="677550" extrusionOk="0">
                  <a:moveTo>
                    <a:pt x="0" y="0"/>
                  </a:moveTo>
                  <a:lnTo>
                    <a:pt x="7541700" y="0"/>
                  </a:lnTo>
                  <a:lnTo>
                    <a:pt x="7541700" y="677550"/>
                  </a:lnTo>
                  <a:lnTo>
                    <a:pt x="0" y="677550"/>
                  </a:lnTo>
                  <a:lnTo>
                    <a:pt x="0" y="0"/>
                  </a:lnTo>
                  <a:close/>
                </a:path>
              </a:pathLst>
            </a:custGeom>
          </p:spPr>
          <p:style>
            <a:lnRef idx="2">
              <a:schemeClr val="lt2">
                <a:hueOff val="0"/>
                <a:satOff val="0"/>
                <a:lumOff val="0"/>
                <a:alphaOff val="0"/>
              </a:schemeClr>
            </a:lnRef>
            <a:fillRef idx="1">
              <a:schemeClr val="dk2">
                <a:hueOff val="0"/>
                <a:satOff val="0"/>
                <a:lumOff val="0"/>
                <a:alphaOff val="0"/>
              </a:schemeClr>
            </a:fillRef>
            <a:effectRef idx="0">
              <a:schemeClr val="dk2">
                <a:hueOff val="0"/>
                <a:satOff val="0"/>
                <a:lumOff val="0"/>
                <a:alphaOff val="0"/>
              </a:schemeClr>
            </a:effectRef>
            <a:fontRef idx="minor">
              <a:schemeClr val="lt1"/>
            </a:fontRef>
          </p:style>
          <p:txBody>
            <a:bodyPr spcFirstLastPara="0" vert="horz" wrap="square" lIns="537805" tIns="50800" rIns="50800" bIns="50800" numCol="1" spcCol="1270" anchor="ctr" anchorCtr="0">
              <a:noAutofit/>
            </a:bodyPr>
            <a:lstStyle/>
            <a:p>
              <a:pPr marL="0" lvl="0" indent="0" algn="l" defTabSz="889000">
                <a:lnSpc>
                  <a:spcPct val="90000"/>
                </a:lnSpc>
                <a:spcBef>
                  <a:spcPts val="0"/>
                </a:spcBef>
                <a:spcAft>
                  <a:spcPts val="0"/>
                </a:spcAft>
                <a:buNone/>
                <a:defRPr/>
              </a:pPr>
              <a:r>
                <a:rPr lang="en-GB" sz="2000" b="1"/>
                <a:t>Consider  risk analysis, organisational policies, and physical and technical measures.</a:t>
              </a:r>
            </a:p>
          </p:txBody>
        </p:sp>
        <p:sp>
          <p:nvSpPr>
            <p:cNvPr id="13" name="Oval 12"/>
            <p:cNvSpPr/>
            <p:nvPr/>
          </p:nvSpPr>
          <p:spPr bwMode="auto">
            <a:xfrm>
              <a:off x="463656" y="1517921"/>
              <a:ext cx="881337" cy="1022214"/>
            </a:xfrm>
            <a:prstGeom prst="ellipse">
              <a:avLst/>
            </a:prstGeom>
          </p:spPr>
          <p:style>
            <a:lnRef idx="2">
              <a:schemeClr val="dk2">
                <a:hueOff val="0"/>
                <a:satOff val="0"/>
                <a:lumOff val="0"/>
                <a:alphaOff val="0"/>
              </a:schemeClr>
            </a:lnRef>
            <a:fillRef idx="1">
              <a:schemeClr val="lt2">
                <a:hueOff val="0"/>
                <a:satOff val="0"/>
                <a:lumOff val="0"/>
                <a:alphaOff val="0"/>
              </a:schemeClr>
            </a:fillRef>
            <a:effectRef idx="0">
              <a:schemeClr val="lt2">
                <a:hueOff val="0"/>
                <a:satOff val="0"/>
                <a:lumOff val="0"/>
                <a:alphaOff val="0"/>
              </a:schemeClr>
            </a:effectRef>
            <a:fontRef idx="minor">
              <a:schemeClr val="dk1">
                <a:hueOff val="0"/>
                <a:satOff val="0"/>
                <a:lumOff val="0"/>
                <a:alphaOff val="0"/>
              </a:schemeClr>
            </a:fontRef>
          </p:style>
          <p:txBody>
            <a:bodyPr/>
            <a:lstStyle/>
            <a:p>
              <a:pPr>
                <a:defRPr/>
              </a:pPr>
              <a:endParaRPr lang="en-GB"/>
            </a:p>
          </p:txBody>
        </p:sp>
      </p:grpSp>
      <p:grpSp>
        <p:nvGrpSpPr>
          <p:cNvPr id="1959931391" name="Group 22"/>
          <p:cNvGrpSpPr/>
          <p:nvPr/>
        </p:nvGrpSpPr>
        <p:grpSpPr bwMode="auto">
          <a:xfrm>
            <a:off x="949169" y="2709197"/>
            <a:ext cx="7479656" cy="846937"/>
            <a:chOff x="949169" y="2709197"/>
            <a:chExt cx="7479656" cy="846937"/>
          </a:xfrm>
        </p:grpSpPr>
        <p:sp>
          <p:nvSpPr>
            <p:cNvPr id="14" name="Freeform: Shape 13"/>
            <p:cNvSpPr/>
            <p:nvPr/>
          </p:nvSpPr>
          <p:spPr bwMode="auto">
            <a:xfrm>
              <a:off x="1372638" y="2793891"/>
              <a:ext cx="7056187" cy="677550"/>
            </a:xfrm>
            <a:custGeom>
              <a:avLst/>
              <a:gdLst>
                <a:gd name="connsiteX0" fmla="*/ 0 w 7056187"/>
                <a:gd name="connsiteY0" fmla="*/ 0 h 677550"/>
                <a:gd name="connsiteX1" fmla="*/ 7056187 w 7056187"/>
                <a:gd name="connsiteY1" fmla="*/ 0 h 677550"/>
                <a:gd name="connsiteX2" fmla="*/ 7056187 w 7056187"/>
                <a:gd name="connsiteY2" fmla="*/ 677550 h 677550"/>
                <a:gd name="connsiteX3" fmla="*/ 0 w 7056187"/>
                <a:gd name="connsiteY3" fmla="*/ 677550 h 677550"/>
                <a:gd name="connsiteX4" fmla="*/ 0 w 7056187"/>
                <a:gd name="connsiteY4" fmla="*/ 0 h 6775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056187" h="677550" extrusionOk="0">
                  <a:moveTo>
                    <a:pt x="0" y="0"/>
                  </a:moveTo>
                  <a:lnTo>
                    <a:pt x="7056187" y="0"/>
                  </a:lnTo>
                  <a:lnTo>
                    <a:pt x="7056187" y="677550"/>
                  </a:lnTo>
                  <a:lnTo>
                    <a:pt x="0" y="677550"/>
                  </a:lnTo>
                  <a:lnTo>
                    <a:pt x="0" y="0"/>
                  </a:lnTo>
                  <a:close/>
                </a:path>
              </a:pathLst>
            </a:custGeom>
          </p:spPr>
          <p:style>
            <a:lnRef idx="2">
              <a:schemeClr val="lt2">
                <a:hueOff val="0"/>
                <a:satOff val="0"/>
                <a:lumOff val="0"/>
                <a:alphaOff val="0"/>
              </a:schemeClr>
            </a:lnRef>
            <a:fillRef idx="1">
              <a:schemeClr val="dk2">
                <a:hueOff val="0"/>
                <a:satOff val="0"/>
                <a:lumOff val="0"/>
                <a:alphaOff val="0"/>
              </a:schemeClr>
            </a:fillRef>
            <a:effectRef idx="0">
              <a:schemeClr val="dk2">
                <a:hueOff val="0"/>
                <a:satOff val="0"/>
                <a:lumOff val="0"/>
                <a:alphaOff val="0"/>
              </a:schemeClr>
            </a:effectRef>
            <a:fontRef idx="minor">
              <a:schemeClr val="lt1"/>
            </a:fontRef>
          </p:style>
          <p:txBody>
            <a:bodyPr spcFirstLastPara="0" vert="horz" wrap="square" lIns="537805" tIns="50800" rIns="50800" bIns="50800" numCol="1" spcCol="1270" anchor="ctr" anchorCtr="0">
              <a:noAutofit/>
            </a:bodyPr>
            <a:lstStyle/>
            <a:p>
              <a:pPr marL="0" lvl="0" indent="0" algn="l" defTabSz="889000">
                <a:lnSpc>
                  <a:spcPct val="90000"/>
                </a:lnSpc>
                <a:spcBef>
                  <a:spcPts val="0"/>
                </a:spcBef>
                <a:spcAft>
                  <a:spcPts val="0"/>
                </a:spcAft>
                <a:buNone/>
                <a:defRPr/>
              </a:pPr>
              <a:r>
                <a:rPr lang="en-GB" sz="2000" b="1"/>
                <a:t>Take into account additional requirements about the security of processing - and these also apply to data processors.</a:t>
              </a:r>
            </a:p>
          </p:txBody>
        </p:sp>
        <p:sp>
          <p:nvSpPr>
            <p:cNvPr id="15" name="Oval 14"/>
            <p:cNvSpPr/>
            <p:nvPr/>
          </p:nvSpPr>
          <p:spPr bwMode="auto">
            <a:xfrm>
              <a:off x="949169" y="2709197"/>
              <a:ext cx="846937" cy="846937"/>
            </a:xfrm>
            <a:prstGeom prst="ellipse">
              <a:avLst/>
            </a:prstGeom>
          </p:spPr>
          <p:style>
            <a:lnRef idx="2">
              <a:schemeClr val="dk2">
                <a:hueOff val="0"/>
                <a:satOff val="0"/>
                <a:lumOff val="0"/>
                <a:alphaOff val="0"/>
              </a:schemeClr>
            </a:lnRef>
            <a:fillRef idx="1">
              <a:schemeClr val="lt2">
                <a:hueOff val="0"/>
                <a:satOff val="0"/>
                <a:lumOff val="0"/>
                <a:alphaOff val="0"/>
              </a:schemeClr>
            </a:fillRef>
            <a:effectRef idx="0">
              <a:schemeClr val="lt2">
                <a:hueOff val="0"/>
                <a:satOff val="0"/>
                <a:lumOff val="0"/>
                <a:alphaOff val="0"/>
              </a:schemeClr>
            </a:effectRef>
            <a:fontRef idx="minor">
              <a:schemeClr val="dk1">
                <a:hueOff val="0"/>
                <a:satOff val="0"/>
                <a:lumOff val="0"/>
                <a:alphaOff val="0"/>
              </a:schemeClr>
            </a:fontRef>
          </p:style>
          <p:txBody>
            <a:bodyPr/>
            <a:lstStyle/>
            <a:p>
              <a:pPr>
                <a:defRPr/>
              </a:pPr>
              <a:endParaRPr lang="en-GB"/>
            </a:p>
          </p:txBody>
        </p:sp>
      </p:grpSp>
      <p:grpSp>
        <p:nvGrpSpPr>
          <p:cNvPr id="895371644" name="Group 23"/>
          <p:cNvGrpSpPr/>
          <p:nvPr/>
        </p:nvGrpSpPr>
        <p:grpSpPr bwMode="auto">
          <a:xfrm>
            <a:off x="1098182" y="3708401"/>
            <a:ext cx="7330643" cy="880530"/>
            <a:chOff x="1098182" y="3708401"/>
            <a:chExt cx="7330643" cy="880530"/>
          </a:xfrm>
        </p:grpSpPr>
        <p:sp>
          <p:nvSpPr>
            <p:cNvPr id="16" name="Freeform: Shape 15"/>
            <p:cNvSpPr/>
            <p:nvPr/>
          </p:nvSpPr>
          <p:spPr bwMode="auto">
            <a:xfrm>
              <a:off x="1521651" y="3708401"/>
              <a:ext cx="6907174" cy="880530"/>
            </a:xfrm>
            <a:custGeom>
              <a:avLst/>
              <a:gdLst>
                <a:gd name="connsiteX0" fmla="*/ 0 w 6907174"/>
                <a:gd name="connsiteY0" fmla="*/ 0 h 880530"/>
                <a:gd name="connsiteX1" fmla="*/ 6907174 w 6907174"/>
                <a:gd name="connsiteY1" fmla="*/ 0 h 880530"/>
                <a:gd name="connsiteX2" fmla="*/ 6907174 w 6907174"/>
                <a:gd name="connsiteY2" fmla="*/ 880530 h 880530"/>
                <a:gd name="connsiteX3" fmla="*/ 0 w 6907174"/>
                <a:gd name="connsiteY3" fmla="*/ 880530 h 880530"/>
                <a:gd name="connsiteX4" fmla="*/ 0 w 6907174"/>
                <a:gd name="connsiteY4" fmla="*/ 0 h 88053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07174" h="880530" extrusionOk="0">
                  <a:moveTo>
                    <a:pt x="0" y="0"/>
                  </a:moveTo>
                  <a:lnTo>
                    <a:pt x="6907174" y="0"/>
                  </a:lnTo>
                  <a:lnTo>
                    <a:pt x="6907174" y="880530"/>
                  </a:lnTo>
                  <a:lnTo>
                    <a:pt x="0" y="880530"/>
                  </a:lnTo>
                  <a:lnTo>
                    <a:pt x="0" y="0"/>
                  </a:lnTo>
                  <a:close/>
                </a:path>
              </a:pathLst>
            </a:custGeom>
          </p:spPr>
          <p:style>
            <a:lnRef idx="2">
              <a:schemeClr val="lt2">
                <a:hueOff val="0"/>
                <a:satOff val="0"/>
                <a:lumOff val="0"/>
                <a:alphaOff val="0"/>
              </a:schemeClr>
            </a:lnRef>
            <a:fillRef idx="1">
              <a:schemeClr val="dk2">
                <a:hueOff val="0"/>
                <a:satOff val="0"/>
                <a:lumOff val="0"/>
                <a:alphaOff val="0"/>
              </a:schemeClr>
            </a:fillRef>
            <a:effectRef idx="0">
              <a:schemeClr val="dk2">
                <a:hueOff val="0"/>
                <a:satOff val="0"/>
                <a:lumOff val="0"/>
                <a:alphaOff val="0"/>
              </a:schemeClr>
            </a:effectRef>
            <a:fontRef idx="minor">
              <a:schemeClr val="lt1"/>
            </a:fontRef>
          </p:style>
          <p:txBody>
            <a:bodyPr spcFirstLastPara="0" vert="horz" wrap="square" lIns="537805" tIns="50800" rIns="50800" bIns="50800" numCol="1" spcCol="1270" anchor="ctr" anchorCtr="0">
              <a:noAutofit/>
            </a:bodyPr>
            <a:lstStyle/>
            <a:p>
              <a:pPr marL="0" lvl="0" indent="0" algn="l" defTabSz="889000">
                <a:lnSpc>
                  <a:spcPct val="90000"/>
                </a:lnSpc>
                <a:spcBef>
                  <a:spcPts val="0"/>
                </a:spcBef>
                <a:spcAft>
                  <a:spcPts val="0"/>
                </a:spcAft>
                <a:buNone/>
                <a:defRPr/>
              </a:pPr>
              <a:r>
                <a:rPr lang="en-GB" sz="2000" b="1"/>
                <a:t>Measures must ensure the ‘confidentiality, integrity and availability’ of systems and services and the personal data processed within them</a:t>
              </a:r>
            </a:p>
          </p:txBody>
        </p:sp>
        <p:sp>
          <p:nvSpPr>
            <p:cNvPr id="17" name="Oval 16"/>
            <p:cNvSpPr/>
            <p:nvPr/>
          </p:nvSpPr>
          <p:spPr bwMode="auto">
            <a:xfrm>
              <a:off x="1098182" y="3725197"/>
              <a:ext cx="846937" cy="846937"/>
            </a:xfrm>
            <a:prstGeom prst="ellipse">
              <a:avLst/>
            </a:prstGeom>
          </p:spPr>
          <p:style>
            <a:lnRef idx="2">
              <a:schemeClr val="dk2">
                <a:hueOff val="0"/>
                <a:satOff val="0"/>
                <a:lumOff val="0"/>
                <a:alphaOff val="0"/>
              </a:schemeClr>
            </a:lnRef>
            <a:fillRef idx="1">
              <a:schemeClr val="lt2">
                <a:hueOff val="0"/>
                <a:satOff val="0"/>
                <a:lumOff val="0"/>
                <a:alphaOff val="0"/>
              </a:schemeClr>
            </a:fillRef>
            <a:effectRef idx="0">
              <a:schemeClr val="lt2">
                <a:hueOff val="0"/>
                <a:satOff val="0"/>
                <a:lumOff val="0"/>
                <a:alphaOff val="0"/>
              </a:schemeClr>
            </a:effectRef>
            <a:fontRef idx="minor">
              <a:schemeClr val="dk1">
                <a:hueOff val="0"/>
                <a:satOff val="0"/>
                <a:lumOff val="0"/>
                <a:alphaOff val="0"/>
              </a:schemeClr>
            </a:fontRef>
          </p:style>
          <p:txBody>
            <a:bodyPr/>
            <a:lstStyle/>
            <a:p>
              <a:pPr>
                <a:defRPr/>
              </a:pPr>
              <a:endParaRPr lang="en-GB"/>
            </a:p>
          </p:txBody>
        </p:sp>
      </p:grpSp>
      <p:grpSp>
        <p:nvGrpSpPr>
          <p:cNvPr id="1609941927" name="Group 24"/>
          <p:cNvGrpSpPr/>
          <p:nvPr/>
        </p:nvGrpSpPr>
        <p:grpSpPr bwMode="auto">
          <a:xfrm>
            <a:off x="949169" y="4724401"/>
            <a:ext cx="7479656" cy="880530"/>
            <a:chOff x="949169" y="4724401"/>
            <a:chExt cx="7479656" cy="880530"/>
          </a:xfrm>
        </p:grpSpPr>
        <p:sp>
          <p:nvSpPr>
            <p:cNvPr id="18" name="Freeform: Shape 17"/>
            <p:cNvSpPr/>
            <p:nvPr/>
          </p:nvSpPr>
          <p:spPr bwMode="auto">
            <a:xfrm>
              <a:off x="1372638" y="4724401"/>
              <a:ext cx="7056187" cy="880530"/>
            </a:xfrm>
            <a:custGeom>
              <a:avLst/>
              <a:gdLst>
                <a:gd name="connsiteX0" fmla="*/ 0 w 7056187"/>
                <a:gd name="connsiteY0" fmla="*/ 0 h 880530"/>
                <a:gd name="connsiteX1" fmla="*/ 7056187 w 7056187"/>
                <a:gd name="connsiteY1" fmla="*/ 0 h 880530"/>
                <a:gd name="connsiteX2" fmla="*/ 7056187 w 7056187"/>
                <a:gd name="connsiteY2" fmla="*/ 880530 h 880530"/>
                <a:gd name="connsiteX3" fmla="*/ 0 w 7056187"/>
                <a:gd name="connsiteY3" fmla="*/ 880530 h 880530"/>
                <a:gd name="connsiteX4" fmla="*/ 0 w 7056187"/>
                <a:gd name="connsiteY4" fmla="*/ 0 h 88053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056187" h="880530" extrusionOk="0">
                  <a:moveTo>
                    <a:pt x="0" y="0"/>
                  </a:moveTo>
                  <a:lnTo>
                    <a:pt x="7056187" y="0"/>
                  </a:lnTo>
                  <a:lnTo>
                    <a:pt x="7056187" y="880530"/>
                  </a:lnTo>
                  <a:lnTo>
                    <a:pt x="0" y="880530"/>
                  </a:lnTo>
                  <a:lnTo>
                    <a:pt x="0" y="0"/>
                  </a:lnTo>
                  <a:close/>
                </a:path>
              </a:pathLst>
            </a:custGeom>
          </p:spPr>
          <p:style>
            <a:lnRef idx="2">
              <a:schemeClr val="lt2">
                <a:hueOff val="0"/>
                <a:satOff val="0"/>
                <a:lumOff val="0"/>
                <a:alphaOff val="0"/>
              </a:schemeClr>
            </a:lnRef>
            <a:fillRef idx="1">
              <a:schemeClr val="dk2">
                <a:hueOff val="0"/>
                <a:satOff val="0"/>
                <a:lumOff val="0"/>
                <a:alphaOff val="0"/>
              </a:schemeClr>
            </a:fillRef>
            <a:effectRef idx="0">
              <a:schemeClr val="dk2">
                <a:hueOff val="0"/>
                <a:satOff val="0"/>
                <a:lumOff val="0"/>
                <a:alphaOff val="0"/>
              </a:schemeClr>
            </a:effectRef>
            <a:fontRef idx="minor">
              <a:schemeClr val="lt1"/>
            </a:fontRef>
          </p:style>
          <p:txBody>
            <a:bodyPr spcFirstLastPara="0" vert="horz" wrap="square" lIns="537805" tIns="50800" rIns="50800" bIns="50800" numCol="1" spcCol="1270" anchor="ctr" anchorCtr="0">
              <a:noAutofit/>
            </a:bodyPr>
            <a:lstStyle/>
            <a:p>
              <a:pPr marL="0" lvl="0" indent="0" algn="l" defTabSz="889000">
                <a:lnSpc>
                  <a:spcPct val="90000"/>
                </a:lnSpc>
                <a:spcBef>
                  <a:spcPts val="0"/>
                </a:spcBef>
                <a:spcAft>
                  <a:spcPts val="0"/>
                </a:spcAft>
                <a:buNone/>
                <a:defRPr/>
              </a:pPr>
              <a:r>
                <a:rPr lang="en-GB" sz="2000" b="1"/>
                <a:t>The measures must also enable organisations to restore access and availability to personal data in a timely manner in the event of a physical or technical incident.</a:t>
              </a:r>
            </a:p>
          </p:txBody>
        </p:sp>
        <p:sp>
          <p:nvSpPr>
            <p:cNvPr id="19" name="Oval 18"/>
            <p:cNvSpPr/>
            <p:nvPr/>
          </p:nvSpPr>
          <p:spPr bwMode="auto">
            <a:xfrm>
              <a:off x="949169" y="4741197"/>
              <a:ext cx="846937" cy="846937"/>
            </a:xfrm>
            <a:prstGeom prst="ellipse">
              <a:avLst/>
            </a:prstGeom>
          </p:spPr>
          <p:style>
            <a:lnRef idx="2">
              <a:schemeClr val="dk2">
                <a:hueOff val="0"/>
                <a:satOff val="0"/>
                <a:lumOff val="0"/>
                <a:alphaOff val="0"/>
              </a:schemeClr>
            </a:lnRef>
            <a:fillRef idx="1">
              <a:schemeClr val="lt2">
                <a:hueOff val="0"/>
                <a:satOff val="0"/>
                <a:lumOff val="0"/>
                <a:alphaOff val="0"/>
              </a:schemeClr>
            </a:fillRef>
            <a:effectRef idx="0">
              <a:schemeClr val="lt2">
                <a:hueOff val="0"/>
                <a:satOff val="0"/>
                <a:lumOff val="0"/>
                <a:alphaOff val="0"/>
              </a:schemeClr>
            </a:effectRef>
            <a:fontRef idx="minor">
              <a:schemeClr val="dk1">
                <a:hueOff val="0"/>
                <a:satOff val="0"/>
                <a:lumOff val="0"/>
                <a:alphaOff val="0"/>
              </a:schemeClr>
            </a:fontRef>
          </p:style>
          <p:txBody>
            <a:bodyPr/>
            <a:lstStyle/>
            <a:p>
              <a:pPr>
                <a:defRPr/>
              </a:pPr>
              <a:endParaRPr lang="en-GB"/>
            </a:p>
          </p:txBody>
        </p:sp>
      </p:grpSp>
      <p:grpSp>
        <p:nvGrpSpPr>
          <p:cNvPr id="2031766326" name="Group 25"/>
          <p:cNvGrpSpPr/>
          <p:nvPr/>
        </p:nvGrpSpPr>
        <p:grpSpPr bwMode="auto">
          <a:xfrm>
            <a:off x="425950" y="5757197"/>
            <a:ext cx="8064919" cy="951372"/>
            <a:chOff x="425950" y="5757197"/>
            <a:chExt cx="8064919" cy="951372"/>
          </a:xfrm>
        </p:grpSpPr>
        <p:sp>
          <p:nvSpPr>
            <p:cNvPr id="20" name="Freeform: Shape 19"/>
            <p:cNvSpPr/>
            <p:nvPr/>
          </p:nvSpPr>
          <p:spPr bwMode="auto">
            <a:xfrm>
              <a:off x="949169" y="5794058"/>
              <a:ext cx="7541700" cy="914510"/>
            </a:xfrm>
            <a:custGeom>
              <a:avLst/>
              <a:gdLst>
                <a:gd name="connsiteX0" fmla="*/ 0 w 7541700"/>
                <a:gd name="connsiteY0" fmla="*/ 0 h 677550"/>
                <a:gd name="connsiteX1" fmla="*/ 7541700 w 7541700"/>
                <a:gd name="connsiteY1" fmla="*/ 0 h 677550"/>
                <a:gd name="connsiteX2" fmla="*/ 7541700 w 7541700"/>
                <a:gd name="connsiteY2" fmla="*/ 677550 h 677550"/>
                <a:gd name="connsiteX3" fmla="*/ 0 w 7541700"/>
                <a:gd name="connsiteY3" fmla="*/ 677550 h 677550"/>
                <a:gd name="connsiteX4" fmla="*/ 0 w 7541700"/>
                <a:gd name="connsiteY4" fmla="*/ 0 h 6775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541700" h="677550" extrusionOk="0">
                  <a:moveTo>
                    <a:pt x="0" y="0"/>
                  </a:moveTo>
                  <a:lnTo>
                    <a:pt x="7541700" y="0"/>
                  </a:lnTo>
                  <a:lnTo>
                    <a:pt x="7541700" y="677550"/>
                  </a:lnTo>
                  <a:lnTo>
                    <a:pt x="0" y="677550"/>
                  </a:lnTo>
                  <a:lnTo>
                    <a:pt x="0" y="0"/>
                  </a:lnTo>
                  <a:close/>
                </a:path>
              </a:pathLst>
            </a:custGeom>
          </p:spPr>
          <p:style>
            <a:lnRef idx="2">
              <a:schemeClr val="lt2">
                <a:hueOff val="0"/>
                <a:satOff val="0"/>
                <a:lumOff val="0"/>
                <a:alphaOff val="0"/>
              </a:schemeClr>
            </a:lnRef>
            <a:fillRef idx="1">
              <a:schemeClr val="dk2">
                <a:hueOff val="0"/>
                <a:satOff val="0"/>
                <a:lumOff val="0"/>
                <a:alphaOff val="0"/>
              </a:schemeClr>
            </a:fillRef>
            <a:effectRef idx="0">
              <a:schemeClr val="dk2">
                <a:hueOff val="0"/>
                <a:satOff val="0"/>
                <a:lumOff val="0"/>
                <a:alphaOff val="0"/>
              </a:schemeClr>
            </a:effectRef>
            <a:fontRef idx="minor">
              <a:schemeClr val="lt1"/>
            </a:fontRef>
          </p:style>
          <p:txBody>
            <a:bodyPr spcFirstLastPara="0" vert="horz" wrap="square" lIns="537805" tIns="50800" rIns="50800" bIns="50800" numCol="1" spcCol="1270" anchor="ctr" anchorCtr="0">
              <a:noAutofit/>
            </a:bodyPr>
            <a:lstStyle/>
            <a:p>
              <a:pPr marL="0" lvl="0" indent="0" algn="l" defTabSz="889000">
                <a:lnSpc>
                  <a:spcPct val="90000"/>
                </a:lnSpc>
                <a:spcBef>
                  <a:spcPts val="0"/>
                </a:spcBef>
                <a:spcAft>
                  <a:spcPts val="0"/>
                </a:spcAft>
                <a:buNone/>
                <a:defRPr/>
              </a:pPr>
              <a:r>
                <a:rPr lang="en-GB" sz="2000" b="1"/>
                <a:t>Ensure that appropriate processes in place to test the effectiveness of  measures, and undertake any required improvements.</a:t>
              </a:r>
            </a:p>
          </p:txBody>
        </p:sp>
        <p:sp>
          <p:nvSpPr>
            <p:cNvPr id="21" name="Oval 20"/>
            <p:cNvSpPr/>
            <p:nvPr/>
          </p:nvSpPr>
          <p:spPr bwMode="auto">
            <a:xfrm>
              <a:off x="425950" y="5757197"/>
              <a:ext cx="884643" cy="915070"/>
            </a:xfrm>
            <a:prstGeom prst="ellipse">
              <a:avLst/>
            </a:prstGeom>
          </p:spPr>
          <p:style>
            <a:lnRef idx="2">
              <a:schemeClr val="dk2">
                <a:hueOff val="0"/>
                <a:satOff val="0"/>
                <a:lumOff val="0"/>
                <a:alphaOff val="0"/>
              </a:schemeClr>
            </a:lnRef>
            <a:fillRef idx="1">
              <a:schemeClr val="lt2">
                <a:hueOff val="0"/>
                <a:satOff val="0"/>
                <a:lumOff val="0"/>
                <a:alphaOff val="0"/>
              </a:schemeClr>
            </a:fillRef>
            <a:effectRef idx="0">
              <a:schemeClr val="lt2">
                <a:hueOff val="0"/>
                <a:satOff val="0"/>
                <a:lumOff val="0"/>
                <a:alphaOff val="0"/>
              </a:schemeClr>
            </a:effectRef>
            <a:fontRef idx="minor">
              <a:schemeClr val="dk1">
                <a:hueOff val="0"/>
                <a:satOff val="0"/>
                <a:lumOff val="0"/>
                <a:alphaOff val="0"/>
              </a:schemeClr>
            </a:fontRef>
          </p:style>
          <p:txBody>
            <a:bodyPr/>
            <a:lstStyle/>
            <a:p>
              <a:pPr>
                <a:defRPr/>
              </a:pPr>
              <a:endParaRPr lang="en-GB"/>
            </a:p>
          </p:txBody>
        </p:sp>
      </p:grpSp>
      <p:sp>
        <p:nvSpPr>
          <p:cNvPr id="1849466781" name="TextBox 1"/>
          <p:cNvSpPr txBox="1"/>
          <p:nvPr/>
        </p:nvSpPr>
        <p:spPr bwMode="auto">
          <a:xfrm>
            <a:off x="10177309" y="6487601"/>
            <a:ext cx="2180492" cy="369332"/>
          </a:xfrm>
          <a:prstGeom prst="rect">
            <a:avLst/>
          </a:prstGeom>
          <a:noFill/>
        </p:spPr>
        <p:txBody>
          <a:bodyPr wrap="square" rtlCol="0">
            <a:spAutoFit/>
          </a:bodyPr>
          <a:lstStyle/>
          <a:p>
            <a:pPr>
              <a:defRPr/>
            </a:pPr>
            <a:endParaRPr lang="en-GB"/>
          </a:p>
        </p:txBody>
      </p:sp>
      <p:sp>
        <p:nvSpPr>
          <p:cNvPr id="39013772" name="TextBox 4"/>
          <p:cNvSpPr txBox="1"/>
          <p:nvPr/>
        </p:nvSpPr>
        <p:spPr bwMode="auto">
          <a:xfrm>
            <a:off x="10001727" y="6302935"/>
            <a:ext cx="1764323" cy="369332"/>
          </a:xfrm>
          <a:prstGeom prst="rect">
            <a:avLst/>
          </a:prstGeom>
          <a:noFill/>
        </p:spPr>
        <p:txBody>
          <a:bodyPr wrap="square">
            <a:spAutoFit/>
          </a:bodyPr>
          <a:lstStyle/>
          <a:p>
            <a:pPr>
              <a:defRPr/>
            </a:pPr>
            <a:r>
              <a:rPr lang="en-GB"/>
              <a:t>(IOC, no datea)</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69005237">
                                            <p:txEl>
                                              <p:pRg st="0" end="0"/>
                                            </p:txEl>
                                          </p:spTgt>
                                        </p:tgtEl>
                                        <p:attrNameLst>
                                          <p:attrName>style.visibility</p:attrName>
                                        </p:attrNameLst>
                                      </p:cBhvr>
                                      <p:to>
                                        <p:strVal val="visible"/>
                                      </p:to>
                                    </p:set>
                                    <p:animEffect transition="in" filter="fade">
                                      <p:cBhvr>
                                        <p:cTn id="7" dur="500"/>
                                        <p:tgtEl>
                                          <p:spTgt spid="86900523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69005237">
                                            <p:txEl>
                                              <p:pRg st="1" end="1"/>
                                            </p:txEl>
                                          </p:spTgt>
                                        </p:tgtEl>
                                        <p:attrNameLst>
                                          <p:attrName>style.visibility</p:attrName>
                                        </p:attrNameLst>
                                      </p:cBhvr>
                                      <p:to>
                                        <p:strVal val="visible"/>
                                      </p:to>
                                    </p:set>
                                    <p:animEffect transition="in" filter="fade">
                                      <p:cBhvr>
                                        <p:cTn id="12" dur="500"/>
                                        <p:tgtEl>
                                          <p:spTgt spid="869005237">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178176673"/>
                                        </p:tgtEl>
                                        <p:attrNameLst>
                                          <p:attrName>style.visibility</p:attrName>
                                        </p:attrNameLst>
                                      </p:cBhvr>
                                      <p:to>
                                        <p:strVal val="visible"/>
                                      </p:to>
                                    </p:set>
                                    <p:animEffect transition="in" filter="fade">
                                      <p:cBhvr>
                                        <p:cTn id="17" dur="500"/>
                                        <p:tgtEl>
                                          <p:spTgt spid="1178176673"/>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959931391"/>
                                        </p:tgtEl>
                                        <p:attrNameLst>
                                          <p:attrName>style.visibility</p:attrName>
                                        </p:attrNameLst>
                                      </p:cBhvr>
                                      <p:to>
                                        <p:strVal val="visible"/>
                                      </p:to>
                                    </p:set>
                                    <p:animEffect transition="in" filter="fade">
                                      <p:cBhvr>
                                        <p:cTn id="22" dur="500"/>
                                        <p:tgtEl>
                                          <p:spTgt spid="1959931391"/>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895371644"/>
                                        </p:tgtEl>
                                        <p:attrNameLst>
                                          <p:attrName>style.visibility</p:attrName>
                                        </p:attrNameLst>
                                      </p:cBhvr>
                                      <p:to>
                                        <p:strVal val="visible"/>
                                      </p:to>
                                    </p:set>
                                    <p:animEffect transition="in" filter="fade">
                                      <p:cBhvr>
                                        <p:cTn id="27" dur="500"/>
                                        <p:tgtEl>
                                          <p:spTgt spid="895371644"/>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609941927"/>
                                        </p:tgtEl>
                                        <p:attrNameLst>
                                          <p:attrName>style.visibility</p:attrName>
                                        </p:attrNameLst>
                                      </p:cBhvr>
                                      <p:to>
                                        <p:strVal val="visible"/>
                                      </p:to>
                                    </p:set>
                                    <p:animEffect transition="in" filter="fade">
                                      <p:cBhvr>
                                        <p:cTn id="32" dur="500"/>
                                        <p:tgtEl>
                                          <p:spTgt spid="1609941927"/>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2031766326"/>
                                        </p:tgtEl>
                                        <p:attrNameLst>
                                          <p:attrName>style.visibility</p:attrName>
                                        </p:attrNameLst>
                                      </p:cBhvr>
                                      <p:to>
                                        <p:strVal val="visible"/>
                                      </p:to>
                                    </p:set>
                                    <p:animEffect transition="in" filter="fade">
                                      <p:cBhvr>
                                        <p:cTn id="37" dur="500"/>
                                        <p:tgtEl>
                                          <p:spTgt spid="20317663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69005237" grpId="0" build="p"/>
    </p:bldLst>
  </p:timing>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431224486" name="Title 1"/>
          <p:cNvSpPr>
            <a:spLocks noGrp="1"/>
          </p:cNvSpPr>
          <p:nvPr>
            <p:ph type="title"/>
          </p:nvPr>
        </p:nvSpPr>
        <p:spPr bwMode="auto">
          <a:xfrm>
            <a:off x="2493873" y="835732"/>
            <a:ext cx="6697019" cy="1325563"/>
          </a:xfrm>
        </p:spPr>
        <p:txBody>
          <a:bodyPr anchor="ctr">
            <a:normAutofit/>
          </a:bodyPr>
          <a:lstStyle/>
          <a:p>
            <a:pPr>
              <a:defRPr/>
            </a:pPr>
            <a:r>
              <a:rPr lang="en-GB" b="1">
                <a:latin typeface="+mn-lt"/>
              </a:rPr>
              <a:t>Example - Security Breach</a:t>
            </a:r>
          </a:p>
        </p:txBody>
      </p:sp>
      <p:grpSp>
        <p:nvGrpSpPr>
          <p:cNvPr id="962901867" name="Group 5"/>
          <p:cNvGrpSpPr/>
          <p:nvPr/>
        </p:nvGrpSpPr>
        <p:grpSpPr bwMode="auto">
          <a:xfrm>
            <a:off x="298515" y="2154712"/>
            <a:ext cx="11594970" cy="3867556"/>
            <a:chOff x="867817" y="2883454"/>
            <a:chExt cx="10462648" cy="3647292"/>
          </a:xfrm>
        </p:grpSpPr>
        <p:sp>
          <p:nvSpPr>
            <p:cNvPr id="7" name="Rectangle: Rounded Corners 6"/>
            <p:cNvSpPr/>
            <p:nvPr/>
          </p:nvSpPr>
          <p:spPr bwMode="auto">
            <a:xfrm>
              <a:off x="867817" y="2883454"/>
              <a:ext cx="4483991" cy="2847334"/>
            </a:xfrm>
            <a:prstGeom prst="roundRect">
              <a:avLst>
                <a:gd name="adj" fmla="val 10000"/>
              </a:avLst>
            </a:prstGeom>
          </p:spPr>
          <p:style>
            <a:lnRef idx="3">
              <a:schemeClr val="lt1">
                <a:hueOff val="0"/>
                <a:satOff val="0"/>
                <a:lumOff val="0"/>
                <a:alphaOff val="0"/>
              </a:schemeClr>
            </a:lnRef>
            <a:fillRef idx="1">
              <a:schemeClr val="accent1">
                <a:hueOff val="0"/>
                <a:satOff val="0"/>
                <a:lumOff val="0"/>
                <a:alphaOff val="0"/>
              </a:schemeClr>
            </a:fillRef>
            <a:effectRef idx="1">
              <a:schemeClr val="accent1">
                <a:hueOff val="0"/>
                <a:satOff val="0"/>
                <a:lumOff val="0"/>
                <a:alphaOff val="0"/>
              </a:schemeClr>
            </a:effectRef>
            <a:fontRef idx="minor">
              <a:schemeClr val="lt1"/>
            </a:fontRef>
          </p:style>
          <p:txBody>
            <a:bodyPr/>
            <a:lstStyle/>
            <a:p>
              <a:pPr>
                <a:defRPr/>
              </a:pPr>
              <a:endParaRPr lang="en-GB"/>
            </a:p>
          </p:txBody>
        </p:sp>
        <p:sp>
          <p:nvSpPr>
            <p:cNvPr id="8" name="Freeform: Shape 7"/>
            <p:cNvSpPr/>
            <p:nvPr/>
          </p:nvSpPr>
          <p:spPr bwMode="auto">
            <a:xfrm>
              <a:off x="1366038" y="3356765"/>
              <a:ext cx="4483991" cy="2847334"/>
            </a:xfrm>
            <a:custGeom>
              <a:avLst/>
              <a:gdLst>
                <a:gd name="connsiteX0" fmla="*/ 0 w 4483991"/>
                <a:gd name="connsiteY0" fmla="*/ 284733 h 2847334"/>
                <a:gd name="connsiteX1" fmla="*/ 284733 w 4483991"/>
                <a:gd name="connsiteY1" fmla="*/ 0 h 2847334"/>
                <a:gd name="connsiteX2" fmla="*/ 4199258 w 4483991"/>
                <a:gd name="connsiteY2" fmla="*/ 0 h 2847334"/>
                <a:gd name="connsiteX3" fmla="*/ 4483991 w 4483991"/>
                <a:gd name="connsiteY3" fmla="*/ 284733 h 2847334"/>
                <a:gd name="connsiteX4" fmla="*/ 4483991 w 4483991"/>
                <a:gd name="connsiteY4" fmla="*/ 2562601 h 2847334"/>
                <a:gd name="connsiteX5" fmla="*/ 4199258 w 4483991"/>
                <a:gd name="connsiteY5" fmla="*/ 2847334 h 2847334"/>
                <a:gd name="connsiteX6" fmla="*/ 284733 w 4483991"/>
                <a:gd name="connsiteY6" fmla="*/ 2847334 h 2847334"/>
                <a:gd name="connsiteX7" fmla="*/ 0 w 4483991"/>
                <a:gd name="connsiteY7" fmla="*/ 2562601 h 2847334"/>
                <a:gd name="connsiteX8" fmla="*/ 0 w 4483991"/>
                <a:gd name="connsiteY8" fmla="*/ 284733 h 28473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483991" h="2847334" extrusionOk="0">
                  <a:moveTo>
                    <a:pt x="0" y="284733"/>
                  </a:moveTo>
                  <a:cubicBezTo>
                    <a:pt x="0" y="127479"/>
                    <a:pt x="127479" y="0"/>
                    <a:pt x="284733" y="0"/>
                  </a:cubicBezTo>
                  <a:lnTo>
                    <a:pt x="4199258" y="0"/>
                  </a:lnTo>
                  <a:cubicBezTo>
                    <a:pt x="4356512" y="0"/>
                    <a:pt x="4483991" y="127479"/>
                    <a:pt x="4483991" y="284733"/>
                  </a:cubicBezTo>
                  <a:lnTo>
                    <a:pt x="4483991" y="2562601"/>
                  </a:lnTo>
                  <a:cubicBezTo>
                    <a:pt x="4483991" y="2719855"/>
                    <a:pt x="4356512" y="2847334"/>
                    <a:pt x="4199258" y="2847334"/>
                  </a:cubicBezTo>
                  <a:lnTo>
                    <a:pt x="284733" y="2847334"/>
                  </a:lnTo>
                  <a:cubicBezTo>
                    <a:pt x="127479" y="2847334"/>
                    <a:pt x="0" y="2719855"/>
                    <a:pt x="0" y="2562601"/>
                  </a:cubicBezTo>
                  <a:lnTo>
                    <a:pt x="0" y="284733"/>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159596" tIns="159596" rIns="159596" bIns="159596" numCol="1" spcCol="1270" anchor="ctr" anchorCtr="0">
              <a:noAutofit/>
            </a:bodyPr>
            <a:lstStyle/>
            <a:p>
              <a:pPr marL="0" lvl="0" indent="0" algn="ctr" defTabSz="889000">
                <a:lnSpc>
                  <a:spcPct val="90000"/>
                </a:lnSpc>
                <a:spcBef>
                  <a:spcPts val="0"/>
                </a:spcBef>
                <a:spcAft>
                  <a:spcPts val="0"/>
                </a:spcAft>
                <a:buNone/>
                <a:defRPr/>
              </a:pPr>
              <a:r>
                <a:rPr lang="en-GB" sz="2000"/>
                <a:t>In the case of Gloucester City Council, a December 2021 ransomware attack via a phishing email received from a legitimate third-party address, which resulted in personal information being extracted and encrypted.</a:t>
              </a:r>
              <a:endParaRPr lang="en-US" sz="2000"/>
            </a:p>
          </p:txBody>
        </p:sp>
        <p:sp>
          <p:nvSpPr>
            <p:cNvPr id="9" name="Rectangle: Rounded Corners 8"/>
            <p:cNvSpPr/>
            <p:nvPr/>
          </p:nvSpPr>
          <p:spPr bwMode="auto">
            <a:xfrm>
              <a:off x="6348251" y="2883454"/>
              <a:ext cx="4483991" cy="3173981"/>
            </a:xfrm>
            <a:prstGeom prst="roundRect">
              <a:avLst>
                <a:gd name="adj" fmla="val 10000"/>
              </a:avLst>
            </a:prstGeom>
          </p:spPr>
          <p:style>
            <a:lnRef idx="3">
              <a:schemeClr val="lt1">
                <a:hueOff val="0"/>
                <a:satOff val="0"/>
                <a:lumOff val="0"/>
                <a:alphaOff val="0"/>
              </a:schemeClr>
            </a:lnRef>
            <a:fillRef idx="1">
              <a:schemeClr val="accent1">
                <a:hueOff val="0"/>
                <a:satOff val="0"/>
                <a:lumOff val="0"/>
                <a:alphaOff val="0"/>
              </a:schemeClr>
            </a:fillRef>
            <a:effectRef idx="1">
              <a:schemeClr val="accent1">
                <a:hueOff val="0"/>
                <a:satOff val="0"/>
                <a:lumOff val="0"/>
                <a:alphaOff val="0"/>
              </a:schemeClr>
            </a:effectRef>
            <a:fontRef idx="minor">
              <a:schemeClr val="lt1"/>
            </a:fontRef>
          </p:style>
          <p:txBody>
            <a:bodyPr/>
            <a:lstStyle/>
            <a:p>
              <a:pPr>
                <a:defRPr/>
              </a:pPr>
              <a:endParaRPr lang="en-GB"/>
            </a:p>
          </p:txBody>
        </p:sp>
        <p:sp>
          <p:nvSpPr>
            <p:cNvPr id="10" name="Freeform: Shape 9"/>
            <p:cNvSpPr/>
            <p:nvPr/>
          </p:nvSpPr>
          <p:spPr bwMode="auto">
            <a:xfrm>
              <a:off x="6184609" y="3159387"/>
              <a:ext cx="5145857" cy="3371359"/>
            </a:xfrm>
            <a:custGeom>
              <a:avLst/>
              <a:gdLst>
                <a:gd name="connsiteX0" fmla="*/ 0 w 4483991"/>
                <a:gd name="connsiteY0" fmla="*/ 317398 h 3173981"/>
                <a:gd name="connsiteX1" fmla="*/ 317398 w 4483991"/>
                <a:gd name="connsiteY1" fmla="*/ 0 h 3173981"/>
                <a:gd name="connsiteX2" fmla="*/ 4166593 w 4483991"/>
                <a:gd name="connsiteY2" fmla="*/ 0 h 3173981"/>
                <a:gd name="connsiteX3" fmla="*/ 4483991 w 4483991"/>
                <a:gd name="connsiteY3" fmla="*/ 317398 h 3173981"/>
                <a:gd name="connsiteX4" fmla="*/ 4483991 w 4483991"/>
                <a:gd name="connsiteY4" fmla="*/ 2856583 h 3173981"/>
                <a:gd name="connsiteX5" fmla="*/ 4166593 w 4483991"/>
                <a:gd name="connsiteY5" fmla="*/ 3173981 h 3173981"/>
                <a:gd name="connsiteX6" fmla="*/ 317398 w 4483991"/>
                <a:gd name="connsiteY6" fmla="*/ 3173981 h 3173981"/>
                <a:gd name="connsiteX7" fmla="*/ 0 w 4483991"/>
                <a:gd name="connsiteY7" fmla="*/ 2856583 h 3173981"/>
                <a:gd name="connsiteX8" fmla="*/ 0 w 4483991"/>
                <a:gd name="connsiteY8" fmla="*/ 317398 h 31739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483991" h="3173981" extrusionOk="0">
                  <a:moveTo>
                    <a:pt x="0" y="317398"/>
                  </a:moveTo>
                  <a:cubicBezTo>
                    <a:pt x="0" y="142104"/>
                    <a:pt x="142104" y="0"/>
                    <a:pt x="317398" y="0"/>
                  </a:cubicBezTo>
                  <a:lnTo>
                    <a:pt x="4166593" y="0"/>
                  </a:lnTo>
                  <a:cubicBezTo>
                    <a:pt x="4341887" y="0"/>
                    <a:pt x="4483991" y="142104"/>
                    <a:pt x="4483991" y="317398"/>
                  </a:cubicBezTo>
                  <a:lnTo>
                    <a:pt x="4483991" y="2856583"/>
                  </a:lnTo>
                  <a:cubicBezTo>
                    <a:pt x="4483991" y="3031877"/>
                    <a:pt x="4341887" y="3173981"/>
                    <a:pt x="4166593" y="3173981"/>
                  </a:cubicBezTo>
                  <a:lnTo>
                    <a:pt x="317398" y="3173981"/>
                  </a:lnTo>
                  <a:cubicBezTo>
                    <a:pt x="142104" y="3173981"/>
                    <a:pt x="0" y="3031877"/>
                    <a:pt x="0" y="2856583"/>
                  </a:cubicBezTo>
                  <a:lnTo>
                    <a:pt x="0" y="317398"/>
                  </a:lnTo>
                  <a:close/>
                </a:path>
              </a:pathLst>
            </a:custGeom>
            <a:solidFill>
              <a:schemeClr val="bg1">
                <a:alpha val="90000"/>
              </a:schemeClr>
            </a:solidFill>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169163" tIns="169163" rIns="169163" bIns="169163" numCol="1" spcCol="1270" anchor="ctr" anchorCtr="0">
              <a:noAutofit/>
            </a:bodyPr>
            <a:lstStyle/>
            <a:p>
              <a:pPr marL="0" lvl="0" indent="0" defTabSz="889000">
                <a:lnSpc>
                  <a:spcPct val="90000"/>
                </a:lnSpc>
                <a:spcBef>
                  <a:spcPts val="0"/>
                </a:spcBef>
                <a:spcAft>
                  <a:spcPts val="0"/>
                </a:spcAft>
                <a:buNone/>
                <a:defRPr/>
              </a:pPr>
              <a:r>
                <a:rPr lang="en-GB" sz="2000"/>
                <a:t>The ICO investigation found that the Council failed to prevent log tampering, did not have a centralised logging system, or a security information and event management system, in place. That meant the Council could not effectively monitor and respond to security incidents, detect suspicious activities, or identify potential threats. </a:t>
              </a:r>
            </a:p>
            <a:p>
              <a:pPr marL="0" lvl="0" indent="0" defTabSz="889000">
                <a:lnSpc>
                  <a:spcPct val="90000"/>
                </a:lnSpc>
                <a:spcBef>
                  <a:spcPts val="0"/>
                </a:spcBef>
                <a:spcAft>
                  <a:spcPts val="0"/>
                </a:spcAft>
                <a:buNone/>
                <a:defRPr/>
              </a:pPr>
              <a:r>
                <a:rPr lang="en-GB" sz="2000"/>
                <a:t>The ICO also found that the Council </a:t>
              </a:r>
              <a:r>
                <a:rPr lang="en-GB" sz="2000" b="1"/>
                <a:t>did not recover access to personal information in a timely manner</a:t>
              </a:r>
              <a:r>
                <a:rPr lang="en-GB" sz="2000"/>
                <a:t> and was unable to determine if specific groups of people were at risk as a result of the incident.</a:t>
              </a:r>
              <a:endParaRPr lang="en-US" sz="2000"/>
            </a:p>
          </p:txBody>
        </p:sp>
      </p:gr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2005848480" name="Title 1"/>
          <p:cNvSpPr>
            <a:spLocks noGrp="1"/>
          </p:cNvSpPr>
          <p:nvPr>
            <p:ph type="title"/>
          </p:nvPr>
        </p:nvSpPr>
        <p:spPr bwMode="auto">
          <a:xfrm>
            <a:off x="9331325" y="2766218"/>
            <a:ext cx="2860675" cy="1325563"/>
          </a:xfrm>
        </p:spPr>
        <p:txBody>
          <a:bodyPr>
            <a:noAutofit/>
          </a:bodyPr>
          <a:lstStyle/>
          <a:p>
            <a:pPr>
              <a:defRPr/>
            </a:pPr>
            <a:r>
              <a:rPr lang="en-GB" sz="3600" b="1">
                <a:latin typeface="+mn-lt"/>
              </a:rPr>
              <a:t>Gloucester City Council  Ransomware attack- 2021</a:t>
            </a:r>
          </a:p>
        </p:txBody>
      </p:sp>
      <p:pic>
        <p:nvPicPr>
          <p:cNvPr id="4" name="Online Media 3" title="Cyber Attack on Gloucester City Council">
            <a:hlinkClick r:id="" action="ppaction://media"/>
            <a:extLst>
              <a:ext uri="{FF2B5EF4-FFF2-40B4-BE49-F238E27FC236}">
                <a16:creationId xmlns:a16="http://schemas.microsoft.com/office/drawing/2014/main" id="{98691644-6856-7FA0-25FB-1D7E47B16508}"/>
              </a:ext>
            </a:extLst>
          </p:cNvPr>
          <p:cNvPicPr>
            <a:picLocks noRot="1" noChangeAspect="1"/>
          </p:cNvPicPr>
          <p:nvPr>
            <a:videoFile r:link="rId1"/>
          </p:nvPr>
        </p:nvPicPr>
        <p:blipFill>
          <a:blip r:embed="rId4"/>
          <a:stretch>
            <a:fillRect/>
          </a:stretch>
        </p:blipFill>
        <p:spPr>
          <a:xfrm>
            <a:off x="401892" y="1440655"/>
            <a:ext cx="8751252" cy="4944469"/>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895142555" name="Content Placeholder 2"/>
          <p:cNvSpPr>
            <a:spLocks noGrp="1"/>
          </p:cNvSpPr>
          <p:nvPr>
            <p:ph idx="1"/>
          </p:nvPr>
        </p:nvSpPr>
        <p:spPr bwMode="auto">
          <a:xfrm>
            <a:off x="169007" y="2399812"/>
            <a:ext cx="11594969" cy="4161007"/>
          </a:xfrm>
        </p:spPr>
        <p:txBody>
          <a:bodyPr>
            <a:normAutofit lnSpcReduction="10000"/>
          </a:bodyPr>
          <a:lstStyle/>
          <a:p>
            <a:pPr marL="0" indent="0">
              <a:buNone/>
              <a:defRPr/>
            </a:pPr>
            <a:r>
              <a:rPr lang="en-GB"/>
              <a:t>The accountability principle requires an organisation to take responsibility for what they do with personal data and how they comply with the other principles.</a:t>
            </a:r>
          </a:p>
          <a:p>
            <a:pPr lvl="1">
              <a:defRPr/>
            </a:pPr>
            <a:r>
              <a:rPr lang="en-GB"/>
              <a:t>‘</a:t>
            </a:r>
            <a:r>
              <a:rPr lang="en-GB" b="1"/>
              <a:t>controller</a:t>
            </a:r>
            <a:r>
              <a:rPr lang="en-GB"/>
              <a:t>’ means the natural or legal person, public authority, agency or other body which, alone or jointly with others, determines the purposes and means of the processing of personal data.</a:t>
            </a:r>
          </a:p>
          <a:p>
            <a:pPr lvl="1">
              <a:defRPr/>
            </a:pPr>
            <a:endParaRPr lang="en-GB"/>
          </a:p>
          <a:p>
            <a:pPr lvl="1">
              <a:defRPr/>
            </a:pPr>
            <a:r>
              <a:rPr lang="en-GB"/>
              <a:t>‘</a:t>
            </a:r>
            <a:r>
              <a:rPr lang="en-GB" b="1"/>
              <a:t>processor</a:t>
            </a:r>
            <a:r>
              <a:rPr lang="en-GB"/>
              <a:t>’ means a natural or legal person, public authority, agency or other body which processes personal data on behalf of the controller.</a:t>
            </a:r>
          </a:p>
          <a:p>
            <a:pPr marL="0" indent="0">
              <a:buNone/>
              <a:defRPr/>
            </a:pPr>
            <a:r>
              <a:rPr lang="en-GB"/>
              <a:t>A controller must have appropriate measures and records in place to be able to demonstrate  compliance. </a:t>
            </a:r>
          </a:p>
        </p:txBody>
      </p:sp>
      <p:grpSp>
        <p:nvGrpSpPr>
          <p:cNvPr id="40738679" name="Group 3"/>
          <p:cNvGrpSpPr/>
          <p:nvPr/>
        </p:nvGrpSpPr>
        <p:grpSpPr bwMode="auto">
          <a:xfrm>
            <a:off x="301657" y="1284230"/>
            <a:ext cx="11329670" cy="974839"/>
            <a:chOff x="265299" y="6127246"/>
            <a:chExt cx="11329670" cy="479520"/>
          </a:xfrm>
        </p:grpSpPr>
        <p:sp>
          <p:nvSpPr>
            <p:cNvPr id="5" name="Rectangle 4"/>
            <p:cNvSpPr/>
            <p:nvPr/>
          </p:nvSpPr>
          <p:spPr bwMode="auto">
            <a:xfrm>
              <a:off x="265299" y="6304366"/>
              <a:ext cx="11329670" cy="3024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6" name="Freeform: Shape 5"/>
            <p:cNvSpPr/>
            <p:nvPr/>
          </p:nvSpPr>
          <p:spPr bwMode="auto">
            <a:xfrm>
              <a:off x="831782" y="6127246"/>
              <a:ext cx="7930769" cy="354240"/>
            </a:xfrm>
            <a:custGeom>
              <a:avLst/>
              <a:gdLst>
                <a:gd name="connsiteX0" fmla="*/ 0 w 7930769"/>
                <a:gd name="connsiteY0" fmla="*/ 59041 h 354240"/>
                <a:gd name="connsiteX1" fmla="*/ 59041 w 7930769"/>
                <a:gd name="connsiteY1" fmla="*/ 0 h 354240"/>
                <a:gd name="connsiteX2" fmla="*/ 7871728 w 7930769"/>
                <a:gd name="connsiteY2" fmla="*/ 0 h 354240"/>
                <a:gd name="connsiteX3" fmla="*/ 7930769 w 7930769"/>
                <a:gd name="connsiteY3" fmla="*/ 59041 h 354240"/>
                <a:gd name="connsiteX4" fmla="*/ 7930769 w 7930769"/>
                <a:gd name="connsiteY4" fmla="*/ 295199 h 354240"/>
                <a:gd name="connsiteX5" fmla="*/ 7871728 w 7930769"/>
                <a:gd name="connsiteY5" fmla="*/ 354240 h 354240"/>
                <a:gd name="connsiteX6" fmla="*/ 59041 w 7930769"/>
                <a:gd name="connsiteY6" fmla="*/ 354240 h 354240"/>
                <a:gd name="connsiteX7" fmla="*/ 0 w 7930769"/>
                <a:gd name="connsiteY7" fmla="*/ 295199 h 354240"/>
                <a:gd name="connsiteX8" fmla="*/ 0 w 7930769"/>
                <a:gd name="connsiteY8" fmla="*/ 59041 h 354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930769" h="354240" extrusionOk="0">
                  <a:moveTo>
                    <a:pt x="0" y="59041"/>
                  </a:moveTo>
                  <a:cubicBezTo>
                    <a:pt x="0" y="26434"/>
                    <a:pt x="26434" y="0"/>
                    <a:pt x="59041" y="0"/>
                  </a:cubicBezTo>
                  <a:lnTo>
                    <a:pt x="7871728" y="0"/>
                  </a:lnTo>
                  <a:cubicBezTo>
                    <a:pt x="7904335" y="0"/>
                    <a:pt x="7930769" y="26434"/>
                    <a:pt x="7930769" y="59041"/>
                  </a:cubicBezTo>
                  <a:lnTo>
                    <a:pt x="7930769" y="295199"/>
                  </a:lnTo>
                  <a:cubicBezTo>
                    <a:pt x="7930769" y="327806"/>
                    <a:pt x="7904335" y="354240"/>
                    <a:pt x="7871728" y="354240"/>
                  </a:cubicBezTo>
                  <a:lnTo>
                    <a:pt x="59041" y="354240"/>
                  </a:lnTo>
                  <a:cubicBezTo>
                    <a:pt x="26434" y="354240"/>
                    <a:pt x="0" y="327806"/>
                    <a:pt x="0" y="295199"/>
                  </a:cubicBezTo>
                  <a:lnTo>
                    <a:pt x="0" y="5904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17057" tIns="17293" rIns="317057" bIns="17293" numCol="1" spcCol="1270" anchor="ctr" anchorCtr="0">
              <a:noAutofit/>
            </a:bodyPr>
            <a:lstStyle/>
            <a:p>
              <a:pPr marL="0" lvl="0" indent="0" algn="l" defTabSz="800100">
                <a:lnSpc>
                  <a:spcPct val="90000"/>
                </a:lnSpc>
                <a:spcBef>
                  <a:spcPts val="0"/>
                </a:spcBef>
                <a:spcAft>
                  <a:spcPts val="0"/>
                </a:spcAft>
                <a:buNone/>
                <a:defRPr/>
              </a:pPr>
              <a:r>
                <a:rPr lang="en-GB" sz="3200"/>
                <a:t>Accountability</a:t>
              </a:r>
              <a:endParaRPr lang="en-GB" sz="2800"/>
            </a:p>
          </p:txBody>
        </p:sp>
      </p:grpSp>
      <p:sp>
        <p:nvSpPr>
          <p:cNvPr id="1635440745" name="TextBox 1"/>
          <p:cNvSpPr txBox="1"/>
          <p:nvPr/>
        </p:nvSpPr>
        <p:spPr bwMode="auto">
          <a:xfrm>
            <a:off x="10733455" y="6393787"/>
            <a:ext cx="1289538" cy="307777"/>
          </a:xfrm>
          <a:prstGeom prst="rect">
            <a:avLst/>
          </a:prstGeom>
          <a:noFill/>
        </p:spPr>
        <p:txBody>
          <a:bodyPr wrap="square" rtlCol="0">
            <a:spAutoFit/>
          </a:bodyPr>
          <a:lstStyle/>
          <a:p>
            <a:pPr>
              <a:defRPr/>
            </a:pPr>
            <a:r>
              <a:rPr lang="en-GB" sz="1400"/>
              <a:t>(ICO, 2025d)</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95142555">
                                            <p:txEl>
                                              <p:pRg st="0" end="0"/>
                                            </p:txEl>
                                          </p:spTgt>
                                        </p:tgtEl>
                                        <p:attrNameLst>
                                          <p:attrName>style.visibility</p:attrName>
                                        </p:attrNameLst>
                                      </p:cBhvr>
                                      <p:to>
                                        <p:strVal val="visible"/>
                                      </p:to>
                                    </p:set>
                                    <p:animEffect transition="in" filter="fade">
                                      <p:cBhvr>
                                        <p:cTn id="7" dur="500"/>
                                        <p:tgtEl>
                                          <p:spTgt spid="89514255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895142555">
                                            <p:txEl>
                                              <p:pRg st="1" end="1"/>
                                            </p:txEl>
                                          </p:spTgt>
                                        </p:tgtEl>
                                        <p:attrNameLst>
                                          <p:attrName>style.visibility</p:attrName>
                                        </p:attrNameLst>
                                      </p:cBhvr>
                                      <p:to>
                                        <p:strVal val="visible"/>
                                      </p:to>
                                    </p:set>
                                    <p:animEffect transition="in" filter="fade">
                                      <p:cBhvr>
                                        <p:cTn id="12" dur="500"/>
                                        <p:tgtEl>
                                          <p:spTgt spid="89514255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895142555">
                                            <p:txEl>
                                              <p:pRg st="3" end="3"/>
                                            </p:txEl>
                                          </p:spTgt>
                                        </p:tgtEl>
                                        <p:attrNameLst>
                                          <p:attrName>style.visibility</p:attrName>
                                        </p:attrNameLst>
                                      </p:cBhvr>
                                      <p:to>
                                        <p:strVal val="visible"/>
                                      </p:to>
                                    </p:set>
                                    <p:animEffect transition="in" filter="fade">
                                      <p:cBhvr>
                                        <p:cTn id="17" dur="500"/>
                                        <p:tgtEl>
                                          <p:spTgt spid="895142555">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895142555">
                                            <p:txEl>
                                              <p:pRg st="4" end="4"/>
                                            </p:txEl>
                                          </p:spTgt>
                                        </p:tgtEl>
                                        <p:attrNameLst>
                                          <p:attrName>style.visibility</p:attrName>
                                        </p:attrNameLst>
                                      </p:cBhvr>
                                      <p:to>
                                        <p:strVal val="visible"/>
                                      </p:to>
                                    </p:set>
                                    <p:animEffect transition="in" filter="fade">
                                      <p:cBhvr>
                                        <p:cTn id="22" dur="500"/>
                                        <p:tgtEl>
                                          <p:spTgt spid="895142555">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525638344" name="Title 1"/>
          <p:cNvSpPr>
            <a:spLocks noGrp="1"/>
          </p:cNvSpPr>
          <p:nvPr>
            <p:ph type="title"/>
          </p:nvPr>
        </p:nvSpPr>
        <p:spPr bwMode="auto"/>
        <p:txBody>
          <a:bodyPr/>
          <a:lstStyle/>
          <a:p>
            <a:pPr>
              <a:defRPr/>
            </a:pPr>
            <a:r>
              <a:rPr lang="en-GB" b="1">
                <a:latin typeface="+mn-lt"/>
              </a:rPr>
              <a:t>Example - Accountability </a:t>
            </a:r>
          </a:p>
        </p:txBody>
      </p:sp>
      <p:sp>
        <p:nvSpPr>
          <p:cNvPr id="370040794" name="Content Placeholder 2"/>
          <p:cNvSpPr>
            <a:spLocks noGrp="1"/>
          </p:cNvSpPr>
          <p:nvPr>
            <p:ph idx="1"/>
          </p:nvPr>
        </p:nvSpPr>
        <p:spPr bwMode="auto">
          <a:xfrm>
            <a:off x="1101970" y="1825624"/>
            <a:ext cx="10634400" cy="4838065"/>
          </a:xfrm>
          <a:prstGeom prst="rect">
            <a:avLst/>
          </a:prstGeom>
          <a:solidFill>
            <a:schemeClr val="bg1"/>
          </a:solidFill>
        </p:spPr>
        <p:txBody>
          <a:bodyPr>
            <a:normAutofit/>
          </a:bodyPr>
          <a:lstStyle/>
          <a:p>
            <a:pPr>
              <a:defRPr/>
            </a:pPr>
            <a:r>
              <a:rPr lang="en-GB"/>
              <a:t>A hospital uses an automated system in its waiting room to notify patients when to proceed to a consulting room. The system consists of a digital screen that displays the waiting patient’s name and the relevant consulting room number, and also a speaker for visually impaired patients that announces the same information.</a:t>
            </a:r>
          </a:p>
          <a:p>
            <a:pPr marL="0" indent="0">
              <a:buNone/>
              <a:defRPr/>
            </a:pPr>
            <a:endParaRPr lang="en-GB"/>
          </a:p>
          <a:p>
            <a:pPr>
              <a:defRPr/>
            </a:pPr>
            <a:r>
              <a:rPr lang="en-GB"/>
              <a:t>The </a:t>
            </a:r>
            <a:r>
              <a:rPr lang="en-GB" b="1"/>
              <a:t>hospital</a:t>
            </a:r>
            <a:r>
              <a:rPr lang="en-GB"/>
              <a:t> will be the </a:t>
            </a:r>
            <a:r>
              <a:rPr lang="en-GB" b="1"/>
              <a:t>controller</a:t>
            </a:r>
            <a:r>
              <a:rPr lang="en-GB"/>
              <a:t> for the personal data processed in connection with the waiting room notification system because it is determining the purposes and means of the processing.</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39786239" name="Content Placeholder 2"/>
          <p:cNvSpPr>
            <a:spLocks noGrp="1"/>
          </p:cNvSpPr>
          <p:nvPr>
            <p:ph idx="1"/>
          </p:nvPr>
        </p:nvSpPr>
        <p:spPr bwMode="auto">
          <a:xfrm>
            <a:off x="462604" y="1219200"/>
            <a:ext cx="9490288" cy="867871"/>
          </a:xfrm>
        </p:spPr>
        <p:txBody>
          <a:bodyPr>
            <a:normAutofit/>
          </a:bodyPr>
          <a:lstStyle/>
          <a:p>
            <a:pPr marL="0" indent="0">
              <a:buNone/>
              <a:defRPr/>
            </a:pPr>
            <a:r>
              <a:rPr lang="en-GB" sz="4000" b="1"/>
              <a:t>UK GDPR - Seven Principles:</a:t>
            </a:r>
          </a:p>
        </p:txBody>
      </p:sp>
      <p:grpSp>
        <p:nvGrpSpPr>
          <p:cNvPr id="758135666" name="Group 19"/>
          <p:cNvGrpSpPr/>
          <p:nvPr/>
        </p:nvGrpSpPr>
        <p:grpSpPr bwMode="auto">
          <a:xfrm>
            <a:off x="265299" y="2222425"/>
            <a:ext cx="11329670" cy="479520"/>
            <a:chOff x="265299" y="2861326"/>
            <a:chExt cx="11329670" cy="479520"/>
          </a:xfrm>
        </p:grpSpPr>
        <p:sp>
          <p:nvSpPr>
            <p:cNvPr id="6" name="Rectangle 5"/>
            <p:cNvSpPr/>
            <p:nvPr/>
          </p:nvSpPr>
          <p:spPr bwMode="auto">
            <a:xfrm>
              <a:off x="265299" y="3038446"/>
              <a:ext cx="11329670" cy="3024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marL="0" marR="0" lvl="0" indent="0" algn="l" defTabSz="914400" rtl="0">
                <a:lnSpc>
                  <a:spcPct val="100000"/>
                </a:lnSpc>
                <a:spcBef>
                  <a:spcPts val="0"/>
                </a:spcBef>
                <a:spcAft>
                  <a:spcPts val="0"/>
                </a:spcAft>
                <a:buClrTx/>
                <a:buSzTx/>
                <a:buFontTx/>
                <a:buNone/>
                <a:defRPr/>
              </a:pPr>
              <a:endParaRPr lang="en-GB" sz="1800" b="0" i="0" u="none" strike="noStrike" cap="none" spc="0">
                <a:ln>
                  <a:noFill/>
                </a:ln>
                <a:solidFill>
                  <a:prstClr val="black">
                    <a:hueOff val="0"/>
                    <a:satOff val="0"/>
                    <a:lumOff val="0"/>
                    <a:alphaOff val="0"/>
                  </a:prstClr>
                </a:solidFill>
                <a:latin typeface="Calibri"/>
                <a:ea typeface="+mn-ea"/>
                <a:cs typeface="+mn-cs"/>
              </a:endParaRPr>
            </a:p>
          </p:txBody>
        </p:sp>
        <p:sp>
          <p:nvSpPr>
            <p:cNvPr id="7" name="Freeform: Shape 6"/>
            <p:cNvSpPr/>
            <p:nvPr/>
          </p:nvSpPr>
          <p:spPr bwMode="auto">
            <a:xfrm>
              <a:off x="831782" y="2861326"/>
              <a:ext cx="7930769" cy="354240"/>
            </a:xfrm>
            <a:custGeom>
              <a:avLst/>
              <a:gdLst>
                <a:gd name="connsiteX0" fmla="*/ 0 w 7930769"/>
                <a:gd name="connsiteY0" fmla="*/ 59041 h 354240"/>
                <a:gd name="connsiteX1" fmla="*/ 59041 w 7930769"/>
                <a:gd name="connsiteY1" fmla="*/ 0 h 354240"/>
                <a:gd name="connsiteX2" fmla="*/ 7871728 w 7930769"/>
                <a:gd name="connsiteY2" fmla="*/ 0 h 354240"/>
                <a:gd name="connsiteX3" fmla="*/ 7930769 w 7930769"/>
                <a:gd name="connsiteY3" fmla="*/ 59041 h 354240"/>
                <a:gd name="connsiteX4" fmla="*/ 7930769 w 7930769"/>
                <a:gd name="connsiteY4" fmla="*/ 295199 h 354240"/>
                <a:gd name="connsiteX5" fmla="*/ 7871728 w 7930769"/>
                <a:gd name="connsiteY5" fmla="*/ 354240 h 354240"/>
                <a:gd name="connsiteX6" fmla="*/ 59041 w 7930769"/>
                <a:gd name="connsiteY6" fmla="*/ 354240 h 354240"/>
                <a:gd name="connsiteX7" fmla="*/ 0 w 7930769"/>
                <a:gd name="connsiteY7" fmla="*/ 295199 h 354240"/>
                <a:gd name="connsiteX8" fmla="*/ 0 w 7930769"/>
                <a:gd name="connsiteY8" fmla="*/ 59041 h 354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930769" h="354240" extrusionOk="0">
                  <a:moveTo>
                    <a:pt x="0" y="59041"/>
                  </a:moveTo>
                  <a:cubicBezTo>
                    <a:pt x="0" y="26434"/>
                    <a:pt x="26434" y="0"/>
                    <a:pt x="59041" y="0"/>
                  </a:cubicBezTo>
                  <a:lnTo>
                    <a:pt x="7871728" y="0"/>
                  </a:lnTo>
                  <a:cubicBezTo>
                    <a:pt x="7904335" y="0"/>
                    <a:pt x="7930769" y="26434"/>
                    <a:pt x="7930769" y="59041"/>
                  </a:cubicBezTo>
                  <a:lnTo>
                    <a:pt x="7930769" y="295199"/>
                  </a:lnTo>
                  <a:cubicBezTo>
                    <a:pt x="7930769" y="327806"/>
                    <a:pt x="7904335" y="354240"/>
                    <a:pt x="7871728" y="354240"/>
                  </a:cubicBezTo>
                  <a:lnTo>
                    <a:pt x="59041" y="354240"/>
                  </a:lnTo>
                  <a:cubicBezTo>
                    <a:pt x="26434" y="354240"/>
                    <a:pt x="0" y="327806"/>
                    <a:pt x="0" y="295199"/>
                  </a:cubicBezTo>
                  <a:lnTo>
                    <a:pt x="0" y="5904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17057" tIns="17293" rIns="317057" bIns="17293" numCol="1" spcCol="1270" anchor="ctr" anchorCtr="0">
              <a:noAutofit/>
            </a:bodyPr>
            <a:lstStyle/>
            <a:p>
              <a:pPr marL="0" marR="0" lvl="0" indent="0" algn="l" defTabSz="800100" rtl="0">
                <a:lnSpc>
                  <a:spcPct val="90000"/>
                </a:lnSpc>
                <a:spcBef>
                  <a:spcPts val="0"/>
                </a:spcBef>
                <a:spcAft>
                  <a:spcPts val="0"/>
                </a:spcAft>
                <a:buClrTx/>
                <a:buSzTx/>
                <a:buFontTx/>
                <a:buNone/>
                <a:defRPr/>
              </a:pPr>
              <a:r>
                <a:rPr lang="en-GB" sz="2400" b="0" i="0" u="none" strike="noStrike" cap="none" spc="0">
                  <a:ln>
                    <a:noFill/>
                  </a:ln>
                  <a:solidFill>
                    <a:prstClr val="white"/>
                  </a:solidFill>
                  <a:latin typeface="Calibri"/>
                  <a:ea typeface="+mn-ea"/>
                  <a:cs typeface="+mn-cs"/>
                </a:rPr>
                <a:t>1. Lawfulness, fairness and transparency</a:t>
              </a:r>
            </a:p>
          </p:txBody>
        </p:sp>
      </p:grpSp>
      <p:grpSp>
        <p:nvGrpSpPr>
          <p:cNvPr id="1579417854" name="Group 20"/>
          <p:cNvGrpSpPr/>
          <p:nvPr/>
        </p:nvGrpSpPr>
        <p:grpSpPr bwMode="auto">
          <a:xfrm>
            <a:off x="265299" y="2958402"/>
            <a:ext cx="11329670" cy="495347"/>
            <a:chOff x="265299" y="3389819"/>
            <a:chExt cx="11329670" cy="495347"/>
          </a:xfrm>
        </p:grpSpPr>
        <p:sp>
          <p:nvSpPr>
            <p:cNvPr id="8" name="Rectangle 7"/>
            <p:cNvSpPr/>
            <p:nvPr/>
          </p:nvSpPr>
          <p:spPr bwMode="auto">
            <a:xfrm>
              <a:off x="265299" y="3582766"/>
              <a:ext cx="11329670" cy="3024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marL="0" marR="0" lvl="0" indent="0" algn="l" defTabSz="914400" rtl="0">
                <a:lnSpc>
                  <a:spcPct val="100000"/>
                </a:lnSpc>
                <a:spcBef>
                  <a:spcPts val="0"/>
                </a:spcBef>
                <a:spcAft>
                  <a:spcPts val="0"/>
                </a:spcAft>
                <a:buClrTx/>
                <a:buSzTx/>
                <a:buFontTx/>
                <a:buNone/>
                <a:defRPr/>
              </a:pPr>
              <a:endParaRPr lang="en-GB" sz="1800" b="0" i="0" u="none" strike="noStrike" cap="none" spc="0">
                <a:ln>
                  <a:noFill/>
                </a:ln>
                <a:solidFill>
                  <a:prstClr val="black">
                    <a:hueOff val="0"/>
                    <a:satOff val="0"/>
                    <a:lumOff val="0"/>
                    <a:alphaOff val="0"/>
                  </a:prstClr>
                </a:solidFill>
                <a:latin typeface="Calibri"/>
                <a:ea typeface="+mn-ea"/>
                <a:cs typeface="+mn-cs"/>
              </a:endParaRPr>
            </a:p>
          </p:txBody>
        </p:sp>
        <p:sp>
          <p:nvSpPr>
            <p:cNvPr id="9" name="Freeform: Shape 8"/>
            <p:cNvSpPr/>
            <p:nvPr/>
          </p:nvSpPr>
          <p:spPr bwMode="auto">
            <a:xfrm>
              <a:off x="831782" y="3389819"/>
              <a:ext cx="7930769" cy="354240"/>
            </a:xfrm>
            <a:custGeom>
              <a:avLst/>
              <a:gdLst>
                <a:gd name="connsiteX0" fmla="*/ 0 w 7930769"/>
                <a:gd name="connsiteY0" fmla="*/ 59041 h 354240"/>
                <a:gd name="connsiteX1" fmla="*/ 59041 w 7930769"/>
                <a:gd name="connsiteY1" fmla="*/ 0 h 354240"/>
                <a:gd name="connsiteX2" fmla="*/ 7871728 w 7930769"/>
                <a:gd name="connsiteY2" fmla="*/ 0 h 354240"/>
                <a:gd name="connsiteX3" fmla="*/ 7930769 w 7930769"/>
                <a:gd name="connsiteY3" fmla="*/ 59041 h 354240"/>
                <a:gd name="connsiteX4" fmla="*/ 7930769 w 7930769"/>
                <a:gd name="connsiteY4" fmla="*/ 295199 h 354240"/>
                <a:gd name="connsiteX5" fmla="*/ 7871728 w 7930769"/>
                <a:gd name="connsiteY5" fmla="*/ 354240 h 354240"/>
                <a:gd name="connsiteX6" fmla="*/ 59041 w 7930769"/>
                <a:gd name="connsiteY6" fmla="*/ 354240 h 354240"/>
                <a:gd name="connsiteX7" fmla="*/ 0 w 7930769"/>
                <a:gd name="connsiteY7" fmla="*/ 295199 h 354240"/>
                <a:gd name="connsiteX8" fmla="*/ 0 w 7930769"/>
                <a:gd name="connsiteY8" fmla="*/ 59041 h 354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930769" h="354240" extrusionOk="0">
                  <a:moveTo>
                    <a:pt x="0" y="59041"/>
                  </a:moveTo>
                  <a:cubicBezTo>
                    <a:pt x="0" y="26434"/>
                    <a:pt x="26434" y="0"/>
                    <a:pt x="59041" y="0"/>
                  </a:cubicBezTo>
                  <a:lnTo>
                    <a:pt x="7871728" y="0"/>
                  </a:lnTo>
                  <a:cubicBezTo>
                    <a:pt x="7904335" y="0"/>
                    <a:pt x="7930769" y="26434"/>
                    <a:pt x="7930769" y="59041"/>
                  </a:cubicBezTo>
                  <a:lnTo>
                    <a:pt x="7930769" y="295199"/>
                  </a:lnTo>
                  <a:cubicBezTo>
                    <a:pt x="7930769" y="327806"/>
                    <a:pt x="7904335" y="354240"/>
                    <a:pt x="7871728" y="354240"/>
                  </a:cubicBezTo>
                  <a:lnTo>
                    <a:pt x="59041" y="354240"/>
                  </a:lnTo>
                  <a:cubicBezTo>
                    <a:pt x="26434" y="354240"/>
                    <a:pt x="0" y="327806"/>
                    <a:pt x="0" y="295199"/>
                  </a:cubicBezTo>
                  <a:lnTo>
                    <a:pt x="0" y="5904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17057" tIns="17293" rIns="317057" bIns="17293" numCol="1" spcCol="1270" anchor="ctr" anchorCtr="0">
              <a:noAutofit/>
            </a:bodyPr>
            <a:lstStyle/>
            <a:p>
              <a:pPr marL="0" marR="0" lvl="0" indent="0" algn="l" defTabSz="800100" rtl="0">
                <a:lnSpc>
                  <a:spcPct val="90000"/>
                </a:lnSpc>
                <a:spcBef>
                  <a:spcPts val="0"/>
                </a:spcBef>
                <a:spcAft>
                  <a:spcPts val="0"/>
                </a:spcAft>
                <a:buClrTx/>
                <a:buSzTx/>
                <a:buFontTx/>
                <a:buNone/>
                <a:defRPr/>
              </a:pPr>
              <a:r>
                <a:rPr lang="en-GB" sz="2400" b="0" i="0" u="none" strike="noStrike" cap="none" spc="0">
                  <a:ln>
                    <a:noFill/>
                  </a:ln>
                  <a:solidFill>
                    <a:prstClr val="white"/>
                  </a:solidFill>
                  <a:latin typeface="Calibri"/>
                  <a:ea typeface="+mn-ea"/>
                  <a:cs typeface="+mn-cs"/>
                </a:rPr>
                <a:t>2. Purpose limitation</a:t>
              </a:r>
            </a:p>
          </p:txBody>
        </p:sp>
      </p:grpSp>
      <p:grpSp>
        <p:nvGrpSpPr>
          <p:cNvPr id="1092370358" name="Group 21"/>
          <p:cNvGrpSpPr/>
          <p:nvPr/>
        </p:nvGrpSpPr>
        <p:grpSpPr bwMode="auto">
          <a:xfrm>
            <a:off x="265299" y="3682479"/>
            <a:ext cx="11329670" cy="479520"/>
            <a:chOff x="265299" y="3949966"/>
            <a:chExt cx="11329670" cy="479520"/>
          </a:xfrm>
        </p:grpSpPr>
        <p:sp>
          <p:nvSpPr>
            <p:cNvPr id="10" name="Rectangle 9"/>
            <p:cNvSpPr/>
            <p:nvPr/>
          </p:nvSpPr>
          <p:spPr bwMode="auto">
            <a:xfrm>
              <a:off x="265299" y="4127086"/>
              <a:ext cx="11329670" cy="3024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marL="0" marR="0" lvl="0" indent="0" algn="l" defTabSz="914400" rtl="0">
                <a:lnSpc>
                  <a:spcPct val="100000"/>
                </a:lnSpc>
                <a:spcBef>
                  <a:spcPts val="0"/>
                </a:spcBef>
                <a:spcAft>
                  <a:spcPts val="0"/>
                </a:spcAft>
                <a:buClrTx/>
                <a:buSzTx/>
                <a:buFontTx/>
                <a:buNone/>
                <a:defRPr/>
              </a:pPr>
              <a:endParaRPr lang="en-GB" sz="1800" b="0" i="0" u="none" strike="noStrike" cap="none" spc="0">
                <a:ln>
                  <a:noFill/>
                </a:ln>
                <a:solidFill>
                  <a:prstClr val="black">
                    <a:hueOff val="0"/>
                    <a:satOff val="0"/>
                    <a:lumOff val="0"/>
                    <a:alphaOff val="0"/>
                  </a:prstClr>
                </a:solidFill>
                <a:latin typeface="Calibri"/>
                <a:ea typeface="+mn-ea"/>
                <a:cs typeface="+mn-cs"/>
              </a:endParaRPr>
            </a:p>
          </p:txBody>
        </p:sp>
        <p:sp>
          <p:nvSpPr>
            <p:cNvPr id="11" name="Freeform: Shape 10"/>
            <p:cNvSpPr/>
            <p:nvPr/>
          </p:nvSpPr>
          <p:spPr bwMode="auto">
            <a:xfrm>
              <a:off x="831782" y="3949966"/>
              <a:ext cx="7930769" cy="354240"/>
            </a:xfrm>
            <a:custGeom>
              <a:avLst/>
              <a:gdLst>
                <a:gd name="connsiteX0" fmla="*/ 0 w 7930769"/>
                <a:gd name="connsiteY0" fmla="*/ 59041 h 354240"/>
                <a:gd name="connsiteX1" fmla="*/ 59041 w 7930769"/>
                <a:gd name="connsiteY1" fmla="*/ 0 h 354240"/>
                <a:gd name="connsiteX2" fmla="*/ 7871728 w 7930769"/>
                <a:gd name="connsiteY2" fmla="*/ 0 h 354240"/>
                <a:gd name="connsiteX3" fmla="*/ 7930769 w 7930769"/>
                <a:gd name="connsiteY3" fmla="*/ 59041 h 354240"/>
                <a:gd name="connsiteX4" fmla="*/ 7930769 w 7930769"/>
                <a:gd name="connsiteY4" fmla="*/ 295199 h 354240"/>
                <a:gd name="connsiteX5" fmla="*/ 7871728 w 7930769"/>
                <a:gd name="connsiteY5" fmla="*/ 354240 h 354240"/>
                <a:gd name="connsiteX6" fmla="*/ 59041 w 7930769"/>
                <a:gd name="connsiteY6" fmla="*/ 354240 h 354240"/>
                <a:gd name="connsiteX7" fmla="*/ 0 w 7930769"/>
                <a:gd name="connsiteY7" fmla="*/ 295199 h 354240"/>
                <a:gd name="connsiteX8" fmla="*/ 0 w 7930769"/>
                <a:gd name="connsiteY8" fmla="*/ 59041 h 354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930769" h="354240" extrusionOk="0">
                  <a:moveTo>
                    <a:pt x="0" y="59041"/>
                  </a:moveTo>
                  <a:cubicBezTo>
                    <a:pt x="0" y="26434"/>
                    <a:pt x="26434" y="0"/>
                    <a:pt x="59041" y="0"/>
                  </a:cubicBezTo>
                  <a:lnTo>
                    <a:pt x="7871728" y="0"/>
                  </a:lnTo>
                  <a:cubicBezTo>
                    <a:pt x="7904335" y="0"/>
                    <a:pt x="7930769" y="26434"/>
                    <a:pt x="7930769" y="59041"/>
                  </a:cubicBezTo>
                  <a:lnTo>
                    <a:pt x="7930769" y="295199"/>
                  </a:lnTo>
                  <a:cubicBezTo>
                    <a:pt x="7930769" y="327806"/>
                    <a:pt x="7904335" y="354240"/>
                    <a:pt x="7871728" y="354240"/>
                  </a:cubicBezTo>
                  <a:lnTo>
                    <a:pt x="59041" y="354240"/>
                  </a:lnTo>
                  <a:cubicBezTo>
                    <a:pt x="26434" y="354240"/>
                    <a:pt x="0" y="327806"/>
                    <a:pt x="0" y="295199"/>
                  </a:cubicBezTo>
                  <a:lnTo>
                    <a:pt x="0" y="5904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17057" tIns="17293" rIns="317057" bIns="17293" numCol="1" spcCol="1270" anchor="ctr" anchorCtr="0">
              <a:noAutofit/>
            </a:bodyPr>
            <a:lstStyle/>
            <a:p>
              <a:pPr marL="0" marR="0" lvl="0" indent="0" algn="l" defTabSz="800100" rtl="0">
                <a:lnSpc>
                  <a:spcPct val="90000"/>
                </a:lnSpc>
                <a:spcBef>
                  <a:spcPts val="0"/>
                </a:spcBef>
                <a:spcAft>
                  <a:spcPts val="0"/>
                </a:spcAft>
                <a:buClrTx/>
                <a:buSzTx/>
                <a:buFontTx/>
                <a:buNone/>
                <a:defRPr/>
              </a:pPr>
              <a:r>
                <a:rPr lang="en-GB" sz="2400" b="0" i="0" u="none" strike="noStrike" cap="none" spc="0">
                  <a:ln>
                    <a:noFill/>
                  </a:ln>
                  <a:solidFill>
                    <a:prstClr val="white"/>
                  </a:solidFill>
                  <a:latin typeface="Calibri"/>
                  <a:ea typeface="+mn-ea"/>
                  <a:cs typeface="+mn-cs"/>
                </a:rPr>
                <a:t>3. Data minimisation</a:t>
              </a:r>
            </a:p>
          </p:txBody>
        </p:sp>
      </p:grpSp>
      <p:grpSp>
        <p:nvGrpSpPr>
          <p:cNvPr id="623298036" name="Group 22"/>
          <p:cNvGrpSpPr/>
          <p:nvPr/>
        </p:nvGrpSpPr>
        <p:grpSpPr bwMode="auto">
          <a:xfrm>
            <a:off x="265299" y="4329772"/>
            <a:ext cx="11329670" cy="495347"/>
            <a:chOff x="265299" y="4478459"/>
            <a:chExt cx="11329670" cy="495347"/>
          </a:xfrm>
        </p:grpSpPr>
        <p:sp>
          <p:nvSpPr>
            <p:cNvPr id="12" name="Rectangle 11"/>
            <p:cNvSpPr/>
            <p:nvPr/>
          </p:nvSpPr>
          <p:spPr bwMode="auto">
            <a:xfrm>
              <a:off x="265299" y="4671405"/>
              <a:ext cx="11329670" cy="3024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marL="0" marR="0" lvl="0" indent="0" algn="l" defTabSz="914400" rtl="0">
                <a:lnSpc>
                  <a:spcPct val="100000"/>
                </a:lnSpc>
                <a:spcBef>
                  <a:spcPts val="0"/>
                </a:spcBef>
                <a:spcAft>
                  <a:spcPts val="0"/>
                </a:spcAft>
                <a:buClrTx/>
                <a:buSzTx/>
                <a:buFontTx/>
                <a:buNone/>
                <a:defRPr/>
              </a:pPr>
              <a:endParaRPr lang="en-GB" sz="1800" b="0" i="0" u="none" strike="noStrike" cap="none" spc="0">
                <a:ln>
                  <a:noFill/>
                </a:ln>
                <a:solidFill>
                  <a:prstClr val="black">
                    <a:hueOff val="0"/>
                    <a:satOff val="0"/>
                    <a:lumOff val="0"/>
                    <a:alphaOff val="0"/>
                  </a:prstClr>
                </a:solidFill>
                <a:latin typeface="Calibri"/>
                <a:ea typeface="+mn-ea"/>
                <a:cs typeface="+mn-cs"/>
              </a:endParaRPr>
            </a:p>
          </p:txBody>
        </p:sp>
        <p:sp>
          <p:nvSpPr>
            <p:cNvPr id="13" name="Freeform: Shape 12"/>
            <p:cNvSpPr/>
            <p:nvPr/>
          </p:nvSpPr>
          <p:spPr bwMode="auto">
            <a:xfrm>
              <a:off x="831782" y="4478459"/>
              <a:ext cx="7930769" cy="354240"/>
            </a:xfrm>
            <a:custGeom>
              <a:avLst/>
              <a:gdLst>
                <a:gd name="connsiteX0" fmla="*/ 0 w 7930769"/>
                <a:gd name="connsiteY0" fmla="*/ 59041 h 354240"/>
                <a:gd name="connsiteX1" fmla="*/ 59041 w 7930769"/>
                <a:gd name="connsiteY1" fmla="*/ 0 h 354240"/>
                <a:gd name="connsiteX2" fmla="*/ 7871728 w 7930769"/>
                <a:gd name="connsiteY2" fmla="*/ 0 h 354240"/>
                <a:gd name="connsiteX3" fmla="*/ 7930769 w 7930769"/>
                <a:gd name="connsiteY3" fmla="*/ 59041 h 354240"/>
                <a:gd name="connsiteX4" fmla="*/ 7930769 w 7930769"/>
                <a:gd name="connsiteY4" fmla="*/ 295199 h 354240"/>
                <a:gd name="connsiteX5" fmla="*/ 7871728 w 7930769"/>
                <a:gd name="connsiteY5" fmla="*/ 354240 h 354240"/>
                <a:gd name="connsiteX6" fmla="*/ 59041 w 7930769"/>
                <a:gd name="connsiteY6" fmla="*/ 354240 h 354240"/>
                <a:gd name="connsiteX7" fmla="*/ 0 w 7930769"/>
                <a:gd name="connsiteY7" fmla="*/ 295199 h 354240"/>
                <a:gd name="connsiteX8" fmla="*/ 0 w 7930769"/>
                <a:gd name="connsiteY8" fmla="*/ 59041 h 354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930769" h="354240" extrusionOk="0">
                  <a:moveTo>
                    <a:pt x="0" y="59041"/>
                  </a:moveTo>
                  <a:cubicBezTo>
                    <a:pt x="0" y="26434"/>
                    <a:pt x="26434" y="0"/>
                    <a:pt x="59041" y="0"/>
                  </a:cubicBezTo>
                  <a:lnTo>
                    <a:pt x="7871728" y="0"/>
                  </a:lnTo>
                  <a:cubicBezTo>
                    <a:pt x="7904335" y="0"/>
                    <a:pt x="7930769" y="26434"/>
                    <a:pt x="7930769" y="59041"/>
                  </a:cubicBezTo>
                  <a:lnTo>
                    <a:pt x="7930769" y="295199"/>
                  </a:lnTo>
                  <a:cubicBezTo>
                    <a:pt x="7930769" y="327806"/>
                    <a:pt x="7904335" y="354240"/>
                    <a:pt x="7871728" y="354240"/>
                  </a:cubicBezTo>
                  <a:lnTo>
                    <a:pt x="59041" y="354240"/>
                  </a:lnTo>
                  <a:cubicBezTo>
                    <a:pt x="26434" y="354240"/>
                    <a:pt x="0" y="327806"/>
                    <a:pt x="0" y="295199"/>
                  </a:cubicBezTo>
                  <a:lnTo>
                    <a:pt x="0" y="5904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17057" tIns="17293" rIns="317057" bIns="17293" numCol="1" spcCol="1270" anchor="ctr" anchorCtr="0">
              <a:noAutofit/>
            </a:bodyPr>
            <a:lstStyle/>
            <a:p>
              <a:pPr marL="0" marR="0" lvl="0" indent="0" algn="l" defTabSz="800100" rtl="0">
                <a:lnSpc>
                  <a:spcPct val="90000"/>
                </a:lnSpc>
                <a:spcBef>
                  <a:spcPts val="0"/>
                </a:spcBef>
                <a:spcAft>
                  <a:spcPts val="0"/>
                </a:spcAft>
                <a:buClrTx/>
                <a:buSzTx/>
                <a:buFontTx/>
                <a:buNone/>
                <a:defRPr/>
              </a:pPr>
              <a:r>
                <a:rPr lang="en-GB" sz="2400" b="0" i="0" u="none" strike="noStrike" cap="none" spc="0">
                  <a:ln>
                    <a:noFill/>
                  </a:ln>
                  <a:solidFill>
                    <a:prstClr val="white"/>
                  </a:solidFill>
                  <a:latin typeface="Calibri"/>
                  <a:ea typeface="+mn-ea"/>
                  <a:cs typeface="+mn-cs"/>
                </a:rPr>
                <a:t>4. Accuracy</a:t>
              </a:r>
              <a:endParaRPr lang="en-GB" sz="1600" b="0" i="0" u="none" strike="noStrike" cap="none" spc="0">
                <a:ln>
                  <a:noFill/>
                </a:ln>
                <a:solidFill>
                  <a:prstClr val="white"/>
                </a:solidFill>
                <a:latin typeface="Calibri"/>
                <a:ea typeface="+mn-ea"/>
                <a:cs typeface="+mn-cs"/>
              </a:endParaRPr>
            </a:p>
          </p:txBody>
        </p:sp>
      </p:grpSp>
      <p:grpSp>
        <p:nvGrpSpPr>
          <p:cNvPr id="600072612" name="Group 23"/>
          <p:cNvGrpSpPr/>
          <p:nvPr/>
        </p:nvGrpSpPr>
        <p:grpSpPr bwMode="auto">
          <a:xfrm>
            <a:off x="265299" y="4919806"/>
            <a:ext cx="11329670" cy="479520"/>
            <a:chOff x="265299" y="5038606"/>
            <a:chExt cx="11329670" cy="479520"/>
          </a:xfrm>
        </p:grpSpPr>
        <p:sp>
          <p:nvSpPr>
            <p:cNvPr id="14" name="Rectangle 13"/>
            <p:cNvSpPr/>
            <p:nvPr/>
          </p:nvSpPr>
          <p:spPr bwMode="auto">
            <a:xfrm>
              <a:off x="265299" y="5215726"/>
              <a:ext cx="11329670" cy="3024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marL="0" marR="0" lvl="0" indent="0" algn="l" defTabSz="914400" rtl="0">
                <a:lnSpc>
                  <a:spcPct val="100000"/>
                </a:lnSpc>
                <a:spcBef>
                  <a:spcPts val="0"/>
                </a:spcBef>
                <a:spcAft>
                  <a:spcPts val="0"/>
                </a:spcAft>
                <a:buClrTx/>
                <a:buSzTx/>
                <a:buFontTx/>
                <a:buNone/>
                <a:defRPr/>
              </a:pPr>
              <a:endParaRPr lang="en-GB" sz="1800" b="0" i="0" u="none" strike="noStrike" cap="none" spc="0">
                <a:ln>
                  <a:noFill/>
                </a:ln>
                <a:solidFill>
                  <a:prstClr val="black">
                    <a:hueOff val="0"/>
                    <a:satOff val="0"/>
                    <a:lumOff val="0"/>
                    <a:alphaOff val="0"/>
                  </a:prstClr>
                </a:solidFill>
                <a:latin typeface="Calibri"/>
                <a:ea typeface="+mn-ea"/>
                <a:cs typeface="+mn-cs"/>
              </a:endParaRPr>
            </a:p>
          </p:txBody>
        </p:sp>
        <p:sp>
          <p:nvSpPr>
            <p:cNvPr id="15" name="Freeform: Shape 14"/>
            <p:cNvSpPr/>
            <p:nvPr/>
          </p:nvSpPr>
          <p:spPr bwMode="auto">
            <a:xfrm>
              <a:off x="831782" y="5038606"/>
              <a:ext cx="7930769" cy="354240"/>
            </a:xfrm>
            <a:custGeom>
              <a:avLst/>
              <a:gdLst>
                <a:gd name="connsiteX0" fmla="*/ 0 w 7930769"/>
                <a:gd name="connsiteY0" fmla="*/ 59041 h 354240"/>
                <a:gd name="connsiteX1" fmla="*/ 59041 w 7930769"/>
                <a:gd name="connsiteY1" fmla="*/ 0 h 354240"/>
                <a:gd name="connsiteX2" fmla="*/ 7871728 w 7930769"/>
                <a:gd name="connsiteY2" fmla="*/ 0 h 354240"/>
                <a:gd name="connsiteX3" fmla="*/ 7930769 w 7930769"/>
                <a:gd name="connsiteY3" fmla="*/ 59041 h 354240"/>
                <a:gd name="connsiteX4" fmla="*/ 7930769 w 7930769"/>
                <a:gd name="connsiteY4" fmla="*/ 295199 h 354240"/>
                <a:gd name="connsiteX5" fmla="*/ 7871728 w 7930769"/>
                <a:gd name="connsiteY5" fmla="*/ 354240 h 354240"/>
                <a:gd name="connsiteX6" fmla="*/ 59041 w 7930769"/>
                <a:gd name="connsiteY6" fmla="*/ 354240 h 354240"/>
                <a:gd name="connsiteX7" fmla="*/ 0 w 7930769"/>
                <a:gd name="connsiteY7" fmla="*/ 295199 h 354240"/>
                <a:gd name="connsiteX8" fmla="*/ 0 w 7930769"/>
                <a:gd name="connsiteY8" fmla="*/ 59041 h 354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930769" h="354240" extrusionOk="0">
                  <a:moveTo>
                    <a:pt x="0" y="59041"/>
                  </a:moveTo>
                  <a:cubicBezTo>
                    <a:pt x="0" y="26434"/>
                    <a:pt x="26434" y="0"/>
                    <a:pt x="59041" y="0"/>
                  </a:cubicBezTo>
                  <a:lnTo>
                    <a:pt x="7871728" y="0"/>
                  </a:lnTo>
                  <a:cubicBezTo>
                    <a:pt x="7904335" y="0"/>
                    <a:pt x="7930769" y="26434"/>
                    <a:pt x="7930769" y="59041"/>
                  </a:cubicBezTo>
                  <a:lnTo>
                    <a:pt x="7930769" y="295199"/>
                  </a:lnTo>
                  <a:cubicBezTo>
                    <a:pt x="7930769" y="327806"/>
                    <a:pt x="7904335" y="354240"/>
                    <a:pt x="7871728" y="354240"/>
                  </a:cubicBezTo>
                  <a:lnTo>
                    <a:pt x="59041" y="354240"/>
                  </a:lnTo>
                  <a:cubicBezTo>
                    <a:pt x="26434" y="354240"/>
                    <a:pt x="0" y="327806"/>
                    <a:pt x="0" y="295199"/>
                  </a:cubicBezTo>
                  <a:lnTo>
                    <a:pt x="0" y="5904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17057" tIns="17293" rIns="317057" bIns="17293" numCol="1" spcCol="1270" anchor="ctr" anchorCtr="0">
              <a:noAutofit/>
            </a:bodyPr>
            <a:lstStyle/>
            <a:p>
              <a:pPr marL="0" marR="0" lvl="0" indent="0" algn="l" defTabSz="800100" rtl="0">
                <a:lnSpc>
                  <a:spcPct val="90000"/>
                </a:lnSpc>
                <a:spcBef>
                  <a:spcPts val="0"/>
                </a:spcBef>
                <a:spcAft>
                  <a:spcPts val="0"/>
                </a:spcAft>
                <a:buClrTx/>
                <a:buSzTx/>
                <a:buFontTx/>
                <a:buNone/>
                <a:defRPr/>
              </a:pPr>
              <a:r>
                <a:rPr lang="en-GB" sz="2400" b="0" i="0" u="none" strike="noStrike" cap="none" spc="0">
                  <a:ln>
                    <a:noFill/>
                  </a:ln>
                  <a:solidFill>
                    <a:prstClr val="white"/>
                  </a:solidFill>
                  <a:latin typeface="Calibri"/>
                  <a:ea typeface="+mn-ea"/>
                  <a:cs typeface="+mn-cs"/>
                </a:rPr>
                <a:t>5. Storage limitation</a:t>
              </a:r>
            </a:p>
          </p:txBody>
        </p:sp>
      </p:grpSp>
      <p:grpSp>
        <p:nvGrpSpPr>
          <p:cNvPr id="1485340780" name="Group 24"/>
          <p:cNvGrpSpPr/>
          <p:nvPr/>
        </p:nvGrpSpPr>
        <p:grpSpPr bwMode="auto">
          <a:xfrm>
            <a:off x="265299" y="5582926"/>
            <a:ext cx="11329670" cy="479520"/>
            <a:chOff x="265299" y="5582926"/>
            <a:chExt cx="11329670" cy="479520"/>
          </a:xfrm>
        </p:grpSpPr>
        <p:sp>
          <p:nvSpPr>
            <p:cNvPr id="16" name="Rectangle 15"/>
            <p:cNvSpPr/>
            <p:nvPr/>
          </p:nvSpPr>
          <p:spPr bwMode="auto">
            <a:xfrm>
              <a:off x="265299" y="5760046"/>
              <a:ext cx="11329670" cy="3024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marL="0" marR="0" lvl="0" indent="0" algn="l" defTabSz="914400" rtl="0">
                <a:lnSpc>
                  <a:spcPct val="100000"/>
                </a:lnSpc>
                <a:spcBef>
                  <a:spcPts val="0"/>
                </a:spcBef>
                <a:spcAft>
                  <a:spcPts val="0"/>
                </a:spcAft>
                <a:buClrTx/>
                <a:buSzTx/>
                <a:buFontTx/>
                <a:buNone/>
                <a:defRPr/>
              </a:pPr>
              <a:endParaRPr lang="en-GB" sz="1800" b="0" i="0" u="none" strike="noStrike" cap="none" spc="0">
                <a:ln>
                  <a:noFill/>
                </a:ln>
                <a:solidFill>
                  <a:prstClr val="black">
                    <a:hueOff val="0"/>
                    <a:satOff val="0"/>
                    <a:lumOff val="0"/>
                    <a:alphaOff val="0"/>
                  </a:prstClr>
                </a:solidFill>
                <a:latin typeface="Calibri"/>
                <a:ea typeface="+mn-ea"/>
                <a:cs typeface="+mn-cs"/>
              </a:endParaRPr>
            </a:p>
          </p:txBody>
        </p:sp>
        <p:sp>
          <p:nvSpPr>
            <p:cNvPr id="17" name="Freeform: Shape 16"/>
            <p:cNvSpPr/>
            <p:nvPr/>
          </p:nvSpPr>
          <p:spPr bwMode="auto">
            <a:xfrm>
              <a:off x="831782" y="5582926"/>
              <a:ext cx="7930769" cy="354240"/>
            </a:xfrm>
            <a:custGeom>
              <a:avLst/>
              <a:gdLst>
                <a:gd name="connsiteX0" fmla="*/ 0 w 7930769"/>
                <a:gd name="connsiteY0" fmla="*/ 59041 h 354240"/>
                <a:gd name="connsiteX1" fmla="*/ 59041 w 7930769"/>
                <a:gd name="connsiteY1" fmla="*/ 0 h 354240"/>
                <a:gd name="connsiteX2" fmla="*/ 7871728 w 7930769"/>
                <a:gd name="connsiteY2" fmla="*/ 0 h 354240"/>
                <a:gd name="connsiteX3" fmla="*/ 7930769 w 7930769"/>
                <a:gd name="connsiteY3" fmla="*/ 59041 h 354240"/>
                <a:gd name="connsiteX4" fmla="*/ 7930769 w 7930769"/>
                <a:gd name="connsiteY4" fmla="*/ 295199 h 354240"/>
                <a:gd name="connsiteX5" fmla="*/ 7871728 w 7930769"/>
                <a:gd name="connsiteY5" fmla="*/ 354240 h 354240"/>
                <a:gd name="connsiteX6" fmla="*/ 59041 w 7930769"/>
                <a:gd name="connsiteY6" fmla="*/ 354240 h 354240"/>
                <a:gd name="connsiteX7" fmla="*/ 0 w 7930769"/>
                <a:gd name="connsiteY7" fmla="*/ 295199 h 354240"/>
                <a:gd name="connsiteX8" fmla="*/ 0 w 7930769"/>
                <a:gd name="connsiteY8" fmla="*/ 59041 h 354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930769" h="354240" extrusionOk="0">
                  <a:moveTo>
                    <a:pt x="0" y="59041"/>
                  </a:moveTo>
                  <a:cubicBezTo>
                    <a:pt x="0" y="26434"/>
                    <a:pt x="26434" y="0"/>
                    <a:pt x="59041" y="0"/>
                  </a:cubicBezTo>
                  <a:lnTo>
                    <a:pt x="7871728" y="0"/>
                  </a:lnTo>
                  <a:cubicBezTo>
                    <a:pt x="7904335" y="0"/>
                    <a:pt x="7930769" y="26434"/>
                    <a:pt x="7930769" y="59041"/>
                  </a:cubicBezTo>
                  <a:lnTo>
                    <a:pt x="7930769" y="295199"/>
                  </a:lnTo>
                  <a:cubicBezTo>
                    <a:pt x="7930769" y="327806"/>
                    <a:pt x="7904335" y="354240"/>
                    <a:pt x="7871728" y="354240"/>
                  </a:cubicBezTo>
                  <a:lnTo>
                    <a:pt x="59041" y="354240"/>
                  </a:lnTo>
                  <a:cubicBezTo>
                    <a:pt x="26434" y="354240"/>
                    <a:pt x="0" y="327806"/>
                    <a:pt x="0" y="295199"/>
                  </a:cubicBezTo>
                  <a:lnTo>
                    <a:pt x="0" y="5904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17057" tIns="17293" rIns="317057" bIns="17293" numCol="1" spcCol="1270" anchor="ctr" anchorCtr="0">
              <a:noAutofit/>
            </a:bodyPr>
            <a:lstStyle/>
            <a:p>
              <a:pPr marL="0" marR="0" lvl="0" indent="0" algn="l" defTabSz="800100" rtl="0">
                <a:lnSpc>
                  <a:spcPct val="90000"/>
                </a:lnSpc>
                <a:spcBef>
                  <a:spcPts val="0"/>
                </a:spcBef>
                <a:spcAft>
                  <a:spcPts val="0"/>
                </a:spcAft>
                <a:buClrTx/>
                <a:buSzTx/>
                <a:buFontTx/>
                <a:buNone/>
                <a:defRPr/>
              </a:pPr>
              <a:r>
                <a:rPr lang="en-GB" sz="2400" b="0" i="0" u="none" strike="noStrike" cap="none" spc="0">
                  <a:ln>
                    <a:noFill/>
                  </a:ln>
                  <a:solidFill>
                    <a:prstClr val="white"/>
                  </a:solidFill>
                  <a:latin typeface="Calibri"/>
                  <a:ea typeface="+mn-ea"/>
                  <a:cs typeface="+mn-cs"/>
                </a:rPr>
                <a:t>6. Integrity and confidentiality (security)</a:t>
              </a:r>
            </a:p>
          </p:txBody>
        </p:sp>
      </p:grpSp>
      <p:grpSp>
        <p:nvGrpSpPr>
          <p:cNvPr id="524224902" name="Group 25"/>
          <p:cNvGrpSpPr/>
          <p:nvPr/>
        </p:nvGrpSpPr>
        <p:grpSpPr bwMode="auto">
          <a:xfrm>
            <a:off x="265299" y="6183405"/>
            <a:ext cx="11329670" cy="479520"/>
            <a:chOff x="265299" y="6127246"/>
            <a:chExt cx="11329670" cy="479520"/>
          </a:xfrm>
        </p:grpSpPr>
        <p:sp>
          <p:nvSpPr>
            <p:cNvPr id="18" name="Rectangle 17"/>
            <p:cNvSpPr/>
            <p:nvPr/>
          </p:nvSpPr>
          <p:spPr bwMode="auto">
            <a:xfrm>
              <a:off x="265299" y="6304366"/>
              <a:ext cx="11329670" cy="3024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marL="0" marR="0" lvl="0" indent="0" algn="l" defTabSz="914400" rtl="0">
                <a:lnSpc>
                  <a:spcPct val="100000"/>
                </a:lnSpc>
                <a:spcBef>
                  <a:spcPts val="0"/>
                </a:spcBef>
                <a:spcAft>
                  <a:spcPts val="0"/>
                </a:spcAft>
                <a:buClrTx/>
                <a:buSzTx/>
                <a:buFontTx/>
                <a:buNone/>
                <a:defRPr/>
              </a:pPr>
              <a:endParaRPr lang="en-GB" sz="1800" b="0" i="0" u="none" strike="noStrike" cap="none" spc="0">
                <a:ln>
                  <a:noFill/>
                </a:ln>
                <a:solidFill>
                  <a:prstClr val="black">
                    <a:hueOff val="0"/>
                    <a:satOff val="0"/>
                    <a:lumOff val="0"/>
                    <a:alphaOff val="0"/>
                  </a:prstClr>
                </a:solidFill>
                <a:latin typeface="Calibri"/>
                <a:ea typeface="+mn-ea"/>
                <a:cs typeface="+mn-cs"/>
              </a:endParaRPr>
            </a:p>
          </p:txBody>
        </p:sp>
        <p:sp>
          <p:nvSpPr>
            <p:cNvPr id="19" name="Freeform: Shape 18"/>
            <p:cNvSpPr/>
            <p:nvPr/>
          </p:nvSpPr>
          <p:spPr bwMode="auto">
            <a:xfrm>
              <a:off x="831782" y="6127246"/>
              <a:ext cx="7930769" cy="354240"/>
            </a:xfrm>
            <a:custGeom>
              <a:avLst/>
              <a:gdLst>
                <a:gd name="connsiteX0" fmla="*/ 0 w 7930769"/>
                <a:gd name="connsiteY0" fmla="*/ 59041 h 354240"/>
                <a:gd name="connsiteX1" fmla="*/ 59041 w 7930769"/>
                <a:gd name="connsiteY1" fmla="*/ 0 h 354240"/>
                <a:gd name="connsiteX2" fmla="*/ 7871728 w 7930769"/>
                <a:gd name="connsiteY2" fmla="*/ 0 h 354240"/>
                <a:gd name="connsiteX3" fmla="*/ 7930769 w 7930769"/>
                <a:gd name="connsiteY3" fmla="*/ 59041 h 354240"/>
                <a:gd name="connsiteX4" fmla="*/ 7930769 w 7930769"/>
                <a:gd name="connsiteY4" fmla="*/ 295199 h 354240"/>
                <a:gd name="connsiteX5" fmla="*/ 7871728 w 7930769"/>
                <a:gd name="connsiteY5" fmla="*/ 354240 h 354240"/>
                <a:gd name="connsiteX6" fmla="*/ 59041 w 7930769"/>
                <a:gd name="connsiteY6" fmla="*/ 354240 h 354240"/>
                <a:gd name="connsiteX7" fmla="*/ 0 w 7930769"/>
                <a:gd name="connsiteY7" fmla="*/ 295199 h 354240"/>
                <a:gd name="connsiteX8" fmla="*/ 0 w 7930769"/>
                <a:gd name="connsiteY8" fmla="*/ 59041 h 354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930769" h="354240" extrusionOk="0">
                  <a:moveTo>
                    <a:pt x="0" y="59041"/>
                  </a:moveTo>
                  <a:cubicBezTo>
                    <a:pt x="0" y="26434"/>
                    <a:pt x="26434" y="0"/>
                    <a:pt x="59041" y="0"/>
                  </a:cubicBezTo>
                  <a:lnTo>
                    <a:pt x="7871728" y="0"/>
                  </a:lnTo>
                  <a:cubicBezTo>
                    <a:pt x="7904335" y="0"/>
                    <a:pt x="7930769" y="26434"/>
                    <a:pt x="7930769" y="59041"/>
                  </a:cubicBezTo>
                  <a:lnTo>
                    <a:pt x="7930769" y="295199"/>
                  </a:lnTo>
                  <a:cubicBezTo>
                    <a:pt x="7930769" y="327806"/>
                    <a:pt x="7904335" y="354240"/>
                    <a:pt x="7871728" y="354240"/>
                  </a:cubicBezTo>
                  <a:lnTo>
                    <a:pt x="59041" y="354240"/>
                  </a:lnTo>
                  <a:cubicBezTo>
                    <a:pt x="26434" y="354240"/>
                    <a:pt x="0" y="327806"/>
                    <a:pt x="0" y="295199"/>
                  </a:cubicBezTo>
                  <a:lnTo>
                    <a:pt x="0" y="5904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317057" tIns="17293" rIns="317057" bIns="17293" numCol="1" spcCol="1270" anchor="ctr" anchorCtr="0">
              <a:noAutofit/>
            </a:bodyPr>
            <a:lstStyle/>
            <a:p>
              <a:pPr marL="0" marR="0" lvl="0" indent="0" algn="l" defTabSz="800100" rtl="0">
                <a:lnSpc>
                  <a:spcPct val="90000"/>
                </a:lnSpc>
                <a:spcBef>
                  <a:spcPts val="0"/>
                </a:spcBef>
                <a:spcAft>
                  <a:spcPts val="0"/>
                </a:spcAft>
                <a:buClrTx/>
                <a:buSzTx/>
                <a:buFontTx/>
                <a:buNone/>
                <a:defRPr/>
              </a:pPr>
              <a:r>
                <a:rPr lang="en-GB" sz="2400" b="0" i="0" u="none" strike="noStrike" cap="none" spc="0">
                  <a:ln>
                    <a:noFill/>
                  </a:ln>
                  <a:solidFill>
                    <a:prstClr val="white"/>
                  </a:solidFill>
                  <a:latin typeface="Calibri"/>
                  <a:ea typeface="+mn-ea"/>
                  <a:cs typeface="+mn-cs"/>
                </a:rPr>
                <a:t>7. Accountability</a:t>
              </a:r>
              <a:endParaRPr lang="en-GB" sz="2000" b="0" i="0" u="none" strike="noStrike" cap="none" spc="0">
                <a:ln>
                  <a:noFill/>
                </a:ln>
                <a:solidFill>
                  <a:prstClr val="white"/>
                </a:solidFill>
                <a:latin typeface="Calibri"/>
                <a:ea typeface="+mn-ea"/>
                <a:cs typeface="+mn-cs"/>
              </a:endParaRPr>
            </a:p>
          </p:txBody>
        </p:sp>
      </p:grpSp>
      <p:sp>
        <p:nvSpPr>
          <p:cNvPr id="573433456" name="TextBox 3"/>
          <p:cNvSpPr txBox="1"/>
          <p:nvPr/>
        </p:nvSpPr>
        <p:spPr bwMode="auto">
          <a:xfrm>
            <a:off x="10472194" y="6383757"/>
            <a:ext cx="1454507" cy="307777"/>
          </a:xfrm>
          <a:prstGeom prst="rect">
            <a:avLst/>
          </a:prstGeom>
          <a:noFill/>
        </p:spPr>
        <p:txBody>
          <a:bodyPr wrap="square" rtlCol="0">
            <a:spAutoFit/>
          </a:bodyPr>
          <a:lstStyle/>
          <a:p>
            <a:pPr marL="0" marR="0" lvl="0" indent="0" algn="l" defTabSz="914400" rtl="0">
              <a:lnSpc>
                <a:spcPct val="100000"/>
              </a:lnSpc>
              <a:spcBef>
                <a:spcPts val="0"/>
              </a:spcBef>
              <a:spcAft>
                <a:spcPts val="0"/>
              </a:spcAft>
              <a:buClrTx/>
              <a:buSzTx/>
              <a:buFontTx/>
              <a:buNone/>
              <a:defRPr/>
            </a:pPr>
            <a:r>
              <a:rPr lang="en-GB" sz="1400" b="0" i="0" u="none" strike="noStrike" cap="none" spc="0">
                <a:ln>
                  <a:noFill/>
                </a:ln>
                <a:solidFill>
                  <a:prstClr val="black"/>
                </a:solidFill>
                <a:latin typeface="Calibri"/>
                <a:ea typeface="+mn-ea"/>
                <a:cs typeface="+mn-cs"/>
              </a:rPr>
              <a:t>(ICO, 2023)</a:t>
            </a:r>
          </a:p>
        </p:txBody>
      </p:sp>
      <p:sp>
        <p:nvSpPr>
          <p:cNvPr id="2080785380" name="TextBox 4"/>
          <p:cNvSpPr txBox="1"/>
          <p:nvPr/>
        </p:nvSpPr>
        <p:spPr bwMode="auto">
          <a:xfrm>
            <a:off x="105507" y="1741841"/>
            <a:ext cx="8657044" cy="461665"/>
          </a:xfrm>
          <a:prstGeom prst="rect">
            <a:avLst/>
          </a:prstGeom>
          <a:noFill/>
        </p:spPr>
        <p:txBody>
          <a:bodyPr wrap="square">
            <a:spAutoFit/>
          </a:bodyPr>
          <a:lstStyle/>
          <a:p>
            <a:pPr marL="0" indent="0">
              <a:buNone/>
              <a:defRPr/>
            </a:pPr>
            <a:r>
              <a:rPr lang="en-GB" sz="2400" b="1" i="1"/>
              <a:t>Aim to remember the seven key principles of UK GDPR sets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58135666"/>
                                        </p:tgtEl>
                                        <p:attrNameLst>
                                          <p:attrName>style.visibility</p:attrName>
                                        </p:attrNameLst>
                                      </p:cBhvr>
                                      <p:to>
                                        <p:strVal val="visible"/>
                                      </p:to>
                                    </p:set>
                                    <p:animEffect transition="in" filter="fade">
                                      <p:cBhvr>
                                        <p:cTn id="7" dur="500"/>
                                        <p:tgtEl>
                                          <p:spTgt spid="75813566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579417854"/>
                                        </p:tgtEl>
                                        <p:attrNameLst>
                                          <p:attrName>style.visibility</p:attrName>
                                        </p:attrNameLst>
                                      </p:cBhvr>
                                      <p:to>
                                        <p:strVal val="visible"/>
                                      </p:to>
                                    </p:set>
                                    <p:animEffect transition="in" filter="fade">
                                      <p:cBhvr>
                                        <p:cTn id="12" dur="500"/>
                                        <p:tgtEl>
                                          <p:spTgt spid="157941785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092370358"/>
                                        </p:tgtEl>
                                        <p:attrNameLst>
                                          <p:attrName>style.visibility</p:attrName>
                                        </p:attrNameLst>
                                      </p:cBhvr>
                                      <p:to>
                                        <p:strVal val="visible"/>
                                      </p:to>
                                    </p:set>
                                    <p:animEffect transition="in" filter="fade">
                                      <p:cBhvr>
                                        <p:cTn id="17" dur="500"/>
                                        <p:tgtEl>
                                          <p:spTgt spid="1092370358"/>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23298036"/>
                                        </p:tgtEl>
                                        <p:attrNameLst>
                                          <p:attrName>style.visibility</p:attrName>
                                        </p:attrNameLst>
                                      </p:cBhvr>
                                      <p:to>
                                        <p:strVal val="visible"/>
                                      </p:to>
                                    </p:set>
                                    <p:animEffect transition="in" filter="fade">
                                      <p:cBhvr>
                                        <p:cTn id="22" dur="500"/>
                                        <p:tgtEl>
                                          <p:spTgt spid="623298036"/>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00072612"/>
                                        </p:tgtEl>
                                        <p:attrNameLst>
                                          <p:attrName>style.visibility</p:attrName>
                                        </p:attrNameLst>
                                      </p:cBhvr>
                                      <p:to>
                                        <p:strVal val="visible"/>
                                      </p:to>
                                    </p:set>
                                    <p:animEffect transition="in" filter="fade">
                                      <p:cBhvr>
                                        <p:cTn id="27" dur="500"/>
                                        <p:tgtEl>
                                          <p:spTgt spid="600072612"/>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485340780"/>
                                        </p:tgtEl>
                                        <p:attrNameLst>
                                          <p:attrName>style.visibility</p:attrName>
                                        </p:attrNameLst>
                                      </p:cBhvr>
                                      <p:to>
                                        <p:strVal val="visible"/>
                                      </p:to>
                                    </p:set>
                                    <p:animEffect transition="in" filter="fade">
                                      <p:cBhvr>
                                        <p:cTn id="32" dur="500"/>
                                        <p:tgtEl>
                                          <p:spTgt spid="1485340780"/>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524224902"/>
                                        </p:tgtEl>
                                        <p:attrNameLst>
                                          <p:attrName>style.visibility</p:attrName>
                                        </p:attrNameLst>
                                      </p:cBhvr>
                                      <p:to>
                                        <p:strVal val="visible"/>
                                      </p:to>
                                    </p:set>
                                    <p:animEffect transition="in" filter="fade">
                                      <p:cBhvr>
                                        <p:cTn id="37" dur="500"/>
                                        <p:tgtEl>
                                          <p:spTgt spid="52422490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188359052" name="Title 1"/>
          <p:cNvSpPr>
            <a:spLocks noGrp="1"/>
          </p:cNvSpPr>
          <p:nvPr>
            <p:ph type="title"/>
          </p:nvPr>
        </p:nvSpPr>
        <p:spPr bwMode="auto">
          <a:xfrm>
            <a:off x="301657" y="1183860"/>
            <a:ext cx="11594969" cy="891125"/>
          </a:xfrm>
        </p:spPr>
        <p:txBody>
          <a:bodyPr/>
          <a:lstStyle/>
          <a:p>
            <a:pPr>
              <a:defRPr/>
            </a:pPr>
            <a:r>
              <a:rPr lang="en-GB" b="1">
                <a:latin typeface="+mn-lt"/>
              </a:rPr>
              <a:t>Video Surveillance and Bio-metrics</a:t>
            </a:r>
          </a:p>
        </p:txBody>
      </p:sp>
      <p:sp>
        <p:nvSpPr>
          <p:cNvPr id="1788021191" name="Content Placeholder 2"/>
          <p:cNvSpPr>
            <a:spLocks noGrp="1"/>
          </p:cNvSpPr>
          <p:nvPr>
            <p:ph idx="1"/>
          </p:nvPr>
        </p:nvSpPr>
        <p:spPr bwMode="auto">
          <a:xfrm>
            <a:off x="492637" y="4853625"/>
            <a:ext cx="8703731" cy="1641028"/>
          </a:xfrm>
        </p:spPr>
        <p:txBody>
          <a:bodyPr>
            <a:normAutofit lnSpcReduction="10000"/>
          </a:bodyPr>
          <a:lstStyle/>
          <a:p>
            <a:pPr marL="0" indent="0">
              <a:lnSpc>
                <a:spcPct val="110000"/>
              </a:lnSpc>
              <a:buNone/>
              <a:defRPr/>
            </a:pPr>
            <a:r>
              <a:rPr lang="en-GB" sz="2000" b="1">
                <a:latin typeface="Arial"/>
                <a:cs typeface="Arial"/>
              </a:rPr>
              <a:t>Biometric data -  </a:t>
            </a:r>
            <a:r>
              <a:rPr lang="en-GB" sz="2000">
                <a:latin typeface="Arial"/>
                <a:cs typeface="Arial"/>
              </a:rPr>
              <a:t>means personal data resulting from specific technical processing relating to the physical, physio-logical or behavioural characteristics of a natural person, which allow or confirm the unique identification of that natural person, such as facial images or dactyloscopic (fingerprint) data, as defined at Article 4(14) UK GDPR.</a:t>
            </a:r>
          </a:p>
        </p:txBody>
      </p:sp>
      <p:grpSp>
        <p:nvGrpSpPr>
          <p:cNvPr id="1104819839" name="Group 7"/>
          <p:cNvGrpSpPr/>
          <p:nvPr/>
        </p:nvGrpSpPr>
        <p:grpSpPr bwMode="auto">
          <a:xfrm>
            <a:off x="492637" y="1931602"/>
            <a:ext cx="11140561" cy="1488040"/>
            <a:chOff x="492637" y="1931602"/>
            <a:chExt cx="11140561" cy="1488040"/>
          </a:xfrm>
        </p:grpSpPr>
        <p:sp>
          <p:nvSpPr>
            <p:cNvPr id="4" name="TextBox 3"/>
            <p:cNvSpPr txBox="1"/>
            <p:nvPr/>
          </p:nvSpPr>
          <p:spPr bwMode="auto">
            <a:xfrm>
              <a:off x="492637" y="2183430"/>
              <a:ext cx="8432800" cy="1015663"/>
            </a:xfrm>
            <a:prstGeom prst="rect">
              <a:avLst/>
            </a:prstGeom>
            <a:noFill/>
          </p:spPr>
          <p:txBody>
            <a:bodyPr wrap="square" rtlCol="0">
              <a:spAutoFit/>
            </a:bodyPr>
            <a:lstStyle/>
            <a:p>
              <a:pPr>
                <a:defRPr/>
              </a:pPr>
              <a:r>
                <a:rPr lang="en-GB" sz="2000" b="1" i="0">
                  <a:solidFill>
                    <a:srgbClr val="000000"/>
                  </a:solidFill>
                  <a:latin typeface="Arial"/>
                  <a:cs typeface="Arial"/>
                </a:rPr>
                <a:t>Body Worn Video (BWV) - </a:t>
              </a:r>
              <a:r>
                <a:rPr lang="en-GB" sz="2000" i="0">
                  <a:solidFill>
                    <a:srgbClr val="000000"/>
                  </a:solidFill>
                  <a:latin typeface="Arial"/>
                  <a:cs typeface="Arial"/>
                </a:rPr>
                <a:t>This term describes </a:t>
              </a:r>
              <a:r>
                <a:rPr lang="en-GB" sz="2000">
                  <a:solidFill>
                    <a:srgbClr val="000000"/>
                  </a:solidFill>
                  <a:latin typeface="Arial"/>
                  <a:cs typeface="Arial"/>
                </a:rPr>
                <a:t>the use of a video recording or streaming device that has been attached to the clothing of a person. </a:t>
              </a:r>
              <a:endParaRPr lang="en-GB" sz="2000" b="1">
                <a:latin typeface="Arial"/>
                <a:cs typeface="Arial"/>
              </a:endParaRPr>
            </a:p>
          </p:txBody>
        </p:sp>
        <p:pic>
          <p:nvPicPr>
            <p:cNvPr id="6" name="Picture 5"/>
            <p:cNvPicPr>
              <a:picLocks noChangeAspect="1"/>
            </p:cNvPicPr>
            <p:nvPr/>
          </p:nvPicPr>
          <p:blipFill rotWithShape="1">
            <a:blip r:embed="rId3"/>
            <a:stretch/>
          </p:blipFill>
          <p:spPr bwMode="auto">
            <a:xfrm>
              <a:off x="9401139" y="1931602"/>
              <a:ext cx="2232060" cy="1488040"/>
            </a:xfrm>
            <a:prstGeom prst="rect">
              <a:avLst/>
            </a:prstGeom>
          </p:spPr>
        </p:pic>
      </p:grpSp>
      <p:grpSp>
        <p:nvGrpSpPr>
          <p:cNvPr id="670982877" name="Group 8"/>
          <p:cNvGrpSpPr/>
          <p:nvPr/>
        </p:nvGrpSpPr>
        <p:grpSpPr bwMode="auto">
          <a:xfrm>
            <a:off x="492637" y="3570056"/>
            <a:ext cx="11140561" cy="1508366"/>
            <a:chOff x="492637" y="3570056"/>
            <a:chExt cx="11140561" cy="1508366"/>
          </a:xfrm>
        </p:grpSpPr>
        <p:sp>
          <p:nvSpPr>
            <p:cNvPr id="5" name="TextBox 4"/>
            <p:cNvSpPr txBox="1"/>
            <p:nvPr/>
          </p:nvSpPr>
          <p:spPr bwMode="auto">
            <a:xfrm>
              <a:off x="492637" y="3570056"/>
              <a:ext cx="8432800" cy="1015663"/>
            </a:xfrm>
            <a:prstGeom prst="rect">
              <a:avLst/>
            </a:prstGeom>
            <a:noFill/>
          </p:spPr>
          <p:txBody>
            <a:bodyPr wrap="square" rtlCol="0">
              <a:spAutoFit/>
            </a:bodyPr>
            <a:lstStyle/>
            <a:p>
              <a:pPr>
                <a:defRPr/>
              </a:pPr>
              <a:r>
                <a:rPr lang="en-GB" sz="2000" b="1" i="0">
                  <a:solidFill>
                    <a:srgbClr val="000000"/>
                  </a:solidFill>
                  <a:latin typeface="Arial"/>
                  <a:cs typeface="Arial"/>
                </a:rPr>
                <a:t>Facial Recognition Technology (FRT) - </a:t>
              </a:r>
              <a:r>
                <a:rPr lang="en-GB" sz="2000" i="0">
                  <a:solidFill>
                    <a:srgbClr val="000000"/>
                  </a:solidFill>
                  <a:latin typeface="Arial"/>
                  <a:cs typeface="Arial"/>
                </a:rPr>
                <a:t>The refers to technology that uses mathematics to scan a person’s face and make comparisons to stored data in order to determine or verify the identity of a person. </a:t>
              </a:r>
              <a:endParaRPr lang="en-GB" sz="2000" b="1">
                <a:latin typeface="Arial"/>
                <a:cs typeface="Arial"/>
              </a:endParaRPr>
            </a:p>
          </p:txBody>
        </p:sp>
        <p:pic>
          <p:nvPicPr>
            <p:cNvPr id="4098" name="Picture 2"/>
            <p:cNvPicPr>
              <a:picLocks noChangeAspect="1" noChangeArrowheads="1"/>
            </p:cNvPicPr>
            <p:nvPr/>
          </p:nvPicPr>
          <p:blipFill rotWithShape="1">
            <a:blip r:embed="rId4"/>
            <a:stretch/>
          </p:blipFill>
          <p:spPr bwMode="auto">
            <a:xfrm>
              <a:off x="9401138" y="3590382"/>
              <a:ext cx="2232061" cy="1488041"/>
            </a:xfrm>
            <a:prstGeom prst="rect">
              <a:avLst/>
            </a:prstGeom>
            <a:noFill/>
          </p:spPr>
        </p:pic>
      </p:grpSp>
      <p:pic>
        <p:nvPicPr>
          <p:cNvPr id="1036028736" name="Picture 6"/>
          <p:cNvPicPr>
            <a:picLocks noChangeAspect="1"/>
          </p:cNvPicPr>
          <p:nvPr/>
        </p:nvPicPr>
        <p:blipFill rotWithShape="1">
          <a:blip r:embed="rId5"/>
          <a:srcRect l="21052"/>
          <a:stretch/>
        </p:blipFill>
        <p:spPr bwMode="auto">
          <a:xfrm>
            <a:off x="9401137" y="5181496"/>
            <a:ext cx="2232062" cy="148804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104819839"/>
                                        </p:tgtEl>
                                        <p:attrNameLst>
                                          <p:attrName>style.visibility</p:attrName>
                                        </p:attrNameLst>
                                      </p:cBhvr>
                                      <p:to>
                                        <p:strVal val="visible"/>
                                      </p:to>
                                    </p:set>
                                    <p:animEffect transition="in" filter="fade">
                                      <p:cBhvr>
                                        <p:cTn id="7" dur="500"/>
                                        <p:tgtEl>
                                          <p:spTgt spid="110481983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70982877"/>
                                        </p:tgtEl>
                                        <p:attrNameLst>
                                          <p:attrName>style.visibility</p:attrName>
                                        </p:attrNameLst>
                                      </p:cBhvr>
                                      <p:to>
                                        <p:strVal val="visible"/>
                                      </p:to>
                                    </p:set>
                                    <p:animEffect transition="in" filter="fade">
                                      <p:cBhvr>
                                        <p:cTn id="12" dur="500"/>
                                        <p:tgtEl>
                                          <p:spTgt spid="67098287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788021191">
                                            <p:txEl>
                                              <p:pRg st="0" end="0"/>
                                            </p:txEl>
                                          </p:spTgt>
                                        </p:tgtEl>
                                        <p:attrNameLst>
                                          <p:attrName>style.visibility</p:attrName>
                                        </p:attrNameLst>
                                      </p:cBhvr>
                                      <p:to>
                                        <p:strVal val="visible"/>
                                      </p:to>
                                    </p:set>
                                    <p:animEffect transition="in" filter="fade">
                                      <p:cBhvr>
                                        <p:cTn id="17" dur="500"/>
                                        <p:tgtEl>
                                          <p:spTgt spid="1788021191">
                                            <p:txEl>
                                              <p:pRg st="0" end="0"/>
                                            </p:txEl>
                                          </p:spTgt>
                                        </p:tgtEl>
                                      </p:cBhvr>
                                    </p:animEffect>
                                  </p:childTnLst>
                                </p:cTn>
                              </p:par>
                              <p:par>
                                <p:cTn id="18" presetID="10" presetClass="entr" presetSubtype="0" fill="hold" nodeType="withEffect">
                                  <p:stCondLst>
                                    <p:cond delay="0"/>
                                  </p:stCondLst>
                                  <p:childTnLst>
                                    <p:set>
                                      <p:cBhvr>
                                        <p:cTn id="19" dur="1" fill="hold">
                                          <p:stCondLst>
                                            <p:cond delay="0"/>
                                          </p:stCondLst>
                                        </p:cTn>
                                        <p:tgtEl>
                                          <p:spTgt spid="1036028736"/>
                                        </p:tgtEl>
                                        <p:attrNameLst>
                                          <p:attrName>style.visibility</p:attrName>
                                        </p:attrNameLst>
                                      </p:cBhvr>
                                      <p:to>
                                        <p:strVal val="visible"/>
                                      </p:to>
                                    </p:set>
                                    <p:animEffect transition="in" filter="fade">
                                      <p:cBhvr>
                                        <p:cTn id="20" dur="500"/>
                                        <p:tgtEl>
                                          <p:spTgt spid="103602873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88021191" grpId="0" build="p"/>
    </p:bldLst>
  </p:timing>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706595706" name="Title 1"/>
          <p:cNvSpPr>
            <a:spLocks noGrp="1"/>
          </p:cNvSpPr>
          <p:nvPr>
            <p:ph type="title"/>
          </p:nvPr>
        </p:nvSpPr>
        <p:spPr bwMode="auto">
          <a:xfrm>
            <a:off x="301657" y="1420927"/>
            <a:ext cx="11594969" cy="536828"/>
          </a:xfrm>
        </p:spPr>
        <p:txBody>
          <a:bodyPr>
            <a:normAutofit fontScale="90000"/>
          </a:bodyPr>
          <a:lstStyle/>
          <a:p>
            <a:pPr>
              <a:defRPr/>
            </a:pPr>
            <a:r>
              <a:rPr lang="en-GB" sz="4800" b="1">
                <a:latin typeface="+mn-lt"/>
              </a:rPr>
              <a:t>Discussion Scenario </a:t>
            </a:r>
          </a:p>
        </p:txBody>
      </p:sp>
      <p:sp>
        <p:nvSpPr>
          <p:cNvPr id="839307928" name="Content Placeholder 2"/>
          <p:cNvSpPr>
            <a:spLocks noGrp="1"/>
          </p:cNvSpPr>
          <p:nvPr>
            <p:ph idx="1"/>
          </p:nvPr>
        </p:nvSpPr>
        <p:spPr bwMode="auto">
          <a:xfrm>
            <a:off x="301657" y="2485292"/>
            <a:ext cx="11594969" cy="2262554"/>
          </a:xfrm>
        </p:spPr>
        <p:txBody>
          <a:bodyPr/>
          <a:lstStyle/>
          <a:p>
            <a:pPr marL="0" indent="0">
              <a:buNone/>
              <a:defRPr/>
            </a:pPr>
            <a:r>
              <a:rPr lang="en-GB"/>
              <a:t>An ambulance service wishes for staff to use a BWV system, so that staff can capture any abusive behaviour towards them when they are on duty.</a:t>
            </a:r>
          </a:p>
          <a:p>
            <a:pPr lvl="1">
              <a:defRPr/>
            </a:pPr>
            <a:r>
              <a:rPr lang="en-GB" sz="2800"/>
              <a:t>How could this use of BWV benefit the ambulance staff? </a:t>
            </a:r>
          </a:p>
          <a:p>
            <a:pPr lvl="1">
              <a:defRPr/>
            </a:pPr>
            <a:r>
              <a:rPr lang="en-GB" sz="2800"/>
              <a:t>How could this use of BWV benefit the community?</a:t>
            </a:r>
          </a:p>
          <a:p>
            <a:pPr lvl="1">
              <a:defRPr/>
            </a:pPr>
            <a:r>
              <a:rPr lang="en-GB" sz="2800"/>
              <a:t>What data protections need to be considered? </a:t>
            </a:r>
          </a:p>
          <a:p>
            <a:pPr>
              <a:defRPr/>
            </a:pPr>
            <a:endParaRPr lang="en-GB"/>
          </a:p>
        </p:txBody>
      </p:sp>
      <p:sp>
        <p:nvSpPr>
          <p:cNvPr id="586788474" name="TextBox 3"/>
          <p:cNvSpPr txBox="1"/>
          <p:nvPr/>
        </p:nvSpPr>
        <p:spPr bwMode="auto">
          <a:xfrm>
            <a:off x="527538" y="5240215"/>
            <a:ext cx="10750062" cy="523220"/>
          </a:xfrm>
          <a:prstGeom prst="rect">
            <a:avLst/>
          </a:prstGeom>
          <a:noFill/>
        </p:spPr>
        <p:txBody>
          <a:bodyPr wrap="square" rtlCol="0">
            <a:spAutoFit/>
          </a:bodyPr>
          <a:lstStyle/>
          <a:p>
            <a:pPr>
              <a:defRPr/>
            </a:pPr>
            <a:r>
              <a:rPr lang="en-GB" sz="2800" b="1" i="1"/>
              <a:t>Discuss in small groups and be prepared to feed-back to the class</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524677778" name="Title 1"/>
          <p:cNvSpPr>
            <a:spLocks noGrp="1"/>
          </p:cNvSpPr>
          <p:nvPr>
            <p:ph type="title"/>
          </p:nvPr>
        </p:nvSpPr>
        <p:spPr bwMode="auto">
          <a:xfrm>
            <a:off x="301657" y="1420927"/>
            <a:ext cx="11594969" cy="536828"/>
          </a:xfrm>
        </p:spPr>
        <p:txBody>
          <a:bodyPr>
            <a:normAutofit fontScale="90000"/>
          </a:bodyPr>
          <a:lstStyle/>
          <a:p>
            <a:pPr>
              <a:defRPr/>
            </a:pPr>
            <a:r>
              <a:rPr lang="en-GB" sz="4800" b="1">
                <a:latin typeface="+mn-lt"/>
              </a:rPr>
              <a:t>Discussion Scenario </a:t>
            </a:r>
          </a:p>
        </p:txBody>
      </p:sp>
      <p:sp>
        <p:nvSpPr>
          <p:cNvPr id="1793553165" name="Content Placeholder 2"/>
          <p:cNvSpPr>
            <a:spLocks noGrp="1"/>
          </p:cNvSpPr>
          <p:nvPr>
            <p:ph idx="1"/>
          </p:nvPr>
        </p:nvSpPr>
        <p:spPr bwMode="auto">
          <a:xfrm>
            <a:off x="301657" y="2157045"/>
            <a:ext cx="11594969" cy="3083169"/>
          </a:xfrm>
        </p:spPr>
        <p:txBody>
          <a:bodyPr>
            <a:normAutofit/>
          </a:bodyPr>
          <a:lstStyle/>
          <a:p>
            <a:pPr marL="0" indent="0">
              <a:buNone/>
              <a:defRPr/>
            </a:pPr>
            <a:r>
              <a:rPr lang="en-GB"/>
              <a:t>An education authority is considering whether to use Facial Recognition Technology (FRT) to verify pupils’ identities at the cash register during lunch, in order to deduct money from an online account and facilitate cashless catering. </a:t>
            </a:r>
          </a:p>
          <a:p>
            <a:pPr lvl="1">
              <a:defRPr/>
            </a:pPr>
            <a:r>
              <a:rPr lang="en-GB" sz="2800"/>
              <a:t>How could this use of FRT benefit the individual students? </a:t>
            </a:r>
          </a:p>
          <a:p>
            <a:pPr lvl="1">
              <a:defRPr/>
            </a:pPr>
            <a:r>
              <a:rPr lang="en-GB" sz="2800"/>
              <a:t>How could this use of FRT benefit the community?</a:t>
            </a:r>
          </a:p>
          <a:p>
            <a:pPr lvl="1">
              <a:defRPr/>
            </a:pPr>
            <a:r>
              <a:rPr lang="en-GB" sz="2800"/>
              <a:t>What data protections need to be considered? </a:t>
            </a:r>
          </a:p>
          <a:p>
            <a:pPr>
              <a:defRPr/>
            </a:pPr>
            <a:endParaRPr lang="en-GB"/>
          </a:p>
        </p:txBody>
      </p:sp>
      <p:sp>
        <p:nvSpPr>
          <p:cNvPr id="232128595" name="TextBox 3"/>
          <p:cNvSpPr txBox="1"/>
          <p:nvPr/>
        </p:nvSpPr>
        <p:spPr bwMode="auto">
          <a:xfrm>
            <a:off x="527538" y="5240215"/>
            <a:ext cx="10750062" cy="523220"/>
          </a:xfrm>
          <a:prstGeom prst="rect">
            <a:avLst/>
          </a:prstGeom>
          <a:noFill/>
        </p:spPr>
        <p:txBody>
          <a:bodyPr wrap="square" rtlCol="0">
            <a:spAutoFit/>
          </a:bodyPr>
          <a:lstStyle/>
          <a:p>
            <a:pPr>
              <a:defRPr/>
            </a:pPr>
            <a:r>
              <a:rPr lang="en-GB" sz="2800" b="1" i="1"/>
              <a:t>Discuss in small groups and be prepared to feed-back to the class</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pic>
        <p:nvPicPr>
          <p:cNvPr id="1489091370" name="Picture 3"/>
          <p:cNvPicPr>
            <a:picLocks noChangeAspect="1"/>
          </p:cNvPicPr>
          <p:nvPr/>
        </p:nvPicPr>
        <p:blipFill rotWithShape="1">
          <a:blip r:embed="rId3"/>
          <a:srcRect r="4109" b="-1"/>
          <a:stretch/>
        </p:blipFill>
        <p:spPr bwMode="auto">
          <a:xfrm>
            <a:off x="2408548" y="1185545"/>
            <a:ext cx="7956222" cy="4667250"/>
          </a:xfrm>
          <a:prstGeom prst="rect">
            <a:avLst/>
          </a:prstGeom>
          <a:noFill/>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bwMode="auto">
        <a:xfrm>
          <a:off x="0" y="0"/>
          <a:ext cx="0" cy="0"/>
          <a:chOff x="0" y="0"/>
          <a:chExt cx="0" cy="0"/>
        </a:xfrm>
      </p:grpSpPr>
      <p:sp useBgFill="1">
        <p:nvSpPr>
          <p:cNvPr id="1810976688" name="Rectangle 23"/>
          <p:cNvSpPr>
            <a:spLocks noGrp="1" noRot="1" noChangeAspect="1" noMove="1" noResize="1" noEditPoints="1" noAdjustHandles="1" noChangeArrowheads="1" noChangeShapeType="1" noTextEdit="1"/>
          </p:cNvSpPr>
          <p:nvPr/>
        </p:nvSpPr>
        <p:spPr bwMode="auto">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p>
        </p:txBody>
      </p:sp>
      <p:sp>
        <p:nvSpPr>
          <p:cNvPr id="605094697" name="Title 1"/>
          <p:cNvSpPr>
            <a:spLocks noGrp="1"/>
          </p:cNvSpPr>
          <p:nvPr>
            <p:ph type="title"/>
          </p:nvPr>
        </p:nvSpPr>
        <p:spPr bwMode="auto">
          <a:xfrm>
            <a:off x="194310" y="-141644"/>
            <a:ext cx="7471823" cy="1642970"/>
          </a:xfrm>
        </p:spPr>
        <p:txBody>
          <a:bodyPr vert="horz" lIns="91440" tIns="45720" rIns="91440" bIns="45720" rtlCol="0" anchor="b">
            <a:normAutofit/>
          </a:bodyPr>
          <a:lstStyle/>
          <a:p>
            <a:pPr>
              <a:defRPr/>
            </a:pPr>
            <a:r>
              <a:rPr lang="en-US" b="1">
                <a:solidFill>
                  <a:schemeClr val="tx1"/>
                </a:solidFill>
                <a:latin typeface="+mn-lt"/>
                <a:ea typeface="+mj-ea"/>
                <a:cs typeface="+mj-cs"/>
              </a:rPr>
              <a:t>How is NHS Patient Data used in the UK?</a:t>
            </a:r>
          </a:p>
        </p:txBody>
      </p:sp>
      <p:sp>
        <p:nvSpPr>
          <p:cNvPr id="1589024095" name="Freeform: Shape 9"/>
          <p:cNvSpPr/>
          <p:nvPr/>
        </p:nvSpPr>
        <p:spPr bwMode="auto">
          <a:xfrm>
            <a:off x="194310" y="1780795"/>
            <a:ext cx="7292339" cy="950990"/>
          </a:xfrm>
          <a:custGeom>
            <a:avLst/>
            <a:gdLst>
              <a:gd name="connsiteX0" fmla="*/ 0 w 7292339"/>
              <a:gd name="connsiteY0" fmla="*/ 158502 h 950990"/>
              <a:gd name="connsiteX1" fmla="*/ 158502 w 7292339"/>
              <a:gd name="connsiteY1" fmla="*/ 0 h 950990"/>
              <a:gd name="connsiteX2" fmla="*/ 7133837 w 7292339"/>
              <a:gd name="connsiteY2" fmla="*/ 0 h 950990"/>
              <a:gd name="connsiteX3" fmla="*/ 7292339 w 7292339"/>
              <a:gd name="connsiteY3" fmla="*/ 158502 h 950990"/>
              <a:gd name="connsiteX4" fmla="*/ 7292339 w 7292339"/>
              <a:gd name="connsiteY4" fmla="*/ 792488 h 950990"/>
              <a:gd name="connsiteX5" fmla="*/ 7133837 w 7292339"/>
              <a:gd name="connsiteY5" fmla="*/ 950990 h 950990"/>
              <a:gd name="connsiteX6" fmla="*/ 158502 w 7292339"/>
              <a:gd name="connsiteY6" fmla="*/ 950990 h 950990"/>
              <a:gd name="connsiteX7" fmla="*/ 0 w 7292339"/>
              <a:gd name="connsiteY7" fmla="*/ 792488 h 950990"/>
              <a:gd name="connsiteX8" fmla="*/ 0 w 7292339"/>
              <a:gd name="connsiteY8" fmla="*/ 158502 h 9509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292339" h="950990" extrusionOk="0">
                <a:moveTo>
                  <a:pt x="0" y="158502"/>
                </a:moveTo>
                <a:cubicBezTo>
                  <a:pt x="0" y="70964"/>
                  <a:pt x="70964" y="0"/>
                  <a:pt x="158502" y="0"/>
                </a:cubicBezTo>
                <a:lnTo>
                  <a:pt x="7133837" y="0"/>
                </a:lnTo>
                <a:cubicBezTo>
                  <a:pt x="7221375" y="0"/>
                  <a:pt x="7292339" y="70964"/>
                  <a:pt x="7292339" y="158502"/>
                </a:cubicBezTo>
                <a:lnTo>
                  <a:pt x="7292339" y="792488"/>
                </a:lnTo>
                <a:cubicBezTo>
                  <a:pt x="7292339" y="880026"/>
                  <a:pt x="7221375" y="950990"/>
                  <a:pt x="7133837" y="950990"/>
                </a:cubicBezTo>
                <a:lnTo>
                  <a:pt x="158502" y="950990"/>
                </a:lnTo>
                <a:cubicBezTo>
                  <a:pt x="70964" y="950990"/>
                  <a:pt x="0" y="880026"/>
                  <a:pt x="0" y="792488"/>
                </a:cubicBezTo>
                <a:lnTo>
                  <a:pt x="0" y="15850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11194" tIns="111194" rIns="111194" bIns="111194" numCol="1" spcCol="1270" anchor="ctr" anchorCtr="0">
            <a:noAutofit/>
          </a:bodyPr>
          <a:lstStyle/>
          <a:p>
            <a:pPr defTabSz="755650">
              <a:lnSpc>
                <a:spcPct val="90000"/>
              </a:lnSpc>
              <a:defRPr/>
            </a:pPr>
            <a:r>
              <a:rPr lang="en-US" sz="1700" b="1" dirty="0"/>
              <a:t>Our NHS is unique. In England it looks after 55 million people, from the time we are born until the end of our lives. </a:t>
            </a:r>
            <a:r>
              <a:rPr lang="en-US" sz="1700" b="1" dirty="0">
                <a:ea typeface="Calibri"/>
                <a:cs typeface="Calibri"/>
              </a:rPr>
              <a:t>NHS Digital merged with NHS England on 1 February 2023.</a:t>
            </a:r>
            <a:endParaRPr lang="en-US" dirty="0"/>
          </a:p>
        </p:txBody>
      </p:sp>
      <p:sp>
        <p:nvSpPr>
          <p:cNvPr id="154624209" name="Freeform: Shape 14"/>
          <p:cNvSpPr/>
          <p:nvPr/>
        </p:nvSpPr>
        <p:spPr bwMode="auto">
          <a:xfrm>
            <a:off x="194310" y="2780746"/>
            <a:ext cx="7292339" cy="950990"/>
          </a:xfrm>
          <a:custGeom>
            <a:avLst/>
            <a:gdLst>
              <a:gd name="connsiteX0" fmla="*/ 0 w 7292339"/>
              <a:gd name="connsiteY0" fmla="*/ 158502 h 950990"/>
              <a:gd name="connsiteX1" fmla="*/ 158502 w 7292339"/>
              <a:gd name="connsiteY1" fmla="*/ 0 h 950990"/>
              <a:gd name="connsiteX2" fmla="*/ 7133837 w 7292339"/>
              <a:gd name="connsiteY2" fmla="*/ 0 h 950990"/>
              <a:gd name="connsiteX3" fmla="*/ 7292339 w 7292339"/>
              <a:gd name="connsiteY3" fmla="*/ 158502 h 950990"/>
              <a:gd name="connsiteX4" fmla="*/ 7292339 w 7292339"/>
              <a:gd name="connsiteY4" fmla="*/ 792488 h 950990"/>
              <a:gd name="connsiteX5" fmla="*/ 7133837 w 7292339"/>
              <a:gd name="connsiteY5" fmla="*/ 950990 h 950990"/>
              <a:gd name="connsiteX6" fmla="*/ 158502 w 7292339"/>
              <a:gd name="connsiteY6" fmla="*/ 950990 h 950990"/>
              <a:gd name="connsiteX7" fmla="*/ 0 w 7292339"/>
              <a:gd name="connsiteY7" fmla="*/ 792488 h 950990"/>
              <a:gd name="connsiteX8" fmla="*/ 0 w 7292339"/>
              <a:gd name="connsiteY8" fmla="*/ 158502 h 9509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292339" h="950990" extrusionOk="0">
                <a:moveTo>
                  <a:pt x="0" y="158502"/>
                </a:moveTo>
                <a:cubicBezTo>
                  <a:pt x="0" y="70964"/>
                  <a:pt x="70964" y="0"/>
                  <a:pt x="158502" y="0"/>
                </a:cubicBezTo>
                <a:lnTo>
                  <a:pt x="7133837" y="0"/>
                </a:lnTo>
                <a:cubicBezTo>
                  <a:pt x="7221375" y="0"/>
                  <a:pt x="7292339" y="70964"/>
                  <a:pt x="7292339" y="158502"/>
                </a:cubicBezTo>
                <a:lnTo>
                  <a:pt x="7292339" y="792488"/>
                </a:lnTo>
                <a:cubicBezTo>
                  <a:pt x="7292339" y="880026"/>
                  <a:pt x="7221375" y="950990"/>
                  <a:pt x="7133837" y="950990"/>
                </a:cubicBezTo>
                <a:lnTo>
                  <a:pt x="158502" y="950990"/>
                </a:lnTo>
                <a:cubicBezTo>
                  <a:pt x="70964" y="950990"/>
                  <a:pt x="0" y="880026"/>
                  <a:pt x="0" y="792488"/>
                </a:cubicBezTo>
                <a:lnTo>
                  <a:pt x="0" y="15850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11194" tIns="111194" rIns="111194" bIns="111194" numCol="1" spcCol="1270" anchor="ctr" anchorCtr="0">
            <a:noAutofit/>
          </a:bodyPr>
          <a:lstStyle/>
          <a:p>
            <a:pPr marL="0" lvl="0" indent="0" algn="l" defTabSz="755650">
              <a:lnSpc>
                <a:spcPct val="90000"/>
              </a:lnSpc>
              <a:spcBef>
                <a:spcPts val="0"/>
              </a:spcBef>
              <a:spcAft>
                <a:spcPts val="0"/>
              </a:spcAft>
              <a:buNone/>
              <a:defRPr/>
            </a:pPr>
            <a:r>
              <a:rPr lang="en-US" sz="1700" b="1"/>
              <a:t>The information in our health and care records can be put together to create a set of data that is unmatched anywhere else in the world. It’s not about anyone’s individual data, but about the data of millions of us as a population.</a:t>
            </a:r>
          </a:p>
        </p:txBody>
      </p:sp>
      <p:sp>
        <p:nvSpPr>
          <p:cNvPr id="755203468" name="Freeform: Shape 19"/>
          <p:cNvSpPr/>
          <p:nvPr/>
        </p:nvSpPr>
        <p:spPr bwMode="auto">
          <a:xfrm>
            <a:off x="194310" y="3780697"/>
            <a:ext cx="7292339" cy="950990"/>
          </a:xfrm>
          <a:custGeom>
            <a:avLst/>
            <a:gdLst>
              <a:gd name="connsiteX0" fmla="*/ 0 w 7292339"/>
              <a:gd name="connsiteY0" fmla="*/ 158502 h 950990"/>
              <a:gd name="connsiteX1" fmla="*/ 158502 w 7292339"/>
              <a:gd name="connsiteY1" fmla="*/ 0 h 950990"/>
              <a:gd name="connsiteX2" fmla="*/ 7133837 w 7292339"/>
              <a:gd name="connsiteY2" fmla="*/ 0 h 950990"/>
              <a:gd name="connsiteX3" fmla="*/ 7292339 w 7292339"/>
              <a:gd name="connsiteY3" fmla="*/ 158502 h 950990"/>
              <a:gd name="connsiteX4" fmla="*/ 7292339 w 7292339"/>
              <a:gd name="connsiteY4" fmla="*/ 792488 h 950990"/>
              <a:gd name="connsiteX5" fmla="*/ 7133837 w 7292339"/>
              <a:gd name="connsiteY5" fmla="*/ 950990 h 950990"/>
              <a:gd name="connsiteX6" fmla="*/ 158502 w 7292339"/>
              <a:gd name="connsiteY6" fmla="*/ 950990 h 950990"/>
              <a:gd name="connsiteX7" fmla="*/ 0 w 7292339"/>
              <a:gd name="connsiteY7" fmla="*/ 792488 h 950990"/>
              <a:gd name="connsiteX8" fmla="*/ 0 w 7292339"/>
              <a:gd name="connsiteY8" fmla="*/ 158502 h 9509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292339" h="950990" extrusionOk="0">
                <a:moveTo>
                  <a:pt x="0" y="158502"/>
                </a:moveTo>
                <a:cubicBezTo>
                  <a:pt x="0" y="70964"/>
                  <a:pt x="70964" y="0"/>
                  <a:pt x="158502" y="0"/>
                </a:cubicBezTo>
                <a:lnTo>
                  <a:pt x="7133837" y="0"/>
                </a:lnTo>
                <a:cubicBezTo>
                  <a:pt x="7221375" y="0"/>
                  <a:pt x="7292339" y="70964"/>
                  <a:pt x="7292339" y="158502"/>
                </a:cubicBezTo>
                <a:lnTo>
                  <a:pt x="7292339" y="792488"/>
                </a:lnTo>
                <a:cubicBezTo>
                  <a:pt x="7292339" y="880026"/>
                  <a:pt x="7221375" y="950990"/>
                  <a:pt x="7133837" y="950990"/>
                </a:cubicBezTo>
                <a:lnTo>
                  <a:pt x="158502" y="950990"/>
                </a:lnTo>
                <a:cubicBezTo>
                  <a:pt x="70964" y="950990"/>
                  <a:pt x="0" y="880026"/>
                  <a:pt x="0" y="792488"/>
                </a:cubicBezTo>
                <a:lnTo>
                  <a:pt x="0" y="15850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11194" tIns="111194" rIns="111194" bIns="111194" numCol="1" spcCol="1270" anchor="ctr" anchorCtr="0">
            <a:noAutofit/>
          </a:bodyPr>
          <a:lstStyle/>
          <a:p>
            <a:pPr marL="0" lvl="0" indent="0" algn="l" defTabSz="755650">
              <a:lnSpc>
                <a:spcPct val="90000"/>
              </a:lnSpc>
              <a:spcBef>
                <a:spcPts val="0"/>
              </a:spcBef>
              <a:spcAft>
                <a:spcPts val="0"/>
              </a:spcAft>
              <a:buNone/>
              <a:defRPr/>
            </a:pPr>
            <a:r>
              <a:rPr lang="en-US" sz="1700" b="1"/>
              <a:t>This data, from across the whole population, is used to monitor and improve care, and it's one of the great strengths of our health service.</a:t>
            </a:r>
          </a:p>
        </p:txBody>
      </p:sp>
      <p:sp>
        <p:nvSpPr>
          <p:cNvPr id="83223381" name="Freeform: Shape 20"/>
          <p:cNvSpPr/>
          <p:nvPr/>
        </p:nvSpPr>
        <p:spPr bwMode="auto">
          <a:xfrm>
            <a:off x="194310" y="4780647"/>
            <a:ext cx="7292339" cy="950990"/>
          </a:xfrm>
          <a:custGeom>
            <a:avLst/>
            <a:gdLst>
              <a:gd name="connsiteX0" fmla="*/ 0 w 7292339"/>
              <a:gd name="connsiteY0" fmla="*/ 158502 h 950990"/>
              <a:gd name="connsiteX1" fmla="*/ 158502 w 7292339"/>
              <a:gd name="connsiteY1" fmla="*/ 0 h 950990"/>
              <a:gd name="connsiteX2" fmla="*/ 7133837 w 7292339"/>
              <a:gd name="connsiteY2" fmla="*/ 0 h 950990"/>
              <a:gd name="connsiteX3" fmla="*/ 7292339 w 7292339"/>
              <a:gd name="connsiteY3" fmla="*/ 158502 h 950990"/>
              <a:gd name="connsiteX4" fmla="*/ 7292339 w 7292339"/>
              <a:gd name="connsiteY4" fmla="*/ 792488 h 950990"/>
              <a:gd name="connsiteX5" fmla="*/ 7133837 w 7292339"/>
              <a:gd name="connsiteY5" fmla="*/ 950990 h 950990"/>
              <a:gd name="connsiteX6" fmla="*/ 158502 w 7292339"/>
              <a:gd name="connsiteY6" fmla="*/ 950990 h 950990"/>
              <a:gd name="connsiteX7" fmla="*/ 0 w 7292339"/>
              <a:gd name="connsiteY7" fmla="*/ 792488 h 950990"/>
              <a:gd name="connsiteX8" fmla="*/ 0 w 7292339"/>
              <a:gd name="connsiteY8" fmla="*/ 158502 h 9509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292339" h="950990" extrusionOk="0">
                <a:moveTo>
                  <a:pt x="0" y="158502"/>
                </a:moveTo>
                <a:cubicBezTo>
                  <a:pt x="0" y="70964"/>
                  <a:pt x="70964" y="0"/>
                  <a:pt x="158502" y="0"/>
                </a:cubicBezTo>
                <a:lnTo>
                  <a:pt x="7133837" y="0"/>
                </a:lnTo>
                <a:cubicBezTo>
                  <a:pt x="7221375" y="0"/>
                  <a:pt x="7292339" y="70964"/>
                  <a:pt x="7292339" y="158502"/>
                </a:cubicBezTo>
                <a:lnTo>
                  <a:pt x="7292339" y="792488"/>
                </a:lnTo>
                <a:cubicBezTo>
                  <a:pt x="7292339" y="880026"/>
                  <a:pt x="7221375" y="950990"/>
                  <a:pt x="7133837" y="950990"/>
                </a:cubicBezTo>
                <a:lnTo>
                  <a:pt x="158502" y="950990"/>
                </a:lnTo>
                <a:cubicBezTo>
                  <a:pt x="70964" y="950990"/>
                  <a:pt x="0" y="880026"/>
                  <a:pt x="0" y="792488"/>
                </a:cubicBezTo>
                <a:lnTo>
                  <a:pt x="0" y="15850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11194" tIns="111194" rIns="111194" bIns="111194" numCol="1" spcCol="1270" anchor="ctr" anchorCtr="0">
            <a:noAutofit/>
          </a:bodyPr>
          <a:lstStyle/>
          <a:p>
            <a:pPr marL="0" lvl="0" indent="0" algn="l" defTabSz="755650">
              <a:lnSpc>
                <a:spcPct val="90000"/>
              </a:lnSpc>
              <a:spcBef>
                <a:spcPts val="0"/>
              </a:spcBef>
              <a:spcAft>
                <a:spcPts val="0"/>
              </a:spcAft>
              <a:buNone/>
              <a:defRPr/>
            </a:pPr>
            <a:r>
              <a:rPr lang="en-US" sz="1700" b="1"/>
              <a:t>But we all know that our health and care information is sensitive, and needs to be kept safe.</a:t>
            </a:r>
          </a:p>
        </p:txBody>
      </p:sp>
      <p:sp>
        <p:nvSpPr>
          <p:cNvPr id="284708606" name="Freeform: Shape 21"/>
          <p:cNvSpPr/>
          <p:nvPr/>
        </p:nvSpPr>
        <p:spPr bwMode="auto">
          <a:xfrm>
            <a:off x="194310" y="5780598"/>
            <a:ext cx="7292339" cy="950990"/>
          </a:xfrm>
          <a:custGeom>
            <a:avLst/>
            <a:gdLst>
              <a:gd name="connsiteX0" fmla="*/ 0 w 7292339"/>
              <a:gd name="connsiteY0" fmla="*/ 158502 h 950990"/>
              <a:gd name="connsiteX1" fmla="*/ 158502 w 7292339"/>
              <a:gd name="connsiteY1" fmla="*/ 0 h 950990"/>
              <a:gd name="connsiteX2" fmla="*/ 7133837 w 7292339"/>
              <a:gd name="connsiteY2" fmla="*/ 0 h 950990"/>
              <a:gd name="connsiteX3" fmla="*/ 7292339 w 7292339"/>
              <a:gd name="connsiteY3" fmla="*/ 158502 h 950990"/>
              <a:gd name="connsiteX4" fmla="*/ 7292339 w 7292339"/>
              <a:gd name="connsiteY4" fmla="*/ 792488 h 950990"/>
              <a:gd name="connsiteX5" fmla="*/ 7133837 w 7292339"/>
              <a:gd name="connsiteY5" fmla="*/ 950990 h 950990"/>
              <a:gd name="connsiteX6" fmla="*/ 158502 w 7292339"/>
              <a:gd name="connsiteY6" fmla="*/ 950990 h 950990"/>
              <a:gd name="connsiteX7" fmla="*/ 0 w 7292339"/>
              <a:gd name="connsiteY7" fmla="*/ 792488 h 950990"/>
              <a:gd name="connsiteX8" fmla="*/ 0 w 7292339"/>
              <a:gd name="connsiteY8" fmla="*/ 158502 h 9509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292339" h="950990" extrusionOk="0">
                <a:moveTo>
                  <a:pt x="0" y="158502"/>
                </a:moveTo>
                <a:cubicBezTo>
                  <a:pt x="0" y="70964"/>
                  <a:pt x="70964" y="0"/>
                  <a:pt x="158502" y="0"/>
                </a:cubicBezTo>
                <a:lnTo>
                  <a:pt x="7133837" y="0"/>
                </a:lnTo>
                <a:cubicBezTo>
                  <a:pt x="7221375" y="0"/>
                  <a:pt x="7292339" y="70964"/>
                  <a:pt x="7292339" y="158502"/>
                </a:cubicBezTo>
                <a:lnTo>
                  <a:pt x="7292339" y="792488"/>
                </a:lnTo>
                <a:cubicBezTo>
                  <a:pt x="7292339" y="880026"/>
                  <a:pt x="7221375" y="950990"/>
                  <a:pt x="7133837" y="950990"/>
                </a:cubicBezTo>
                <a:lnTo>
                  <a:pt x="158502" y="950990"/>
                </a:lnTo>
                <a:cubicBezTo>
                  <a:pt x="70964" y="950990"/>
                  <a:pt x="0" y="880026"/>
                  <a:pt x="0" y="792488"/>
                </a:cubicBezTo>
                <a:lnTo>
                  <a:pt x="0" y="15850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11194" tIns="111194" rIns="111194" bIns="111194" numCol="1" spcCol="1270" anchor="ctr" anchorCtr="0">
            <a:noAutofit/>
          </a:bodyPr>
          <a:lstStyle/>
          <a:p>
            <a:pPr defTabSz="755650">
              <a:lnSpc>
                <a:spcPct val="90000"/>
              </a:lnSpc>
              <a:defRPr/>
            </a:pPr>
            <a:r>
              <a:rPr lang="en-US" sz="1700" b="1" dirty="0">
                <a:ea typeface="+mn-lt"/>
                <a:cs typeface="+mn-lt"/>
              </a:rPr>
              <a:t>NHS England now has responsibility for the national collection, analysis and publication of health and care data and for national digital infrastructure and systems </a:t>
            </a:r>
            <a:r>
              <a:rPr lang="en-US" sz="1700" dirty="0">
                <a:ea typeface="+mn-lt"/>
                <a:cs typeface="+mn-lt"/>
              </a:rPr>
              <a:t>(NHS England, 2023)</a:t>
            </a:r>
            <a:r>
              <a:rPr lang="en-US" sz="1700" b="1" dirty="0">
                <a:ea typeface="+mn-lt"/>
                <a:cs typeface="+mn-lt"/>
              </a:rPr>
              <a:t>.</a:t>
            </a:r>
            <a:endParaRPr lang="en-US" sz="1700" dirty="0">
              <a:ea typeface="Calibri"/>
              <a:cs typeface="Calibri"/>
            </a:endParaRPr>
          </a:p>
        </p:txBody>
      </p:sp>
      <p:sp>
        <p:nvSpPr>
          <p:cNvPr id="604747182" name="Rectangle 25"/>
          <p:cNvSpPr>
            <a:spLocks noGrp="1" noRot="1" noChangeAspect="1" noMove="1" noResize="1" noEditPoints="1" noAdjustHandles="1" noChangeArrowheads="1" noChangeShapeType="1" noTextEdit="1"/>
          </p:cNvSpPr>
          <p:nvPr/>
        </p:nvSpPr>
        <p:spPr bwMode="auto">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p>
        </p:txBody>
      </p:sp>
      <p:sp>
        <p:nvSpPr>
          <p:cNvPr id="1505989978" name="Rectangle 27"/>
          <p:cNvSpPr>
            <a:spLocks noGrp="1" noRot="1" noChangeAspect="1" noMove="1" noResize="1" noEditPoints="1" noAdjustHandles="1" noChangeArrowheads="1" noChangeShapeType="1" noTextEdit="1"/>
          </p:cNvSpPr>
          <p:nvPr/>
        </p:nvSpPr>
        <p:spPr bwMode="auto">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p>
        </p:txBody>
      </p:sp>
      <p:sp>
        <p:nvSpPr>
          <p:cNvPr id="2114117526" name="Rectangle 29"/>
          <p:cNvSpPr>
            <a:spLocks noGrp="1" noRot="1" noChangeAspect="1" noMove="1" noResize="1" noEditPoints="1" noAdjustHandles="1" noChangeArrowheads="1" noChangeShapeType="1" noTextEdit="1"/>
          </p:cNvSpPr>
          <p:nvPr/>
        </p:nvSpPr>
        <p:spPr bwMode="auto">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p>
        </p:txBody>
      </p:sp>
      <p:sp>
        <p:nvSpPr>
          <p:cNvPr id="295871224" name="Rectangle 31"/>
          <p:cNvSpPr>
            <a:spLocks noGrp="1" noRot="1" noChangeAspect="1" noMove="1" noResize="1" noEditPoints="1" noAdjustHandles="1" noChangeArrowheads="1" noChangeShapeType="1" noTextEdit="1"/>
          </p:cNvSpPr>
          <p:nvPr/>
        </p:nvSpPr>
        <p:spPr bwMode="auto">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p>
        </p:txBody>
      </p:sp>
      <p:pic>
        <p:nvPicPr>
          <p:cNvPr id="839621458" name="Graphic 8" descr="Stethoscope"/>
          <p:cNvPicPr>
            <a:picLocks noChangeAspect="1"/>
          </p:cNvPicPr>
          <p:nvPr/>
        </p:nvPicPr>
        <p:blipFill rotWithShape="1">
          <a:blip>
            <a:extLst>
              <a:ext uri="{96DAC541-7B7A-43D3-8B79-37D633B846F1}">
                <asvg:svgBlip xmlns:asvg="http://schemas.microsoft.com/office/drawing/2016/SVG/main" r:embed="rId3"/>
              </a:ext>
            </a:extLst>
          </a:blip>
          <a:stretch/>
        </p:blipFill>
        <p:spPr bwMode="auto">
          <a:xfrm>
            <a:off x="7075967" y="2094398"/>
            <a:ext cx="4170530" cy="4170530"/>
          </a:xfrm>
          <a:prstGeom prst="rect">
            <a:avLst/>
          </a:prstGeom>
        </p:spPr>
      </p:pic>
      <p:pic>
        <p:nvPicPr>
          <p:cNvPr id="1652869147" name="Picture 5"/>
          <p:cNvPicPr>
            <a:picLocks noChangeAspect="1"/>
          </p:cNvPicPr>
          <p:nvPr/>
        </p:nvPicPr>
        <p:blipFill rotWithShape="1">
          <a:blip r:embed="rId4"/>
          <a:stretch/>
        </p:blipFill>
        <p:spPr bwMode="auto">
          <a:xfrm>
            <a:off x="8721090" y="217170"/>
            <a:ext cx="3276600" cy="17145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589024095"/>
                                        </p:tgtEl>
                                        <p:attrNameLst>
                                          <p:attrName>style.visibility</p:attrName>
                                        </p:attrNameLst>
                                      </p:cBhvr>
                                      <p:to>
                                        <p:strVal val="visible"/>
                                      </p:to>
                                    </p:set>
                                    <p:animEffect transition="in" filter="fade">
                                      <p:cBhvr>
                                        <p:cTn id="7" dur="500"/>
                                        <p:tgtEl>
                                          <p:spTgt spid="158902409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54624209"/>
                                        </p:tgtEl>
                                        <p:attrNameLst>
                                          <p:attrName>style.visibility</p:attrName>
                                        </p:attrNameLst>
                                      </p:cBhvr>
                                      <p:to>
                                        <p:strVal val="visible"/>
                                      </p:to>
                                    </p:set>
                                    <p:animEffect transition="in" filter="fade">
                                      <p:cBhvr>
                                        <p:cTn id="12" dur="500"/>
                                        <p:tgtEl>
                                          <p:spTgt spid="154624209"/>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55203468"/>
                                        </p:tgtEl>
                                        <p:attrNameLst>
                                          <p:attrName>style.visibility</p:attrName>
                                        </p:attrNameLst>
                                      </p:cBhvr>
                                      <p:to>
                                        <p:strVal val="visible"/>
                                      </p:to>
                                    </p:set>
                                    <p:animEffect transition="in" filter="fade">
                                      <p:cBhvr>
                                        <p:cTn id="17" dur="500"/>
                                        <p:tgtEl>
                                          <p:spTgt spid="755203468"/>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83223381"/>
                                        </p:tgtEl>
                                        <p:attrNameLst>
                                          <p:attrName>style.visibility</p:attrName>
                                        </p:attrNameLst>
                                      </p:cBhvr>
                                      <p:to>
                                        <p:strVal val="visible"/>
                                      </p:to>
                                    </p:set>
                                    <p:animEffect transition="in" filter="fade">
                                      <p:cBhvr>
                                        <p:cTn id="22" dur="500"/>
                                        <p:tgtEl>
                                          <p:spTgt spid="83223381"/>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84708606"/>
                                        </p:tgtEl>
                                        <p:attrNameLst>
                                          <p:attrName>style.visibility</p:attrName>
                                        </p:attrNameLst>
                                      </p:cBhvr>
                                      <p:to>
                                        <p:strVal val="visible"/>
                                      </p:to>
                                    </p:set>
                                    <p:animEffect transition="in" filter="fade">
                                      <p:cBhvr>
                                        <p:cTn id="27" dur="500"/>
                                        <p:tgtEl>
                                          <p:spTgt spid="28470860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89024095" grpId="0" animBg="1"/>
      <p:bldP spid="154624209" grpId="0" animBg="1"/>
      <p:bldP spid="755203468" grpId="0" animBg="1"/>
      <p:bldP spid="83223381" grpId="0" animBg="1"/>
      <p:bldP spid="284708606" grpId="0" animBg="1"/>
    </p:bldLst>
  </p:timing>
</p:sld>
</file>

<file path=ppt/slides/slide3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838986204" name="Title 1"/>
          <p:cNvSpPr>
            <a:spLocks noGrp="1"/>
          </p:cNvSpPr>
          <p:nvPr>
            <p:ph type="title"/>
          </p:nvPr>
        </p:nvSpPr>
        <p:spPr bwMode="auto">
          <a:xfrm>
            <a:off x="298515" y="1180896"/>
            <a:ext cx="11594969" cy="716484"/>
          </a:xfrm>
        </p:spPr>
        <p:txBody>
          <a:bodyPr/>
          <a:lstStyle/>
          <a:p>
            <a:pPr>
              <a:defRPr/>
            </a:pPr>
            <a:r>
              <a:rPr lang="en-GB" b="1" dirty="0">
                <a:latin typeface="+mn-lt"/>
              </a:rPr>
              <a:t>NHS Digital – Historical Context </a:t>
            </a:r>
          </a:p>
        </p:txBody>
      </p:sp>
      <p:pic>
        <p:nvPicPr>
          <p:cNvPr id="4" name="Online Media 3" title="What is NHS Digital?">
            <a:hlinkClick r:id="" action="ppaction://media"/>
            <a:extLst>
              <a:ext uri="{FF2B5EF4-FFF2-40B4-BE49-F238E27FC236}">
                <a16:creationId xmlns:a16="http://schemas.microsoft.com/office/drawing/2014/main" id="{7F71C62A-5B9F-8C22-EA32-9804FACF4A88}"/>
              </a:ext>
            </a:extLst>
          </p:cNvPr>
          <p:cNvPicPr>
            <a:picLocks noGrp="1" noRot="1" noChangeAspect="1"/>
          </p:cNvPicPr>
          <p:nvPr>
            <p:ph idx="1"/>
            <a:videoFile r:link="rId1"/>
          </p:nvPr>
        </p:nvPicPr>
        <p:blipFill>
          <a:blip r:embed="rId4"/>
          <a:stretch>
            <a:fillRect/>
          </a:stretch>
        </p:blipFill>
        <p:spPr>
          <a:xfrm>
            <a:off x="395224" y="2112726"/>
            <a:ext cx="7948994" cy="4490957"/>
          </a:xfrm>
          <a:prstGeom prst="rect">
            <a:avLst/>
          </a:prstGeom>
        </p:spPr>
      </p:pic>
      <p:sp>
        <p:nvSpPr>
          <p:cNvPr id="2" name="TextBox 1">
            <a:extLst>
              <a:ext uri="{FF2B5EF4-FFF2-40B4-BE49-F238E27FC236}">
                <a16:creationId xmlns:a16="http://schemas.microsoft.com/office/drawing/2014/main" id="{AF3E0962-9388-2A6A-EBFC-30908CA6A09A}"/>
              </a:ext>
            </a:extLst>
          </p:cNvPr>
          <p:cNvSpPr txBox="1"/>
          <p:nvPr/>
        </p:nvSpPr>
        <p:spPr>
          <a:xfrm>
            <a:off x="967945" y="3068594"/>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3" name="TextBox 2">
            <a:extLst>
              <a:ext uri="{FF2B5EF4-FFF2-40B4-BE49-F238E27FC236}">
                <a16:creationId xmlns:a16="http://schemas.microsoft.com/office/drawing/2014/main" id="{4AB7E74F-FC82-B49D-DD0A-A2C03CD093BC}"/>
              </a:ext>
            </a:extLst>
          </p:cNvPr>
          <p:cNvSpPr txBox="1"/>
          <p:nvPr/>
        </p:nvSpPr>
        <p:spPr>
          <a:xfrm>
            <a:off x="8755311" y="2115614"/>
            <a:ext cx="3259025"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Update:</a:t>
            </a:r>
            <a:endParaRPr lang="en-US" dirty="0">
              <a:ea typeface="+mn-lt"/>
              <a:cs typeface="Arial"/>
            </a:endParaRPr>
          </a:p>
          <a:p>
            <a:r>
              <a:rPr lang="en-GB" dirty="0">
                <a:ea typeface="+mn-lt"/>
                <a:cs typeface="+mn-lt"/>
              </a:rPr>
              <a:t>NHS Digital merged with NHS England on 1 February 2023.</a:t>
            </a:r>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bwMode="auto">
        <a:xfrm>
          <a:off x="0" y="0"/>
          <a:ext cx="0" cy="0"/>
          <a:chOff x="0" y="0"/>
          <a:chExt cx="0" cy="0"/>
        </a:xfrm>
      </p:grpSpPr>
      <p:pic>
        <p:nvPicPr>
          <p:cNvPr id="1839520239" name="Picture 6" descr="A person in a blue uniform and a person lying in a hospital bed&#10;&#10;Description automatically generated"/>
          <p:cNvPicPr>
            <a:picLocks noChangeAspect="1"/>
          </p:cNvPicPr>
          <p:nvPr/>
        </p:nvPicPr>
        <p:blipFill rotWithShape="1">
          <a:blip r:embed="rId3"/>
          <a:stretch/>
        </p:blipFill>
        <p:spPr bwMode="auto">
          <a:xfrm>
            <a:off x="409681" y="321732"/>
            <a:ext cx="3224584" cy="2748958"/>
          </a:xfrm>
          <a:prstGeom prst="rect">
            <a:avLst/>
          </a:prstGeom>
        </p:spPr>
      </p:pic>
      <p:sp>
        <p:nvSpPr>
          <p:cNvPr id="92649350" name="Rectangle 21"/>
          <p:cNvSpPr>
            <a:spLocks noGrp="1" noRot="1" noChangeAspect="1" noMove="1" noResize="1" noEditPoints="1" noAdjustHandles="1" noChangeArrowheads="1" noChangeShapeType="1" noTextEdit="1"/>
          </p:cNvSpPr>
          <p:nvPr/>
        </p:nvSpPr>
        <p:spPr bwMode="auto">
          <a:xfrm>
            <a:off x="4023671" y="0"/>
            <a:ext cx="73152"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p>
        </p:txBody>
      </p:sp>
      <p:pic>
        <p:nvPicPr>
          <p:cNvPr id="1491588821" name="Picture 12" descr="A close-up of a virus&#10;&#10;Description automatically generated"/>
          <p:cNvPicPr>
            <a:picLocks noChangeAspect="1"/>
          </p:cNvPicPr>
          <p:nvPr/>
        </p:nvPicPr>
        <p:blipFill rotWithShape="1">
          <a:blip r:embed="rId4"/>
          <a:stretch/>
        </p:blipFill>
        <p:spPr bwMode="auto">
          <a:xfrm>
            <a:off x="4395216" y="403617"/>
            <a:ext cx="3401568" cy="2585191"/>
          </a:xfrm>
          <a:prstGeom prst="rect">
            <a:avLst/>
          </a:prstGeom>
        </p:spPr>
      </p:pic>
      <p:sp>
        <p:nvSpPr>
          <p:cNvPr id="1582245754" name="Rectangle 23"/>
          <p:cNvSpPr>
            <a:spLocks noGrp="1" noRot="1" noChangeAspect="1" noMove="1" noResize="1" noEditPoints="1" noAdjustHandles="1" noChangeArrowheads="1" noChangeShapeType="1" noTextEdit="1"/>
          </p:cNvSpPr>
          <p:nvPr/>
        </p:nvSpPr>
        <p:spPr bwMode="auto">
          <a:xfrm>
            <a:off x="8107836" y="0"/>
            <a:ext cx="73152"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p>
        </p:txBody>
      </p:sp>
      <p:pic>
        <p:nvPicPr>
          <p:cNvPr id="544027851" name="Picture 16" descr="A person writing on a white board&#10;&#10;Description automatically generated"/>
          <p:cNvPicPr>
            <a:picLocks noChangeAspect="1"/>
          </p:cNvPicPr>
          <p:nvPr/>
        </p:nvPicPr>
        <p:blipFill rotWithShape="1">
          <a:blip r:embed="rId5"/>
          <a:stretch/>
        </p:blipFill>
        <p:spPr bwMode="auto">
          <a:xfrm>
            <a:off x="8646563" y="321732"/>
            <a:ext cx="3092521" cy="2752343"/>
          </a:xfrm>
          <a:prstGeom prst="rect">
            <a:avLst/>
          </a:prstGeom>
        </p:spPr>
      </p:pic>
      <p:sp>
        <p:nvSpPr>
          <p:cNvPr id="1697694335" name="Rectangle 25"/>
          <p:cNvSpPr>
            <a:spLocks noGrp="1" noRot="1" noChangeAspect="1" noMove="1" noResize="1" noEditPoints="1" noAdjustHandles="1" noChangeArrowheads="1" noChangeShapeType="1" noTextEdit="1"/>
          </p:cNvSpPr>
          <p:nvPr/>
        </p:nvSpPr>
        <p:spPr bwMode="auto">
          <a:xfrm rot="5400000">
            <a:off x="6059424" y="-2665476"/>
            <a:ext cx="73152" cy="12188952"/>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p>
        </p:txBody>
      </p:sp>
      <p:pic>
        <p:nvPicPr>
          <p:cNvPr id="1329695440" name="Picture 14" descr="A group of people using a tablet&#10;&#10;Description automatically generated"/>
          <p:cNvPicPr>
            <a:picLocks noChangeAspect="1"/>
          </p:cNvPicPr>
          <p:nvPr/>
        </p:nvPicPr>
        <p:blipFill rotWithShape="1">
          <a:blip r:embed="rId6"/>
          <a:stretch/>
        </p:blipFill>
        <p:spPr bwMode="auto">
          <a:xfrm>
            <a:off x="501018" y="3783923"/>
            <a:ext cx="3127663" cy="2752343"/>
          </a:xfrm>
          <a:prstGeom prst="rect">
            <a:avLst/>
          </a:prstGeom>
        </p:spPr>
      </p:pic>
      <p:pic>
        <p:nvPicPr>
          <p:cNvPr id="1658392811" name="Picture 8" descr="A person in blue scrubs talking on the phone&#10;&#10;Description automatically generated"/>
          <p:cNvPicPr>
            <a:picLocks noChangeAspect="1"/>
          </p:cNvPicPr>
          <p:nvPr/>
        </p:nvPicPr>
        <p:blipFill rotWithShape="1">
          <a:blip r:embed="rId7"/>
          <a:stretch/>
        </p:blipFill>
        <p:spPr bwMode="auto">
          <a:xfrm>
            <a:off x="4547072" y="3783923"/>
            <a:ext cx="3163613" cy="2752343"/>
          </a:xfrm>
          <a:prstGeom prst="rect">
            <a:avLst/>
          </a:prstGeom>
        </p:spPr>
      </p:pic>
      <p:pic>
        <p:nvPicPr>
          <p:cNvPr id="1602540833" name="Picture 10" descr="A person and a child looking at a computer&#10;&#10;Description automatically generated"/>
          <p:cNvPicPr>
            <a:picLocks noChangeAspect="1"/>
          </p:cNvPicPr>
          <p:nvPr/>
        </p:nvPicPr>
        <p:blipFill rotWithShape="1">
          <a:blip r:embed="rId8"/>
          <a:stretch/>
        </p:blipFill>
        <p:spPr bwMode="auto">
          <a:xfrm>
            <a:off x="8592708" y="3783923"/>
            <a:ext cx="3200400" cy="275234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839520239"/>
                                        </p:tgtEl>
                                        <p:attrNameLst>
                                          <p:attrName>style.visibility</p:attrName>
                                        </p:attrNameLst>
                                      </p:cBhvr>
                                      <p:to>
                                        <p:strVal val="visible"/>
                                      </p:to>
                                    </p:set>
                                    <p:animEffect transition="in" filter="fade">
                                      <p:cBhvr>
                                        <p:cTn id="7" dur="500"/>
                                        <p:tgtEl>
                                          <p:spTgt spid="183952023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491588821"/>
                                        </p:tgtEl>
                                        <p:attrNameLst>
                                          <p:attrName>style.visibility</p:attrName>
                                        </p:attrNameLst>
                                      </p:cBhvr>
                                      <p:to>
                                        <p:strVal val="visible"/>
                                      </p:to>
                                    </p:set>
                                    <p:animEffect transition="in" filter="fade">
                                      <p:cBhvr>
                                        <p:cTn id="12" dur="500"/>
                                        <p:tgtEl>
                                          <p:spTgt spid="1491588821"/>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44027851"/>
                                        </p:tgtEl>
                                        <p:attrNameLst>
                                          <p:attrName>style.visibility</p:attrName>
                                        </p:attrNameLst>
                                      </p:cBhvr>
                                      <p:to>
                                        <p:strVal val="visible"/>
                                      </p:to>
                                    </p:set>
                                    <p:animEffect transition="in" filter="fade">
                                      <p:cBhvr>
                                        <p:cTn id="17" dur="500"/>
                                        <p:tgtEl>
                                          <p:spTgt spid="544027851"/>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329695440"/>
                                        </p:tgtEl>
                                        <p:attrNameLst>
                                          <p:attrName>style.visibility</p:attrName>
                                        </p:attrNameLst>
                                      </p:cBhvr>
                                      <p:to>
                                        <p:strVal val="visible"/>
                                      </p:to>
                                    </p:set>
                                    <p:animEffect transition="in" filter="fade">
                                      <p:cBhvr>
                                        <p:cTn id="22" dur="500"/>
                                        <p:tgtEl>
                                          <p:spTgt spid="1329695440"/>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658392811"/>
                                        </p:tgtEl>
                                        <p:attrNameLst>
                                          <p:attrName>style.visibility</p:attrName>
                                        </p:attrNameLst>
                                      </p:cBhvr>
                                      <p:to>
                                        <p:strVal val="visible"/>
                                      </p:to>
                                    </p:set>
                                    <p:animEffect transition="in" filter="fade">
                                      <p:cBhvr>
                                        <p:cTn id="27" dur="500"/>
                                        <p:tgtEl>
                                          <p:spTgt spid="1658392811"/>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602540833"/>
                                        </p:tgtEl>
                                        <p:attrNameLst>
                                          <p:attrName>style.visibility</p:attrName>
                                        </p:attrNameLst>
                                      </p:cBhvr>
                                      <p:to>
                                        <p:strVal val="visible"/>
                                      </p:to>
                                    </p:set>
                                    <p:animEffect transition="in" filter="fade">
                                      <p:cBhvr>
                                        <p:cTn id="32" dur="500"/>
                                        <p:tgtEl>
                                          <p:spTgt spid="160254083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372872179" name="Title 1"/>
          <p:cNvSpPr>
            <a:spLocks noGrp="1"/>
          </p:cNvSpPr>
          <p:nvPr>
            <p:ph type="title"/>
          </p:nvPr>
        </p:nvSpPr>
        <p:spPr bwMode="auto">
          <a:xfrm>
            <a:off x="207872" y="1256803"/>
            <a:ext cx="11594969" cy="595442"/>
          </a:xfrm>
        </p:spPr>
        <p:txBody>
          <a:bodyPr>
            <a:normAutofit fontScale="90000"/>
          </a:bodyPr>
          <a:lstStyle/>
          <a:p>
            <a:pPr>
              <a:defRPr/>
            </a:pPr>
            <a:r>
              <a:rPr lang="en-GB" sz="4400" b="1" i="0" u="none" strike="noStrike" cap="none" spc="0" dirty="0">
                <a:ln>
                  <a:noFill/>
                </a:ln>
                <a:solidFill>
                  <a:prstClr val="black"/>
                </a:solidFill>
                <a:ea typeface="+mj-lt"/>
                <a:cs typeface="+mj-lt"/>
              </a:rPr>
              <a:t>NHS </a:t>
            </a:r>
            <a:r>
              <a:rPr lang="en-GB" b="1" dirty="0">
                <a:solidFill>
                  <a:prstClr val="black"/>
                </a:solidFill>
                <a:ea typeface="+mj-lt"/>
                <a:cs typeface="+mj-lt"/>
              </a:rPr>
              <a:t>England – current data and digital functions</a:t>
            </a:r>
            <a:endParaRPr lang="en-US" b="1" dirty="0">
              <a:solidFill>
                <a:prstClr val="black"/>
              </a:solidFill>
            </a:endParaRPr>
          </a:p>
        </p:txBody>
      </p:sp>
      <p:sp>
        <p:nvSpPr>
          <p:cNvPr id="1192407939" name="Content Placeholder 2"/>
          <p:cNvSpPr>
            <a:spLocks noGrp="1"/>
          </p:cNvSpPr>
          <p:nvPr>
            <p:ph idx="1"/>
          </p:nvPr>
        </p:nvSpPr>
        <p:spPr bwMode="auto">
          <a:xfrm>
            <a:off x="301657" y="1852246"/>
            <a:ext cx="11594969" cy="4680529"/>
          </a:xfrm>
        </p:spPr>
        <p:txBody>
          <a:bodyPr>
            <a:normAutofit/>
          </a:bodyPr>
          <a:lstStyle/>
          <a:p>
            <a:pPr>
              <a:defRPr/>
            </a:pPr>
            <a:r>
              <a:rPr lang="en-GB"/>
              <a:t>Keeps patient data safe and makes sure it is used legally.</a:t>
            </a:r>
          </a:p>
          <a:p>
            <a:pPr>
              <a:defRPr/>
            </a:pPr>
            <a:r>
              <a:rPr lang="en-GB"/>
              <a:t>Runs IT systems linking health and care records (e.g. NHS Spine, Summary Care Record).</a:t>
            </a:r>
          </a:p>
          <a:p>
            <a:pPr>
              <a:defRPr/>
            </a:pPr>
            <a:r>
              <a:rPr lang="en-GB"/>
              <a:t>Provides digital services like the NHS App, website, e-Referrals and e-Prescriptions.</a:t>
            </a:r>
          </a:p>
          <a:p>
            <a:pPr>
              <a:defRPr/>
            </a:pPr>
            <a:r>
              <a:rPr lang="en-GB"/>
              <a:t>Uses data to improve care for all:</a:t>
            </a:r>
          </a:p>
          <a:p>
            <a:pPr lvl="1">
              <a:defRPr/>
            </a:pPr>
            <a:r>
              <a:rPr lang="en-GB" sz="2800"/>
              <a:t>Monitors NHS performance</a:t>
            </a:r>
          </a:p>
          <a:p>
            <a:pPr lvl="1">
              <a:defRPr/>
            </a:pPr>
            <a:r>
              <a:rPr lang="en-GB" sz="2800"/>
              <a:t>Manages disease outbreaks</a:t>
            </a:r>
          </a:p>
          <a:p>
            <a:pPr lvl="1">
              <a:defRPr/>
            </a:pPr>
            <a:r>
              <a:rPr lang="en-GB" sz="2800"/>
              <a:t>Plans future services</a:t>
            </a:r>
          </a:p>
          <a:p>
            <a:pPr lvl="1">
              <a:defRPr/>
            </a:pPr>
            <a:r>
              <a:rPr lang="en-GB" sz="2800"/>
              <a:t>Supports health research</a:t>
            </a:r>
          </a:p>
        </p:txBody>
      </p:sp>
      <p:sp>
        <p:nvSpPr>
          <p:cNvPr id="702856018" name="TextBox 4"/>
          <p:cNvSpPr txBox="1"/>
          <p:nvPr/>
        </p:nvSpPr>
        <p:spPr bwMode="auto">
          <a:xfrm>
            <a:off x="9648727" y="6348109"/>
            <a:ext cx="2341684" cy="369332"/>
          </a:xfrm>
          <a:prstGeom prst="rect">
            <a:avLst/>
          </a:prstGeom>
          <a:noFill/>
        </p:spPr>
        <p:txBody>
          <a:bodyPr wrap="square" lIns="91440" tIns="45720" rIns="91440" bIns="45720" anchor="t">
            <a:spAutoFit/>
          </a:bodyPr>
          <a:lstStyle/>
          <a:p>
            <a:pPr>
              <a:defRPr/>
            </a:pPr>
            <a:r>
              <a:rPr lang="en-GB" sz="1800" dirty="0">
                <a:ea typeface="+mn-lt"/>
                <a:cs typeface="+mn-lt"/>
              </a:rPr>
              <a:t>(NHS </a:t>
            </a:r>
            <a:r>
              <a:rPr lang="en-GB" dirty="0">
                <a:ea typeface="+mn-lt"/>
                <a:cs typeface="+mn-lt"/>
              </a:rPr>
              <a:t>England</a:t>
            </a:r>
            <a:r>
              <a:rPr lang="en-GB" sz="1800" dirty="0">
                <a:ea typeface="+mn-lt"/>
                <a:cs typeface="+mn-lt"/>
              </a:rPr>
              <a:t>, </a:t>
            </a:r>
            <a:r>
              <a:rPr lang="en-GB" dirty="0">
                <a:ea typeface="+mn-lt"/>
                <a:cs typeface="+mn-lt"/>
              </a:rPr>
              <a:t>2023</a:t>
            </a:r>
            <a:r>
              <a:rPr lang="en-GB" sz="1800" dirty="0">
                <a:ea typeface="+mn-lt"/>
                <a:cs typeface="+mn-lt"/>
              </a:rPr>
              <a:t>)</a:t>
            </a:r>
            <a:endParaRPr lang="en-US" dirty="0">
              <a:ea typeface="+mn-lt"/>
              <a:cs typeface="+mn-lt"/>
            </a:endParaRP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pic>
        <p:nvPicPr>
          <p:cNvPr id="2039055735" name="Content Placeholder 4">
            <a:hlinkClick r:id="rId3"/>
          </p:cNvPr>
          <p:cNvPicPr>
            <a:picLocks noGrp="1" noChangeAspect="1"/>
          </p:cNvPicPr>
          <p:nvPr>
            <p:ph idx="1"/>
          </p:nvPr>
        </p:nvPicPr>
        <p:blipFill rotWithShape="1">
          <a:blip r:embed="rId4"/>
          <a:stretch/>
        </p:blipFill>
        <p:spPr bwMode="auto">
          <a:xfrm>
            <a:off x="295374" y="1230842"/>
            <a:ext cx="6504012" cy="3227555"/>
          </a:xfrm>
        </p:spPr>
      </p:pic>
      <p:sp>
        <p:nvSpPr>
          <p:cNvPr id="366350898" name="TextBox 5"/>
          <p:cNvSpPr txBox="1"/>
          <p:nvPr/>
        </p:nvSpPr>
        <p:spPr bwMode="auto">
          <a:xfrm>
            <a:off x="7326923" y="1603375"/>
            <a:ext cx="4569703" cy="4401205"/>
          </a:xfrm>
          <a:prstGeom prst="rect">
            <a:avLst/>
          </a:prstGeom>
          <a:noFill/>
        </p:spPr>
        <p:txBody>
          <a:bodyPr wrap="square" lIns="91440" tIns="45720" rIns="91440" bIns="45720" rtlCol="0" anchor="t">
            <a:spAutoFit/>
          </a:bodyPr>
          <a:lstStyle/>
          <a:p>
            <a:pPr>
              <a:defRPr/>
            </a:pPr>
            <a:r>
              <a:rPr lang="en-GB" sz="2000" dirty="0">
                <a:ea typeface="+mn-lt"/>
                <a:cs typeface="+mn-lt"/>
              </a:rPr>
              <a:t>In August 2024, NHS England published Primary Care Dementia Data using data collected from GP practices in England.</a:t>
            </a:r>
            <a:r>
              <a:rPr lang="en-GB" sz="2000" dirty="0">
                <a:latin typeface="Arial"/>
                <a:cs typeface="Arial"/>
              </a:rPr>
              <a:t> </a:t>
            </a:r>
            <a:endParaRPr lang="en-US" dirty="0"/>
          </a:p>
          <a:p>
            <a:pPr>
              <a:defRPr/>
            </a:pPr>
            <a:endParaRPr lang="en-GB" sz="2000">
              <a:latin typeface="Arial"/>
              <a:cs typeface="Arial"/>
            </a:endParaRPr>
          </a:p>
          <a:p>
            <a:pPr marL="342900" indent="-342900">
              <a:buFont typeface="Arial"/>
              <a:buChar char="•"/>
              <a:defRPr/>
            </a:pPr>
            <a:r>
              <a:rPr lang="en-GB" sz="2000" dirty="0">
                <a:latin typeface="Arial"/>
                <a:cs typeface="Arial"/>
              </a:rPr>
              <a:t>In what ways do you think that this type of data collection benefits </a:t>
            </a:r>
            <a:r>
              <a:rPr lang="en-GB" sz="2000" b="1" dirty="0">
                <a:latin typeface="Arial"/>
                <a:cs typeface="Arial"/>
              </a:rPr>
              <a:t>patients</a:t>
            </a:r>
            <a:r>
              <a:rPr lang="en-GB" sz="2000" dirty="0">
                <a:latin typeface="Arial"/>
                <a:cs typeface="Arial"/>
              </a:rPr>
              <a:t>? </a:t>
            </a:r>
          </a:p>
          <a:p>
            <a:pPr marL="342900" indent="-342900">
              <a:buFont typeface="Arial"/>
              <a:buChar char="•"/>
              <a:defRPr/>
            </a:pPr>
            <a:endParaRPr lang="en-GB" sz="2000">
              <a:latin typeface="Arial"/>
              <a:cs typeface="Arial"/>
            </a:endParaRPr>
          </a:p>
          <a:p>
            <a:pPr marL="342900" indent="-342900">
              <a:buFont typeface="Arial"/>
              <a:buChar char="•"/>
              <a:defRPr/>
            </a:pPr>
            <a:r>
              <a:rPr lang="en-GB" sz="2000" dirty="0">
                <a:latin typeface="Arial"/>
                <a:cs typeface="Arial"/>
              </a:rPr>
              <a:t>In what ways do you think this type of data benefits </a:t>
            </a:r>
            <a:r>
              <a:rPr lang="en-GB" sz="2000" b="1" dirty="0">
                <a:latin typeface="Arial"/>
                <a:cs typeface="Arial"/>
              </a:rPr>
              <a:t>staff in the workforce</a:t>
            </a:r>
            <a:r>
              <a:rPr lang="en-GB" sz="2000" dirty="0">
                <a:latin typeface="Arial"/>
                <a:cs typeface="Arial"/>
              </a:rPr>
              <a:t>? </a:t>
            </a:r>
          </a:p>
          <a:p>
            <a:pPr marL="342900" indent="-342900">
              <a:buFont typeface="Arial"/>
              <a:buChar char="•"/>
              <a:defRPr/>
            </a:pPr>
            <a:endParaRPr lang="en-GB" sz="2000">
              <a:latin typeface="Arial"/>
              <a:cs typeface="Arial"/>
            </a:endParaRPr>
          </a:p>
          <a:p>
            <a:pPr marL="342900" indent="-342900">
              <a:buFont typeface="Arial"/>
              <a:buChar char="•"/>
              <a:defRPr/>
            </a:pPr>
            <a:r>
              <a:rPr lang="en-GB" sz="2000" dirty="0">
                <a:latin typeface="Arial"/>
                <a:cs typeface="Arial"/>
              </a:rPr>
              <a:t>In what way might this data lead to benefits for </a:t>
            </a:r>
            <a:r>
              <a:rPr lang="en-GB" sz="2000" b="1" dirty="0">
                <a:latin typeface="Arial"/>
                <a:cs typeface="Arial"/>
              </a:rPr>
              <a:t>local communities</a:t>
            </a:r>
            <a:r>
              <a:rPr lang="en-GB" sz="2000" dirty="0">
                <a:latin typeface="Arial"/>
                <a:cs typeface="Arial"/>
              </a:rPr>
              <a:t>?  </a:t>
            </a:r>
          </a:p>
        </p:txBody>
      </p:sp>
      <p:pic>
        <p:nvPicPr>
          <p:cNvPr id="1907449321" name="Picture 7"/>
          <p:cNvPicPr>
            <a:picLocks noChangeAspect="1"/>
          </p:cNvPicPr>
          <p:nvPr/>
        </p:nvPicPr>
        <p:blipFill rotWithShape="1">
          <a:blip r:embed="rId5"/>
          <a:stretch/>
        </p:blipFill>
        <p:spPr bwMode="auto">
          <a:xfrm>
            <a:off x="1009334" y="4458397"/>
            <a:ext cx="5076092" cy="2399603"/>
          </a:xfrm>
          <a:prstGeom prst="rect">
            <a:avLst/>
          </a:prstGeom>
        </p:spPr>
      </p:pic>
      <p:sp>
        <p:nvSpPr>
          <p:cNvPr id="2002169267" name="TextBox 1"/>
          <p:cNvSpPr txBox="1"/>
          <p:nvPr/>
        </p:nvSpPr>
        <p:spPr bwMode="auto">
          <a:xfrm>
            <a:off x="9984459" y="6488668"/>
            <a:ext cx="2089160" cy="307777"/>
          </a:xfrm>
          <a:prstGeom prst="rect">
            <a:avLst/>
          </a:prstGeom>
          <a:noFill/>
        </p:spPr>
        <p:txBody>
          <a:bodyPr wrap="square" lIns="91440" tIns="45720" rIns="91440" bIns="45720" rtlCol="0" anchor="t">
            <a:spAutoFit/>
          </a:bodyPr>
          <a:lstStyle/>
          <a:p>
            <a:pPr>
              <a:defRPr/>
            </a:pPr>
            <a:r>
              <a:rPr lang="en-GB" sz="1400" dirty="0"/>
              <a:t>(NHS </a:t>
            </a:r>
            <a:r>
              <a:rPr lang="en-GB" sz="1400" dirty="0">
                <a:ea typeface="+mn-lt"/>
                <a:cs typeface="+mn-lt"/>
              </a:rPr>
              <a:t>England</a:t>
            </a:r>
            <a:r>
              <a:rPr lang="en-GB" sz="1400" dirty="0"/>
              <a:t>, 2024)</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66350898">
                                            <p:txEl>
                                              <p:pRg st="0" end="0"/>
                                            </p:txEl>
                                          </p:spTgt>
                                        </p:tgtEl>
                                        <p:attrNameLst>
                                          <p:attrName>style.visibility</p:attrName>
                                        </p:attrNameLst>
                                      </p:cBhvr>
                                      <p:to>
                                        <p:strVal val="visible"/>
                                      </p:to>
                                    </p:set>
                                    <p:animEffect transition="in" filter="fade">
                                      <p:cBhvr>
                                        <p:cTn id="7" dur="500"/>
                                        <p:tgtEl>
                                          <p:spTgt spid="366350898">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66350898">
                                            <p:txEl>
                                              <p:pRg st="2" end="2"/>
                                            </p:txEl>
                                          </p:spTgt>
                                        </p:tgtEl>
                                        <p:attrNameLst>
                                          <p:attrName>style.visibility</p:attrName>
                                        </p:attrNameLst>
                                      </p:cBhvr>
                                      <p:to>
                                        <p:strVal val="visible"/>
                                      </p:to>
                                    </p:set>
                                    <p:animEffect transition="in" filter="fade">
                                      <p:cBhvr>
                                        <p:cTn id="12" dur="500"/>
                                        <p:tgtEl>
                                          <p:spTgt spid="366350898">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66350898">
                                            <p:txEl>
                                              <p:pRg st="4" end="4"/>
                                            </p:txEl>
                                          </p:spTgt>
                                        </p:tgtEl>
                                        <p:attrNameLst>
                                          <p:attrName>style.visibility</p:attrName>
                                        </p:attrNameLst>
                                      </p:cBhvr>
                                      <p:to>
                                        <p:strVal val="visible"/>
                                      </p:to>
                                    </p:set>
                                    <p:animEffect transition="in" filter="fade">
                                      <p:cBhvr>
                                        <p:cTn id="17" dur="500"/>
                                        <p:tgtEl>
                                          <p:spTgt spid="366350898">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66350898">
                                            <p:txEl>
                                              <p:pRg st="6" end="6"/>
                                            </p:txEl>
                                          </p:spTgt>
                                        </p:tgtEl>
                                        <p:attrNameLst>
                                          <p:attrName>style.visibility</p:attrName>
                                        </p:attrNameLst>
                                      </p:cBhvr>
                                      <p:to>
                                        <p:strVal val="visible"/>
                                      </p:to>
                                    </p:set>
                                    <p:animEffect transition="in" filter="fade">
                                      <p:cBhvr>
                                        <p:cTn id="22" dur="500"/>
                                        <p:tgtEl>
                                          <p:spTgt spid="366350898">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065080839" name="Title 1"/>
          <p:cNvSpPr>
            <a:spLocks noGrp="1"/>
          </p:cNvSpPr>
          <p:nvPr>
            <p:ph type="title"/>
          </p:nvPr>
        </p:nvSpPr>
        <p:spPr bwMode="auto">
          <a:xfrm>
            <a:off x="301657" y="1420926"/>
            <a:ext cx="11594969" cy="1325563"/>
          </a:xfrm>
        </p:spPr>
        <p:txBody>
          <a:bodyPr anchor="ctr">
            <a:normAutofit/>
          </a:bodyPr>
          <a:lstStyle/>
          <a:p>
            <a:pPr algn="ctr">
              <a:defRPr/>
            </a:pPr>
            <a:r>
              <a:rPr lang="en-GB" b="1">
                <a:latin typeface="+mn-lt"/>
              </a:rPr>
              <a:t>Ethical Use of Patient Data</a:t>
            </a:r>
          </a:p>
        </p:txBody>
      </p:sp>
      <p:pic>
        <p:nvPicPr>
          <p:cNvPr id="381368573" name="Content Placeholder 6"/>
          <p:cNvPicPr>
            <a:picLocks noGrp="1" noChangeAspect="1"/>
          </p:cNvPicPr>
          <p:nvPr>
            <p:ph idx="1"/>
          </p:nvPr>
        </p:nvPicPr>
        <p:blipFill rotWithShape="1">
          <a:blip r:embed="rId3"/>
          <a:srcRect t="32302" r="-1" b="36205"/>
          <a:stretch/>
        </p:blipFill>
        <p:spPr bwMode="auto">
          <a:xfrm>
            <a:off x="301657" y="2881426"/>
            <a:ext cx="11594969" cy="3651349"/>
          </a:xfrm>
          <a:prstGeom prst="rect">
            <a:avLst/>
          </a:prstGeom>
          <a:noFill/>
        </p:spPr>
      </p:pic>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216715061" name="Title 1"/>
          <p:cNvSpPr>
            <a:spLocks noGrp="1"/>
          </p:cNvSpPr>
          <p:nvPr>
            <p:ph type="title"/>
          </p:nvPr>
        </p:nvSpPr>
        <p:spPr bwMode="auto">
          <a:xfrm>
            <a:off x="210217" y="1166743"/>
            <a:ext cx="11594969" cy="932856"/>
          </a:xfrm>
        </p:spPr>
        <p:txBody>
          <a:bodyPr/>
          <a:lstStyle/>
          <a:p>
            <a:pPr algn="ctr">
              <a:defRPr/>
            </a:pPr>
            <a:r>
              <a:rPr lang="en-GB" sz="4800" b="1" i="0" u="none" strike="noStrike" cap="none" spc="0">
                <a:ln>
                  <a:noFill/>
                </a:ln>
                <a:solidFill>
                  <a:prstClr val="black"/>
                </a:solidFill>
                <a:latin typeface="Calibri"/>
                <a:ea typeface="+mj-ea"/>
                <a:cs typeface="+mj-cs"/>
              </a:rPr>
              <a:t>Ethical Use of Patient Data</a:t>
            </a:r>
            <a:endParaRPr lang="en-GB"/>
          </a:p>
        </p:txBody>
      </p:sp>
      <p:pic>
        <p:nvPicPr>
          <p:cNvPr id="1018485956" name="Content Placeholder 4"/>
          <p:cNvPicPr>
            <a:picLocks noGrp="1" noChangeAspect="1"/>
          </p:cNvPicPr>
          <p:nvPr>
            <p:ph idx="1"/>
          </p:nvPr>
        </p:nvPicPr>
        <p:blipFill rotWithShape="1">
          <a:blip r:embed="rId3"/>
          <a:stretch/>
        </p:blipFill>
        <p:spPr bwMode="auto">
          <a:xfrm>
            <a:off x="3466496" y="3493288"/>
            <a:ext cx="5403121" cy="1435735"/>
          </a:xfrm>
          <a:prstGeom prst="rect">
            <a:avLst/>
          </a:prstGeom>
          <a:ln w="22225">
            <a:solidFill>
              <a:schemeClr val="accent6">
                <a:lumMod val="50000"/>
              </a:schemeClr>
            </a:solidFill>
          </a:ln>
        </p:spPr>
      </p:pic>
      <p:sp>
        <p:nvSpPr>
          <p:cNvPr id="1559033089" name="TextBox 5"/>
          <p:cNvSpPr txBox="1"/>
          <p:nvPr/>
        </p:nvSpPr>
        <p:spPr bwMode="auto">
          <a:xfrm>
            <a:off x="354329" y="2108293"/>
            <a:ext cx="11627452" cy="1384995"/>
          </a:xfrm>
          <a:prstGeom prst="rect">
            <a:avLst/>
          </a:prstGeom>
          <a:noFill/>
        </p:spPr>
        <p:txBody>
          <a:bodyPr wrap="square" rtlCol="0">
            <a:spAutoFit/>
          </a:bodyPr>
          <a:lstStyle/>
          <a:p>
            <a:pPr>
              <a:defRPr/>
            </a:pPr>
            <a:r>
              <a:rPr lang="en-GB" sz="2800"/>
              <a:t>The National Data Guardian advises the health and adult social care system in England to help ensure that people's confidential information is kept safe and used properly.</a:t>
            </a:r>
          </a:p>
        </p:txBody>
      </p:sp>
      <p:sp>
        <p:nvSpPr>
          <p:cNvPr id="1884594716" name="TextBox 10"/>
          <p:cNvSpPr txBox="1"/>
          <p:nvPr/>
        </p:nvSpPr>
        <p:spPr bwMode="auto">
          <a:xfrm>
            <a:off x="354329" y="5086458"/>
            <a:ext cx="11627453" cy="1384995"/>
          </a:xfrm>
          <a:prstGeom prst="rect">
            <a:avLst/>
          </a:prstGeom>
          <a:noFill/>
          <a:ln w="57150">
            <a:solidFill>
              <a:schemeClr val="accent1"/>
            </a:solidFill>
          </a:ln>
        </p:spPr>
        <p:txBody>
          <a:bodyPr wrap="square">
            <a:spAutoFit/>
          </a:bodyPr>
          <a:lstStyle/>
          <a:p>
            <a:pPr>
              <a:defRPr/>
            </a:pPr>
            <a:r>
              <a:rPr lang="en-GB" sz="2800" b="1"/>
              <a:t>Vision</a:t>
            </a:r>
          </a:p>
          <a:p>
            <a:pPr>
              <a:defRPr/>
            </a:pPr>
            <a:r>
              <a:rPr lang="en-GB" sz="2800"/>
              <a:t>The NDG’s vision is for improved health and care outcomes through the safe, appropriate, and ethical use of people’s health and social care information.</a:t>
            </a:r>
          </a:p>
        </p:txBody>
      </p:sp>
      <p:sp>
        <p:nvSpPr>
          <p:cNvPr id="923424941" name="TextBox 3"/>
          <p:cNvSpPr txBox="1"/>
          <p:nvPr/>
        </p:nvSpPr>
        <p:spPr bwMode="auto">
          <a:xfrm>
            <a:off x="9765322" y="6444222"/>
            <a:ext cx="2216459" cy="369332"/>
          </a:xfrm>
          <a:prstGeom prst="rect">
            <a:avLst/>
          </a:prstGeom>
          <a:noFill/>
        </p:spPr>
        <p:txBody>
          <a:bodyPr wrap="square" rtlCol="0">
            <a:spAutoFit/>
          </a:bodyPr>
          <a:lstStyle/>
          <a:p>
            <a:pPr>
              <a:defRPr/>
            </a:pPr>
            <a:r>
              <a:rPr lang="en-GB"/>
              <a:t>(GOV.UK., no date)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559033089"/>
                                        </p:tgtEl>
                                        <p:attrNameLst>
                                          <p:attrName>style.visibility</p:attrName>
                                        </p:attrNameLst>
                                      </p:cBhvr>
                                      <p:to>
                                        <p:strVal val="visible"/>
                                      </p:to>
                                    </p:set>
                                    <p:animEffect transition="in" filter="fade">
                                      <p:cBhvr>
                                        <p:cTn id="7" dur="500"/>
                                        <p:tgtEl>
                                          <p:spTgt spid="1559033089"/>
                                        </p:tgtEl>
                                      </p:cBhvr>
                                    </p:animEffect>
                                  </p:childTnLst>
                                </p:cTn>
                              </p:par>
                              <p:par>
                                <p:cTn id="8" presetID="10" presetClass="entr" presetSubtype="0" fill="hold" nodeType="withEffect">
                                  <p:stCondLst>
                                    <p:cond delay="0"/>
                                  </p:stCondLst>
                                  <p:childTnLst>
                                    <p:set>
                                      <p:cBhvr>
                                        <p:cTn id="9" dur="1" fill="hold">
                                          <p:stCondLst>
                                            <p:cond delay="0"/>
                                          </p:stCondLst>
                                        </p:cTn>
                                        <p:tgtEl>
                                          <p:spTgt spid="1018485956"/>
                                        </p:tgtEl>
                                        <p:attrNameLst>
                                          <p:attrName>style.visibility</p:attrName>
                                        </p:attrNameLst>
                                      </p:cBhvr>
                                      <p:to>
                                        <p:strVal val="visible"/>
                                      </p:to>
                                    </p:set>
                                    <p:animEffect transition="in" filter="fade">
                                      <p:cBhvr>
                                        <p:cTn id="10" dur="500"/>
                                        <p:tgtEl>
                                          <p:spTgt spid="1018485956"/>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1884594716"/>
                                        </p:tgtEl>
                                        <p:attrNameLst>
                                          <p:attrName>style.visibility</p:attrName>
                                        </p:attrNameLst>
                                      </p:cBhvr>
                                      <p:to>
                                        <p:strVal val="visible"/>
                                      </p:to>
                                    </p:set>
                                    <p:animEffect transition="in" filter="fade">
                                      <p:cBhvr>
                                        <p:cTn id="15" dur="500"/>
                                        <p:tgtEl>
                                          <p:spTgt spid="18845947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59033089" grpId="0"/>
      <p:bldP spid="1884594716" grpId="0" animBg="1"/>
    </p:bldLst>
  </p:timing>
</p:sld>
</file>

<file path=ppt/slides/slide3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767030304" name="Content Placeholder 2"/>
          <p:cNvSpPr>
            <a:spLocks noGrp="1"/>
          </p:cNvSpPr>
          <p:nvPr>
            <p:ph idx="1"/>
          </p:nvPr>
        </p:nvSpPr>
        <p:spPr bwMode="auto"/>
        <p:txBody>
          <a:bodyPr>
            <a:normAutofit fontScale="92500" lnSpcReduction="20000"/>
          </a:bodyPr>
          <a:lstStyle/>
          <a:p>
            <a:pPr marL="0" indent="0">
              <a:buNone/>
              <a:defRPr/>
            </a:pPr>
            <a:r>
              <a:rPr lang="en-GB" sz="3000" b="1"/>
              <a:t>Mission</a:t>
            </a:r>
          </a:p>
          <a:p>
            <a:pPr>
              <a:defRPr/>
            </a:pPr>
            <a:r>
              <a:rPr lang="en-GB"/>
              <a:t>The NDG’s mission is to help preserve trust in the confidentiality of our health and social care services. If people are to support the collection and use of their health and care data, they need to be confident that information about their care will remain private and only be used in ways which benefit the public.</a:t>
            </a:r>
          </a:p>
          <a:p>
            <a:pPr>
              <a:defRPr/>
            </a:pPr>
            <a:endParaRPr lang="en-GB"/>
          </a:p>
          <a:p>
            <a:pPr>
              <a:defRPr/>
            </a:pPr>
            <a:r>
              <a:rPr lang="en-GB"/>
              <a:t>To support the development and maintenance of trustworthy systems and practices, the NDG provides advice, encouragement, and challenge to the health and social care system on the safe, appropriate, and ethical use of people’s confidential health and care information.</a:t>
            </a:r>
          </a:p>
          <a:p>
            <a:pPr>
              <a:defRPr/>
            </a:pPr>
            <a:endParaRPr lang="en-GB"/>
          </a:p>
        </p:txBody>
      </p:sp>
      <p:pic>
        <p:nvPicPr>
          <p:cNvPr id="2021351471" name="Picture 3"/>
          <p:cNvPicPr>
            <a:picLocks noChangeAspect="1"/>
          </p:cNvPicPr>
          <p:nvPr/>
        </p:nvPicPr>
        <p:blipFill rotWithShape="1">
          <a:blip r:embed="rId3"/>
          <a:stretch/>
        </p:blipFill>
        <p:spPr bwMode="auto">
          <a:xfrm>
            <a:off x="2801815" y="1184031"/>
            <a:ext cx="6389077" cy="1562458"/>
          </a:xfrm>
          <a:prstGeom prst="rect">
            <a:avLst/>
          </a:prstGeom>
        </p:spPr>
      </p:pic>
      <p:sp>
        <p:nvSpPr>
          <p:cNvPr id="1135719495" name="TextBox 5"/>
          <p:cNvSpPr txBox="1"/>
          <p:nvPr/>
        </p:nvSpPr>
        <p:spPr bwMode="auto">
          <a:xfrm>
            <a:off x="10222523" y="6501996"/>
            <a:ext cx="1969477" cy="307777"/>
          </a:xfrm>
          <a:prstGeom prst="rect">
            <a:avLst/>
          </a:prstGeom>
          <a:noFill/>
        </p:spPr>
        <p:txBody>
          <a:bodyPr wrap="square">
            <a:spAutoFit/>
          </a:bodyPr>
          <a:lstStyle/>
          <a:p>
            <a:pPr marL="0" marR="0" lvl="0" indent="0" algn="l" defTabSz="914400" rtl="0">
              <a:lnSpc>
                <a:spcPct val="100000"/>
              </a:lnSpc>
              <a:spcBef>
                <a:spcPts val="0"/>
              </a:spcBef>
              <a:spcAft>
                <a:spcPts val="0"/>
              </a:spcAft>
              <a:buClrTx/>
              <a:buSzTx/>
              <a:buFontTx/>
              <a:buNone/>
              <a:defRPr/>
            </a:pPr>
            <a:r>
              <a:rPr lang="en-GB" sz="1400" b="0" i="0" u="none" strike="noStrike" cap="none" spc="0">
                <a:ln>
                  <a:noFill/>
                </a:ln>
                <a:solidFill>
                  <a:prstClr val="black"/>
                </a:solidFill>
                <a:latin typeface="Calibri"/>
                <a:ea typeface="+mn-ea"/>
                <a:cs typeface="+mn-cs"/>
              </a:rPr>
              <a:t>(GOV.UK., no date)</a:t>
            </a: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865799408" name="Title 1"/>
          <p:cNvSpPr>
            <a:spLocks noGrp="1"/>
          </p:cNvSpPr>
          <p:nvPr>
            <p:ph type="title"/>
          </p:nvPr>
        </p:nvSpPr>
        <p:spPr bwMode="auto"/>
        <p:txBody>
          <a:bodyPr/>
          <a:lstStyle/>
          <a:p>
            <a:pPr>
              <a:defRPr/>
            </a:pPr>
            <a:endParaRPr lang="en-GB"/>
          </a:p>
        </p:txBody>
      </p:sp>
      <p:sp>
        <p:nvSpPr>
          <p:cNvPr id="204922654" name="Content Placeholder 2"/>
          <p:cNvSpPr>
            <a:spLocks noGrp="1"/>
          </p:cNvSpPr>
          <p:nvPr>
            <p:ph idx="1"/>
          </p:nvPr>
        </p:nvSpPr>
        <p:spPr bwMode="auto"/>
        <p:txBody>
          <a:bodyPr>
            <a:normAutofit lnSpcReduction="10000"/>
          </a:bodyPr>
          <a:lstStyle/>
          <a:p>
            <a:pPr marL="0" indent="0">
              <a:buNone/>
              <a:defRPr/>
            </a:pPr>
            <a:r>
              <a:rPr lang="en-GB" sz="3000" b="1"/>
              <a:t>Objectives</a:t>
            </a:r>
          </a:p>
          <a:p>
            <a:pPr>
              <a:defRPr/>
            </a:pPr>
            <a:r>
              <a:rPr lang="en-GB"/>
              <a:t>Four long-term strategic objectives support the NDG’s mission:</a:t>
            </a:r>
          </a:p>
          <a:p>
            <a:pPr lvl="1">
              <a:defRPr/>
            </a:pPr>
            <a:r>
              <a:rPr lang="en-GB">
                <a:latin typeface="Arial"/>
                <a:cs typeface="Arial"/>
              </a:rPr>
              <a:t>Safeguard trust in the confidentiality of our health and social care system</a:t>
            </a:r>
            <a:br>
              <a:rPr lang="en-GB">
                <a:latin typeface="Arial"/>
                <a:cs typeface="Arial"/>
              </a:rPr>
            </a:br>
            <a:endParaRPr lang="en-US">
              <a:latin typeface="Arial"/>
              <a:cs typeface="Arial"/>
            </a:endParaRPr>
          </a:p>
          <a:p>
            <a:pPr lvl="1">
              <a:defRPr/>
            </a:pPr>
            <a:r>
              <a:rPr lang="en-GB">
                <a:latin typeface="Arial"/>
                <a:cs typeface="Arial"/>
              </a:rPr>
              <a:t>Encourage safe and appropriate information sharing for individual care</a:t>
            </a:r>
            <a:br>
              <a:rPr lang="en-GB">
                <a:latin typeface="Arial"/>
                <a:cs typeface="Arial"/>
              </a:rPr>
            </a:br>
            <a:endParaRPr lang="en-US">
              <a:latin typeface="Arial"/>
              <a:cs typeface="Arial"/>
            </a:endParaRPr>
          </a:p>
          <a:p>
            <a:pPr lvl="1">
              <a:defRPr/>
            </a:pPr>
            <a:r>
              <a:rPr lang="en-GB">
                <a:latin typeface="Arial"/>
                <a:cs typeface="Arial"/>
              </a:rPr>
              <a:t>Support understanding and engagement about how and why data is used</a:t>
            </a:r>
            <a:br>
              <a:rPr lang="en-GB">
                <a:latin typeface="Arial"/>
                <a:cs typeface="Arial"/>
              </a:rPr>
            </a:br>
            <a:endParaRPr lang="en-US">
              <a:latin typeface="Arial"/>
              <a:cs typeface="Arial"/>
            </a:endParaRPr>
          </a:p>
          <a:p>
            <a:pPr lvl="1">
              <a:defRPr/>
            </a:pPr>
            <a:r>
              <a:rPr lang="en-GB">
                <a:latin typeface="Arial"/>
                <a:cs typeface="Arial"/>
              </a:rPr>
              <a:t>Encourage the safe, appropriate, and ethical use of data in system planning, research and innovation that benefits the public</a:t>
            </a:r>
            <a:r>
              <a:rPr lang="en-GB" sz="2000">
                <a:latin typeface="Arial"/>
                <a:cs typeface="Arial"/>
              </a:rPr>
              <a:t>.</a:t>
            </a:r>
            <a:endParaRPr lang="en-US" sz="2000">
              <a:latin typeface="Arial"/>
              <a:cs typeface="Arial"/>
            </a:endParaRPr>
          </a:p>
          <a:p>
            <a:pPr>
              <a:defRPr/>
            </a:pPr>
            <a:endParaRPr lang="en-GB"/>
          </a:p>
          <a:p>
            <a:pPr>
              <a:defRPr/>
            </a:pPr>
            <a:endParaRPr lang="en-GB"/>
          </a:p>
          <a:p>
            <a:pPr>
              <a:defRPr/>
            </a:pPr>
            <a:endParaRPr lang="en-GB"/>
          </a:p>
        </p:txBody>
      </p:sp>
      <p:pic>
        <p:nvPicPr>
          <p:cNvPr id="461554417" name="Picture 3"/>
          <p:cNvPicPr>
            <a:picLocks noChangeAspect="1"/>
          </p:cNvPicPr>
          <p:nvPr/>
        </p:nvPicPr>
        <p:blipFill rotWithShape="1">
          <a:blip r:embed="rId3"/>
          <a:stretch/>
        </p:blipFill>
        <p:spPr bwMode="auto">
          <a:xfrm>
            <a:off x="2590800" y="1228054"/>
            <a:ext cx="6858000" cy="1585903"/>
          </a:xfrm>
          <a:prstGeom prst="rect">
            <a:avLst/>
          </a:prstGeom>
        </p:spPr>
      </p:pic>
      <p:sp>
        <p:nvSpPr>
          <p:cNvPr id="1170770872" name="TextBox 5"/>
          <p:cNvSpPr txBox="1"/>
          <p:nvPr/>
        </p:nvSpPr>
        <p:spPr bwMode="auto">
          <a:xfrm>
            <a:off x="10269415" y="6513823"/>
            <a:ext cx="1922585" cy="307777"/>
          </a:xfrm>
          <a:prstGeom prst="rect">
            <a:avLst/>
          </a:prstGeom>
          <a:noFill/>
        </p:spPr>
        <p:txBody>
          <a:bodyPr wrap="square">
            <a:spAutoFit/>
          </a:bodyPr>
          <a:lstStyle/>
          <a:p>
            <a:pPr>
              <a:defRPr/>
            </a:pPr>
            <a:r>
              <a:rPr lang="en-GB" sz="1400"/>
              <a:t>(GOV.UK., no date)</a:t>
            </a: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376050509" name="Title 1"/>
          <p:cNvSpPr>
            <a:spLocks noGrp="1"/>
          </p:cNvSpPr>
          <p:nvPr>
            <p:ph type="title"/>
          </p:nvPr>
        </p:nvSpPr>
        <p:spPr bwMode="auto"/>
        <p:txBody>
          <a:bodyPr/>
          <a:lstStyle/>
          <a:p>
            <a:pPr algn="l">
              <a:defRPr/>
            </a:pPr>
            <a:r>
              <a:rPr lang="en-GB" b="1" i="0">
                <a:solidFill>
                  <a:srgbClr val="0B0C0C"/>
                </a:solidFill>
                <a:latin typeface="GDS Transport"/>
              </a:rPr>
              <a:t>The Caldicott Principles</a:t>
            </a:r>
          </a:p>
        </p:txBody>
      </p:sp>
      <p:sp>
        <p:nvSpPr>
          <p:cNvPr id="13292951" name="Straight Connector 6"/>
          <p:cNvSpPr/>
          <p:nvPr/>
        </p:nvSpPr>
        <p:spPr bwMode="auto">
          <a:xfrm>
            <a:off x="301657" y="2881426"/>
            <a:ext cx="11594969" cy="0"/>
          </a:xfrm>
          <a:prstGeom prst="line">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a:defRPr/>
            </a:pPr>
            <a:endParaRPr lang="en-GB"/>
          </a:p>
        </p:txBody>
      </p:sp>
      <p:sp>
        <p:nvSpPr>
          <p:cNvPr id="1883526460" name="Freeform: Shape 7"/>
          <p:cNvSpPr/>
          <p:nvPr/>
        </p:nvSpPr>
        <p:spPr bwMode="auto">
          <a:xfrm>
            <a:off x="301657" y="2881426"/>
            <a:ext cx="11594969" cy="456418"/>
          </a:xfrm>
          <a:custGeom>
            <a:avLst/>
            <a:gdLst>
              <a:gd name="connsiteX0" fmla="*/ 0 w 11594969"/>
              <a:gd name="connsiteY0" fmla="*/ 0 h 456418"/>
              <a:gd name="connsiteX1" fmla="*/ 11594969 w 11594969"/>
              <a:gd name="connsiteY1" fmla="*/ 0 h 456418"/>
              <a:gd name="connsiteX2" fmla="*/ 11594969 w 11594969"/>
              <a:gd name="connsiteY2" fmla="*/ 456418 h 456418"/>
              <a:gd name="connsiteX3" fmla="*/ 0 w 11594969"/>
              <a:gd name="connsiteY3" fmla="*/ 456418 h 456418"/>
              <a:gd name="connsiteX4" fmla="*/ 0 w 11594969"/>
              <a:gd name="connsiteY4" fmla="*/ 0 h 4564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94969" h="456418" extrusionOk="0">
                <a:moveTo>
                  <a:pt x="0" y="0"/>
                </a:moveTo>
                <a:lnTo>
                  <a:pt x="11594969" y="0"/>
                </a:lnTo>
                <a:lnTo>
                  <a:pt x="11594969" y="456418"/>
                </a:lnTo>
                <a:lnTo>
                  <a:pt x="0" y="456418"/>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68580" tIns="68580" rIns="68580" bIns="68580" numCol="1" spcCol="1270" anchor="t" anchorCtr="0">
            <a:noAutofit/>
          </a:bodyPr>
          <a:lstStyle/>
          <a:p>
            <a:pPr marL="0" lvl="0" indent="0" algn="l" defTabSz="800100">
              <a:lnSpc>
                <a:spcPct val="90000"/>
              </a:lnSpc>
              <a:spcBef>
                <a:spcPts val="0"/>
              </a:spcBef>
              <a:spcAft>
                <a:spcPts val="0"/>
              </a:spcAft>
              <a:buNone/>
              <a:defRPr/>
            </a:pPr>
            <a:r>
              <a:rPr lang="en-GB" sz="2000" b="1"/>
              <a:t>Principle 1: </a:t>
            </a:r>
            <a:r>
              <a:rPr lang="en-GB" sz="2000"/>
              <a:t>Justify the purpose(s) for using confidential information </a:t>
            </a:r>
            <a:endParaRPr lang="en-US" sz="2000"/>
          </a:p>
        </p:txBody>
      </p:sp>
      <p:sp>
        <p:nvSpPr>
          <p:cNvPr id="1248746625" name="Straight Connector 8"/>
          <p:cNvSpPr/>
          <p:nvPr/>
        </p:nvSpPr>
        <p:spPr bwMode="auto">
          <a:xfrm>
            <a:off x="301657" y="3337844"/>
            <a:ext cx="11594969" cy="0"/>
          </a:xfrm>
          <a:prstGeom prst="line">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a:defRPr/>
            </a:pPr>
            <a:endParaRPr lang="en-GB"/>
          </a:p>
        </p:txBody>
      </p:sp>
      <p:sp>
        <p:nvSpPr>
          <p:cNvPr id="1382163999" name="Freeform: Shape 9"/>
          <p:cNvSpPr/>
          <p:nvPr/>
        </p:nvSpPr>
        <p:spPr bwMode="auto">
          <a:xfrm>
            <a:off x="301657" y="3337844"/>
            <a:ext cx="11594969" cy="456418"/>
          </a:xfrm>
          <a:custGeom>
            <a:avLst/>
            <a:gdLst>
              <a:gd name="connsiteX0" fmla="*/ 0 w 11594969"/>
              <a:gd name="connsiteY0" fmla="*/ 0 h 456418"/>
              <a:gd name="connsiteX1" fmla="*/ 11594969 w 11594969"/>
              <a:gd name="connsiteY1" fmla="*/ 0 h 456418"/>
              <a:gd name="connsiteX2" fmla="*/ 11594969 w 11594969"/>
              <a:gd name="connsiteY2" fmla="*/ 456418 h 456418"/>
              <a:gd name="connsiteX3" fmla="*/ 0 w 11594969"/>
              <a:gd name="connsiteY3" fmla="*/ 456418 h 456418"/>
              <a:gd name="connsiteX4" fmla="*/ 0 w 11594969"/>
              <a:gd name="connsiteY4" fmla="*/ 0 h 4564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94969" h="456418" extrusionOk="0">
                <a:moveTo>
                  <a:pt x="0" y="0"/>
                </a:moveTo>
                <a:lnTo>
                  <a:pt x="11594969" y="0"/>
                </a:lnTo>
                <a:lnTo>
                  <a:pt x="11594969" y="456418"/>
                </a:lnTo>
                <a:lnTo>
                  <a:pt x="0" y="456418"/>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68580" tIns="68580" rIns="68580" bIns="68580" numCol="1" spcCol="1270" anchor="t" anchorCtr="0">
            <a:noAutofit/>
          </a:bodyPr>
          <a:lstStyle/>
          <a:p>
            <a:pPr marL="0" lvl="0" indent="0" algn="l" defTabSz="800100">
              <a:lnSpc>
                <a:spcPct val="90000"/>
              </a:lnSpc>
              <a:spcBef>
                <a:spcPts val="0"/>
              </a:spcBef>
              <a:spcAft>
                <a:spcPts val="0"/>
              </a:spcAft>
              <a:buNone/>
              <a:defRPr/>
            </a:pPr>
            <a:r>
              <a:rPr lang="en-GB" sz="2000" b="1"/>
              <a:t>Principle 2: </a:t>
            </a:r>
            <a:r>
              <a:rPr lang="en-GB" sz="2000"/>
              <a:t>Use confidential information only when it is necessary </a:t>
            </a:r>
            <a:endParaRPr lang="en-US" sz="2000"/>
          </a:p>
        </p:txBody>
      </p:sp>
      <p:sp>
        <p:nvSpPr>
          <p:cNvPr id="1638321173" name="Straight Connector 10"/>
          <p:cNvSpPr/>
          <p:nvPr/>
        </p:nvSpPr>
        <p:spPr bwMode="auto">
          <a:xfrm>
            <a:off x="301657" y="3794263"/>
            <a:ext cx="11594969" cy="0"/>
          </a:xfrm>
          <a:prstGeom prst="line">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a:defRPr/>
            </a:pPr>
            <a:endParaRPr lang="en-GB"/>
          </a:p>
        </p:txBody>
      </p:sp>
      <p:sp>
        <p:nvSpPr>
          <p:cNvPr id="943505194" name="Freeform: Shape 11"/>
          <p:cNvSpPr/>
          <p:nvPr/>
        </p:nvSpPr>
        <p:spPr bwMode="auto">
          <a:xfrm>
            <a:off x="301657" y="3794263"/>
            <a:ext cx="11594969" cy="456418"/>
          </a:xfrm>
          <a:custGeom>
            <a:avLst/>
            <a:gdLst>
              <a:gd name="connsiteX0" fmla="*/ 0 w 11594969"/>
              <a:gd name="connsiteY0" fmla="*/ 0 h 456418"/>
              <a:gd name="connsiteX1" fmla="*/ 11594969 w 11594969"/>
              <a:gd name="connsiteY1" fmla="*/ 0 h 456418"/>
              <a:gd name="connsiteX2" fmla="*/ 11594969 w 11594969"/>
              <a:gd name="connsiteY2" fmla="*/ 456418 h 456418"/>
              <a:gd name="connsiteX3" fmla="*/ 0 w 11594969"/>
              <a:gd name="connsiteY3" fmla="*/ 456418 h 456418"/>
              <a:gd name="connsiteX4" fmla="*/ 0 w 11594969"/>
              <a:gd name="connsiteY4" fmla="*/ 0 h 4564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94969" h="456418" extrusionOk="0">
                <a:moveTo>
                  <a:pt x="0" y="0"/>
                </a:moveTo>
                <a:lnTo>
                  <a:pt x="11594969" y="0"/>
                </a:lnTo>
                <a:lnTo>
                  <a:pt x="11594969" y="456418"/>
                </a:lnTo>
                <a:lnTo>
                  <a:pt x="0" y="456418"/>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68580" tIns="68580" rIns="68580" bIns="68580" numCol="1" spcCol="1270" anchor="t" anchorCtr="0">
            <a:noAutofit/>
          </a:bodyPr>
          <a:lstStyle/>
          <a:p>
            <a:pPr marL="0" lvl="0" indent="0" algn="l" defTabSz="800100">
              <a:lnSpc>
                <a:spcPct val="90000"/>
              </a:lnSpc>
              <a:spcBef>
                <a:spcPts val="0"/>
              </a:spcBef>
              <a:spcAft>
                <a:spcPts val="0"/>
              </a:spcAft>
              <a:buNone/>
              <a:defRPr/>
            </a:pPr>
            <a:r>
              <a:rPr lang="en-GB" sz="2000" b="1"/>
              <a:t>Principle 3: </a:t>
            </a:r>
            <a:r>
              <a:rPr lang="en-GB" sz="2000"/>
              <a:t>Use the minimum necessary confidential information</a:t>
            </a:r>
            <a:endParaRPr lang="en-US" sz="2000"/>
          </a:p>
        </p:txBody>
      </p:sp>
      <p:sp>
        <p:nvSpPr>
          <p:cNvPr id="1396383756" name="Straight Connector 12"/>
          <p:cNvSpPr/>
          <p:nvPr/>
        </p:nvSpPr>
        <p:spPr bwMode="auto">
          <a:xfrm>
            <a:off x="301657" y="4250681"/>
            <a:ext cx="11594969" cy="0"/>
          </a:xfrm>
          <a:prstGeom prst="line">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a:defRPr/>
            </a:pPr>
            <a:endParaRPr lang="en-GB"/>
          </a:p>
        </p:txBody>
      </p:sp>
      <p:sp>
        <p:nvSpPr>
          <p:cNvPr id="838996673" name="Freeform: Shape 13"/>
          <p:cNvSpPr/>
          <p:nvPr/>
        </p:nvSpPr>
        <p:spPr bwMode="auto">
          <a:xfrm>
            <a:off x="301657" y="4250681"/>
            <a:ext cx="11594969" cy="456418"/>
          </a:xfrm>
          <a:custGeom>
            <a:avLst/>
            <a:gdLst>
              <a:gd name="connsiteX0" fmla="*/ 0 w 11594969"/>
              <a:gd name="connsiteY0" fmla="*/ 0 h 456418"/>
              <a:gd name="connsiteX1" fmla="*/ 11594969 w 11594969"/>
              <a:gd name="connsiteY1" fmla="*/ 0 h 456418"/>
              <a:gd name="connsiteX2" fmla="*/ 11594969 w 11594969"/>
              <a:gd name="connsiteY2" fmla="*/ 456418 h 456418"/>
              <a:gd name="connsiteX3" fmla="*/ 0 w 11594969"/>
              <a:gd name="connsiteY3" fmla="*/ 456418 h 456418"/>
              <a:gd name="connsiteX4" fmla="*/ 0 w 11594969"/>
              <a:gd name="connsiteY4" fmla="*/ 0 h 4564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94969" h="456418" extrusionOk="0">
                <a:moveTo>
                  <a:pt x="0" y="0"/>
                </a:moveTo>
                <a:lnTo>
                  <a:pt x="11594969" y="0"/>
                </a:lnTo>
                <a:lnTo>
                  <a:pt x="11594969" y="456418"/>
                </a:lnTo>
                <a:lnTo>
                  <a:pt x="0" y="456418"/>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68580" tIns="68580" rIns="68580" bIns="68580" numCol="1" spcCol="1270" anchor="t" anchorCtr="0">
            <a:noAutofit/>
          </a:bodyPr>
          <a:lstStyle/>
          <a:p>
            <a:pPr marL="0" lvl="0" indent="0" algn="l" defTabSz="800100">
              <a:lnSpc>
                <a:spcPct val="90000"/>
              </a:lnSpc>
              <a:spcBef>
                <a:spcPts val="0"/>
              </a:spcBef>
              <a:spcAft>
                <a:spcPts val="0"/>
              </a:spcAft>
              <a:buNone/>
              <a:defRPr/>
            </a:pPr>
            <a:r>
              <a:rPr lang="en-GB" sz="2000" b="1"/>
              <a:t>Principle 4: </a:t>
            </a:r>
            <a:r>
              <a:rPr lang="en-GB" sz="2000"/>
              <a:t>Access to confidential information should be on a strict need-to-know basis</a:t>
            </a:r>
            <a:endParaRPr lang="en-US" sz="2000"/>
          </a:p>
        </p:txBody>
      </p:sp>
      <p:sp>
        <p:nvSpPr>
          <p:cNvPr id="1678952443" name="Straight Connector 14"/>
          <p:cNvSpPr/>
          <p:nvPr/>
        </p:nvSpPr>
        <p:spPr bwMode="auto">
          <a:xfrm>
            <a:off x="301657" y="4707100"/>
            <a:ext cx="11594969" cy="0"/>
          </a:xfrm>
          <a:prstGeom prst="line">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a:defRPr/>
            </a:pPr>
            <a:endParaRPr lang="en-GB"/>
          </a:p>
        </p:txBody>
      </p:sp>
      <p:sp>
        <p:nvSpPr>
          <p:cNvPr id="978000186" name="Freeform: Shape 15"/>
          <p:cNvSpPr/>
          <p:nvPr/>
        </p:nvSpPr>
        <p:spPr bwMode="auto">
          <a:xfrm>
            <a:off x="301657" y="4707100"/>
            <a:ext cx="11594969" cy="456418"/>
          </a:xfrm>
          <a:custGeom>
            <a:avLst/>
            <a:gdLst>
              <a:gd name="connsiteX0" fmla="*/ 0 w 11594969"/>
              <a:gd name="connsiteY0" fmla="*/ 0 h 456418"/>
              <a:gd name="connsiteX1" fmla="*/ 11594969 w 11594969"/>
              <a:gd name="connsiteY1" fmla="*/ 0 h 456418"/>
              <a:gd name="connsiteX2" fmla="*/ 11594969 w 11594969"/>
              <a:gd name="connsiteY2" fmla="*/ 456418 h 456418"/>
              <a:gd name="connsiteX3" fmla="*/ 0 w 11594969"/>
              <a:gd name="connsiteY3" fmla="*/ 456418 h 456418"/>
              <a:gd name="connsiteX4" fmla="*/ 0 w 11594969"/>
              <a:gd name="connsiteY4" fmla="*/ 0 h 4564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94969" h="456418" extrusionOk="0">
                <a:moveTo>
                  <a:pt x="0" y="0"/>
                </a:moveTo>
                <a:lnTo>
                  <a:pt x="11594969" y="0"/>
                </a:lnTo>
                <a:lnTo>
                  <a:pt x="11594969" y="456418"/>
                </a:lnTo>
                <a:lnTo>
                  <a:pt x="0" y="456418"/>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68580" tIns="68580" rIns="68580" bIns="68580" numCol="1" spcCol="1270" anchor="t" anchorCtr="0">
            <a:noAutofit/>
          </a:bodyPr>
          <a:lstStyle/>
          <a:p>
            <a:pPr marL="0" lvl="0" indent="0" algn="l" defTabSz="800100">
              <a:lnSpc>
                <a:spcPct val="90000"/>
              </a:lnSpc>
              <a:spcBef>
                <a:spcPts val="0"/>
              </a:spcBef>
              <a:spcAft>
                <a:spcPts val="0"/>
              </a:spcAft>
              <a:buNone/>
              <a:defRPr/>
            </a:pPr>
            <a:r>
              <a:rPr lang="en-GB" sz="2000" b="1"/>
              <a:t>Principle 5: </a:t>
            </a:r>
            <a:r>
              <a:rPr lang="en-GB" sz="2000"/>
              <a:t>Everyone with access to confidential information should be aware of their responsibilities </a:t>
            </a:r>
            <a:endParaRPr lang="en-US" sz="2000"/>
          </a:p>
        </p:txBody>
      </p:sp>
      <p:sp>
        <p:nvSpPr>
          <p:cNvPr id="1348619309" name="Straight Connector 16"/>
          <p:cNvSpPr/>
          <p:nvPr/>
        </p:nvSpPr>
        <p:spPr bwMode="auto">
          <a:xfrm>
            <a:off x="301657" y="5163519"/>
            <a:ext cx="11594969" cy="0"/>
          </a:xfrm>
          <a:prstGeom prst="line">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a:defRPr/>
            </a:pPr>
            <a:endParaRPr lang="en-GB"/>
          </a:p>
        </p:txBody>
      </p:sp>
      <p:sp>
        <p:nvSpPr>
          <p:cNvPr id="1920892995" name="Freeform: Shape 17"/>
          <p:cNvSpPr/>
          <p:nvPr/>
        </p:nvSpPr>
        <p:spPr bwMode="auto">
          <a:xfrm>
            <a:off x="301657" y="5163519"/>
            <a:ext cx="11594969" cy="456418"/>
          </a:xfrm>
          <a:custGeom>
            <a:avLst/>
            <a:gdLst>
              <a:gd name="connsiteX0" fmla="*/ 0 w 11594969"/>
              <a:gd name="connsiteY0" fmla="*/ 0 h 456418"/>
              <a:gd name="connsiteX1" fmla="*/ 11594969 w 11594969"/>
              <a:gd name="connsiteY1" fmla="*/ 0 h 456418"/>
              <a:gd name="connsiteX2" fmla="*/ 11594969 w 11594969"/>
              <a:gd name="connsiteY2" fmla="*/ 456418 h 456418"/>
              <a:gd name="connsiteX3" fmla="*/ 0 w 11594969"/>
              <a:gd name="connsiteY3" fmla="*/ 456418 h 456418"/>
              <a:gd name="connsiteX4" fmla="*/ 0 w 11594969"/>
              <a:gd name="connsiteY4" fmla="*/ 0 h 4564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94969" h="456418" extrusionOk="0">
                <a:moveTo>
                  <a:pt x="0" y="0"/>
                </a:moveTo>
                <a:lnTo>
                  <a:pt x="11594969" y="0"/>
                </a:lnTo>
                <a:lnTo>
                  <a:pt x="11594969" y="456418"/>
                </a:lnTo>
                <a:lnTo>
                  <a:pt x="0" y="456418"/>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68580" tIns="68580" rIns="68580" bIns="68580" numCol="1" spcCol="1270" anchor="t" anchorCtr="0">
            <a:noAutofit/>
          </a:bodyPr>
          <a:lstStyle/>
          <a:p>
            <a:pPr marL="0" lvl="0" indent="0" algn="l" defTabSz="800100">
              <a:lnSpc>
                <a:spcPct val="90000"/>
              </a:lnSpc>
              <a:spcBef>
                <a:spcPts val="0"/>
              </a:spcBef>
              <a:spcAft>
                <a:spcPts val="0"/>
              </a:spcAft>
              <a:buNone/>
              <a:defRPr/>
            </a:pPr>
            <a:r>
              <a:rPr lang="en-GB" sz="2000" b="1"/>
              <a:t>Principle 6: </a:t>
            </a:r>
            <a:r>
              <a:rPr lang="en-GB" sz="2000"/>
              <a:t>Comply with the law </a:t>
            </a:r>
            <a:endParaRPr lang="en-US" sz="2000"/>
          </a:p>
        </p:txBody>
      </p:sp>
      <p:sp>
        <p:nvSpPr>
          <p:cNvPr id="395871085" name="Straight Connector 18"/>
          <p:cNvSpPr/>
          <p:nvPr/>
        </p:nvSpPr>
        <p:spPr bwMode="auto">
          <a:xfrm>
            <a:off x="301657" y="5619937"/>
            <a:ext cx="11594969" cy="0"/>
          </a:xfrm>
          <a:prstGeom prst="line">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a:defRPr/>
            </a:pPr>
            <a:endParaRPr lang="en-GB"/>
          </a:p>
        </p:txBody>
      </p:sp>
      <p:sp>
        <p:nvSpPr>
          <p:cNvPr id="558107199" name="Freeform: Shape 19"/>
          <p:cNvSpPr/>
          <p:nvPr/>
        </p:nvSpPr>
        <p:spPr bwMode="auto">
          <a:xfrm>
            <a:off x="295375" y="5619937"/>
            <a:ext cx="11816616" cy="456418"/>
          </a:xfrm>
          <a:custGeom>
            <a:avLst/>
            <a:gdLst>
              <a:gd name="connsiteX0" fmla="*/ 0 w 11594969"/>
              <a:gd name="connsiteY0" fmla="*/ 0 h 456418"/>
              <a:gd name="connsiteX1" fmla="*/ 11594969 w 11594969"/>
              <a:gd name="connsiteY1" fmla="*/ 0 h 456418"/>
              <a:gd name="connsiteX2" fmla="*/ 11594969 w 11594969"/>
              <a:gd name="connsiteY2" fmla="*/ 456418 h 456418"/>
              <a:gd name="connsiteX3" fmla="*/ 0 w 11594969"/>
              <a:gd name="connsiteY3" fmla="*/ 456418 h 456418"/>
              <a:gd name="connsiteX4" fmla="*/ 0 w 11594969"/>
              <a:gd name="connsiteY4" fmla="*/ 0 h 4564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94969" h="456418" extrusionOk="0">
                <a:moveTo>
                  <a:pt x="0" y="0"/>
                </a:moveTo>
                <a:lnTo>
                  <a:pt x="11594969" y="0"/>
                </a:lnTo>
                <a:lnTo>
                  <a:pt x="11594969" y="456418"/>
                </a:lnTo>
                <a:lnTo>
                  <a:pt x="0" y="456418"/>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68580" tIns="68580" rIns="68580" bIns="68580" numCol="1" spcCol="1270" anchor="t" anchorCtr="0">
            <a:noAutofit/>
          </a:bodyPr>
          <a:lstStyle/>
          <a:p>
            <a:pPr marL="0" lvl="0" indent="0" algn="l" defTabSz="800100">
              <a:lnSpc>
                <a:spcPct val="90000"/>
              </a:lnSpc>
              <a:spcBef>
                <a:spcPts val="0"/>
              </a:spcBef>
              <a:spcAft>
                <a:spcPts val="0"/>
              </a:spcAft>
              <a:buNone/>
              <a:defRPr/>
            </a:pPr>
            <a:r>
              <a:rPr lang="en-GB" sz="2000" b="1"/>
              <a:t>Principle 7: </a:t>
            </a:r>
            <a:r>
              <a:rPr lang="en-GB"/>
              <a:t>The duty to share information for individual care is as important as the duty to protect patient confidentiality</a:t>
            </a:r>
            <a:endParaRPr lang="en-US"/>
          </a:p>
        </p:txBody>
      </p:sp>
      <p:sp>
        <p:nvSpPr>
          <p:cNvPr id="1255646872" name="Straight Connector 20"/>
          <p:cNvSpPr/>
          <p:nvPr/>
        </p:nvSpPr>
        <p:spPr bwMode="auto">
          <a:xfrm>
            <a:off x="301657" y="6076356"/>
            <a:ext cx="11594969" cy="0"/>
          </a:xfrm>
          <a:prstGeom prst="line">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a:defRPr/>
            </a:pPr>
            <a:endParaRPr lang="en-GB"/>
          </a:p>
        </p:txBody>
      </p:sp>
      <p:sp>
        <p:nvSpPr>
          <p:cNvPr id="1512603281" name="Freeform: Shape 21"/>
          <p:cNvSpPr/>
          <p:nvPr/>
        </p:nvSpPr>
        <p:spPr bwMode="auto">
          <a:xfrm>
            <a:off x="301657" y="6076356"/>
            <a:ext cx="11594969" cy="456418"/>
          </a:xfrm>
          <a:custGeom>
            <a:avLst/>
            <a:gdLst>
              <a:gd name="connsiteX0" fmla="*/ 0 w 11594969"/>
              <a:gd name="connsiteY0" fmla="*/ 0 h 456418"/>
              <a:gd name="connsiteX1" fmla="*/ 11594969 w 11594969"/>
              <a:gd name="connsiteY1" fmla="*/ 0 h 456418"/>
              <a:gd name="connsiteX2" fmla="*/ 11594969 w 11594969"/>
              <a:gd name="connsiteY2" fmla="*/ 456418 h 456418"/>
              <a:gd name="connsiteX3" fmla="*/ 0 w 11594969"/>
              <a:gd name="connsiteY3" fmla="*/ 456418 h 456418"/>
              <a:gd name="connsiteX4" fmla="*/ 0 w 11594969"/>
              <a:gd name="connsiteY4" fmla="*/ 0 h 4564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94969" h="456418" extrusionOk="0">
                <a:moveTo>
                  <a:pt x="0" y="0"/>
                </a:moveTo>
                <a:lnTo>
                  <a:pt x="11594969" y="0"/>
                </a:lnTo>
                <a:lnTo>
                  <a:pt x="11594969" y="456418"/>
                </a:lnTo>
                <a:lnTo>
                  <a:pt x="0" y="456418"/>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68580" tIns="68580" rIns="68580" bIns="68580" numCol="1" spcCol="1270" anchor="t" anchorCtr="0">
            <a:noAutofit/>
          </a:bodyPr>
          <a:lstStyle/>
          <a:p>
            <a:pPr marL="0" lvl="0" indent="0" algn="l" defTabSz="800100">
              <a:lnSpc>
                <a:spcPct val="90000"/>
              </a:lnSpc>
              <a:spcBef>
                <a:spcPts val="0"/>
              </a:spcBef>
              <a:spcAft>
                <a:spcPts val="0"/>
              </a:spcAft>
              <a:buNone/>
              <a:defRPr/>
            </a:pPr>
            <a:r>
              <a:rPr lang="en-GB" sz="2000" b="1"/>
              <a:t>Principle 8: </a:t>
            </a:r>
            <a:r>
              <a:rPr lang="en-GB" sz="2000"/>
              <a:t>Inform patients and service users about how their confidential information is used</a:t>
            </a:r>
            <a:endParaRPr lang="en-US" sz="2000"/>
          </a:p>
        </p:txBody>
      </p:sp>
      <p:pic>
        <p:nvPicPr>
          <p:cNvPr id="105744034" name="Content Placeholder 4" descr="A logo for a company&#10;&#10;Description automatically generated"/>
          <p:cNvPicPr>
            <a:picLocks noChangeAspect="1"/>
          </p:cNvPicPr>
          <p:nvPr/>
        </p:nvPicPr>
        <p:blipFill rotWithShape="1">
          <a:blip r:embed="rId3"/>
          <a:stretch/>
        </p:blipFill>
        <p:spPr bwMode="auto">
          <a:xfrm>
            <a:off x="6708869" y="1196464"/>
            <a:ext cx="5403121" cy="1435735"/>
          </a:xfrm>
          <a:prstGeom prst="rect">
            <a:avLst/>
          </a:prstGeom>
          <a:ln w="19050">
            <a:solidFill>
              <a:schemeClr val="tx1"/>
            </a:solidFill>
          </a:ln>
        </p:spPr>
      </p:pic>
      <p:sp>
        <p:nvSpPr>
          <p:cNvPr id="1690937604" name="TextBox 4"/>
          <p:cNvSpPr txBox="1"/>
          <p:nvPr/>
        </p:nvSpPr>
        <p:spPr bwMode="auto">
          <a:xfrm>
            <a:off x="10492153" y="6474223"/>
            <a:ext cx="1699847" cy="307777"/>
          </a:xfrm>
          <a:prstGeom prst="rect">
            <a:avLst/>
          </a:prstGeom>
          <a:noFill/>
        </p:spPr>
        <p:txBody>
          <a:bodyPr wrap="square">
            <a:spAutoFit/>
          </a:bodyPr>
          <a:lstStyle/>
          <a:p>
            <a:pPr>
              <a:defRPr/>
            </a:pPr>
            <a:r>
              <a:rPr lang="en-GB" sz="1400"/>
              <a:t>(GOV.UK., no date)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883526460"/>
                                        </p:tgtEl>
                                        <p:attrNameLst>
                                          <p:attrName>style.visibility</p:attrName>
                                        </p:attrNameLst>
                                      </p:cBhvr>
                                      <p:to>
                                        <p:strVal val="visible"/>
                                      </p:to>
                                    </p:set>
                                    <p:animEffect transition="in" filter="fade">
                                      <p:cBhvr>
                                        <p:cTn id="7" dur="500"/>
                                        <p:tgtEl>
                                          <p:spTgt spid="188352646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382163999"/>
                                        </p:tgtEl>
                                        <p:attrNameLst>
                                          <p:attrName>style.visibility</p:attrName>
                                        </p:attrNameLst>
                                      </p:cBhvr>
                                      <p:to>
                                        <p:strVal val="visible"/>
                                      </p:to>
                                    </p:set>
                                    <p:animEffect transition="in" filter="fade">
                                      <p:cBhvr>
                                        <p:cTn id="12" dur="500"/>
                                        <p:tgtEl>
                                          <p:spTgt spid="1382163999"/>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943505194"/>
                                        </p:tgtEl>
                                        <p:attrNameLst>
                                          <p:attrName>style.visibility</p:attrName>
                                        </p:attrNameLst>
                                      </p:cBhvr>
                                      <p:to>
                                        <p:strVal val="visible"/>
                                      </p:to>
                                    </p:set>
                                    <p:animEffect transition="in" filter="fade">
                                      <p:cBhvr>
                                        <p:cTn id="17" dur="500"/>
                                        <p:tgtEl>
                                          <p:spTgt spid="943505194"/>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838996673"/>
                                        </p:tgtEl>
                                        <p:attrNameLst>
                                          <p:attrName>style.visibility</p:attrName>
                                        </p:attrNameLst>
                                      </p:cBhvr>
                                      <p:to>
                                        <p:strVal val="visible"/>
                                      </p:to>
                                    </p:set>
                                    <p:animEffect transition="in" filter="fade">
                                      <p:cBhvr>
                                        <p:cTn id="22" dur="500"/>
                                        <p:tgtEl>
                                          <p:spTgt spid="838996673"/>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978000186"/>
                                        </p:tgtEl>
                                        <p:attrNameLst>
                                          <p:attrName>style.visibility</p:attrName>
                                        </p:attrNameLst>
                                      </p:cBhvr>
                                      <p:to>
                                        <p:strVal val="visible"/>
                                      </p:to>
                                    </p:set>
                                    <p:animEffect transition="in" filter="fade">
                                      <p:cBhvr>
                                        <p:cTn id="27" dur="500"/>
                                        <p:tgtEl>
                                          <p:spTgt spid="978000186"/>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920892995"/>
                                        </p:tgtEl>
                                        <p:attrNameLst>
                                          <p:attrName>style.visibility</p:attrName>
                                        </p:attrNameLst>
                                      </p:cBhvr>
                                      <p:to>
                                        <p:strVal val="visible"/>
                                      </p:to>
                                    </p:set>
                                    <p:animEffect transition="in" filter="fade">
                                      <p:cBhvr>
                                        <p:cTn id="32" dur="500"/>
                                        <p:tgtEl>
                                          <p:spTgt spid="1920892995"/>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558107199"/>
                                        </p:tgtEl>
                                        <p:attrNameLst>
                                          <p:attrName>style.visibility</p:attrName>
                                        </p:attrNameLst>
                                      </p:cBhvr>
                                      <p:to>
                                        <p:strVal val="visible"/>
                                      </p:to>
                                    </p:set>
                                    <p:animEffect transition="in" filter="fade">
                                      <p:cBhvr>
                                        <p:cTn id="37" dur="500"/>
                                        <p:tgtEl>
                                          <p:spTgt spid="558107199"/>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1512603281"/>
                                        </p:tgtEl>
                                        <p:attrNameLst>
                                          <p:attrName>style.visibility</p:attrName>
                                        </p:attrNameLst>
                                      </p:cBhvr>
                                      <p:to>
                                        <p:strVal val="visible"/>
                                      </p:to>
                                    </p:set>
                                    <p:animEffect transition="in" filter="fade">
                                      <p:cBhvr>
                                        <p:cTn id="42" dur="500"/>
                                        <p:tgtEl>
                                          <p:spTgt spid="151260328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83526460" grpId="0"/>
      <p:bldP spid="1382163999" grpId="0"/>
      <p:bldP spid="943505194" grpId="0"/>
      <p:bldP spid="838996673" grpId="0"/>
      <p:bldP spid="978000186" grpId="0"/>
      <p:bldP spid="1920892995" grpId="0"/>
      <p:bldP spid="558107199" grpId="0"/>
      <p:bldP spid="1512603281" grpId="0"/>
    </p:bldLst>
  </p:timing>
</p:sld>
</file>

<file path=ppt/slides/slide4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485886361" name="Title 1"/>
          <p:cNvSpPr>
            <a:spLocks noGrp="1"/>
          </p:cNvSpPr>
          <p:nvPr>
            <p:ph type="title"/>
          </p:nvPr>
        </p:nvSpPr>
        <p:spPr bwMode="auto">
          <a:xfrm>
            <a:off x="298482" y="1103426"/>
            <a:ext cx="11594969" cy="1325563"/>
          </a:xfrm>
        </p:spPr>
        <p:txBody>
          <a:bodyPr/>
          <a:lstStyle/>
          <a:p>
            <a:pPr>
              <a:defRPr/>
            </a:pPr>
            <a:r>
              <a:rPr lang="en-GB" b="1">
                <a:latin typeface="+mn-lt"/>
              </a:rPr>
              <a:t>During this session we have…</a:t>
            </a:r>
          </a:p>
        </p:txBody>
      </p:sp>
      <p:sp>
        <p:nvSpPr>
          <p:cNvPr id="770179393" name="Arrow: Right 4"/>
          <p:cNvSpPr/>
          <p:nvPr/>
        </p:nvSpPr>
        <p:spPr bwMode="auto">
          <a:xfrm>
            <a:off x="1219834" y="1825625"/>
            <a:ext cx="9758680" cy="3576638"/>
          </a:xfrm>
          <a:prstGeom prst="rightArrow">
            <a:avLst>
              <a:gd name="adj1" fmla="val 50000"/>
              <a:gd name="adj2" fmla="val 50000"/>
            </a:avLst>
          </a:prstGeom>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1013725414" name="Freeform: Shape 5"/>
          <p:cNvSpPr/>
          <p:nvPr/>
        </p:nvSpPr>
        <p:spPr bwMode="auto">
          <a:xfrm>
            <a:off x="747821" y="2898616"/>
            <a:ext cx="3444240" cy="1430655"/>
          </a:xfrm>
          <a:custGeom>
            <a:avLst/>
            <a:gdLst>
              <a:gd name="connsiteX0" fmla="*/ 0 w 3444240"/>
              <a:gd name="connsiteY0" fmla="*/ 238447 h 1430655"/>
              <a:gd name="connsiteX1" fmla="*/ 238447 w 3444240"/>
              <a:gd name="connsiteY1" fmla="*/ 0 h 1430655"/>
              <a:gd name="connsiteX2" fmla="*/ 3205793 w 3444240"/>
              <a:gd name="connsiteY2" fmla="*/ 0 h 1430655"/>
              <a:gd name="connsiteX3" fmla="*/ 3444240 w 3444240"/>
              <a:gd name="connsiteY3" fmla="*/ 238447 h 1430655"/>
              <a:gd name="connsiteX4" fmla="*/ 3444240 w 3444240"/>
              <a:gd name="connsiteY4" fmla="*/ 1192208 h 1430655"/>
              <a:gd name="connsiteX5" fmla="*/ 3205793 w 3444240"/>
              <a:gd name="connsiteY5" fmla="*/ 1430655 h 1430655"/>
              <a:gd name="connsiteX6" fmla="*/ 238447 w 3444240"/>
              <a:gd name="connsiteY6" fmla="*/ 1430655 h 1430655"/>
              <a:gd name="connsiteX7" fmla="*/ 0 w 3444240"/>
              <a:gd name="connsiteY7" fmla="*/ 1192208 h 1430655"/>
              <a:gd name="connsiteX8" fmla="*/ 0 w 3444240"/>
              <a:gd name="connsiteY8" fmla="*/ 238447 h 1430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44240" h="1430655" extrusionOk="0">
                <a:moveTo>
                  <a:pt x="0" y="238447"/>
                </a:moveTo>
                <a:cubicBezTo>
                  <a:pt x="0" y="106756"/>
                  <a:pt x="106756" y="0"/>
                  <a:pt x="238447" y="0"/>
                </a:cubicBezTo>
                <a:lnTo>
                  <a:pt x="3205793" y="0"/>
                </a:lnTo>
                <a:cubicBezTo>
                  <a:pt x="3337484" y="0"/>
                  <a:pt x="3444240" y="106756"/>
                  <a:pt x="3444240" y="238447"/>
                </a:cubicBezTo>
                <a:lnTo>
                  <a:pt x="3444240" y="1192208"/>
                </a:lnTo>
                <a:cubicBezTo>
                  <a:pt x="3444240" y="1323899"/>
                  <a:pt x="3337484" y="1430655"/>
                  <a:pt x="3205793" y="1430655"/>
                </a:cubicBezTo>
                <a:lnTo>
                  <a:pt x="238447" y="1430655"/>
                </a:lnTo>
                <a:cubicBezTo>
                  <a:pt x="106756" y="1430655"/>
                  <a:pt x="0" y="1323899"/>
                  <a:pt x="0" y="1192208"/>
                </a:cubicBezTo>
                <a:lnTo>
                  <a:pt x="0" y="23844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8899" tIns="168899" rIns="168899" bIns="168899" numCol="1" spcCol="1270" anchor="ctr" anchorCtr="0">
            <a:noAutofit/>
          </a:bodyPr>
          <a:lstStyle/>
          <a:p>
            <a:pPr lvl="0" algn="ctr" defTabSz="1155699">
              <a:lnSpc>
                <a:spcPct val="90000"/>
              </a:lnSpc>
              <a:spcBef>
                <a:spcPts val="0"/>
              </a:spcBef>
              <a:spcAft>
                <a:spcPts val="0"/>
              </a:spcAft>
              <a:defRPr/>
            </a:pPr>
            <a:r>
              <a:rPr lang="en-GB" sz="2600" b="1"/>
              <a:t>Introduced information governance.</a:t>
            </a:r>
          </a:p>
        </p:txBody>
      </p:sp>
      <p:sp>
        <p:nvSpPr>
          <p:cNvPr id="396045267" name="Freeform: Shape 6"/>
          <p:cNvSpPr/>
          <p:nvPr/>
        </p:nvSpPr>
        <p:spPr bwMode="auto">
          <a:xfrm>
            <a:off x="4377055" y="2898616"/>
            <a:ext cx="3444240" cy="1430655"/>
          </a:xfrm>
          <a:custGeom>
            <a:avLst/>
            <a:gdLst>
              <a:gd name="connsiteX0" fmla="*/ 0 w 3444240"/>
              <a:gd name="connsiteY0" fmla="*/ 238447 h 1430655"/>
              <a:gd name="connsiteX1" fmla="*/ 238447 w 3444240"/>
              <a:gd name="connsiteY1" fmla="*/ 0 h 1430655"/>
              <a:gd name="connsiteX2" fmla="*/ 3205793 w 3444240"/>
              <a:gd name="connsiteY2" fmla="*/ 0 h 1430655"/>
              <a:gd name="connsiteX3" fmla="*/ 3444240 w 3444240"/>
              <a:gd name="connsiteY3" fmla="*/ 238447 h 1430655"/>
              <a:gd name="connsiteX4" fmla="*/ 3444240 w 3444240"/>
              <a:gd name="connsiteY4" fmla="*/ 1192208 h 1430655"/>
              <a:gd name="connsiteX5" fmla="*/ 3205793 w 3444240"/>
              <a:gd name="connsiteY5" fmla="*/ 1430655 h 1430655"/>
              <a:gd name="connsiteX6" fmla="*/ 238447 w 3444240"/>
              <a:gd name="connsiteY6" fmla="*/ 1430655 h 1430655"/>
              <a:gd name="connsiteX7" fmla="*/ 0 w 3444240"/>
              <a:gd name="connsiteY7" fmla="*/ 1192208 h 1430655"/>
              <a:gd name="connsiteX8" fmla="*/ 0 w 3444240"/>
              <a:gd name="connsiteY8" fmla="*/ 238447 h 1430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44240" h="1430655" extrusionOk="0">
                <a:moveTo>
                  <a:pt x="0" y="238447"/>
                </a:moveTo>
                <a:cubicBezTo>
                  <a:pt x="0" y="106756"/>
                  <a:pt x="106756" y="0"/>
                  <a:pt x="238447" y="0"/>
                </a:cubicBezTo>
                <a:lnTo>
                  <a:pt x="3205793" y="0"/>
                </a:lnTo>
                <a:cubicBezTo>
                  <a:pt x="3337484" y="0"/>
                  <a:pt x="3444240" y="106756"/>
                  <a:pt x="3444240" y="238447"/>
                </a:cubicBezTo>
                <a:lnTo>
                  <a:pt x="3444240" y="1192208"/>
                </a:lnTo>
                <a:cubicBezTo>
                  <a:pt x="3444240" y="1323899"/>
                  <a:pt x="3337484" y="1430655"/>
                  <a:pt x="3205793" y="1430655"/>
                </a:cubicBezTo>
                <a:lnTo>
                  <a:pt x="238447" y="1430655"/>
                </a:lnTo>
                <a:cubicBezTo>
                  <a:pt x="106756" y="1430655"/>
                  <a:pt x="0" y="1323899"/>
                  <a:pt x="0" y="1192208"/>
                </a:cubicBezTo>
                <a:lnTo>
                  <a:pt x="0" y="23844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8899" tIns="168899" rIns="168899" bIns="168899" numCol="1" spcCol="1270" anchor="ctr" anchorCtr="0">
            <a:noAutofit/>
          </a:bodyPr>
          <a:lstStyle/>
          <a:p>
            <a:pPr marL="0" lvl="0" indent="0" algn="ctr" defTabSz="1155699">
              <a:lnSpc>
                <a:spcPct val="90000"/>
              </a:lnSpc>
              <a:spcBef>
                <a:spcPts val="0"/>
              </a:spcBef>
              <a:spcAft>
                <a:spcPts val="0"/>
              </a:spcAft>
              <a:buNone/>
              <a:defRPr/>
            </a:pPr>
            <a:r>
              <a:rPr lang="en-GB" sz="2600" b="1"/>
              <a:t>Overviewed Data Protection and GDPR in the UK </a:t>
            </a:r>
          </a:p>
        </p:txBody>
      </p:sp>
      <p:sp>
        <p:nvSpPr>
          <p:cNvPr id="744859671" name="Freeform: Shape 7"/>
          <p:cNvSpPr/>
          <p:nvPr/>
        </p:nvSpPr>
        <p:spPr bwMode="auto">
          <a:xfrm>
            <a:off x="8006288" y="2898616"/>
            <a:ext cx="3444240" cy="1430655"/>
          </a:xfrm>
          <a:custGeom>
            <a:avLst/>
            <a:gdLst>
              <a:gd name="connsiteX0" fmla="*/ 0 w 3444240"/>
              <a:gd name="connsiteY0" fmla="*/ 238447 h 1430655"/>
              <a:gd name="connsiteX1" fmla="*/ 238447 w 3444240"/>
              <a:gd name="connsiteY1" fmla="*/ 0 h 1430655"/>
              <a:gd name="connsiteX2" fmla="*/ 3205793 w 3444240"/>
              <a:gd name="connsiteY2" fmla="*/ 0 h 1430655"/>
              <a:gd name="connsiteX3" fmla="*/ 3444240 w 3444240"/>
              <a:gd name="connsiteY3" fmla="*/ 238447 h 1430655"/>
              <a:gd name="connsiteX4" fmla="*/ 3444240 w 3444240"/>
              <a:gd name="connsiteY4" fmla="*/ 1192208 h 1430655"/>
              <a:gd name="connsiteX5" fmla="*/ 3205793 w 3444240"/>
              <a:gd name="connsiteY5" fmla="*/ 1430655 h 1430655"/>
              <a:gd name="connsiteX6" fmla="*/ 238447 w 3444240"/>
              <a:gd name="connsiteY6" fmla="*/ 1430655 h 1430655"/>
              <a:gd name="connsiteX7" fmla="*/ 0 w 3444240"/>
              <a:gd name="connsiteY7" fmla="*/ 1192208 h 1430655"/>
              <a:gd name="connsiteX8" fmla="*/ 0 w 3444240"/>
              <a:gd name="connsiteY8" fmla="*/ 238447 h 1430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44240" h="1430655" extrusionOk="0">
                <a:moveTo>
                  <a:pt x="0" y="238447"/>
                </a:moveTo>
                <a:cubicBezTo>
                  <a:pt x="0" y="106756"/>
                  <a:pt x="106756" y="0"/>
                  <a:pt x="238447" y="0"/>
                </a:cubicBezTo>
                <a:lnTo>
                  <a:pt x="3205793" y="0"/>
                </a:lnTo>
                <a:cubicBezTo>
                  <a:pt x="3337484" y="0"/>
                  <a:pt x="3444240" y="106756"/>
                  <a:pt x="3444240" y="238447"/>
                </a:cubicBezTo>
                <a:lnTo>
                  <a:pt x="3444240" y="1192208"/>
                </a:lnTo>
                <a:cubicBezTo>
                  <a:pt x="3444240" y="1323899"/>
                  <a:pt x="3337484" y="1430655"/>
                  <a:pt x="3205793" y="1430655"/>
                </a:cubicBezTo>
                <a:lnTo>
                  <a:pt x="238447" y="1430655"/>
                </a:lnTo>
                <a:cubicBezTo>
                  <a:pt x="106756" y="1430655"/>
                  <a:pt x="0" y="1323899"/>
                  <a:pt x="0" y="1192208"/>
                </a:cubicBezTo>
                <a:lnTo>
                  <a:pt x="0" y="23844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8899" tIns="168899" rIns="168899" bIns="168899" numCol="1" spcCol="1270" anchor="ctr" anchorCtr="0">
            <a:noAutofit/>
          </a:bodyPr>
          <a:lstStyle/>
          <a:p>
            <a:pPr lvl="0" algn="ctr" defTabSz="1155699">
              <a:lnSpc>
                <a:spcPct val="90000"/>
              </a:lnSpc>
              <a:spcBef>
                <a:spcPts val="0"/>
              </a:spcBef>
              <a:spcAft>
                <a:spcPts val="0"/>
              </a:spcAft>
              <a:defRPr/>
            </a:pPr>
            <a:r>
              <a:rPr lang="en-GB" sz="2600" b="1"/>
              <a:t>Introduced the Ethical use of patient data</a:t>
            </a:r>
          </a:p>
          <a:p>
            <a:pPr marL="0" lvl="0" indent="0" algn="ctr" defTabSz="1155699">
              <a:lnSpc>
                <a:spcPct val="90000"/>
              </a:lnSpc>
              <a:spcBef>
                <a:spcPts val="0"/>
              </a:spcBef>
              <a:spcAft>
                <a:spcPts val="0"/>
              </a:spcAft>
              <a:buNone/>
              <a:defRPr/>
            </a:pPr>
            <a:endParaRPr lang="en-GB" sz="2600"/>
          </a:p>
        </p:txBody>
      </p:sp>
      <p:sp>
        <p:nvSpPr>
          <p:cNvPr id="1281297983" name="Arrow: Right 4"/>
          <p:cNvSpPr/>
          <p:nvPr/>
        </p:nvSpPr>
        <p:spPr bwMode="auto">
          <a:xfrm>
            <a:off x="1216659" y="1817370"/>
            <a:ext cx="9758680" cy="3576638"/>
          </a:xfrm>
          <a:prstGeom prst="rightArrow">
            <a:avLst>
              <a:gd name="adj1" fmla="val 50000"/>
              <a:gd name="adj2" fmla="val 50000"/>
            </a:avLst>
          </a:prstGeom>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1246492471" name="Freeform: Shape 5"/>
          <p:cNvSpPr/>
          <p:nvPr/>
        </p:nvSpPr>
        <p:spPr bwMode="auto">
          <a:xfrm>
            <a:off x="744646" y="2890361"/>
            <a:ext cx="3444240" cy="1430655"/>
          </a:xfrm>
          <a:custGeom>
            <a:avLst/>
            <a:gdLst>
              <a:gd name="connsiteX0" fmla="*/ 0 w 3444240"/>
              <a:gd name="connsiteY0" fmla="*/ 238447 h 1430655"/>
              <a:gd name="connsiteX1" fmla="*/ 238447 w 3444240"/>
              <a:gd name="connsiteY1" fmla="*/ 0 h 1430655"/>
              <a:gd name="connsiteX2" fmla="*/ 3205793 w 3444240"/>
              <a:gd name="connsiteY2" fmla="*/ 0 h 1430655"/>
              <a:gd name="connsiteX3" fmla="*/ 3444240 w 3444240"/>
              <a:gd name="connsiteY3" fmla="*/ 238447 h 1430655"/>
              <a:gd name="connsiteX4" fmla="*/ 3444240 w 3444240"/>
              <a:gd name="connsiteY4" fmla="*/ 1192208 h 1430655"/>
              <a:gd name="connsiteX5" fmla="*/ 3205793 w 3444240"/>
              <a:gd name="connsiteY5" fmla="*/ 1430655 h 1430655"/>
              <a:gd name="connsiteX6" fmla="*/ 238447 w 3444240"/>
              <a:gd name="connsiteY6" fmla="*/ 1430655 h 1430655"/>
              <a:gd name="connsiteX7" fmla="*/ 0 w 3444240"/>
              <a:gd name="connsiteY7" fmla="*/ 1192208 h 1430655"/>
              <a:gd name="connsiteX8" fmla="*/ 0 w 3444240"/>
              <a:gd name="connsiteY8" fmla="*/ 238447 h 1430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44240" h="1430655" extrusionOk="0">
                <a:moveTo>
                  <a:pt x="0" y="238447"/>
                </a:moveTo>
                <a:cubicBezTo>
                  <a:pt x="0" y="106756"/>
                  <a:pt x="106756" y="0"/>
                  <a:pt x="238447" y="0"/>
                </a:cubicBezTo>
                <a:lnTo>
                  <a:pt x="3205793" y="0"/>
                </a:lnTo>
                <a:cubicBezTo>
                  <a:pt x="3337484" y="0"/>
                  <a:pt x="3444240" y="106756"/>
                  <a:pt x="3444240" y="238447"/>
                </a:cubicBezTo>
                <a:lnTo>
                  <a:pt x="3444240" y="1192208"/>
                </a:lnTo>
                <a:cubicBezTo>
                  <a:pt x="3444240" y="1323899"/>
                  <a:pt x="3337484" y="1430655"/>
                  <a:pt x="3205793" y="1430655"/>
                </a:cubicBezTo>
                <a:lnTo>
                  <a:pt x="238447" y="1430655"/>
                </a:lnTo>
                <a:cubicBezTo>
                  <a:pt x="106756" y="1430655"/>
                  <a:pt x="0" y="1323899"/>
                  <a:pt x="0" y="1192208"/>
                </a:cubicBezTo>
                <a:lnTo>
                  <a:pt x="0" y="23844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8899" tIns="168899" rIns="168899" bIns="168899" numCol="1" spcCol="1270" anchor="ctr" anchorCtr="0">
            <a:noAutofit/>
          </a:bodyPr>
          <a:lstStyle/>
          <a:p>
            <a:pPr lvl="0" algn="ctr" defTabSz="1155699">
              <a:lnSpc>
                <a:spcPct val="90000"/>
              </a:lnSpc>
              <a:spcBef>
                <a:spcPts val="0"/>
              </a:spcBef>
              <a:spcAft>
                <a:spcPts val="0"/>
              </a:spcAft>
              <a:defRPr/>
            </a:pPr>
            <a:r>
              <a:rPr lang="en-GB" sz="2600" b="1"/>
              <a:t>Introduced information governance.</a:t>
            </a:r>
          </a:p>
        </p:txBody>
      </p:sp>
      <p:sp>
        <p:nvSpPr>
          <p:cNvPr id="733857291" name="Freeform: Shape 6"/>
          <p:cNvSpPr/>
          <p:nvPr/>
        </p:nvSpPr>
        <p:spPr bwMode="auto">
          <a:xfrm>
            <a:off x="4373880" y="2890361"/>
            <a:ext cx="3444240" cy="1430655"/>
          </a:xfrm>
          <a:custGeom>
            <a:avLst/>
            <a:gdLst>
              <a:gd name="connsiteX0" fmla="*/ 0 w 3444240"/>
              <a:gd name="connsiteY0" fmla="*/ 238447 h 1430655"/>
              <a:gd name="connsiteX1" fmla="*/ 238447 w 3444240"/>
              <a:gd name="connsiteY1" fmla="*/ 0 h 1430655"/>
              <a:gd name="connsiteX2" fmla="*/ 3205793 w 3444240"/>
              <a:gd name="connsiteY2" fmla="*/ 0 h 1430655"/>
              <a:gd name="connsiteX3" fmla="*/ 3444240 w 3444240"/>
              <a:gd name="connsiteY3" fmla="*/ 238447 h 1430655"/>
              <a:gd name="connsiteX4" fmla="*/ 3444240 w 3444240"/>
              <a:gd name="connsiteY4" fmla="*/ 1192208 h 1430655"/>
              <a:gd name="connsiteX5" fmla="*/ 3205793 w 3444240"/>
              <a:gd name="connsiteY5" fmla="*/ 1430655 h 1430655"/>
              <a:gd name="connsiteX6" fmla="*/ 238447 w 3444240"/>
              <a:gd name="connsiteY6" fmla="*/ 1430655 h 1430655"/>
              <a:gd name="connsiteX7" fmla="*/ 0 w 3444240"/>
              <a:gd name="connsiteY7" fmla="*/ 1192208 h 1430655"/>
              <a:gd name="connsiteX8" fmla="*/ 0 w 3444240"/>
              <a:gd name="connsiteY8" fmla="*/ 238447 h 1430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44240" h="1430655" extrusionOk="0">
                <a:moveTo>
                  <a:pt x="0" y="238447"/>
                </a:moveTo>
                <a:cubicBezTo>
                  <a:pt x="0" y="106756"/>
                  <a:pt x="106756" y="0"/>
                  <a:pt x="238447" y="0"/>
                </a:cubicBezTo>
                <a:lnTo>
                  <a:pt x="3205793" y="0"/>
                </a:lnTo>
                <a:cubicBezTo>
                  <a:pt x="3337484" y="0"/>
                  <a:pt x="3444240" y="106756"/>
                  <a:pt x="3444240" y="238447"/>
                </a:cubicBezTo>
                <a:lnTo>
                  <a:pt x="3444240" y="1192208"/>
                </a:lnTo>
                <a:cubicBezTo>
                  <a:pt x="3444240" y="1323899"/>
                  <a:pt x="3337484" y="1430655"/>
                  <a:pt x="3205793" y="1430655"/>
                </a:cubicBezTo>
                <a:lnTo>
                  <a:pt x="238447" y="1430655"/>
                </a:lnTo>
                <a:cubicBezTo>
                  <a:pt x="106756" y="1430655"/>
                  <a:pt x="0" y="1323899"/>
                  <a:pt x="0" y="1192208"/>
                </a:cubicBezTo>
                <a:lnTo>
                  <a:pt x="0" y="23844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8899" tIns="168899" rIns="168899" bIns="168899" numCol="1" spcCol="1270" anchor="ctr" anchorCtr="0">
            <a:noAutofit/>
          </a:bodyPr>
          <a:lstStyle/>
          <a:p>
            <a:pPr marL="0" lvl="0" indent="0" algn="ctr" defTabSz="1155699">
              <a:lnSpc>
                <a:spcPct val="90000"/>
              </a:lnSpc>
              <a:spcBef>
                <a:spcPts val="0"/>
              </a:spcBef>
              <a:spcAft>
                <a:spcPts val="0"/>
              </a:spcAft>
              <a:buNone/>
              <a:defRPr/>
            </a:pPr>
            <a:r>
              <a:rPr lang="en-GB" sz="2600" b="1"/>
              <a:t>Overviewed Data Protection and GDPR in the UK </a:t>
            </a:r>
          </a:p>
        </p:txBody>
      </p:sp>
      <p:sp>
        <p:nvSpPr>
          <p:cNvPr id="1636409162" name="Freeform: Shape 7"/>
          <p:cNvSpPr/>
          <p:nvPr/>
        </p:nvSpPr>
        <p:spPr bwMode="auto">
          <a:xfrm>
            <a:off x="8003113" y="2890361"/>
            <a:ext cx="3444240" cy="1430655"/>
          </a:xfrm>
          <a:custGeom>
            <a:avLst/>
            <a:gdLst>
              <a:gd name="connsiteX0" fmla="*/ 0 w 3444240"/>
              <a:gd name="connsiteY0" fmla="*/ 238447 h 1430655"/>
              <a:gd name="connsiteX1" fmla="*/ 238447 w 3444240"/>
              <a:gd name="connsiteY1" fmla="*/ 0 h 1430655"/>
              <a:gd name="connsiteX2" fmla="*/ 3205793 w 3444240"/>
              <a:gd name="connsiteY2" fmla="*/ 0 h 1430655"/>
              <a:gd name="connsiteX3" fmla="*/ 3444240 w 3444240"/>
              <a:gd name="connsiteY3" fmla="*/ 238447 h 1430655"/>
              <a:gd name="connsiteX4" fmla="*/ 3444240 w 3444240"/>
              <a:gd name="connsiteY4" fmla="*/ 1192208 h 1430655"/>
              <a:gd name="connsiteX5" fmla="*/ 3205793 w 3444240"/>
              <a:gd name="connsiteY5" fmla="*/ 1430655 h 1430655"/>
              <a:gd name="connsiteX6" fmla="*/ 238447 w 3444240"/>
              <a:gd name="connsiteY6" fmla="*/ 1430655 h 1430655"/>
              <a:gd name="connsiteX7" fmla="*/ 0 w 3444240"/>
              <a:gd name="connsiteY7" fmla="*/ 1192208 h 1430655"/>
              <a:gd name="connsiteX8" fmla="*/ 0 w 3444240"/>
              <a:gd name="connsiteY8" fmla="*/ 238447 h 1430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44240" h="1430655" extrusionOk="0">
                <a:moveTo>
                  <a:pt x="0" y="238447"/>
                </a:moveTo>
                <a:cubicBezTo>
                  <a:pt x="0" y="106756"/>
                  <a:pt x="106756" y="0"/>
                  <a:pt x="238447" y="0"/>
                </a:cubicBezTo>
                <a:lnTo>
                  <a:pt x="3205793" y="0"/>
                </a:lnTo>
                <a:cubicBezTo>
                  <a:pt x="3337484" y="0"/>
                  <a:pt x="3444240" y="106756"/>
                  <a:pt x="3444240" y="238447"/>
                </a:cubicBezTo>
                <a:lnTo>
                  <a:pt x="3444240" y="1192208"/>
                </a:lnTo>
                <a:cubicBezTo>
                  <a:pt x="3444240" y="1323899"/>
                  <a:pt x="3337484" y="1430655"/>
                  <a:pt x="3205793" y="1430655"/>
                </a:cubicBezTo>
                <a:lnTo>
                  <a:pt x="238447" y="1430655"/>
                </a:lnTo>
                <a:cubicBezTo>
                  <a:pt x="106756" y="1430655"/>
                  <a:pt x="0" y="1323899"/>
                  <a:pt x="0" y="1192208"/>
                </a:cubicBezTo>
                <a:lnTo>
                  <a:pt x="0" y="23844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8899" tIns="168899" rIns="168899" bIns="168899" numCol="1" spcCol="1270" anchor="ctr" anchorCtr="0">
            <a:noAutofit/>
          </a:bodyPr>
          <a:lstStyle/>
          <a:p>
            <a:pPr lvl="0" algn="ctr" defTabSz="1155699">
              <a:lnSpc>
                <a:spcPct val="90000"/>
              </a:lnSpc>
              <a:spcBef>
                <a:spcPts val="0"/>
              </a:spcBef>
              <a:spcAft>
                <a:spcPts val="0"/>
              </a:spcAft>
              <a:defRPr/>
            </a:pPr>
            <a:r>
              <a:rPr lang="en-GB" sz="2600" b="1"/>
              <a:t>Introduced the Ethical use of patient data</a:t>
            </a:r>
          </a:p>
          <a:p>
            <a:pPr marL="0" lvl="0" indent="0" algn="ctr" defTabSz="1155699">
              <a:lnSpc>
                <a:spcPct val="90000"/>
              </a:lnSpc>
              <a:spcBef>
                <a:spcPts val="0"/>
              </a:spcBef>
              <a:spcAft>
                <a:spcPts val="0"/>
              </a:spcAft>
              <a:buNone/>
              <a:defRPr/>
            </a:pPr>
            <a:endParaRPr lang="en-GB" sz="260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013725414"/>
                                        </p:tgtEl>
                                        <p:attrNameLst>
                                          <p:attrName>style.visibility</p:attrName>
                                        </p:attrNameLst>
                                      </p:cBhvr>
                                      <p:to>
                                        <p:strVal val="visible"/>
                                      </p:to>
                                    </p:set>
                                    <p:animEffect transition="in" filter="fade">
                                      <p:cBhvr>
                                        <p:cTn id="7" dur="500"/>
                                        <p:tgtEl>
                                          <p:spTgt spid="101372541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96045267"/>
                                        </p:tgtEl>
                                        <p:attrNameLst>
                                          <p:attrName>style.visibility</p:attrName>
                                        </p:attrNameLst>
                                      </p:cBhvr>
                                      <p:to>
                                        <p:strVal val="visible"/>
                                      </p:to>
                                    </p:set>
                                    <p:animEffect transition="in" filter="fade">
                                      <p:cBhvr>
                                        <p:cTn id="12" dur="500"/>
                                        <p:tgtEl>
                                          <p:spTgt spid="39604526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44859671"/>
                                        </p:tgtEl>
                                        <p:attrNameLst>
                                          <p:attrName>style.visibility</p:attrName>
                                        </p:attrNameLst>
                                      </p:cBhvr>
                                      <p:to>
                                        <p:strVal val="visible"/>
                                      </p:to>
                                    </p:set>
                                    <p:animEffect transition="in" filter="fade">
                                      <p:cBhvr>
                                        <p:cTn id="17" dur="500"/>
                                        <p:tgtEl>
                                          <p:spTgt spid="744859671"/>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246492471"/>
                                        </p:tgtEl>
                                        <p:attrNameLst>
                                          <p:attrName>style.visibility</p:attrName>
                                        </p:attrNameLst>
                                      </p:cBhvr>
                                      <p:to>
                                        <p:strVal val="visible"/>
                                      </p:to>
                                    </p:set>
                                    <p:animEffect transition="in" filter="fade">
                                      <p:cBhvr>
                                        <p:cTn id="22" dur="500"/>
                                        <p:tgtEl>
                                          <p:spTgt spid="1246492471"/>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733857291"/>
                                        </p:tgtEl>
                                        <p:attrNameLst>
                                          <p:attrName>style.visibility</p:attrName>
                                        </p:attrNameLst>
                                      </p:cBhvr>
                                      <p:to>
                                        <p:strVal val="visible"/>
                                      </p:to>
                                    </p:set>
                                    <p:animEffect transition="in" filter="fade">
                                      <p:cBhvr>
                                        <p:cTn id="27" dur="500"/>
                                        <p:tgtEl>
                                          <p:spTgt spid="733857291"/>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636409162"/>
                                        </p:tgtEl>
                                        <p:attrNameLst>
                                          <p:attrName>style.visibility</p:attrName>
                                        </p:attrNameLst>
                                      </p:cBhvr>
                                      <p:to>
                                        <p:strVal val="visible"/>
                                      </p:to>
                                    </p:set>
                                    <p:animEffect transition="in" filter="fade">
                                      <p:cBhvr>
                                        <p:cTn id="32" dur="500"/>
                                        <p:tgtEl>
                                          <p:spTgt spid="163640916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13725414" grpId="0" animBg="1"/>
      <p:bldP spid="396045267" grpId="0" animBg="1"/>
      <p:bldP spid="744859671" grpId="0" animBg="1"/>
      <p:bldP spid="1246492471" grpId="0" bldLvl="0" animBg="1"/>
      <p:bldP spid="733857291" grpId="0" bldLvl="0" animBg="1"/>
      <p:bldP spid="1636409162" grpId="0" bldLvl="0" animBg="1"/>
    </p:bldLst>
  </p:timing>
</p:sld>
</file>

<file path=ppt/slides/slide4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423893087" name="TextBox 1"/>
          <p:cNvSpPr txBox="1"/>
          <p:nvPr/>
        </p:nvSpPr>
        <p:spPr bwMode="auto">
          <a:xfrm>
            <a:off x="1175948" y="937580"/>
            <a:ext cx="9839460" cy="3999865"/>
          </a:xfrm>
          <a:prstGeom prst="rect">
            <a:avLst/>
          </a:prstGeom>
          <a:noFill/>
        </p:spPr>
        <p:txBody>
          <a:bodyPr wrap="square" rtlCol="0">
            <a:spAutoFit/>
          </a:bodyPr>
          <a:lstStyle/>
          <a:p>
            <a:pPr algn="ctr">
              <a:defRPr/>
            </a:pPr>
            <a:r>
              <a:rPr lang="en-GB" sz="5400" b="1">
                <a:solidFill>
                  <a:schemeClr val="bg1"/>
                </a:solidFill>
              </a:rPr>
              <a:t>How is this Useful?</a:t>
            </a:r>
          </a:p>
          <a:p>
            <a:pPr marL="285750" indent="-285750">
              <a:buFont typeface="Arial"/>
              <a:buChar char="•"/>
              <a:defRPr/>
            </a:pPr>
            <a:endParaRPr lang="en-GB" sz="2000" b="1">
              <a:solidFill>
                <a:schemeClr val="bg1"/>
              </a:solidFill>
            </a:endParaRPr>
          </a:p>
          <a:p>
            <a:pPr marL="285750" indent="-285750">
              <a:buFont typeface="Arial"/>
              <a:buChar char="•"/>
              <a:defRPr/>
            </a:pPr>
            <a:endParaRPr lang="en-GB" sz="2000" b="1">
              <a:solidFill>
                <a:schemeClr val="bg1"/>
              </a:solidFill>
            </a:endParaRPr>
          </a:p>
          <a:p>
            <a:pPr marL="285750" indent="-285750">
              <a:buFont typeface="Arial"/>
              <a:buChar char="•"/>
              <a:defRPr/>
            </a:pPr>
            <a:r>
              <a:rPr lang="en-GB" sz="2000">
                <a:solidFill>
                  <a:schemeClr val="bg1"/>
                </a:solidFill>
              </a:rPr>
              <a:t>Later in the module, you will </a:t>
            </a:r>
            <a:r>
              <a:rPr lang="en-GB" sz="2000" b="1">
                <a:solidFill>
                  <a:schemeClr val="bg1"/>
                </a:solidFill>
              </a:rPr>
              <a:t>selectively apply</a:t>
            </a:r>
            <a:r>
              <a:rPr lang="en-GB" sz="2000">
                <a:solidFill>
                  <a:schemeClr val="bg1"/>
                </a:solidFill>
              </a:rPr>
              <a:t> information governance principles to:</a:t>
            </a:r>
          </a:p>
          <a:p>
            <a:pPr marL="285750" indent="-285750">
              <a:buFont typeface="Arial"/>
              <a:buChar char="•"/>
              <a:defRPr/>
            </a:pPr>
            <a:endParaRPr lang="en-GB" sz="2000">
              <a:solidFill>
                <a:schemeClr val="bg1"/>
              </a:solidFill>
            </a:endParaRPr>
          </a:p>
          <a:p>
            <a:pPr marL="285750" indent="-285750">
              <a:buFont typeface="Arial"/>
              <a:buChar char="•"/>
              <a:defRPr/>
            </a:pPr>
            <a:r>
              <a:rPr lang="en-GB" sz="2000">
                <a:solidFill>
                  <a:schemeClr val="bg1"/>
                </a:solidFill>
              </a:rPr>
              <a:t>Test whether claimed benefits are legally, ethically, and socially sustainable</a:t>
            </a:r>
          </a:p>
          <a:p>
            <a:pPr marL="285750" indent="-285750">
              <a:buFont typeface="Arial"/>
              <a:buChar char="•"/>
              <a:defRPr/>
            </a:pPr>
            <a:r>
              <a:rPr lang="en-GB" sz="2000">
                <a:solidFill>
                  <a:schemeClr val="bg1"/>
                </a:solidFill>
              </a:rPr>
              <a:t>Identify trade-offs between efficiency, safety, privacy, and accountability</a:t>
            </a:r>
          </a:p>
          <a:p>
            <a:pPr marL="285750" indent="-285750">
              <a:buFont typeface="Arial"/>
              <a:buChar char="•"/>
              <a:defRPr/>
            </a:pPr>
            <a:r>
              <a:rPr lang="en-GB" sz="2000">
                <a:solidFill>
                  <a:schemeClr val="bg1"/>
                </a:solidFill>
              </a:rPr>
              <a:t>Examine whose interests are protected, marginalised, or made invisible through data use</a:t>
            </a:r>
          </a:p>
          <a:p>
            <a:pPr marL="285750" indent="-285750">
              <a:buFont typeface="Arial"/>
              <a:buChar char="•"/>
              <a:defRPr/>
            </a:pPr>
            <a:endParaRPr lang="en-GB" sz="2000">
              <a:solidFill>
                <a:schemeClr val="bg1"/>
              </a:solidFill>
            </a:endParaRPr>
          </a:p>
          <a:p>
            <a:pPr marL="285750" indent="-285750">
              <a:buFont typeface="Arial"/>
              <a:buChar char="•"/>
              <a:defRPr/>
            </a:pPr>
            <a:r>
              <a:rPr lang="en-GB" sz="2000">
                <a:solidFill>
                  <a:schemeClr val="bg1"/>
                </a:solidFill>
              </a:rPr>
              <a:t>You are not expected to apply all principles to every innovation. Critical judgement involves deciding </a:t>
            </a:r>
            <a:r>
              <a:rPr lang="en-GB" sz="2000" b="1">
                <a:solidFill>
                  <a:schemeClr val="bg1"/>
                </a:solidFill>
              </a:rPr>
              <a:t>which principles matter, and why</a:t>
            </a:r>
            <a:r>
              <a:rPr lang="en-GB" sz="2000">
                <a:solidFill>
                  <a:schemeClr val="bg1"/>
                </a:solidFill>
              </a:rPr>
              <a:t>, supported by evidence.</a:t>
            </a: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131712990" name="Title 1"/>
          <p:cNvSpPr>
            <a:spLocks noGrp="1"/>
          </p:cNvSpPr>
          <p:nvPr>
            <p:ph type="title"/>
          </p:nvPr>
        </p:nvSpPr>
        <p:spPr bwMode="auto">
          <a:xfrm>
            <a:off x="1935255" y="2625541"/>
            <a:ext cx="8321489" cy="1325563"/>
          </a:xfrm>
        </p:spPr>
        <p:txBody>
          <a:bodyPr/>
          <a:lstStyle/>
          <a:p>
            <a:pPr>
              <a:defRPr/>
            </a:pPr>
            <a:r>
              <a:rPr lang="en-GB" b="1">
                <a:latin typeface="+mn-lt"/>
              </a:rPr>
              <a:t>Remember UWTSD Resources… </a:t>
            </a: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880778109" name="Title 1"/>
          <p:cNvSpPr>
            <a:spLocks noGrp="1"/>
          </p:cNvSpPr>
          <p:nvPr>
            <p:ph type="title"/>
          </p:nvPr>
        </p:nvSpPr>
        <p:spPr bwMode="auto">
          <a:xfrm>
            <a:off x="298515" y="1291973"/>
            <a:ext cx="11594969" cy="454766"/>
          </a:xfrm>
        </p:spPr>
        <p:txBody>
          <a:bodyPr>
            <a:normAutofit fontScale="90000"/>
          </a:bodyPr>
          <a:lstStyle/>
          <a:p>
            <a:pPr>
              <a:defRPr/>
            </a:pPr>
            <a:r>
              <a:rPr lang="en-GB" b="1">
                <a:latin typeface="+mn-lt"/>
              </a:rPr>
              <a:t>Reference List</a:t>
            </a:r>
          </a:p>
        </p:txBody>
      </p:sp>
      <p:sp>
        <p:nvSpPr>
          <p:cNvPr id="525349523" name="Content Placeholder 2"/>
          <p:cNvSpPr>
            <a:spLocks noGrp="1"/>
          </p:cNvSpPr>
          <p:nvPr>
            <p:ph idx="1"/>
          </p:nvPr>
        </p:nvSpPr>
        <p:spPr bwMode="auto">
          <a:xfrm>
            <a:off x="301657" y="1875694"/>
            <a:ext cx="11594969" cy="4657082"/>
          </a:xfrm>
        </p:spPr>
        <p:txBody>
          <a:bodyPr vert="horz" lIns="91440" tIns="45720" rIns="91440" bIns="45720" rtlCol="0" anchor="t">
            <a:normAutofit fontScale="47500" lnSpcReduction="20000"/>
          </a:bodyPr>
          <a:lstStyle/>
          <a:p>
            <a:pPr>
              <a:lnSpc>
                <a:spcPct val="110000"/>
              </a:lnSpc>
              <a:defRPr/>
            </a:pPr>
            <a:r>
              <a:rPr lang="en-GB" dirty="0">
                <a:ea typeface="+mn-lt"/>
                <a:cs typeface="+mn-lt"/>
              </a:rPr>
              <a:t>National Data Guardian </a:t>
            </a:r>
            <a:r>
              <a:rPr lang="en-GB" i="1" dirty="0">
                <a:ea typeface="+mn-lt"/>
                <a:cs typeface="+mn-lt"/>
              </a:rPr>
              <a:t>About us</a:t>
            </a:r>
            <a:r>
              <a:rPr lang="en-GB" dirty="0">
                <a:ea typeface="+mn-lt"/>
                <a:cs typeface="+mn-lt"/>
              </a:rPr>
              <a:t>. Available at: </a:t>
            </a:r>
            <a:r>
              <a:rPr lang="en-GB" dirty="0">
                <a:ea typeface="+mn-lt"/>
                <a:cs typeface="+mn-lt"/>
                <a:hlinkClick r:id="rId3"/>
              </a:rPr>
              <a:t>GOV.UK – National Data Guardian</a:t>
            </a:r>
            <a:r>
              <a:rPr lang="en-GB" dirty="0"/>
              <a:t> (Accessed: 11 September 2025).</a:t>
            </a:r>
          </a:p>
          <a:p>
            <a:pPr>
              <a:lnSpc>
                <a:spcPct val="110000"/>
              </a:lnSpc>
              <a:defRPr/>
            </a:pPr>
            <a:r>
              <a:rPr lang="en-GB" dirty="0"/>
              <a:t>ICO (2025d) </a:t>
            </a:r>
            <a:r>
              <a:rPr lang="en-GB" i="1" dirty="0"/>
              <a:t>Guide to accountability and governance </a:t>
            </a:r>
            <a:r>
              <a:rPr lang="en-GB" dirty="0"/>
              <a:t>Available at: </a:t>
            </a:r>
            <a:r>
              <a:rPr lang="en-GB" u="sng" dirty="0">
                <a:hlinkClick r:id="rId4"/>
              </a:rPr>
              <a:t>Guide to accountability and governance | ICO</a:t>
            </a:r>
            <a:r>
              <a:rPr lang="en-GB" dirty="0"/>
              <a:t> (Accessed: 11 September 2025).</a:t>
            </a:r>
            <a:endParaRPr lang="en-GB" i="1" dirty="0"/>
          </a:p>
          <a:p>
            <a:pPr>
              <a:lnSpc>
                <a:spcPct val="110000"/>
              </a:lnSpc>
              <a:defRPr/>
            </a:pPr>
            <a:r>
              <a:rPr lang="en-GB" dirty="0"/>
              <a:t>ICO (2025c) </a:t>
            </a:r>
            <a:r>
              <a:rPr lang="en-GB" i="1" dirty="0"/>
              <a:t>Accuracy </a:t>
            </a:r>
            <a:r>
              <a:rPr lang="en-GB" dirty="0"/>
              <a:t>Available at: Principle (a): </a:t>
            </a:r>
            <a:r>
              <a:rPr lang="en-GB" u="sng" dirty="0">
                <a:hlinkClick r:id="rId5"/>
              </a:rPr>
              <a:t>Principle (d): Accuracy | ICO</a:t>
            </a:r>
            <a:r>
              <a:rPr lang="en-GB" dirty="0"/>
              <a:t> (Accessed: 11 September 2025).</a:t>
            </a:r>
          </a:p>
          <a:p>
            <a:pPr>
              <a:lnSpc>
                <a:spcPct val="110000"/>
              </a:lnSpc>
              <a:defRPr/>
            </a:pPr>
            <a:r>
              <a:rPr lang="en-GB" dirty="0"/>
              <a:t>ICO (2025a) </a:t>
            </a:r>
            <a:r>
              <a:rPr lang="en-GB" i="1" dirty="0"/>
              <a:t>Purpose Limitation </a:t>
            </a:r>
            <a:r>
              <a:rPr lang="en-GB" dirty="0"/>
              <a:t>Available at: </a:t>
            </a:r>
            <a:r>
              <a:rPr lang="en-GB" u="sng" dirty="0">
                <a:hlinkClick r:id="rId6"/>
              </a:rPr>
              <a:t>Purpose limitation | ICO </a:t>
            </a:r>
            <a:r>
              <a:rPr lang="en-GB" dirty="0"/>
              <a:t>(Accessed: 11 September 2025).</a:t>
            </a:r>
          </a:p>
          <a:p>
            <a:pPr>
              <a:lnSpc>
                <a:spcPct val="110000"/>
              </a:lnSpc>
              <a:defRPr/>
            </a:pPr>
            <a:r>
              <a:rPr lang="en-GB" dirty="0"/>
              <a:t>ICO (2025b) </a:t>
            </a:r>
            <a:r>
              <a:rPr lang="en-GB" i="1" dirty="0"/>
              <a:t>Principle (a): Lawfulness, fairness and transparency </a:t>
            </a:r>
            <a:r>
              <a:rPr lang="en-GB" dirty="0"/>
              <a:t>Available at: </a:t>
            </a:r>
            <a:r>
              <a:rPr lang="en-GB" u="sng" dirty="0">
                <a:hlinkClick r:id="rId7"/>
              </a:rPr>
              <a:t>Principle (a): Lawfulness, fairness and transparency | ICO</a:t>
            </a:r>
            <a:r>
              <a:rPr lang="en-GB" dirty="0"/>
              <a:t> (Accessed: 11 September 2025).</a:t>
            </a:r>
            <a:endParaRPr lang="en-GB" i="1" dirty="0"/>
          </a:p>
          <a:p>
            <a:pPr>
              <a:lnSpc>
                <a:spcPct val="110000"/>
              </a:lnSpc>
              <a:defRPr/>
            </a:pPr>
            <a:r>
              <a:rPr lang="en-GB" dirty="0"/>
              <a:t>ICO (2023) </a:t>
            </a:r>
            <a:r>
              <a:rPr lang="en-GB" i="1" dirty="0"/>
              <a:t>Guide to the UK General Data Protection Regulation (UK GDPR).</a:t>
            </a:r>
            <a:r>
              <a:rPr lang="en-GB" dirty="0"/>
              <a:t> Available at: </a:t>
            </a:r>
            <a:r>
              <a:rPr lang="en-GB" u="sng" dirty="0">
                <a:hlinkClick r:id="rId8"/>
              </a:rPr>
              <a:t>Information Commissioner's Office </a:t>
            </a:r>
            <a:r>
              <a:rPr lang="en-GB" dirty="0"/>
              <a:t>(Accessed: 10 September 2025).</a:t>
            </a:r>
          </a:p>
          <a:p>
            <a:pPr>
              <a:lnSpc>
                <a:spcPct val="110000"/>
              </a:lnSpc>
              <a:defRPr/>
            </a:pPr>
            <a:r>
              <a:rPr lang="en-GB" dirty="0">
                <a:ea typeface="+mn-lt"/>
                <a:cs typeface="+mn-lt"/>
              </a:rPr>
              <a:t>Information Commissioner’s Office [ICO] </a:t>
            </a:r>
            <a:r>
              <a:rPr lang="en-GB" i="1" dirty="0">
                <a:ea typeface="+mn-lt"/>
                <a:cs typeface="+mn-lt"/>
              </a:rPr>
              <a:t>Getting started with data protection: a step-by-step guide</a:t>
            </a:r>
            <a:r>
              <a:rPr lang="en-GB" dirty="0">
                <a:ea typeface="+mn-lt"/>
                <a:cs typeface="+mn-lt"/>
              </a:rPr>
              <a:t>. Available at: </a:t>
            </a:r>
            <a:r>
              <a:rPr lang="en-GB" dirty="0">
                <a:ea typeface="+mn-lt"/>
                <a:cs typeface="+mn-lt"/>
                <a:hlinkClick r:id="rId9"/>
              </a:rPr>
              <a:t>ICO – Getting started with data protection</a:t>
            </a:r>
            <a:r>
              <a:rPr lang="en-GB" dirty="0"/>
              <a:t> (Accessed: 10 September 2025).</a:t>
            </a:r>
          </a:p>
          <a:p>
            <a:pPr>
              <a:lnSpc>
                <a:spcPct val="110000"/>
              </a:lnSpc>
              <a:defRPr/>
            </a:pPr>
            <a:r>
              <a:rPr lang="en-GB" dirty="0">
                <a:ea typeface="+mn-lt"/>
                <a:cs typeface="+mn-lt"/>
              </a:rPr>
              <a:t>Information Commissioner’s Office [ICO] </a:t>
            </a:r>
            <a:r>
              <a:rPr lang="en-GB" i="1" dirty="0">
                <a:ea typeface="+mn-lt"/>
                <a:cs typeface="+mn-lt"/>
              </a:rPr>
              <a:t>Purpose limitation, data minimisation and storage limitation</a:t>
            </a:r>
            <a:r>
              <a:rPr lang="en-GB" dirty="0">
                <a:ea typeface="+mn-lt"/>
                <a:cs typeface="+mn-lt"/>
              </a:rPr>
              <a:t>. Available at: </a:t>
            </a:r>
            <a:r>
              <a:rPr lang="en-GB" dirty="0">
                <a:ea typeface="+mn-lt"/>
                <a:cs typeface="+mn-lt"/>
                <a:hlinkClick r:id="rId10"/>
              </a:rPr>
              <a:t>ICO – Purpose limitation, data minimisation and storage limitation</a:t>
            </a:r>
            <a:r>
              <a:rPr lang="en-GB" dirty="0"/>
              <a:t> (Accessed: 11 September 2025).</a:t>
            </a:r>
          </a:p>
          <a:p>
            <a:pPr>
              <a:lnSpc>
                <a:spcPct val="110000"/>
              </a:lnSpc>
              <a:defRPr/>
            </a:pPr>
            <a:r>
              <a:rPr lang="en-GB" dirty="0"/>
              <a:t>NHS England (2024) </a:t>
            </a:r>
            <a:r>
              <a:rPr lang="en-GB" i="1" dirty="0"/>
              <a:t>Primary Care Dementia Data, August 2024 </a:t>
            </a:r>
            <a:r>
              <a:rPr lang="en-GB" dirty="0"/>
              <a:t>Available at: </a:t>
            </a:r>
            <a:r>
              <a:rPr lang="en-GB" u="sng" dirty="0">
                <a:hlinkClick r:id="rId11"/>
              </a:rPr>
              <a:t>Primary Care Dementia Data, August 2024 - NHS England Digital</a:t>
            </a:r>
            <a:r>
              <a:rPr lang="en-GB" dirty="0"/>
              <a:t> </a:t>
            </a:r>
            <a:r>
              <a:rPr lang="en-GB" sz="2700" b="0" i="0" u="none" strike="noStrike" cap="none" spc="0" dirty="0">
                <a:ln>
                  <a:noFill/>
                </a:ln>
                <a:solidFill>
                  <a:prstClr val="black"/>
                </a:solidFill>
                <a:latin typeface="Calibri"/>
                <a:ea typeface="+mn-ea"/>
                <a:cs typeface="+mn-cs"/>
              </a:rPr>
              <a:t>(Accessed: 11 September 2025).</a:t>
            </a:r>
            <a:endParaRPr lang="en-GB" i="1" dirty="0">
              <a:solidFill>
                <a:prstClr val="black"/>
              </a:solidFill>
            </a:endParaRPr>
          </a:p>
          <a:p>
            <a:pPr>
              <a:lnSpc>
                <a:spcPct val="110000"/>
              </a:lnSpc>
              <a:defRPr/>
            </a:pPr>
            <a:r>
              <a:rPr lang="en-GB" dirty="0">
                <a:ea typeface="+mn-lt"/>
                <a:cs typeface="+mn-lt"/>
              </a:rPr>
              <a:t>NHS England </a:t>
            </a:r>
            <a:r>
              <a:rPr lang="en-GB" i="1" dirty="0">
                <a:ea typeface="+mn-lt"/>
                <a:cs typeface="+mn-lt"/>
              </a:rPr>
              <a:t>About us</a:t>
            </a:r>
            <a:r>
              <a:rPr lang="en-GB" dirty="0">
                <a:ea typeface="+mn-lt"/>
                <a:cs typeface="+mn-lt"/>
              </a:rPr>
              <a:t>. Available at: </a:t>
            </a:r>
            <a:r>
              <a:rPr lang="en-GB" dirty="0">
                <a:ea typeface="+mn-lt"/>
                <a:cs typeface="+mn-lt"/>
                <a:hlinkClick r:id="rId12"/>
              </a:rPr>
              <a:t>NHS England Digital – About us</a:t>
            </a:r>
            <a:r>
              <a:rPr lang="en-GB" dirty="0"/>
              <a:t> (Accessed: 11 September 2025).</a:t>
            </a:r>
          </a:p>
          <a:p>
            <a:pPr>
              <a:lnSpc>
                <a:spcPct val="110000"/>
              </a:lnSpc>
              <a:defRPr/>
            </a:pPr>
            <a:r>
              <a:rPr lang="en-GB" dirty="0">
                <a:ea typeface="+mn-lt"/>
                <a:cs typeface="+mn-lt"/>
              </a:rPr>
              <a:t>NHS England </a:t>
            </a:r>
            <a:r>
              <a:rPr lang="en-GB" i="1" dirty="0">
                <a:ea typeface="+mn-lt"/>
                <a:cs typeface="+mn-lt"/>
              </a:rPr>
              <a:t>Looking after your data</a:t>
            </a:r>
            <a:r>
              <a:rPr lang="en-GB" dirty="0">
                <a:ea typeface="+mn-lt"/>
                <a:cs typeface="+mn-lt"/>
              </a:rPr>
              <a:t>. Available at: </a:t>
            </a:r>
            <a:r>
              <a:rPr lang="en-GB" dirty="0">
                <a:ea typeface="+mn-lt"/>
                <a:cs typeface="+mn-lt"/>
                <a:hlinkClick r:id="rId13"/>
              </a:rPr>
              <a:t>NHS England Digital – Looking after your data</a:t>
            </a:r>
            <a:r>
              <a:rPr lang="en-GB" dirty="0"/>
              <a:t> (Accessed: 11 September 2025).</a:t>
            </a:r>
          </a:p>
          <a:p>
            <a:pPr>
              <a:lnSpc>
                <a:spcPct val="110000"/>
              </a:lnSpc>
              <a:defRPr/>
            </a:pPr>
            <a:r>
              <a:rPr lang="en-GB" dirty="0"/>
              <a:t>NHS England (2022) </a:t>
            </a:r>
            <a:r>
              <a:rPr lang="en-GB" i="1" dirty="0"/>
              <a:t>Data Security and Protection Toolkit.</a:t>
            </a:r>
            <a:r>
              <a:rPr lang="en-GB" dirty="0"/>
              <a:t> Available at:</a:t>
            </a:r>
            <a:r>
              <a:rPr lang="en-GB" u="sng" dirty="0">
                <a:hlinkClick r:id="rId14"/>
              </a:rPr>
              <a:t>Data Security and Protection Toolkit</a:t>
            </a:r>
            <a:r>
              <a:rPr lang="en-GB" dirty="0"/>
              <a:t> </a:t>
            </a:r>
            <a:r>
              <a:rPr lang="en-GB" sz="2800" b="0" i="0" u="none" strike="noStrike" cap="none" spc="0" dirty="0">
                <a:ln>
                  <a:noFill/>
                </a:ln>
                <a:solidFill>
                  <a:prstClr val="black"/>
                </a:solidFill>
                <a:latin typeface="Calibri"/>
                <a:ea typeface="+mn-ea"/>
                <a:cs typeface="+mn-cs"/>
              </a:rPr>
              <a:t>(Accessed: 10 September 2025).</a:t>
            </a:r>
            <a:endParaRPr lang="en-GB" i="1" dirty="0">
              <a:solidFill>
                <a:prstClr val="black"/>
              </a:solidFill>
            </a:endParaRP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4820A-A5A3-5B0B-9E95-CC13A2280B70}"/>
              </a:ext>
            </a:extLst>
          </p:cNvPr>
          <p:cNvSpPr>
            <a:spLocks noGrp="1"/>
          </p:cNvSpPr>
          <p:nvPr>
            <p:ph type="title"/>
          </p:nvPr>
        </p:nvSpPr>
        <p:spPr/>
        <p:txBody>
          <a:bodyPr/>
          <a:lstStyle/>
          <a:p>
            <a:r>
              <a:rPr lang="en-GB"/>
              <a:t>References ctd.</a:t>
            </a:r>
          </a:p>
        </p:txBody>
      </p:sp>
      <p:sp>
        <p:nvSpPr>
          <p:cNvPr id="3" name="Content Placeholder 2">
            <a:extLst>
              <a:ext uri="{FF2B5EF4-FFF2-40B4-BE49-F238E27FC236}">
                <a16:creationId xmlns:a16="http://schemas.microsoft.com/office/drawing/2014/main" id="{F074AF06-3DFF-5E13-0600-1E490491940C}"/>
              </a:ext>
            </a:extLst>
          </p:cNvPr>
          <p:cNvSpPr>
            <a:spLocks noGrp="1"/>
          </p:cNvSpPr>
          <p:nvPr>
            <p:ph idx="1"/>
          </p:nvPr>
        </p:nvSpPr>
        <p:spPr/>
        <p:txBody>
          <a:bodyPr vert="horz" lIns="91440" tIns="45720" rIns="91440" bIns="45720" rtlCol="0" anchor="t">
            <a:normAutofit/>
          </a:bodyPr>
          <a:lstStyle/>
          <a:p>
            <a:r>
              <a:rPr lang="en-GB" dirty="0">
                <a:ea typeface="+mn-lt"/>
                <a:cs typeface="+mn-lt"/>
              </a:rPr>
              <a:t>Information Commissioner’s Office [ICO] (2025) </a:t>
            </a:r>
            <a:r>
              <a:rPr lang="en-GB" i="1" dirty="0">
                <a:ea typeface="+mn-lt"/>
                <a:cs typeface="+mn-lt"/>
              </a:rPr>
              <a:t>For the public – the Data Use and Access Act (DUAA) 2025 – how does this affect me?</a:t>
            </a:r>
            <a:r>
              <a:rPr lang="en-GB" dirty="0">
                <a:ea typeface="+mn-lt"/>
                <a:cs typeface="+mn-lt"/>
              </a:rPr>
              <a:t> Available at: </a:t>
            </a:r>
            <a:r>
              <a:rPr lang="en-GB" dirty="0">
                <a:ea typeface="+mn-lt"/>
                <a:cs typeface="+mn-lt"/>
                <a:hlinkClick r:id="rId2"/>
              </a:rPr>
              <a:t>ICO – Data Use and Access Act 2025</a:t>
            </a:r>
          </a:p>
          <a:p>
            <a:r>
              <a:rPr lang="en-GB" dirty="0">
                <a:ea typeface="+mn-lt"/>
                <a:cs typeface="+mn-lt"/>
              </a:rPr>
              <a:t>NHS England (2023) </a:t>
            </a:r>
            <a:r>
              <a:rPr lang="en-GB" i="1" dirty="0">
                <a:ea typeface="+mn-lt"/>
                <a:cs typeface="+mn-lt"/>
              </a:rPr>
              <a:t>NHS Digital and NHS England complete merger</a:t>
            </a:r>
            <a:r>
              <a:rPr lang="en-GB" dirty="0">
                <a:ea typeface="+mn-lt"/>
                <a:cs typeface="+mn-lt"/>
              </a:rPr>
              <a:t>. Available at: </a:t>
            </a:r>
            <a:r>
              <a:rPr lang="en-GB" dirty="0">
                <a:ea typeface="+mn-lt"/>
                <a:cs typeface="+mn-lt"/>
                <a:hlinkClick r:id="rId3"/>
              </a:rPr>
              <a:t>NHS England – NHS Digital and NHS England complete merger</a:t>
            </a:r>
          </a:p>
          <a:p>
            <a:r>
              <a:rPr lang="en-GB" dirty="0">
                <a:ea typeface="+mn-lt"/>
                <a:cs typeface="+mn-lt"/>
              </a:rPr>
              <a:t>NHS England (2023) </a:t>
            </a:r>
            <a:r>
              <a:rPr lang="en-GB" i="1" dirty="0">
                <a:ea typeface="+mn-lt"/>
                <a:cs typeface="+mn-lt"/>
              </a:rPr>
              <a:t>Protecting and safely using data in the new NHS England</a:t>
            </a:r>
            <a:r>
              <a:rPr lang="en-GB" dirty="0">
                <a:ea typeface="+mn-lt"/>
                <a:cs typeface="+mn-lt"/>
              </a:rPr>
              <a:t>. Available at: </a:t>
            </a:r>
            <a:r>
              <a:rPr lang="en-GB" dirty="0">
                <a:ea typeface="+mn-lt"/>
                <a:cs typeface="+mn-lt"/>
                <a:hlinkClick r:id="rId4"/>
              </a:rPr>
              <a:t>NHS England – Protecting and safely using data</a:t>
            </a:r>
            <a:endParaRPr lang="en-GB" dirty="0">
              <a:ea typeface="Calibri"/>
              <a:cs typeface="Calibri"/>
              <a:hlinkClick r:id="rId4"/>
            </a:endParaRPr>
          </a:p>
        </p:txBody>
      </p:sp>
    </p:spTree>
    <p:extLst>
      <p:ext uri="{BB962C8B-B14F-4D97-AF65-F5344CB8AC3E}">
        <p14:creationId xmlns:p14="http://schemas.microsoft.com/office/powerpoint/2010/main" val="31721629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450820619" name="Title 1"/>
          <p:cNvSpPr>
            <a:spLocks noGrp="1"/>
          </p:cNvSpPr>
          <p:nvPr>
            <p:ph type="title"/>
          </p:nvPr>
        </p:nvSpPr>
        <p:spPr bwMode="auto">
          <a:xfrm>
            <a:off x="3780146" y="0"/>
            <a:ext cx="7956222" cy="1325563"/>
          </a:xfrm>
        </p:spPr>
        <p:txBody>
          <a:bodyPr>
            <a:normAutofit/>
          </a:bodyPr>
          <a:lstStyle/>
          <a:p>
            <a:pPr algn="ctr">
              <a:defRPr/>
            </a:pPr>
            <a:r>
              <a:rPr lang="en-US" b="1">
                <a:latin typeface="+mn-lt"/>
              </a:rPr>
              <a:t>UWTSD Library Support </a:t>
            </a:r>
          </a:p>
        </p:txBody>
      </p:sp>
      <p:sp>
        <p:nvSpPr>
          <p:cNvPr id="451613390" name="Rectangle: Rounded Corners 4"/>
          <p:cNvSpPr/>
          <p:nvPr/>
        </p:nvSpPr>
        <p:spPr bwMode="auto">
          <a:xfrm>
            <a:off x="3849445" y="5234609"/>
            <a:ext cx="7418716" cy="1497494"/>
          </a:xfrm>
          <a:prstGeom prst="roundRect">
            <a:avLst>
              <a:gd name="adj" fmla="val 16667"/>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a:lnSpc>
                <a:spcPct val="100000"/>
              </a:lnSpc>
              <a:spcBef>
                <a:spcPts val="0"/>
              </a:spcBef>
              <a:spcAft>
                <a:spcPts val="0"/>
              </a:spcAft>
              <a:buClrTx/>
              <a:buSzTx/>
              <a:buFontTx/>
              <a:buNone/>
              <a:defRPr/>
            </a:pPr>
            <a:r>
              <a:rPr lang="en-US" sz="2400" b="0" i="0" u="none" strike="noStrike" cap="none" spc="0">
                <a:ln>
                  <a:noFill/>
                </a:ln>
                <a:solidFill>
                  <a:prstClr val="white"/>
                </a:solidFill>
                <a:latin typeface="Calibri"/>
                <a:ea typeface="Calibri"/>
                <a:cs typeface="Calibri"/>
              </a:rPr>
              <a:t>The UWTSD Library team have provided additional support to help you to develop your research skills. These are available for you to work through at your own pace.  </a:t>
            </a:r>
          </a:p>
        </p:txBody>
      </p:sp>
      <p:pic>
        <p:nvPicPr>
          <p:cNvPr id="1441343789" name="Picture 5" descr="A qr code with a dinosaur&#10;&#10;Description automatically generated"/>
          <p:cNvPicPr>
            <a:picLocks noChangeAspect="1"/>
          </p:cNvPicPr>
          <p:nvPr/>
        </p:nvPicPr>
        <p:blipFill rotWithShape="1">
          <a:blip r:embed="rId3"/>
          <a:stretch/>
        </p:blipFill>
        <p:spPr bwMode="auto">
          <a:xfrm>
            <a:off x="56072" y="2018581"/>
            <a:ext cx="3094009" cy="3079632"/>
          </a:xfrm>
          <a:prstGeom prst="rect">
            <a:avLst/>
          </a:prstGeom>
        </p:spPr>
      </p:pic>
      <p:pic>
        <p:nvPicPr>
          <p:cNvPr id="400137090" name="Content Placeholder 8" descr="A screenshot of a website&#10;&#10;Description automatically generated">
            <a:hlinkClick r:id="rId4"/>
          </p:cNvPr>
          <p:cNvPicPr>
            <a:picLocks noGrp="1" noChangeAspect="1"/>
          </p:cNvPicPr>
          <p:nvPr>
            <p:ph idx="1"/>
          </p:nvPr>
        </p:nvPicPr>
        <p:blipFill rotWithShape="1">
          <a:blip r:embed="rId5"/>
          <a:srcRect l="3717" t="3253" r="1899"/>
          <a:stretch/>
        </p:blipFill>
        <p:spPr bwMode="auto">
          <a:xfrm>
            <a:off x="3444413" y="1139687"/>
            <a:ext cx="8627691" cy="3837089"/>
          </a:xfrm>
          <a:prstGeom prst="rect">
            <a:avLst/>
          </a:prstGeom>
          <a:ln>
            <a:solidFill>
              <a:schemeClr val="tx1"/>
            </a:solidFill>
          </a:ln>
        </p:spPr>
      </p:pic>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Tree>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Arial"/>
        <a:cs typeface="Arial"/>
      </a:majorFont>
      <a:minorFont>
        <a:latin typeface="Calibri"/>
        <a:ea typeface="Arial"/>
        <a:cs typeface="Arial"/>
      </a:minorFont>
    </a:fontScheme>
    <a:fmtScheme name="Office">
      <a:fillStyleLst>
        <a:solidFill>
          <a:schemeClr val="phClr"/>
        </a:solidFill>
        <a:gradFill>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Arial"/>
        <a:cs typeface="Arial"/>
      </a:majorFont>
      <a:minorFont>
        <a:latin typeface="Calibri"/>
        <a:ea typeface="Arial"/>
        <a:cs typeface="Arial"/>
      </a:minorFont>
    </a:fontScheme>
    <a:fmtScheme name="Office">
      <a:fillStyleLst>
        <a:solidFill>
          <a:schemeClr val="phClr"/>
        </a:solidFill>
        <a:gradFill>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Arial"/>
        <a:cs typeface="Arial"/>
      </a:majorFont>
      <a:minorFont>
        <a:latin typeface="Calibri"/>
        <a:ea typeface="Arial"/>
        <a:cs typeface="Arial"/>
      </a:minorFont>
    </a:fontScheme>
    <a:fmtScheme name="Office">
      <a:fillStyleLst>
        <a:solidFill>
          <a:schemeClr val="phClr"/>
        </a:solidFill>
        <a:gradFill>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Arial"/>
        <a:cs typeface="Arial"/>
      </a:majorFont>
      <a:minorFont>
        <a:latin typeface="Calibri"/>
        <a:ea typeface="Arial"/>
        <a:cs typeface="Arial"/>
      </a:minorFont>
    </a:fontScheme>
    <a:fmtScheme name="Office">
      <a:fillStyleLst>
        <a:solidFill>
          <a:schemeClr val="phClr"/>
        </a:solidFill>
        <a:gradFill>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Arial"/>
        <a:cs typeface="Arial"/>
      </a:majorFont>
      <a:minorFont>
        <a:latin typeface="Calibri"/>
        <a:ea typeface="Arial"/>
        <a:cs typeface="Arial"/>
      </a:minorFont>
    </a:fontScheme>
    <a:fmtScheme name="Office">
      <a:fillStyleLst>
        <a:solidFill>
          <a:schemeClr val="phClr"/>
        </a:solidFill>
        <a:gradFill>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Arial"/>
        <a:cs typeface="Arial"/>
      </a:majorFont>
      <a:minorFont>
        <a:latin typeface="Calibri"/>
        <a:ea typeface="Arial"/>
        <a:cs typeface="Arial"/>
      </a:minorFont>
    </a:fontScheme>
    <a:fmtScheme name="Office">
      <a:fillStyleLst>
        <a:solidFill>
          <a:schemeClr val="phClr"/>
        </a:solidFill>
        <a:gradFill>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Arial"/>
        <a:cs typeface="Arial"/>
      </a:majorFont>
      <a:minorFont>
        <a:latin typeface="Calibri"/>
        <a:ea typeface="Arial"/>
        <a:cs typeface="Arial"/>
      </a:minorFont>
    </a:fontScheme>
    <a:fmtScheme name="Office">
      <a:fillStyleLst>
        <a:solidFill>
          <a:schemeClr val="phClr"/>
        </a:solidFill>
        <a:gradFill>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Arial"/>
        <a:cs typeface="Arial"/>
      </a:majorFont>
      <a:minorFont>
        <a:latin typeface="Calibri"/>
        <a:ea typeface="Arial"/>
        <a:cs typeface="Arial"/>
      </a:minorFont>
    </a:fontScheme>
    <a:fmtScheme name="Office">
      <a:fillStyleLst>
        <a:solidFill>
          <a:schemeClr val="phClr"/>
        </a:solidFill>
        <a:gradFill>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TotalTime>
  <Words>7892</Words>
  <Application>Microsoft Office PowerPoint</Application>
  <PresentationFormat>Widescreen</PresentationFormat>
  <Paragraphs>520</Paragraphs>
  <Slides>47</Slides>
  <Notes>46</Notes>
  <HiddenSlides>0</HiddenSlides>
  <MMClips>5</MMClips>
  <ScaleCrop>false</ScaleCrop>
  <HeadingPairs>
    <vt:vector size="4" baseType="variant">
      <vt:variant>
        <vt:lpstr>Theme</vt:lpstr>
      </vt:variant>
      <vt:variant>
        <vt:i4>7</vt:i4>
      </vt:variant>
      <vt:variant>
        <vt:lpstr>Slide Titles</vt:lpstr>
      </vt:variant>
      <vt:variant>
        <vt:i4>47</vt:i4>
      </vt:variant>
    </vt:vector>
  </HeadingPairs>
  <TitlesOfParts>
    <vt:vector size="54" baseType="lpstr">
      <vt:lpstr>UWTSD Holding Page</vt:lpstr>
      <vt:lpstr>UWTSD Title Page 1</vt:lpstr>
      <vt:lpstr>UWTSD Text 1</vt:lpstr>
      <vt:lpstr>UWTSD Text 2</vt:lpstr>
      <vt:lpstr>UWTSD Text 3</vt:lpstr>
      <vt:lpstr>UWTSD Text 4</vt:lpstr>
      <vt:lpstr>UWTSD Logo Variations place image in Background</vt:lpstr>
      <vt:lpstr>PowerPoint Presentation</vt:lpstr>
      <vt:lpstr>During the Session… </vt:lpstr>
      <vt:lpstr>Information Governance</vt:lpstr>
      <vt:lpstr>Key Organisations in Information Governance</vt:lpstr>
      <vt:lpstr>Data Protection and  UK GDPR (General Data Protection Regulation)</vt:lpstr>
      <vt:lpstr>PowerPoint Presentation</vt:lpstr>
      <vt:lpstr>Why are the Principles Important?</vt:lpstr>
      <vt:lpstr>Week 3- Activity 1</vt:lpstr>
      <vt:lpstr>The Information Commissioners Office -</vt:lpstr>
      <vt:lpstr>Lawfulness, Fairness and Transparency</vt:lpstr>
      <vt:lpstr>Lawfulness and Fairness</vt:lpstr>
      <vt:lpstr>Transparency</vt:lpstr>
      <vt:lpstr>PowerPoint Presentation</vt:lpstr>
      <vt:lpstr>Discussion Scenario</vt:lpstr>
      <vt:lpstr>Data Minimisation</vt:lpstr>
      <vt:lpstr>Example - Data Minimisation </vt:lpstr>
      <vt:lpstr>PowerPoint Presentation</vt:lpstr>
      <vt:lpstr>Example - Accuracy</vt:lpstr>
      <vt:lpstr>PowerPoint Presentation</vt:lpstr>
      <vt:lpstr>Practical Examples - Storage Limitation</vt:lpstr>
      <vt:lpstr>PowerPoint Presentation</vt:lpstr>
      <vt:lpstr>Example - Security Breach</vt:lpstr>
      <vt:lpstr>Gloucester City Council  Ransomware attack- 2021</vt:lpstr>
      <vt:lpstr>PowerPoint Presentation</vt:lpstr>
      <vt:lpstr>Example - Accountability </vt:lpstr>
      <vt:lpstr>PowerPoint Presentation</vt:lpstr>
      <vt:lpstr>Video Surveillance and Bio-metrics</vt:lpstr>
      <vt:lpstr>Discussion Scenario </vt:lpstr>
      <vt:lpstr>Discussion Scenario </vt:lpstr>
      <vt:lpstr>PowerPoint Presentation</vt:lpstr>
      <vt:lpstr>How is NHS Patient Data used in the UK?</vt:lpstr>
      <vt:lpstr>NHS Digital – Historical Context </vt:lpstr>
      <vt:lpstr>PowerPoint Presentation</vt:lpstr>
      <vt:lpstr>NHS England – current data and digital functions</vt:lpstr>
      <vt:lpstr>PowerPoint Presentation</vt:lpstr>
      <vt:lpstr>Ethical Use of Patient Data</vt:lpstr>
      <vt:lpstr>Ethical Use of Patient Data</vt:lpstr>
      <vt:lpstr>PowerPoint Presentation</vt:lpstr>
      <vt:lpstr>PowerPoint Presentation</vt:lpstr>
      <vt:lpstr>The Caldicott Principles</vt:lpstr>
      <vt:lpstr>During this session we have…</vt:lpstr>
      <vt:lpstr>PowerPoint Presentation</vt:lpstr>
      <vt:lpstr>Remember UWTSD Resources… </vt:lpstr>
      <vt:lpstr>Reference List</vt:lpstr>
      <vt:lpstr>References ctd.</vt:lpstr>
      <vt:lpstr>UWTSD Library Support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Martin Svejda</cp:lastModifiedBy>
  <cp:revision>925</cp:revision>
  <dcterms:created xsi:type="dcterms:W3CDTF">2026-01-10T17:21:19Z</dcterms:created>
  <dcterms:modified xsi:type="dcterms:W3CDTF">2026-09-04T17:13:55Z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
  </property>
  <property fmtid="{D5CDD505-2E9C-101B-9397-08002B2CF9AE}" pid="3" name="KSOProductBuildVer">
    <vt:lpwstr>1033-11.1.0.11723</vt:lpwstr>
  </property>
</Properties>
</file>