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 autoAdjust="0"/>
  </p:normalViewPr>
  <p:slideViewPr>
    <p:cSldViewPr snapToGrid="0">
      <p:cViewPr varScale="1">
        <p:scale>
          <a:sx n="114" d="100"/>
          <a:sy n="114" d="100"/>
        </p:scale>
        <p:origin x="-474" y="-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0584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514993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20589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89593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568682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639752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580998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302442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432725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38430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36266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6442902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="" xmlns:p14="http://schemas.microsoft.com/office/powerpoint/2010/main" val="21480512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148418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094097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21064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95AE76-E3DA-4C42-B4BB-D302FC444D55}" type="datetimeFigureOut">
              <a:rPr lang="en-US" smtClean="0"/>
              <a:pPr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63FCE84-0473-4867-AC7C-1F72812BB0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14778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66E2051-BA9F-6681-C50E-F50A38A058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8344" y="755009"/>
            <a:ext cx="7766936" cy="3112316"/>
          </a:xfrm>
        </p:spPr>
        <p:txBody>
          <a:bodyPr/>
          <a:lstStyle/>
          <a:p>
            <a:r>
              <a:rPr lang="en-US" dirty="0" smtClean="0"/>
              <a:t>EMPLOYEE ENGAGEMENT </a:t>
            </a:r>
            <a:br>
              <a:rPr lang="en-US" dirty="0" smtClean="0"/>
            </a:br>
            <a:r>
              <a:rPr lang="en-US" dirty="0" smtClean="0"/>
              <a:t>SHARE </a:t>
            </a:r>
            <a:r>
              <a:rPr lang="en-US" dirty="0" smtClean="0"/>
              <a:t>LINK: </a:t>
            </a:r>
            <a:r>
              <a:rPr lang="en-US" sz="1200" dirty="0" smtClean="0"/>
              <a:t>https://uowtsd-my.sharepoint.com/:v:/g/personal/2232828_student_uwtsd_ac_uk/EahBbri-lqtNgBvcM1XMDLQBqKw-pirpy-JI3nr0mSix0w?email=j.moore%40uwtsd.ac.uk&amp;e=Khh2wT</a:t>
            </a:r>
            <a:endParaRPr lang="en-US" sz="1200" dirty="0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F290401-7CAB-85D4-F40C-FB82B00E2A9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err="1"/>
              <a:t>JiaWei</a:t>
            </a:r>
            <a:r>
              <a:rPr lang="en-US" dirty="0"/>
              <a:t> Wu</a:t>
            </a:r>
          </a:p>
          <a:p>
            <a:r>
              <a:rPr lang="en-US" dirty="0"/>
              <a:t>2232828</a:t>
            </a:r>
          </a:p>
          <a:p>
            <a:r>
              <a:rPr lang="en-US" dirty="0"/>
              <a:t>BMMB7007</a:t>
            </a:r>
          </a:p>
          <a:p>
            <a:r>
              <a:rPr lang="en-US" dirty="0"/>
              <a:t>Human Resource Management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68826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77C3C19-74E9-73F3-F93C-6769034C0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82D8292-3B19-C8E2-7BBF-ACCE86D67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Human Resource Management (HRM) is essential to hierarchical viability. </a:t>
            </a:r>
          </a:p>
          <a:p>
            <a:r>
              <a:rPr lang="en-US" dirty="0"/>
              <a:t>KRNG Manufacturing's employee engagement is identified as a crucial area for improvement in this report. </a:t>
            </a:r>
          </a:p>
          <a:p>
            <a:r>
              <a:rPr lang="en-US" dirty="0"/>
              <a:t>More engaged employees are more committed, motivated, and productive, contributing to overall success.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20561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D8504EA-5456-1F71-8502-2D2120A98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 of the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BD291DB-0933-8FE9-1760-0C3EB0EB3E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KRNG Assembling, a UK-based organization, works in a profoundly serious industry. </a:t>
            </a:r>
          </a:p>
          <a:p>
            <a:r>
              <a:rPr lang="en-US" dirty="0"/>
              <a:t>With 600 different representatives, HRM is driven by a Boss and a group of five, underlining variety, incorporation, and adaptable work plans to support a positive workplace.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693850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40B1541-2CAA-1308-77AB-33505A5E5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Priority Area of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40AAFE0-8306-D5F4-3245-CA2442ACE7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Emotional connection, commitment, and motivation are all aspects of employee engagement, which is a priority area for improvement. </a:t>
            </a:r>
          </a:p>
          <a:p>
            <a:r>
              <a:rPr lang="en-US" dirty="0"/>
              <a:t>Higher levels of engagement are linked to improved productivity and performance, according to research. </a:t>
            </a:r>
          </a:p>
          <a:p>
            <a:r>
              <a:rPr lang="en-US" dirty="0"/>
              <a:t>The Job Demands-Resources model accentuates the meaning of occupation assets in helping representative commitment.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09515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BA9915A-8503-DF01-1EED-80FD0ED81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Current Weaknesses in the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A6D8095-5E2A-D90E-5CEE-E7AC89ED9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Low straightforwardness and correspondence block's comprehension workers might interpret the association's vision, influencing their responsibility. </a:t>
            </a:r>
          </a:p>
          <a:p>
            <a:r>
              <a:rPr lang="en-US" dirty="0"/>
              <a:t>The absence of formal channels of communication hampers the interaction between management and employees. </a:t>
            </a:r>
          </a:p>
          <a:p>
            <a:r>
              <a:rPr lang="en-US" dirty="0"/>
              <a:t>The shortfall of representative acknowledgment programs decreases inspiration and occupation fulfillment.</a:t>
            </a:r>
          </a:p>
        </p:txBody>
      </p:sp>
    </p:spTree>
    <p:extLst>
      <p:ext uri="{BB962C8B-B14F-4D97-AF65-F5344CB8AC3E}">
        <p14:creationId xmlns="" xmlns:p14="http://schemas.microsoft.com/office/powerpoint/2010/main" val="2496616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5C6F54F-7726-66DD-364F-51275B634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on the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68E5313-FF72-D2A6-EE2C-8FF8B8F103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low level of employee engagement can have a negative impact on productivity, employee turnover, and the culture of the workplace. </a:t>
            </a:r>
          </a:p>
          <a:p>
            <a:r>
              <a:rPr lang="en-US" dirty="0"/>
              <a:t>The Preservation of Assets hypothesis makes sense of what lacking assets mean for commitment, prompting expanded truancy and presenteeism, further influencing hierarchical execution.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959612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D678431-B416-AEAF-F89F-E9FE77A64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Benefits of Improving Employee Engagement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236114B-9C0D-C4C6-9CDD-B9481CDDFE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Upgraded worker maintenance and efficiency emerge from further developed commitment, adding to a more steady labor force and improved results. </a:t>
            </a:r>
          </a:p>
          <a:p>
            <a:r>
              <a:rPr lang="en-US" dirty="0"/>
              <a:t>Fulfilled representatives convey better client support, expanding client devotion and positive informal. </a:t>
            </a:r>
          </a:p>
          <a:p>
            <a:r>
              <a:rPr lang="en-US" dirty="0"/>
              <a:t>By showing that you care about the growth and well-being of your employees, you can build a strong reputation.</a:t>
            </a:r>
          </a:p>
        </p:txBody>
      </p:sp>
    </p:spTree>
    <p:extLst>
      <p:ext uri="{BB962C8B-B14F-4D97-AF65-F5344CB8AC3E}">
        <p14:creationId xmlns="" xmlns:p14="http://schemas.microsoft.com/office/powerpoint/2010/main" val="3440211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9894785-E5B1-D918-0458-D44B04DB7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5299E8F-119F-4C7E-9EE5-E648E465E4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Communicate the organization's vision and values effectively to develop a comprehensive employee engagement strategy. </a:t>
            </a:r>
          </a:p>
          <a:p>
            <a:r>
              <a:rPr lang="en-US" dirty="0"/>
              <a:t>To improve employees' skills, motivation, and overall engagement, provide training and development opportunities. </a:t>
            </a:r>
          </a:p>
          <a:p>
            <a:r>
              <a:rPr lang="en-US" dirty="0"/>
              <a:t>Carry out acknowledgment and prizes projects to encourage a positive workplace and support wanted ways of behaving.</a:t>
            </a:r>
          </a:p>
        </p:txBody>
      </p:sp>
    </p:spTree>
    <p:extLst>
      <p:ext uri="{BB962C8B-B14F-4D97-AF65-F5344CB8AC3E}">
        <p14:creationId xmlns="" xmlns:p14="http://schemas.microsoft.com/office/powerpoint/2010/main" val="360828267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28</TotalTime>
  <Words>380</Words>
  <Application>Microsoft Office PowerPoint</Application>
  <PresentationFormat>自定义</PresentationFormat>
  <Paragraphs>31</Paragraphs>
  <Slides>8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9" baseType="lpstr">
      <vt:lpstr>Facet</vt:lpstr>
      <vt:lpstr>EMPLOYEE ENGAGEMENT  SHARE LINK: https://uowtsd-my.sharepoint.com/:v:/g/personal/2232828_student_uwtsd_ac_uk/EahBbri-lqtNgBvcM1XMDLQBqKw-pirpy-JI3nr0mSix0w?email=j.moore%40uwtsd.ac.uk&amp;e=Khh2wT</vt:lpstr>
      <vt:lpstr> Introduction</vt:lpstr>
      <vt:lpstr>Overview of the Organization</vt:lpstr>
      <vt:lpstr>Priority Area of Improvement</vt:lpstr>
      <vt:lpstr>Current Weaknesses in the Organization</vt:lpstr>
      <vt:lpstr>Impact on the Organization</vt:lpstr>
      <vt:lpstr>Benefits of Improving Employee Engagement </vt:lpstr>
      <vt:lpstr>Recommendations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</dc:title>
  <dc:creator>Administrator</dc:creator>
  <cp:lastModifiedBy>Administrator</cp:lastModifiedBy>
  <cp:revision>8</cp:revision>
  <dcterms:created xsi:type="dcterms:W3CDTF">2023-07-17T20:12:21Z</dcterms:created>
  <dcterms:modified xsi:type="dcterms:W3CDTF">2023-07-21T14:13:02Z</dcterms:modified>
</cp:coreProperties>
</file>