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9" r:id="rId9"/>
    <p:sldId id="264" r:id="rId10"/>
    <p:sldId id="270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745942-2746-4508-BE84-A2340C0FA48D}" v="73" dt="2026-07-12T15:56:50.1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60" d="100"/>
          <a:sy n="60" d="100"/>
        </p:scale>
        <p:origin x="908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noll_26@yahoo.com" userId="714c8842c8ab8131" providerId="LiveId" clId="{634E684D-F407-4B92-B57F-EEA225BD59D9}"/>
    <pc:docChg chg="undo redo custSel addSld delSld modSld sldOrd">
      <pc:chgData name="knoll_26@yahoo.com" userId="714c8842c8ab8131" providerId="LiveId" clId="{634E684D-F407-4B92-B57F-EEA225BD59D9}" dt="2026-07-12T16:04:50.350" v="6142" actId="113"/>
      <pc:docMkLst>
        <pc:docMk/>
      </pc:docMkLst>
      <pc:sldChg chg="modSp mod">
        <pc:chgData name="knoll_26@yahoo.com" userId="714c8842c8ab8131" providerId="LiveId" clId="{634E684D-F407-4B92-B57F-EEA225BD59D9}" dt="2026-07-09T10:44:58.236" v="2822" actId="20577"/>
        <pc:sldMkLst>
          <pc:docMk/>
          <pc:sldMk cId="2563627717" sldId="256"/>
        </pc:sldMkLst>
        <pc:spChg chg="mod">
          <ac:chgData name="knoll_26@yahoo.com" userId="714c8842c8ab8131" providerId="LiveId" clId="{634E684D-F407-4B92-B57F-EEA225BD59D9}" dt="2026-07-09T10:44:58.236" v="2822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addSp delSp modSp mod">
        <pc:chgData name="knoll_26@yahoo.com" userId="714c8842c8ab8131" providerId="LiveId" clId="{634E684D-F407-4B92-B57F-EEA225BD59D9}" dt="2026-07-12T16:04:14.167" v="6138" actId="113"/>
        <pc:sldMkLst>
          <pc:docMk/>
          <pc:sldMk cId="2897957523" sldId="258"/>
        </pc:sldMkLst>
        <pc:spChg chg="mod">
          <ac:chgData name="knoll_26@yahoo.com" userId="714c8842c8ab8131" providerId="LiveId" clId="{634E684D-F407-4B92-B57F-EEA225BD59D9}" dt="2026-07-12T16:04:14.167" v="6138" actId="113"/>
          <ac:spMkLst>
            <pc:docMk/>
            <pc:sldMk cId="2897957523" sldId="258"/>
            <ac:spMk id="3" creationId="{028A8359-438A-7EDF-F235-AE5BAE7FB208}"/>
          </ac:spMkLst>
        </pc:spChg>
        <pc:grpChg chg="mod">
          <ac:chgData name="knoll_26@yahoo.com" userId="714c8842c8ab8131" providerId="LiveId" clId="{634E684D-F407-4B92-B57F-EEA225BD59D9}" dt="2026-07-12T14:20:47.867" v="4447"/>
          <ac:grpSpMkLst>
            <pc:docMk/>
            <pc:sldMk cId="2897957523" sldId="258"/>
            <ac:grpSpMk id="7" creationId="{AC9FD618-269B-0957-E26C-26960446FB31}"/>
          </ac:grpSpMkLst>
        </pc:grpChg>
        <pc:grpChg chg="mod">
          <ac:chgData name="knoll_26@yahoo.com" userId="714c8842c8ab8131" providerId="LiveId" clId="{634E684D-F407-4B92-B57F-EEA225BD59D9}" dt="2026-07-12T14:22:18.637" v="4459"/>
          <ac:grpSpMkLst>
            <pc:docMk/>
            <pc:sldMk cId="2897957523" sldId="258"/>
            <ac:grpSpMk id="15" creationId="{140E1761-F7F7-4887-9790-9417B6E7FBBA}"/>
          </ac:grpSpMkLst>
        </pc:grpChg>
        <pc:inkChg chg="add del">
          <ac:chgData name="knoll_26@yahoo.com" userId="714c8842c8ab8131" providerId="LiveId" clId="{634E684D-F407-4B92-B57F-EEA225BD59D9}" dt="2026-07-12T14:22:30.658" v="4467" actId="9405"/>
          <ac:inkMkLst>
            <pc:docMk/>
            <pc:sldMk cId="2897957523" sldId="258"/>
            <ac:inkMk id="4" creationId="{847182CD-BE7B-BA7B-0CFD-2C0F666FEAF5}"/>
          </ac:inkMkLst>
        </pc:inkChg>
        <pc:inkChg chg="add del mod">
          <ac:chgData name="knoll_26@yahoo.com" userId="714c8842c8ab8131" providerId="LiveId" clId="{634E684D-F407-4B92-B57F-EEA225BD59D9}" dt="2026-07-12T14:22:30.649" v="4466" actId="9405"/>
          <ac:inkMkLst>
            <pc:docMk/>
            <pc:sldMk cId="2897957523" sldId="258"/>
            <ac:inkMk id="5" creationId="{1A311C98-1C47-76DC-7C1C-F5A819CF07CA}"/>
          </ac:inkMkLst>
        </pc:inkChg>
        <pc:inkChg chg="add del mod">
          <ac:chgData name="knoll_26@yahoo.com" userId="714c8842c8ab8131" providerId="LiveId" clId="{634E684D-F407-4B92-B57F-EEA225BD59D9}" dt="2026-07-12T14:20:47.867" v="4447"/>
          <ac:inkMkLst>
            <pc:docMk/>
            <pc:sldMk cId="2897957523" sldId="258"/>
            <ac:inkMk id="6" creationId="{DCF1069C-0DE2-5E55-B824-AA053419A989}"/>
          </ac:inkMkLst>
        </pc:inkChg>
        <pc:inkChg chg="add del">
          <ac:chgData name="knoll_26@yahoo.com" userId="714c8842c8ab8131" providerId="LiveId" clId="{634E684D-F407-4B92-B57F-EEA225BD59D9}" dt="2026-07-12T14:22:30.648" v="4465" actId="9405"/>
          <ac:inkMkLst>
            <pc:docMk/>
            <pc:sldMk cId="2897957523" sldId="258"/>
            <ac:inkMk id="8" creationId="{EC34C479-2107-238E-CE71-BEFB5EEC8F64}"/>
          </ac:inkMkLst>
        </pc:inkChg>
        <pc:inkChg chg="add del">
          <ac:chgData name="knoll_26@yahoo.com" userId="714c8842c8ab8131" providerId="LiveId" clId="{634E684D-F407-4B92-B57F-EEA225BD59D9}" dt="2026-07-12T14:22:30.647" v="4464" actId="9405"/>
          <ac:inkMkLst>
            <pc:docMk/>
            <pc:sldMk cId="2897957523" sldId="258"/>
            <ac:inkMk id="9" creationId="{125858BD-CAEA-0F76-1FE7-29F7C0EB5F4D}"/>
          </ac:inkMkLst>
        </pc:inkChg>
        <pc:inkChg chg="add del">
          <ac:chgData name="knoll_26@yahoo.com" userId="714c8842c8ab8131" providerId="LiveId" clId="{634E684D-F407-4B92-B57F-EEA225BD59D9}" dt="2026-07-12T14:22:30.645" v="4463" actId="9405"/>
          <ac:inkMkLst>
            <pc:docMk/>
            <pc:sldMk cId="2897957523" sldId="258"/>
            <ac:inkMk id="10" creationId="{395262AB-8FC0-7E2A-C7B5-1773EE4BE03F}"/>
          </ac:inkMkLst>
        </pc:inkChg>
        <pc:inkChg chg="add del">
          <ac:chgData name="knoll_26@yahoo.com" userId="714c8842c8ab8131" providerId="LiveId" clId="{634E684D-F407-4B92-B57F-EEA225BD59D9}" dt="2026-07-12T14:22:30.644" v="4462" actId="9405"/>
          <ac:inkMkLst>
            <pc:docMk/>
            <pc:sldMk cId="2897957523" sldId="258"/>
            <ac:inkMk id="11" creationId="{6F45C943-9719-CAB3-A0DC-5FF96EA23631}"/>
          </ac:inkMkLst>
        </pc:inkChg>
        <pc:inkChg chg="add del">
          <ac:chgData name="knoll_26@yahoo.com" userId="714c8842c8ab8131" providerId="LiveId" clId="{634E684D-F407-4B92-B57F-EEA225BD59D9}" dt="2026-07-12T14:22:30.642" v="4461" actId="9405"/>
          <ac:inkMkLst>
            <pc:docMk/>
            <pc:sldMk cId="2897957523" sldId="258"/>
            <ac:inkMk id="12" creationId="{2A1D4553-50FF-BE4C-8DBF-2E52B5C709C5}"/>
          </ac:inkMkLst>
        </pc:inkChg>
        <pc:inkChg chg="add del mod">
          <ac:chgData name="knoll_26@yahoo.com" userId="714c8842c8ab8131" providerId="LiveId" clId="{634E684D-F407-4B92-B57F-EEA225BD59D9}" dt="2026-07-12T14:22:21.908" v="4460" actId="9405"/>
          <ac:inkMkLst>
            <pc:docMk/>
            <pc:sldMk cId="2897957523" sldId="258"/>
            <ac:inkMk id="13" creationId="{8962A6F1-9782-9B0D-AE6F-2E7812E0DFA1}"/>
          </ac:inkMkLst>
        </pc:inkChg>
        <pc:inkChg chg="add del mod">
          <ac:chgData name="knoll_26@yahoo.com" userId="714c8842c8ab8131" providerId="LiveId" clId="{634E684D-F407-4B92-B57F-EEA225BD59D9}" dt="2026-07-12T14:22:18.637" v="4459"/>
          <ac:inkMkLst>
            <pc:docMk/>
            <pc:sldMk cId="2897957523" sldId="258"/>
            <ac:inkMk id="14" creationId="{FA8EDD43-087F-A0A2-4288-D3030C76FB73}"/>
          </ac:inkMkLst>
        </pc:inkChg>
        <pc:inkChg chg="add del">
          <ac:chgData name="knoll_26@yahoo.com" userId="714c8842c8ab8131" providerId="LiveId" clId="{634E684D-F407-4B92-B57F-EEA225BD59D9}" dt="2026-07-12T14:22:16.437" v="4457" actId="9405"/>
          <ac:inkMkLst>
            <pc:docMk/>
            <pc:sldMk cId="2897957523" sldId="258"/>
            <ac:inkMk id="16" creationId="{AD2E755B-000B-6D0B-F86E-620617A89993}"/>
          </ac:inkMkLst>
        </pc:inkChg>
      </pc:sldChg>
      <pc:sldChg chg="modSp mod">
        <pc:chgData name="knoll_26@yahoo.com" userId="714c8842c8ab8131" providerId="LiveId" clId="{634E684D-F407-4B92-B57F-EEA225BD59D9}" dt="2026-07-12T16:01:01.155" v="6121" actId="114"/>
        <pc:sldMkLst>
          <pc:docMk/>
          <pc:sldMk cId="1748499028" sldId="259"/>
        </pc:sldMkLst>
        <pc:spChg chg="mod">
          <ac:chgData name="knoll_26@yahoo.com" userId="714c8842c8ab8131" providerId="LiveId" clId="{634E684D-F407-4B92-B57F-EEA225BD59D9}" dt="2026-07-05T08:33:51.938" v="301" actId="20577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knoll_26@yahoo.com" userId="714c8842c8ab8131" providerId="LiveId" clId="{634E684D-F407-4B92-B57F-EEA225BD59D9}" dt="2026-07-12T16:01:01.155" v="6121" actId="114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">
        <pc:chgData name="knoll_26@yahoo.com" userId="714c8842c8ab8131" providerId="LiveId" clId="{634E684D-F407-4B92-B57F-EEA225BD59D9}" dt="2026-07-12T16:02:49.677" v="6132" actId="113"/>
        <pc:sldMkLst>
          <pc:docMk/>
          <pc:sldMk cId="1424087263" sldId="260"/>
        </pc:sldMkLst>
        <pc:spChg chg="mod">
          <ac:chgData name="knoll_26@yahoo.com" userId="714c8842c8ab8131" providerId="LiveId" clId="{634E684D-F407-4B92-B57F-EEA225BD59D9}" dt="2026-07-12T14:27:04.108" v="4534" actId="20577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knoll_26@yahoo.com" userId="714c8842c8ab8131" providerId="LiveId" clId="{634E684D-F407-4B92-B57F-EEA225BD59D9}" dt="2026-07-12T16:02:49.677" v="6132" actId="113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 ord">
        <pc:chgData name="knoll_26@yahoo.com" userId="714c8842c8ab8131" providerId="LiveId" clId="{634E684D-F407-4B92-B57F-EEA225BD59D9}" dt="2026-07-12T16:03:47.039" v="6136" actId="113"/>
        <pc:sldMkLst>
          <pc:docMk/>
          <pc:sldMk cId="1382716628" sldId="262"/>
        </pc:sldMkLst>
        <pc:spChg chg="mod">
          <ac:chgData name="knoll_26@yahoo.com" userId="714c8842c8ab8131" providerId="LiveId" clId="{634E684D-F407-4B92-B57F-EEA225BD59D9}" dt="2026-07-12T14:09:37.655" v="4116" actId="20577"/>
          <ac:spMkLst>
            <pc:docMk/>
            <pc:sldMk cId="1382716628" sldId="262"/>
            <ac:spMk id="2" creationId="{536300BE-D96C-22F6-553D-690EEFFC5D51}"/>
          </ac:spMkLst>
        </pc:spChg>
        <pc:spChg chg="mod">
          <ac:chgData name="knoll_26@yahoo.com" userId="714c8842c8ab8131" providerId="LiveId" clId="{634E684D-F407-4B92-B57F-EEA225BD59D9}" dt="2026-07-12T16:03:47.039" v="6136" actId="113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knoll_26@yahoo.com" userId="714c8842c8ab8131" providerId="LiveId" clId="{634E684D-F407-4B92-B57F-EEA225BD59D9}" dt="2026-07-12T15:52:53.325" v="6093" actId="20577"/>
        <pc:sldMkLst>
          <pc:docMk/>
          <pc:sldMk cId="3970473306" sldId="264"/>
        </pc:sldMkLst>
        <pc:spChg chg="mod">
          <ac:chgData name="knoll_26@yahoo.com" userId="714c8842c8ab8131" providerId="LiveId" clId="{634E684D-F407-4B92-B57F-EEA225BD59D9}" dt="2026-07-12T15:49:54.239" v="6020" actId="20577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knoll_26@yahoo.com" userId="714c8842c8ab8131" providerId="LiveId" clId="{634E684D-F407-4B92-B57F-EEA225BD59D9}" dt="2026-07-12T15:52:53.325" v="6093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addSp delSp modSp del mod">
        <pc:chgData name="knoll_26@yahoo.com" userId="714c8842c8ab8131" providerId="LiveId" clId="{634E684D-F407-4B92-B57F-EEA225BD59D9}" dt="2026-07-12T15:28:05.140" v="5475" actId="47"/>
        <pc:sldMkLst>
          <pc:docMk/>
          <pc:sldMk cId="359125969" sldId="265"/>
        </pc:sldMkLst>
      </pc:sldChg>
      <pc:sldChg chg="modSp mod">
        <pc:chgData name="knoll_26@yahoo.com" userId="714c8842c8ab8131" providerId="LiveId" clId="{634E684D-F407-4B92-B57F-EEA225BD59D9}" dt="2026-07-12T16:04:50.350" v="6142" actId="113"/>
        <pc:sldMkLst>
          <pc:docMk/>
          <pc:sldMk cId="1917974163" sldId="267"/>
        </pc:sldMkLst>
        <pc:spChg chg="mod">
          <ac:chgData name="knoll_26@yahoo.com" userId="714c8842c8ab8131" providerId="LiveId" clId="{634E684D-F407-4B92-B57F-EEA225BD59D9}" dt="2026-07-12T16:04:50.350" v="6142" actId="113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add del mod">
        <pc:chgData name="knoll_26@yahoo.com" userId="714c8842c8ab8131" providerId="LiveId" clId="{634E684D-F407-4B92-B57F-EEA225BD59D9}" dt="2026-07-12T15:45:33.730" v="5869" actId="20577"/>
        <pc:sldMkLst>
          <pc:docMk/>
          <pc:sldMk cId="3172664325" sldId="269"/>
        </pc:sldMkLst>
        <pc:spChg chg="add mod">
          <ac:chgData name="knoll_26@yahoo.com" userId="714c8842c8ab8131" providerId="LiveId" clId="{634E684D-F407-4B92-B57F-EEA225BD59D9}" dt="2026-07-09T10:34:21.671" v="2535" actId="12788"/>
          <ac:spMkLst>
            <pc:docMk/>
            <pc:sldMk cId="3172664325" sldId="269"/>
            <ac:spMk id="2" creationId="{1BB59B45-ABD5-2795-B7BF-BA30A33F8336}"/>
          </ac:spMkLst>
        </pc:spChg>
        <pc:spChg chg="mod">
          <ac:chgData name="knoll_26@yahoo.com" userId="714c8842c8ab8131" providerId="LiveId" clId="{634E684D-F407-4B92-B57F-EEA225BD59D9}" dt="2026-07-09T10:38:15.951" v="2764" actId="207"/>
          <ac:spMkLst>
            <pc:docMk/>
            <pc:sldMk cId="3172664325" sldId="269"/>
            <ac:spMk id="4" creationId="{36C750F7-1C77-7A04-E007-FFB966D68E60}"/>
          </ac:spMkLst>
        </pc:spChg>
        <pc:spChg chg="mod">
          <ac:chgData name="knoll_26@yahoo.com" userId="714c8842c8ab8131" providerId="LiveId" clId="{634E684D-F407-4B92-B57F-EEA225BD59D9}" dt="2026-07-09T10:38:09.630" v="2763" actId="207"/>
          <ac:spMkLst>
            <pc:docMk/>
            <pc:sldMk cId="3172664325" sldId="269"/>
            <ac:spMk id="12" creationId="{4F51C7A0-8CCA-7007-B78E-62CC279DB7BC}"/>
          </ac:spMkLst>
        </pc:spChg>
        <pc:spChg chg="mod">
          <ac:chgData name="knoll_26@yahoo.com" userId="714c8842c8ab8131" providerId="LiveId" clId="{634E684D-F407-4B92-B57F-EEA225BD59D9}" dt="2026-07-09T10:38:44.527" v="2767" actId="207"/>
          <ac:spMkLst>
            <pc:docMk/>
            <pc:sldMk cId="3172664325" sldId="269"/>
            <ac:spMk id="20" creationId="{4CD3C163-D624-201F-6829-62AD8990AB23}"/>
          </ac:spMkLst>
        </pc:spChg>
        <pc:spChg chg="mod">
          <ac:chgData name="knoll_26@yahoo.com" userId="714c8842c8ab8131" providerId="LiveId" clId="{634E684D-F407-4B92-B57F-EEA225BD59D9}" dt="2026-07-09T10:38:19.645" v="2765" actId="207"/>
          <ac:spMkLst>
            <pc:docMk/>
            <pc:sldMk cId="3172664325" sldId="269"/>
            <ac:spMk id="26" creationId="{4A710656-1736-C9B2-BFDD-AF9A04A9F645}"/>
          </ac:spMkLst>
        </pc:spChg>
        <pc:spChg chg="mod">
          <ac:chgData name="knoll_26@yahoo.com" userId="714c8842c8ab8131" providerId="LiveId" clId="{634E684D-F407-4B92-B57F-EEA225BD59D9}" dt="2026-07-09T10:38:24.575" v="2766" actId="207"/>
          <ac:spMkLst>
            <pc:docMk/>
            <pc:sldMk cId="3172664325" sldId="269"/>
            <ac:spMk id="27" creationId="{14AE8278-1C25-AFB2-6774-79C7AF2EFBB7}"/>
          </ac:spMkLst>
        </pc:spChg>
        <pc:spChg chg="mod">
          <ac:chgData name="knoll_26@yahoo.com" userId="714c8842c8ab8131" providerId="LiveId" clId="{634E684D-F407-4B92-B57F-EEA225BD59D9}" dt="2026-07-09T10:37:27.057" v="2762" actId="1037"/>
          <ac:spMkLst>
            <pc:docMk/>
            <pc:sldMk cId="3172664325" sldId="269"/>
            <ac:spMk id="51" creationId="{70DC1138-5017-9819-1184-230683D63400}"/>
          </ac:spMkLst>
        </pc:spChg>
        <pc:spChg chg="mod">
          <ac:chgData name="knoll_26@yahoo.com" userId="714c8842c8ab8131" providerId="LiveId" clId="{634E684D-F407-4B92-B57F-EEA225BD59D9}" dt="2026-07-12T15:23:20.481" v="5443" actId="1076"/>
          <ac:spMkLst>
            <pc:docMk/>
            <pc:sldMk cId="3172664325" sldId="269"/>
            <ac:spMk id="54" creationId="{8C00A541-5759-E2ED-FED0-5970AC29528B}"/>
          </ac:spMkLst>
        </pc:spChg>
        <pc:spChg chg="add del mod">
          <ac:chgData name="knoll_26@yahoo.com" userId="714c8842c8ab8131" providerId="LiveId" clId="{634E684D-F407-4B92-B57F-EEA225BD59D9}" dt="2026-07-12T15:45:33.730" v="5869" actId="20577"/>
          <ac:spMkLst>
            <pc:docMk/>
            <pc:sldMk cId="3172664325" sldId="269"/>
            <ac:spMk id="55" creationId="{D328F6E4-EE63-2039-F95B-E74A0780A7FB}"/>
          </ac:spMkLst>
        </pc:spChg>
        <pc:spChg chg="mod">
          <ac:chgData name="knoll_26@yahoo.com" userId="714c8842c8ab8131" providerId="LiveId" clId="{634E684D-F407-4B92-B57F-EEA225BD59D9}" dt="2026-07-09T10:40:18.819" v="2781" actId="207"/>
          <ac:spMkLst>
            <pc:docMk/>
            <pc:sldMk cId="3172664325" sldId="269"/>
            <ac:spMk id="61" creationId="{FDFAAC37-58CB-755C-3262-FB325BC2A5EF}"/>
          </ac:spMkLst>
        </pc:spChg>
        <pc:spChg chg="mod">
          <ac:chgData name="knoll_26@yahoo.com" userId="714c8842c8ab8131" providerId="LiveId" clId="{634E684D-F407-4B92-B57F-EEA225BD59D9}" dt="2026-07-09T10:40:25.650" v="2782" actId="207"/>
          <ac:spMkLst>
            <pc:docMk/>
            <pc:sldMk cId="3172664325" sldId="269"/>
            <ac:spMk id="62" creationId="{52A94CD9-0A29-11A0-E85E-0266AD6AE5FD}"/>
          </ac:spMkLst>
        </pc:spChg>
        <pc:spChg chg="mod">
          <ac:chgData name="knoll_26@yahoo.com" userId="714c8842c8ab8131" providerId="LiveId" clId="{634E684D-F407-4B92-B57F-EEA225BD59D9}" dt="2026-07-09T10:40:11.939" v="2780" actId="207"/>
          <ac:spMkLst>
            <pc:docMk/>
            <pc:sldMk cId="3172664325" sldId="269"/>
            <ac:spMk id="63" creationId="{3FFC57A6-05E8-F07C-957C-58C8ED0998EC}"/>
          </ac:spMkLst>
        </pc:spChg>
        <pc:spChg chg="mod">
          <ac:chgData name="knoll_26@yahoo.com" userId="714c8842c8ab8131" providerId="LiveId" clId="{634E684D-F407-4B92-B57F-EEA225BD59D9}" dt="2026-07-09T10:40:30.995" v="2783" actId="207"/>
          <ac:spMkLst>
            <pc:docMk/>
            <pc:sldMk cId="3172664325" sldId="269"/>
            <ac:spMk id="64" creationId="{9ACDF8C2-172C-DC44-9A75-21D118AFBB32}"/>
          </ac:spMkLst>
        </pc:spChg>
        <pc:spChg chg="mod">
          <ac:chgData name="knoll_26@yahoo.com" userId="714c8842c8ab8131" providerId="LiveId" clId="{634E684D-F407-4B92-B57F-EEA225BD59D9}" dt="2026-07-09T10:37:00.006" v="2721" actId="1037"/>
          <ac:spMkLst>
            <pc:docMk/>
            <pc:sldMk cId="3172664325" sldId="269"/>
            <ac:spMk id="67" creationId="{605FE93C-CB53-AF8E-5C59-F718D3F8C61F}"/>
          </ac:spMkLst>
        </pc:spChg>
        <pc:spChg chg="mod">
          <ac:chgData name="knoll_26@yahoo.com" userId="714c8842c8ab8131" providerId="LiveId" clId="{634E684D-F407-4B92-B57F-EEA225BD59D9}" dt="2026-07-09T10:36:54.850" v="2714" actId="1037"/>
          <ac:spMkLst>
            <pc:docMk/>
            <pc:sldMk cId="3172664325" sldId="269"/>
            <ac:spMk id="68" creationId="{5C246411-596E-C333-D844-95D149862571}"/>
          </ac:spMkLst>
        </pc:spChg>
        <pc:spChg chg="mod">
          <ac:chgData name="knoll_26@yahoo.com" userId="714c8842c8ab8131" providerId="LiveId" clId="{634E684D-F407-4B92-B57F-EEA225BD59D9}" dt="2026-07-09T10:37:12.410" v="2734" actId="1037"/>
          <ac:spMkLst>
            <pc:docMk/>
            <pc:sldMk cId="3172664325" sldId="269"/>
            <ac:spMk id="69" creationId="{CF42EC62-A32C-EE0F-B0C5-1298B757912A}"/>
          </ac:spMkLst>
        </pc:spChg>
        <pc:spChg chg="mod">
          <ac:chgData name="knoll_26@yahoo.com" userId="714c8842c8ab8131" providerId="LiveId" clId="{634E684D-F407-4B92-B57F-EEA225BD59D9}" dt="2026-07-09T10:38:57.655" v="2770" actId="207"/>
          <ac:spMkLst>
            <pc:docMk/>
            <pc:sldMk cId="3172664325" sldId="269"/>
            <ac:spMk id="74" creationId="{EECBA96C-85C9-3099-C522-C58EC26CD365}"/>
          </ac:spMkLst>
        </pc:spChg>
        <pc:spChg chg="mod">
          <ac:chgData name="knoll_26@yahoo.com" userId="714c8842c8ab8131" providerId="LiveId" clId="{634E684D-F407-4B92-B57F-EEA225BD59D9}" dt="2026-07-09T10:38:53.913" v="2769" actId="207"/>
          <ac:spMkLst>
            <pc:docMk/>
            <pc:sldMk cId="3172664325" sldId="269"/>
            <ac:spMk id="75" creationId="{4A3E787E-2C15-7587-B6E4-613C21A319FC}"/>
          </ac:spMkLst>
        </pc:spChg>
        <pc:spChg chg="mod">
          <ac:chgData name="knoll_26@yahoo.com" userId="714c8842c8ab8131" providerId="LiveId" clId="{634E684D-F407-4B92-B57F-EEA225BD59D9}" dt="2026-07-09T10:39:12.394" v="2774" actId="207"/>
          <ac:spMkLst>
            <pc:docMk/>
            <pc:sldMk cId="3172664325" sldId="269"/>
            <ac:spMk id="76" creationId="{49EE1857-0C75-AACA-C919-5AEBADEB7917}"/>
          </ac:spMkLst>
        </pc:spChg>
        <pc:spChg chg="mod">
          <ac:chgData name="knoll_26@yahoo.com" userId="714c8842c8ab8131" providerId="LiveId" clId="{634E684D-F407-4B92-B57F-EEA225BD59D9}" dt="2026-07-09T10:38:49.159" v="2768" actId="207"/>
          <ac:spMkLst>
            <pc:docMk/>
            <pc:sldMk cId="3172664325" sldId="269"/>
            <ac:spMk id="77" creationId="{787C1F9F-428D-8209-5FAA-97D78D57783A}"/>
          </ac:spMkLst>
        </pc:spChg>
        <pc:spChg chg="mod">
          <ac:chgData name="knoll_26@yahoo.com" userId="714c8842c8ab8131" providerId="LiveId" clId="{634E684D-F407-4B92-B57F-EEA225BD59D9}" dt="2026-07-12T15:45:08.673" v="5844" actId="20577"/>
          <ac:spMkLst>
            <pc:docMk/>
            <pc:sldMk cId="3172664325" sldId="269"/>
            <ac:spMk id="78" creationId="{785FEDA8-5B05-0BDC-23AA-F553F24234C6}"/>
          </ac:spMkLst>
        </pc:spChg>
        <pc:spChg chg="mod">
          <ac:chgData name="knoll_26@yahoo.com" userId="714c8842c8ab8131" providerId="LiveId" clId="{634E684D-F407-4B92-B57F-EEA225BD59D9}" dt="2026-07-09T10:39:15.455" v="2775" actId="207"/>
          <ac:spMkLst>
            <pc:docMk/>
            <pc:sldMk cId="3172664325" sldId="269"/>
            <ac:spMk id="79" creationId="{AA2BA203-2950-E287-6450-3237FF877D08}"/>
          </ac:spMkLst>
        </pc:spChg>
        <pc:spChg chg="mod">
          <ac:chgData name="knoll_26@yahoo.com" userId="714c8842c8ab8131" providerId="LiveId" clId="{634E684D-F407-4B92-B57F-EEA225BD59D9}" dt="2026-07-09T10:39:01.213" v="2771" actId="207"/>
          <ac:spMkLst>
            <pc:docMk/>
            <pc:sldMk cId="3172664325" sldId="269"/>
            <ac:spMk id="83" creationId="{A6A4350A-A499-6B0B-318E-6AA1B5FAE7A0}"/>
          </ac:spMkLst>
        </pc:spChg>
        <pc:spChg chg="mod">
          <ac:chgData name="knoll_26@yahoo.com" userId="714c8842c8ab8131" providerId="LiveId" clId="{634E684D-F407-4B92-B57F-EEA225BD59D9}" dt="2026-07-09T10:39:04.662" v="2772" actId="207"/>
          <ac:spMkLst>
            <pc:docMk/>
            <pc:sldMk cId="3172664325" sldId="269"/>
            <ac:spMk id="84" creationId="{0B5A9577-C8B3-355D-E834-02F346C8298B}"/>
          </ac:spMkLst>
        </pc:spChg>
        <pc:spChg chg="mod">
          <ac:chgData name="knoll_26@yahoo.com" userId="714c8842c8ab8131" providerId="LiveId" clId="{634E684D-F407-4B92-B57F-EEA225BD59D9}" dt="2026-07-09T10:39:08.238" v="2773" actId="207"/>
          <ac:spMkLst>
            <pc:docMk/>
            <pc:sldMk cId="3172664325" sldId="269"/>
            <ac:spMk id="85" creationId="{93CCD0F5-A0A0-69C2-D921-19A76FA72B93}"/>
          </ac:spMkLst>
        </pc:spChg>
        <pc:spChg chg="mod">
          <ac:chgData name="knoll_26@yahoo.com" userId="714c8842c8ab8131" providerId="LiveId" clId="{634E684D-F407-4B92-B57F-EEA225BD59D9}" dt="2026-07-09T10:39:21.767" v="2777" actId="207"/>
          <ac:spMkLst>
            <pc:docMk/>
            <pc:sldMk cId="3172664325" sldId="269"/>
            <ac:spMk id="87" creationId="{9BA654C3-612C-DFD1-AC33-016C3E582D9E}"/>
          </ac:spMkLst>
        </pc:spChg>
        <pc:spChg chg="mod">
          <ac:chgData name="knoll_26@yahoo.com" userId="714c8842c8ab8131" providerId="LiveId" clId="{634E684D-F407-4B92-B57F-EEA225BD59D9}" dt="2026-07-09T10:39:24.493" v="2778" actId="207"/>
          <ac:spMkLst>
            <pc:docMk/>
            <pc:sldMk cId="3172664325" sldId="269"/>
            <ac:spMk id="89" creationId="{14BD03E5-C0B9-EDE9-CCF9-45A7121A20F7}"/>
          </ac:spMkLst>
        </pc:spChg>
        <pc:spChg chg="mod">
          <ac:chgData name="knoll_26@yahoo.com" userId="714c8842c8ab8131" providerId="LiveId" clId="{634E684D-F407-4B92-B57F-EEA225BD59D9}" dt="2026-07-09T10:39:27.386" v="2779" actId="207"/>
          <ac:spMkLst>
            <pc:docMk/>
            <pc:sldMk cId="3172664325" sldId="269"/>
            <ac:spMk id="91" creationId="{B245E0B9-7F61-30D2-3DE8-F1949A98BC32}"/>
          </ac:spMkLst>
        </pc:spChg>
      </pc:sldChg>
      <pc:sldChg chg="modSp new mod">
        <pc:chgData name="knoll_26@yahoo.com" userId="714c8842c8ab8131" providerId="LiveId" clId="{634E684D-F407-4B92-B57F-EEA225BD59D9}" dt="2026-07-12T15:28:12.646" v="5477" actId="20577"/>
        <pc:sldMkLst>
          <pc:docMk/>
          <pc:sldMk cId="3874135503" sldId="270"/>
        </pc:sldMkLst>
        <pc:spChg chg="mod">
          <ac:chgData name="knoll_26@yahoo.com" userId="714c8842c8ab8131" providerId="LiveId" clId="{634E684D-F407-4B92-B57F-EEA225BD59D9}" dt="2026-07-12T15:27:22.609" v="5456" actId="20577"/>
          <ac:spMkLst>
            <pc:docMk/>
            <pc:sldMk cId="3874135503" sldId="270"/>
            <ac:spMk id="2" creationId="{A633BA15-E0FF-CB9C-E621-A12FB6BA3CA7}"/>
          </ac:spMkLst>
        </pc:spChg>
        <pc:spChg chg="mod">
          <ac:chgData name="knoll_26@yahoo.com" userId="714c8842c8ab8131" providerId="LiveId" clId="{634E684D-F407-4B92-B57F-EEA225BD59D9}" dt="2026-07-12T15:28:12.646" v="5477" actId="20577"/>
          <ac:spMkLst>
            <pc:docMk/>
            <pc:sldMk cId="3874135503" sldId="270"/>
            <ac:spMk id="3" creationId="{345BF8C7-E4B8-0A6C-7E4D-EF196234635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asq.org/quality-resources/fishbon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</a:t>
            </a: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</a:rPr>
              <a:t>: 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</a:t>
            </a: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</a:rPr>
              <a:t>: (LCLM4004_LON)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</a:t>
            </a: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</a:rPr>
              <a:t>: Maryknoll Martin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</a:t>
            </a: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</a:rPr>
              <a:t>:2527354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</a:t>
            </a: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</a:rPr>
              <a:t>: Charles </a:t>
            </a:r>
            <a:r>
              <a:rPr lang="en-GB" sz="3200" dirty="0" err="1">
                <a:latin typeface="Verdana" panose="020B0604030504040204" pitchFamily="34" charset="0"/>
                <a:ea typeface="Verdana" panose="020B0604030504040204" pitchFamily="34" charset="0"/>
              </a:rPr>
              <a:t>Obinwa</a:t>
            </a: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</a:rPr>
              <a:t>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Roboto"/>
                <a:cs typeface="Arial" panose="020B0604020202020204" pitchFamily="34" charset="0"/>
              </a:rPr>
              <a:t>This is an analysis of Basil’s Bakery, an independent small artisan bakery in Coventry.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i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Roboto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Roboto"/>
                <a:cs typeface="Arial" panose="020B0604020202020204" pitchFamily="34" charset="0"/>
              </a:rPr>
              <a:t>Tool’s used: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rial" panose="020B0604020202020204" pitchFamily="34" charset="0"/>
              </a:rPr>
              <a:t>5W2H-is a simple tool used to analyse and describe a problem  .</a:t>
            </a:r>
            <a:endParaRPr lang="en-GB" i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Roboto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Roboto"/>
                <a:cs typeface="Arial" panose="020B0604020202020204" pitchFamily="34" charset="0"/>
              </a:rPr>
              <a:t>Pestel Analysis- is strategic framework use by business to identify and monitor threats and opportunities in the macro environment.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Roboto"/>
                <a:cs typeface="Arial" panose="020B0604020202020204" pitchFamily="34" charset="0"/>
              </a:rPr>
              <a:t>Fishbone diagram- is a visual problem-solving tool used to identify the root causes of the issue.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Roboto"/>
                <a:cs typeface="Arial" panose="020B0604020202020204" pitchFamily="34" charset="0"/>
              </a:rPr>
              <a:t>Main issues: Sales stagnated</a:t>
            </a:r>
          </a:p>
          <a:p>
            <a:endParaRPr lang="en-GB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i="1" dirty="0"/>
              <a:t>Basil’s Bakery is a small bakery in Coventry.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i="1" dirty="0"/>
              <a:t>Opened in 2015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i="1" dirty="0"/>
              <a:t>Owned by Basil family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i="1" dirty="0"/>
              <a:t>Uses organic ingredients.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i="1" dirty="0"/>
              <a:t>Sales 25% lower than 2019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i="1" dirty="0"/>
              <a:t>Fewer customers visiting.</a:t>
            </a:r>
            <a:endParaRPr lang="en-GB" sz="24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5W2H Method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lnSpcReduction="10000"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What</a:t>
            </a:r>
            <a:r>
              <a:rPr lang="en-GB" sz="2800" dirty="0">
                <a:solidFill>
                  <a:schemeClr val="tx1"/>
                </a:solidFill>
              </a:rPr>
              <a:t>: Sales dropped, Footfall down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Who</a:t>
            </a:r>
            <a:r>
              <a:rPr lang="en-GB" sz="2800" dirty="0">
                <a:solidFill>
                  <a:schemeClr val="tx1"/>
                </a:solidFill>
              </a:rPr>
              <a:t>: Basil and his customer, local workers and shopper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Where</a:t>
            </a:r>
            <a:r>
              <a:rPr lang="en-GB" sz="2800" dirty="0">
                <a:solidFill>
                  <a:schemeClr val="tx1"/>
                </a:solidFill>
              </a:rPr>
              <a:t>: Coventry retail park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When</a:t>
            </a:r>
            <a:r>
              <a:rPr lang="en-GB" sz="2800" dirty="0">
                <a:solidFill>
                  <a:schemeClr val="tx1"/>
                </a:solidFill>
              </a:rPr>
              <a:t>: Since lockdown in 2020, continuing through 2023-2025.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Why</a:t>
            </a:r>
            <a:r>
              <a:rPr lang="en-GB" sz="2800" dirty="0">
                <a:solidFill>
                  <a:schemeClr val="tx1"/>
                </a:solidFill>
              </a:rPr>
              <a:t>: Fewer visitor, shops closures and work from home trend.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How</a:t>
            </a:r>
            <a:r>
              <a:rPr lang="en-GB" sz="2800" dirty="0">
                <a:solidFill>
                  <a:schemeClr val="tx1"/>
                </a:solidFill>
              </a:rPr>
              <a:t>: No delivery or pre order system, long waiting time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How much</a:t>
            </a:r>
            <a:r>
              <a:rPr lang="en-GB" sz="2800" dirty="0">
                <a:solidFill>
                  <a:schemeClr val="tx1"/>
                </a:solidFill>
              </a:rPr>
              <a:t>: Sales are 25% lower than before.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 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/>
          </a:bodyPr>
          <a:lstStyle/>
          <a:p>
            <a:r>
              <a:rPr lang="en-GB" b="1" dirty="0"/>
              <a:t>POLITICAL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i="1" dirty="0">
                <a:solidFill>
                  <a:schemeClr val="tx1"/>
                </a:solidFill>
              </a:rPr>
              <a:t>Lockdown rules restriction -Limited open hours and visitor.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i="1" dirty="0">
                <a:solidFill>
                  <a:schemeClr val="tx1"/>
                </a:solidFill>
              </a:rPr>
              <a:t>Business tax ad extra costs for small business.</a:t>
            </a:r>
          </a:p>
          <a:p>
            <a:r>
              <a:rPr lang="en-GB" b="1" dirty="0"/>
              <a:t>ECONOMIC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Running costs- increasing utility bills ,rent and insurance.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Higher Inflation than before for his stock like organic product</a:t>
            </a:r>
          </a:p>
          <a:p>
            <a:r>
              <a:rPr lang="en-GB" b="1" dirty="0"/>
              <a:t>SOCIAL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Work from home trend,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Shopping park is dying-more shops closing nearby and fewer visitor.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TECHNOLOGICAL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Lack of digital tools-no online ordering or delivery.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Competitors use social media. To reach more costumer.</a:t>
            </a:r>
          </a:p>
          <a:p>
            <a:pPr marL="0" indent="0">
              <a:buNone/>
            </a:pPr>
            <a:r>
              <a:rPr lang="en-GB" b="1" dirty="0"/>
              <a:t>LEGAL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They should follow UK food safety law like allergen information and food quality standards.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Employment laws-Make sure work environment or equipment are safe.</a:t>
            </a:r>
          </a:p>
          <a:p>
            <a:pPr marL="0" indent="0">
              <a:buNone/>
            </a:pPr>
            <a:r>
              <a:rPr lang="en-GB" b="1" dirty="0"/>
              <a:t>ENVIRONMENTAL</a:t>
            </a:r>
            <a:r>
              <a:rPr lang="en-GB" dirty="0"/>
              <a:t>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Bad weather ruins (organic)crops.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Customers like echo friendly packaging</a:t>
            </a:r>
            <a:r>
              <a:rPr lang="en-GB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6C750F7-1C77-7A04-E007-FFB966D68E60}"/>
              </a:ext>
            </a:extLst>
          </p:cNvPr>
          <p:cNvSpPr/>
          <p:nvPr/>
        </p:nvSpPr>
        <p:spPr>
          <a:xfrm>
            <a:off x="3432000" y="3357000"/>
            <a:ext cx="5328000" cy="144000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F51C7A0-8CCA-7007-B78E-62CC279DB7BC}"/>
              </a:ext>
            </a:extLst>
          </p:cNvPr>
          <p:cNvSpPr/>
          <p:nvPr/>
        </p:nvSpPr>
        <p:spPr>
          <a:xfrm rot="5400000">
            <a:off x="1589933" y="2817000"/>
            <a:ext cx="2376000" cy="1224000"/>
          </a:xfrm>
          <a:custGeom>
            <a:avLst/>
            <a:gdLst>
              <a:gd name="connsiteX0" fmla="*/ 0 w 1454357"/>
              <a:gd name="connsiteY0" fmla="*/ 1216152 h 1216152"/>
              <a:gd name="connsiteX1" fmla="*/ 645789 w 1454357"/>
              <a:gd name="connsiteY1" fmla="*/ 0 h 1216152"/>
              <a:gd name="connsiteX2" fmla="*/ 808568 w 1454357"/>
              <a:gd name="connsiteY2" fmla="*/ 0 h 1216152"/>
              <a:gd name="connsiteX3" fmla="*/ 1454357 w 1454357"/>
              <a:gd name="connsiteY3" fmla="*/ 1216152 h 1216152"/>
              <a:gd name="connsiteX4" fmla="*/ 1417320 w 1454357"/>
              <a:gd name="connsiteY4" fmla="*/ 1216152 h 1216152"/>
              <a:gd name="connsiteX5" fmla="*/ 1409706 w 1454357"/>
              <a:gd name="connsiteY5" fmla="*/ 1207974 h 1216152"/>
              <a:gd name="connsiteX6" fmla="*/ 727179 w 1454357"/>
              <a:gd name="connsiteY6" fmla="*/ 996389 h 1216152"/>
              <a:gd name="connsiteX7" fmla="*/ 44651 w 1454357"/>
              <a:gd name="connsiteY7" fmla="*/ 1207974 h 1216152"/>
              <a:gd name="connsiteX8" fmla="*/ 37037 w 1454357"/>
              <a:gd name="connsiteY8" fmla="*/ 1216152 h 1216152"/>
              <a:gd name="connsiteX0" fmla="*/ 0 w 1454357"/>
              <a:gd name="connsiteY0" fmla="*/ 1216152 h 1216152"/>
              <a:gd name="connsiteX1" fmla="*/ 645789 w 1454357"/>
              <a:gd name="connsiteY1" fmla="*/ 0 h 1216152"/>
              <a:gd name="connsiteX2" fmla="*/ 808568 w 1454357"/>
              <a:gd name="connsiteY2" fmla="*/ 0 h 1216152"/>
              <a:gd name="connsiteX3" fmla="*/ 1454357 w 1454357"/>
              <a:gd name="connsiteY3" fmla="*/ 1216152 h 1216152"/>
              <a:gd name="connsiteX4" fmla="*/ 1417320 w 1454357"/>
              <a:gd name="connsiteY4" fmla="*/ 1216152 h 1216152"/>
              <a:gd name="connsiteX5" fmla="*/ 1409706 w 1454357"/>
              <a:gd name="connsiteY5" fmla="*/ 1207974 h 1216152"/>
              <a:gd name="connsiteX6" fmla="*/ 727179 w 1454357"/>
              <a:gd name="connsiteY6" fmla="*/ 996389 h 1216152"/>
              <a:gd name="connsiteX7" fmla="*/ 44651 w 1454357"/>
              <a:gd name="connsiteY7" fmla="*/ 1207974 h 1216152"/>
              <a:gd name="connsiteX8" fmla="*/ 37037 w 1454357"/>
              <a:gd name="connsiteY8" fmla="*/ 1216152 h 1216152"/>
              <a:gd name="connsiteX9" fmla="*/ 0 w 1454357"/>
              <a:gd name="connsiteY9" fmla="*/ 1216152 h 1216152"/>
              <a:gd name="connsiteX0" fmla="*/ 0 w 1454357"/>
              <a:gd name="connsiteY0" fmla="*/ 1216152 h 1216152"/>
              <a:gd name="connsiteX1" fmla="*/ 645789 w 1454357"/>
              <a:gd name="connsiteY1" fmla="*/ 0 h 1216152"/>
              <a:gd name="connsiteX2" fmla="*/ 808568 w 1454357"/>
              <a:gd name="connsiteY2" fmla="*/ 0 h 1216152"/>
              <a:gd name="connsiteX3" fmla="*/ 1454357 w 1454357"/>
              <a:gd name="connsiteY3" fmla="*/ 1216152 h 1216152"/>
              <a:gd name="connsiteX4" fmla="*/ 1417320 w 1454357"/>
              <a:gd name="connsiteY4" fmla="*/ 1216152 h 1216152"/>
              <a:gd name="connsiteX5" fmla="*/ 1409706 w 1454357"/>
              <a:gd name="connsiteY5" fmla="*/ 1207974 h 1216152"/>
              <a:gd name="connsiteX6" fmla="*/ 727179 w 1454357"/>
              <a:gd name="connsiteY6" fmla="*/ 996389 h 1216152"/>
              <a:gd name="connsiteX7" fmla="*/ 44651 w 1454357"/>
              <a:gd name="connsiteY7" fmla="*/ 1207974 h 1216152"/>
              <a:gd name="connsiteX8" fmla="*/ 37037 w 1454357"/>
              <a:gd name="connsiteY8" fmla="*/ 1216152 h 1216152"/>
              <a:gd name="connsiteX9" fmla="*/ 0 w 1454357"/>
              <a:gd name="connsiteY9" fmla="*/ 1216152 h 1216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54357" h="1216152">
                <a:moveTo>
                  <a:pt x="0" y="1216152"/>
                </a:moveTo>
                <a:cubicBezTo>
                  <a:pt x="215263" y="810768"/>
                  <a:pt x="482309" y="451565"/>
                  <a:pt x="645789" y="0"/>
                </a:cubicBezTo>
                <a:lnTo>
                  <a:pt x="808568" y="0"/>
                </a:lnTo>
                <a:cubicBezTo>
                  <a:pt x="920271" y="460802"/>
                  <a:pt x="1239094" y="810768"/>
                  <a:pt x="1454357" y="1216152"/>
                </a:cubicBezTo>
                <a:lnTo>
                  <a:pt x="1417320" y="1216152"/>
                </a:lnTo>
                <a:lnTo>
                  <a:pt x="1409706" y="1207974"/>
                </a:lnTo>
                <a:cubicBezTo>
                  <a:pt x="1261789" y="1080318"/>
                  <a:pt x="1011295" y="996389"/>
                  <a:pt x="727179" y="996389"/>
                </a:cubicBezTo>
                <a:cubicBezTo>
                  <a:pt x="443062" y="996389"/>
                  <a:pt x="192568" y="1080318"/>
                  <a:pt x="44651" y="1207974"/>
                </a:cubicBezTo>
                <a:lnTo>
                  <a:pt x="37037" y="1216152"/>
                </a:lnTo>
                <a:lnTo>
                  <a:pt x="0" y="1216152"/>
                </a:lnTo>
                <a:close/>
              </a:path>
            </a:pathLst>
          </a:cu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CD3C163-D624-201F-6829-62AD8990AB23}"/>
              </a:ext>
            </a:extLst>
          </p:cNvPr>
          <p:cNvSpPr/>
          <p:nvPr/>
        </p:nvSpPr>
        <p:spPr>
          <a:xfrm rot="5400000">
            <a:off x="8494821" y="2475000"/>
            <a:ext cx="2520000" cy="1908000"/>
          </a:xfrm>
          <a:custGeom>
            <a:avLst/>
            <a:gdLst>
              <a:gd name="connsiteX0" fmla="*/ 415636 w 1630936"/>
              <a:gd name="connsiteY0" fmla="*/ 536101 h 1614180"/>
              <a:gd name="connsiteX1" fmla="*/ 571680 w 1630936"/>
              <a:gd name="connsiteY1" fmla="*/ 670029 h 1614180"/>
              <a:gd name="connsiteX2" fmla="*/ 727724 w 1630936"/>
              <a:gd name="connsiteY2" fmla="*/ 536101 h 1614180"/>
              <a:gd name="connsiteX3" fmla="*/ 571680 w 1630936"/>
              <a:gd name="connsiteY3" fmla="*/ 402173 h 1614180"/>
              <a:gd name="connsiteX4" fmla="*/ 415636 w 1630936"/>
              <a:gd name="connsiteY4" fmla="*/ 536101 h 1614180"/>
              <a:gd name="connsiteX5" fmla="*/ 825 w 1630936"/>
              <a:gd name="connsiteY5" fmla="*/ 1320703 h 1614180"/>
              <a:gd name="connsiteX6" fmla="*/ 631634 w 1630936"/>
              <a:gd name="connsiteY6" fmla="*/ 32395 h 1614180"/>
              <a:gd name="connsiteX7" fmla="*/ 666008 w 1630936"/>
              <a:gd name="connsiteY7" fmla="*/ 0 h 1614180"/>
              <a:gd name="connsiteX8" fmla="*/ 763564 w 1630936"/>
              <a:gd name="connsiteY8" fmla="*/ 92344 h 1614180"/>
              <a:gd name="connsiteX9" fmla="*/ 989957 w 1630936"/>
              <a:gd name="connsiteY9" fmla="*/ 894850 h 1614180"/>
              <a:gd name="connsiteX10" fmla="*/ 1115430 w 1630936"/>
              <a:gd name="connsiteY10" fmla="*/ 248742 h 1614180"/>
              <a:gd name="connsiteX11" fmla="*/ 1096279 w 1630936"/>
              <a:gd name="connsiteY11" fmla="*/ 149851 h 1614180"/>
              <a:gd name="connsiteX12" fmla="*/ 1145239 w 1630936"/>
              <a:gd name="connsiteY12" fmla="*/ 215825 h 1614180"/>
              <a:gd name="connsiteX13" fmla="*/ 1613543 w 1630936"/>
              <a:gd name="connsiteY13" fmla="*/ 1437518 h 1614180"/>
              <a:gd name="connsiteX14" fmla="*/ 17393 w 1630936"/>
              <a:gd name="connsiteY14" fmla="*/ 1437518 h 1614180"/>
              <a:gd name="connsiteX15" fmla="*/ 1514 w 1630936"/>
              <a:gd name="connsiteY15" fmla="*/ 1378545 h 1614180"/>
              <a:gd name="connsiteX16" fmla="*/ 825 w 1630936"/>
              <a:gd name="connsiteY16" fmla="*/ 1320703 h 1614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30936" h="1614180">
                <a:moveTo>
                  <a:pt x="415636" y="536101"/>
                </a:moveTo>
                <a:cubicBezTo>
                  <a:pt x="415636" y="610067"/>
                  <a:pt x="485499" y="670029"/>
                  <a:pt x="571680" y="670029"/>
                </a:cubicBezTo>
                <a:cubicBezTo>
                  <a:pt x="657861" y="670029"/>
                  <a:pt x="727724" y="610067"/>
                  <a:pt x="727724" y="536101"/>
                </a:cubicBezTo>
                <a:cubicBezTo>
                  <a:pt x="727724" y="462135"/>
                  <a:pt x="657861" y="402173"/>
                  <a:pt x="571680" y="402173"/>
                </a:cubicBezTo>
                <a:cubicBezTo>
                  <a:pt x="485499" y="402173"/>
                  <a:pt x="415636" y="462135"/>
                  <a:pt x="415636" y="536101"/>
                </a:cubicBezTo>
                <a:close/>
                <a:moveTo>
                  <a:pt x="825" y="1320703"/>
                </a:moveTo>
                <a:cubicBezTo>
                  <a:pt x="19981" y="1005068"/>
                  <a:pt x="368962" y="310750"/>
                  <a:pt x="631634" y="32395"/>
                </a:cubicBezTo>
                <a:lnTo>
                  <a:pt x="666008" y="0"/>
                </a:lnTo>
                <a:lnTo>
                  <a:pt x="763564" y="92344"/>
                </a:lnTo>
                <a:cubicBezTo>
                  <a:pt x="939590" y="297857"/>
                  <a:pt x="1005428" y="587312"/>
                  <a:pt x="989957" y="894850"/>
                </a:cubicBezTo>
                <a:cubicBezTo>
                  <a:pt x="1116793" y="661136"/>
                  <a:pt x="1142448" y="452078"/>
                  <a:pt x="1115430" y="248742"/>
                </a:cubicBezTo>
                <a:lnTo>
                  <a:pt x="1096279" y="149851"/>
                </a:lnTo>
                <a:lnTo>
                  <a:pt x="1145239" y="215825"/>
                </a:lnTo>
                <a:cubicBezTo>
                  <a:pt x="1419220" y="608049"/>
                  <a:pt x="1704988" y="1262893"/>
                  <a:pt x="1613543" y="1437518"/>
                </a:cubicBezTo>
                <a:cubicBezTo>
                  <a:pt x="1081495" y="1668428"/>
                  <a:pt x="604861" y="1677664"/>
                  <a:pt x="17393" y="1437518"/>
                </a:cubicBezTo>
                <a:cubicBezTo>
                  <a:pt x="9080" y="1421643"/>
                  <a:pt x="3884" y="1401799"/>
                  <a:pt x="1514" y="1378545"/>
                </a:cubicBezTo>
                <a:cubicBezTo>
                  <a:pt x="-264" y="1361104"/>
                  <a:pt x="-453" y="1341745"/>
                  <a:pt x="825" y="1320703"/>
                </a:cubicBezTo>
                <a:close/>
              </a:path>
            </a:pathLst>
          </a:cu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A710656-1736-C9B2-BFDD-AF9A04A9F645}"/>
              </a:ext>
            </a:extLst>
          </p:cNvPr>
          <p:cNvSpPr/>
          <p:nvPr/>
        </p:nvSpPr>
        <p:spPr>
          <a:xfrm rot="5400000">
            <a:off x="6083291" y="3048262"/>
            <a:ext cx="4174851" cy="761477"/>
          </a:xfrm>
          <a:custGeom>
            <a:avLst/>
            <a:gdLst>
              <a:gd name="connsiteX0" fmla="*/ 1782045 w 3564092"/>
              <a:gd name="connsiteY0" fmla="*/ 0 h 633321"/>
              <a:gd name="connsiteX1" fmla="*/ 3417312 w 3564092"/>
              <a:gd name="connsiteY1" fmla="*/ 511392 h 633321"/>
              <a:gd name="connsiteX2" fmla="*/ 3564092 w 3564092"/>
              <a:gd name="connsiteY2" fmla="*/ 633321 h 633321"/>
              <a:gd name="connsiteX3" fmla="*/ 3545150 w 3564092"/>
              <a:gd name="connsiteY3" fmla="*/ 624863 h 633321"/>
              <a:gd name="connsiteX4" fmla="*/ 1782044 w 3564092"/>
              <a:gd name="connsiteY4" fmla="*/ 313893 h 633321"/>
              <a:gd name="connsiteX5" fmla="*/ 18938 w 3564092"/>
              <a:gd name="connsiteY5" fmla="*/ 624863 h 633321"/>
              <a:gd name="connsiteX6" fmla="*/ 0 w 3564092"/>
              <a:gd name="connsiteY6" fmla="*/ 633320 h 633321"/>
              <a:gd name="connsiteX7" fmla="*/ 146778 w 3564092"/>
              <a:gd name="connsiteY7" fmla="*/ 511392 h 633321"/>
              <a:gd name="connsiteX8" fmla="*/ 1782045 w 3564092"/>
              <a:gd name="connsiteY8" fmla="*/ 0 h 633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64092" h="633321">
                <a:moveTo>
                  <a:pt x="1782045" y="0"/>
                </a:moveTo>
                <a:cubicBezTo>
                  <a:pt x="2420657" y="0"/>
                  <a:pt x="2998811" y="195428"/>
                  <a:pt x="3417312" y="511392"/>
                </a:cubicBezTo>
                <a:lnTo>
                  <a:pt x="3564092" y="633321"/>
                </a:lnTo>
                <a:lnTo>
                  <a:pt x="3545150" y="624863"/>
                </a:lnTo>
                <a:cubicBezTo>
                  <a:pt x="3066024" y="430594"/>
                  <a:pt x="2451773" y="313893"/>
                  <a:pt x="1782044" y="313893"/>
                </a:cubicBezTo>
                <a:cubicBezTo>
                  <a:pt x="1112315" y="313893"/>
                  <a:pt x="498064" y="430594"/>
                  <a:pt x="18938" y="624863"/>
                </a:cubicBezTo>
                <a:lnTo>
                  <a:pt x="0" y="633320"/>
                </a:lnTo>
                <a:lnTo>
                  <a:pt x="146778" y="511392"/>
                </a:lnTo>
                <a:cubicBezTo>
                  <a:pt x="565280" y="195428"/>
                  <a:pt x="1143434" y="0"/>
                  <a:pt x="1782045" y="0"/>
                </a:cubicBezTo>
                <a:close/>
              </a:path>
            </a:pathLst>
          </a:cu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14AE8278-1C25-AFB2-6774-79C7AF2EFBB7}"/>
              </a:ext>
            </a:extLst>
          </p:cNvPr>
          <p:cNvSpPr/>
          <p:nvPr/>
        </p:nvSpPr>
        <p:spPr>
          <a:xfrm rot="5400000">
            <a:off x="3452537" y="3105000"/>
            <a:ext cx="3780000" cy="648000"/>
          </a:xfrm>
          <a:custGeom>
            <a:avLst/>
            <a:gdLst>
              <a:gd name="connsiteX0" fmla="*/ 1782045 w 3564092"/>
              <a:gd name="connsiteY0" fmla="*/ 0 h 633321"/>
              <a:gd name="connsiteX1" fmla="*/ 3417312 w 3564092"/>
              <a:gd name="connsiteY1" fmla="*/ 511392 h 633321"/>
              <a:gd name="connsiteX2" fmla="*/ 3564092 w 3564092"/>
              <a:gd name="connsiteY2" fmla="*/ 633321 h 633321"/>
              <a:gd name="connsiteX3" fmla="*/ 3545150 w 3564092"/>
              <a:gd name="connsiteY3" fmla="*/ 624863 h 633321"/>
              <a:gd name="connsiteX4" fmla="*/ 1782044 w 3564092"/>
              <a:gd name="connsiteY4" fmla="*/ 313893 h 633321"/>
              <a:gd name="connsiteX5" fmla="*/ 18938 w 3564092"/>
              <a:gd name="connsiteY5" fmla="*/ 624863 h 633321"/>
              <a:gd name="connsiteX6" fmla="*/ 0 w 3564092"/>
              <a:gd name="connsiteY6" fmla="*/ 633320 h 633321"/>
              <a:gd name="connsiteX7" fmla="*/ 146778 w 3564092"/>
              <a:gd name="connsiteY7" fmla="*/ 511392 h 633321"/>
              <a:gd name="connsiteX8" fmla="*/ 1782045 w 3564092"/>
              <a:gd name="connsiteY8" fmla="*/ 0 h 633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64092" h="633321">
                <a:moveTo>
                  <a:pt x="1782045" y="0"/>
                </a:moveTo>
                <a:cubicBezTo>
                  <a:pt x="2420657" y="0"/>
                  <a:pt x="2998811" y="195428"/>
                  <a:pt x="3417312" y="511392"/>
                </a:cubicBezTo>
                <a:lnTo>
                  <a:pt x="3564092" y="633321"/>
                </a:lnTo>
                <a:lnTo>
                  <a:pt x="3545150" y="624863"/>
                </a:lnTo>
                <a:cubicBezTo>
                  <a:pt x="3066024" y="430594"/>
                  <a:pt x="2451773" y="313893"/>
                  <a:pt x="1782044" y="313893"/>
                </a:cubicBezTo>
                <a:cubicBezTo>
                  <a:pt x="1112315" y="313893"/>
                  <a:pt x="498064" y="430594"/>
                  <a:pt x="18938" y="624863"/>
                </a:cubicBezTo>
                <a:lnTo>
                  <a:pt x="0" y="633320"/>
                </a:lnTo>
                <a:lnTo>
                  <a:pt x="146778" y="511392"/>
                </a:lnTo>
                <a:cubicBezTo>
                  <a:pt x="565280" y="195428"/>
                  <a:pt x="1143434" y="0"/>
                  <a:pt x="1782045" y="0"/>
                </a:cubicBezTo>
                <a:close/>
              </a:path>
            </a:pathLst>
          </a:cu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844A23CE-0030-9039-F861-02B12DB92080}"/>
              </a:ext>
            </a:extLst>
          </p:cNvPr>
          <p:cNvSpPr txBox="1"/>
          <p:nvPr/>
        </p:nvSpPr>
        <p:spPr>
          <a:xfrm>
            <a:off x="4118866" y="1198021"/>
            <a:ext cx="138146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C1-PEOPLE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FD26183-B4F3-99DE-9E4D-EE2FC9855799}"/>
              </a:ext>
            </a:extLst>
          </p:cNvPr>
          <p:cNvSpPr txBox="1"/>
          <p:nvPr/>
        </p:nvSpPr>
        <p:spPr>
          <a:xfrm>
            <a:off x="3041768" y="2878822"/>
            <a:ext cx="2061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Basil works ALONE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70DC1138-5017-9819-1184-230683D63400}"/>
              </a:ext>
            </a:extLst>
          </p:cNvPr>
          <p:cNvSpPr txBox="1"/>
          <p:nvPr/>
        </p:nvSpPr>
        <p:spPr>
          <a:xfrm>
            <a:off x="6304890" y="2315248"/>
            <a:ext cx="1547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Fewer visitors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9FB8FD76-7019-EAEB-02E2-A3F966208B73}"/>
              </a:ext>
            </a:extLst>
          </p:cNvPr>
          <p:cNvSpPr txBox="1"/>
          <p:nvPr/>
        </p:nvSpPr>
        <p:spPr>
          <a:xfrm>
            <a:off x="7150507" y="1018916"/>
            <a:ext cx="1293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7030A0"/>
                </a:solidFill>
              </a:rPr>
              <a:t>C2-PLACE 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85D7E2FD-E3C1-FE18-41E1-DD3737768A7B}"/>
              </a:ext>
            </a:extLst>
          </p:cNvPr>
          <p:cNvSpPr txBox="1"/>
          <p:nvPr/>
        </p:nvSpPr>
        <p:spPr>
          <a:xfrm>
            <a:off x="2357756" y="1906701"/>
            <a:ext cx="25350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Less loyal shop workers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8C00A541-5759-E2ED-FED0-5970AC29528B}"/>
              </a:ext>
            </a:extLst>
          </p:cNvPr>
          <p:cNvSpPr txBox="1"/>
          <p:nvPr/>
        </p:nvSpPr>
        <p:spPr>
          <a:xfrm>
            <a:off x="5777779" y="1763435"/>
            <a:ext cx="2247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Closing Retail park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D328F6E4-EE63-2039-F95B-E74A0780A7FB}"/>
              </a:ext>
            </a:extLst>
          </p:cNvPr>
          <p:cNvSpPr txBox="1"/>
          <p:nvPr/>
        </p:nvSpPr>
        <p:spPr>
          <a:xfrm>
            <a:off x="5446666" y="2886055"/>
            <a:ext cx="2797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rgbClr val="7030A0"/>
                </a:solidFill>
              </a:rPr>
              <a:t>Restriction during covid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3ABBE45B-F3B6-1AB5-5F91-F871CABB6B0A}"/>
              </a:ext>
            </a:extLst>
          </p:cNvPr>
          <p:cNvSpPr txBox="1"/>
          <p:nvPr/>
        </p:nvSpPr>
        <p:spPr>
          <a:xfrm>
            <a:off x="3059071" y="2408818"/>
            <a:ext cx="1831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Work from home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4CB5EFF2-A46D-AC01-0BE7-8731FA10ADF5}"/>
              </a:ext>
            </a:extLst>
          </p:cNvPr>
          <p:cNvSpPr txBox="1"/>
          <p:nvPr/>
        </p:nvSpPr>
        <p:spPr>
          <a:xfrm>
            <a:off x="7085584" y="5481652"/>
            <a:ext cx="12928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C4-COSTS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FDFAAC37-58CB-755C-3262-FB325BC2A5EF}"/>
              </a:ext>
            </a:extLst>
          </p:cNvPr>
          <p:cNvSpPr txBox="1"/>
          <p:nvPr/>
        </p:nvSpPr>
        <p:spPr>
          <a:xfrm>
            <a:off x="2886397" y="3720680"/>
            <a:ext cx="23823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NO delivery offered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52A94CD9-0A29-11A0-E85E-0266AD6AE5FD}"/>
              </a:ext>
            </a:extLst>
          </p:cNvPr>
          <p:cNvSpPr txBox="1"/>
          <p:nvPr/>
        </p:nvSpPr>
        <p:spPr>
          <a:xfrm>
            <a:off x="2740332" y="4168417"/>
            <a:ext cx="2419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Long WAITING times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3FFC57A6-05E8-F07C-957C-58C8ED0998EC}"/>
              </a:ext>
            </a:extLst>
          </p:cNvPr>
          <p:cNvSpPr txBox="1"/>
          <p:nvPr/>
        </p:nvSpPr>
        <p:spPr>
          <a:xfrm>
            <a:off x="4096652" y="5233640"/>
            <a:ext cx="15737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C3-PROCESS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9ACDF8C2-172C-DC44-9A75-21D118AFBB32}"/>
              </a:ext>
            </a:extLst>
          </p:cNvPr>
          <p:cNvSpPr txBox="1"/>
          <p:nvPr/>
        </p:nvSpPr>
        <p:spPr>
          <a:xfrm>
            <a:off x="2695343" y="4744819"/>
            <a:ext cx="2297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calls OFTEN MISSED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EC495F9D-EDFF-B2E1-FD6F-97CB48780C62}"/>
              </a:ext>
            </a:extLst>
          </p:cNvPr>
          <p:cNvSpPr txBox="1"/>
          <p:nvPr/>
        </p:nvSpPr>
        <p:spPr>
          <a:xfrm rot="21038134">
            <a:off x="9954813" y="3515964"/>
            <a:ext cx="1317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25% below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05FE93C-CB53-AF8E-5C59-F718D3F8C61F}"/>
              </a:ext>
            </a:extLst>
          </p:cNvPr>
          <p:cNvSpPr txBox="1"/>
          <p:nvPr/>
        </p:nvSpPr>
        <p:spPr>
          <a:xfrm>
            <a:off x="6191776" y="4263507"/>
            <a:ext cx="17006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Higher inflation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5C246411-596E-C333-D844-95D149862571}"/>
              </a:ext>
            </a:extLst>
          </p:cNvPr>
          <p:cNvSpPr txBox="1"/>
          <p:nvPr/>
        </p:nvSpPr>
        <p:spPr>
          <a:xfrm>
            <a:off x="5690465" y="3592733"/>
            <a:ext cx="21177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Organic ingredients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CF42EC62-A32C-EE0F-B0C5-1298B757912A}"/>
              </a:ext>
            </a:extLst>
          </p:cNvPr>
          <p:cNvSpPr txBox="1"/>
          <p:nvPr/>
        </p:nvSpPr>
        <p:spPr>
          <a:xfrm>
            <a:off x="6231266" y="4918783"/>
            <a:ext cx="1480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Running cost</a:t>
            </a:r>
          </a:p>
        </p:txBody>
      </p:sp>
      <p:sp>
        <p:nvSpPr>
          <p:cNvPr id="74" name="Isosceles Triangle 73">
            <a:extLst>
              <a:ext uri="{FF2B5EF4-FFF2-40B4-BE49-F238E27FC236}">
                <a16:creationId xmlns:a16="http://schemas.microsoft.com/office/drawing/2014/main" id="{EECBA96C-85C9-3099-C522-C58EC26CD365}"/>
              </a:ext>
            </a:extLst>
          </p:cNvPr>
          <p:cNvSpPr/>
          <p:nvPr/>
        </p:nvSpPr>
        <p:spPr>
          <a:xfrm rot="16200000">
            <a:off x="5204823" y="2992526"/>
            <a:ext cx="45719" cy="212376"/>
          </a:xfrm>
          <a:prstGeom prst="triangle">
            <a:avLst/>
          </a:prstGeom>
          <a:solidFill>
            <a:srgbClr val="00B0F0">
              <a:alpha val="71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Isosceles Triangle 74">
            <a:extLst>
              <a:ext uri="{FF2B5EF4-FFF2-40B4-BE49-F238E27FC236}">
                <a16:creationId xmlns:a16="http://schemas.microsoft.com/office/drawing/2014/main" id="{4A3E787E-2C15-7587-B6E4-613C21A319FC}"/>
              </a:ext>
            </a:extLst>
          </p:cNvPr>
          <p:cNvSpPr/>
          <p:nvPr/>
        </p:nvSpPr>
        <p:spPr>
          <a:xfrm rot="16200000">
            <a:off x="5164437" y="2484204"/>
            <a:ext cx="45719" cy="212376"/>
          </a:xfrm>
          <a:prstGeom prst="triangle">
            <a:avLst/>
          </a:prstGeom>
          <a:solidFill>
            <a:srgbClr val="00B0F0">
              <a:alpha val="71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6" name="Isosceles Triangle 75">
            <a:extLst>
              <a:ext uri="{FF2B5EF4-FFF2-40B4-BE49-F238E27FC236}">
                <a16:creationId xmlns:a16="http://schemas.microsoft.com/office/drawing/2014/main" id="{49EE1857-0C75-AACA-C919-5AEBADEB7917}"/>
              </a:ext>
            </a:extLst>
          </p:cNvPr>
          <p:cNvSpPr/>
          <p:nvPr/>
        </p:nvSpPr>
        <p:spPr>
          <a:xfrm rot="16200000">
            <a:off x="7896462" y="1966238"/>
            <a:ext cx="45719" cy="212376"/>
          </a:xfrm>
          <a:prstGeom prst="triangle">
            <a:avLst/>
          </a:prstGeom>
          <a:solidFill>
            <a:srgbClr val="00B0F0">
              <a:alpha val="71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7" name="Isosceles Triangle 76">
            <a:extLst>
              <a:ext uri="{FF2B5EF4-FFF2-40B4-BE49-F238E27FC236}">
                <a16:creationId xmlns:a16="http://schemas.microsoft.com/office/drawing/2014/main" id="{787C1F9F-428D-8209-5FAA-97D78D57783A}"/>
              </a:ext>
            </a:extLst>
          </p:cNvPr>
          <p:cNvSpPr/>
          <p:nvPr/>
        </p:nvSpPr>
        <p:spPr>
          <a:xfrm rot="16200000">
            <a:off x="5064992" y="2021682"/>
            <a:ext cx="45719" cy="212376"/>
          </a:xfrm>
          <a:prstGeom prst="triangle">
            <a:avLst/>
          </a:prstGeom>
          <a:solidFill>
            <a:srgbClr val="00B0F0">
              <a:alpha val="71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Isosceles Triangle 77">
            <a:extLst>
              <a:ext uri="{FF2B5EF4-FFF2-40B4-BE49-F238E27FC236}">
                <a16:creationId xmlns:a16="http://schemas.microsoft.com/office/drawing/2014/main" id="{785FEDA8-5B05-0BDC-23AA-F553F24234C6}"/>
              </a:ext>
            </a:extLst>
          </p:cNvPr>
          <p:cNvSpPr/>
          <p:nvPr/>
        </p:nvSpPr>
        <p:spPr>
          <a:xfrm rot="16200000">
            <a:off x="8029816" y="2946806"/>
            <a:ext cx="45719" cy="212376"/>
          </a:xfrm>
          <a:prstGeom prst="triangle">
            <a:avLst/>
          </a:prstGeom>
          <a:solidFill>
            <a:srgbClr val="00B0F0">
              <a:alpha val="71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9" name="Isosceles Triangle 78">
            <a:extLst>
              <a:ext uri="{FF2B5EF4-FFF2-40B4-BE49-F238E27FC236}">
                <a16:creationId xmlns:a16="http://schemas.microsoft.com/office/drawing/2014/main" id="{AA2BA203-2950-E287-6450-3237FF877D08}"/>
              </a:ext>
            </a:extLst>
          </p:cNvPr>
          <p:cNvSpPr/>
          <p:nvPr/>
        </p:nvSpPr>
        <p:spPr>
          <a:xfrm rot="16200000">
            <a:off x="7979508" y="2393726"/>
            <a:ext cx="45719" cy="212376"/>
          </a:xfrm>
          <a:prstGeom prst="triangle">
            <a:avLst/>
          </a:prstGeom>
          <a:solidFill>
            <a:srgbClr val="00B0F0">
              <a:alpha val="71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3" name="Isosceles Triangle 82">
            <a:extLst>
              <a:ext uri="{FF2B5EF4-FFF2-40B4-BE49-F238E27FC236}">
                <a16:creationId xmlns:a16="http://schemas.microsoft.com/office/drawing/2014/main" id="{A6A4350A-A499-6B0B-318E-6AA1B5FAE7A0}"/>
              </a:ext>
            </a:extLst>
          </p:cNvPr>
          <p:cNvSpPr/>
          <p:nvPr/>
        </p:nvSpPr>
        <p:spPr>
          <a:xfrm rot="16200000">
            <a:off x="5230030" y="3776065"/>
            <a:ext cx="45719" cy="212376"/>
          </a:xfrm>
          <a:prstGeom prst="triangle">
            <a:avLst/>
          </a:prstGeom>
          <a:solidFill>
            <a:srgbClr val="00B0F0">
              <a:alpha val="71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4" name="Isosceles Triangle 83">
            <a:extLst>
              <a:ext uri="{FF2B5EF4-FFF2-40B4-BE49-F238E27FC236}">
                <a16:creationId xmlns:a16="http://schemas.microsoft.com/office/drawing/2014/main" id="{0B5A9577-C8B3-355D-E834-02F346C8298B}"/>
              </a:ext>
            </a:extLst>
          </p:cNvPr>
          <p:cNvSpPr/>
          <p:nvPr/>
        </p:nvSpPr>
        <p:spPr>
          <a:xfrm rot="16200000">
            <a:off x="5159805" y="4260712"/>
            <a:ext cx="45719" cy="212376"/>
          </a:xfrm>
          <a:prstGeom prst="triangle">
            <a:avLst/>
          </a:prstGeom>
          <a:solidFill>
            <a:srgbClr val="00B0F0">
              <a:alpha val="71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5" name="Isosceles Triangle 84">
            <a:extLst>
              <a:ext uri="{FF2B5EF4-FFF2-40B4-BE49-F238E27FC236}">
                <a16:creationId xmlns:a16="http://schemas.microsoft.com/office/drawing/2014/main" id="{93CCD0F5-A0A0-69C2-D921-19A76FA72B93}"/>
              </a:ext>
            </a:extLst>
          </p:cNvPr>
          <p:cNvSpPr/>
          <p:nvPr/>
        </p:nvSpPr>
        <p:spPr>
          <a:xfrm rot="16200000">
            <a:off x="5028508" y="4835454"/>
            <a:ext cx="45719" cy="212376"/>
          </a:xfrm>
          <a:prstGeom prst="triangle">
            <a:avLst/>
          </a:prstGeom>
          <a:solidFill>
            <a:srgbClr val="00B0F0">
              <a:alpha val="71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7" name="Isosceles Triangle 86">
            <a:extLst>
              <a:ext uri="{FF2B5EF4-FFF2-40B4-BE49-F238E27FC236}">
                <a16:creationId xmlns:a16="http://schemas.microsoft.com/office/drawing/2014/main" id="{9BA654C3-612C-DFD1-AC33-016C3E582D9E}"/>
              </a:ext>
            </a:extLst>
          </p:cNvPr>
          <p:cNvSpPr/>
          <p:nvPr/>
        </p:nvSpPr>
        <p:spPr>
          <a:xfrm rot="16200000">
            <a:off x="8036169" y="3675957"/>
            <a:ext cx="45719" cy="212376"/>
          </a:xfrm>
          <a:prstGeom prst="triangle">
            <a:avLst/>
          </a:prstGeom>
          <a:solidFill>
            <a:srgbClr val="00B0F0">
              <a:alpha val="71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" name="Isosceles Triangle 88">
            <a:extLst>
              <a:ext uri="{FF2B5EF4-FFF2-40B4-BE49-F238E27FC236}">
                <a16:creationId xmlns:a16="http://schemas.microsoft.com/office/drawing/2014/main" id="{14BD03E5-C0B9-EDE9-CCF9-45A7121A20F7}"/>
              </a:ext>
            </a:extLst>
          </p:cNvPr>
          <p:cNvSpPr/>
          <p:nvPr/>
        </p:nvSpPr>
        <p:spPr>
          <a:xfrm rot="16200000">
            <a:off x="7980454" y="4342578"/>
            <a:ext cx="45719" cy="212376"/>
          </a:xfrm>
          <a:prstGeom prst="triangle">
            <a:avLst/>
          </a:prstGeom>
          <a:solidFill>
            <a:srgbClr val="00B0F0">
              <a:alpha val="71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Isosceles Triangle 90">
            <a:extLst>
              <a:ext uri="{FF2B5EF4-FFF2-40B4-BE49-F238E27FC236}">
                <a16:creationId xmlns:a16="http://schemas.microsoft.com/office/drawing/2014/main" id="{B245E0B9-7F61-30D2-3DE8-F1949A98BC32}"/>
              </a:ext>
            </a:extLst>
          </p:cNvPr>
          <p:cNvSpPr/>
          <p:nvPr/>
        </p:nvSpPr>
        <p:spPr>
          <a:xfrm rot="16200000">
            <a:off x="7808746" y="4990059"/>
            <a:ext cx="45719" cy="212376"/>
          </a:xfrm>
          <a:prstGeom prst="triangle">
            <a:avLst/>
          </a:prstGeom>
          <a:solidFill>
            <a:srgbClr val="00B0F0">
              <a:alpha val="71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B59B45-ABD5-2795-B7BF-BA30A33F8336}"/>
              </a:ext>
            </a:extLst>
          </p:cNvPr>
          <p:cNvSpPr txBox="1">
            <a:spLocks/>
          </p:cNvSpPr>
          <p:nvPr/>
        </p:nvSpPr>
        <p:spPr>
          <a:xfrm>
            <a:off x="1052147" y="960338"/>
            <a:ext cx="10087707" cy="7419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2664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Conclusion- Basil’s Bakery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Has good quality products, loyal costumers and did well until 2019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Business struggling, sales 25% down will not getting better on its own.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Fewer customer, no online ordering, no delivery and costs keep going.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Introduce online ordering, add delivery option for customer and invest in better marketing to attract new customer.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This changes will help bring in new customer and will </a:t>
            </a:r>
            <a:r>
              <a:rPr lang="en-GB"/>
              <a:t>increase sales.</a:t>
            </a:r>
            <a:endParaRPr lang="en-GB" dirty="0"/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3BA15-E0FF-CB9C-E621-A12FB6BA3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BF8C7-E4B8-0A6C-7E4D-EF1962346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484" y="1329069"/>
            <a:ext cx="10824128" cy="5252483"/>
          </a:xfrm>
        </p:spPr>
        <p:txBody>
          <a:bodyPr>
            <a:normAutofit/>
          </a:bodyPr>
          <a:lstStyle/>
          <a:p>
            <a:r>
              <a:rPr lang="en-GB" sz="2000" dirty="0"/>
              <a:t>Anon., n.d. </a:t>
            </a:r>
            <a:r>
              <a:rPr lang="en-GB" sz="2000" i="1" dirty="0"/>
              <a:t>ASQ.ORG. </a:t>
            </a:r>
            <a:r>
              <a:rPr lang="en-GB" sz="2000" dirty="0"/>
              <a:t>[Online]   Available at: </a:t>
            </a:r>
            <a:r>
              <a:rPr lang="en-GB" sz="2000" u="sng" dirty="0">
                <a:hlinkClick r:id="rId2"/>
              </a:rPr>
              <a:t>https://asq.org/quality-resources/fishbone</a:t>
            </a:r>
            <a:r>
              <a:rPr lang="en-GB" sz="2000" u="sng" dirty="0"/>
              <a:t> </a:t>
            </a:r>
            <a:r>
              <a:rPr lang="en-GB" sz="2000" dirty="0"/>
              <a:t>[Accessed 09 July 2026].</a:t>
            </a:r>
          </a:p>
          <a:p>
            <a:r>
              <a:rPr lang="en-GB" sz="2000" dirty="0"/>
              <a:t>Anon., n.d. </a:t>
            </a:r>
            <a:r>
              <a:rPr lang="en-GB" sz="2000" i="1" dirty="0"/>
              <a:t>blog.oxfordcollegeofmarketing.com. </a:t>
            </a:r>
            <a:r>
              <a:rPr lang="en-GB" sz="2000" dirty="0"/>
              <a:t>[Online] Available at: </a:t>
            </a:r>
            <a:r>
              <a:rPr lang="en-GB" sz="2000" u="sng" dirty="0"/>
              <a:t>https://blog.oxfordcollegeofmarketing.com/2016/06/30/pestel-analysis/ </a:t>
            </a:r>
            <a:r>
              <a:rPr lang="en-GB" sz="2000" dirty="0"/>
              <a:t>[Accessed 09 July 2026].</a:t>
            </a:r>
          </a:p>
          <a:p>
            <a:r>
              <a:rPr lang="en-GB" sz="2000" dirty="0"/>
              <a:t>Anon., Tuesday 31 March 2020. </a:t>
            </a:r>
            <a:r>
              <a:rPr lang="en-GB" sz="2000" i="1" dirty="0"/>
              <a:t>managers.org.uk. </a:t>
            </a:r>
            <a:r>
              <a:rPr lang="en-GB" sz="2000" dirty="0"/>
              <a:t>[Online] </a:t>
            </a:r>
            <a:br>
              <a:rPr lang="en-GB" sz="2000" dirty="0"/>
            </a:br>
            <a:r>
              <a:rPr lang="en-GB" sz="2000" dirty="0"/>
              <a:t>Available at: </a:t>
            </a:r>
            <a:r>
              <a:rPr lang="en-GB" sz="2000" u="sng" dirty="0"/>
              <a:t>https://www.managers.org.uk/knowledge-and-insights/resource/problem-solving/ </a:t>
            </a:r>
            <a:r>
              <a:rPr lang="en-GB" sz="2000" dirty="0"/>
              <a:t>[Accessed 09 July 2026].</a:t>
            </a:r>
          </a:p>
          <a:p>
            <a:r>
              <a:rPr lang="en-GB" sz="2000" dirty="0"/>
              <a:t>III, W. E. M., August 15, 2024. </a:t>
            </a:r>
            <a:r>
              <a:rPr lang="en-GB" sz="2000" i="1" dirty="0"/>
              <a:t>brookings.edu. </a:t>
            </a:r>
            <a:r>
              <a:rPr lang="en-GB" sz="2000" dirty="0"/>
              <a:t>[Online]  Available at: </a:t>
            </a:r>
            <a:r>
              <a:rPr lang="en-GB" sz="2000" u="sng" dirty="0"/>
              <a:t>https://www.brookings.edu/articles/covid-19-inflation-was-a-supply-shock/ </a:t>
            </a:r>
            <a:r>
              <a:rPr lang="en-GB" sz="2000" dirty="0"/>
              <a:t>[Accessed 09 July 2026].</a:t>
            </a:r>
          </a:p>
          <a:p>
            <a:r>
              <a:rPr lang="en-GB" sz="2000" dirty="0"/>
              <a:t>Institute, M. a. S., n.d. </a:t>
            </a:r>
            <a:r>
              <a:rPr lang="en-GB" sz="2000" i="1" dirty="0"/>
              <a:t>msicertified.com. </a:t>
            </a:r>
            <a:r>
              <a:rPr lang="en-GB" sz="2000" dirty="0"/>
              <a:t>[Online]  Available at: </a:t>
            </a:r>
            <a:r>
              <a:rPr lang="en-GB" sz="2000" u="sng" dirty="0"/>
              <a:t>https://www.msicertified.com/blog/5w2h-training/ </a:t>
            </a:r>
            <a:r>
              <a:rPr lang="en-GB" sz="2000" dirty="0"/>
              <a:t>[Accessed 09 July 2026].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41355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694</TotalTime>
  <Words>691</Words>
  <Application>Microsoft Office PowerPoint</Application>
  <PresentationFormat>Widescreen</PresentationFormat>
  <Paragraphs>84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Aptos</vt:lpstr>
      <vt:lpstr>Arial</vt:lpstr>
      <vt:lpstr>Century Gothic</vt:lpstr>
      <vt:lpstr>Verdana</vt:lpstr>
      <vt:lpstr>Wingdings</vt:lpstr>
      <vt:lpstr>Wingdings 3</vt:lpstr>
      <vt:lpstr>Wisp</vt:lpstr>
      <vt:lpstr>MODULE NAME: Problem Solving and Decision making MODULE CODE: (LCLM4004_LON) STUDENT NAME: Maryknoll Martin STUDENT ID:2527354 LECTURER: Charles Obinwa  Assignment 1: Presentation</vt:lpstr>
      <vt:lpstr>OVERVIEW</vt:lpstr>
      <vt:lpstr>Introduction</vt:lpstr>
      <vt:lpstr>Company background</vt:lpstr>
      <vt:lpstr>   5W2H Method</vt:lpstr>
      <vt:lpstr>PESTLE ANALYSIS  </vt:lpstr>
      <vt:lpstr>PESTLE ANALYSIS: Basil’s Bakery </vt:lpstr>
      <vt:lpstr>PowerPoint Presentation</vt:lpstr>
      <vt:lpstr>Conclusion- Basil’s Bakery</vt:lpstr>
      <vt:lpstr>References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knoll_26@yahoo.com</cp:lastModifiedBy>
  <cp:revision>92</cp:revision>
  <dcterms:created xsi:type="dcterms:W3CDTF">2024-10-08T15:58:04Z</dcterms:created>
  <dcterms:modified xsi:type="dcterms:W3CDTF">2026-07-12T16:04:50Z</dcterms:modified>
</cp:coreProperties>
</file>