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>
      <p:cViewPr varScale="1">
        <p:scale>
          <a:sx n="114" d="100"/>
          <a:sy n="114" d="100"/>
        </p:scale>
        <p:origin x="867" y="6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01/04/2021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01/04/2021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areers.govt.nz/resources/career-practice/career-theory-models/hollands-theory/#:~:text=John%20Holland's%20Theory%20of%20Career%20Choice%20(RIASEC)%20maintains%20that%20in,on%20enjoyable%20problems%20and%20roles.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95536" y="0"/>
            <a:ext cx="8229600" cy="70609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 smtClean="0"/>
              <a:t>Trait and Factor Matching</a:t>
            </a:r>
            <a:endParaRPr lang="en-GB" sz="36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6804248" y="156456"/>
            <a:ext cx="21602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dirty="0" smtClean="0"/>
              <a:t>(Based on Holland, 1959)</a:t>
            </a:r>
            <a:endParaRPr lang="en-GB" sz="1400" dirty="0"/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1646512"/>
              </p:ext>
            </p:extLst>
          </p:nvPr>
        </p:nvGraphicFramePr>
        <p:xfrm>
          <a:off x="107504" y="620689"/>
          <a:ext cx="8928992" cy="62084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28392">
                  <a:extLst>
                    <a:ext uri="{9D8B030D-6E8A-4147-A177-3AD203B41FA5}">
                      <a16:colId xmlns:a16="http://schemas.microsoft.com/office/drawing/2014/main" val="4110532380"/>
                    </a:ext>
                  </a:extLst>
                </a:gridCol>
                <a:gridCol w="5400600">
                  <a:extLst>
                    <a:ext uri="{9D8B030D-6E8A-4147-A177-3AD203B41FA5}">
                      <a16:colId xmlns:a16="http://schemas.microsoft.com/office/drawing/2014/main" val="3955643234"/>
                    </a:ext>
                  </a:extLst>
                </a:gridCol>
              </a:tblGrid>
              <a:tr h="358883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People (traits, interests, qualities)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Jobs (factors, elements, environments)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4921548"/>
                  </a:ext>
                </a:extLst>
              </a:tr>
              <a:tr h="837395"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Realistic</a:t>
                      </a:r>
                      <a:r>
                        <a:rPr lang="en-GB" sz="1600" b="1" baseline="0" dirty="0" smtClean="0"/>
                        <a:t>: </a:t>
                      </a:r>
                      <a:r>
                        <a:rPr lang="en-GB" sz="1600" b="0" baseline="0" dirty="0" smtClean="0"/>
                        <a:t>mechanical activities, objects, </a:t>
                      </a:r>
                    </a:p>
                    <a:p>
                      <a:r>
                        <a:rPr lang="en-GB" sz="1600" b="0" baseline="0" dirty="0" smtClean="0"/>
                        <a:t>co‑ordination, manipulating tools, physical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Motoric</a:t>
                      </a:r>
                      <a:r>
                        <a:rPr lang="en-GB" dirty="0" smtClean="0"/>
                        <a:t>: </a:t>
                      </a:r>
                      <a:r>
                        <a:rPr lang="en-GB" sz="1600" dirty="0" smtClean="0"/>
                        <a:t>Pilot, farmer, horticulturalist, builder, engineer, armed services personnel, mechanic, upholsterer, electrician, computer technologist, park ranger, sportsperson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1732664"/>
                  </a:ext>
                </a:extLst>
              </a:tr>
              <a:tr h="1046743"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Investigative</a:t>
                      </a:r>
                      <a:r>
                        <a:rPr lang="en-GB" sz="1600" dirty="0" smtClean="0"/>
                        <a:t>: analytical, organising, </a:t>
                      </a:r>
                    </a:p>
                    <a:p>
                      <a:r>
                        <a:rPr lang="en-GB" sz="1600" dirty="0" smtClean="0"/>
                        <a:t>curious, reserved, scientific/ scholarly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Intellectual: </a:t>
                      </a:r>
                      <a:r>
                        <a:rPr lang="en-GB" sz="1600" b="0" dirty="0" smtClean="0"/>
                        <a:t>Science, research, medical and health occupations, chemist, marine scientist, forestry technician, medical or agricultural laboratory technician, zoologist, dentist, doctor</a:t>
                      </a:r>
                      <a:endParaRPr lang="en-GB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7145267"/>
                  </a:ext>
                </a:extLst>
              </a:tr>
              <a:tr h="1209726"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Artistic</a:t>
                      </a:r>
                      <a:r>
                        <a:rPr lang="en-GB" sz="1600" dirty="0" smtClean="0"/>
                        <a:t>: performing athletically or </a:t>
                      </a:r>
                    </a:p>
                    <a:p>
                      <a:r>
                        <a:rPr lang="en-GB" sz="1600" dirty="0" smtClean="0"/>
                        <a:t>artistically. Emotional, aesthetic, </a:t>
                      </a:r>
                    </a:p>
                    <a:p>
                      <a:r>
                        <a:rPr lang="en-GB" sz="1600" dirty="0" smtClean="0"/>
                        <a:t>autonomous, unconventional, impulsive, imaginative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Aesthetic:</a:t>
                      </a:r>
                      <a:r>
                        <a:rPr lang="en-GB" sz="1600" b="1" baseline="0" dirty="0" smtClean="0"/>
                        <a:t> </a:t>
                      </a:r>
                      <a:r>
                        <a:rPr lang="en-GB" sz="1600" b="0" baseline="0" dirty="0" smtClean="0"/>
                        <a:t>Artist, illustrator, photographer, </a:t>
                      </a:r>
                      <a:r>
                        <a:rPr lang="en-GB" sz="1600" b="0" baseline="0" dirty="0" err="1" smtClean="0"/>
                        <a:t>signwriter</a:t>
                      </a:r>
                      <a:r>
                        <a:rPr lang="en-GB" sz="1600" b="0" baseline="0" dirty="0" smtClean="0"/>
                        <a:t>, composer, singer, instrument player, dancer, actor, reporter, writer, editor, advertiser, hairdresser, fashion designer</a:t>
                      </a:r>
                      <a:endParaRPr lang="en-GB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1383154"/>
                  </a:ext>
                </a:extLst>
              </a:tr>
              <a:tr h="807488"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Social</a:t>
                      </a:r>
                      <a:r>
                        <a:rPr lang="en-GB" sz="1600" dirty="0" smtClean="0"/>
                        <a:t>:  helping, teaching, serving. </a:t>
                      </a:r>
                    </a:p>
                    <a:p>
                      <a:r>
                        <a:rPr lang="en-GB" sz="1600" dirty="0" smtClean="0"/>
                        <a:t>gregarious, friendly, Co‑operative, tactful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Supportive: </a:t>
                      </a:r>
                      <a:r>
                        <a:rPr lang="en-GB" sz="1600" b="0" dirty="0" smtClean="0"/>
                        <a:t>Teacher, nurse, nurse aide, counsellor, police officer, social worker, salesperson, customer service officer, waiter, secretary</a:t>
                      </a:r>
                      <a:endParaRPr lang="en-GB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4405881"/>
                  </a:ext>
                </a:extLst>
              </a:tr>
              <a:tr h="807488"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Enterprising</a:t>
                      </a:r>
                      <a:r>
                        <a:rPr lang="en-GB" sz="1600" dirty="0" smtClean="0"/>
                        <a:t>:  organising, directing </a:t>
                      </a:r>
                    </a:p>
                    <a:p>
                      <a:r>
                        <a:rPr lang="en-GB" sz="1600" dirty="0" smtClean="0"/>
                        <a:t>persuading, exercising authority. Possess </a:t>
                      </a:r>
                    </a:p>
                    <a:p>
                      <a:r>
                        <a:rPr lang="en-GB" sz="1600" dirty="0" smtClean="0"/>
                        <a:t>leadership, ambitious, and optimistic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Persuasive: </a:t>
                      </a:r>
                      <a:r>
                        <a:rPr lang="en-GB" sz="1600" b="0" dirty="0" smtClean="0"/>
                        <a:t>Salesperson, lawyer, politician, accountant, business owner, executive or manager, travel agent, music or sports promoter</a:t>
                      </a:r>
                      <a:endParaRPr lang="en-GB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6267099"/>
                  </a:ext>
                </a:extLst>
              </a:tr>
              <a:tr h="980948"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Conventional</a:t>
                      </a:r>
                      <a:r>
                        <a:rPr lang="en-GB" sz="1600" dirty="0" smtClean="0"/>
                        <a:t>: Prefer orderly, structured</a:t>
                      </a:r>
                    </a:p>
                    <a:p>
                      <a:r>
                        <a:rPr lang="en-GB" sz="1600" dirty="0" smtClean="0"/>
                        <a:t>situations; clerical, systems, precise, accurate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 smtClean="0"/>
                        <a:t>Conforming: </a:t>
                      </a:r>
                      <a:r>
                        <a:rPr lang="en-GB" sz="1600" b="0" dirty="0" smtClean="0"/>
                        <a:t>Secretary, receptionist, office worker, librarian, bank clerk, computer operator, stores and dispatch clerk</a:t>
                      </a:r>
                    </a:p>
                    <a:p>
                      <a:endParaRPr lang="en-GB" sz="1600" b="0" dirty="0" smtClean="0"/>
                    </a:p>
                    <a:p>
                      <a:r>
                        <a:rPr lang="en-GB" sz="1600" b="1" i="1" dirty="0" smtClean="0"/>
                        <a:t>N.B. This is still being used e.g. </a:t>
                      </a:r>
                      <a:r>
                        <a:rPr lang="en-GB" sz="1600" b="1" i="1" dirty="0" smtClean="0">
                          <a:hlinkClick r:id="rId2"/>
                        </a:rPr>
                        <a:t>Careers.Govt.NZ</a:t>
                      </a:r>
                      <a:endParaRPr lang="en-GB" sz="1600" b="1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94467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0505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1</TotalTime>
  <Words>291</Words>
  <Application>Microsoft Office PowerPoint</Application>
  <PresentationFormat>On-screen Show (4:3)</PresentationFormat>
  <Paragraphs>26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UWTSD blue background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1</cp:revision>
  <dcterms:created xsi:type="dcterms:W3CDTF">2021-04-01T13:23:36Z</dcterms:created>
  <dcterms:modified xsi:type="dcterms:W3CDTF">2021-04-01T13:24:59Z</dcterms:modified>
</cp:coreProperties>
</file>