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5" r:id="rId1"/>
  </p:sldMasterIdLst>
  <p:notesMasterIdLst>
    <p:notesMasterId r:id="rId4"/>
  </p:notesMasterIdLst>
  <p:sldIdLst>
    <p:sldId id="261" r:id="rId2"/>
    <p:sldId id="258"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8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eronica Chidi (2536574)" userId="1e92d852-d74a-4260-ba44-5bfae24f170a" providerId="ADAL" clId="{05A375F7-1C4E-4AFE-A057-1B201395E1CF}"/>
    <pc:docChg chg="undo custSel addSld delSld modSld">
      <pc:chgData name="Veronica Chidi (2536574)" userId="1e92d852-d74a-4260-ba44-5bfae24f170a" providerId="ADAL" clId="{05A375F7-1C4E-4AFE-A057-1B201395E1CF}" dt="2026-06-07T19:24:56.481" v="16" actId="47"/>
      <pc:docMkLst>
        <pc:docMk/>
      </pc:docMkLst>
      <pc:sldChg chg="del">
        <pc:chgData name="Veronica Chidi (2536574)" userId="1e92d852-d74a-4260-ba44-5bfae24f170a" providerId="ADAL" clId="{05A375F7-1C4E-4AFE-A057-1B201395E1CF}" dt="2026-06-07T19:24:56.481" v="16" actId="47"/>
        <pc:sldMkLst>
          <pc:docMk/>
          <pc:sldMk cId="109857222" sldId="256"/>
        </pc:sldMkLst>
      </pc:sldChg>
      <pc:sldChg chg="del">
        <pc:chgData name="Veronica Chidi (2536574)" userId="1e92d852-d74a-4260-ba44-5bfae24f170a" providerId="ADAL" clId="{05A375F7-1C4E-4AFE-A057-1B201395E1CF}" dt="2026-06-07T19:24:10.721" v="14" actId="47"/>
        <pc:sldMkLst>
          <pc:docMk/>
          <pc:sldMk cId="2812868236" sldId="257"/>
        </pc:sldMkLst>
      </pc:sldChg>
      <pc:sldChg chg="modSp add del mod">
        <pc:chgData name="Veronica Chidi (2536574)" userId="1e92d852-d74a-4260-ba44-5bfae24f170a" providerId="ADAL" clId="{05A375F7-1C4E-4AFE-A057-1B201395E1CF}" dt="2026-06-07T19:24:38.072" v="15" actId="20577"/>
        <pc:sldMkLst>
          <pc:docMk/>
          <pc:sldMk cId="2849862971" sldId="258"/>
        </pc:sldMkLst>
        <pc:spChg chg="mod">
          <ac:chgData name="Veronica Chidi (2536574)" userId="1e92d852-d74a-4260-ba44-5bfae24f170a" providerId="ADAL" clId="{05A375F7-1C4E-4AFE-A057-1B201395E1CF}" dt="2026-06-07T19:24:38.072" v="15" actId="20577"/>
          <ac:spMkLst>
            <pc:docMk/>
            <pc:sldMk cId="2849862971" sldId="258"/>
            <ac:spMk id="3" creationId="{6D0B7168-F9BA-6B9D-6C34-D6AC58441194}"/>
          </ac:spMkLst>
        </pc:spChg>
      </pc:sldChg>
      <pc:sldChg chg="del">
        <pc:chgData name="Veronica Chidi (2536574)" userId="1e92d852-d74a-4260-ba44-5bfae24f170a" providerId="ADAL" clId="{05A375F7-1C4E-4AFE-A057-1B201395E1CF}" dt="2026-06-07T19:24:04.521" v="12" actId="47"/>
        <pc:sldMkLst>
          <pc:docMk/>
          <pc:sldMk cId="347711226" sldId="260"/>
        </pc:sldMkLst>
      </pc:sldChg>
      <pc:sldChg chg="del">
        <pc:chgData name="Veronica Chidi (2536574)" userId="1e92d852-d74a-4260-ba44-5bfae24f170a" providerId="ADAL" clId="{05A375F7-1C4E-4AFE-A057-1B201395E1CF}" dt="2026-06-07T19:23:59.222" v="11" actId="47"/>
        <pc:sldMkLst>
          <pc:docMk/>
          <pc:sldMk cId="3159261695" sldId="262"/>
        </pc:sldMkLst>
      </pc:sldChg>
      <pc:sldChg chg="del">
        <pc:chgData name="Veronica Chidi (2536574)" userId="1e92d852-d74a-4260-ba44-5bfae24f170a" providerId="ADAL" clId="{05A375F7-1C4E-4AFE-A057-1B201395E1CF}" dt="2026-06-07T19:24:07.930" v="13" actId="47"/>
        <pc:sldMkLst>
          <pc:docMk/>
          <pc:sldMk cId="3187686339" sldId="263"/>
        </pc:sldMkLst>
      </pc:sldChg>
      <pc:sldChg chg="add del">
        <pc:chgData name="Veronica Chidi (2536574)" userId="1e92d852-d74a-4260-ba44-5bfae24f170a" providerId="ADAL" clId="{05A375F7-1C4E-4AFE-A057-1B201395E1CF}" dt="2026-06-07T19:23:54.909" v="10" actId="47"/>
        <pc:sldMkLst>
          <pc:docMk/>
          <pc:sldMk cId="4260891040" sldId="264"/>
        </pc:sldMkLst>
      </pc:sldChg>
      <pc:sldChg chg="add del">
        <pc:chgData name="Veronica Chidi (2536574)" userId="1e92d852-d74a-4260-ba44-5bfae24f170a" providerId="ADAL" clId="{05A375F7-1C4E-4AFE-A057-1B201395E1CF}" dt="2026-06-07T19:23:50.453" v="9" actId="47"/>
        <pc:sldMkLst>
          <pc:docMk/>
          <pc:sldMk cId="888058051" sldId="265"/>
        </pc:sldMkLst>
      </pc:sldChg>
      <pc:sldChg chg="add del">
        <pc:chgData name="Veronica Chidi (2536574)" userId="1e92d852-d74a-4260-ba44-5bfae24f170a" providerId="ADAL" clId="{05A375F7-1C4E-4AFE-A057-1B201395E1CF}" dt="2026-06-07T19:23:46.239" v="8" actId="47"/>
        <pc:sldMkLst>
          <pc:docMk/>
          <pc:sldMk cId="3659311264" sldId="26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AE7A91-7AF2-2F4D-9270-61D85636B01B}" type="datetimeFigureOut">
              <a:rPr lang="en-US" smtClean="0"/>
              <a:t>6/7/2026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59C27-5ECC-0B47-B3B6-B7175DE0B88E}" type="slidenum">
              <a:rPr lang="en-US" smtClean="0"/>
              <a:t>‹#›</a:t>
            </a:fld>
            <a:endParaRPr lang="en-US"/>
          </a:p>
        </p:txBody>
      </p:sp>
    </p:spTree>
    <p:extLst>
      <p:ext uri="{BB962C8B-B14F-4D97-AF65-F5344CB8AC3E}">
        <p14:creationId xmlns:p14="http://schemas.microsoft.com/office/powerpoint/2010/main" val="2440486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29372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21500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2463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41861052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5535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590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93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736427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3192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3284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6043995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0943107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239309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9072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32484478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62617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8253683"/>
      </p:ext>
    </p:extLst>
  </p:cSld>
  <p:clrMap bg1="lt1" tx1="dk1" bg2="lt2" tx2="dk2" accent1="accent1" accent2="accent2" accent3="accent3" accent4="accent4" accent5="accent5" accent6="accent6" hlink="hlink" folHlink="folHlink"/>
  <p:sldLayoutIdLst>
    <p:sldLayoutId id="2147483796" r:id="rId1"/>
    <p:sldLayoutId id="2147483797" r:id="rId2"/>
    <p:sldLayoutId id="2147483798" r:id="rId3"/>
    <p:sldLayoutId id="2147483799" r:id="rId4"/>
    <p:sldLayoutId id="2147483800" r:id="rId5"/>
    <p:sldLayoutId id="2147483801" r:id="rId6"/>
    <p:sldLayoutId id="2147483802" r:id="rId7"/>
    <p:sldLayoutId id="2147483803" r:id="rId8"/>
    <p:sldLayoutId id="2147483804" r:id="rId9"/>
    <p:sldLayoutId id="2147483805" r:id="rId10"/>
    <p:sldLayoutId id="2147483806" r:id="rId11"/>
    <p:sldLayoutId id="2147483807" r:id="rId12"/>
    <p:sldLayoutId id="2147483808" r:id="rId13"/>
    <p:sldLayoutId id="2147483809" r:id="rId14"/>
    <p:sldLayoutId id="2147483810" r:id="rId15"/>
    <p:sldLayoutId id="214748381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microsoft.com/"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5" Type="http://schemas.openxmlformats.org/officeDocument/2006/relationships/hyperlink" Target="https://www.skillsforcare.org.u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F1C8F-A6DF-ABBD-513F-D110745671C8}"/>
              </a:ext>
            </a:extLst>
          </p:cNvPr>
          <p:cNvSpPr>
            <a:spLocks noGrp="1"/>
          </p:cNvSpPr>
          <p:nvPr>
            <p:ph type="title"/>
          </p:nvPr>
        </p:nvSpPr>
        <p:spPr>
          <a:xfrm>
            <a:off x="677334" y="-2721"/>
            <a:ext cx="8596668" cy="586015"/>
          </a:xfrm>
        </p:spPr>
        <p:txBody>
          <a:bodyPr>
            <a:normAutofit fontScale="90000"/>
          </a:bodyPr>
          <a:lstStyle/>
          <a:p>
            <a:r>
              <a:rPr lang="en-US"/>
              <a:t>Veronica</a:t>
            </a:r>
          </a:p>
        </p:txBody>
      </p:sp>
      <p:sp>
        <p:nvSpPr>
          <p:cNvPr id="3" name="Content Placeholder 2">
            <a:extLst>
              <a:ext uri="{FF2B5EF4-FFF2-40B4-BE49-F238E27FC236}">
                <a16:creationId xmlns:a16="http://schemas.microsoft.com/office/drawing/2014/main" id="{F7972ECA-0B79-90D7-5733-5DF86A0F2DA7}"/>
              </a:ext>
            </a:extLst>
          </p:cNvPr>
          <p:cNvSpPr>
            <a:spLocks noGrp="1"/>
          </p:cNvSpPr>
          <p:nvPr>
            <p:ph idx="1"/>
          </p:nvPr>
        </p:nvSpPr>
        <p:spPr>
          <a:xfrm>
            <a:off x="677334" y="439688"/>
            <a:ext cx="8596668" cy="5987475"/>
          </a:xfrm>
        </p:spPr>
        <p:txBody>
          <a:bodyPr vert="horz" lIns="91440" tIns="45720" rIns="91440" bIns="45720" rtlCol="0" anchor="t">
            <a:noAutofit/>
          </a:bodyPr>
          <a:lstStyle/>
          <a:p>
            <a:pPr marL="0" indent="0">
              <a:buNone/>
            </a:pPr>
            <a:r>
              <a:rPr lang="en-US" sz="900" b="1">
                <a:latin typeface="Arial"/>
                <a:ea typeface="+mn-lt"/>
                <a:cs typeface="Arial"/>
              </a:rPr>
              <a:t>Workplace Task:</a:t>
            </a:r>
            <a:r>
              <a:rPr lang="en-US" sz="900">
                <a:latin typeface="Arial"/>
                <a:ea typeface="+mn-lt"/>
                <a:cs typeface="Arial"/>
              </a:rPr>
              <a:t> Writing Care-Related Documents/Care Documentation.</a:t>
            </a:r>
            <a:endParaRPr lang="en-US" sz="900">
              <a:latin typeface="Arial"/>
              <a:cs typeface="Arial"/>
            </a:endParaRPr>
          </a:p>
          <a:p>
            <a:pPr marL="0" indent="0">
              <a:buNone/>
            </a:pPr>
            <a:r>
              <a:rPr lang="en-US" sz="900">
                <a:latin typeface="Arial"/>
                <a:ea typeface="+mn-lt"/>
                <a:cs typeface="Arial"/>
              </a:rPr>
              <a:t>Care documentation is important at Riverdale Nursing Home because it gives a clear and accurate record of service users care, health, and wellbeing. It involves care plans, daily notes, medication records, risk assessments, and incident reports.</a:t>
            </a:r>
          </a:p>
          <a:p>
            <a:pPr marL="0" indent="0">
              <a:buNone/>
            </a:pPr>
            <a:r>
              <a:rPr lang="en-US" sz="900">
                <a:latin typeface="Arial"/>
                <a:ea typeface="+mn-lt"/>
                <a:cs typeface="Arial"/>
              </a:rPr>
              <a:t>Accurate documentation helps staff provides safe, person-</a:t>
            </a:r>
            <a:r>
              <a:rPr lang="en-US" sz="900" err="1">
                <a:latin typeface="Arial"/>
                <a:ea typeface="+mn-lt"/>
                <a:cs typeface="Arial"/>
              </a:rPr>
              <a:t>centred</a:t>
            </a:r>
            <a:r>
              <a:rPr lang="en-US" sz="900">
                <a:latin typeface="Arial"/>
                <a:ea typeface="+mn-lt"/>
                <a:cs typeface="Arial"/>
              </a:rPr>
              <a:t> care, communicate effectively, and respond quickly to service users changing needs. It also promotes continuity of care and supports compliance with professional and legal standards.</a:t>
            </a:r>
          </a:p>
          <a:p>
            <a:pPr marL="0" indent="0">
              <a:buNone/>
            </a:pPr>
            <a:r>
              <a:rPr lang="en-US" sz="900" b="1">
                <a:latin typeface="Arial"/>
                <a:cs typeface="Arial"/>
              </a:rPr>
              <a:t>MS 365 tools used: </a:t>
            </a:r>
            <a:r>
              <a:rPr lang="en-US" sz="900">
                <a:latin typeface="Arial"/>
                <a:cs typeface="Arial"/>
              </a:rPr>
              <a:t>Word.</a:t>
            </a:r>
          </a:p>
          <a:p>
            <a:pPr marL="0" indent="0">
              <a:buNone/>
            </a:pPr>
            <a:r>
              <a:rPr lang="en-US" sz="900">
                <a:latin typeface="Arial"/>
                <a:ea typeface="+mn-lt"/>
                <a:cs typeface="Arial"/>
              </a:rPr>
              <a:t>Microsoft Word is suitable for this workplace task because it allows staff to create professional care documents, use templates for consistency, Edit and update records easily, check spelling and grammar, Save and print documents when required, Word helps staff maintain accurate and </a:t>
            </a:r>
            <a:r>
              <a:rPr lang="en-US" sz="900" err="1">
                <a:latin typeface="Arial"/>
                <a:ea typeface="+mn-lt"/>
                <a:cs typeface="Arial"/>
              </a:rPr>
              <a:t>organised</a:t>
            </a:r>
            <a:r>
              <a:rPr lang="en-US" sz="900">
                <a:latin typeface="Arial"/>
                <a:ea typeface="+mn-lt"/>
                <a:cs typeface="Arial"/>
              </a:rPr>
              <a:t> records across both nursing home buildings (Microsoft, 2025).</a:t>
            </a:r>
          </a:p>
          <a:p>
            <a:pPr marL="0" indent="0">
              <a:buNone/>
            </a:pPr>
            <a:r>
              <a:rPr lang="en-US" sz="900" b="1">
                <a:latin typeface="Arial"/>
                <a:ea typeface="+mn-lt"/>
                <a:cs typeface="Arial"/>
              </a:rPr>
              <a:t>How Word Improves Efficiency</a:t>
            </a:r>
          </a:p>
          <a:p>
            <a:pPr marL="0" indent="0">
              <a:buNone/>
            </a:pPr>
            <a:r>
              <a:rPr lang="en-US" sz="900">
                <a:latin typeface="Arial"/>
                <a:ea typeface="+mn-lt"/>
                <a:cs typeface="Arial"/>
              </a:rPr>
              <a:t>Microsoft word can improve efficiency at Riverdale Nursing Home by Reducing handwriting errors, </a:t>
            </a:r>
            <a:r>
              <a:rPr lang="en-US" sz="900">
                <a:latin typeface="Arial"/>
                <a:cs typeface="Arial"/>
              </a:rPr>
              <a:t>it helps staffs read documents more easily, </a:t>
            </a:r>
            <a:r>
              <a:rPr lang="en-US" sz="900">
                <a:latin typeface="Arial"/>
                <a:ea typeface="+mn-lt"/>
                <a:cs typeface="Arial"/>
              </a:rPr>
              <a:t>allowing quick editing and updating of care documents, </a:t>
            </a:r>
            <a:r>
              <a:rPr lang="en-US" sz="900" err="1">
                <a:latin typeface="Arial"/>
                <a:ea typeface="+mn-lt"/>
                <a:cs typeface="Arial"/>
              </a:rPr>
              <a:t>Standardising</a:t>
            </a:r>
            <a:r>
              <a:rPr lang="en-US" sz="900">
                <a:latin typeface="Arial"/>
                <a:ea typeface="+mn-lt"/>
                <a:cs typeface="Arial"/>
              </a:rPr>
              <a:t> documentation across members of staff, </a:t>
            </a:r>
            <a:r>
              <a:rPr lang="en-US" sz="900">
                <a:latin typeface="Arial"/>
                <a:cs typeface="Arial"/>
              </a:rPr>
              <a:t>helping carers, nurses, and managers share information easily. </a:t>
            </a:r>
          </a:p>
          <a:p>
            <a:pPr marL="0" indent="0">
              <a:buNone/>
            </a:pPr>
            <a:r>
              <a:rPr lang="en-US" sz="900" b="1">
                <a:latin typeface="Arial"/>
                <a:ea typeface="+mn-lt"/>
                <a:cs typeface="Arial"/>
              </a:rPr>
              <a:t>Advantages of Microsoft Word</a:t>
            </a:r>
          </a:p>
          <a:p>
            <a:pPr marL="0" indent="0">
              <a:buNone/>
            </a:pPr>
            <a:r>
              <a:rPr lang="en-US" sz="900">
                <a:latin typeface="Arial"/>
                <a:cs typeface="Arial"/>
              </a:rPr>
              <a:t>The main advantages of using Microsoft Word include the following:</a:t>
            </a:r>
          </a:p>
          <a:p>
            <a:pPr>
              <a:buFont typeface="Wingdings 3"/>
              <a:buChar char=""/>
            </a:pPr>
            <a:r>
              <a:rPr lang="en-US" sz="900">
                <a:latin typeface="Arial"/>
                <a:ea typeface="+mn-lt"/>
                <a:cs typeface="Arial"/>
              </a:rPr>
              <a:t>Easy to use</a:t>
            </a:r>
          </a:p>
          <a:p>
            <a:pPr>
              <a:buFont typeface="Wingdings 3"/>
              <a:buChar char=""/>
            </a:pPr>
            <a:r>
              <a:rPr lang="en-US" sz="900">
                <a:latin typeface="Arial"/>
                <a:ea typeface="+mn-lt"/>
                <a:cs typeface="Arial"/>
              </a:rPr>
              <a:t>Professional document formatting</a:t>
            </a:r>
          </a:p>
          <a:p>
            <a:pPr>
              <a:buFont typeface="Wingdings 3"/>
              <a:buChar char=""/>
            </a:pPr>
            <a:r>
              <a:rPr lang="en-US" sz="900">
                <a:latin typeface="Arial"/>
                <a:ea typeface="+mn-lt"/>
                <a:cs typeface="Arial"/>
              </a:rPr>
              <a:t>Built-in spelling and grammar checker</a:t>
            </a:r>
          </a:p>
          <a:p>
            <a:pPr>
              <a:buFont typeface="Wingdings 3"/>
              <a:buChar char=""/>
            </a:pPr>
            <a:r>
              <a:rPr lang="en-US" sz="900">
                <a:latin typeface="Arial"/>
                <a:ea typeface="+mn-lt"/>
                <a:cs typeface="Arial"/>
              </a:rPr>
              <a:t>Can use templates for care records</a:t>
            </a:r>
          </a:p>
          <a:p>
            <a:pPr>
              <a:buFont typeface="Wingdings 3"/>
              <a:buChar char=""/>
            </a:pPr>
            <a:r>
              <a:rPr lang="en-US" sz="900">
                <a:latin typeface="Arial"/>
                <a:ea typeface="+mn-lt"/>
                <a:cs typeface="Arial"/>
              </a:rPr>
              <a:t>Supports collaboration and document sharing</a:t>
            </a:r>
          </a:p>
          <a:p>
            <a:pPr marL="0" indent="0">
              <a:buNone/>
            </a:pPr>
            <a:r>
              <a:rPr lang="en-US" sz="900">
                <a:latin typeface="Arial"/>
                <a:ea typeface="+mn-lt"/>
                <a:cs typeface="Arial"/>
              </a:rPr>
              <a:t>These advantages help Riverdale Nursing Home maintain accurate and high-quality records.</a:t>
            </a:r>
          </a:p>
          <a:p>
            <a:pPr marL="0" indent="0">
              <a:buNone/>
            </a:pPr>
            <a:r>
              <a:rPr lang="en-US" sz="900" b="1">
                <a:latin typeface="Arial"/>
                <a:ea typeface="+mn-lt"/>
                <a:cs typeface="Arial"/>
              </a:rPr>
              <a:t> Limitations of Microsoft Word</a:t>
            </a:r>
          </a:p>
          <a:p>
            <a:pPr marL="0" indent="0">
              <a:buNone/>
            </a:pPr>
            <a:r>
              <a:rPr lang="en-US" sz="900">
                <a:latin typeface="Arial"/>
                <a:cs typeface="Arial"/>
              </a:rPr>
              <a:t>Despite its advantages, there are also some limitations:</a:t>
            </a:r>
          </a:p>
          <a:p>
            <a:pPr>
              <a:buFont typeface="Wingdings 3"/>
              <a:buChar char=""/>
            </a:pPr>
            <a:r>
              <a:rPr lang="en-US" sz="900">
                <a:latin typeface="Arial"/>
                <a:ea typeface="+mn-lt"/>
                <a:cs typeface="Arial"/>
              </a:rPr>
              <a:t>Requires staff training</a:t>
            </a:r>
          </a:p>
          <a:p>
            <a:pPr>
              <a:buFont typeface="Wingdings 3"/>
              <a:buChar char=""/>
            </a:pPr>
            <a:r>
              <a:rPr lang="en-US" sz="900">
                <a:latin typeface="Arial"/>
                <a:ea typeface="+mn-lt"/>
                <a:cs typeface="Arial"/>
              </a:rPr>
              <a:t>Risk of saving multiple versions of the same document</a:t>
            </a:r>
          </a:p>
          <a:p>
            <a:pPr>
              <a:buFont typeface="Wingdings 3"/>
              <a:buChar char=""/>
            </a:pPr>
            <a:r>
              <a:rPr lang="en-US" sz="900">
                <a:latin typeface="Arial"/>
                <a:ea typeface="+mn-lt"/>
                <a:cs typeface="Arial"/>
              </a:rPr>
              <a:t>Files may be lost if not backed up properly</a:t>
            </a:r>
          </a:p>
          <a:p>
            <a:pPr>
              <a:buFont typeface="Wingdings 3"/>
              <a:buChar char=""/>
            </a:pPr>
            <a:r>
              <a:rPr lang="en-US" sz="900">
                <a:latin typeface="Arial"/>
                <a:ea typeface="+mn-lt"/>
                <a:cs typeface="Arial"/>
              </a:rPr>
              <a:t>Depends on access to computers and technology</a:t>
            </a:r>
          </a:p>
          <a:p>
            <a:pPr marL="0" indent="0">
              <a:buNone/>
            </a:pPr>
            <a:endParaRPr lang="en-US" sz="1200">
              <a:latin typeface="Arial"/>
              <a:cs typeface="Arial"/>
            </a:endParaRPr>
          </a:p>
        </p:txBody>
      </p:sp>
    </p:spTree>
    <p:extLst>
      <p:ext uri="{BB962C8B-B14F-4D97-AF65-F5344CB8AC3E}">
        <p14:creationId xmlns:p14="http://schemas.microsoft.com/office/powerpoint/2010/main" val="1424144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7D86-6283-D80F-81D1-4E46F33C2B70}"/>
              </a:ext>
            </a:extLst>
          </p:cNvPr>
          <p:cNvSpPr>
            <a:spLocks noGrp="1"/>
          </p:cNvSpPr>
          <p:nvPr>
            <p:ph type="title"/>
          </p:nvPr>
        </p:nvSpPr>
        <p:spPr/>
        <p:txBody>
          <a:bodyPr/>
          <a:lstStyle/>
          <a:p>
            <a:r>
              <a:rPr lang="en-US"/>
              <a:t>Citations and Referencing</a:t>
            </a:r>
          </a:p>
        </p:txBody>
      </p:sp>
      <p:sp>
        <p:nvSpPr>
          <p:cNvPr id="3" name="Content Placeholder 2">
            <a:extLst>
              <a:ext uri="{FF2B5EF4-FFF2-40B4-BE49-F238E27FC236}">
                <a16:creationId xmlns:a16="http://schemas.microsoft.com/office/drawing/2014/main" id="{6D0B7168-F9BA-6B9D-6C34-D6AC58441194}"/>
              </a:ext>
            </a:extLst>
          </p:cNvPr>
          <p:cNvSpPr>
            <a:spLocks noGrp="1"/>
          </p:cNvSpPr>
          <p:nvPr>
            <p:ph idx="1"/>
          </p:nvPr>
        </p:nvSpPr>
        <p:spPr>
          <a:xfrm>
            <a:off x="677334" y="1276125"/>
            <a:ext cx="8596668" cy="5486416"/>
          </a:xfrm>
        </p:spPr>
        <p:txBody>
          <a:bodyPr vert="horz" lIns="91440" tIns="45720" rIns="91440" bIns="45720" rtlCol="0" anchor="t">
            <a:normAutofit/>
          </a:bodyPr>
          <a:lstStyle/>
          <a:p>
            <a:pPr>
              <a:buNone/>
            </a:pPr>
            <a:r>
              <a:rPr lang="en-US" sz="1200" dirty="0">
                <a:ea typeface="+mn-lt"/>
                <a:cs typeface="+mn-lt"/>
              </a:rPr>
              <a:t>Care Quality Commission (2025) </a:t>
            </a:r>
            <a:r>
              <a:rPr lang="en-US" sz="1200" i="1" dirty="0">
                <a:ea typeface="+mn-lt"/>
                <a:cs typeface="+mn-lt"/>
              </a:rPr>
              <a:t>Guidance on Record Keeping</a:t>
            </a:r>
            <a:r>
              <a:rPr lang="en-US" sz="1200" dirty="0">
                <a:ea typeface="+mn-lt"/>
                <a:cs typeface="+mn-lt"/>
              </a:rPr>
              <a:t>. Available at: </a:t>
            </a:r>
            <a:r>
              <a:rPr lang="en-US" sz="1200" dirty="0">
                <a:ea typeface="+mn-lt"/>
                <a:cs typeface="+mn-lt"/>
                <a:hlinkClick r:id="rId2"/>
              </a:rPr>
              <a:t>https://www.cqc.org.uk</a:t>
            </a:r>
            <a:endParaRPr lang="en-US" dirty="0"/>
          </a:p>
          <a:p>
            <a:pPr>
              <a:buNone/>
            </a:pPr>
            <a:r>
              <a:rPr lang="en-US" sz="1200" dirty="0">
                <a:ea typeface="+mn-lt"/>
                <a:cs typeface="+mn-lt"/>
              </a:rPr>
              <a:t>Microsoft (2025) </a:t>
            </a:r>
            <a:r>
              <a:rPr lang="en-US" sz="1200" i="1" dirty="0">
                <a:ea typeface="+mn-lt"/>
                <a:cs typeface="+mn-lt"/>
              </a:rPr>
              <a:t>Microsoft Word Features and Benefits</a:t>
            </a:r>
            <a:r>
              <a:rPr lang="en-US" sz="1200" dirty="0">
                <a:ea typeface="+mn-lt"/>
                <a:cs typeface="+mn-lt"/>
              </a:rPr>
              <a:t>. Available at: </a:t>
            </a:r>
            <a:r>
              <a:rPr lang="en-US" sz="1200" dirty="0">
                <a:ea typeface="+mn-lt"/>
                <a:cs typeface="+mn-lt"/>
                <a:hlinkClick r:id="rId3"/>
              </a:rPr>
              <a:t>https://www.microsoft.com</a:t>
            </a:r>
            <a:endParaRPr lang="en-US" dirty="0"/>
          </a:p>
          <a:p>
            <a:pPr>
              <a:buNone/>
            </a:pPr>
            <a:r>
              <a:rPr lang="en-US" sz="1200" dirty="0">
                <a:ea typeface="+mn-lt"/>
                <a:cs typeface="+mn-lt"/>
              </a:rPr>
              <a:t>NHS England (2024) </a:t>
            </a:r>
            <a:r>
              <a:rPr lang="en-US" sz="1200" i="1" dirty="0">
                <a:ea typeface="+mn-lt"/>
                <a:cs typeface="+mn-lt"/>
              </a:rPr>
              <a:t>Standards for Care Records</a:t>
            </a:r>
            <a:r>
              <a:rPr lang="en-US" sz="1200" dirty="0">
                <a:ea typeface="+mn-lt"/>
                <a:cs typeface="+mn-lt"/>
              </a:rPr>
              <a:t>. Available at: </a:t>
            </a:r>
            <a:r>
              <a:rPr lang="en-US" sz="1200" dirty="0">
                <a:ea typeface="+mn-lt"/>
                <a:cs typeface="+mn-lt"/>
                <a:hlinkClick r:id="rId4"/>
              </a:rPr>
              <a:t>https://www.england.nhs.uk</a:t>
            </a:r>
            <a:endParaRPr lang="en-US" dirty="0"/>
          </a:p>
          <a:p>
            <a:pPr>
              <a:buNone/>
            </a:pPr>
            <a:r>
              <a:rPr lang="en-US" sz="1200" dirty="0">
                <a:ea typeface="+mn-lt"/>
                <a:cs typeface="+mn-lt"/>
              </a:rPr>
              <a:t>Skills for Care (2024) </a:t>
            </a:r>
            <a:r>
              <a:rPr lang="en-US" sz="1200" i="1" dirty="0">
                <a:ea typeface="+mn-lt"/>
                <a:cs typeface="+mn-lt"/>
              </a:rPr>
              <a:t>Good Record Keeping in Adult Social Care</a:t>
            </a:r>
            <a:r>
              <a:rPr lang="en-US" sz="1200" dirty="0">
                <a:ea typeface="+mn-lt"/>
                <a:cs typeface="+mn-lt"/>
              </a:rPr>
              <a:t>. Available at: </a:t>
            </a:r>
            <a:r>
              <a:rPr lang="en-US" sz="1200" dirty="0">
                <a:ea typeface="+mn-lt"/>
                <a:cs typeface="+mn-lt"/>
                <a:hlinkClick r:id="rId5"/>
              </a:rPr>
              <a:t>https://www.skillsforcare.org.uk</a:t>
            </a:r>
            <a:endParaRPr lang="en-US" dirty="0"/>
          </a:p>
          <a:p>
            <a:pPr marL="0" indent="0">
              <a:buNone/>
            </a:pPr>
            <a:endParaRPr lang="en-US" sz="1200" dirty="0"/>
          </a:p>
        </p:txBody>
      </p:sp>
    </p:spTree>
    <p:extLst>
      <p:ext uri="{BB962C8B-B14F-4D97-AF65-F5344CB8AC3E}">
        <p14:creationId xmlns:p14="http://schemas.microsoft.com/office/powerpoint/2010/main" val="284986297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7</TotalTime>
  <Words>397</Words>
  <Application>Microsoft Office PowerPoint</Application>
  <PresentationFormat>Widescreen</PresentationFormat>
  <Paragraphs>27</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Aptos</vt:lpstr>
      <vt:lpstr>Arial</vt:lpstr>
      <vt:lpstr>Trebuchet MS</vt:lpstr>
      <vt:lpstr>Wingdings 3</vt:lpstr>
      <vt:lpstr>Facet</vt:lpstr>
      <vt:lpstr>Veronica</vt:lpstr>
      <vt:lpstr>Citations and 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Morning Group</dc:title>
  <dc:creator/>
  <cp:lastModifiedBy>Veronica Chidi (2536574)</cp:lastModifiedBy>
  <cp:revision>2</cp:revision>
  <dcterms:created xsi:type="dcterms:W3CDTF">2026-05-20T11:15:20Z</dcterms:created>
  <dcterms:modified xsi:type="dcterms:W3CDTF">2026-06-07T19:25:07Z</dcterms:modified>
</cp:coreProperties>
</file>