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29" r:id="rId2"/>
    <p:sldId id="463" r:id="rId3"/>
    <p:sldId id="464" r:id="rId4"/>
    <p:sldId id="465" r:id="rId5"/>
    <p:sldId id="466" r:id="rId6"/>
    <p:sldId id="451" r:id="rId7"/>
    <p:sldId id="467" r:id="rId8"/>
    <p:sldId id="468" r:id="rId9"/>
    <p:sldId id="469" r:id="rId10"/>
    <p:sldId id="432" r:id="rId11"/>
    <p:sldId id="4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784AD6-123C-4ADA-8EA7-361100DAF253}" v="8" dt="2023-06-19T12:38:08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25" autoAdjust="0"/>
  </p:normalViewPr>
  <p:slideViewPr>
    <p:cSldViewPr snapToGrid="0" showGuides="1">
      <p:cViewPr varScale="1">
        <p:scale>
          <a:sx n="62" d="100"/>
          <a:sy n="62" d="100"/>
        </p:scale>
        <p:origin x="27" y="4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97784AD6-123C-4ADA-8EA7-361100DAF253}"/>
    <pc:docChg chg="custSel addSld delSld modSld modMainMaster">
      <pc:chgData name="Ruth Groff" userId="1aab9dd2-7c88-4682-9483-2f361af8955c" providerId="ADAL" clId="{97784AD6-123C-4ADA-8EA7-361100DAF253}" dt="2023-06-20T07:05:40.321" v="178" actId="47"/>
      <pc:docMkLst>
        <pc:docMk/>
      </pc:docMkLst>
      <pc:sldChg chg="addSp delSp modSp mod setBg">
        <pc:chgData name="Ruth Groff" userId="1aab9dd2-7c88-4682-9483-2f361af8955c" providerId="ADAL" clId="{97784AD6-123C-4ADA-8EA7-361100DAF253}" dt="2023-06-19T12:33:13.634" v="107" actId="1076"/>
        <pc:sldMkLst>
          <pc:docMk/>
          <pc:sldMk cId="0" sldId="329"/>
        </pc:sldMkLst>
        <pc:spChg chg="add del mod">
          <ac:chgData name="Ruth Groff" userId="1aab9dd2-7c88-4682-9483-2f361af8955c" providerId="ADAL" clId="{97784AD6-123C-4ADA-8EA7-361100DAF253}" dt="2023-06-19T12:31:15.795" v="79" actId="478"/>
          <ac:spMkLst>
            <pc:docMk/>
            <pc:sldMk cId="0" sldId="329"/>
            <ac:spMk id="4" creationId="{EA0F1710-5BBD-F67B-08A7-55AFA0825B39}"/>
          </ac:spMkLst>
        </pc:spChg>
        <pc:spChg chg="del mod">
          <ac:chgData name="Ruth Groff" userId="1aab9dd2-7c88-4682-9483-2f361af8955c" providerId="ADAL" clId="{97784AD6-123C-4ADA-8EA7-361100DAF253}" dt="2023-06-19T12:30:03.497" v="64" actId="21"/>
          <ac:spMkLst>
            <pc:docMk/>
            <pc:sldMk cId="0" sldId="329"/>
            <ac:spMk id="21506" creationId="{19ECE6FE-8C62-44E7-AB19-BDB9B050379A}"/>
          </ac:spMkLst>
        </pc:spChg>
        <pc:spChg chg="mod">
          <ac:chgData name="Ruth Groff" userId="1aab9dd2-7c88-4682-9483-2f361af8955c" providerId="ADAL" clId="{97784AD6-123C-4ADA-8EA7-361100DAF253}" dt="2023-06-19T12:32:14.754" v="94" actId="14100"/>
          <ac:spMkLst>
            <pc:docMk/>
            <pc:sldMk cId="0" sldId="329"/>
            <ac:spMk id="21510" creationId="{077A7C6A-62F8-1F35-2A6A-C4B1BED9BEDD}"/>
          </ac:spMkLst>
        </pc:spChg>
        <pc:spChg chg="del">
          <ac:chgData name="Ruth Groff" userId="1aab9dd2-7c88-4682-9483-2f361af8955c" providerId="ADAL" clId="{97784AD6-123C-4ADA-8EA7-361100DAF253}" dt="2023-06-19T12:26:01.136" v="48" actId="26606"/>
          <ac:spMkLst>
            <pc:docMk/>
            <pc:sldMk cId="0" sldId="329"/>
            <ac:spMk id="21522" creationId="{A6D37EE4-EA1B-46EE-A54B-5233C63C9695}"/>
          </ac:spMkLst>
        </pc:spChg>
        <pc:spChg chg="del">
          <ac:chgData name="Ruth Groff" userId="1aab9dd2-7c88-4682-9483-2f361af8955c" providerId="ADAL" clId="{97784AD6-123C-4ADA-8EA7-361100DAF253}" dt="2023-06-19T12:26:01.136" v="48" actId="26606"/>
          <ac:spMkLst>
            <pc:docMk/>
            <pc:sldMk cId="0" sldId="329"/>
            <ac:spMk id="21524" creationId="{927D5270-6648-4CC1-8F78-48BE299CAC25}"/>
          </ac:spMkLst>
        </pc:spChg>
        <pc:spChg chg="add del">
          <ac:chgData name="Ruth Groff" userId="1aab9dd2-7c88-4682-9483-2f361af8955c" providerId="ADAL" clId="{97784AD6-123C-4ADA-8EA7-361100DAF253}" dt="2023-06-19T12:26:38.562" v="50" actId="26606"/>
          <ac:spMkLst>
            <pc:docMk/>
            <pc:sldMk cId="0" sldId="329"/>
            <ac:spMk id="21529" creationId="{72D05657-94EE-4B2D-BC1B-A1D065063658}"/>
          </ac:spMkLst>
        </pc:spChg>
        <pc:spChg chg="add del">
          <ac:chgData name="Ruth Groff" userId="1aab9dd2-7c88-4682-9483-2f361af8955c" providerId="ADAL" clId="{97784AD6-123C-4ADA-8EA7-361100DAF253}" dt="2023-06-19T12:26:38.562" v="50" actId="26606"/>
          <ac:spMkLst>
            <pc:docMk/>
            <pc:sldMk cId="0" sldId="329"/>
            <ac:spMk id="21531" creationId="{7586665A-47B3-4AEE-BC94-15D89FF706B3}"/>
          </ac:spMkLst>
        </pc:spChg>
        <pc:spChg chg="add">
          <ac:chgData name="Ruth Groff" userId="1aab9dd2-7c88-4682-9483-2f361af8955c" providerId="ADAL" clId="{97784AD6-123C-4ADA-8EA7-361100DAF253}" dt="2023-06-19T12:26:38.562" v="50" actId="26606"/>
          <ac:spMkLst>
            <pc:docMk/>
            <pc:sldMk cId="0" sldId="329"/>
            <ac:spMk id="21536" creationId="{E2B198BE-F6DF-4465-B329-28C9E71EB99D}"/>
          </ac:spMkLst>
        </pc:spChg>
        <pc:spChg chg="add">
          <ac:chgData name="Ruth Groff" userId="1aab9dd2-7c88-4682-9483-2f361af8955c" providerId="ADAL" clId="{97784AD6-123C-4ADA-8EA7-361100DAF253}" dt="2023-06-19T12:26:38.562" v="50" actId="26606"/>
          <ac:spMkLst>
            <pc:docMk/>
            <pc:sldMk cId="0" sldId="329"/>
            <ac:spMk id="21538" creationId="{5A65989E-BBD5-44D7-AA86-7AFD5D46BBC0}"/>
          </ac:spMkLst>
        </pc:spChg>
        <pc:spChg chg="add">
          <ac:chgData name="Ruth Groff" userId="1aab9dd2-7c88-4682-9483-2f361af8955c" providerId="ADAL" clId="{97784AD6-123C-4ADA-8EA7-361100DAF253}" dt="2023-06-19T12:26:38.562" v="50" actId="26606"/>
          <ac:spMkLst>
            <pc:docMk/>
            <pc:sldMk cId="0" sldId="329"/>
            <ac:spMk id="21540" creationId="{231A2881-D8D7-4A7D-ACA3-E9F849F853D8}"/>
          </ac:spMkLst>
        </pc:spChg>
        <pc:picChg chg="add mod ord">
          <ac:chgData name="Ruth Groff" userId="1aab9dd2-7c88-4682-9483-2f361af8955c" providerId="ADAL" clId="{97784AD6-123C-4ADA-8EA7-361100DAF253}" dt="2023-06-19T12:33:13.634" v="107" actId="1076"/>
          <ac:picMkLst>
            <pc:docMk/>
            <pc:sldMk cId="0" sldId="329"/>
            <ac:picMk id="2" creationId="{6C3EEC76-D64A-C45A-1E67-51129F3159F5}"/>
          </ac:picMkLst>
        </pc:picChg>
        <pc:picChg chg="mod">
          <ac:chgData name="Ruth Groff" userId="1aab9dd2-7c88-4682-9483-2f361af8955c" providerId="ADAL" clId="{97784AD6-123C-4ADA-8EA7-361100DAF253}" dt="2023-06-19T12:32:52.810" v="101" actId="14100"/>
          <ac:picMkLst>
            <pc:docMk/>
            <pc:sldMk cId="0" sldId="329"/>
            <ac:picMk id="7171" creationId="{246404C4-5745-413E-BC7E-DC80E10581AD}"/>
          </ac:picMkLst>
        </pc:picChg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32"/>
        </pc:sldMkLst>
      </pc:sldChg>
      <pc:sldChg chg="modSp mod setBg">
        <pc:chgData name="Ruth Groff" userId="1aab9dd2-7c88-4682-9483-2f361af8955c" providerId="ADAL" clId="{97784AD6-123C-4ADA-8EA7-361100DAF253}" dt="2023-06-20T07:03:38.386" v="147" actId="6549"/>
        <pc:sldMkLst>
          <pc:docMk/>
          <pc:sldMk cId="0" sldId="451"/>
        </pc:sldMkLst>
        <pc:spChg chg="mod">
          <ac:chgData name="Ruth Groff" userId="1aab9dd2-7c88-4682-9483-2f361af8955c" providerId="ADAL" clId="{97784AD6-123C-4ADA-8EA7-361100DAF253}" dt="2023-06-20T07:03:38.386" v="147" actId="6549"/>
          <ac:spMkLst>
            <pc:docMk/>
            <pc:sldMk cId="0" sldId="451"/>
            <ac:spMk id="13315" creationId="{43C8DE4B-455F-455E-B5B8-2A128886A72D}"/>
          </ac:spMkLst>
        </pc:spChg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63"/>
        </pc:sldMkLst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65"/>
        </pc:sldMkLst>
      </pc:sldChg>
      <pc:sldChg chg="modSp mod setBg">
        <pc:chgData name="Ruth Groff" userId="1aab9dd2-7c88-4682-9483-2f361af8955c" providerId="ADAL" clId="{97784AD6-123C-4ADA-8EA7-361100DAF253}" dt="2023-06-19T12:38:08.740" v="112" actId="14100"/>
        <pc:sldMkLst>
          <pc:docMk/>
          <pc:sldMk cId="0" sldId="466"/>
        </pc:sldMkLst>
        <pc:spChg chg="mod">
          <ac:chgData name="Ruth Groff" userId="1aab9dd2-7c88-4682-9483-2f361af8955c" providerId="ADAL" clId="{97784AD6-123C-4ADA-8EA7-361100DAF253}" dt="2023-06-19T12:37:55.199" v="111" actId="27636"/>
          <ac:spMkLst>
            <pc:docMk/>
            <pc:sldMk cId="0" sldId="466"/>
            <ac:spMk id="3" creationId="{FEFEF716-9C2D-4038-8DEE-19022BA195E6}"/>
          </ac:spMkLst>
        </pc:spChg>
        <pc:picChg chg="mod">
          <ac:chgData name="Ruth Groff" userId="1aab9dd2-7c88-4682-9483-2f361af8955c" providerId="ADAL" clId="{97784AD6-123C-4ADA-8EA7-361100DAF253}" dt="2023-06-19T12:38:08.740" v="112" actId="14100"/>
          <ac:picMkLst>
            <pc:docMk/>
            <pc:sldMk cId="0" sldId="466"/>
            <ac:picMk id="12292" creationId="{11ED633B-C4A7-4347-8AE9-7FA0C49F9FB1}"/>
          </ac:picMkLst>
        </pc:picChg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67"/>
        </pc:sldMkLst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68"/>
        </pc:sldMkLst>
      </pc:sldChg>
      <pc:sldChg chg="setBg">
        <pc:chgData name="Ruth Groff" userId="1aab9dd2-7c88-4682-9483-2f361af8955c" providerId="ADAL" clId="{97784AD6-123C-4ADA-8EA7-361100DAF253}" dt="2023-06-14T10:23:33.514" v="1"/>
        <pc:sldMkLst>
          <pc:docMk/>
          <pc:sldMk cId="0" sldId="469"/>
        </pc:sldMkLst>
      </pc:sldChg>
      <pc:sldChg chg="modSp mod setBg">
        <pc:chgData name="Ruth Groff" userId="1aab9dd2-7c88-4682-9483-2f361af8955c" providerId="ADAL" clId="{97784AD6-123C-4ADA-8EA7-361100DAF253}" dt="2023-06-14T10:27:51.199" v="6" actId="114"/>
        <pc:sldMkLst>
          <pc:docMk/>
          <pc:sldMk cId="3435939378" sldId="470"/>
        </pc:sldMkLst>
        <pc:spChg chg="mod">
          <ac:chgData name="Ruth Groff" userId="1aab9dd2-7c88-4682-9483-2f361af8955c" providerId="ADAL" clId="{97784AD6-123C-4ADA-8EA7-361100DAF253}" dt="2023-06-14T10:27:51.199" v="6" actId="114"/>
          <ac:spMkLst>
            <pc:docMk/>
            <pc:sldMk cId="3435939378" sldId="470"/>
            <ac:spMk id="3" creationId="{445BB26B-2862-4832-9516-2C751A1AE262}"/>
          </ac:spMkLst>
        </pc:spChg>
      </pc:sldChg>
      <pc:sldChg chg="modSp new del mod">
        <pc:chgData name="Ruth Groff" userId="1aab9dd2-7c88-4682-9483-2f361af8955c" providerId="ADAL" clId="{97784AD6-123C-4ADA-8EA7-361100DAF253}" dt="2023-06-20T07:05:40.321" v="178" actId="47"/>
        <pc:sldMkLst>
          <pc:docMk/>
          <pc:sldMk cId="40791864" sldId="471"/>
        </pc:sldMkLst>
        <pc:spChg chg="mod">
          <ac:chgData name="Ruth Groff" userId="1aab9dd2-7c88-4682-9483-2f361af8955c" providerId="ADAL" clId="{97784AD6-123C-4ADA-8EA7-361100DAF253}" dt="2023-06-20T07:05:25.171" v="177" actId="113"/>
          <ac:spMkLst>
            <pc:docMk/>
            <pc:sldMk cId="40791864" sldId="471"/>
            <ac:spMk id="3" creationId="{BAB89EEC-BE68-5292-710D-F367FC269E32}"/>
          </ac:spMkLst>
        </pc:spChg>
      </pc:sldChg>
      <pc:sldMasterChg chg="setBg modSldLayout">
        <pc:chgData name="Ruth Groff" userId="1aab9dd2-7c88-4682-9483-2f361af8955c" providerId="ADAL" clId="{97784AD6-123C-4ADA-8EA7-361100DAF253}" dt="2023-06-19T12:28:08.243" v="54"/>
        <pc:sldMasterMkLst>
          <pc:docMk/>
          <pc:sldMasterMk cId="3823247843" sldId="2147483648"/>
        </pc:sldMasterMkLst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822685226" sldId="2147483649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2038981299" sldId="2147483650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3188270062" sldId="2147483651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1229618058" sldId="2147483652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750537140" sldId="2147483653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1145414504" sldId="2147483654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3818989888" sldId="2147483655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2288165903" sldId="2147483656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1248069518" sldId="2147483657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2146934591" sldId="2147483658"/>
          </pc:sldLayoutMkLst>
        </pc:sldLayoutChg>
        <pc:sldLayoutChg chg="setBg">
          <pc:chgData name="Ruth Groff" userId="1aab9dd2-7c88-4682-9483-2f361af8955c" providerId="ADAL" clId="{97784AD6-123C-4ADA-8EA7-361100DAF253}" dt="2023-06-19T12:28:08.243" v="54"/>
          <pc:sldLayoutMkLst>
            <pc:docMk/>
            <pc:sldMasterMk cId="3823247843" sldId="2147483648"/>
            <pc:sldLayoutMk cId="1354385180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390B0-AC86-428D-B28E-D295CBEAB2EA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1DC4E1-5084-46C4-AC08-32FB0B5DF1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12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F64409E5-F2A7-4DA9-92AB-BF9D63868F8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0EA777E7-CE05-4DD2-8F32-FBBB0EA0C81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B3D16724-6009-409C-AAE8-A5B36BDC10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fld id="{2071E2B4-64BD-4CCD-97BE-C5BF5F312EC5}" type="slidenum">
              <a:rPr lang="en-GB" altLang="en-US">
                <a:latin typeface="Calibri" panose="020F0502020204030204" pitchFamily="34" charset="0"/>
                <a:cs typeface="Arial" panose="020B060402020202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B555-DA86-4C50-B538-2FBEED9084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05A141-EACE-40A5-BDEC-863BC013F6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7E9F0-0422-489F-A5F7-E3EACFA28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C0C9F-32BA-4A3E-B2DA-E385F4736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62C1A-430D-4F22-9250-42D97726C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685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32ED-AAE6-4DDF-943C-904BE5228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79E03-F507-48E0-97D4-C36592FCE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83133-0DF2-4A09-B392-68D0AE725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893D1-3411-47C5-895C-8026125D6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C19A8-5590-4BF4-9DA1-3D8672EF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981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5850A-13D5-4851-B040-66D472EB0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346FEB-E516-46EA-BFD4-867752468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5BE167-4C83-41F3-8C66-269D7B383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1900D-7E35-41A8-A27C-6B02A0795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AD097-D301-4273-9EF6-71C54E48B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270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58330-1F61-4B0E-9286-D48BC6F90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73100-AB88-4D2B-97E7-579BEB80C2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69B59A-8E1E-467B-B7E2-581D76AA9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AF408-0C52-42AF-A4BB-E95C954E7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530602-72E7-43E3-917F-F455F9910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D37791-60D1-4106-B829-889DEA8CB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618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5FA26-3CCF-48C6-844E-D8E435A37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F71E38-7BCD-49B1-B1E6-ADC0F883AD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D70929-85C9-4DB3-BC40-009372D69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695D61-2ECC-4E51-8638-F101C1778C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2D7C7C-6926-46A3-8225-93A000EF95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418CB8-F27C-485B-A265-2A9D1DD72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EDBF54-A77C-4ADE-9D47-35D7DD27C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80F6AF-B18E-4F0C-B4FB-47626D87C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37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20DB7-9F65-4B58-8C7A-85CF40CC3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3125DD-15C6-4FC3-AFB8-7B0B6F7FF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927161-EDB4-437B-9181-7AA9CC6E9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2AE7F7-8899-40C0-BDCE-14CCAE6DD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414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00DBA7-E89C-4B9D-91CF-89E2A3412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E8AD8C-8B70-4EEC-9345-D6B6A964E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C3015B-9C9E-49E6-8003-9B8002A01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989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263B-6BA8-4A92-89D8-33947144A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0837C-6C57-4A1C-A56F-7B47B7809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2A907-CCB6-4041-B596-7D4A651E79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0F9312-CAD2-4B7D-AD7C-41AB97E4C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B203CB-AA6A-4124-BAA1-45D8F4EB3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2A601B-5EBE-4FBF-B41E-13485C62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165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BC423-9FA9-405F-A25D-4314E38D2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D6657F-36F5-4DEB-AE30-A1F45822A7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40E765-8D5D-479F-AEB6-DC60798DB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0324C-13F8-4B25-83F3-1B62B6643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C8A19-B566-4ACA-A8D3-F403EB935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B361E0-3FF8-4153-8256-EC1C111FB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6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CF99C-40F7-48A4-987C-C8381CEAB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A0DCB6-86FB-40D3-A6A8-0FF18BAFA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4D2BA-3671-4933-B316-61454D7E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EF05F-4796-44A9-B4AC-0E8C42238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953B5-73F9-45C2-B810-B56F39C99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912DD6-53AB-4F5A-B98E-5C3C76A553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7C39A-A93D-42FB-B60D-529775F52C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18A61F-D15E-4BF0-A56C-43C14A33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CD1A3-E0BE-4C7C-97AA-B570D6629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AC5A8-62E9-4FA0-A409-6FEFBABC0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385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ED3240-84E2-4529-883E-9256E9308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59BB4-A86E-49B2-A1AE-8887C49ED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80678-6D0A-425C-B226-F75C9DDFB0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61FB9-FFDB-486B-B7C1-FEC8BBA63C5C}" type="datetimeFigureOut">
              <a:rPr lang="en-GB" smtClean="0"/>
              <a:t>19/06/2023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4BD5B-A91E-44B9-95A6-9B35CF90B6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221E8-BC1A-48E5-8ED4-D2EAC16C25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F6744-9BF9-4909-8E03-B99BFDB66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247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36" name="Rectangle 21535">
            <a:extLst>
              <a:ext uri="{FF2B5EF4-FFF2-40B4-BE49-F238E27FC236}">
                <a16:creationId xmlns:a16="http://schemas.microsoft.com/office/drawing/2014/main" id="{E2B198BE-F6DF-4465-B329-28C9E71EB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0"/>
            <a:ext cx="121920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3EEC76-D64A-C45A-1E67-51129F3159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30" r="5" b="9368"/>
          <a:stretch/>
        </p:blipFill>
        <p:spPr>
          <a:xfrm>
            <a:off x="311147" y="712574"/>
            <a:ext cx="4038601" cy="3826476"/>
          </a:xfrm>
          <a:prstGeom prst="rect">
            <a:avLst/>
          </a:prstGeom>
        </p:spPr>
      </p:pic>
      <p:pic>
        <p:nvPicPr>
          <p:cNvPr id="7171" name="Content Placeholder 2" descr="Logo&#10;&#10;Description automatically generated">
            <a:extLst>
              <a:ext uri="{FF2B5EF4-FFF2-40B4-BE49-F238E27FC236}">
                <a16:creationId xmlns:a16="http://schemas.microsoft.com/office/drawing/2014/main" id="{246404C4-5745-413E-BC7E-DC80E10581A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3" r="-2" b="9058"/>
          <a:stretch/>
        </p:blipFill>
        <p:spPr>
          <a:xfrm>
            <a:off x="8849330" y="4320467"/>
            <a:ext cx="3031523" cy="1915576"/>
          </a:xfrm>
          <a:prstGeom prst="rect">
            <a:avLst/>
          </a:prstGeom>
        </p:spPr>
      </p:pic>
      <p:sp>
        <p:nvSpPr>
          <p:cNvPr id="21510" name="Content Placeholder 21509">
            <a:extLst>
              <a:ext uri="{FF2B5EF4-FFF2-40B4-BE49-F238E27FC236}">
                <a16:creationId xmlns:a16="http://schemas.microsoft.com/office/drawing/2014/main" id="{077A7C6A-62F8-1F35-2A6A-C4B1BED9B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1" y="799070"/>
            <a:ext cx="6743700" cy="51321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400" dirty="0"/>
              <a:t>Welcome </a:t>
            </a:r>
          </a:p>
          <a:p>
            <a:pPr marL="0" indent="0">
              <a:buNone/>
            </a:pPr>
            <a:r>
              <a:rPr lang="en-GB" altLang="en-US" sz="4400" dirty="0"/>
              <a:t>3</a:t>
            </a:r>
            <a:r>
              <a:rPr lang="en-GB" altLang="en-US" sz="4400" baseline="30000" dirty="0"/>
              <a:t>rd</a:t>
            </a:r>
            <a:r>
              <a:rPr lang="en-GB" altLang="en-US" sz="4400" dirty="0"/>
              <a:t> Annual Counselling and Listening Skills Boot Camp</a:t>
            </a:r>
          </a:p>
          <a:p>
            <a:pPr marL="0" indent="0">
              <a:buNone/>
            </a:pPr>
            <a:br>
              <a:rPr lang="en-GB" altLang="en-US" sz="4400" dirty="0"/>
            </a:br>
            <a:r>
              <a:rPr lang="en-GB" altLang="en-US" sz="4400" dirty="0"/>
              <a:t>Tuesday, 20</a:t>
            </a:r>
            <a:r>
              <a:rPr lang="en-GB" altLang="en-US" sz="4400" baseline="30000" dirty="0"/>
              <a:t>th</a:t>
            </a:r>
            <a:r>
              <a:rPr lang="en-GB" altLang="en-US" sz="4400" dirty="0"/>
              <a:t> June </a:t>
            </a:r>
            <a:endParaRPr lang="en-US" sz="4400" dirty="0"/>
          </a:p>
        </p:txBody>
      </p:sp>
      <p:sp>
        <p:nvSpPr>
          <p:cNvPr id="21538" name="Rectangle 21537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rgbClr val="000000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40" name="Rectangle 21539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alpha val="61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9223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84A26-D45B-455E-B0BF-CD709A92B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 dirty="0"/>
              <a:t>AIMS for Today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0E35A23-3F80-4A46-95B9-D6FE3AF876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b="1" dirty="0"/>
              <a:t>To Learn, Review or Enhance Counselling/Listening Skills</a:t>
            </a:r>
          </a:p>
          <a:p>
            <a:pPr>
              <a:defRPr/>
            </a:pPr>
            <a:r>
              <a:rPr lang="en-GB" altLang="en-US" b="1" dirty="0"/>
              <a:t>To Learn from others: peers and lecturers</a:t>
            </a:r>
          </a:p>
          <a:p>
            <a:pPr>
              <a:defRPr/>
            </a:pPr>
            <a:r>
              <a:rPr lang="en-GB" altLang="en-US" b="1" dirty="0"/>
              <a:t>To be more self-aware and present to others.</a:t>
            </a:r>
          </a:p>
          <a:p>
            <a:pPr>
              <a:defRPr/>
            </a:pPr>
            <a:r>
              <a:rPr lang="en-GB" altLang="en-US" b="1" dirty="0"/>
              <a:t>To have Fun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51704-A81B-41CE-AE2F-2E31263962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sz="2400" b="1" i="1" dirty="0">
                <a:solidFill>
                  <a:schemeClr val="accent5">
                    <a:lumMod val="75000"/>
                  </a:schemeClr>
                </a:solidFill>
              </a:rPr>
              <a:t>“The difference between hearing and listening is paying attention”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Ruth 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Messinger</a:t>
            </a:r>
            <a:endParaRPr lang="en-GB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CF301-E9B5-4057-BD61-AA156BA6F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10243" name="Picture 2" descr="Image result for free images of ice breakers">
            <a:extLst>
              <a:ext uri="{FF2B5EF4-FFF2-40B4-BE49-F238E27FC236}">
                <a16:creationId xmlns:a16="http://schemas.microsoft.com/office/drawing/2014/main" id="{0CAD6E65-B848-40EC-839C-37A3FB308C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Content Placeholder 3">
            <a:extLst>
              <a:ext uri="{FF2B5EF4-FFF2-40B4-BE49-F238E27FC236}">
                <a16:creationId xmlns:a16="http://schemas.microsoft.com/office/drawing/2014/main" id="{465E2302-7110-4BF2-B595-93483CF51A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9" b="560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272" name="Rectangle 11271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FC268-F2ED-4AE8-A294-F957A9A0C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</a:rPr>
              <a:t>Contracting – keeping safe for the day </a:t>
            </a:r>
          </a:p>
        </p:txBody>
      </p:sp>
      <p:cxnSp>
        <p:nvCxnSpPr>
          <p:cNvPr id="11274" name="Straight Connector 1127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76" name="Straight Connector 1127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26" name="Rectangle 12325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4BBC2-FD44-4E00-96B8-B0E62DE20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600" b="1" dirty="0"/>
              <a:t>Overview &amp; demonstration of </a:t>
            </a:r>
            <a:r>
              <a:rPr lang="en-GB" sz="4600" b="1" u="sng" dirty="0"/>
              <a:t>basic active listening skills </a:t>
            </a:r>
          </a:p>
        </p:txBody>
      </p:sp>
      <p:sp>
        <p:nvSpPr>
          <p:cNvPr id="12328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2" name="Picture 5">
            <a:extLst>
              <a:ext uri="{FF2B5EF4-FFF2-40B4-BE49-F238E27FC236}">
                <a16:creationId xmlns:a16="http://schemas.microsoft.com/office/drawing/2014/main" id="{11ED633B-C4A7-4347-8AE9-7FA0C49F9F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577"/>
          <a:stretch/>
        </p:blipFill>
        <p:spPr bwMode="auto">
          <a:xfrm>
            <a:off x="572492" y="2002056"/>
            <a:ext cx="3943849" cy="4494756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EF716-9C2D-4038-8DEE-19022BA19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5"/>
            <a:ext cx="6713552" cy="5097010"/>
          </a:xfrm>
        </p:spPr>
        <p:txBody>
          <a:bodyPr anchor="t">
            <a:normAutofit lnSpcReduction="10000"/>
          </a:bodyPr>
          <a:lstStyle/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b="1" dirty="0"/>
              <a:t>Building a rapport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b="1" dirty="0"/>
              <a:t>Attending and Non Verbal Listening skills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b="1" dirty="0"/>
              <a:t>SOLER (Gerard Egan – Skilled Helper) </a:t>
            </a:r>
          </a:p>
          <a:p>
            <a:pPr>
              <a:buFont typeface="Courier New" panose="02070309020205020404" pitchFamily="49" charset="0"/>
              <a:buChar char="o"/>
              <a:defRPr/>
            </a:pPr>
            <a:r>
              <a:rPr lang="en-GB" b="1" dirty="0"/>
              <a:t>Seating Position (JB) , Open Posture, Leaning In, Eye Contact, Relaxed body</a:t>
            </a:r>
          </a:p>
          <a:p>
            <a:pPr marL="0" indent="0">
              <a:buNone/>
              <a:defRPr/>
            </a:pPr>
            <a:r>
              <a:rPr lang="en-GB" b="1" dirty="0"/>
              <a:t>Use of minimal encouragers </a:t>
            </a:r>
          </a:p>
          <a:p>
            <a:pPr marL="0" indent="0">
              <a:buNone/>
              <a:defRPr/>
            </a:pPr>
            <a:r>
              <a:rPr lang="en-GB" b="1" dirty="0"/>
              <a:t>Use of Silence</a:t>
            </a:r>
          </a:p>
          <a:p>
            <a:pPr marL="0" indent="0">
              <a:buNone/>
              <a:defRPr/>
            </a:pPr>
            <a:r>
              <a:rPr lang="en-GB" b="1" dirty="0"/>
              <a:t>Reflective Skills</a:t>
            </a:r>
          </a:p>
          <a:p>
            <a:pPr>
              <a:buFont typeface="Courier New" panose="02070309020205020404" pitchFamily="49" charset="0"/>
              <a:buChar char="o"/>
              <a:defRPr/>
            </a:pPr>
            <a:r>
              <a:rPr lang="en-GB" b="1" dirty="0">
                <a:solidFill>
                  <a:srgbClr val="C00000"/>
                </a:solidFill>
              </a:rPr>
              <a:t>Restating, paraphrasing and summarising</a:t>
            </a:r>
          </a:p>
          <a:p>
            <a:pPr marL="0" indent="0">
              <a:buNone/>
              <a:defRPr/>
            </a:pPr>
            <a:r>
              <a:rPr lang="en-GB" b="1" dirty="0"/>
              <a:t>Use of Questions  - Minimal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sz="1900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7" name="Rectangle 13326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F58CD-304D-4FD8-9247-7E1A5EF97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600" b="1"/>
              <a:t>What are we trying to convey as the helper? </a:t>
            </a:r>
          </a:p>
        </p:txBody>
      </p:sp>
      <p:sp>
        <p:nvSpPr>
          <p:cNvPr id="13329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3">
            <a:extLst>
              <a:ext uri="{FF2B5EF4-FFF2-40B4-BE49-F238E27FC236}">
                <a16:creationId xmlns:a16="http://schemas.microsoft.com/office/drawing/2014/main" id="{E3F21222-8B64-4701-9BBC-261E1D2BC0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87" r="25260" b="-2"/>
          <a:stretch/>
        </p:blipFill>
        <p:spPr bwMode="auto"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3C8DE4B-455F-455E-B5B8-2A128886A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955" y="2071316"/>
            <a:ext cx="6713552" cy="4114800"/>
          </a:xfrm>
        </p:spPr>
        <p:txBody>
          <a:bodyPr anchor="t">
            <a:normAutofit/>
          </a:bodyPr>
          <a:lstStyle/>
          <a:p>
            <a:pPr marL="0" indent="0">
              <a:buFont typeface="Wingdings 3" panose="05040102010807070707" pitchFamily="18" charset="2"/>
              <a:buNone/>
              <a:defRPr/>
            </a:pPr>
            <a:endParaRPr lang="en-GB" altLang="en-US" sz="2200" b="1" dirty="0"/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altLang="en-US" sz="2200" b="1" dirty="0"/>
              <a:t>The Core Conditions (Carl Rogers 1957) </a:t>
            </a:r>
          </a:p>
          <a:p>
            <a:pPr>
              <a:defRPr/>
            </a:pPr>
            <a:endParaRPr lang="en-GB" altLang="en-US" sz="2200" b="1" i="1" dirty="0"/>
          </a:p>
          <a:p>
            <a:pPr>
              <a:defRPr/>
            </a:pPr>
            <a:r>
              <a:rPr lang="en-GB" altLang="en-US" sz="2200" i="1" dirty="0"/>
              <a:t>Empathy</a:t>
            </a:r>
          </a:p>
          <a:p>
            <a:pPr>
              <a:defRPr/>
            </a:pPr>
            <a:r>
              <a:rPr lang="en-GB" altLang="en-US" sz="2200" i="1" dirty="0"/>
              <a:t>Unconditional Positive Regard</a:t>
            </a:r>
          </a:p>
          <a:p>
            <a:pPr>
              <a:defRPr/>
            </a:pPr>
            <a:r>
              <a:rPr lang="en-GB" altLang="en-US" sz="2200" i="1" dirty="0"/>
              <a:t>Congruence  (being authentic)</a:t>
            </a:r>
          </a:p>
          <a:p>
            <a:pPr>
              <a:defRPr/>
            </a:pPr>
            <a:endParaRPr lang="en-GB" altLang="en-US" sz="2200" b="1" dirty="0"/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altLang="en-US" sz="2200" b="1" dirty="0"/>
          </a:p>
          <a:p>
            <a:pPr>
              <a:defRPr/>
            </a:pPr>
            <a:endParaRPr lang="en-GB" altLang="en-US" sz="22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Content Placeholder 4">
            <a:extLst>
              <a:ext uri="{FF2B5EF4-FFF2-40B4-BE49-F238E27FC236}">
                <a16:creationId xmlns:a16="http://schemas.microsoft.com/office/drawing/2014/main" id="{98849772-D037-4564-824E-4A8BE80A34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24" r="-1" b="26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344" name="Rectangle 14343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CBF9D-EE4E-4532-92F3-84EB50DBC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en-US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Mini Break – 15 minutes</a:t>
            </a:r>
            <a:br>
              <a:rPr lang="en-US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After the break-SMALL GROUP WORK</a:t>
            </a:r>
          </a:p>
        </p:txBody>
      </p:sp>
      <p:cxnSp>
        <p:nvCxnSpPr>
          <p:cNvPr id="14346" name="Straight Connector 14345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48" name="Straight Connector 14347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3" name="Rectangle 15372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97433-785C-4145-96DC-E6BB6C424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RECAP</a:t>
            </a:r>
            <a:b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Use of Questions</a:t>
            </a:r>
            <a:b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&amp; Demonstrations </a:t>
            </a:r>
          </a:p>
        </p:txBody>
      </p:sp>
      <p:grpSp>
        <p:nvGrpSpPr>
          <p:cNvPr id="15379" name="Group 1537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376" name="Rectangle 1537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81" name="Rectangle 1537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8" name="Rectangle 1537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80" name="Rectangle 15379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82" name="Rectangle 1538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3" name="Picture 2" descr="Image result for free images of recapping and questions">
            <a:extLst>
              <a:ext uri="{FF2B5EF4-FFF2-40B4-BE49-F238E27FC236}">
                <a16:creationId xmlns:a16="http://schemas.microsoft.com/office/drawing/2014/main" id="{DA94C50C-0A3A-4564-A569-40EEAD60B1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" r="-1" b="-1"/>
          <a:stretch/>
        </p:blipFill>
        <p:spPr>
          <a:xfrm>
            <a:off x="6289879" y="666728"/>
            <a:ext cx="4801226" cy="54657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9" name="Rectangle 1639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150D7-616B-4CE3-A4F6-B95DCB265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Afternoon small group skills session </a:t>
            </a:r>
          </a:p>
        </p:txBody>
      </p:sp>
      <p:grpSp>
        <p:nvGrpSpPr>
          <p:cNvPr id="16401" name="Group 1640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6402" name="Rectangle 1640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03" name="Rectangle 1640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404" name="Rectangle 1640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406" name="Rectangle 1640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8" name="Rectangle 1640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96" name="Graphic 16395" descr="Users">
            <a:extLst>
              <a:ext uri="{FF2B5EF4-FFF2-40B4-BE49-F238E27FC236}">
                <a16:creationId xmlns:a16="http://schemas.microsoft.com/office/drawing/2014/main" id="{4EFFDDCD-C47F-5101-D70B-FFC208325D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7" name="Rectangle 17416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2932D-2A70-45A2-9548-9CB14A63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defRPr/>
            </a:pPr>
            <a:r>
              <a:rPr lang="en-US" sz="3000" b="1">
                <a:solidFill>
                  <a:srgbClr val="FFFFFF"/>
                </a:solidFill>
              </a:rPr>
              <a:t>RECAP/Feedback of day &amp;</a:t>
            </a:r>
            <a:br>
              <a:rPr lang="en-US" sz="3000" b="1">
                <a:solidFill>
                  <a:srgbClr val="FFFFFF"/>
                </a:solidFill>
              </a:rPr>
            </a:br>
            <a:r>
              <a:rPr lang="en-US" sz="3000" b="1">
                <a:solidFill>
                  <a:srgbClr val="FFFFFF"/>
                </a:solidFill>
              </a:rPr>
              <a:t>evaluation </a:t>
            </a:r>
          </a:p>
        </p:txBody>
      </p:sp>
      <p:cxnSp>
        <p:nvCxnSpPr>
          <p:cNvPr id="17419" name="Straight Connector 17418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2" name="Picture 2" descr="Image result for free images of recapping and questions">
            <a:extLst>
              <a:ext uri="{FF2B5EF4-FFF2-40B4-BE49-F238E27FC236}">
                <a16:creationId xmlns:a16="http://schemas.microsoft.com/office/drawing/2014/main" id="{D7E19A34-4E31-4CEE-9791-8CF8C49A99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7941" y="2426818"/>
            <a:ext cx="3523169" cy="3997637"/>
          </a:xfrm>
          <a:prstGeom prst="rect">
            <a:avLst/>
          </a:prstGeom>
          <a:noFill/>
        </p:spPr>
      </p:pic>
      <p:cxnSp>
        <p:nvCxnSpPr>
          <p:cNvPr id="17421" name="Straight Connector 17420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1" name="Picture 3">
            <a:extLst>
              <a:ext uri="{FF2B5EF4-FFF2-40B4-BE49-F238E27FC236}">
                <a16:creationId xmlns:a16="http://schemas.microsoft.com/office/drawing/2014/main" id="{7281AC6F-07D0-4A71-BEE8-E063724011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6048" y="2426818"/>
            <a:ext cx="3913966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2F88-6BF1-4287-8FDF-D35EE8F0C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B65BCDF0-AAC6-CB55-EEE5-78C34286A0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BB26B-2862-4832-9516-2C751A1AE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3667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7200" b="1" dirty="0">
                <a:solidFill>
                  <a:schemeClr val="bg1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435939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Widescreen</PresentationFormat>
  <Paragraphs>36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Courier New</vt:lpstr>
      <vt:lpstr>Wingdings 3</vt:lpstr>
      <vt:lpstr>Office Theme</vt:lpstr>
      <vt:lpstr>PowerPoint Presentation</vt:lpstr>
      <vt:lpstr>AIMS for Today</vt:lpstr>
      <vt:lpstr>PowerPoint Presentation</vt:lpstr>
      <vt:lpstr>Contracting – keeping safe for the day </vt:lpstr>
      <vt:lpstr>Overview &amp; demonstration of basic active listening skills </vt:lpstr>
      <vt:lpstr>What are we trying to convey as the helper? </vt:lpstr>
      <vt:lpstr>Mini Break – 15 minutes After the break-SMALL GROUP WORK</vt:lpstr>
      <vt:lpstr>RECAP Use of Questions &amp; Demonstrations </vt:lpstr>
      <vt:lpstr>Afternoon small group skills session </vt:lpstr>
      <vt:lpstr>RECAP/Feedback of day &amp; evaluation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Discipline of Psychology &amp; Counselling</dc:title>
  <dc:creator>Ruth Groff</dc:creator>
  <cp:lastModifiedBy>Ruth Groff</cp:lastModifiedBy>
  <cp:revision>4</cp:revision>
  <dcterms:created xsi:type="dcterms:W3CDTF">2022-06-20T12:34:25Z</dcterms:created>
  <dcterms:modified xsi:type="dcterms:W3CDTF">2023-06-20T07:05:42Z</dcterms:modified>
</cp:coreProperties>
</file>