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98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7556500" cy="10693400"/>
  <p:notesSz cx="7556500" cy="10693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1328" y="4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312" y="0"/>
            <a:ext cx="7557812" cy="10697763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6017" y="3471696"/>
            <a:ext cx="4890304" cy="3977479"/>
          </a:xfrm>
        </p:spPr>
        <p:txBody>
          <a:bodyPr anchor="b"/>
          <a:lstStyle>
            <a:lvl1pPr>
              <a:defRPr sz="396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6017" y="7449174"/>
            <a:ext cx="4890304" cy="1343177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7556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1334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511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8891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2669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6448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0226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5833340" y="2935363"/>
            <a:ext cx="1544601" cy="188961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3739169" y="5173848"/>
            <a:ext cx="6018421" cy="188962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400914" y="0"/>
            <a:ext cx="566738" cy="17143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 anchor="b"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928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5628" y="1445587"/>
            <a:ext cx="5242340" cy="1106864"/>
          </a:xfrm>
        </p:spPr>
        <p:txBody>
          <a:bodyPr anchor="ctr"/>
          <a:lstStyle>
            <a:lvl1pPr>
              <a:defRPr sz="264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 anchor="b"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56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312" y="0"/>
            <a:ext cx="7557812" cy="10697763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184" y="3520165"/>
            <a:ext cx="2554097" cy="4709499"/>
          </a:xfrm>
        </p:spPr>
        <p:txBody>
          <a:bodyPr anchor="ctr"/>
          <a:lstStyle>
            <a:lvl1pPr algn="l">
              <a:defRPr sz="2644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30500" y="3520165"/>
            <a:ext cx="2547357" cy="4709499"/>
          </a:xfrm>
        </p:spPr>
        <p:txBody>
          <a:bodyPr anchor="ctr"/>
          <a:lstStyle>
            <a:lvl1pPr marL="0" indent="0" algn="l">
              <a:buNone/>
              <a:defRPr sz="1653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1488">
                <a:solidFill>
                  <a:schemeClr val="tx1">
                    <a:tint val="75000"/>
                  </a:schemeClr>
                </a:solidFill>
              </a:defRPr>
            </a:lvl2pPr>
            <a:lvl3pPr marL="755660" indent="0">
              <a:buNone/>
              <a:defRPr sz="1322">
                <a:solidFill>
                  <a:schemeClr val="tx1">
                    <a:tint val="75000"/>
                  </a:schemeClr>
                </a:solidFill>
              </a:defRPr>
            </a:lvl3pPr>
            <a:lvl4pPr marL="1133490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4pPr>
            <a:lvl5pPr marL="1511320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5pPr>
            <a:lvl6pPr marL="1889150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6pPr>
            <a:lvl7pPr marL="2266980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7pPr>
            <a:lvl8pPr marL="2644811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8pPr>
            <a:lvl9pPr marL="3022641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400914" y="0"/>
            <a:ext cx="566738" cy="17143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 anchor="b"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285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6016" y="3881309"/>
            <a:ext cx="3005560" cy="550512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34925" y="3881313"/>
            <a:ext cx="3005560" cy="550512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 anchor="b"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772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8890" y="3881308"/>
            <a:ext cx="3002686" cy="1183930"/>
          </a:xfrm>
        </p:spPr>
        <p:txBody>
          <a:bodyPr anchor="b">
            <a:noAutofit/>
          </a:bodyPr>
          <a:lstStyle>
            <a:lvl1pPr marL="0" indent="0">
              <a:buNone/>
              <a:defRPr sz="1983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1653" b="1"/>
            </a:lvl2pPr>
            <a:lvl3pPr marL="755660" indent="0">
              <a:buNone/>
              <a:defRPr sz="1488" b="1"/>
            </a:lvl3pPr>
            <a:lvl4pPr marL="1133490" indent="0">
              <a:buNone/>
              <a:defRPr sz="1322" b="1"/>
            </a:lvl4pPr>
            <a:lvl5pPr marL="1511320" indent="0">
              <a:buNone/>
              <a:defRPr sz="1322" b="1"/>
            </a:lvl5pPr>
            <a:lvl6pPr marL="1889150" indent="0">
              <a:buNone/>
              <a:defRPr sz="1322" b="1"/>
            </a:lvl6pPr>
            <a:lvl7pPr marL="2266980" indent="0">
              <a:buNone/>
              <a:defRPr sz="1322" b="1"/>
            </a:lvl7pPr>
            <a:lvl8pPr marL="2644811" indent="0">
              <a:buNone/>
              <a:defRPr sz="1322" b="1"/>
            </a:lvl8pPr>
            <a:lvl9pPr marL="3022641" indent="0">
              <a:buNone/>
              <a:defRPr sz="13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6016" y="5065239"/>
            <a:ext cx="3005560" cy="432119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34925" y="3881309"/>
            <a:ext cx="3005559" cy="1179790"/>
          </a:xfrm>
        </p:spPr>
        <p:txBody>
          <a:bodyPr anchor="b">
            <a:noAutofit/>
          </a:bodyPr>
          <a:lstStyle>
            <a:lvl1pPr marL="0" indent="0">
              <a:buNone/>
              <a:defRPr sz="1983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1653" b="1"/>
            </a:lvl2pPr>
            <a:lvl3pPr marL="755660" indent="0">
              <a:buNone/>
              <a:defRPr sz="1488" b="1"/>
            </a:lvl3pPr>
            <a:lvl4pPr marL="1133490" indent="0">
              <a:buNone/>
              <a:defRPr sz="1322" b="1"/>
            </a:lvl4pPr>
            <a:lvl5pPr marL="1511320" indent="0">
              <a:buNone/>
              <a:defRPr sz="1322" b="1"/>
            </a:lvl5pPr>
            <a:lvl6pPr marL="1889150" indent="0">
              <a:buNone/>
              <a:defRPr sz="1322" b="1"/>
            </a:lvl6pPr>
            <a:lvl7pPr marL="2266980" indent="0">
              <a:buNone/>
              <a:defRPr sz="1322" b="1"/>
            </a:lvl7pPr>
            <a:lvl8pPr marL="2644811" indent="0">
              <a:buNone/>
              <a:defRPr sz="1322" b="1"/>
            </a:lvl8pPr>
            <a:lvl9pPr marL="3022641" indent="0">
              <a:buNone/>
              <a:defRPr sz="13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34925" y="5061099"/>
            <a:ext cx="3005560" cy="43253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 anchor="b"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95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 anchor="b"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850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6400914" y="0"/>
            <a:ext cx="566738" cy="17143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454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312" y="0"/>
            <a:ext cx="7557812" cy="10697763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017" y="2257496"/>
            <a:ext cx="2241654" cy="2332009"/>
          </a:xfrm>
        </p:spPr>
        <p:txBody>
          <a:bodyPr anchor="b"/>
          <a:lstStyle>
            <a:lvl1pPr algn="l">
              <a:defRPr sz="1983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75710" y="2257496"/>
            <a:ext cx="3002147" cy="712893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716018" y="4813193"/>
            <a:ext cx="2241653" cy="4574400"/>
          </a:xfrm>
        </p:spPr>
        <p:txBody>
          <a:bodyPr/>
          <a:lstStyle>
            <a:lvl1pPr marL="0" indent="0">
              <a:buNone/>
              <a:defRPr sz="1157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400914" y="0"/>
            <a:ext cx="566738" cy="17143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82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312" y="0"/>
            <a:ext cx="7557812" cy="10697763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017" y="2153945"/>
            <a:ext cx="2468497" cy="2455534"/>
          </a:xfrm>
        </p:spPr>
        <p:txBody>
          <a:bodyPr anchor="b">
            <a:normAutofit/>
          </a:bodyPr>
          <a:lstStyle>
            <a:lvl1pPr algn="l">
              <a:defRPr sz="1983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902959" y="2059470"/>
            <a:ext cx="2306536" cy="657446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2"/>
            </a:lvl1pPr>
            <a:lvl2pPr marL="377830" indent="0">
              <a:buNone/>
              <a:defRPr sz="1322"/>
            </a:lvl2pPr>
            <a:lvl3pPr marL="755660" indent="0">
              <a:buNone/>
              <a:defRPr sz="1322"/>
            </a:lvl3pPr>
            <a:lvl4pPr marL="1133490" indent="0">
              <a:buNone/>
              <a:defRPr sz="1322"/>
            </a:lvl4pPr>
            <a:lvl5pPr marL="1511320" indent="0">
              <a:buNone/>
              <a:defRPr sz="1322"/>
            </a:lvl5pPr>
            <a:lvl6pPr marL="1889150" indent="0">
              <a:buNone/>
              <a:defRPr sz="1322"/>
            </a:lvl6pPr>
            <a:lvl7pPr marL="2266980" indent="0">
              <a:buNone/>
              <a:defRPr sz="1322"/>
            </a:lvl7pPr>
            <a:lvl8pPr marL="2644811" indent="0">
              <a:buNone/>
              <a:defRPr sz="1322"/>
            </a:lvl8pPr>
            <a:lvl9pPr marL="3022641" indent="0">
              <a:buNone/>
              <a:defRPr sz="132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017" y="4812030"/>
            <a:ext cx="2468497" cy="3821900"/>
          </a:xfrm>
        </p:spPr>
        <p:txBody>
          <a:bodyPr>
            <a:normAutofit/>
          </a:bodyPr>
          <a:lstStyle>
            <a:lvl1pPr marL="0" indent="0">
              <a:buNone/>
              <a:defRPr sz="1157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400914" y="0"/>
            <a:ext cx="566738" cy="17143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969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312" y="0"/>
            <a:ext cx="7557812" cy="10697763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017" y="7736193"/>
            <a:ext cx="5307073" cy="883691"/>
          </a:xfrm>
        </p:spPr>
        <p:txBody>
          <a:bodyPr anchor="b">
            <a:normAutofit/>
          </a:bodyPr>
          <a:lstStyle>
            <a:lvl1pPr algn="l">
              <a:defRPr sz="1983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16017" y="1069340"/>
            <a:ext cx="5307073" cy="53467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2"/>
            </a:lvl1pPr>
            <a:lvl2pPr marL="377830" indent="0">
              <a:buNone/>
              <a:defRPr sz="1322"/>
            </a:lvl2pPr>
            <a:lvl3pPr marL="755660" indent="0">
              <a:buNone/>
              <a:defRPr sz="1322"/>
            </a:lvl3pPr>
            <a:lvl4pPr marL="1133490" indent="0">
              <a:buNone/>
              <a:defRPr sz="1322"/>
            </a:lvl4pPr>
            <a:lvl5pPr marL="1511320" indent="0">
              <a:buNone/>
              <a:defRPr sz="1322"/>
            </a:lvl5pPr>
            <a:lvl6pPr marL="1889150" indent="0">
              <a:buNone/>
              <a:defRPr sz="1322"/>
            </a:lvl6pPr>
            <a:lvl7pPr marL="2266980" indent="0">
              <a:buNone/>
              <a:defRPr sz="1322"/>
            </a:lvl7pPr>
            <a:lvl8pPr marL="2644811" indent="0">
              <a:buNone/>
              <a:defRPr sz="1322"/>
            </a:lvl8pPr>
            <a:lvl9pPr marL="3022641" indent="0">
              <a:buNone/>
              <a:defRPr sz="132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716016" y="8619885"/>
            <a:ext cx="5307073" cy="769825"/>
          </a:xfrm>
        </p:spPr>
        <p:txBody>
          <a:bodyPr>
            <a:normAutofit/>
          </a:bodyPr>
          <a:lstStyle>
            <a:lvl1pPr marL="0" indent="0">
              <a:buNone/>
              <a:defRPr sz="992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400914" y="0"/>
            <a:ext cx="566738" cy="17143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824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312" y="0"/>
            <a:ext cx="7557812" cy="10697763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017" y="1445589"/>
            <a:ext cx="5307074" cy="2639389"/>
          </a:xfrm>
        </p:spPr>
        <p:txBody>
          <a:bodyPr/>
          <a:lstStyle>
            <a:lvl1pPr>
              <a:defRPr sz="297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017" y="5438733"/>
            <a:ext cx="5307074" cy="3955618"/>
          </a:xfrm>
        </p:spPr>
        <p:txBody>
          <a:bodyPr anchor="ctr">
            <a:normAutofit/>
          </a:bodyPr>
          <a:lstStyle>
            <a:lvl1pPr marL="0" indent="0">
              <a:buNone/>
              <a:defRPr sz="1488"/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400914" y="0"/>
            <a:ext cx="566738" cy="17143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8743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312" y="0"/>
            <a:ext cx="7557812" cy="10697763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535029" y="1016155"/>
            <a:ext cx="497148" cy="1109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6611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5842089" y="4522308"/>
            <a:ext cx="511587" cy="1109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6611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2217" y="1445589"/>
            <a:ext cx="5090874" cy="4494064"/>
          </a:xfrm>
        </p:spPr>
        <p:txBody>
          <a:bodyPr anchor="ctr"/>
          <a:lstStyle>
            <a:lvl1pPr>
              <a:defRPr sz="297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146431" y="5939653"/>
            <a:ext cx="4665910" cy="519410"/>
          </a:xfrm>
        </p:spPr>
        <p:txBody>
          <a:bodyPr>
            <a:normAutofit/>
          </a:bodyPr>
          <a:lstStyle>
            <a:lvl1pPr marL="0" indent="0">
              <a:buNone/>
              <a:defRPr lang="en-US" sz="1157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017" y="7797569"/>
            <a:ext cx="5242341" cy="1575817"/>
          </a:xfrm>
        </p:spPr>
        <p:txBody>
          <a:bodyPr anchor="ctr">
            <a:normAutofit/>
          </a:bodyPr>
          <a:lstStyle>
            <a:lvl1pPr marL="0" indent="0">
              <a:buNone/>
              <a:defRPr sz="1488"/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400914" y="0"/>
            <a:ext cx="566738" cy="17143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605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312" y="0"/>
            <a:ext cx="7557812" cy="10697763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017" y="3208020"/>
            <a:ext cx="5307074" cy="3267428"/>
          </a:xfrm>
        </p:spPr>
        <p:txBody>
          <a:bodyPr anchor="b"/>
          <a:lstStyle>
            <a:lvl1pPr algn="l">
              <a:defRPr sz="3306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017" y="7835135"/>
            <a:ext cx="5307073" cy="1551293"/>
          </a:xfrm>
        </p:spPr>
        <p:txBody>
          <a:bodyPr anchor="t"/>
          <a:lstStyle>
            <a:lvl1pPr marL="0" indent="0" algn="l">
              <a:buNone/>
              <a:defRPr sz="1653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1488">
                <a:solidFill>
                  <a:schemeClr val="tx1">
                    <a:tint val="75000"/>
                  </a:schemeClr>
                </a:solidFill>
              </a:defRPr>
            </a:lvl2pPr>
            <a:lvl3pPr marL="755660" indent="0">
              <a:buNone/>
              <a:defRPr sz="1322">
                <a:solidFill>
                  <a:schemeClr val="tx1">
                    <a:tint val="75000"/>
                  </a:schemeClr>
                </a:solidFill>
              </a:defRPr>
            </a:lvl3pPr>
            <a:lvl4pPr marL="1133490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4pPr>
            <a:lvl5pPr marL="1511320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5pPr>
            <a:lvl6pPr marL="1889150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6pPr>
            <a:lvl7pPr marL="2266980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7pPr>
            <a:lvl8pPr marL="2644811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8pPr>
            <a:lvl9pPr marL="3022641" indent="0">
              <a:buNone/>
              <a:defRPr sz="115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400914" y="0"/>
            <a:ext cx="566738" cy="17143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8898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017" y="1445589"/>
            <a:ext cx="5308386" cy="1106862"/>
          </a:xfrm>
        </p:spPr>
        <p:txBody>
          <a:bodyPr/>
          <a:lstStyle>
            <a:lvl1pPr>
              <a:defRPr sz="264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016" y="3881308"/>
            <a:ext cx="1911795" cy="1025933"/>
          </a:xfrm>
        </p:spPr>
        <p:txBody>
          <a:bodyPr anchor="b">
            <a:noAutofit/>
          </a:bodyPr>
          <a:lstStyle>
            <a:lvl1pPr marL="0" indent="0">
              <a:buNone/>
              <a:defRPr sz="1653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1653" b="1"/>
            </a:lvl2pPr>
            <a:lvl3pPr marL="755660" indent="0">
              <a:buNone/>
              <a:defRPr sz="1488" b="1"/>
            </a:lvl3pPr>
            <a:lvl4pPr marL="1133490" indent="0">
              <a:buNone/>
              <a:defRPr sz="1322" b="1"/>
            </a:lvl4pPr>
            <a:lvl5pPr marL="1511320" indent="0">
              <a:buNone/>
              <a:defRPr sz="1322" b="1"/>
            </a:lvl5pPr>
            <a:lvl6pPr marL="1889150" indent="0">
              <a:buNone/>
              <a:defRPr sz="1322" b="1"/>
            </a:lvl6pPr>
            <a:lvl7pPr marL="2266980" indent="0">
              <a:buNone/>
              <a:defRPr sz="1322" b="1"/>
            </a:lvl7pPr>
            <a:lvl8pPr marL="2644811" indent="0">
              <a:buNone/>
              <a:defRPr sz="1322" b="1"/>
            </a:lvl8pPr>
            <a:lvl9pPr marL="3022641" indent="0">
              <a:buNone/>
              <a:defRPr sz="13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716016" y="4907245"/>
            <a:ext cx="1911795" cy="4503711"/>
          </a:xfrm>
        </p:spPr>
        <p:txBody>
          <a:bodyPr anchor="t">
            <a:normAutofit/>
          </a:bodyPr>
          <a:lstStyle>
            <a:lvl1pPr marL="0" indent="0">
              <a:buNone/>
              <a:defRPr sz="992"/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14362" y="3881308"/>
            <a:ext cx="1916328" cy="1025933"/>
          </a:xfrm>
        </p:spPr>
        <p:txBody>
          <a:bodyPr anchor="b">
            <a:noAutofit/>
          </a:bodyPr>
          <a:lstStyle>
            <a:lvl1pPr marL="0" indent="0">
              <a:buNone/>
              <a:defRPr sz="1653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1653" b="1"/>
            </a:lvl2pPr>
            <a:lvl3pPr marL="755660" indent="0">
              <a:buNone/>
              <a:defRPr sz="1488" b="1"/>
            </a:lvl3pPr>
            <a:lvl4pPr marL="1133490" indent="0">
              <a:buNone/>
              <a:defRPr sz="1322" b="1"/>
            </a:lvl4pPr>
            <a:lvl5pPr marL="1511320" indent="0">
              <a:buNone/>
              <a:defRPr sz="1322" b="1"/>
            </a:lvl5pPr>
            <a:lvl6pPr marL="1889150" indent="0">
              <a:buNone/>
              <a:defRPr sz="1322" b="1"/>
            </a:lvl6pPr>
            <a:lvl7pPr marL="2266980" indent="0">
              <a:buNone/>
              <a:defRPr sz="1322" b="1"/>
            </a:lvl7pPr>
            <a:lvl8pPr marL="2644811" indent="0">
              <a:buNone/>
              <a:defRPr sz="1322" b="1"/>
            </a:lvl8pPr>
            <a:lvl9pPr marL="3022641" indent="0">
              <a:buNone/>
              <a:defRPr sz="13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16723" y="4907245"/>
            <a:ext cx="1916328" cy="4503711"/>
          </a:xfrm>
        </p:spPr>
        <p:txBody>
          <a:bodyPr anchor="t">
            <a:normAutofit/>
          </a:bodyPr>
          <a:lstStyle>
            <a:lvl1pPr marL="0" indent="0">
              <a:buNone/>
              <a:defRPr sz="992"/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924156" y="3881308"/>
            <a:ext cx="1916328" cy="1025933"/>
          </a:xfrm>
        </p:spPr>
        <p:txBody>
          <a:bodyPr anchor="b">
            <a:noAutofit/>
          </a:bodyPr>
          <a:lstStyle>
            <a:lvl1pPr marL="0" indent="0">
              <a:buNone/>
              <a:defRPr sz="1653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1653" b="1"/>
            </a:lvl2pPr>
            <a:lvl3pPr marL="755660" indent="0">
              <a:buNone/>
              <a:defRPr sz="1488" b="1"/>
            </a:lvl3pPr>
            <a:lvl4pPr marL="1133490" indent="0">
              <a:buNone/>
              <a:defRPr sz="1322" b="1"/>
            </a:lvl4pPr>
            <a:lvl5pPr marL="1511320" indent="0">
              <a:buNone/>
              <a:defRPr sz="1322" b="1"/>
            </a:lvl5pPr>
            <a:lvl6pPr marL="1889150" indent="0">
              <a:buNone/>
              <a:defRPr sz="1322" b="1"/>
            </a:lvl6pPr>
            <a:lvl7pPr marL="2266980" indent="0">
              <a:buNone/>
              <a:defRPr sz="1322" b="1"/>
            </a:lvl7pPr>
            <a:lvl8pPr marL="2644811" indent="0">
              <a:buNone/>
              <a:defRPr sz="1322" b="1"/>
            </a:lvl8pPr>
            <a:lvl9pPr marL="3022641" indent="0">
              <a:buNone/>
              <a:defRPr sz="13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4926051" y="4907245"/>
            <a:ext cx="1914433" cy="4503711"/>
          </a:xfrm>
        </p:spPr>
        <p:txBody>
          <a:bodyPr anchor="t">
            <a:normAutofit/>
          </a:bodyPr>
          <a:lstStyle>
            <a:lvl1pPr marL="0" indent="0">
              <a:buNone/>
              <a:defRPr sz="992"/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22563" y="3881310"/>
            <a:ext cx="0" cy="5529645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833979" y="3881310"/>
            <a:ext cx="0" cy="5529645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8476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017" y="1445589"/>
            <a:ext cx="5243652" cy="1106862"/>
          </a:xfrm>
        </p:spPr>
        <p:txBody>
          <a:bodyPr/>
          <a:lstStyle>
            <a:lvl1pPr>
              <a:defRPr sz="2644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016" y="6517074"/>
            <a:ext cx="1911795" cy="1025933"/>
          </a:xfrm>
        </p:spPr>
        <p:txBody>
          <a:bodyPr anchor="b">
            <a:noAutofit/>
          </a:bodyPr>
          <a:lstStyle>
            <a:lvl1pPr marL="0" indent="0">
              <a:buNone/>
              <a:defRPr sz="1653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1653" b="1"/>
            </a:lvl2pPr>
            <a:lvl3pPr marL="755660" indent="0">
              <a:buNone/>
              <a:defRPr sz="1488" b="1"/>
            </a:lvl3pPr>
            <a:lvl4pPr marL="1133490" indent="0">
              <a:buNone/>
              <a:defRPr sz="1322" b="1"/>
            </a:lvl4pPr>
            <a:lvl5pPr marL="1511320" indent="0">
              <a:buNone/>
              <a:defRPr sz="1322" b="1"/>
            </a:lvl5pPr>
            <a:lvl6pPr marL="1889150" indent="0">
              <a:buNone/>
              <a:defRPr sz="1322" b="1"/>
            </a:lvl6pPr>
            <a:lvl7pPr marL="2266980" indent="0">
              <a:buNone/>
              <a:defRPr sz="1322" b="1"/>
            </a:lvl7pPr>
            <a:lvl8pPr marL="2644811" indent="0">
              <a:buNone/>
              <a:defRPr sz="1322" b="1"/>
            </a:lvl8pPr>
            <a:lvl9pPr marL="3022641" indent="0">
              <a:buNone/>
              <a:defRPr sz="13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42136" y="3881308"/>
            <a:ext cx="1665293" cy="225678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2"/>
            </a:lvl1pPr>
            <a:lvl2pPr marL="377830" indent="0">
              <a:buNone/>
              <a:defRPr sz="1322"/>
            </a:lvl2pPr>
            <a:lvl3pPr marL="755660" indent="0">
              <a:buNone/>
              <a:defRPr sz="1322"/>
            </a:lvl3pPr>
            <a:lvl4pPr marL="1133490" indent="0">
              <a:buNone/>
              <a:defRPr sz="1322"/>
            </a:lvl4pPr>
            <a:lvl5pPr marL="1511320" indent="0">
              <a:buNone/>
              <a:defRPr sz="1322"/>
            </a:lvl5pPr>
            <a:lvl6pPr marL="1889150" indent="0">
              <a:buNone/>
              <a:defRPr sz="1322"/>
            </a:lvl6pPr>
            <a:lvl7pPr marL="2266980" indent="0">
              <a:buNone/>
              <a:defRPr sz="1322"/>
            </a:lvl7pPr>
            <a:lvl8pPr marL="2644811" indent="0">
              <a:buNone/>
              <a:defRPr sz="1322"/>
            </a:lvl8pPr>
            <a:lvl9pPr marL="3022641" indent="0">
              <a:buNone/>
              <a:defRPr sz="132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716015" y="7543008"/>
            <a:ext cx="1911795" cy="1851341"/>
          </a:xfrm>
        </p:spPr>
        <p:txBody>
          <a:bodyPr anchor="t">
            <a:normAutofit/>
          </a:bodyPr>
          <a:lstStyle>
            <a:lvl1pPr marL="0" indent="0">
              <a:buNone/>
              <a:defRPr sz="992"/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18916" y="6517072"/>
            <a:ext cx="1916328" cy="1025933"/>
          </a:xfrm>
        </p:spPr>
        <p:txBody>
          <a:bodyPr anchor="b">
            <a:noAutofit/>
          </a:bodyPr>
          <a:lstStyle>
            <a:lvl1pPr marL="0" indent="0">
              <a:buNone/>
              <a:defRPr sz="1653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1653" b="1"/>
            </a:lvl2pPr>
            <a:lvl3pPr marL="755660" indent="0">
              <a:buNone/>
              <a:defRPr sz="1488" b="1"/>
            </a:lvl3pPr>
            <a:lvl4pPr marL="1133490" indent="0">
              <a:buNone/>
              <a:defRPr sz="1322" b="1"/>
            </a:lvl4pPr>
            <a:lvl5pPr marL="1511320" indent="0">
              <a:buNone/>
              <a:defRPr sz="1322" b="1"/>
            </a:lvl5pPr>
            <a:lvl6pPr marL="1889150" indent="0">
              <a:buNone/>
              <a:defRPr sz="1322" b="1"/>
            </a:lvl6pPr>
            <a:lvl7pPr marL="2266980" indent="0">
              <a:buNone/>
              <a:defRPr sz="1322" b="1"/>
            </a:lvl7pPr>
            <a:lvl8pPr marL="2644811" indent="0">
              <a:buNone/>
              <a:defRPr sz="1322" b="1"/>
            </a:lvl8pPr>
            <a:lvl9pPr marL="3022641" indent="0">
              <a:buNone/>
              <a:defRPr sz="13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36316" y="3881308"/>
            <a:ext cx="1665293" cy="225678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2"/>
            </a:lvl1pPr>
            <a:lvl2pPr marL="377830" indent="0">
              <a:buNone/>
              <a:defRPr sz="1322"/>
            </a:lvl2pPr>
            <a:lvl3pPr marL="755660" indent="0">
              <a:buNone/>
              <a:defRPr sz="1322"/>
            </a:lvl3pPr>
            <a:lvl4pPr marL="1133490" indent="0">
              <a:buNone/>
              <a:defRPr sz="1322"/>
            </a:lvl4pPr>
            <a:lvl5pPr marL="1511320" indent="0">
              <a:buNone/>
              <a:defRPr sz="1322"/>
            </a:lvl5pPr>
            <a:lvl6pPr marL="1889150" indent="0">
              <a:buNone/>
              <a:defRPr sz="1322"/>
            </a:lvl6pPr>
            <a:lvl7pPr marL="2266980" indent="0">
              <a:buNone/>
              <a:defRPr sz="1322"/>
            </a:lvl7pPr>
            <a:lvl8pPr marL="2644811" indent="0">
              <a:buNone/>
              <a:defRPr sz="1322"/>
            </a:lvl8pPr>
            <a:lvl9pPr marL="3022641" indent="0">
              <a:buNone/>
              <a:defRPr sz="132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18916" y="7559614"/>
            <a:ext cx="1916328" cy="1851341"/>
          </a:xfrm>
        </p:spPr>
        <p:txBody>
          <a:bodyPr anchor="t">
            <a:normAutofit/>
          </a:bodyPr>
          <a:lstStyle>
            <a:lvl1pPr marL="0" indent="0">
              <a:buNone/>
              <a:defRPr sz="992"/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924156" y="6517074"/>
            <a:ext cx="1916328" cy="1025933"/>
          </a:xfrm>
        </p:spPr>
        <p:txBody>
          <a:bodyPr anchor="b">
            <a:noAutofit/>
          </a:bodyPr>
          <a:lstStyle>
            <a:lvl1pPr marL="0" indent="0">
              <a:buNone/>
              <a:defRPr sz="1653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7830" indent="0">
              <a:buNone/>
              <a:defRPr sz="1653" b="1"/>
            </a:lvl2pPr>
            <a:lvl3pPr marL="755660" indent="0">
              <a:buNone/>
              <a:defRPr sz="1488" b="1"/>
            </a:lvl3pPr>
            <a:lvl4pPr marL="1133490" indent="0">
              <a:buNone/>
              <a:defRPr sz="1322" b="1"/>
            </a:lvl4pPr>
            <a:lvl5pPr marL="1511320" indent="0">
              <a:buNone/>
              <a:defRPr sz="1322" b="1"/>
            </a:lvl5pPr>
            <a:lvl6pPr marL="1889150" indent="0">
              <a:buNone/>
              <a:defRPr sz="1322" b="1"/>
            </a:lvl6pPr>
            <a:lvl7pPr marL="2266980" indent="0">
              <a:buNone/>
              <a:defRPr sz="1322" b="1"/>
            </a:lvl7pPr>
            <a:lvl8pPr marL="2644811" indent="0">
              <a:buNone/>
              <a:defRPr sz="1322" b="1"/>
            </a:lvl8pPr>
            <a:lvl9pPr marL="3022641" indent="0">
              <a:buNone/>
              <a:defRPr sz="132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048113" y="3881308"/>
            <a:ext cx="1665293" cy="225678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2"/>
            </a:lvl1pPr>
            <a:lvl2pPr marL="377830" indent="0">
              <a:buNone/>
              <a:defRPr sz="1322"/>
            </a:lvl2pPr>
            <a:lvl3pPr marL="755660" indent="0">
              <a:buNone/>
              <a:defRPr sz="1322"/>
            </a:lvl3pPr>
            <a:lvl4pPr marL="1133490" indent="0">
              <a:buNone/>
              <a:defRPr sz="1322"/>
            </a:lvl4pPr>
            <a:lvl5pPr marL="1511320" indent="0">
              <a:buNone/>
              <a:defRPr sz="1322"/>
            </a:lvl5pPr>
            <a:lvl6pPr marL="1889150" indent="0">
              <a:buNone/>
              <a:defRPr sz="1322"/>
            </a:lvl6pPr>
            <a:lvl7pPr marL="2266980" indent="0">
              <a:buNone/>
              <a:defRPr sz="1322"/>
            </a:lvl7pPr>
            <a:lvl8pPr marL="2644811" indent="0">
              <a:buNone/>
              <a:defRPr sz="1322"/>
            </a:lvl8pPr>
            <a:lvl9pPr marL="3022641" indent="0">
              <a:buNone/>
              <a:defRPr sz="132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4924156" y="7543008"/>
            <a:ext cx="1916328" cy="1851341"/>
          </a:xfrm>
        </p:spPr>
        <p:txBody>
          <a:bodyPr anchor="t">
            <a:normAutofit/>
          </a:bodyPr>
          <a:lstStyle>
            <a:lvl1pPr marL="0" indent="0">
              <a:buNone/>
              <a:defRPr sz="992"/>
            </a:lvl1pPr>
            <a:lvl2pPr marL="377830" indent="0">
              <a:buNone/>
              <a:defRPr sz="992"/>
            </a:lvl2pPr>
            <a:lvl3pPr marL="755660" indent="0">
              <a:buNone/>
              <a:defRPr sz="826"/>
            </a:lvl3pPr>
            <a:lvl4pPr marL="1133490" indent="0">
              <a:buNone/>
              <a:defRPr sz="744"/>
            </a:lvl4pPr>
            <a:lvl5pPr marL="1511320" indent="0">
              <a:buNone/>
              <a:defRPr sz="744"/>
            </a:lvl5pPr>
            <a:lvl6pPr marL="1889150" indent="0">
              <a:buNone/>
              <a:defRPr sz="744"/>
            </a:lvl6pPr>
            <a:lvl7pPr marL="2266980" indent="0">
              <a:buNone/>
              <a:defRPr sz="744"/>
            </a:lvl7pPr>
            <a:lvl8pPr marL="2644811" indent="0">
              <a:buNone/>
              <a:defRPr sz="744"/>
            </a:lvl8pPr>
            <a:lvl9pPr marL="3022641" indent="0">
              <a:buNone/>
              <a:defRPr sz="744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2718835" y="3881310"/>
            <a:ext cx="0" cy="5529645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4833979" y="3881310"/>
            <a:ext cx="0" cy="5529645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0699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98159" y="9960408"/>
            <a:ext cx="818620" cy="356539"/>
          </a:xfrm>
        </p:spPr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6527" y="9960408"/>
            <a:ext cx="3189692" cy="3565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3981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312" y="0"/>
            <a:ext cx="7537014" cy="10697763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342842" y="627080"/>
            <a:ext cx="3810120" cy="943924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-1123408" y="3972083"/>
            <a:ext cx="9349308" cy="2749238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7556500" cy="106934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02892" y="2257495"/>
            <a:ext cx="920197" cy="7128935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16263" y="2257495"/>
            <a:ext cx="3650107" cy="712893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5049" y="9925462"/>
            <a:ext cx="3189692" cy="3565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400914" y="0"/>
            <a:ext cx="566738" cy="17143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345523" y="461121"/>
            <a:ext cx="653928" cy="1197023"/>
          </a:xfrm>
          <a:prstGeom prst="rect">
            <a:avLst/>
          </a:prstGeom>
        </p:spPr>
        <p:txBody>
          <a:bodyPr/>
          <a:lstStyle>
            <a:lvl1pPr algn="ctr">
              <a:defRPr sz="2314"/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649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312" y="0"/>
            <a:ext cx="7557812" cy="10697763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716017" y="1445588"/>
            <a:ext cx="5243652" cy="11068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4316" y="3881308"/>
            <a:ext cx="5243652" cy="55051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59436" y="9925462"/>
            <a:ext cx="818620" cy="3565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744" b="1" i="0">
                <a:solidFill>
                  <a:schemeClr val="accent1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8266" y="9925460"/>
            <a:ext cx="3189692" cy="35654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744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6400914" y="0"/>
            <a:ext cx="566738" cy="17143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6345523" y="461121"/>
            <a:ext cx="653928" cy="1197023"/>
          </a:xfrm>
          <a:prstGeom prst="rect">
            <a:avLst/>
          </a:prstGeom>
        </p:spPr>
        <p:txBody>
          <a:bodyPr anchor="b"/>
          <a:lstStyle>
            <a:lvl1pPr algn="ctr">
              <a:defRPr sz="2314">
                <a:solidFill>
                  <a:schemeClr val="bg1"/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658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3" r:id="rId1"/>
    <p:sldLayoutId id="2147483984" r:id="rId2"/>
    <p:sldLayoutId id="2147483985" r:id="rId3"/>
    <p:sldLayoutId id="2147483986" r:id="rId4"/>
    <p:sldLayoutId id="2147483987" r:id="rId5"/>
    <p:sldLayoutId id="2147483988" r:id="rId6"/>
    <p:sldLayoutId id="2147483989" r:id="rId7"/>
    <p:sldLayoutId id="2147483990" r:id="rId8"/>
    <p:sldLayoutId id="2147483991" r:id="rId9"/>
    <p:sldLayoutId id="2147483992" r:id="rId10"/>
    <p:sldLayoutId id="2147483993" r:id="rId11"/>
    <p:sldLayoutId id="2147483994" r:id="rId12"/>
    <p:sldLayoutId id="2147483995" r:id="rId13"/>
    <p:sldLayoutId id="2147483996" r:id="rId14"/>
    <p:sldLayoutId id="2147483997" r:id="rId15"/>
    <p:sldLayoutId id="2147483998" r:id="rId16"/>
    <p:sldLayoutId id="2147483999" r:id="rId17"/>
  </p:sldLayoutIdLst>
  <p:txStyles>
    <p:titleStyle>
      <a:lvl1pPr algn="l" defTabSz="377830" rtl="0" eaLnBrk="1" latinLnBrk="0" hangingPunct="1">
        <a:spcBef>
          <a:spcPct val="0"/>
        </a:spcBef>
        <a:buNone/>
        <a:defRPr sz="2644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3373" indent="-283373" algn="l" defTabSz="377830" rtl="0" eaLnBrk="1" latinLnBrk="0" hangingPunct="1">
        <a:spcBef>
          <a:spcPts val="826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88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66745" indent="-234255" algn="l" defTabSz="377830" rtl="0" eaLnBrk="1" latinLnBrk="0" hangingPunct="1">
        <a:spcBef>
          <a:spcPts val="826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2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93443" indent="-188915" algn="l" defTabSz="377830" rtl="0" eaLnBrk="1" latinLnBrk="0" hangingPunct="1">
        <a:spcBef>
          <a:spcPts val="826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157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20141" indent="-188915" algn="l" defTabSz="377830" rtl="0" eaLnBrk="1" latinLnBrk="0" hangingPunct="1">
        <a:spcBef>
          <a:spcPts val="826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9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246839" indent="-188915" algn="l" defTabSz="377830" rtl="0" eaLnBrk="1" latinLnBrk="0" hangingPunct="1">
        <a:spcBef>
          <a:spcPts val="826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9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499585" indent="-188915" algn="l" defTabSz="377830" rtl="0" eaLnBrk="1" latinLnBrk="0" hangingPunct="1">
        <a:spcBef>
          <a:spcPts val="826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9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712136" indent="-188915" algn="l" defTabSz="377830" rtl="0" eaLnBrk="1" latinLnBrk="0" hangingPunct="1">
        <a:spcBef>
          <a:spcPts val="826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9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866838" indent="-188915" algn="l" defTabSz="377830" rtl="0" eaLnBrk="1" latinLnBrk="0" hangingPunct="1">
        <a:spcBef>
          <a:spcPts val="826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9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054596" indent="-188915" algn="l" defTabSz="377830" rtl="0" eaLnBrk="1" latinLnBrk="0" hangingPunct="1">
        <a:spcBef>
          <a:spcPts val="826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92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77830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830" algn="l" defTabSz="377830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660" algn="l" defTabSz="377830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490" algn="l" defTabSz="377830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320" algn="l" defTabSz="377830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150" algn="l" defTabSz="377830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6980" algn="l" defTabSz="377830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4811" algn="l" defTabSz="377830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2641" algn="l" defTabSz="377830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0" y="2755900"/>
            <a:ext cx="7556500" cy="1821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r>
              <a:rPr lang="en-GB" sz="1100" dirty="0">
                <a:solidFill>
                  <a:srgbClr val="28225D"/>
                </a:solidFill>
                <a:latin typeface="Segoe UI"/>
                <a:cs typeface="Segoe UI"/>
              </a:rPr>
              <a:t>                      </a:t>
            </a:r>
            <a:r>
              <a:rPr lang="en-GB" sz="1100" dirty="0">
                <a:latin typeface="Calibri"/>
                <a:cs typeface="Calibri"/>
              </a:rPr>
              <a:t>                                                                                                                                    </a:t>
            </a:r>
            <a:endParaRPr sz="11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68450" y="7633032"/>
            <a:ext cx="5486400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Calibri"/>
                <a:cs typeface="Calibri"/>
              </a:rPr>
              <a:t>SUBMISSION DEADLINE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-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spc="-35" dirty="0">
                <a:latin typeface="Calibri"/>
                <a:cs typeface="Calibri"/>
              </a:rPr>
              <a:t>WEDNESDAY,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29</a:t>
            </a:r>
            <a:r>
              <a:rPr sz="1400" baseline="31746" dirty="0">
                <a:latin typeface="Calibri"/>
                <a:cs typeface="Calibri"/>
              </a:rPr>
              <a:t>TH</a:t>
            </a:r>
            <a:r>
              <a:rPr sz="1400" spc="15" baseline="31746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APRIL</a:t>
            </a:r>
            <a:r>
              <a:rPr sz="1400" spc="-10" dirty="0">
                <a:latin typeface="Calibri"/>
                <a:cs typeface="Calibri"/>
              </a:rPr>
              <a:t> 2026</a:t>
            </a:r>
            <a:r>
              <a:rPr sz="1100" spc="-10" dirty="0">
                <a:latin typeface="Calibri"/>
                <a:cs typeface="Calibri"/>
              </a:rPr>
              <a:t>.</a:t>
            </a:r>
            <a:endParaRPr sz="1100" dirty="0">
              <a:latin typeface="Calibri"/>
              <a:cs typeface="Calibri"/>
            </a:endParaRP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2B4F4247-E33A-4C76-9C98-3FA3A2D923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4002" y="1423513"/>
            <a:ext cx="6751848" cy="1231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lang="en-GB" sz="2000" b="1" spc="-10" dirty="0">
                <a:latin typeface="Calibri"/>
                <a:cs typeface="Calibri"/>
              </a:rPr>
              <a:t>Presentation</a:t>
            </a:r>
            <a:r>
              <a:rPr lang="en-GB" sz="2000" b="1" spc="-5" dirty="0">
                <a:latin typeface="Calibri"/>
                <a:cs typeface="Calibri"/>
              </a:rPr>
              <a:t> </a:t>
            </a:r>
            <a:r>
              <a:rPr lang="en-GB" sz="2000" b="1" spc="-10" dirty="0">
                <a:latin typeface="Calibri"/>
                <a:cs typeface="Calibri"/>
              </a:rPr>
              <a:t>Topic:</a:t>
            </a:r>
            <a:br>
              <a:rPr lang="en-GB" sz="2000" dirty="0">
                <a:latin typeface="Calibri"/>
                <a:cs typeface="Calibri"/>
              </a:rPr>
            </a:br>
            <a:r>
              <a:rPr lang="en-GB" sz="1800" dirty="0">
                <a:latin typeface="Calibri"/>
                <a:cs typeface="Calibri"/>
              </a:rPr>
              <a:t>Securing</a:t>
            </a:r>
            <a:r>
              <a:rPr lang="en-GB" sz="1800" spc="-35" dirty="0">
                <a:latin typeface="Calibri"/>
                <a:cs typeface="Calibri"/>
              </a:rPr>
              <a:t> </a:t>
            </a:r>
            <a:r>
              <a:rPr lang="en-GB" sz="1800" dirty="0">
                <a:latin typeface="Calibri"/>
                <a:cs typeface="Calibri"/>
              </a:rPr>
              <a:t>an</a:t>
            </a:r>
            <a:r>
              <a:rPr lang="en-GB" sz="1800" spc="-25" dirty="0">
                <a:latin typeface="Calibri"/>
                <a:cs typeface="Calibri"/>
              </a:rPr>
              <a:t> </a:t>
            </a:r>
            <a:r>
              <a:rPr lang="en-GB" sz="1800" dirty="0">
                <a:latin typeface="Calibri"/>
                <a:cs typeface="Calibri"/>
              </a:rPr>
              <a:t>Enterprise</a:t>
            </a:r>
            <a:r>
              <a:rPr lang="en-GB" sz="1800" spc="-40" dirty="0">
                <a:latin typeface="Calibri"/>
                <a:cs typeface="Calibri"/>
              </a:rPr>
              <a:t> </a:t>
            </a:r>
            <a:r>
              <a:rPr lang="en-GB" sz="1800" dirty="0">
                <a:latin typeface="Calibri"/>
                <a:cs typeface="Calibri"/>
              </a:rPr>
              <a:t>Network</a:t>
            </a:r>
            <a:r>
              <a:rPr lang="en-GB" sz="1800" spc="-40" dirty="0">
                <a:latin typeface="Calibri"/>
                <a:cs typeface="Calibri"/>
              </a:rPr>
              <a:t> </a:t>
            </a:r>
            <a:r>
              <a:rPr lang="en-GB" sz="1800" dirty="0">
                <a:latin typeface="Calibri"/>
                <a:cs typeface="Calibri"/>
              </a:rPr>
              <a:t>Using</a:t>
            </a:r>
            <a:r>
              <a:rPr lang="en-GB" sz="1800" spc="-30" dirty="0">
                <a:latin typeface="Calibri"/>
                <a:cs typeface="Calibri"/>
              </a:rPr>
              <a:t> </a:t>
            </a:r>
            <a:r>
              <a:rPr lang="en-GB" sz="1800" dirty="0">
                <a:latin typeface="Calibri"/>
                <a:cs typeface="Calibri"/>
              </a:rPr>
              <a:t>Check</a:t>
            </a:r>
            <a:r>
              <a:rPr lang="en-GB" sz="1800" spc="-40" dirty="0">
                <a:latin typeface="Calibri"/>
                <a:cs typeface="Calibri"/>
              </a:rPr>
              <a:t> </a:t>
            </a:r>
            <a:r>
              <a:rPr lang="en-GB" sz="1800" dirty="0">
                <a:latin typeface="Calibri"/>
                <a:cs typeface="Calibri"/>
              </a:rPr>
              <a:t>Point</a:t>
            </a:r>
            <a:r>
              <a:rPr lang="en-GB" sz="1800" spc="-15" dirty="0">
                <a:latin typeface="Calibri"/>
                <a:cs typeface="Calibri"/>
              </a:rPr>
              <a:t> </a:t>
            </a:r>
            <a:r>
              <a:rPr lang="en-GB" sz="1800" dirty="0">
                <a:latin typeface="Calibri"/>
                <a:cs typeface="Calibri"/>
              </a:rPr>
              <a:t>Gaia</a:t>
            </a:r>
            <a:r>
              <a:rPr lang="en-GB" sz="1800" spc="-45" dirty="0">
                <a:latin typeface="Calibri"/>
                <a:cs typeface="Calibri"/>
              </a:rPr>
              <a:t> </a:t>
            </a:r>
            <a:r>
              <a:rPr lang="en-GB" sz="1800" dirty="0">
                <a:latin typeface="Calibri"/>
                <a:cs typeface="Calibri"/>
              </a:rPr>
              <a:t>Security</a:t>
            </a:r>
            <a:r>
              <a:rPr lang="en-GB" sz="1800" spc="-35" dirty="0">
                <a:latin typeface="Calibri"/>
                <a:cs typeface="Calibri"/>
              </a:rPr>
              <a:t> </a:t>
            </a:r>
            <a:r>
              <a:rPr lang="en-GB" sz="1800" spc="-10" dirty="0">
                <a:latin typeface="Calibri"/>
                <a:cs typeface="Calibri"/>
              </a:rPr>
              <a:t>Architecture.</a:t>
            </a:r>
            <a:br>
              <a:rPr lang="en-GB" sz="1800" dirty="0">
                <a:latin typeface="Calibri"/>
                <a:cs typeface="Calibri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D09E2C-F5CE-4EB9-A7DC-0E8456C575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002" y="3213100"/>
            <a:ext cx="2744998" cy="3810127"/>
          </a:xfrm>
        </p:spPr>
        <p:txBody>
          <a:bodyPr/>
          <a:lstStyle/>
          <a:p>
            <a:endParaRPr lang="en-GB" sz="1600" dirty="0">
              <a:latin typeface="Segoe UI"/>
              <a:cs typeface="Segoe UI"/>
            </a:endParaRPr>
          </a:p>
          <a:p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Enterprise</a:t>
            </a:r>
            <a:r>
              <a:rPr lang="en-GB" sz="1400" b="1" spc="-35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Network</a:t>
            </a:r>
            <a:r>
              <a:rPr lang="en-GB" sz="1400" b="1" spc="-2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Security</a:t>
            </a:r>
            <a:r>
              <a:rPr lang="en-GB" sz="1400" b="1" spc="-3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400" b="1" spc="-1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(ACCA7032)  </a:t>
            </a:r>
            <a:endParaRPr lang="en-GB" sz="1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</a:t>
            </a:r>
            <a:r>
              <a:rPr lang="en-GB" sz="14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Alireza </a:t>
            </a:r>
            <a:r>
              <a:rPr lang="en-GB" sz="14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Esfahani</a:t>
            </a:r>
            <a:endParaRPr lang="en-GB" sz="1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Date: 28.04.2026 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5BF32AF-896B-4AFD-967D-8CA4C36B0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05521" y="3205983"/>
            <a:ext cx="2558729" cy="3740917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ts val="100"/>
              </a:spcBef>
              <a:buNone/>
            </a:pPr>
            <a:endParaRPr lang="en-GB" sz="1600" dirty="0">
              <a:latin typeface="Calibri"/>
              <a:cs typeface="Calibri"/>
            </a:endParaRPr>
          </a:p>
          <a:p>
            <a:pPr marL="0" indent="0" algn="ctr">
              <a:lnSpc>
                <a:spcPct val="100000"/>
              </a:lnSpc>
              <a:spcBef>
                <a:spcPts val="100"/>
              </a:spcBef>
              <a:buNone/>
            </a:pPr>
            <a:endParaRPr lang="en-GB" sz="1600" dirty="0">
              <a:latin typeface="Calibri"/>
              <a:cs typeface="Calibri"/>
            </a:endParaRPr>
          </a:p>
          <a:p>
            <a:pPr marL="0" indent="0" algn="ctr">
              <a:lnSpc>
                <a:spcPct val="100000"/>
              </a:lnSpc>
              <a:spcBef>
                <a:spcPts val="100"/>
              </a:spcBef>
              <a:buNone/>
            </a:pPr>
            <a:r>
              <a:rPr lang="en-GB" sz="1600" b="1" dirty="0">
                <a:latin typeface="Calibri"/>
                <a:cs typeface="Calibri"/>
              </a:rPr>
              <a:t>Submitted</a:t>
            </a:r>
            <a:r>
              <a:rPr lang="en-GB" sz="1600" b="1" spc="-40" dirty="0">
                <a:latin typeface="Calibri"/>
                <a:cs typeface="Calibri"/>
              </a:rPr>
              <a:t> </a:t>
            </a:r>
            <a:r>
              <a:rPr lang="en-GB" sz="1600" b="1" dirty="0">
                <a:latin typeface="Calibri"/>
                <a:cs typeface="Calibri"/>
              </a:rPr>
              <a:t>by</a:t>
            </a:r>
            <a:r>
              <a:rPr lang="en-GB" sz="1600" b="1" spc="-30" dirty="0">
                <a:latin typeface="Calibri"/>
                <a:cs typeface="Calibri"/>
              </a:rPr>
              <a:t> </a:t>
            </a:r>
            <a:r>
              <a:rPr lang="en-GB" sz="1600" b="1" spc="-60" dirty="0">
                <a:latin typeface="Calibri"/>
                <a:cs typeface="Calibri"/>
              </a:rPr>
              <a:t>:</a:t>
            </a:r>
          </a:p>
          <a:p>
            <a:pPr marL="0" indent="0" algn="ctr">
              <a:lnSpc>
                <a:spcPct val="100000"/>
              </a:lnSpc>
              <a:spcBef>
                <a:spcPts val="100"/>
              </a:spcBef>
              <a:buNone/>
            </a:pPr>
            <a:r>
              <a:rPr lang="en-GB" sz="1600" b="1" dirty="0">
                <a:latin typeface="Calibri"/>
                <a:cs typeface="Calibri"/>
              </a:rPr>
              <a:t>                                                                                                                 MD.</a:t>
            </a:r>
            <a:r>
              <a:rPr lang="en-GB" sz="1600" b="1" spc="-45" dirty="0">
                <a:latin typeface="Calibri"/>
                <a:cs typeface="Calibri"/>
              </a:rPr>
              <a:t> </a:t>
            </a:r>
            <a:r>
              <a:rPr lang="en-GB" sz="1600" b="1" dirty="0">
                <a:latin typeface="Calibri"/>
                <a:cs typeface="Calibri"/>
              </a:rPr>
              <a:t>Mahmudul</a:t>
            </a:r>
            <a:r>
              <a:rPr lang="en-GB" sz="1600" b="1" spc="-35" dirty="0">
                <a:latin typeface="Calibri"/>
                <a:cs typeface="Calibri"/>
              </a:rPr>
              <a:t> </a:t>
            </a:r>
            <a:r>
              <a:rPr lang="en-GB" sz="1600" b="1" spc="-10" dirty="0">
                <a:latin typeface="Calibri"/>
                <a:cs typeface="Calibri"/>
              </a:rPr>
              <a:t>Hassan.</a:t>
            </a:r>
            <a:r>
              <a:rPr lang="en-GB" sz="1600" b="1" dirty="0">
                <a:latin typeface="Calibri"/>
                <a:cs typeface="Calibri"/>
              </a:rPr>
              <a:t>                                                                                                                                 ID</a:t>
            </a:r>
            <a:r>
              <a:rPr lang="en-GB" sz="1600" b="1" spc="-15" dirty="0">
                <a:latin typeface="Calibri"/>
                <a:cs typeface="Calibri"/>
              </a:rPr>
              <a:t> </a:t>
            </a:r>
            <a:r>
              <a:rPr lang="en-GB" sz="1600" b="1" dirty="0">
                <a:latin typeface="Calibri"/>
                <a:cs typeface="Calibri"/>
              </a:rPr>
              <a:t>:</a:t>
            </a:r>
            <a:r>
              <a:rPr lang="en-GB" sz="1600" b="1" spc="-15" dirty="0">
                <a:latin typeface="Calibri"/>
                <a:cs typeface="Calibri"/>
              </a:rPr>
              <a:t> </a:t>
            </a:r>
            <a:r>
              <a:rPr lang="en-GB" sz="1600" b="1" spc="-10" dirty="0">
                <a:latin typeface="Calibri"/>
                <a:cs typeface="Calibri"/>
              </a:rPr>
              <a:t>2504534</a:t>
            </a:r>
            <a:endParaRPr lang="en-GB" sz="1600" b="1" dirty="0">
              <a:latin typeface="Calibri"/>
              <a:cs typeface="Calibri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2921000"/>
            <a:ext cx="6305246" cy="5120633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lang="en-GB" sz="2000" b="1" spc="-1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endParaRPr sz="2000" dirty="0">
              <a:latin typeface="Calibri"/>
              <a:cs typeface="Calibri"/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43FE3550-BB26-43C2-9E0E-B6DD5E88A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Introduction</a:t>
            </a: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9D046AE1-67B3-4896-B82C-3C74AC61CE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14316" y="3365500"/>
            <a:ext cx="6188134" cy="246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Network security is an essential requirement in modern company settings because of the increasing sophistication of cyber attacks.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phase builds upon the initial network deployment and focuses on strengthening the infrastructure with Check Point Gaia-based security solutions,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centralized management, advanced firewall policies, and additional security measures in accordance with industry best practices.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study outlines the deployment of enhanced security measures, the installation of a Security Management Server (SMS), and the enforcement of firewall policies in order to ensure the confidentiality, integrity, and availability (CIA trinity) of the company network.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06451" y="3517900"/>
            <a:ext cx="5638800" cy="19030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Calibri"/>
                <a:cs typeface="Calibri"/>
              </a:rPr>
              <a:t>Three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essential</a:t>
            </a:r>
            <a:r>
              <a:rPr sz="2000" spc="-5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elements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are</a:t>
            </a:r>
            <a:r>
              <a:rPr sz="2000" spc="-3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introduced</a:t>
            </a:r>
            <a:r>
              <a:rPr sz="2000" spc="-4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by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improved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topology:</a:t>
            </a:r>
            <a:endParaRPr sz="2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400" b="1" spc="-10" dirty="0">
                <a:latin typeface="Calibri"/>
                <a:cs typeface="Calibri"/>
              </a:rPr>
              <a:t>A-</a:t>
            </a:r>
            <a:r>
              <a:rPr sz="1400" b="1" dirty="0">
                <a:latin typeface="Calibri"/>
                <a:cs typeface="Calibri"/>
              </a:rPr>
              <a:t>GW</a:t>
            </a:r>
            <a:r>
              <a:rPr sz="1400" b="1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(Security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Gateway):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Upholds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traffic</a:t>
            </a:r>
            <a:r>
              <a:rPr sz="1400" spc="-10" dirty="0">
                <a:latin typeface="Calibri"/>
                <a:cs typeface="Calibri"/>
              </a:rPr>
              <a:t> inspection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and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security </a:t>
            </a:r>
            <a:r>
              <a:rPr sz="1400" spc="-10" dirty="0">
                <a:latin typeface="Calibri"/>
                <a:cs typeface="Calibri"/>
              </a:rPr>
              <a:t>regulations</a:t>
            </a:r>
            <a:endParaRPr sz="1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1400" b="1" spc="-10" dirty="0">
                <a:latin typeface="Calibri"/>
                <a:cs typeface="Calibri"/>
              </a:rPr>
              <a:t>A-</a:t>
            </a:r>
            <a:r>
              <a:rPr sz="1400" b="1" dirty="0">
                <a:latin typeface="Calibri"/>
                <a:cs typeface="Calibri"/>
              </a:rPr>
              <a:t>SMS</a:t>
            </a:r>
            <a:r>
              <a:rPr sz="1400" b="1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(Security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lang="en-GB" sz="1400" spc="-20" dirty="0">
                <a:latin typeface="Calibri"/>
                <a:cs typeface="Calibri"/>
              </a:rPr>
              <a:t>Management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Server):</a:t>
            </a:r>
            <a:r>
              <a:rPr sz="1400" spc="-4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Centralized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monitoring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and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control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of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policies</a:t>
            </a:r>
            <a:endParaRPr sz="1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1400" b="1" spc="-10" dirty="0">
                <a:latin typeface="Calibri"/>
                <a:cs typeface="Calibri"/>
              </a:rPr>
              <a:t>A-</a:t>
            </a:r>
            <a:r>
              <a:rPr sz="1400" b="1" dirty="0">
                <a:latin typeface="Calibri"/>
                <a:cs typeface="Calibri"/>
              </a:rPr>
              <a:t>GUI</a:t>
            </a:r>
            <a:r>
              <a:rPr sz="1400" b="1" spc="-4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(Smart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Console):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An</a:t>
            </a:r>
            <a:r>
              <a:rPr sz="1400" spc="-4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administrative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interface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for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control</a:t>
            </a:r>
            <a:r>
              <a:rPr sz="1400" spc="-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and</a:t>
            </a:r>
            <a:r>
              <a:rPr sz="1400" spc="-30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configuration</a:t>
            </a:r>
            <a:endParaRPr sz="1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16050" y="1179321"/>
            <a:ext cx="4267200" cy="319318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90"/>
              </a:spcBef>
            </a:pPr>
            <a:r>
              <a:rPr lang="en-GB" sz="2000" b="1" dirty="0">
                <a:solidFill>
                  <a:schemeClr val="bg1"/>
                </a:solidFill>
                <a:latin typeface="Calibri"/>
                <a:cs typeface="Calibri"/>
              </a:rPr>
              <a:t>Login</a:t>
            </a:r>
            <a:r>
              <a:rPr lang="en-GB" sz="2000" b="1" spc="-4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2000" b="1" spc="-10" dirty="0" err="1">
                <a:solidFill>
                  <a:schemeClr val="bg1"/>
                </a:solidFill>
                <a:latin typeface="Calibri"/>
                <a:cs typeface="Calibri"/>
              </a:rPr>
              <a:t>Panal</a:t>
            </a:r>
            <a:r>
              <a:rPr lang="en-GB" sz="2000" b="1" spc="-10" dirty="0">
                <a:solidFill>
                  <a:schemeClr val="bg1"/>
                </a:solidFill>
                <a:latin typeface="Calibri"/>
                <a:cs typeface="Calibri"/>
              </a:rPr>
              <a:t>:</a:t>
            </a:r>
            <a:endParaRPr sz="20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16050" y="1821433"/>
            <a:ext cx="4648200" cy="3223260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D7A9CC15-4C24-4A96-9FAC-43E4287E2B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57000" y="5619740"/>
            <a:ext cx="471744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MAHMUDUL is the username.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password field is hidden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10.1.1.101 Security Management Server (SMS) is the server IP.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1292097"/>
            <a:ext cx="5771846" cy="319318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lang="en-GB" sz="1400" b="1" dirty="0">
                <a:solidFill>
                  <a:schemeClr val="bg1"/>
                </a:solidFill>
                <a:latin typeface="Calibri"/>
                <a:cs typeface="Calibri"/>
              </a:rPr>
              <a:t>                                                    </a:t>
            </a:r>
            <a:r>
              <a:rPr sz="2000" b="1" dirty="0">
                <a:solidFill>
                  <a:schemeClr val="bg1"/>
                </a:solidFill>
                <a:latin typeface="Calibri"/>
                <a:cs typeface="Calibri"/>
              </a:rPr>
              <a:t>Licenses</a:t>
            </a:r>
            <a:r>
              <a:rPr sz="2000" b="1" spc="-4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chemeClr val="bg1"/>
                </a:solidFill>
                <a:latin typeface="Calibri"/>
                <a:cs typeface="Calibri"/>
              </a:rPr>
              <a:t>&amp;</a:t>
            </a:r>
            <a:r>
              <a:rPr sz="2000" b="1" spc="-35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chemeClr val="bg1"/>
                </a:solidFill>
                <a:latin typeface="Calibri"/>
                <a:cs typeface="Calibri"/>
              </a:rPr>
              <a:t>Contracts</a:t>
            </a:r>
            <a:r>
              <a:rPr sz="1400" b="1" spc="-10" dirty="0">
                <a:latin typeface="Calibri"/>
                <a:cs typeface="Calibri"/>
              </a:rPr>
              <a:t>:</a:t>
            </a:r>
            <a:endParaRPr sz="1400" dirty="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2082419"/>
            <a:ext cx="5771846" cy="3188081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979EC74D-19D2-4CCC-A6C1-A669472E57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15628" y="6126615"/>
            <a:ext cx="6263022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is my interface for managing licenses. 10.1.1.101 is connected to. Where we are able to view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SMS has the proper license.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Security blades are functional and legitimate.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Contracts are activated.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Dates of expiration are confirmed.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licensing status of my Security Management Server is displayed on this screen. It is evident that every necessary security blade is in use.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2057526"/>
            <a:ext cx="5402784" cy="319318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90"/>
              </a:spcBef>
            </a:pPr>
            <a:r>
              <a:rPr lang="en-GB" sz="1400" b="1" spc="-10" dirty="0">
                <a:solidFill>
                  <a:schemeClr val="bg1"/>
                </a:solidFill>
                <a:latin typeface="Calibri"/>
                <a:cs typeface="Calibri"/>
              </a:rPr>
              <a:t>          </a:t>
            </a:r>
            <a:r>
              <a:rPr sz="2000" b="1" spc="-10" dirty="0">
                <a:solidFill>
                  <a:schemeClr val="bg1"/>
                </a:solidFill>
                <a:latin typeface="Calibri"/>
                <a:cs typeface="Calibri"/>
              </a:rPr>
              <a:t>Initial</a:t>
            </a:r>
            <a:r>
              <a:rPr sz="2000" b="1" spc="-45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chemeClr val="bg1"/>
                </a:solidFill>
                <a:latin typeface="Calibri"/>
                <a:cs typeface="Calibri"/>
              </a:rPr>
              <a:t>firewall</a:t>
            </a:r>
            <a:r>
              <a:rPr sz="2000" b="1" spc="-45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chemeClr val="bg1"/>
                </a:solidFill>
                <a:latin typeface="Calibri"/>
                <a:cs typeface="Calibri"/>
              </a:rPr>
              <a:t>Policy</a:t>
            </a:r>
            <a:r>
              <a:rPr sz="2000" b="1" spc="-25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chemeClr val="bg1"/>
                </a:solidFill>
                <a:latin typeface="Calibri"/>
                <a:cs typeface="Calibri"/>
              </a:rPr>
              <a:t>setup</a:t>
            </a:r>
            <a:r>
              <a:rPr sz="1400" b="1" spc="-10" dirty="0">
                <a:solidFill>
                  <a:schemeClr val="bg1"/>
                </a:solidFill>
                <a:latin typeface="Calibri"/>
                <a:cs typeface="Calibri"/>
              </a:rPr>
              <a:t>:</a:t>
            </a:r>
            <a:endParaRPr sz="14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2004" y="5575300"/>
            <a:ext cx="2977515" cy="173323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dirty="0">
                <a:latin typeface="Calibri"/>
                <a:cs typeface="Calibri"/>
              </a:rPr>
              <a:t>Here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is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allow</a:t>
            </a:r>
            <a:r>
              <a:rPr sz="1400" spc="-10" dirty="0">
                <a:latin typeface="Calibri"/>
                <a:cs typeface="Calibri"/>
              </a:rPr>
              <a:t> ICMP.</a:t>
            </a:r>
            <a:endParaRPr sz="1400" dirty="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910"/>
              </a:spcBef>
            </a:pPr>
            <a:r>
              <a:rPr sz="1400" dirty="0">
                <a:latin typeface="Calibri"/>
                <a:cs typeface="Calibri"/>
              </a:rPr>
              <a:t>Source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is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A-</a:t>
            </a:r>
            <a:r>
              <a:rPr sz="1400" spc="-25" dirty="0">
                <a:latin typeface="Calibri"/>
                <a:cs typeface="Calibri"/>
              </a:rPr>
              <a:t>GUI</a:t>
            </a:r>
            <a:endParaRPr sz="1400" dirty="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120"/>
              </a:spcBef>
            </a:pPr>
            <a:r>
              <a:rPr sz="1400" dirty="0">
                <a:latin typeface="Calibri"/>
                <a:cs typeface="Calibri"/>
              </a:rPr>
              <a:t>This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is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an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object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like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admin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spc="-25" dirty="0">
                <a:latin typeface="Calibri"/>
                <a:cs typeface="Calibri"/>
              </a:rPr>
              <a:t>PC</a:t>
            </a:r>
            <a:endParaRPr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400" dirty="0">
              <a:latin typeface="Calibri"/>
              <a:cs typeface="Calibri"/>
            </a:endParaRPr>
          </a:p>
          <a:p>
            <a:pPr marL="469900" marR="5080">
              <a:lnSpc>
                <a:spcPct val="112900"/>
              </a:lnSpc>
            </a:pPr>
            <a:r>
              <a:rPr sz="1400" dirty="0">
                <a:latin typeface="Calibri"/>
                <a:cs typeface="Calibri"/>
              </a:rPr>
              <a:t>Destination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is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A-</a:t>
            </a:r>
            <a:r>
              <a:rPr sz="1400" spc="-10" dirty="0">
                <a:latin typeface="Calibri"/>
                <a:cs typeface="Calibri"/>
              </a:rPr>
              <a:t>GW-</a:t>
            </a:r>
            <a:r>
              <a:rPr sz="1400" dirty="0">
                <a:latin typeface="Calibri"/>
                <a:cs typeface="Calibri"/>
              </a:rPr>
              <a:t>Object,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this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is</a:t>
            </a:r>
            <a:r>
              <a:rPr sz="1400" spc="-10" dirty="0">
                <a:latin typeface="Calibri"/>
                <a:cs typeface="Calibri"/>
              </a:rPr>
              <a:t> gateway. </a:t>
            </a:r>
            <a:r>
              <a:rPr sz="1400" dirty="0">
                <a:latin typeface="Calibri"/>
                <a:cs typeface="Calibri"/>
              </a:rPr>
              <a:t>Service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is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ICMP,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that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is tools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like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spc="-20" dirty="0">
                <a:latin typeface="Calibri"/>
                <a:cs typeface="Calibri"/>
              </a:rPr>
              <a:t>ping.</a:t>
            </a:r>
            <a:endParaRPr sz="1400" dirty="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9850" y="569107"/>
            <a:ext cx="5390388" cy="404304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7319898"/>
            <a:ext cx="5207000" cy="195585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200" dirty="0">
                <a:latin typeface="Calibri"/>
                <a:cs typeface="Calibri"/>
              </a:rPr>
              <a:t>This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structured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rule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creation.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Here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have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spc="-20" dirty="0">
                <a:latin typeface="Calibri"/>
                <a:cs typeface="Calibri"/>
              </a:rPr>
              <a:t>added</a:t>
            </a:r>
            <a:endParaRPr sz="1200" dirty="0">
              <a:latin typeface="Calibri"/>
              <a:cs typeface="Calibri"/>
            </a:endParaRPr>
          </a:p>
          <a:p>
            <a:pPr marL="12700" marR="4455795" algn="just">
              <a:lnSpc>
                <a:spcPct val="170100"/>
              </a:lnSpc>
              <a:spcBef>
                <a:spcPts val="10"/>
              </a:spcBef>
            </a:pPr>
            <a:r>
              <a:rPr sz="1200" dirty="0">
                <a:latin typeface="Calibri"/>
                <a:cs typeface="Calibri"/>
              </a:rPr>
              <a:t>Allow-</a:t>
            </a:r>
            <a:r>
              <a:rPr sz="1200" spc="-20" dirty="0">
                <a:latin typeface="Calibri"/>
                <a:cs typeface="Calibri"/>
              </a:rPr>
              <a:t> SSH1 </a:t>
            </a:r>
            <a:r>
              <a:rPr sz="1200" dirty="0">
                <a:latin typeface="Calibri"/>
                <a:cs typeface="Calibri"/>
              </a:rPr>
              <a:t>Allow-</a:t>
            </a:r>
            <a:r>
              <a:rPr sz="1200" spc="-20" dirty="0">
                <a:latin typeface="Calibri"/>
                <a:cs typeface="Calibri"/>
              </a:rPr>
              <a:t> SSH2 </a:t>
            </a:r>
            <a:r>
              <a:rPr sz="1200" dirty="0">
                <a:latin typeface="Calibri"/>
                <a:cs typeface="Calibri"/>
              </a:rPr>
              <a:t>Allow-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ICMP.</a:t>
            </a:r>
            <a:endParaRPr sz="1200" dirty="0">
              <a:latin typeface="Calibri"/>
              <a:cs typeface="Calibri"/>
            </a:endParaRPr>
          </a:p>
          <a:p>
            <a:pPr marL="12700" marR="5080">
              <a:lnSpc>
                <a:spcPct val="110900"/>
              </a:lnSpc>
              <a:spcBef>
                <a:spcPts val="765"/>
              </a:spcBef>
            </a:pPr>
            <a:r>
              <a:rPr sz="1200" dirty="0">
                <a:latin typeface="Calibri"/>
                <a:cs typeface="Calibri"/>
              </a:rPr>
              <a:t>All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allow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rules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are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placed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cleanup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rule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traffic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from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A-GUI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A-GW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is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being</a:t>
            </a:r>
            <a:r>
              <a:rPr sz="1200" spc="-10" dirty="0">
                <a:latin typeface="Calibri"/>
                <a:cs typeface="Calibri"/>
              </a:rPr>
              <a:t> explicitly permitted.</a:t>
            </a:r>
            <a:endParaRPr sz="1200" dirty="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2628137"/>
            <a:ext cx="5731509" cy="429895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7319898"/>
            <a:ext cx="5447665" cy="1367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GB" sz="1400" dirty="0">
                <a:latin typeface="Calibri"/>
                <a:cs typeface="Calibri"/>
              </a:rPr>
              <a:t>This</a:t>
            </a:r>
            <a:r>
              <a:rPr lang="en-GB" sz="1400" spc="-2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is</a:t>
            </a:r>
            <a:r>
              <a:rPr lang="en-GB" sz="1400" spc="-2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service</a:t>
            </a:r>
            <a:r>
              <a:rPr lang="en-GB" sz="1400" spc="-2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level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control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spc="-50" dirty="0">
                <a:latin typeface="Calibri"/>
                <a:cs typeface="Calibri"/>
              </a:rPr>
              <a:t>.</a:t>
            </a:r>
            <a:endParaRPr lang="en-GB" sz="1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35"/>
              </a:spcBef>
            </a:pPr>
            <a:r>
              <a:rPr lang="en-GB" sz="1400" dirty="0">
                <a:latin typeface="Calibri"/>
                <a:cs typeface="Calibri"/>
              </a:rPr>
              <a:t>Rule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2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is</a:t>
            </a:r>
            <a:r>
              <a:rPr lang="en-GB" sz="1400" spc="-1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allows</a:t>
            </a:r>
            <a:r>
              <a:rPr lang="en-GB" sz="1400" spc="-1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only</a:t>
            </a:r>
            <a:r>
              <a:rPr lang="en-GB" sz="1400" spc="-1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SSH</a:t>
            </a:r>
            <a:r>
              <a:rPr lang="en-GB" sz="1400" spc="-5" dirty="0">
                <a:latin typeface="Calibri"/>
                <a:cs typeface="Calibri"/>
              </a:rPr>
              <a:t> </a:t>
            </a:r>
            <a:r>
              <a:rPr lang="en-GB" sz="1400" spc="-10" dirty="0">
                <a:latin typeface="Calibri"/>
                <a:cs typeface="Calibri"/>
              </a:rPr>
              <a:t>version2.</a:t>
            </a:r>
            <a:endParaRPr lang="en-GB" sz="1400" dirty="0">
              <a:latin typeface="Calibri"/>
              <a:cs typeface="Calibri"/>
            </a:endParaRPr>
          </a:p>
          <a:p>
            <a:pPr marL="12700" marR="5080">
              <a:lnSpc>
                <a:spcPct val="110900"/>
              </a:lnSpc>
              <a:spcBef>
                <a:spcPts val="770"/>
              </a:spcBef>
            </a:pPr>
            <a:r>
              <a:rPr lang="en-GB" sz="1400" dirty="0">
                <a:latin typeface="Calibri"/>
                <a:cs typeface="Calibri"/>
              </a:rPr>
              <a:t>Rule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3</a:t>
            </a:r>
            <a:r>
              <a:rPr lang="en-GB" sz="1400" spc="-3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allows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ICMP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multiple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message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types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like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echo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reply.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Here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we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can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see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moving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from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spc="-10" dirty="0">
                <a:latin typeface="Calibri"/>
                <a:cs typeface="Calibri"/>
              </a:rPr>
              <a:t>board </a:t>
            </a:r>
            <a:r>
              <a:rPr lang="en-GB" sz="1400" dirty="0">
                <a:latin typeface="Calibri"/>
                <a:cs typeface="Calibri"/>
              </a:rPr>
              <a:t>rules</a:t>
            </a:r>
            <a:r>
              <a:rPr lang="en-GB" sz="1400" spc="-2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to</a:t>
            </a:r>
            <a:r>
              <a:rPr lang="en-GB" sz="1400" spc="-2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control</a:t>
            </a:r>
            <a:r>
              <a:rPr lang="en-GB" sz="1400" spc="-1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and</a:t>
            </a:r>
            <a:r>
              <a:rPr lang="en-GB" sz="1400" spc="-2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enforcing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only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secure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SSH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version</a:t>
            </a:r>
            <a:r>
              <a:rPr lang="en-GB" sz="1400" spc="-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2,</a:t>
            </a:r>
            <a:r>
              <a:rPr lang="en-GB" sz="1400" spc="-3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blocking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older</a:t>
            </a:r>
            <a:r>
              <a:rPr lang="en-GB" sz="1400" spc="-25" dirty="0">
                <a:latin typeface="Calibri"/>
                <a:cs typeface="Calibri"/>
              </a:rPr>
              <a:t> </a:t>
            </a:r>
            <a:r>
              <a:rPr lang="en-GB" sz="1400" spc="-20" dirty="0">
                <a:latin typeface="Calibri"/>
                <a:cs typeface="Calibri"/>
              </a:rPr>
              <a:t>SSH.</a:t>
            </a:r>
            <a:endParaRPr lang="en-GB" sz="1400" dirty="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2913887"/>
            <a:ext cx="5731509" cy="42989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1749679"/>
            <a:ext cx="4476446" cy="319318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lang="en-GB" sz="1400" b="1" spc="-10" dirty="0">
                <a:solidFill>
                  <a:schemeClr val="bg1"/>
                </a:solidFill>
                <a:latin typeface="Calibri"/>
                <a:cs typeface="Calibri"/>
              </a:rPr>
              <a:t>                                              </a:t>
            </a:r>
            <a:r>
              <a:rPr sz="2000" b="1" spc="-10" dirty="0">
                <a:solidFill>
                  <a:schemeClr val="bg1"/>
                </a:solidFill>
                <a:latin typeface="Calibri"/>
                <a:cs typeface="Calibri"/>
              </a:rPr>
              <a:t>Policy</a:t>
            </a:r>
            <a:r>
              <a:rPr sz="2000" b="1" spc="-2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chemeClr val="bg1"/>
                </a:solidFill>
                <a:latin typeface="Calibri"/>
                <a:cs typeface="Calibri"/>
              </a:rPr>
              <a:t>Publish:</a:t>
            </a:r>
            <a:endParaRPr sz="20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97050" y="8068289"/>
            <a:ext cx="5009846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1400" spc="-10" dirty="0">
                <a:latin typeface="Calibri"/>
                <a:cs typeface="Calibri"/>
              </a:rPr>
              <a:t>Here, we can observe the configuration of access control policies </a:t>
            </a:r>
            <a:endParaRPr sz="1400" dirty="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2964052"/>
            <a:ext cx="5731509" cy="429895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5" y="5872327"/>
            <a:ext cx="5086046" cy="71795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900"/>
              </a:lnSpc>
              <a:spcBef>
                <a:spcPts val="100"/>
              </a:spcBef>
            </a:pPr>
            <a:r>
              <a:rPr lang="en-GB" sz="1400" dirty="0">
                <a:latin typeface="Calibri"/>
                <a:cs typeface="Calibri"/>
              </a:rPr>
              <a:t>The published policy instructs us on how to specify and control the security layers that the firewall will employ prior to implementing the policy.</a:t>
            </a:r>
            <a:endParaRPr sz="1400" dirty="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1485645"/>
            <a:ext cx="5731509" cy="429895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1155700"/>
            <a:ext cx="4247846" cy="319318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lang="en-GB" sz="1400" b="1" dirty="0">
                <a:solidFill>
                  <a:schemeClr val="bg1"/>
                </a:solidFill>
                <a:latin typeface="Calibri"/>
                <a:cs typeface="Calibri"/>
              </a:rPr>
              <a:t>                                            </a:t>
            </a:r>
            <a:r>
              <a:rPr lang="en-GB" sz="2000" b="1" dirty="0">
                <a:solidFill>
                  <a:schemeClr val="bg1"/>
                </a:solidFill>
                <a:latin typeface="Calibri"/>
                <a:cs typeface="Calibri"/>
              </a:rPr>
              <a:t>I</a:t>
            </a:r>
            <a:r>
              <a:rPr sz="2000" b="1" dirty="0" err="1">
                <a:solidFill>
                  <a:schemeClr val="bg1"/>
                </a:solidFill>
                <a:latin typeface="Calibri"/>
                <a:cs typeface="Calibri"/>
              </a:rPr>
              <a:t>nstall</a:t>
            </a:r>
            <a:r>
              <a:rPr sz="2000" b="1" spc="-75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chemeClr val="bg1"/>
                </a:solidFill>
                <a:latin typeface="Calibri"/>
                <a:cs typeface="Calibri"/>
              </a:rPr>
              <a:t>Policy:</a:t>
            </a:r>
            <a:endParaRPr sz="20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2004" y="5661151"/>
            <a:ext cx="5751830" cy="2796984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610870">
              <a:lnSpc>
                <a:spcPts val="1390"/>
              </a:lnSpc>
              <a:spcBef>
                <a:spcPts val="185"/>
              </a:spcBef>
            </a:pPr>
            <a:r>
              <a:rPr sz="1400" dirty="0">
                <a:latin typeface="Times New Roman"/>
                <a:cs typeface="Times New Roman"/>
              </a:rPr>
              <a:t>The</a:t>
            </a:r>
            <a:r>
              <a:rPr sz="1400" spc="-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Policy</a:t>
            </a:r>
            <a:r>
              <a:rPr sz="1400" spc="-5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Installation</a:t>
            </a:r>
            <a:r>
              <a:rPr sz="1400" spc="-30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window</a:t>
            </a:r>
            <a:r>
              <a:rPr sz="1400" spc="-1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for a</a:t>
            </a:r>
            <a:r>
              <a:rPr sz="1400" spc="-10" dirty="0">
                <a:latin typeface="Times New Roman"/>
                <a:cs typeface="Times New Roman"/>
              </a:rPr>
              <a:t> security</a:t>
            </a:r>
            <a:r>
              <a:rPr sz="1400" spc="-5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gateway</a:t>
            </a:r>
            <a:r>
              <a:rPr sz="1400" spc="-5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(A-GW,</a:t>
            </a:r>
            <a:r>
              <a:rPr sz="1400" spc="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IP:</a:t>
            </a:r>
            <a:r>
              <a:rPr sz="1400" spc="-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10.1.1.1, </a:t>
            </a:r>
            <a:r>
              <a:rPr sz="1400" spc="-10" dirty="0">
                <a:latin typeface="Times New Roman"/>
                <a:cs typeface="Times New Roman"/>
              </a:rPr>
              <a:t>version R81.20).</a:t>
            </a:r>
            <a:endParaRPr sz="1400" dirty="0">
              <a:latin typeface="Times New Roman"/>
              <a:cs typeface="Times New Roman"/>
            </a:endParaRPr>
          </a:p>
          <a:p>
            <a:pPr marL="12700">
              <a:lnSpc>
                <a:spcPts val="1335"/>
              </a:lnSpc>
            </a:pPr>
            <a:r>
              <a:rPr sz="1400" dirty="0">
                <a:latin typeface="Times New Roman"/>
                <a:cs typeface="Times New Roman"/>
              </a:rPr>
              <a:t>Policy</a:t>
            </a:r>
            <a:r>
              <a:rPr sz="1400" spc="-75" dirty="0">
                <a:latin typeface="Times New Roman"/>
                <a:cs typeface="Times New Roman"/>
              </a:rPr>
              <a:t> </a:t>
            </a:r>
            <a:r>
              <a:rPr sz="1400" dirty="0">
                <a:latin typeface="Times New Roman"/>
                <a:cs typeface="Times New Roman"/>
              </a:rPr>
              <a:t>package:</a:t>
            </a:r>
            <a:r>
              <a:rPr sz="1400" spc="-40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Times New Roman"/>
                <a:cs typeface="Times New Roman"/>
              </a:rPr>
              <a:t>Standard</a:t>
            </a:r>
            <a:endParaRPr sz="14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400" dirty="0">
                <a:latin typeface="Times New Roman"/>
                <a:cs typeface="Times New Roman"/>
              </a:rPr>
              <a:t>Enabled</a:t>
            </a:r>
            <a:r>
              <a:rPr sz="1400" spc="-5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Times New Roman"/>
                <a:cs typeface="Times New Roman"/>
              </a:rPr>
              <a:t>blades:</a:t>
            </a:r>
            <a:endParaRPr sz="1400" dirty="0">
              <a:latin typeface="Times New Roman"/>
              <a:cs typeface="Times New Roman"/>
            </a:endParaRPr>
          </a:p>
          <a:p>
            <a:pPr marL="243840" marR="4369435">
              <a:lnSpc>
                <a:spcPct val="193500"/>
              </a:lnSpc>
              <a:spcBef>
                <a:spcPts val="25"/>
              </a:spcBef>
            </a:pPr>
            <a:r>
              <a:rPr sz="1400" dirty="0">
                <a:latin typeface="Times New Roman"/>
                <a:cs typeface="Times New Roman"/>
              </a:rPr>
              <a:t>Access</a:t>
            </a:r>
            <a:r>
              <a:rPr sz="1400" spc="-5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Times New Roman"/>
                <a:cs typeface="Times New Roman"/>
              </a:rPr>
              <a:t>Control </a:t>
            </a:r>
            <a:r>
              <a:rPr sz="1400" dirty="0">
                <a:latin typeface="Times New Roman"/>
                <a:cs typeface="Times New Roman"/>
              </a:rPr>
              <a:t>Threat</a:t>
            </a:r>
            <a:r>
              <a:rPr sz="1400" spc="-45" dirty="0">
                <a:latin typeface="Times New Roman"/>
                <a:cs typeface="Times New Roman"/>
              </a:rPr>
              <a:t> </a:t>
            </a:r>
            <a:r>
              <a:rPr sz="1400" spc="-10" dirty="0">
                <a:latin typeface="Times New Roman"/>
                <a:cs typeface="Times New Roman"/>
              </a:rPr>
              <a:t>Prevention.</a:t>
            </a:r>
            <a:endParaRPr lang="en-GB" sz="1400" spc="-10" dirty="0">
              <a:latin typeface="Times New Roman"/>
              <a:cs typeface="Times New Roman"/>
            </a:endParaRPr>
          </a:p>
          <a:p>
            <a:pPr marL="12700" marR="5080">
              <a:lnSpc>
                <a:spcPct val="101800"/>
              </a:lnSpc>
              <a:spcBef>
                <a:spcPts val="1370"/>
              </a:spcBef>
            </a:pPr>
            <a:r>
              <a:rPr lang="en-GB" sz="1400" dirty="0">
                <a:latin typeface="Calibri"/>
                <a:cs typeface="Calibri"/>
              </a:rPr>
              <a:t>This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is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where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b="1" dirty="0">
                <a:latin typeface="Calibri"/>
                <a:cs typeface="Calibri"/>
              </a:rPr>
              <a:t>deploy</a:t>
            </a:r>
            <a:r>
              <a:rPr lang="en-GB" sz="1400" b="1" spc="-20" dirty="0">
                <a:latin typeface="Calibri"/>
                <a:cs typeface="Calibri"/>
              </a:rPr>
              <a:t> </a:t>
            </a:r>
            <a:r>
              <a:rPr lang="en-GB" sz="1400" b="1" dirty="0">
                <a:latin typeface="Calibri"/>
                <a:cs typeface="Calibri"/>
              </a:rPr>
              <a:t>security</a:t>
            </a:r>
            <a:r>
              <a:rPr lang="en-GB" sz="1400" b="1" spc="-15" dirty="0">
                <a:latin typeface="Calibri"/>
                <a:cs typeface="Calibri"/>
              </a:rPr>
              <a:t> </a:t>
            </a:r>
            <a:r>
              <a:rPr lang="en-GB" sz="1400" b="1" dirty="0">
                <a:latin typeface="Calibri"/>
                <a:cs typeface="Calibri"/>
              </a:rPr>
              <a:t>rules</a:t>
            </a:r>
            <a:r>
              <a:rPr lang="en-GB" sz="1400" b="1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(firewall</a:t>
            </a:r>
            <a:r>
              <a:rPr lang="en-GB" sz="1400" spc="-1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+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threat</a:t>
            </a:r>
            <a:r>
              <a:rPr lang="en-GB" sz="1400" spc="-3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prevention)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from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the</a:t>
            </a:r>
            <a:r>
              <a:rPr lang="en-GB" sz="1400" spc="-2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management</a:t>
            </a:r>
            <a:r>
              <a:rPr lang="en-GB" sz="1400" spc="-3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server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to</a:t>
            </a:r>
            <a:r>
              <a:rPr lang="en-GB" sz="1400" spc="-25" dirty="0">
                <a:latin typeface="Calibri"/>
                <a:cs typeface="Calibri"/>
              </a:rPr>
              <a:t> the </a:t>
            </a:r>
            <a:r>
              <a:rPr lang="en-GB" sz="1400" spc="-10" dirty="0">
                <a:latin typeface="Calibri"/>
                <a:cs typeface="Calibri"/>
              </a:rPr>
              <a:t>gateway.</a:t>
            </a:r>
            <a:endParaRPr lang="en-GB" sz="1400" dirty="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1822703"/>
            <a:ext cx="4763770" cy="357187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5372201"/>
            <a:ext cx="5718810" cy="395044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60"/>
              </a:spcBef>
            </a:pPr>
            <a:r>
              <a:rPr lang="en-GB" sz="1400" dirty="0">
                <a:latin typeface="Calibri"/>
                <a:cs typeface="Calibri"/>
              </a:rPr>
              <a:t>Security policies were centrally managed and deployed to the corporate gateway via the </a:t>
            </a:r>
            <a:r>
              <a:rPr lang="en-GB" sz="1400" dirty="0" err="1">
                <a:latin typeface="Calibri"/>
                <a:cs typeface="Calibri"/>
              </a:rPr>
              <a:t>SmartConsule</a:t>
            </a:r>
            <a:r>
              <a:rPr lang="en-GB" sz="1400" dirty="0">
                <a:latin typeface="Calibri"/>
                <a:cs typeface="Calibri"/>
              </a:rPr>
              <a:t> interface. The policy installation window verifies that Threat Prevention and access control are being enforced. To further guarantee secure role-based management, administrative access control was set up. System dependability was ensured  through the discovery and resolution of installation issues made possible by policy deployment status monitoring.</a:t>
            </a:r>
          </a:p>
          <a:p>
            <a:pPr>
              <a:lnSpc>
                <a:spcPct val="100000"/>
              </a:lnSpc>
              <a:spcBef>
                <a:spcPts val="160"/>
              </a:spcBef>
            </a:pPr>
            <a:endParaRPr sz="1400" dirty="0">
              <a:latin typeface="Calibri"/>
              <a:cs typeface="Calibri"/>
            </a:endParaRPr>
          </a:p>
          <a:p>
            <a:pPr marL="187960" indent="-175260">
              <a:lnSpc>
                <a:spcPct val="100000"/>
              </a:lnSpc>
              <a:buFont typeface="Calibri"/>
              <a:buAutoNum type="arabicPlain"/>
              <a:tabLst>
                <a:tab pos="187960" algn="l"/>
              </a:tabLst>
            </a:pPr>
            <a:r>
              <a:rPr sz="1400" dirty="0">
                <a:latin typeface="Calibri"/>
                <a:cs typeface="Calibri"/>
              </a:rPr>
              <a:t>Policy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Management</a:t>
            </a:r>
            <a:endParaRPr sz="1400" dirty="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1435"/>
              </a:spcBef>
            </a:pPr>
            <a:r>
              <a:rPr sz="1400" dirty="0">
                <a:latin typeface="Calibri"/>
                <a:cs typeface="Calibri"/>
              </a:rPr>
              <a:t>Creating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and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installing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firewall/security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spc="-20" dirty="0">
                <a:latin typeface="Calibri"/>
                <a:cs typeface="Calibri"/>
              </a:rPr>
              <a:t>rules</a:t>
            </a:r>
            <a:endParaRPr sz="1400" dirty="0">
              <a:latin typeface="Calibri"/>
              <a:cs typeface="Calibri"/>
            </a:endParaRPr>
          </a:p>
          <a:p>
            <a:pPr marL="187960" indent="-175260">
              <a:lnSpc>
                <a:spcPct val="100000"/>
              </a:lnSpc>
              <a:spcBef>
                <a:spcPts val="1410"/>
              </a:spcBef>
              <a:buFont typeface="Calibri"/>
              <a:buAutoNum type="arabicPlain" startAt="2"/>
              <a:tabLst>
                <a:tab pos="187960" algn="l"/>
              </a:tabLst>
            </a:pPr>
            <a:r>
              <a:rPr sz="1400" dirty="0">
                <a:latin typeface="Calibri"/>
                <a:cs typeface="Calibri"/>
              </a:rPr>
              <a:t>Security</a:t>
            </a:r>
            <a:r>
              <a:rPr sz="1400" spc="-70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Enforcement</a:t>
            </a:r>
            <a:endParaRPr sz="1400" dirty="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1435"/>
              </a:spcBef>
            </a:pPr>
            <a:r>
              <a:rPr sz="1400" dirty="0">
                <a:latin typeface="Calibri"/>
                <a:cs typeface="Calibri"/>
              </a:rPr>
              <a:t>Applying</a:t>
            </a:r>
            <a:r>
              <a:rPr sz="1400" spc="-4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configurations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to</a:t>
            </a:r>
            <a:r>
              <a:rPr sz="1400" spc="-60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gateways</a:t>
            </a:r>
            <a:endParaRPr sz="1400" dirty="0">
              <a:latin typeface="Calibri"/>
              <a:cs typeface="Calibri"/>
            </a:endParaRPr>
          </a:p>
          <a:p>
            <a:pPr marL="187960" indent="-175260">
              <a:lnSpc>
                <a:spcPct val="100000"/>
              </a:lnSpc>
              <a:spcBef>
                <a:spcPts val="1435"/>
              </a:spcBef>
              <a:buFont typeface="Calibri"/>
              <a:buAutoNum type="arabicPlain" startAt="3"/>
              <a:tabLst>
                <a:tab pos="187960" algn="l"/>
              </a:tabLst>
            </a:pPr>
            <a:r>
              <a:rPr sz="1400" dirty="0">
                <a:latin typeface="Calibri"/>
                <a:cs typeface="Calibri"/>
              </a:rPr>
              <a:t>User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&amp;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Admin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Control</a:t>
            </a:r>
            <a:endParaRPr sz="1400" dirty="0">
              <a:latin typeface="Calibri"/>
              <a:cs typeface="Calibri"/>
            </a:endParaRPr>
          </a:p>
          <a:p>
            <a:pPr marL="469900">
              <a:lnSpc>
                <a:spcPct val="100000"/>
              </a:lnSpc>
              <a:spcBef>
                <a:spcPts val="1435"/>
              </a:spcBef>
            </a:pPr>
            <a:r>
              <a:rPr sz="1400" dirty="0">
                <a:latin typeface="Calibri"/>
                <a:cs typeface="Calibri"/>
              </a:rPr>
              <a:t>Managing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administrator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access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securely</a:t>
            </a:r>
            <a:endParaRPr sz="1400" dirty="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1262760"/>
            <a:ext cx="5408295" cy="367601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92250" y="3517900"/>
            <a:ext cx="4800600" cy="4358886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 b="1" spc="-10" dirty="0">
                <a:latin typeface="Calibri"/>
                <a:cs typeface="Calibri"/>
              </a:rPr>
              <a:t>Demonstration</a:t>
            </a:r>
            <a:r>
              <a:rPr sz="2000" b="1" spc="35" dirty="0">
                <a:latin typeface="Calibri"/>
                <a:cs typeface="Calibri"/>
              </a:rPr>
              <a:t> </a:t>
            </a:r>
            <a:r>
              <a:rPr sz="2000" b="1" spc="-10" dirty="0">
                <a:latin typeface="Calibri"/>
                <a:cs typeface="Calibri"/>
              </a:rPr>
              <a:t>Summary:</a:t>
            </a:r>
            <a:endParaRPr sz="20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425"/>
              </a:spcBef>
            </a:pPr>
            <a:r>
              <a:rPr sz="1400" dirty="0">
                <a:latin typeface="Calibri"/>
                <a:cs typeface="Calibri"/>
              </a:rPr>
              <a:t>The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validation</a:t>
            </a:r>
            <a:r>
              <a:rPr sz="1400" spc="-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of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the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implementation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was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done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spc="-25" dirty="0">
                <a:latin typeface="Calibri"/>
                <a:cs typeface="Calibri"/>
              </a:rPr>
              <a:t>by:</a:t>
            </a:r>
            <a:endParaRPr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400" dirty="0">
              <a:latin typeface="Calibri"/>
              <a:cs typeface="Calibri"/>
            </a:endParaRPr>
          </a:p>
          <a:p>
            <a:pPr marL="127635" indent="-119380">
              <a:lnSpc>
                <a:spcPct val="100000"/>
              </a:lnSpc>
              <a:buSzPct val="91666"/>
              <a:buAutoNum type="arabicPeriod"/>
              <a:tabLst>
                <a:tab pos="127635" algn="l"/>
              </a:tabLst>
            </a:pPr>
            <a:r>
              <a:rPr sz="1400" dirty="0">
                <a:latin typeface="Calibri"/>
                <a:cs typeface="Calibri"/>
              </a:rPr>
              <a:t>Installing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the</a:t>
            </a:r>
            <a:r>
              <a:rPr sz="1400" spc="-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policy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from</a:t>
            </a:r>
            <a:r>
              <a:rPr sz="1400" spc="-1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SMS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to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Gateway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was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successful.</a:t>
            </a:r>
            <a:endParaRPr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Calibri"/>
              <a:buAutoNum type="arabicPeriod"/>
            </a:pPr>
            <a:endParaRPr sz="1400" dirty="0">
              <a:latin typeface="Calibri"/>
              <a:cs typeface="Calibri"/>
            </a:endParaRPr>
          </a:p>
          <a:p>
            <a:pPr marL="127635" indent="-119380">
              <a:lnSpc>
                <a:spcPct val="100000"/>
              </a:lnSpc>
              <a:spcBef>
                <a:spcPts val="5"/>
              </a:spcBef>
              <a:buSzPct val="91666"/>
              <a:buAutoNum type="arabicPeriod"/>
              <a:tabLst>
                <a:tab pos="127635" algn="l"/>
              </a:tabLst>
            </a:pPr>
            <a:r>
              <a:rPr sz="1400" dirty="0">
                <a:latin typeface="Calibri"/>
                <a:cs typeface="Calibri"/>
              </a:rPr>
              <a:t>Tests</a:t>
            </a:r>
            <a:r>
              <a:rPr sz="1400" spc="-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of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traffic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filtering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(allowed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vs.</a:t>
            </a:r>
            <a:r>
              <a:rPr sz="1400" spc="-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prohibited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traffic)</a:t>
            </a:r>
            <a:endParaRPr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Calibri"/>
              <a:buAutoNum type="arabicPeriod"/>
            </a:pPr>
            <a:endParaRPr sz="1400" dirty="0">
              <a:latin typeface="Calibri"/>
              <a:cs typeface="Calibri"/>
            </a:endParaRPr>
          </a:p>
          <a:p>
            <a:pPr marL="127635" indent="-119380">
              <a:lnSpc>
                <a:spcPct val="100000"/>
              </a:lnSpc>
              <a:buSzPct val="91666"/>
              <a:buAutoNum type="arabicPeriod"/>
              <a:tabLst>
                <a:tab pos="127635" algn="l"/>
              </a:tabLst>
            </a:pPr>
            <a:r>
              <a:rPr sz="1400" dirty="0">
                <a:latin typeface="Calibri"/>
                <a:cs typeface="Calibri"/>
              </a:rPr>
              <a:t>Verification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of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access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based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on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identity</a:t>
            </a:r>
            <a:endParaRPr lang="en-GB" sz="1400" spc="-10" dirty="0">
              <a:latin typeface="Calibri"/>
              <a:cs typeface="Calibri"/>
            </a:endParaRPr>
          </a:p>
          <a:p>
            <a:pPr marL="127635" indent="-119380">
              <a:lnSpc>
                <a:spcPct val="100000"/>
              </a:lnSpc>
              <a:buSzPct val="91666"/>
              <a:buAutoNum type="arabicPeriod"/>
              <a:tabLst>
                <a:tab pos="127635" algn="l"/>
              </a:tabLst>
            </a:pPr>
            <a:endParaRPr lang="en-GB" sz="1400" spc="-10" dirty="0">
              <a:latin typeface="Calibri"/>
              <a:cs typeface="Calibri"/>
            </a:endParaRPr>
          </a:p>
          <a:p>
            <a:pPr marL="127635" indent="-119380">
              <a:lnSpc>
                <a:spcPct val="100000"/>
              </a:lnSpc>
              <a:spcBef>
                <a:spcPts val="100"/>
              </a:spcBef>
              <a:buSzPct val="91666"/>
              <a:buAutoNum type="arabicPeriod" startAt="4"/>
              <a:tabLst>
                <a:tab pos="127635" algn="l"/>
              </a:tabLst>
            </a:pPr>
            <a:r>
              <a:rPr lang="en-GB" sz="1400" spc="-10" dirty="0">
                <a:latin typeface="Calibri"/>
                <a:cs typeface="Calibri"/>
              </a:rPr>
              <a:t>Screenshots</a:t>
            </a:r>
            <a:r>
              <a:rPr lang="en-GB" sz="1400" spc="35" dirty="0">
                <a:latin typeface="Calibri"/>
                <a:cs typeface="Calibri"/>
              </a:rPr>
              <a:t> </a:t>
            </a:r>
            <a:r>
              <a:rPr lang="en-GB" sz="1400" spc="-10" dirty="0">
                <a:latin typeface="Calibri"/>
                <a:cs typeface="Calibri"/>
              </a:rPr>
              <a:t>added</a:t>
            </a:r>
            <a:endParaRPr lang="en-GB"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Calibri"/>
              <a:buAutoNum type="arabicPeriod" startAt="4"/>
            </a:pPr>
            <a:endParaRPr lang="en-GB" sz="1400" dirty="0">
              <a:latin typeface="Calibri"/>
              <a:cs typeface="Calibri"/>
            </a:endParaRPr>
          </a:p>
          <a:p>
            <a:pPr marL="127635" indent="-119380">
              <a:lnSpc>
                <a:spcPct val="100000"/>
              </a:lnSpc>
              <a:buSzPct val="91666"/>
              <a:buAutoNum type="arabicPeriod" startAt="4"/>
              <a:tabLst>
                <a:tab pos="127635" algn="l"/>
              </a:tabLst>
            </a:pPr>
            <a:r>
              <a:rPr lang="en-GB" sz="1400" dirty="0">
                <a:latin typeface="Calibri"/>
                <a:cs typeface="Calibri"/>
              </a:rPr>
              <a:t>Dashboard</a:t>
            </a:r>
            <a:r>
              <a:rPr lang="en-GB" sz="1400" spc="-4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for</a:t>
            </a:r>
            <a:r>
              <a:rPr lang="en-GB" sz="1400" spc="-4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the</a:t>
            </a:r>
            <a:r>
              <a:rPr lang="en-GB" sz="1400" spc="-10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Smart</a:t>
            </a:r>
            <a:r>
              <a:rPr lang="en-GB" sz="1400" spc="-30" dirty="0">
                <a:latin typeface="Calibri"/>
                <a:cs typeface="Calibri"/>
              </a:rPr>
              <a:t> </a:t>
            </a:r>
            <a:r>
              <a:rPr lang="en-GB" sz="1400" spc="-10" dirty="0">
                <a:latin typeface="Calibri"/>
                <a:cs typeface="Calibri"/>
              </a:rPr>
              <a:t>Console</a:t>
            </a:r>
            <a:endParaRPr lang="en-GB"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Calibri"/>
              <a:buAutoNum type="arabicPeriod" startAt="4"/>
            </a:pPr>
            <a:endParaRPr lang="en-GB" sz="1400" dirty="0">
              <a:latin typeface="Calibri"/>
              <a:cs typeface="Calibri"/>
            </a:endParaRPr>
          </a:p>
          <a:p>
            <a:pPr marL="127635" indent="-119380">
              <a:lnSpc>
                <a:spcPct val="100000"/>
              </a:lnSpc>
              <a:spcBef>
                <a:spcPts val="5"/>
              </a:spcBef>
              <a:buSzPct val="91666"/>
              <a:buAutoNum type="arabicPeriod" startAt="4"/>
              <a:tabLst>
                <a:tab pos="127635" algn="l"/>
              </a:tabLst>
            </a:pPr>
            <a:r>
              <a:rPr lang="en-GB" sz="1400" dirty="0">
                <a:latin typeface="Calibri"/>
                <a:cs typeface="Calibri"/>
              </a:rPr>
              <a:t>Firewall</a:t>
            </a:r>
            <a:r>
              <a:rPr lang="en-GB" sz="1400" spc="-3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rule</a:t>
            </a:r>
            <a:r>
              <a:rPr lang="en-GB" sz="1400" spc="-40" dirty="0">
                <a:latin typeface="Calibri"/>
                <a:cs typeface="Calibri"/>
              </a:rPr>
              <a:t> </a:t>
            </a:r>
            <a:r>
              <a:rPr lang="en-GB" sz="1400" spc="-20" dirty="0">
                <a:latin typeface="Calibri"/>
                <a:cs typeface="Calibri"/>
              </a:rPr>
              <a:t>base</a:t>
            </a:r>
            <a:endParaRPr lang="en-GB"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"/>
              </a:spcBef>
              <a:buFont typeface="Calibri"/>
              <a:buAutoNum type="arabicPeriod" startAt="4"/>
            </a:pPr>
            <a:endParaRPr lang="en-GB" sz="1400" dirty="0">
              <a:latin typeface="Calibri"/>
              <a:cs typeface="Calibri"/>
            </a:endParaRPr>
          </a:p>
          <a:p>
            <a:pPr marL="127635" indent="-119380">
              <a:lnSpc>
                <a:spcPct val="100000"/>
              </a:lnSpc>
              <a:buSzPct val="91666"/>
              <a:buAutoNum type="arabicPeriod" startAt="4"/>
              <a:tabLst>
                <a:tab pos="127635" algn="l"/>
              </a:tabLst>
            </a:pPr>
            <a:r>
              <a:rPr lang="en-GB" sz="1400" dirty="0">
                <a:latin typeface="Calibri"/>
                <a:cs typeface="Calibri"/>
              </a:rPr>
              <a:t>Status</a:t>
            </a:r>
            <a:r>
              <a:rPr lang="en-GB" sz="1400" spc="-1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of</a:t>
            </a:r>
            <a:r>
              <a:rPr lang="en-GB" sz="1400" spc="-25" dirty="0">
                <a:latin typeface="Calibri"/>
                <a:cs typeface="Calibri"/>
              </a:rPr>
              <a:t> </a:t>
            </a:r>
            <a:r>
              <a:rPr lang="en-GB" sz="1400" spc="-10" dirty="0">
                <a:latin typeface="Calibri"/>
                <a:cs typeface="Calibri"/>
              </a:rPr>
              <a:t>licensing</a:t>
            </a:r>
            <a:endParaRPr lang="en-GB" sz="1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Calibri"/>
              <a:buAutoNum type="arabicPeriod" startAt="4"/>
            </a:pPr>
            <a:endParaRPr lang="en-GB" sz="1400" dirty="0">
              <a:latin typeface="Calibri"/>
              <a:cs typeface="Calibri"/>
            </a:endParaRPr>
          </a:p>
          <a:p>
            <a:pPr marL="127635" indent="-119380">
              <a:lnSpc>
                <a:spcPct val="100000"/>
              </a:lnSpc>
              <a:buSzPct val="91666"/>
              <a:buAutoNum type="arabicPeriod" startAt="4"/>
              <a:tabLst>
                <a:tab pos="127635" algn="l"/>
              </a:tabLst>
            </a:pPr>
            <a:r>
              <a:rPr lang="en-GB" sz="1400" dirty="0">
                <a:latin typeface="Calibri"/>
                <a:cs typeface="Calibri"/>
              </a:rPr>
              <a:t>Monitoring</a:t>
            </a:r>
            <a:r>
              <a:rPr lang="en-GB" sz="1400" spc="-45" dirty="0">
                <a:latin typeface="Calibri"/>
                <a:cs typeface="Calibri"/>
              </a:rPr>
              <a:t> </a:t>
            </a:r>
            <a:r>
              <a:rPr lang="en-GB" sz="1400" dirty="0">
                <a:latin typeface="Calibri"/>
                <a:cs typeface="Calibri"/>
              </a:rPr>
              <a:t>and</a:t>
            </a:r>
            <a:r>
              <a:rPr lang="en-GB" sz="1400" spc="-35" dirty="0">
                <a:latin typeface="Calibri"/>
                <a:cs typeface="Calibri"/>
              </a:rPr>
              <a:t> </a:t>
            </a:r>
            <a:r>
              <a:rPr lang="en-GB" sz="1400" spc="-20" dirty="0">
                <a:latin typeface="Calibri"/>
                <a:cs typeface="Calibri"/>
              </a:rPr>
              <a:t>logs</a:t>
            </a:r>
            <a:endParaRPr lang="en-GB" sz="1400" dirty="0">
              <a:latin typeface="Calibri"/>
              <a:cs typeface="Calibri"/>
            </a:endParaRPr>
          </a:p>
          <a:p>
            <a:pPr marL="127635" indent="-119380">
              <a:lnSpc>
                <a:spcPct val="100000"/>
              </a:lnSpc>
              <a:buSzPct val="91666"/>
              <a:buAutoNum type="arabicPeriod"/>
              <a:tabLst>
                <a:tab pos="127635" algn="l"/>
              </a:tabLst>
            </a:pPr>
            <a:endParaRPr sz="1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902004" y="3517900"/>
            <a:ext cx="5390846" cy="45954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104139">
              <a:lnSpc>
                <a:spcPct val="101699"/>
              </a:lnSpc>
            </a:pPr>
            <a:endParaRPr lang="en-GB" sz="1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90"/>
              </a:spcBef>
            </a:pPr>
            <a:endParaRPr sz="1400" dirty="0">
              <a:latin typeface="Calibri"/>
              <a:cs typeface="Calibri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7731127-6F35-4FFC-97C2-B86C19E8B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Conclusion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AADE5B5A-9567-499D-B6B7-6143883A7B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14316" y="3213100"/>
            <a:ext cx="5654734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 the use of sophisticated security technologies like IPS and identity awareness, the integration of a centralized Security Management Server, and the enforcement of  strict firewall regulations.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industry best practices, like network segmentation, least privilege access, and continuous monitoring, ensures resilience against modern cyberthreats.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Despite problems like system complexity and performance overhead,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overall design provides enterprise environments with a scalable and secure base. This demonstration successfully shows how to implement an enterprise-grade security architecture using Check Point Gaia appliances. The network achieves a high level of security.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A7864-C325-45B2-ABFC-FAC1DD255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998" y="1993900"/>
            <a:ext cx="5243652" cy="1106864"/>
          </a:xfrm>
        </p:spPr>
        <p:txBody>
          <a:bodyPr/>
          <a:lstStyle/>
          <a:p>
            <a:r>
              <a:rPr lang="en-GB" dirty="0"/>
              <a:t>                 </a:t>
            </a:r>
            <a:br>
              <a:rPr lang="en-GB" dirty="0"/>
            </a:br>
            <a:r>
              <a:rPr lang="en-GB" sz="3200" dirty="0"/>
              <a:t>              THANK YOU</a:t>
            </a:r>
          </a:p>
        </p:txBody>
      </p:sp>
    </p:spTree>
    <p:extLst>
      <p:ext uri="{BB962C8B-B14F-4D97-AF65-F5344CB8AC3E}">
        <p14:creationId xmlns:p14="http://schemas.microsoft.com/office/powerpoint/2010/main" val="16306218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240</TotalTime>
  <Words>790</Words>
  <Application>Microsoft Office PowerPoint</Application>
  <PresentationFormat>Custom</PresentationFormat>
  <Paragraphs>90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Century Gothic</vt:lpstr>
      <vt:lpstr>Segoe UI</vt:lpstr>
      <vt:lpstr>Times New Roman</vt:lpstr>
      <vt:lpstr>Wingdings 3</vt:lpstr>
      <vt:lpstr>Ion Boardroom</vt:lpstr>
      <vt:lpstr>Presentation Topic: Securing an Enterprise Network Using Check Point Gaia Security Architecture. </vt:lpstr>
      <vt:lpstr>                  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       Conclusion</vt:lpstr>
      <vt:lpstr>                                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jahidull hassan</dc:creator>
  <cp:lastModifiedBy>jahidull hassan</cp:lastModifiedBy>
  <cp:revision>31</cp:revision>
  <dcterms:created xsi:type="dcterms:W3CDTF">2026-04-27T20:10:28Z</dcterms:created>
  <dcterms:modified xsi:type="dcterms:W3CDTF">2026-04-28T12:35:57Z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2026-04-27T00:00:00Z</vt:filetime>
  </property>
  <property fmtid="{D5CDD505-2E9C-101B-9397-08002B2CF9AE}" pid="4" name="Creator">
    <vt:lpwstr>Microsoft® Word 2016</vt:lpwstr>
  </property>
  <property fmtid="{D5CDD505-2E9C-101B-9397-08002B2CF9AE}" pid="5" name="LastSaved">
    <vt:filetime>2026-04-27T00:00:00Z</vt:filetime>
  </property>
  <property fmtid="{D5CDD505-2E9C-101B-9397-08002B2CF9AE}" pid="6" name="Producer">
    <vt:lpwstr>www.ilovepdf.com</vt:lpwstr>
  </property>
</Properties>
</file>