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6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82E43F-E12E-43A6-9908-BAA09D974C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BC7917-179E-4CA6-BCC6-FFA519A492F0}">
      <dgm:prSet/>
      <dgm:spPr/>
      <dgm:t>
        <a:bodyPr/>
        <a:lstStyle/>
        <a:p>
          <a:r>
            <a:rPr lang="en-US"/>
            <a:t>During this module I developed several important skills:</a:t>
          </a:r>
        </a:p>
      </dgm:t>
    </dgm:pt>
    <dgm:pt modelId="{A4382AA7-14EC-4F2E-AEF7-5B884D1BCE8A}" type="parTrans" cxnId="{B40736EF-3027-4119-BE24-FB0D595BFE3E}">
      <dgm:prSet/>
      <dgm:spPr/>
      <dgm:t>
        <a:bodyPr/>
        <a:lstStyle/>
        <a:p>
          <a:endParaRPr lang="en-US"/>
        </a:p>
      </dgm:t>
    </dgm:pt>
    <dgm:pt modelId="{693B6A86-5D21-4528-A832-279C27E44CCA}" type="sibTrans" cxnId="{B40736EF-3027-4119-BE24-FB0D595BFE3E}">
      <dgm:prSet/>
      <dgm:spPr/>
      <dgm:t>
        <a:bodyPr/>
        <a:lstStyle/>
        <a:p>
          <a:endParaRPr lang="en-US"/>
        </a:p>
      </dgm:t>
    </dgm:pt>
    <dgm:pt modelId="{8D83EA26-720C-4E69-94FE-E41D54155818}">
      <dgm:prSet/>
      <dgm:spPr/>
      <dgm:t>
        <a:bodyPr/>
        <a:lstStyle/>
        <a:p>
          <a:r>
            <a:rPr lang="en-US"/>
            <a:t>• Creating effective PowerPoint presentations</a:t>
          </a:r>
        </a:p>
      </dgm:t>
    </dgm:pt>
    <dgm:pt modelId="{F2B21AC7-4819-4642-B9AF-BA1B0E0CF789}" type="parTrans" cxnId="{8A2BD16E-7CD4-434C-B6E4-74891AF9ADD0}">
      <dgm:prSet/>
      <dgm:spPr/>
      <dgm:t>
        <a:bodyPr/>
        <a:lstStyle/>
        <a:p>
          <a:endParaRPr lang="en-US"/>
        </a:p>
      </dgm:t>
    </dgm:pt>
    <dgm:pt modelId="{66CC8A85-5F15-4DE6-87E5-2B53268F6F4F}" type="sibTrans" cxnId="{8A2BD16E-7CD4-434C-B6E4-74891AF9ADD0}">
      <dgm:prSet/>
      <dgm:spPr/>
      <dgm:t>
        <a:bodyPr/>
        <a:lstStyle/>
        <a:p>
          <a:endParaRPr lang="en-US"/>
        </a:p>
      </dgm:t>
    </dgm:pt>
    <dgm:pt modelId="{461CB46F-6EA8-4DED-AE8F-52A18BB93CB6}">
      <dgm:prSet/>
      <dgm:spPr/>
      <dgm:t>
        <a:bodyPr/>
        <a:lstStyle/>
        <a:p>
          <a:r>
            <a:rPr lang="en-US"/>
            <a:t>• Evaluating information sources</a:t>
          </a:r>
        </a:p>
      </dgm:t>
    </dgm:pt>
    <dgm:pt modelId="{368DA41E-9F31-42D6-BD5F-186546ADA99A}" type="parTrans" cxnId="{EAFBC344-E9AE-4921-9327-EE79585BB320}">
      <dgm:prSet/>
      <dgm:spPr/>
      <dgm:t>
        <a:bodyPr/>
        <a:lstStyle/>
        <a:p>
          <a:endParaRPr lang="en-US"/>
        </a:p>
      </dgm:t>
    </dgm:pt>
    <dgm:pt modelId="{6811DBCB-509D-49F8-9F05-589D1A34F5BB}" type="sibTrans" cxnId="{EAFBC344-E9AE-4921-9327-EE79585BB320}">
      <dgm:prSet/>
      <dgm:spPr/>
      <dgm:t>
        <a:bodyPr/>
        <a:lstStyle/>
        <a:p>
          <a:endParaRPr lang="en-US"/>
        </a:p>
      </dgm:t>
    </dgm:pt>
    <dgm:pt modelId="{344AE244-217D-48ED-8AE6-095D9092F27F}">
      <dgm:prSet/>
      <dgm:spPr/>
      <dgm:t>
        <a:bodyPr/>
        <a:lstStyle/>
        <a:p>
          <a:r>
            <a:rPr lang="en-US"/>
            <a:t>• Using digital tools for academic work</a:t>
          </a:r>
        </a:p>
      </dgm:t>
    </dgm:pt>
    <dgm:pt modelId="{A3D55B00-D4F8-4E93-877B-C5FA3856DCCE}" type="parTrans" cxnId="{8D6ADE47-BC26-4090-97C7-33D80D0449B5}">
      <dgm:prSet/>
      <dgm:spPr/>
      <dgm:t>
        <a:bodyPr/>
        <a:lstStyle/>
        <a:p>
          <a:endParaRPr lang="en-US"/>
        </a:p>
      </dgm:t>
    </dgm:pt>
    <dgm:pt modelId="{61036045-9D20-4EF7-BB7C-797EB90835F2}" type="sibTrans" cxnId="{8D6ADE47-BC26-4090-97C7-33D80D0449B5}">
      <dgm:prSet/>
      <dgm:spPr/>
      <dgm:t>
        <a:bodyPr/>
        <a:lstStyle/>
        <a:p>
          <a:endParaRPr lang="en-US"/>
        </a:p>
      </dgm:t>
    </dgm:pt>
    <dgm:pt modelId="{CA8E0B6D-A479-4739-BF40-ED43F293D6E2}" type="pres">
      <dgm:prSet presAssocID="{D782E43F-E12E-43A6-9908-BAA09D974C31}" presName="linear" presStyleCnt="0">
        <dgm:presLayoutVars>
          <dgm:animLvl val="lvl"/>
          <dgm:resizeHandles val="exact"/>
        </dgm:presLayoutVars>
      </dgm:prSet>
      <dgm:spPr/>
    </dgm:pt>
    <dgm:pt modelId="{5B2199AC-BE8C-401D-AC64-4C0D83135E16}" type="pres">
      <dgm:prSet presAssocID="{90BC7917-179E-4CA6-BCC6-FFA519A492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E622172-8416-4D2B-8570-A6DE04CDAFC8}" type="pres">
      <dgm:prSet presAssocID="{693B6A86-5D21-4528-A832-279C27E44CCA}" presName="spacer" presStyleCnt="0"/>
      <dgm:spPr/>
    </dgm:pt>
    <dgm:pt modelId="{C95F5318-0A8A-4C2C-AB75-220DB1053778}" type="pres">
      <dgm:prSet presAssocID="{8D83EA26-720C-4E69-94FE-E41D5415581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9C066DB-DACD-4220-B59B-8B815CB1CA62}" type="pres">
      <dgm:prSet presAssocID="{66CC8A85-5F15-4DE6-87E5-2B53268F6F4F}" presName="spacer" presStyleCnt="0"/>
      <dgm:spPr/>
    </dgm:pt>
    <dgm:pt modelId="{4C9863D0-3E50-4460-990C-982241AEE116}" type="pres">
      <dgm:prSet presAssocID="{461CB46F-6EA8-4DED-AE8F-52A18BB93CB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713ADE-506A-47B6-98E6-9017A9356230}" type="pres">
      <dgm:prSet presAssocID="{6811DBCB-509D-49F8-9F05-589D1A34F5BB}" presName="spacer" presStyleCnt="0"/>
      <dgm:spPr/>
    </dgm:pt>
    <dgm:pt modelId="{D53A1D9A-DB2B-4804-AC2B-E9AD5A5B7E00}" type="pres">
      <dgm:prSet presAssocID="{344AE244-217D-48ED-8AE6-095D9092F27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082CE1F-4137-4A91-85EF-7CDD1596FC28}" type="presOf" srcId="{344AE244-217D-48ED-8AE6-095D9092F27F}" destId="{D53A1D9A-DB2B-4804-AC2B-E9AD5A5B7E00}" srcOrd="0" destOrd="0" presId="urn:microsoft.com/office/officeart/2005/8/layout/vList2"/>
    <dgm:cxn modelId="{3B872122-3B2C-4AC2-BEFF-98FE4D587C1E}" type="presOf" srcId="{90BC7917-179E-4CA6-BCC6-FFA519A492F0}" destId="{5B2199AC-BE8C-401D-AC64-4C0D83135E16}" srcOrd="0" destOrd="0" presId="urn:microsoft.com/office/officeart/2005/8/layout/vList2"/>
    <dgm:cxn modelId="{DAA6BC2D-4E9C-4593-A80F-4F61DD654BA7}" type="presOf" srcId="{8D83EA26-720C-4E69-94FE-E41D54155818}" destId="{C95F5318-0A8A-4C2C-AB75-220DB1053778}" srcOrd="0" destOrd="0" presId="urn:microsoft.com/office/officeart/2005/8/layout/vList2"/>
    <dgm:cxn modelId="{EAFBC344-E9AE-4921-9327-EE79585BB320}" srcId="{D782E43F-E12E-43A6-9908-BAA09D974C31}" destId="{461CB46F-6EA8-4DED-AE8F-52A18BB93CB6}" srcOrd="2" destOrd="0" parTransId="{368DA41E-9F31-42D6-BD5F-186546ADA99A}" sibTransId="{6811DBCB-509D-49F8-9F05-589D1A34F5BB}"/>
    <dgm:cxn modelId="{8D6ADE47-BC26-4090-97C7-33D80D0449B5}" srcId="{D782E43F-E12E-43A6-9908-BAA09D974C31}" destId="{344AE244-217D-48ED-8AE6-095D9092F27F}" srcOrd="3" destOrd="0" parTransId="{A3D55B00-D4F8-4E93-877B-C5FA3856DCCE}" sibTransId="{61036045-9D20-4EF7-BB7C-797EB90835F2}"/>
    <dgm:cxn modelId="{8A2BD16E-7CD4-434C-B6E4-74891AF9ADD0}" srcId="{D782E43F-E12E-43A6-9908-BAA09D974C31}" destId="{8D83EA26-720C-4E69-94FE-E41D54155818}" srcOrd="1" destOrd="0" parTransId="{F2B21AC7-4819-4642-B9AF-BA1B0E0CF789}" sibTransId="{66CC8A85-5F15-4DE6-87E5-2B53268F6F4F}"/>
    <dgm:cxn modelId="{883217B0-F500-4B3D-BA2F-0409E2E56DCF}" type="presOf" srcId="{461CB46F-6EA8-4DED-AE8F-52A18BB93CB6}" destId="{4C9863D0-3E50-4460-990C-982241AEE116}" srcOrd="0" destOrd="0" presId="urn:microsoft.com/office/officeart/2005/8/layout/vList2"/>
    <dgm:cxn modelId="{DB17CECD-584C-4C6F-B120-BC469F14C157}" type="presOf" srcId="{D782E43F-E12E-43A6-9908-BAA09D974C31}" destId="{CA8E0B6D-A479-4739-BF40-ED43F293D6E2}" srcOrd="0" destOrd="0" presId="urn:microsoft.com/office/officeart/2005/8/layout/vList2"/>
    <dgm:cxn modelId="{B40736EF-3027-4119-BE24-FB0D595BFE3E}" srcId="{D782E43F-E12E-43A6-9908-BAA09D974C31}" destId="{90BC7917-179E-4CA6-BCC6-FFA519A492F0}" srcOrd="0" destOrd="0" parTransId="{A4382AA7-14EC-4F2E-AEF7-5B884D1BCE8A}" sibTransId="{693B6A86-5D21-4528-A832-279C27E44CCA}"/>
    <dgm:cxn modelId="{B63273AC-5E6C-487C-81C9-259734187ACC}" type="presParOf" srcId="{CA8E0B6D-A479-4739-BF40-ED43F293D6E2}" destId="{5B2199AC-BE8C-401D-AC64-4C0D83135E16}" srcOrd="0" destOrd="0" presId="urn:microsoft.com/office/officeart/2005/8/layout/vList2"/>
    <dgm:cxn modelId="{8F7DDA76-7E93-4B59-ACCE-27DD00B6E633}" type="presParOf" srcId="{CA8E0B6D-A479-4739-BF40-ED43F293D6E2}" destId="{1E622172-8416-4D2B-8570-A6DE04CDAFC8}" srcOrd="1" destOrd="0" presId="urn:microsoft.com/office/officeart/2005/8/layout/vList2"/>
    <dgm:cxn modelId="{AF3949E1-F735-4DE0-BD6F-335516FC5B35}" type="presParOf" srcId="{CA8E0B6D-A479-4739-BF40-ED43F293D6E2}" destId="{C95F5318-0A8A-4C2C-AB75-220DB1053778}" srcOrd="2" destOrd="0" presId="urn:microsoft.com/office/officeart/2005/8/layout/vList2"/>
    <dgm:cxn modelId="{594C9F74-A8A4-473D-BC58-C0A7EC1533F2}" type="presParOf" srcId="{CA8E0B6D-A479-4739-BF40-ED43F293D6E2}" destId="{69C066DB-DACD-4220-B59B-8B815CB1CA62}" srcOrd="3" destOrd="0" presId="urn:microsoft.com/office/officeart/2005/8/layout/vList2"/>
    <dgm:cxn modelId="{59CBE461-05B4-4DB6-BF3B-DAA9C101D019}" type="presParOf" srcId="{CA8E0B6D-A479-4739-BF40-ED43F293D6E2}" destId="{4C9863D0-3E50-4460-990C-982241AEE116}" srcOrd="4" destOrd="0" presId="urn:microsoft.com/office/officeart/2005/8/layout/vList2"/>
    <dgm:cxn modelId="{224FC190-8758-4D31-A0A0-5EA67748CCB2}" type="presParOf" srcId="{CA8E0B6D-A479-4739-BF40-ED43F293D6E2}" destId="{44713ADE-506A-47B6-98E6-9017A9356230}" srcOrd="5" destOrd="0" presId="urn:microsoft.com/office/officeart/2005/8/layout/vList2"/>
    <dgm:cxn modelId="{14D096DA-D93D-4B9C-9F53-CEFC9690EE0E}" type="presParOf" srcId="{CA8E0B6D-A479-4739-BF40-ED43F293D6E2}" destId="{D53A1D9A-DB2B-4804-AC2B-E9AD5A5B7E0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C85BB0-00C0-45F8-8F50-4058B5AAFB8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0BB5853-C66F-48B8-B403-CDEC5EAB7763}">
      <dgm:prSet/>
      <dgm:spPr/>
      <dgm:t>
        <a:bodyPr/>
        <a:lstStyle/>
        <a:p>
          <a:r>
            <a:rPr lang="en-US"/>
            <a:t>Tools used during the module:</a:t>
          </a:r>
        </a:p>
      </dgm:t>
    </dgm:pt>
    <dgm:pt modelId="{EB19C90C-26F3-4DF6-96C9-1746B823FF06}" type="parTrans" cxnId="{BEE7FFD3-D539-45FC-B912-757D5F31DA22}">
      <dgm:prSet/>
      <dgm:spPr/>
      <dgm:t>
        <a:bodyPr/>
        <a:lstStyle/>
        <a:p>
          <a:endParaRPr lang="en-US"/>
        </a:p>
      </dgm:t>
    </dgm:pt>
    <dgm:pt modelId="{D81E66CE-F97E-4ABD-992D-46C7CE6B63F5}" type="sibTrans" cxnId="{BEE7FFD3-D539-45FC-B912-757D5F31DA22}">
      <dgm:prSet/>
      <dgm:spPr/>
      <dgm:t>
        <a:bodyPr/>
        <a:lstStyle/>
        <a:p>
          <a:endParaRPr lang="en-US"/>
        </a:p>
      </dgm:t>
    </dgm:pt>
    <dgm:pt modelId="{0B3748BB-8AE7-47F7-97D4-8455CD504984}">
      <dgm:prSet/>
      <dgm:spPr/>
      <dgm:t>
        <a:bodyPr/>
        <a:lstStyle/>
        <a:p>
          <a:r>
            <a:rPr lang="en-US"/>
            <a:t>• Microsoft PowerPoint</a:t>
          </a:r>
        </a:p>
      </dgm:t>
    </dgm:pt>
    <dgm:pt modelId="{459EE806-B240-48F8-8C43-DF2A282EA206}" type="parTrans" cxnId="{D1DC08F8-E42B-4695-A496-E4FE2A7051A4}">
      <dgm:prSet/>
      <dgm:spPr/>
      <dgm:t>
        <a:bodyPr/>
        <a:lstStyle/>
        <a:p>
          <a:endParaRPr lang="en-US"/>
        </a:p>
      </dgm:t>
    </dgm:pt>
    <dgm:pt modelId="{2233598D-D315-4DCF-A3F8-BB965DBE8D56}" type="sibTrans" cxnId="{D1DC08F8-E42B-4695-A496-E4FE2A7051A4}">
      <dgm:prSet/>
      <dgm:spPr/>
      <dgm:t>
        <a:bodyPr/>
        <a:lstStyle/>
        <a:p>
          <a:endParaRPr lang="en-US"/>
        </a:p>
      </dgm:t>
    </dgm:pt>
    <dgm:pt modelId="{4589374F-ACA0-40E4-8AF8-B81CFB54CF1C}">
      <dgm:prSet/>
      <dgm:spPr/>
      <dgm:t>
        <a:bodyPr/>
        <a:lstStyle/>
        <a:p>
          <a:r>
            <a:rPr lang="en-US"/>
            <a:t>• Microsoft Teams</a:t>
          </a:r>
        </a:p>
      </dgm:t>
    </dgm:pt>
    <dgm:pt modelId="{0C22D1A3-6D06-4ED7-89C2-FC07A0030D8A}" type="parTrans" cxnId="{CAA04B1A-CFC1-4866-911F-FB1451658036}">
      <dgm:prSet/>
      <dgm:spPr/>
      <dgm:t>
        <a:bodyPr/>
        <a:lstStyle/>
        <a:p>
          <a:endParaRPr lang="en-US"/>
        </a:p>
      </dgm:t>
    </dgm:pt>
    <dgm:pt modelId="{AAD0B291-FB9F-4EA6-BB86-D10DAE4A3302}" type="sibTrans" cxnId="{CAA04B1A-CFC1-4866-911F-FB1451658036}">
      <dgm:prSet/>
      <dgm:spPr/>
      <dgm:t>
        <a:bodyPr/>
        <a:lstStyle/>
        <a:p>
          <a:endParaRPr lang="en-US"/>
        </a:p>
      </dgm:t>
    </dgm:pt>
    <dgm:pt modelId="{9B15FB4A-9305-4555-8AB4-A2955683A5D2}">
      <dgm:prSet/>
      <dgm:spPr/>
      <dgm:t>
        <a:bodyPr/>
        <a:lstStyle/>
        <a:p>
          <a:r>
            <a:rPr lang="en-US"/>
            <a:t>• Microsoft Excel</a:t>
          </a:r>
        </a:p>
      </dgm:t>
    </dgm:pt>
    <dgm:pt modelId="{E747A5FD-9D60-4564-A468-E1E5EAA2135D}" type="parTrans" cxnId="{BA87E59B-DE78-44F7-8285-9CD8EF00B06A}">
      <dgm:prSet/>
      <dgm:spPr/>
      <dgm:t>
        <a:bodyPr/>
        <a:lstStyle/>
        <a:p>
          <a:endParaRPr lang="en-US"/>
        </a:p>
      </dgm:t>
    </dgm:pt>
    <dgm:pt modelId="{C78E6F1C-2EC9-4291-98AA-D2FB73BE8E5C}" type="sibTrans" cxnId="{BA87E59B-DE78-44F7-8285-9CD8EF00B06A}">
      <dgm:prSet/>
      <dgm:spPr/>
      <dgm:t>
        <a:bodyPr/>
        <a:lstStyle/>
        <a:p>
          <a:endParaRPr lang="en-US"/>
        </a:p>
      </dgm:t>
    </dgm:pt>
    <dgm:pt modelId="{DF6F04B1-953A-4B70-B6E4-AD9097D9D38C}">
      <dgm:prSet/>
      <dgm:spPr/>
      <dgm:t>
        <a:bodyPr/>
        <a:lstStyle/>
        <a:p>
          <a:r>
            <a:rPr lang="en-US"/>
            <a:t>• Online research tools</a:t>
          </a:r>
        </a:p>
      </dgm:t>
    </dgm:pt>
    <dgm:pt modelId="{24CF72A0-BD68-4639-8CA0-E11EA5B884A6}" type="parTrans" cxnId="{8F11A3A3-D902-4668-90D7-4C10A3DD7066}">
      <dgm:prSet/>
      <dgm:spPr/>
      <dgm:t>
        <a:bodyPr/>
        <a:lstStyle/>
        <a:p>
          <a:endParaRPr lang="en-US"/>
        </a:p>
      </dgm:t>
    </dgm:pt>
    <dgm:pt modelId="{80A74821-B3CC-4DFC-A9EC-DE9FDC3D6811}" type="sibTrans" cxnId="{8F11A3A3-D902-4668-90D7-4C10A3DD7066}">
      <dgm:prSet/>
      <dgm:spPr/>
      <dgm:t>
        <a:bodyPr/>
        <a:lstStyle/>
        <a:p>
          <a:endParaRPr lang="en-US"/>
        </a:p>
      </dgm:t>
    </dgm:pt>
    <dgm:pt modelId="{090F0659-C1D7-4E5E-BDDF-B5C75FB6C315}" type="pres">
      <dgm:prSet presAssocID="{2BC85BB0-00C0-45F8-8F50-4058B5AAFB86}" presName="vert0" presStyleCnt="0">
        <dgm:presLayoutVars>
          <dgm:dir/>
          <dgm:animOne val="branch"/>
          <dgm:animLvl val="lvl"/>
        </dgm:presLayoutVars>
      </dgm:prSet>
      <dgm:spPr/>
    </dgm:pt>
    <dgm:pt modelId="{BAA13BCC-A78D-4013-8D1B-337D4E588D4C}" type="pres">
      <dgm:prSet presAssocID="{30BB5853-C66F-48B8-B403-CDEC5EAB7763}" presName="thickLine" presStyleLbl="alignNode1" presStyleIdx="0" presStyleCnt="5"/>
      <dgm:spPr/>
    </dgm:pt>
    <dgm:pt modelId="{FD12CC2C-539E-4CB8-A0DD-863A82DEE975}" type="pres">
      <dgm:prSet presAssocID="{30BB5853-C66F-48B8-B403-CDEC5EAB7763}" presName="horz1" presStyleCnt="0"/>
      <dgm:spPr/>
    </dgm:pt>
    <dgm:pt modelId="{C164B9D6-7149-416F-A96F-ECFB56532AC3}" type="pres">
      <dgm:prSet presAssocID="{30BB5853-C66F-48B8-B403-CDEC5EAB7763}" presName="tx1" presStyleLbl="revTx" presStyleIdx="0" presStyleCnt="5"/>
      <dgm:spPr/>
    </dgm:pt>
    <dgm:pt modelId="{EB0A3332-7600-4A53-8458-D61B54EEF462}" type="pres">
      <dgm:prSet presAssocID="{30BB5853-C66F-48B8-B403-CDEC5EAB7763}" presName="vert1" presStyleCnt="0"/>
      <dgm:spPr/>
    </dgm:pt>
    <dgm:pt modelId="{94A7E78C-0203-46AB-9F4E-AF7593BFC8BD}" type="pres">
      <dgm:prSet presAssocID="{0B3748BB-8AE7-47F7-97D4-8455CD504984}" presName="thickLine" presStyleLbl="alignNode1" presStyleIdx="1" presStyleCnt="5"/>
      <dgm:spPr/>
    </dgm:pt>
    <dgm:pt modelId="{C60735EB-4F50-46F9-B2CF-1B917597BF2D}" type="pres">
      <dgm:prSet presAssocID="{0B3748BB-8AE7-47F7-97D4-8455CD504984}" presName="horz1" presStyleCnt="0"/>
      <dgm:spPr/>
    </dgm:pt>
    <dgm:pt modelId="{01C025C4-5C05-4B24-81A1-3CED002B97D4}" type="pres">
      <dgm:prSet presAssocID="{0B3748BB-8AE7-47F7-97D4-8455CD504984}" presName="tx1" presStyleLbl="revTx" presStyleIdx="1" presStyleCnt="5"/>
      <dgm:spPr/>
    </dgm:pt>
    <dgm:pt modelId="{1BAD5B1D-CF17-45A5-A49B-F8EF7D91DDB5}" type="pres">
      <dgm:prSet presAssocID="{0B3748BB-8AE7-47F7-97D4-8455CD504984}" presName="vert1" presStyleCnt="0"/>
      <dgm:spPr/>
    </dgm:pt>
    <dgm:pt modelId="{CBEE799F-3A71-47B7-9216-48D583F69D08}" type="pres">
      <dgm:prSet presAssocID="{4589374F-ACA0-40E4-8AF8-B81CFB54CF1C}" presName="thickLine" presStyleLbl="alignNode1" presStyleIdx="2" presStyleCnt="5"/>
      <dgm:spPr/>
    </dgm:pt>
    <dgm:pt modelId="{9E185410-A0EE-4C44-BE88-A40803F4A66A}" type="pres">
      <dgm:prSet presAssocID="{4589374F-ACA0-40E4-8AF8-B81CFB54CF1C}" presName="horz1" presStyleCnt="0"/>
      <dgm:spPr/>
    </dgm:pt>
    <dgm:pt modelId="{9BA7D823-E9C6-4ACD-A10F-1C7A2D57A45E}" type="pres">
      <dgm:prSet presAssocID="{4589374F-ACA0-40E4-8AF8-B81CFB54CF1C}" presName="tx1" presStyleLbl="revTx" presStyleIdx="2" presStyleCnt="5"/>
      <dgm:spPr/>
    </dgm:pt>
    <dgm:pt modelId="{80DE35FB-92F2-40DD-9904-57D3FDC09A53}" type="pres">
      <dgm:prSet presAssocID="{4589374F-ACA0-40E4-8AF8-B81CFB54CF1C}" presName="vert1" presStyleCnt="0"/>
      <dgm:spPr/>
    </dgm:pt>
    <dgm:pt modelId="{BE7B1CCB-A261-45C1-82C6-C601C345203C}" type="pres">
      <dgm:prSet presAssocID="{9B15FB4A-9305-4555-8AB4-A2955683A5D2}" presName="thickLine" presStyleLbl="alignNode1" presStyleIdx="3" presStyleCnt="5"/>
      <dgm:spPr/>
    </dgm:pt>
    <dgm:pt modelId="{F841F145-6ACE-4980-AF86-A599661D326F}" type="pres">
      <dgm:prSet presAssocID="{9B15FB4A-9305-4555-8AB4-A2955683A5D2}" presName="horz1" presStyleCnt="0"/>
      <dgm:spPr/>
    </dgm:pt>
    <dgm:pt modelId="{B92B6794-1D3D-4C8E-AEC1-4B386B25C064}" type="pres">
      <dgm:prSet presAssocID="{9B15FB4A-9305-4555-8AB4-A2955683A5D2}" presName="tx1" presStyleLbl="revTx" presStyleIdx="3" presStyleCnt="5"/>
      <dgm:spPr/>
    </dgm:pt>
    <dgm:pt modelId="{23883F66-5BF0-438C-A654-12E5A4109640}" type="pres">
      <dgm:prSet presAssocID="{9B15FB4A-9305-4555-8AB4-A2955683A5D2}" presName="vert1" presStyleCnt="0"/>
      <dgm:spPr/>
    </dgm:pt>
    <dgm:pt modelId="{38CE36D7-61DC-40DB-8116-89C477790EC4}" type="pres">
      <dgm:prSet presAssocID="{DF6F04B1-953A-4B70-B6E4-AD9097D9D38C}" presName="thickLine" presStyleLbl="alignNode1" presStyleIdx="4" presStyleCnt="5"/>
      <dgm:spPr/>
    </dgm:pt>
    <dgm:pt modelId="{57AA00A3-57BC-4CC6-BA16-296D946DACF9}" type="pres">
      <dgm:prSet presAssocID="{DF6F04B1-953A-4B70-B6E4-AD9097D9D38C}" presName="horz1" presStyleCnt="0"/>
      <dgm:spPr/>
    </dgm:pt>
    <dgm:pt modelId="{820F43F6-D97B-45C7-B8E3-1D8E5906074F}" type="pres">
      <dgm:prSet presAssocID="{DF6F04B1-953A-4B70-B6E4-AD9097D9D38C}" presName="tx1" presStyleLbl="revTx" presStyleIdx="4" presStyleCnt="5"/>
      <dgm:spPr/>
    </dgm:pt>
    <dgm:pt modelId="{D101B0CC-58B7-414A-96C4-6EF401165158}" type="pres">
      <dgm:prSet presAssocID="{DF6F04B1-953A-4B70-B6E4-AD9097D9D38C}" presName="vert1" presStyleCnt="0"/>
      <dgm:spPr/>
    </dgm:pt>
  </dgm:ptLst>
  <dgm:cxnLst>
    <dgm:cxn modelId="{CA029903-9DA5-41C6-9B0A-85D53217D245}" type="presOf" srcId="{30BB5853-C66F-48B8-B403-CDEC5EAB7763}" destId="{C164B9D6-7149-416F-A96F-ECFB56532AC3}" srcOrd="0" destOrd="0" presId="urn:microsoft.com/office/officeart/2008/layout/LinedList"/>
    <dgm:cxn modelId="{CAA04B1A-CFC1-4866-911F-FB1451658036}" srcId="{2BC85BB0-00C0-45F8-8F50-4058B5AAFB86}" destId="{4589374F-ACA0-40E4-8AF8-B81CFB54CF1C}" srcOrd="2" destOrd="0" parTransId="{0C22D1A3-6D06-4ED7-89C2-FC07A0030D8A}" sibTransId="{AAD0B291-FB9F-4EA6-BB86-D10DAE4A3302}"/>
    <dgm:cxn modelId="{939EEB54-1FE8-44AE-BAF7-9D1B6047DB8F}" type="presOf" srcId="{4589374F-ACA0-40E4-8AF8-B81CFB54CF1C}" destId="{9BA7D823-E9C6-4ACD-A10F-1C7A2D57A45E}" srcOrd="0" destOrd="0" presId="urn:microsoft.com/office/officeart/2008/layout/LinedList"/>
    <dgm:cxn modelId="{9F76128C-F173-4C61-98AC-07964D1EE6A7}" type="presOf" srcId="{0B3748BB-8AE7-47F7-97D4-8455CD504984}" destId="{01C025C4-5C05-4B24-81A1-3CED002B97D4}" srcOrd="0" destOrd="0" presId="urn:microsoft.com/office/officeart/2008/layout/LinedList"/>
    <dgm:cxn modelId="{BA87E59B-DE78-44F7-8285-9CD8EF00B06A}" srcId="{2BC85BB0-00C0-45F8-8F50-4058B5AAFB86}" destId="{9B15FB4A-9305-4555-8AB4-A2955683A5D2}" srcOrd="3" destOrd="0" parTransId="{E747A5FD-9D60-4564-A468-E1E5EAA2135D}" sibTransId="{C78E6F1C-2EC9-4291-98AA-D2FB73BE8E5C}"/>
    <dgm:cxn modelId="{8F11A3A3-D902-4668-90D7-4C10A3DD7066}" srcId="{2BC85BB0-00C0-45F8-8F50-4058B5AAFB86}" destId="{DF6F04B1-953A-4B70-B6E4-AD9097D9D38C}" srcOrd="4" destOrd="0" parTransId="{24CF72A0-BD68-4639-8CA0-E11EA5B884A6}" sibTransId="{80A74821-B3CC-4DFC-A9EC-DE9FDC3D6811}"/>
    <dgm:cxn modelId="{FD267CB6-89E7-4103-8733-7D09C0BA03AB}" type="presOf" srcId="{DF6F04B1-953A-4B70-B6E4-AD9097D9D38C}" destId="{820F43F6-D97B-45C7-B8E3-1D8E5906074F}" srcOrd="0" destOrd="0" presId="urn:microsoft.com/office/officeart/2008/layout/LinedList"/>
    <dgm:cxn modelId="{E4A990C9-7A26-479B-A0FB-CA743168E617}" type="presOf" srcId="{2BC85BB0-00C0-45F8-8F50-4058B5AAFB86}" destId="{090F0659-C1D7-4E5E-BDDF-B5C75FB6C315}" srcOrd="0" destOrd="0" presId="urn:microsoft.com/office/officeart/2008/layout/LinedList"/>
    <dgm:cxn modelId="{BEE7FFD3-D539-45FC-B912-757D5F31DA22}" srcId="{2BC85BB0-00C0-45F8-8F50-4058B5AAFB86}" destId="{30BB5853-C66F-48B8-B403-CDEC5EAB7763}" srcOrd="0" destOrd="0" parTransId="{EB19C90C-26F3-4DF6-96C9-1746B823FF06}" sibTransId="{D81E66CE-F97E-4ABD-992D-46C7CE6B63F5}"/>
    <dgm:cxn modelId="{FC8A0FE9-2BCE-49EA-BEDD-98314C56F32B}" type="presOf" srcId="{9B15FB4A-9305-4555-8AB4-A2955683A5D2}" destId="{B92B6794-1D3D-4C8E-AEC1-4B386B25C064}" srcOrd="0" destOrd="0" presId="urn:microsoft.com/office/officeart/2008/layout/LinedList"/>
    <dgm:cxn modelId="{D1DC08F8-E42B-4695-A496-E4FE2A7051A4}" srcId="{2BC85BB0-00C0-45F8-8F50-4058B5AAFB86}" destId="{0B3748BB-8AE7-47F7-97D4-8455CD504984}" srcOrd="1" destOrd="0" parTransId="{459EE806-B240-48F8-8C43-DF2A282EA206}" sibTransId="{2233598D-D315-4DCF-A3F8-BB965DBE8D56}"/>
    <dgm:cxn modelId="{FD9D947E-311E-47E7-A91D-578C8154B087}" type="presParOf" srcId="{090F0659-C1D7-4E5E-BDDF-B5C75FB6C315}" destId="{BAA13BCC-A78D-4013-8D1B-337D4E588D4C}" srcOrd="0" destOrd="0" presId="urn:microsoft.com/office/officeart/2008/layout/LinedList"/>
    <dgm:cxn modelId="{3F4AE4D7-CB01-4240-BF0E-93BEC0D34EC2}" type="presParOf" srcId="{090F0659-C1D7-4E5E-BDDF-B5C75FB6C315}" destId="{FD12CC2C-539E-4CB8-A0DD-863A82DEE975}" srcOrd="1" destOrd="0" presId="urn:microsoft.com/office/officeart/2008/layout/LinedList"/>
    <dgm:cxn modelId="{D240C18D-DA2A-43E1-9D0F-3402978493A9}" type="presParOf" srcId="{FD12CC2C-539E-4CB8-A0DD-863A82DEE975}" destId="{C164B9D6-7149-416F-A96F-ECFB56532AC3}" srcOrd="0" destOrd="0" presId="urn:microsoft.com/office/officeart/2008/layout/LinedList"/>
    <dgm:cxn modelId="{C72BE5C0-3563-4669-8373-4655F0CEA41B}" type="presParOf" srcId="{FD12CC2C-539E-4CB8-A0DD-863A82DEE975}" destId="{EB0A3332-7600-4A53-8458-D61B54EEF462}" srcOrd="1" destOrd="0" presId="urn:microsoft.com/office/officeart/2008/layout/LinedList"/>
    <dgm:cxn modelId="{769975F8-0316-4EEB-9554-A48E7F761B60}" type="presParOf" srcId="{090F0659-C1D7-4E5E-BDDF-B5C75FB6C315}" destId="{94A7E78C-0203-46AB-9F4E-AF7593BFC8BD}" srcOrd="2" destOrd="0" presId="urn:microsoft.com/office/officeart/2008/layout/LinedList"/>
    <dgm:cxn modelId="{8414AE1F-BB15-4D83-89CC-C4B7FDCD095E}" type="presParOf" srcId="{090F0659-C1D7-4E5E-BDDF-B5C75FB6C315}" destId="{C60735EB-4F50-46F9-B2CF-1B917597BF2D}" srcOrd="3" destOrd="0" presId="urn:microsoft.com/office/officeart/2008/layout/LinedList"/>
    <dgm:cxn modelId="{A2864936-4A3E-49B8-83ED-1CC1E6EED3C9}" type="presParOf" srcId="{C60735EB-4F50-46F9-B2CF-1B917597BF2D}" destId="{01C025C4-5C05-4B24-81A1-3CED002B97D4}" srcOrd="0" destOrd="0" presId="urn:microsoft.com/office/officeart/2008/layout/LinedList"/>
    <dgm:cxn modelId="{E2A3313A-9572-41D5-8392-B5B7D13E013E}" type="presParOf" srcId="{C60735EB-4F50-46F9-B2CF-1B917597BF2D}" destId="{1BAD5B1D-CF17-45A5-A49B-F8EF7D91DDB5}" srcOrd="1" destOrd="0" presId="urn:microsoft.com/office/officeart/2008/layout/LinedList"/>
    <dgm:cxn modelId="{8FECB5C1-DEE2-4EB6-9D0F-83D0A354A7C5}" type="presParOf" srcId="{090F0659-C1D7-4E5E-BDDF-B5C75FB6C315}" destId="{CBEE799F-3A71-47B7-9216-48D583F69D08}" srcOrd="4" destOrd="0" presId="urn:microsoft.com/office/officeart/2008/layout/LinedList"/>
    <dgm:cxn modelId="{E0EFBD8B-0A46-462B-9417-E675105BDFD8}" type="presParOf" srcId="{090F0659-C1D7-4E5E-BDDF-B5C75FB6C315}" destId="{9E185410-A0EE-4C44-BE88-A40803F4A66A}" srcOrd="5" destOrd="0" presId="urn:microsoft.com/office/officeart/2008/layout/LinedList"/>
    <dgm:cxn modelId="{7F0E0A7C-6925-4A3B-94CE-5A5423B6F8B6}" type="presParOf" srcId="{9E185410-A0EE-4C44-BE88-A40803F4A66A}" destId="{9BA7D823-E9C6-4ACD-A10F-1C7A2D57A45E}" srcOrd="0" destOrd="0" presId="urn:microsoft.com/office/officeart/2008/layout/LinedList"/>
    <dgm:cxn modelId="{53F01595-4B7C-4677-9B54-7226A71A6C86}" type="presParOf" srcId="{9E185410-A0EE-4C44-BE88-A40803F4A66A}" destId="{80DE35FB-92F2-40DD-9904-57D3FDC09A53}" srcOrd="1" destOrd="0" presId="urn:microsoft.com/office/officeart/2008/layout/LinedList"/>
    <dgm:cxn modelId="{A79A7A21-D522-4E5F-9827-1CC3B8897AEB}" type="presParOf" srcId="{090F0659-C1D7-4E5E-BDDF-B5C75FB6C315}" destId="{BE7B1CCB-A261-45C1-82C6-C601C345203C}" srcOrd="6" destOrd="0" presId="urn:microsoft.com/office/officeart/2008/layout/LinedList"/>
    <dgm:cxn modelId="{F08EB618-6538-44EF-B333-89D10480D75A}" type="presParOf" srcId="{090F0659-C1D7-4E5E-BDDF-B5C75FB6C315}" destId="{F841F145-6ACE-4980-AF86-A599661D326F}" srcOrd="7" destOrd="0" presId="urn:microsoft.com/office/officeart/2008/layout/LinedList"/>
    <dgm:cxn modelId="{A20A5E69-B39E-4129-B083-002DF7FE73E3}" type="presParOf" srcId="{F841F145-6ACE-4980-AF86-A599661D326F}" destId="{B92B6794-1D3D-4C8E-AEC1-4B386B25C064}" srcOrd="0" destOrd="0" presId="urn:microsoft.com/office/officeart/2008/layout/LinedList"/>
    <dgm:cxn modelId="{CDC69C0B-4B12-4E8F-B180-D59131DAD6BD}" type="presParOf" srcId="{F841F145-6ACE-4980-AF86-A599661D326F}" destId="{23883F66-5BF0-438C-A654-12E5A4109640}" srcOrd="1" destOrd="0" presId="urn:microsoft.com/office/officeart/2008/layout/LinedList"/>
    <dgm:cxn modelId="{0EEA404A-B26B-4767-A56C-19BE82BF4884}" type="presParOf" srcId="{090F0659-C1D7-4E5E-BDDF-B5C75FB6C315}" destId="{38CE36D7-61DC-40DB-8116-89C477790EC4}" srcOrd="8" destOrd="0" presId="urn:microsoft.com/office/officeart/2008/layout/LinedList"/>
    <dgm:cxn modelId="{CE2AAD53-7C7E-41C9-A02E-37EB53498EF5}" type="presParOf" srcId="{090F0659-C1D7-4E5E-BDDF-B5C75FB6C315}" destId="{57AA00A3-57BC-4CC6-BA16-296D946DACF9}" srcOrd="9" destOrd="0" presId="urn:microsoft.com/office/officeart/2008/layout/LinedList"/>
    <dgm:cxn modelId="{70840D33-43B7-4031-B314-73A5C72B0D30}" type="presParOf" srcId="{57AA00A3-57BC-4CC6-BA16-296D946DACF9}" destId="{820F43F6-D97B-45C7-B8E3-1D8E5906074F}" srcOrd="0" destOrd="0" presId="urn:microsoft.com/office/officeart/2008/layout/LinedList"/>
    <dgm:cxn modelId="{4AD931F6-A172-47F5-86B2-FFABD618D5AA}" type="presParOf" srcId="{57AA00A3-57BC-4CC6-BA16-296D946DACF9}" destId="{D101B0CC-58B7-414A-96C4-6EF4011651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436CE9-A6C1-4D60-B234-8E07CBCC7D5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F5D0F3E-BCEA-479E-9378-C855B9CD5CA3}">
      <dgm:prSet/>
      <dgm:spPr/>
      <dgm:t>
        <a:bodyPr/>
        <a:lstStyle/>
        <a:p>
          <a:r>
            <a:rPr lang="en-US"/>
            <a:t>We learned how to evaluate online information using the CRAAP Test:</a:t>
          </a:r>
        </a:p>
      </dgm:t>
    </dgm:pt>
    <dgm:pt modelId="{F2E71FC1-7B1B-4874-9A87-C755046CFF62}" type="parTrans" cxnId="{607A9DC3-33B0-4B64-8A68-B178DF87AD33}">
      <dgm:prSet/>
      <dgm:spPr/>
      <dgm:t>
        <a:bodyPr/>
        <a:lstStyle/>
        <a:p>
          <a:endParaRPr lang="en-US"/>
        </a:p>
      </dgm:t>
    </dgm:pt>
    <dgm:pt modelId="{F98C3108-C089-4B96-99E8-518710998534}" type="sibTrans" cxnId="{607A9DC3-33B0-4B64-8A68-B178DF87AD33}">
      <dgm:prSet/>
      <dgm:spPr/>
      <dgm:t>
        <a:bodyPr/>
        <a:lstStyle/>
        <a:p>
          <a:endParaRPr lang="en-US"/>
        </a:p>
      </dgm:t>
    </dgm:pt>
    <dgm:pt modelId="{D0E589A5-9545-4B35-94F4-B66F95D5FBBB}">
      <dgm:prSet/>
      <dgm:spPr/>
      <dgm:t>
        <a:bodyPr/>
        <a:lstStyle/>
        <a:p>
          <a:r>
            <a:rPr lang="en-US" dirty="0"/>
            <a:t> Currency</a:t>
          </a:r>
        </a:p>
      </dgm:t>
    </dgm:pt>
    <dgm:pt modelId="{F7933052-65A4-4376-BDE6-F4D20E76BD7D}" type="parTrans" cxnId="{5C19C036-46BB-4AC7-9530-5E00D34B0E9E}">
      <dgm:prSet/>
      <dgm:spPr/>
      <dgm:t>
        <a:bodyPr/>
        <a:lstStyle/>
        <a:p>
          <a:endParaRPr lang="en-US"/>
        </a:p>
      </dgm:t>
    </dgm:pt>
    <dgm:pt modelId="{B4926E50-81C7-4826-883B-2978E45AE944}" type="sibTrans" cxnId="{5C19C036-46BB-4AC7-9530-5E00D34B0E9E}">
      <dgm:prSet/>
      <dgm:spPr/>
      <dgm:t>
        <a:bodyPr/>
        <a:lstStyle/>
        <a:p>
          <a:endParaRPr lang="en-US"/>
        </a:p>
      </dgm:t>
    </dgm:pt>
    <dgm:pt modelId="{A89F935A-6ED2-4936-A18D-0842F7CBD53E}">
      <dgm:prSet/>
      <dgm:spPr/>
      <dgm:t>
        <a:bodyPr/>
        <a:lstStyle/>
        <a:p>
          <a:r>
            <a:rPr lang="en-US" dirty="0"/>
            <a:t> Relevance</a:t>
          </a:r>
        </a:p>
      </dgm:t>
    </dgm:pt>
    <dgm:pt modelId="{AD7FF2E8-00E6-4CA4-AD41-8311DE812D8C}" type="parTrans" cxnId="{2D5E0C20-C075-4EDA-A087-93922F2566EE}">
      <dgm:prSet/>
      <dgm:spPr/>
      <dgm:t>
        <a:bodyPr/>
        <a:lstStyle/>
        <a:p>
          <a:endParaRPr lang="en-US"/>
        </a:p>
      </dgm:t>
    </dgm:pt>
    <dgm:pt modelId="{D170EA63-A061-43C8-99DA-18860CA398FF}" type="sibTrans" cxnId="{2D5E0C20-C075-4EDA-A087-93922F2566EE}">
      <dgm:prSet/>
      <dgm:spPr/>
      <dgm:t>
        <a:bodyPr/>
        <a:lstStyle/>
        <a:p>
          <a:endParaRPr lang="en-US"/>
        </a:p>
      </dgm:t>
    </dgm:pt>
    <dgm:pt modelId="{0B2744AF-540C-4955-B671-9AA99D9D8E4C}">
      <dgm:prSet/>
      <dgm:spPr/>
      <dgm:t>
        <a:bodyPr/>
        <a:lstStyle/>
        <a:p>
          <a:r>
            <a:rPr lang="en-US" dirty="0"/>
            <a:t>Authority</a:t>
          </a:r>
        </a:p>
      </dgm:t>
    </dgm:pt>
    <dgm:pt modelId="{669FC834-B772-48D1-B23A-463DD5E57237}" type="parTrans" cxnId="{35B92269-1D20-443A-8767-B3DD23030C13}">
      <dgm:prSet/>
      <dgm:spPr/>
      <dgm:t>
        <a:bodyPr/>
        <a:lstStyle/>
        <a:p>
          <a:endParaRPr lang="en-US"/>
        </a:p>
      </dgm:t>
    </dgm:pt>
    <dgm:pt modelId="{F4DC3FA4-0BE6-4B33-9945-C3AFCCAD36EF}" type="sibTrans" cxnId="{35B92269-1D20-443A-8767-B3DD23030C13}">
      <dgm:prSet/>
      <dgm:spPr/>
      <dgm:t>
        <a:bodyPr/>
        <a:lstStyle/>
        <a:p>
          <a:endParaRPr lang="en-US"/>
        </a:p>
      </dgm:t>
    </dgm:pt>
    <dgm:pt modelId="{C441C4D6-2AC8-44C8-AE76-1972179ADC1D}">
      <dgm:prSet/>
      <dgm:spPr/>
      <dgm:t>
        <a:bodyPr/>
        <a:lstStyle/>
        <a:p>
          <a:r>
            <a:rPr lang="en-US" dirty="0"/>
            <a:t> Accuracy</a:t>
          </a:r>
        </a:p>
      </dgm:t>
    </dgm:pt>
    <dgm:pt modelId="{05200BC2-BDC8-47ED-9D5F-E3702C7C6130}" type="parTrans" cxnId="{7BBDA3AF-8688-4344-8915-0418118D5529}">
      <dgm:prSet/>
      <dgm:spPr/>
      <dgm:t>
        <a:bodyPr/>
        <a:lstStyle/>
        <a:p>
          <a:endParaRPr lang="en-US"/>
        </a:p>
      </dgm:t>
    </dgm:pt>
    <dgm:pt modelId="{F583E2BE-8BF8-4A5F-AAA0-777D78399F30}" type="sibTrans" cxnId="{7BBDA3AF-8688-4344-8915-0418118D5529}">
      <dgm:prSet/>
      <dgm:spPr/>
      <dgm:t>
        <a:bodyPr/>
        <a:lstStyle/>
        <a:p>
          <a:endParaRPr lang="en-US"/>
        </a:p>
      </dgm:t>
    </dgm:pt>
    <dgm:pt modelId="{8ECD3066-8469-4E9F-882B-ECA28B189895}">
      <dgm:prSet/>
      <dgm:spPr/>
      <dgm:t>
        <a:bodyPr/>
        <a:lstStyle/>
        <a:p>
          <a:r>
            <a:rPr lang="en-US" dirty="0"/>
            <a:t> Purpose</a:t>
          </a:r>
        </a:p>
      </dgm:t>
    </dgm:pt>
    <dgm:pt modelId="{5883851C-9078-4BBC-80B9-F55F889026A5}" type="parTrans" cxnId="{C3EE0C58-83CD-4C0D-8D13-E384469917C8}">
      <dgm:prSet/>
      <dgm:spPr/>
      <dgm:t>
        <a:bodyPr/>
        <a:lstStyle/>
        <a:p>
          <a:endParaRPr lang="en-US"/>
        </a:p>
      </dgm:t>
    </dgm:pt>
    <dgm:pt modelId="{1708921E-3280-4422-860F-5689FCEAD48C}" type="sibTrans" cxnId="{C3EE0C58-83CD-4C0D-8D13-E384469917C8}">
      <dgm:prSet/>
      <dgm:spPr/>
      <dgm:t>
        <a:bodyPr/>
        <a:lstStyle/>
        <a:p>
          <a:endParaRPr lang="en-US"/>
        </a:p>
      </dgm:t>
    </dgm:pt>
    <dgm:pt modelId="{7BF9FA85-9E02-4A77-921B-364B95E55633}" type="pres">
      <dgm:prSet presAssocID="{B4436CE9-A6C1-4D60-B234-8E07CBCC7D5F}" presName="linear" presStyleCnt="0">
        <dgm:presLayoutVars>
          <dgm:animLvl val="lvl"/>
          <dgm:resizeHandles val="exact"/>
        </dgm:presLayoutVars>
      </dgm:prSet>
      <dgm:spPr/>
    </dgm:pt>
    <dgm:pt modelId="{952E5B41-721C-4915-A211-F0785002B1E8}" type="pres">
      <dgm:prSet presAssocID="{6F5D0F3E-BCEA-479E-9378-C855B9CD5CA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35C82EA-1985-4828-B06A-0F2C0BA04C33}" type="pres">
      <dgm:prSet presAssocID="{F98C3108-C089-4B96-99E8-518710998534}" presName="spacer" presStyleCnt="0"/>
      <dgm:spPr/>
    </dgm:pt>
    <dgm:pt modelId="{DB21DB70-DDDB-4365-A69A-97A15B964092}" type="pres">
      <dgm:prSet presAssocID="{D0E589A5-9545-4B35-94F4-B66F95D5FBB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25B8E78-62AB-47A4-B9A0-C1CCA462B627}" type="pres">
      <dgm:prSet presAssocID="{B4926E50-81C7-4826-883B-2978E45AE944}" presName="spacer" presStyleCnt="0"/>
      <dgm:spPr/>
    </dgm:pt>
    <dgm:pt modelId="{258196D0-16E6-44F2-B2BE-2C46A9B286C7}" type="pres">
      <dgm:prSet presAssocID="{A89F935A-6ED2-4936-A18D-0842F7CBD53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65AFA4B-4D43-40A7-8AFA-AB40190DD134}" type="pres">
      <dgm:prSet presAssocID="{D170EA63-A061-43C8-99DA-18860CA398FF}" presName="spacer" presStyleCnt="0"/>
      <dgm:spPr/>
    </dgm:pt>
    <dgm:pt modelId="{3A0BA7BC-88CD-4D57-8181-C424BDA2FA90}" type="pres">
      <dgm:prSet presAssocID="{0B2744AF-540C-4955-B671-9AA99D9D8E4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3BED7FB-DB85-40E9-8BA4-DC82860F513A}" type="pres">
      <dgm:prSet presAssocID="{F4DC3FA4-0BE6-4B33-9945-C3AFCCAD36EF}" presName="spacer" presStyleCnt="0"/>
      <dgm:spPr/>
    </dgm:pt>
    <dgm:pt modelId="{D40C9428-0803-4D5D-B0B2-22B268309B87}" type="pres">
      <dgm:prSet presAssocID="{C441C4D6-2AC8-44C8-AE76-1972179ADC1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BCB64FE-61F0-43A3-BEF4-2D6CECE68F9B}" type="pres">
      <dgm:prSet presAssocID="{F583E2BE-8BF8-4A5F-AAA0-777D78399F30}" presName="spacer" presStyleCnt="0"/>
      <dgm:spPr/>
    </dgm:pt>
    <dgm:pt modelId="{4966D765-9AE1-4D9A-A1C9-BE253054FA0F}" type="pres">
      <dgm:prSet presAssocID="{8ECD3066-8469-4E9F-882B-ECA28B18989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3541915-D7F7-4D8F-B2B9-4910558377FB}" type="presOf" srcId="{A89F935A-6ED2-4936-A18D-0842F7CBD53E}" destId="{258196D0-16E6-44F2-B2BE-2C46A9B286C7}" srcOrd="0" destOrd="0" presId="urn:microsoft.com/office/officeart/2005/8/layout/vList2"/>
    <dgm:cxn modelId="{2D5E0C20-C075-4EDA-A087-93922F2566EE}" srcId="{B4436CE9-A6C1-4D60-B234-8E07CBCC7D5F}" destId="{A89F935A-6ED2-4936-A18D-0842F7CBD53E}" srcOrd="2" destOrd="0" parTransId="{AD7FF2E8-00E6-4CA4-AD41-8311DE812D8C}" sibTransId="{D170EA63-A061-43C8-99DA-18860CA398FF}"/>
    <dgm:cxn modelId="{E95D8B21-09F9-4EE4-ACC1-7FF013BF5D9A}" type="presOf" srcId="{C441C4D6-2AC8-44C8-AE76-1972179ADC1D}" destId="{D40C9428-0803-4D5D-B0B2-22B268309B87}" srcOrd="0" destOrd="0" presId="urn:microsoft.com/office/officeart/2005/8/layout/vList2"/>
    <dgm:cxn modelId="{66FF6626-0229-412D-9785-1EFD5C57BD22}" type="presOf" srcId="{8ECD3066-8469-4E9F-882B-ECA28B189895}" destId="{4966D765-9AE1-4D9A-A1C9-BE253054FA0F}" srcOrd="0" destOrd="0" presId="urn:microsoft.com/office/officeart/2005/8/layout/vList2"/>
    <dgm:cxn modelId="{5C19C036-46BB-4AC7-9530-5E00D34B0E9E}" srcId="{B4436CE9-A6C1-4D60-B234-8E07CBCC7D5F}" destId="{D0E589A5-9545-4B35-94F4-B66F95D5FBBB}" srcOrd="1" destOrd="0" parTransId="{F7933052-65A4-4376-BDE6-F4D20E76BD7D}" sibTransId="{B4926E50-81C7-4826-883B-2978E45AE944}"/>
    <dgm:cxn modelId="{FDBD455E-846E-44F2-99D1-AB615001B98D}" type="presOf" srcId="{B4436CE9-A6C1-4D60-B234-8E07CBCC7D5F}" destId="{7BF9FA85-9E02-4A77-921B-364B95E55633}" srcOrd="0" destOrd="0" presId="urn:microsoft.com/office/officeart/2005/8/layout/vList2"/>
    <dgm:cxn modelId="{2047DA42-4854-49DF-895E-C50A56EE0522}" type="presOf" srcId="{D0E589A5-9545-4B35-94F4-B66F95D5FBBB}" destId="{DB21DB70-DDDB-4365-A69A-97A15B964092}" srcOrd="0" destOrd="0" presId="urn:microsoft.com/office/officeart/2005/8/layout/vList2"/>
    <dgm:cxn modelId="{35B92269-1D20-443A-8767-B3DD23030C13}" srcId="{B4436CE9-A6C1-4D60-B234-8E07CBCC7D5F}" destId="{0B2744AF-540C-4955-B671-9AA99D9D8E4C}" srcOrd="3" destOrd="0" parTransId="{669FC834-B772-48D1-B23A-463DD5E57237}" sibTransId="{F4DC3FA4-0BE6-4B33-9945-C3AFCCAD36EF}"/>
    <dgm:cxn modelId="{C3EE0C58-83CD-4C0D-8D13-E384469917C8}" srcId="{B4436CE9-A6C1-4D60-B234-8E07CBCC7D5F}" destId="{8ECD3066-8469-4E9F-882B-ECA28B189895}" srcOrd="5" destOrd="0" parTransId="{5883851C-9078-4BBC-80B9-F55F889026A5}" sibTransId="{1708921E-3280-4422-860F-5689FCEAD48C}"/>
    <dgm:cxn modelId="{7BBDA3AF-8688-4344-8915-0418118D5529}" srcId="{B4436CE9-A6C1-4D60-B234-8E07CBCC7D5F}" destId="{C441C4D6-2AC8-44C8-AE76-1972179ADC1D}" srcOrd="4" destOrd="0" parTransId="{05200BC2-BDC8-47ED-9D5F-E3702C7C6130}" sibTransId="{F583E2BE-8BF8-4A5F-AAA0-777D78399F30}"/>
    <dgm:cxn modelId="{607A9DC3-33B0-4B64-8A68-B178DF87AD33}" srcId="{B4436CE9-A6C1-4D60-B234-8E07CBCC7D5F}" destId="{6F5D0F3E-BCEA-479E-9378-C855B9CD5CA3}" srcOrd="0" destOrd="0" parTransId="{F2E71FC1-7B1B-4874-9A87-C755046CFF62}" sibTransId="{F98C3108-C089-4B96-99E8-518710998534}"/>
    <dgm:cxn modelId="{728EEECB-5FEE-4FBD-A7C0-12217C5797E7}" type="presOf" srcId="{0B2744AF-540C-4955-B671-9AA99D9D8E4C}" destId="{3A0BA7BC-88CD-4D57-8181-C424BDA2FA90}" srcOrd="0" destOrd="0" presId="urn:microsoft.com/office/officeart/2005/8/layout/vList2"/>
    <dgm:cxn modelId="{6A66F2CE-77F5-4DAA-A51C-17ABBA4CA0AC}" type="presOf" srcId="{6F5D0F3E-BCEA-479E-9378-C855B9CD5CA3}" destId="{952E5B41-721C-4915-A211-F0785002B1E8}" srcOrd="0" destOrd="0" presId="urn:microsoft.com/office/officeart/2005/8/layout/vList2"/>
    <dgm:cxn modelId="{E6BB95B6-51B9-436C-B492-660D8BE96937}" type="presParOf" srcId="{7BF9FA85-9E02-4A77-921B-364B95E55633}" destId="{952E5B41-721C-4915-A211-F0785002B1E8}" srcOrd="0" destOrd="0" presId="urn:microsoft.com/office/officeart/2005/8/layout/vList2"/>
    <dgm:cxn modelId="{817097D2-29DC-4E68-854A-D1EC0E628A5E}" type="presParOf" srcId="{7BF9FA85-9E02-4A77-921B-364B95E55633}" destId="{835C82EA-1985-4828-B06A-0F2C0BA04C33}" srcOrd="1" destOrd="0" presId="urn:microsoft.com/office/officeart/2005/8/layout/vList2"/>
    <dgm:cxn modelId="{97064F84-CF0F-4A8A-BC3D-204550ECD10E}" type="presParOf" srcId="{7BF9FA85-9E02-4A77-921B-364B95E55633}" destId="{DB21DB70-DDDB-4365-A69A-97A15B964092}" srcOrd="2" destOrd="0" presId="urn:microsoft.com/office/officeart/2005/8/layout/vList2"/>
    <dgm:cxn modelId="{5ECBBAC2-D059-41CF-87D1-FC26AD39FB8D}" type="presParOf" srcId="{7BF9FA85-9E02-4A77-921B-364B95E55633}" destId="{325B8E78-62AB-47A4-B9A0-C1CCA462B627}" srcOrd="3" destOrd="0" presId="urn:microsoft.com/office/officeart/2005/8/layout/vList2"/>
    <dgm:cxn modelId="{90568BB7-6561-4F72-80B0-5DEC628F3C3D}" type="presParOf" srcId="{7BF9FA85-9E02-4A77-921B-364B95E55633}" destId="{258196D0-16E6-44F2-B2BE-2C46A9B286C7}" srcOrd="4" destOrd="0" presId="urn:microsoft.com/office/officeart/2005/8/layout/vList2"/>
    <dgm:cxn modelId="{6B2FFA36-6698-4CC7-8A67-0AC97A993896}" type="presParOf" srcId="{7BF9FA85-9E02-4A77-921B-364B95E55633}" destId="{565AFA4B-4D43-40A7-8AFA-AB40190DD134}" srcOrd="5" destOrd="0" presId="urn:microsoft.com/office/officeart/2005/8/layout/vList2"/>
    <dgm:cxn modelId="{09049CBC-3CA7-445B-A54A-119A39448050}" type="presParOf" srcId="{7BF9FA85-9E02-4A77-921B-364B95E55633}" destId="{3A0BA7BC-88CD-4D57-8181-C424BDA2FA90}" srcOrd="6" destOrd="0" presId="urn:microsoft.com/office/officeart/2005/8/layout/vList2"/>
    <dgm:cxn modelId="{0E9FF3FA-E578-487F-9F70-54B64AAFC61B}" type="presParOf" srcId="{7BF9FA85-9E02-4A77-921B-364B95E55633}" destId="{F3BED7FB-DB85-40E9-8BA4-DC82860F513A}" srcOrd="7" destOrd="0" presId="urn:microsoft.com/office/officeart/2005/8/layout/vList2"/>
    <dgm:cxn modelId="{A53857DB-009A-44F7-A5B1-4C094DEC7F26}" type="presParOf" srcId="{7BF9FA85-9E02-4A77-921B-364B95E55633}" destId="{D40C9428-0803-4D5D-B0B2-22B268309B87}" srcOrd="8" destOrd="0" presId="urn:microsoft.com/office/officeart/2005/8/layout/vList2"/>
    <dgm:cxn modelId="{19F5D9D5-5575-4027-B625-D755266BA846}" type="presParOf" srcId="{7BF9FA85-9E02-4A77-921B-364B95E55633}" destId="{FBCB64FE-61F0-43A3-BEF4-2D6CECE68F9B}" srcOrd="9" destOrd="0" presId="urn:microsoft.com/office/officeart/2005/8/layout/vList2"/>
    <dgm:cxn modelId="{6D43EF79-C58B-4E9C-B4BE-ABC67CAE363D}" type="presParOf" srcId="{7BF9FA85-9E02-4A77-921B-364B95E55633}" destId="{4966D765-9AE1-4D9A-A1C9-BE253054FA0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786965-3D20-4D9A-BBA2-2980AB9E1A89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91121D-367C-4CB7-9B68-91D835C8064C}">
      <dgm:prSet/>
      <dgm:spPr/>
      <dgm:t>
        <a:bodyPr/>
        <a:lstStyle/>
        <a:p>
          <a:r>
            <a:rPr lang="en-US"/>
            <a:t>Some challenges I faced:</a:t>
          </a:r>
        </a:p>
      </dgm:t>
    </dgm:pt>
    <dgm:pt modelId="{C5A2D892-E38C-4D35-B3B4-3BF0F84E858B}" type="parTrans" cxnId="{5E5315F9-65B3-4130-9019-B3BD196BCD26}">
      <dgm:prSet/>
      <dgm:spPr/>
      <dgm:t>
        <a:bodyPr/>
        <a:lstStyle/>
        <a:p>
          <a:endParaRPr lang="en-US"/>
        </a:p>
      </dgm:t>
    </dgm:pt>
    <dgm:pt modelId="{558FA85A-1A3F-4EE0-8E51-AF43F0F40E2A}" type="sibTrans" cxnId="{5E5315F9-65B3-4130-9019-B3BD196BCD26}">
      <dgm:prSet/>
      <dgm:spPr/>
      <dgm:t>
        <a:bodyPr/>
        <a:lstStyle/>
        <a:p>
          <a:endParaRPr lang="en-US"/>
        </a:p>
      </dgm:t>
    </dgm:pt>
    <dgm:pt modelId="{D9F3C6AE-69C0-417A-9798-F9EEF616542B}">
      <dgm:prSet/>
      <dgm:spPr/>
      <dgm:t>
        <a:bodyPr/>
        <a:lstStyle/>
        <a:p>
          <a:r>
            <a:rPr lang="en-US"/>
            <a:t>• Organising information clearly</a:t>
          </a:r>
        </a:p>
      </dgm:t>
    </dgm:pt>
    <dgm:pt modelId="{0DF7BEAC-9F3D-45B6-A69A-1AF6DE12ACCC}" type="parTrans" cxnId="{FA64673B-103A-41BB-A4F1-10509A8EF3E3}">
      <dgm:prSet/>
      <dgm:spPr/>
      <dgm:t>
        <a:bodyPr/>
        <a:lstStyle/>
        <a:p>
          <a:endParaRPr lang="en-US"/>
        </a:p>
      </dgm:t>
    </dgm:pt>
    <dgm:pt modelId="{2F8100F3-51C7-4D76-8BAF-E4D487B1FDE3}" type="sibTrans" cxnId="{FA64673B-103A-41BB-A4F1-10509A8EF3E3}">
      <dgm:prSet/>
      <dgm:spPr/>
      <dgm:t>
        <a:bodyPr/>
        <a:lstStyle/>
        <a:p>
          <a:endParaRPr lang="en-US"/>
        </a:p>
      </dgm:t>
    </dgm:pt>
    <dgm:pt modelId="{8C4F28B9-13AA-460E-A381-8156EC3C7D25}">
      <dgm:prSet/>
      <dgm:spPr/>
      <dgm:t>
        <a:bodyPr/>
        <a:lstStyle/>
        <a:p>
          <a:r>
            <a:rPr lang="en-US"/>
            <a:t>• Designing presentations effectively</a:t>
          </a:r>
        </a:p>
      </dgm:t>
    </dgm:pt>
    <dgm:pt modelId="{7BFA91FF-CA11-47DD-9E8B-1F7B7648A01D}" type="parTrans" cxnId="{EEA8A266-E163-40CC-A6F6-2B6E65B23E15}">
      <dgm:prSet/>
      <dgm:spPr/>
      <dgm:t>
        <a:bodyPr/>
        <a:lstStyle/>
        <a:p>
          <a:endParaRPr lang="en-US"/>
        </a:p>
      </dgm:t>
    </dgm:pt>
    <dgm:pt modelId="{3F890736-3179-4381-AEAD-DF471363DFCE}" type="sibTrans" cxnId="{EEA8A266-E163-40CC-A6F6-2B6E65B23E15}">
      <dgm:prSet/>
      <dgm:spPr/>
      <dgm:t>
        <a:bodyPr/>
        <a:lstStyle/>
        <a:p>
          <a:endParaRPr lang="en-US"/>
        </a:p>
      </dgm:t>
    </dgm:pt>
    <dgm:pt modelId="{661222FE-5699-4ADB-B3FC-9CE5EF3A7EE5}">
      <dgm:prSet/>
      <dgm:spPr/>
      <dgm:t>
        <a:bodyPr/>
        <a:lstStyle/>
        <a:p>
          <a:r>
            <a:rPr lang="en-US"/>
            <a:t>• Managing time during assignments</a:t>
          </a:r>
        </a:p>
      </dgm:t>
    </dgm:pt>
    <dgm:pt modelId="{FBC03AFD-5293-485F-B2BF-BD6FA1F29EE4}" type="parTrans" cxnId="{BC8DCA28-943C-4B0A-A495-ABA8FD082F78}">
      <dgm:prSet/>
      <dgm:spPr/>
      <dgm:t>
        <a:bodyPr/>
        <a:lstStyle/>
        <a:p>
          <a:endParaRPr lang="en-US"/>
        </a:p>
      </dgm:t>
    </dgm:pt>
    <dgm:pt modelId="{59189941-737A-4610-A2E7-D17780298C69}" type="sibTrans" cxnId="{BC8DCA28-943C-4B0A-A495-ABA8FD082F78}">
      <dgm:prSet/>
      <dgm:spPr/>
      <dgm:t>
        <a:bodyPr/>
        <a:lstStyle/>
        <a:p>
          <a:endParaRPr lang="en-US"/>
        </a:p>
      </dgm:t>
    </dgm:pt>
    <dgm:pt modelId="{53B31D84-20DE-4402-A805-C48B824BB256}" type="pres">
      <dgm:prSet presAssocID="{BB786965-3D20-4D9A-BBA2-2980AB9E1A89}" presName="matrix" presStyleCnt="0">
        <dgm:presLayoutVars>
          <dgm:chMax val="1"/>
          <dgm:dir/>
          <dgm:resizeHandles val="exact"/>
        </dgm:presLayoutVars>
      </dgm:prSet>
      <dgm:spPr/>
    </dgm:pt>
    <dgm:pt modelId="{86EDF409-18E4-4883-B488-63500541D53A}" type="pres">
      <dgm:prSet presAssocID="{BB786965-3D20-4D9A-BBA2-2980AB9E1A89}" presName="diamond" presStyleLbl="bgShp" presStyleIdx="0" presStyleCnt="1"/>
      <dgm:spPr/>
    </dgm:pt>
    <dgm:pt modelId="{3256D3F5-13E2-49D9-A7E3-768ECACC58AC}" type="pres">
      <dgm:prSet presAssocID="{BB786965-3D20-4D9A-BBA2-2980AB9E1A8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A4118DE-92C8-4F02-8857-751977CA0AB1}" type="pres">
      <dgm:prSet presAssocID="{BB786965-3D20-4D9A-BBA2-2980AB9E1A8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6E4BD34-3ABF-43DF-B698-2A95AD777E34}" type="pres">
      <dgm:prSet presAssocID="{BB786965-3D20-4D9A-BBA2-2980AB9E1A8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4A8931B-C14D-4805-9CE9-82BF81AFAEC6}" type="pres">
      <dgm:prSet presAssocID="{BB786965-3D20-4D9A-BBA2-2980AB9E1A8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C8DCA28-943C-4B0A-A495-ABA8FD082F78}" srcId="{BB786965-3D20-4D9A-BBA2-2980AB9E1A89}" destId="{661222FE-5699-4ADB-B3FC-9CE5EF3A7EE5}" srcOrd="3" destOrd="0" parTransId="{FBC03AFD-5293-485F-B2BF-BD6FA1F29EE4}" sibTransId="{59189941-737A-4610-A2E7-D17780298C69}"/>
    <dgm:cxn modelId="{FA64673B-103A-41BB-A4F1-10509A8EF3E3}" srcId="{BB786965-3D20-4D9A-BBA2-2980AB9E1A89}" destId="{D9F3C6AE-69C0-417A-9798-F9EEF616542B}" srcOrd="1" destOrd="0" parTransId="{0DF7BEAC-9F3D-45B6-A69A-1AF6DE12ACCC}" sibTransId="{2F8100F3-51C7-4D76-8BAF-E4D487B1FDE3}"/>
    <dgm:cxn modelId="{67D72B3F-05FC-4AC6-AC81-38DA7756E791}" type="presOf" srcId="{BB786965-3D20-4D9A-BBA2-2980AB9E1A89}" destId="{53B31D84-20DE-4402-A805-C48B824BB256}" srcOrd="0" destOrd="0" presId="urn:microsoft.com/office/officeart/2005/8/layout/matrix3"/>
    <dgm:cxn modelId="{EEA8A266-E163-40CC-A6F6-2B6E65B23E15}" srcId="{BB786965-3D20-4D9A-BBA2-2980AB9E1A89}" destId="{8C4F28B9-13AA-460E-A381-8156EC3C7D25}" srcOrd="2" destOrd="0" parTransId="{7BFA91FF-CA11-47DD-9E8B-1F7B7648A01D}" sibTransId="{3F890736-3179-4381-AEAD-DF471363DFCE}"/>
    <dgm:cxn modelId="{5F34FA54-D3D8-4A12-8795-F8A0440E48BE}" type="presOf" srcId="{D9F3C6AE-69C0-417A-9798-F9EEF616542B}" destId="{3A4118DE-92C8-4F02-8857-751977CA0AB1}" srcOrd="0" destOrd="0" presId="urn:microsoft.com/office/officeart/2005/8/layout/matrix3"/>
    <dgm:cxn modelId="{066C6A8D-BF35-457A-8041-08CA5D48A824}" type="presOf" srcId="{661222FE-5699-4ADB-B3FC-9CE5EF3A7EE5}" destId="{F4A8931B-C14D-4805-9CE9-82BF81AFAEC6}" srcOrd="0" destOrd="0" presId="urn:microsoft.com/office/officeart/2005/8/layout/matrix3"/>
    <dgm:cxn modelId="{BB7902D4-D12D-40B3-AA72-5C3F35FABAA3}" type="presOf" srcId="{0891121D-367C-4CB7-9B68-91D835C8064C}" destId="{3256D3F5-13E2-49D9-A7E3-768ECACC58AC}" srcOrd="0" destOrd="0" presId="urn:microsoft.com/office/officeart/2005/8/layout/matrix3"/>
    <dgm:cxn modelId="{7FD9E3D6-911B-4BE8-8506-A072CCE4E079}" type="presOf" srcId="{8C4F28B9-13AA-460E-A381-8156EC3C7D25}" destId="{A6E4BD34-3ABF-43DF-B698-2A95AD777E34}" srcOrd="0" destOrd="0" presId="urn:microsoft.com/office/officeart/2005/8/layout/matrix3"/>
    <dgm:cxn modelId="{5E5315F9-65B3-4130-9019-B3BD196BCD26}" srcId="{BB786965-3D20-4D9A-BBA2-2980AB9E1A89}" destId="{0891121D-367C-4CB7-9B68-91D835C8064C}" srcOrd="0" destOrd="0" parTransId="{C5A2D892-E38C-4D35-B3B4-3BF0F84E858B}" sibTransId="{558FA85A-1A3F-4EE0-8E51-AF43F0F40E2A}"/>
    <dgm:cxn modelId="{326B8E1A-B147-444D-80C9-A7909B620B69}" type="presParOf" srcId="{53B31D84-20DE-4402-A805-C48B824BB256}" destId="{86EDF409-18E4-4883-B488-63500541D53A}" srcOrd="0" destOrd="0" presId="urn:microsoft.com/office/officeart/2005/8/layout/matrix3"/>
    <dgm:cxn modelId="{9E82CA47-9E01-48B6-B78D-4418C22A13B4}" type="presParOf" srcId="{53B31D84-20DE-4402-A805-C48B824BB256}" destId="{3256D3F5-13E2-49D9-A7E3-768ECACC58AC}" srcOrd="1" destOrd="0" presId="urn:microsoft.com/office/officeart/2005/8/layout/matrix3"/>
    <dgm:cxn modelId="{28EF9305-0032-460D-80DD-CCD4378C05E7}" type="presParOf" srcId="{53B31D84-20DE-4402-A805-C48B824BB256}" destId="{3A4118DE-92C8-4F02-8857-751977CA0AB1}" srcOrd="2" destOrd="0" presId="urn:microsoft.com/office/officeart/2005/8/layout/matrix3"/>
    <dgm:cxn modelId="{1C49D525-2BAD-4250-86EA-B7A16B0031FB}" type="presParOf" srcId="{53B31D84-20DE-4402-A805-C48B824BB256}" destId="{A6E4BD34-3ABF-43DF-B698-2A95AD777E34}" srcOrd="3" destOrd="0" presId="urn:microsoft.com/office/officeart/2005/8/layout/matrix3"/>
    <dgm:cxn modelId="{5F58833F-CCB3-4EE0-A5E4-2413825FEC42}" type="presParOf" srcId="{53B31D84-20DE-4402-A805-C48B824BB256}" destId="{F4A8931B-C14D-4805-9CE9-82BF81AFAEC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FA16F2-BF74-4A94-A291-9A4429E4E7A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54B2A8-3C25-42C2-8E53-5263499B7279}">
      <dgm:prSet/>
      <dgm:spPr/>
      <dgm:t>
        <a:bodyPr/>
        <a:lstStyle/>
        <a:p>
          <a:r>
            <a:rPr lang="en-US"/>
            <a:t>Over time I improved my ability to:</a:t>
          </a:r>
        </a:p>
      </dgm:t>
    </dgm:pt>
    <dgm:pt modelId="{1A59E371-4B59-4ED5-A5FD-D27354413D5D}" type="parTrans" cxnId="{5A730CD8-D2BD-4D64-9173-6D89C0172A9E}">
      <dgm:prSet/>
      <dgm:spPr/>
      <dgm:t>
        <a:bodyPr/>
        <a:lstStyle/>
        <a:p>
          <a:endParaRPr lang="en-US"/>
        </a:p>
      </dgm:t>
    </dgm:pt>
    <dgm:pt modelId="{DF8FBB25-A45D-4A5B-A5E2-0C5C7CCA3C36}" type="sibTrans" cxnId="{5A730CD8-D2BD-4D64-9173-6D89C0172A9E}">
      <dgm:prSet/>
      <dgm:spPr/>
      <dgm:t>
        <a:bodyPr/>
        <a:lstStyle/>
        <a:p>
          <a:endParaRPr lang="en-US"/>
        </a:p>
      </dgm:t>
    </dgm:pt>
    <dgm:pt modelId="{A2C38C15-CB3E-4AEA-9EFD-542A5A856972}">
      <dgm:prSet/>
      <dgm:spPr/>
      <dgm:t>
        <a:bodyPr/>
        <a:lstStyle/>
        <a:p>
          <a:r>
            <a:rPr lang="en-US"/>
            <a:t>• Structure presentations</a:t>
          </a:r>
        </a:p>
      </dgm:t>
    </dgm:pt>
    <dgm:pt modelId="{2B5D1E70-A27C-4E2C-ABDA-6ACBE186AE2D}" type="parTrans" cxnId="{CA855CB3-120F-40D8-A7DB-0B4EDF0EDC02}">
      <dgm:prSet/>
      <dgm:spPr/>
      <dgm:t>
        <a:bodyPr/>
        <a:lstStyle/>
        <a:p>
          <a:endParaRPr lang="en-US"/>
        </a:p>
      </dgm:t>
    </dgm:pt>
    <dgm:pt modelId="{1315AF7E-4663-48A1-9E3A-E6DE05A1E91C}" type="sibTrans" cxnId="{CA855CB3-120F-40D8-A7DB-0B4EDF0EDC02}">
      <dgm:prSet/>
      <dgm:spPr/>
      <dgm:t>
        <a:bodyPr/>
        <a:lstStyle/>
        <a:p>
          <a:endParaRPr lang="en-US"/>
        </a:p>
      </dgm:t>
    </dgm:pt>
    <dgm:pt modelId="{52D11957-18F2-47F8-B89A-9A786C573AAF}">
      <dgm:prSet/>
      <dgm:spPr/>
      <dgm:t>
        <a:bodyPr/>
        <a:lstStyle/>
        <a:p>
          <a:r>
            <a:rPr lang="en-US"/>
            <a:t>• Use digital tools efficiently</a:t>
          </a:r>
        </a:p>
      </dgm:t>
    </dgm:pt>
    <dgm:pt modelId="{1C34E8DC-7677-4DDB-A624-B0C55E70AE09}" type="parTrans" cxnId="{74040F12-86BE-4945-A324-8812D9055AD1}">
      <dgm:prSet/>
      <dgm:spPr/>
      <dgm:t>
        <a:bodyPr/>
        <a:lstStyle/>
        <a:p>
          <a:endParaRPr lang="en-US"/>
        </a:p>
      </dgm:t>
    </dgm:pt>
    <dgm:pt modelId="{FFC80C8A-23D4-4462-BDD5-C8417E65233C}" type="sibTrans" cxnId="{74040F12-86BE-4945-A324-8812D9055AD1}">
      <dgm:prSet/>
      <dgm:spPr/>
      <dgm:t>
        <a:bodyPr/>
        <a:lstStyle/>
        <a:p>
          <a:endParaRPr lang="en-US"/>
        </a:p>
      </dgm:t>
    </dgm:pt>
    <dgm:pt modelId="{09E7CD3B-925D-4F67-9CAC-C85C386ECC62}">
      <dgm:prSet/>
      <dgm:spPr/>
      <dgm:t>
        <a:bodyPr/>
        <a:lstStyle/>
        <a:p>
          <a:r>
            <a:rPr lang="en-US"/>
            <a:t>• Present information in a clear way</a:t>
          </a:r>
        </a:p>
      </dgm:t>
    </dgm:pt>
    <dgm:pt modelId="{16886227-F25E-4A80-9F23-790F1923A21B}" type="parTrans" cxnId="{7687D542-41CD-43C9-BD68-4E6E4E3C0039}">
      <dgm:prSet/>
      <dgm:spPr/>
      <dgm:t>
        <a:bodyPr/>
        <a:lstStyle/>
        <a:p>
          <a:endParaRPr lang="en-US"/>
        </a:p>
      </dgm:t>
    </dgm:pt>
    <dgm:pt modelId="{C40E007A-F2BA-477A-9F18-CA37D8F9671A}" type="sibTrans" cxnId="{7687D542-41CD-43C9-BD68-4E6E4E3C0039}">
      <dgm:prSet/>
      <dgm:spPr/>
      <dgm:t>
        <a:bodyPr/>
        <a:lstStyle/>
        <a:p>
          <a:endParaRPr lang="en-US"/>
        </a:p>
      </dgm:t>
    </dgm:pt>
    <dgm:pt modelId="{7B733830-7702-4997-90EF-6D7DA258EE36}" type="pres">
      <dgm:prSet presAssocID="{32FA16F2-BF74-4A94-A291-9A4429E4E7AD}" presName="diagram" presStyleCnt="0">
        <dgm:presLayoutVars>
          <dgm:dir/>
          <dgm:resizeHandles val="exact"/>
        </dgm:presLayoutVars>
      </dgm:prSet>
      <dgm:spPr/>
    </dgm:pt>
    <dgm:pt modelId="{5E80106E-AC3D-44AA-803F-1C040807F410}" type="pres">
      <dgm:prSet presAssocID="{9454B2A8-3C25-42C2-8E53-5263499B7279}" presName="node" presStyleLbl="node1" presStyleIdx="0" presStyleCnt="4">
        <dgm:presLayoutVars>
          <dgm:bulletEnabled val="1"/>
        </dgm:presLayoutVars>
      </dgm:prSet>
      <dgm:spPr/>
    </dgm:pt>
    <dgm:pt modelId="{9CD19A3F-2280-4A71-925D-AFE9494EA91F}" type="pres">
      <dgm:prSet presAssocID="{DF8FBB25-A45D-4A5B-A5E2-0C5C7CCA3C36}" presName="sibTrans" presStyleCnt="0"/>
      <dgm:spPr/>
    </dgm:pt>
    <dgm:pt modelId="{6F9E86A3-85E4-4866-A79E-4430BAD3EE38}" type="pres">
      <dgm:prSet presAssocID="{A2C38C15-CB3E-4AEA-9EFD-542A5A856972}" presName="node" presStyleLbl="node1" presStyleIdx="1" presStyleCnt="4">
        <dgm:presLayoutVars>
          <dgm:bulletEnabled val="1"/>
        </dgm:presLayoutVars>
      </dgm:prSet>
      <dgm:spPr/>
    </dgm:pt>
    <dgm:pt modelId="{E0B9DFD5-F567-46DE-8AAA-394BD16836E6}" type="pres">
      <dgm:prSet presAssocID="{1315AF7E-4663-48A1-9E3A-E6DE05A1E91C}" presName="sibTrans" presStyleCnt="0"/>
      <dgm:spPr/>
    </dgm:pt>
    <dgm:pt modelId="{C3AEA6CD-8F72-4D62-8533-64894A28087B}" type="pres">
      <dgm:prSet presAssocID="{52D11957-18F2-47F8-B89A-9A786C573AAF}" presName="node" presStyleLbl="node1" presStyleIdx="2" presStyleCnt="4">
        <dgm:presLayoutVars>
          <dgm:bulletEnabled val="1"/>
        </dgm:presLayoutVars>
      </dgm:prSet>
      <dgm:spPr/>
    </dgm:pt>
    <dgm:pt modelId="{D7B497FD-1E0D-4BA4-A907-35210D5C4B73}" type="pres">
      <dgm:prSet presAssocID="{FFC80C8A-23D4-4462-BDD5-C8417E65233C}" presName="sibTrans" presStyleCnt="0"/>
      <dgm:spPr/>
    </dgm:pt>
    <dgm:pt modelId="{FB711C35-1189-4F2E-87D3-AD89477C0379}" type="pres">
      <dgm:prSet presAssocID="{09E7CD3B-925D-4F67-9CAC-C85C386ECC62}" presName="node" presStyleLbl="node1" presStyleIdx="3" presStyleCnt="4">
        <dgm:presLayoutVars>
          <dgm:bulletEnabled val="1"/>
        </dgm:presLayoutVars>
      </dgm:prSet>
      <dgm:spPr/>
    </dgm:pt>
  </dgm:ptLst>
  <dgm:cxnLst>
    <dgm:cxn modelId="{74040F12-86BE-4945-A324-8812D9055AD1}" srcId="{32FA16F2-BF74-4A94-A291-9A4429E4E7AD}" destId="{52D11957-18F2-47F8-B89A-9A786C573AAF}" srcOrd="2" destOrd="0" parTransId="{1C34E8DC-7677-4DDB-A624-B0C55E70AE09}" sibTransId="{FFC80C8A-23D4-4462-BDD5-C8417E65233C}"/>
    <dgm:cxn modelId="{4E7BD313-C78A-44DA-8F4F-05B574376F94}" type="presOf" srcId="{9454B2A8-3C25-42C2-8E53-5263499B7279}" destId="{5E80106E-AC3D-44AA-803F-1C040807F410}" srcOrd="0" destOrd="0" presId="urn:microsoft.com/office/officeart/2005/8/layout/default"/>
    <dgm:cxn modelId="{1832B922-5080-47AD-B376-0CF86A7714CC}" type="presOf" srcId="{A2C38C15-CB3E-4AEA-9EFD-542A5A856972}" destId="{6F9E86A3-85E4-4866-A79E-4430BAD3EE38}" srcOrd="0" destOrd="0" presId="urn:microsoft.com/office/officeart/2005/8/layout/default"/>
    <dgm:cxn modelId="{5E1FF138-3A97-4A9A-9A47-5A2D89A88C39}" type="presOf" srcId="{52D11957-18F2-47F8-B89A-9A786C573AAF}" destId="{C3AEA6CD-8F72-4D62-8533-64894A28087B}" srcOrd="0" destOrd="0" presId="urn:microsoft.com/office/officeart/2005/8/layout/default"/>
    <dgm:cxn modelId="{7687D542-41CD-43C9-BD68-4E6E4E3C0039}" srcId="{32FA16F2-BF74-4A94-A291-9A4429E4E7AD}" destId="{09E7CD3B-925D-4F67-9CAC-C85C386ECC62}" srcOrd="3" destOrd="0" parTransId="{16886227-F25E-4A80-9F23-790F1923A21B}" sibTransId="{C40E007A-F2BA-477A-9F18-CA37D8F9671A}"/>
    <dgm:cxn modelId="{B4DA2668-4425-4E58-A132-D558EE65E3AA}" type="presOf" srcId="{09E7CD3B-925D-4F67-9CAC-C85C386ECC62}" destId="{FB711C35-1189-4F2E-87D3-AD89477C0379}" srcOrd="0" destOrd="0" presId="urn:microsoft.com/office/officeart/2005/8/layout/default"/>
    <dgm:cxn modelId="{CA855CB3-120F-40D8-A7DB-0B4EDF0EDC02}" srcId="{32FA16F2-BF74-4A94-A291-9A4429E4E7AD}" destId="{A2C38C15-CB3E-4AEA-9EFD-542A5A856972}" srcOrd="1" destOrd="0" parTransId="{2B5D1E70-A27C-4E2C-ABDA-6ACBE186AE2D}" sibTransId="{1315AF7E-4663-48A1-9E3A-E6DE05A1E91C}"/>
    <dgm:cxn modelId="{84B490D4-7870-4219-918B-F2FB9342061F}" type="presOf" srcId="{32FA16F2-BF74-4A94-A291-9A4429E4E7AD}" destId="{7B733830-7702-4997-90EF-6D7DA258EE36}" srcOrd="0" destOrd="0" presId="urn:microsoft.com/office/officeart/2005/8/layout/default"/>
    <dgm:cxn modelId="{5A730CD8-D2BD-4D64-9173-6D89C0172A9E}" srcId="{32FA16F2-BF74-4A94-A291-9A4429E4E7AD}" destId="{9454B2A8-3C25-42C2-8E53-5263499B7279}" srcOrd="0" destOrd="0" parTransId="{1A59E371-4B59-4ED5-A5FD-D27354413D5D}" sibTransId="{DF8FBB25-A45D-4A5B-A5E2-0C5C7CCA3C36}"/>
    <dgm:cxn modelId="{7BD5E0FD-2DAC-47C1-8756-B64B12C27568}" type="presParOf" srcId="{7B733830-7702-4997-90EF-6D7DA258EE36}" destId="{5E80106E-AC3D-44AA-803F-1C040807F410}" srcOrd="0" destOrd="0" presId="urn:microsoft.com/office/officeart/2005/8/layout/default"/>
    <dgm:cxn modelId="{2871FB48-838F-4941-98ED-B0BE85DD1583}" type="presParOf" srcId="{7B733830-7702-4997-90EF-6D7DA258EE36}" destId="{9CD19A3F-2280-4A71-925D-AFE9494EA91F}" srcOrd="1" destOrd="0" presId="urn:microsoft.com/office/officeart/2005/8/layout/default"/>
    <dgm:cxn modelId="{6F8C6D69-261A-4E9E-BC6E-4560BFAA51D2}" type="presParOf" srcId="{7B733830-7702-4997-90EF-6D7DA258EE36}" destId="{6F9E86A3-85E4-4866-A79E-4430BAD3EE38}" srcOrd="2" destOrd="0" presId="urn:microsoft.com/office/officeart/2005/8/layout/default"/>
    <dgm:cxn modelId="{C7FECBF0-8068-449F-B83D-37F249C399D7}" type="presParOf" srcId="{7B733830-7702-4997-90EF-6D7DA258EE36}" destId="{E0B9DFD5-F567-46DE-8AAA-394BD16836E6}" srcOrd="3" destOrd="0" presId="urn:microsoft.com/office/officeart/2005/8/layout/default"/>
    <dgm:cxn modelId="{018C6D54-4418-440D-B89D-DD3FFA1BAE22}" type="presParOf" srcId="{7B733830-7702-4997-90EF-6D7DA258EE36}" destId="{C3AEA6CD-8F72-4D62-8533-64894A28087B}" srcOrd="4" destOrd="0" presId="urn:microsoft.com/office/officeart/2005/8/layout/default"/>
    <dgm:cxn modelId="{D0C500E0-C81C-46CD-A19D-74B44F36470A}" type="presParOf" srcId="{7B733830-7702-4997-90EF-6D7DA258EE36}" destId="{D7B497FD-1E0D-4BA4-A907-35210D5C4B73}" srcOrd="5" destOrd="0" presId="urn:microsoft.com/office/officeart/2005/8/layout/default"/>
    <dgm:cxn modelId="{1A446B2B-852A-45A7-8B01-FE9EC70D6BE9}" type="presParOf" srcId="{7B733830-7702-4997-90EF-6D7DA258EE36}" destId="{FB711C35-1189-4F2E-87D3-AD89477C037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6F6230-6311-49DD-AC2E-825DAAE136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38CE18-6E42-47C8-AA52-935D6F43EA56}">
      <dgm:prSet/>
      <dgm:spPr/>
      <dgm:t>
        <a:bodyPr/>
        <a:lstStyle/>
        <a:p>
          <a:r>
            <a:rPr lang="en-US"/>
            <a:t>These skills will help me in:</a:t>
          </a:r>
        </a:p>
      </dgm:t>
    </dgm:pt>
    <dgm:pt modelId="{DB7D7FCA-16C9-4165-BDCF-6FD8D06A9242}" type="parTrans" cxnId="{BAD734C9-B815-4948-A08E-16D75C88A96D}">
      <dgm:prSet/>
      <dgm:spPr/>
      <dgm:t>
        <a:bodyPr/>
        <a:lstStyle/>
        <a:p>
          <a:endParaRPr lang="en-US"/>
        </a:p>
      </dgm:t>
    </dgm:pt>
    <dgm:pt modelId="{710A2767-6FB7-4DB6-82BC-FC42AD177C9A}" type="sibTrans" cxnId="{BAD734C9-B815-4948-A08E-16D75C88A96D}">
      <dgm:prSet/>
      <dgm:spPr/>
      <dgm:t>
        <a:bodyPr/>
        <a:lstStyle/>
        <a:p>
          <a:endParaRPr lang="en-US"/>
        </a:p>
      </dgm:t>
    </dgm:pt>
    <dgm:pt modelId="{1B868139-81C9-4D6C-B364-46A4277F0481}">
      <dgm:prSet/>
      <dgm:spPr/>
      <dgm:t>
        <a:bodyPr/>
        <a:lstStyle/>
        <a:p>
          <a:r>
            <a:rPr lang="en-US"/>
            <a:t>• Future university assignments</a:t>
          </a:r>
        </a:p>
      </dgm:t>
    </dgm:pt>
    <dgm:pt modelId="{3D4800A3-A2B9-4ABC-8182-814C795203CC}" type="parTrans" cxnId="{51E495C6-F8F3-4428-9E79-FADDBB27203B}">
      <dgm:prSet/>
      <dgm:spPr/>
      <dgm:t>
        <a:bodyPr/>
        <a:lstStyle/>
        <a:p>
          <a:endParaRPr lang="en-US"/>
        </a:p>
      </dgm:t>
    </dgm:pt>
    <dgm:pt modelId="{065EBBB6-E1E0-40EE-9983-BF1113942AF2}" type="sibTrans" cxnId="{51E495C6-F8F3-4428-9E79-FADDBB27203B}">
      <dgm:prSet/>
      <dgm:spPr/>
      <dgm:t>
        <a:bodyPr/>
        <a:lstStyle/>
        <a:p>
          <a:endParaRPr lang="en-US"/>
        </a:p>
      </dgm:t>
    </dgm:pt>
    <dgm:pt modelId="{CD57E35E-FFAA-47D8-993F-D2E6F1406ACE}">
      <dgm:prSet/>
      <dgm:spPr/>
      <dgm:t>
        <a:bodyPr/>
        <a:lstStyle/>
        <a:p>
          <a:r>
            <a:rPr lang="en-US"/>
            <a:t>• Professional presentations</a:t>
          </a:r>
        </a:p>
      </dgm:t>
    </dgm:pt>
    <dgm:pt modelId="{103568C2-70C8-4997-8C6B-9CF2C04F781D}" type="parTrans" cxnId="{C9181690-177C-4046-9B01-2C8FF8351C94}">
      <dgm:prSet/>
      <dgm:spPr/>
      <dgm:t>
        <a:bodyPr/>
        <a:lstStyle/>
        <a:p>
          <a:endParaRPr lang="en-US"/>
        </a:p>
      </dgm:t>
    </dgm:pt>
    <dgm:pt modelId="{249DEC12-0CF5-4EF8-9B8C-2EB2B30C35A3}" type="sibTrans" cxnId="{C9181690-177C-4046-9B01-2C8FF8351C94}">
      <dgm:prSet/>
      <dgm:spPr/>
      <dgm:t>
        <a:bodyPr/>
        <a:lstStyle/>
        <a:p>
          <a:endParaRPr lang="en-US"/>
        </a:p>
      </dgm:t>
    </dgm:pt>
    <dgm:pt modelId="{EF7E207A-B536-4A69-99DA-59FD69949E61}">
      <dgm:prSet/>
      <dgm:spPr/>
      <dgm:t>
        <a:bodyPr/>
        <a:lstStyle/>
        <a:p>
          <a:r>
            <a:rPr lang="en-US"/>
            <a:t>• Research and information analysis</a:t>
          </a:r>
        </a:p>
      </dgm:t>
    </dgm:pt>
    <dgm:pt modelId="{2C0FFAC5-9B8F-49DC-B869-8D90B4C1E60F}" type="parTrans" cxnId="{30F46DFC-52FF-4EEF-BA34-4BA3C9BEEE50}">
      <dgm:prSet/>
      <dgm:spPr/>
      <dgm:t>
        <a:bodyPr/>
        <a:lstStyle/>
        <a:p>
          <a:endParaRPr lang="en-US"/>
        </a:p>
      </dgm:t>
    </dgm:pt>
    <dgm:pt modelId="{C6285E07-ED68-4219-9C4A-56FEDE693E1A}" type="sibTrans" cxnId="{30F46DFC-52FF-4EEF-BA34-4BA3C9BEEE50}">
      <dgm:prSet/>
      <dgm:spPr/>
      <dgm:t>
        <a:bodyPr/>
        <a:lstStyle/>
        <a:p>
          <a:endParaRPr lang="en-US"/>
        </a:p>
      </dgm:t>
    </dgm:pt>
    <dgm:pt modelId="{60FFD415-2CC9-483C-A02C-47DA7010D252}" type="pres">
      <dgm:prSet presAssocID="{306F6230-6311-49DD-AC2E-825DAAE13686}" presName="linear" presStyleCnt="0">
        <dgm:presLayoutVars>
          <dgm:animLvl val="lvl"/>
          <dgm:resizeHandles val="exact"/>
        </dgm:presLayoutVars>
      </dgm:prSet>
      <dgm:spPr/>
    </dgm:pt>
    <dgm:pt modelId="{9C17744E-989C-4F73-A6AF-8EBB8F80C363}" type="pres">
      <dgm:prSet presAssocID="{E538CE18-6E42-47C8-AA52-935D6F43EA5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C667EF5-6595-4F77-952A-BD2916E3492E}" type="pres">
      <dgm:prSet presAssocID="{710A2767-6FB7-4DB6-82BC-FC42AD177C9A}" presName="spacer" presStyleCnt="0"/>
      <dgm:spPr/>
    </dgm:pt>
    <dgm:pt modelId="{C0AAB531-FEFA-4E03-A48F-EBF97692DD7A}" type="pres">
      <dgm:prSet presAssocID="{1B868139-81C9-4D6C-B364-46A4277F04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C6DD455-3846-4E7A-B63A-B5DCB149414A}" type="pres">
      <dgm:prSet presAssocID="{065EBBB6-E1E0-40EE-9983-BF1113942AF2}" presName="spacer" presStyleCnt="0"/>
      <dgm:spPr/>
    </dgm:pt>
    <dgm:pt modelId="{9FC06963-FC37-4879-9E57-70A4C3006301}" type="pres">
      <dgm:prSet presAssocID="{CD57E35E-FFAA-47D8-993F-D2E6F1406AC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9EBCC98-3FE5-4A5D-BDA2-29BB2105139E}" type="pres">
      <dgm:prSet presAssocID="{249DEC12-0CF5-4EF8-9B8C-2EB2B30C35A3}" presName="spacer" presStyleCnt="0"/>
      <dgm:spPr/>
    </dgm:pt>
    <dgm:pt modelId="{FD2E0E4F-405C-4F83-BAA6-C7127343BFE7}" type="pres">
      <dgm:prSet presAssocID="{EF7E207A-B536-4A69-99DA-59FD69949E6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77C9861-B3A3-4395-A0CF-BFB0C0F7638B}" type="presOf" srcId="{CD57E35E-FFAA-47D8-993F-D2E6F1406ACE}" destId="{9FC06963-FC37-4879-9E57-70A4C3006301}" srcOrd="0" destOrd="0" presId="urn:microsoft.com/office/officeart/2005/8/layout/vList2"/>
    <dgm:cxn modelId="{4AA2C950-6E1D-4C83-8298-46DBFAA6887B}" type="presOf" srcId="{306F6230-6311-49DD-AC2E-825DAAE13686}" destId="{60FFD415-2CC9-483C-A02C-47DA7010D252}" srcOrd="0" destOrd="0" presId="urn:microsoft.com/office/officeart/2005/8/layout/vList2"/>
    <dgm:cxn modelId="{DBFA6473-E1BF-49C3-969C-077D7089DB54}" type="presOf" srcId="{EF7E207A-B536-4A69-99DA-59FD69949E61}" destId="{FD2E0E4F-405C-4F83-BAA6-C7127343BFE7}" srcOrd="0" destOrd="0" presId="urn:microsoft.com/office/officeart/2005/8/layout/vList2"/>
    <dgm:cxn modelId="{C9181690-177C-4046-9B01-2C8FF8351C94}" srcId="{306F6230-6311-49DD-AC2E-825DAAE13686}" destId="{CD57E35E-FFAA-47D8-993F-D2E6F1406ACE}" srcOrd="2" destOrd="0" parTransId="{103568C2-70C8-4997-8C6B-9CF2C04F781D}" sibTransId="{249DEC12-0CF5-4EF8-9B8C-2EB2B30C35A3}"/>
    <dgm:cxn modelId="{FA725498-43C9-4CAD-ABF9-3E3A2533E165}" type="presOf" srcId="{1B868139-81C9-4D6C-B364-46A4277F0481}" destId="{C0AAB531-FEFA-4E03-A48F-EBF97692DD7A}" srcOrd="0" destOrd="0" presId="urn:microsoft.com/office/officeart/2005/8/layout/vList2"/>
    <dgm:cxn modelId="{2475D9AF-7C88-4618-934C-7222277ED4E9}" type="presOf" srcId="{E538CE18-6E42-47C8-AA52-935D6F43EA56}" destId="{9C17744E-989C-4F73-A6AF-8EBB8F80C363}" srcOrd="0" destOrd="0" presId="urn:microsoft.com/office/officeart/2005/8/layout/vList2"/>
    <dgm:cxn modelId="{51E495C6-F8F3-4428-9E79-FADDBB27203B}" srcId="{306F6230-6311-49DD-AC2E-825DAAE13686}" destId="{1B868139-81C9-4D6C-B364-46A4277F0481}" srcOrd="1" destOrd="0" parTransId="{3D4800A3-A2B9-4ABC-8182-814C795203CC}" sibTransId="{065EBBB6-E1E0-40EE-9983-BF1113942AF2}"/>
    <dgm:cxn modelId="{BAD734C9-B815-4948-A08E-16D75C88A96D}" srcId="{306F6230-6311-49DD-AC2E-825DAAE13686}" destId="{E538CE18-6E42-47C8-AA52-935D6F43EA56}" srcOrd="0" destOrd="0" parTransId="{DB7D7FCA-16C9-4165-BDCF-6FD8D06A9242}" sibTransId="{710A2767-6FB7-4DB6-82BC-FC42AD177C9A}"/>
    <dgm:cxn modelId="{30F46DFC-52FF-4EEF-BA34-4BA3C9BEEE50}" srcId="{306F6230-6311-49DD-AC2E-825DAAE13686}" destId="{EF7E207A-B536-4A69-99DA-59FD69949E61}" srcOrd="3" destOrd="0" parTransId="{2C0FFAC5-9B8F-49DC-B869-8D90B4C1E60F}" sibTransId="{C6285E07-ED68-4219-9C4A-56FEDE693E1A}"/>
    <dgm:cxn modelId="{6E5E0A0E-A2EC-4B5A-9413-41C39D688E9B}" type="presParOf" srcId="{60FFD415-2CC9-483C-A02C-47DA7010D252}" destId="{9C17744E-989C-4F73-A6AF-8EBB8F80C363}" srcOrd="0" destOrd="0" presId="urn:microsoft.com/office/officeart/2005/8/layout/vList2"/>
    <dgm:cxn modelId="{17D0E388-B3DF-434B-BFC1-0785D19399A1}" type="presParOf" srcId="{60FFD415-2CC9-483C-A02C-47DA7010D252}" destId="{FC667EF5-6595-4F77-952A-BD2916E3492E}" srcOrd="1" destOrd="0" presId="urn:microsoft.com/office/officeart/2005/8/layout/vList2"/>
    <dgm:cxn modelId="{7AC0EB3C-519E-403E-85A6-7CFBBE2A70A1}" type="presParOf" srcId="{60FFD415-2CC9-483C-A02C-47DA7010D252}" destId="{C0AAB531-FEFA-4E03-A48F-EBF97692DD7A}" srcOrd="2" destOrd="0" presId="urn:microsoft.com/office/officeart/2005/8/layout/vList2"/>
    <dgm:cxn modelId="{DE5436F8-12D5-459C-9AC5-FED943F1A10C}" type="presParOf" srcId="{60FFD415-2CC9-483C-A02C-47DA7010D252}" destId="{EC6DD455-3846-4E7A-B63A-B5DCB149414A}" srcOrd="3" destOrd="0" presId="urn:microsoft.com/office/officeart/2005/8/layout/vList2"/>
    <dgm:cxn modelId="{8E72A6A9-838E-4DD6-B71C-6D9DED1B053E}" type="presParOf" srcId="{60FFD415-2CC9-483C-A02C-47DA7010D252}" destId="{9FC06963-FC37-4879-9E57-70A4C3006301}" srcOrd="4" destOrd="0" presId="urn:microsoft.com/office/officeart/2005/8/layout/vList2"/>
    <dgm:cxn modelId="{A77D7217-509F-45E1-9309-C487B49A18A6}" type="presParOf" srcId="{60FFD415-2CC9-483C-A02C-47DA7010D252}" destId="{C9EBCC98-3FE5-4A5D-BDA2-29BB2105139E}" srcOrd="5" destOrd="0" presId="urn:microsoft.com/office/officeart/2005/8/layout/vList2"/>
    <dgm:cxn modelId="{735DF8C0-F978-4AE5-BB7A-F678D948E042}" type="presParOf" srcId="{60FFD415-2CC9-483C-A02C-47DA7010D252}" destId="{FD2E0E4F-405C-4F83-BAA6-C7127343BFE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426EE0E-7D14-4909-B518-BF7E141C04D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1EECAFD-8EF6-4E64-B038-771BAA36F39D}">
      <dgm:prSet/>
      <dgm:spPr/>
      <dgm:t>
        <a:bodyPr/>
        <a:lstStyle/>
        <a:p>
          <a:r>
            <a:rPr lang="en-US"/>
            <a:t>This module helped me develop important digital skills.</a:t>
          </a:r>
        </a:p>
      </dgm:t>
    </dgm:pt>
    <dgm:pt modelId="{169E9875-D913-4528-BFCF-4B897797B18E}" type="parTrans" cxnId="{9D0C2506-1587-4F3C-BD79-D919AEDE505E}">
      <dgm:prSet/>
      <dgm:spPr/>
      <dgm:t>
        <a:bodyPr/>
        <a:lstStyle/>
        <a:p>
          <a:endParaRPr lang="en-US"/>
        </a:p>
      </dgm:t>
    </dgm:pt>
    <dgm:pt modelId="{F81E5067-3509-4830-B09F-CD90531BEF5A}" type="sibTrans" cxnId="{9D0C2506-1587-4F3C-BD79-D919AEDE505E}">
      <dgm:prSet/>
      <dgm:spPr/>
      <dgm:t>
        <a:bodyPr/>
        <a:lstStyle/>
        <a:p>
          <a:endParaRPr lang="en-US"/>
        </a:p>
      </dgm:t>
    </dgm:pt>
    <dgm:pt modelId="{B0CEA452-9F18-41DE-A529-88A15236AE58}">
      <dgm:prSet/>
      <dgm:spPr/>
      <dgm:t>
        <a:bodyPr/>
        <a:lstStyle/>
        <a:p>
          <a:r>
            <a:rPr lang="en-US"/>
            <a:t>I learned how to evaluate information, use digital tools, and create effective presentations.</a:t>
          </a:r>
        </a:p>
      </dgm:t>
    </dgm:pt>
    <dgm:pt modelId="{9EDFC343-0FB3-4014-A546-5B8911086BD8}" type="parTrans" cxnId="{0D353A01-52A9-4359-B8FD-DE46CCA6257F}">
      <dgm:prSet/>
      <dgm:spPr/>
      <dgm:t>
        <a:bodyPr/>
        <a:lstStyle/>
        <a:p>
          <a:endParaRPr lang="en-US"/>
        </a:p>
      </dgm:t>
    </dgm:pt>
    <dgm:pt modelId="{C9F946A1-8A63-4ED3-90BD-ED4B73290C53}" type="sibTrans" cxnId="{0D353A01-52A9-4359-B8FD-DE46CCA6257F}">
      <dgm:prSet/>
      <dgm:spPr/>
      <dgm:t>
        <a:bodyPr/>
        <a:lstStyle/>
        <a:p>
          <a:endParaRPr lang="en-US"/>
        </a:p>
      </dgm:t>
    </dgm:pt>
    <dgm:pt modelId="{FB829CAE-C7BF-49F3-BB16-355196B40456}">
      <dgm:prSet/>
      <dgm:spPr/>
      <dgm:t>
        <a:bodyPr/>
        <a:lstStyle/>
        <a:p>
          <a:r>
            <a:rPr lang="en-US"/>
            <a:t>These skills will support my academic and professional future.</a:t>
          </a:r>
        </a:p>
      </dgm:t>
    </dgm:pt>
    <dgm:pt modelId="{1A4DF63E-E8CA-4D8D-A4B2-68503F60D516}" type="parTrans" cxnId="{992556DC-67C7-4DD0-BBD7-5FAFDB872D40}">
      <dgm:prSet/>
      <dgm:spPr/>
      <dgm:t>
        <a:bodyPr/>
        <a:lstStyle/>
        <a:p>
          <a:endParaRPr lang="en-US"/>
        </a:p>
      </dgm:t>
    </dgm:pt>
    <dgm:pt modelId="{326731C4-9CBF-472C-83FC-6EDB2D9ABE19}" type="sibTrans" cxnId="{992556DC-67C7-4DD0-BBD7-5FAFDB872D40}">
      <dgm:prSet/>
      <dgm:spPr/>
      <dgm:t>
        <a:bodyPr/>
        <a:lstStyle/>
        <a:p>
          <a:endParaRPr lang="en-US"/>
        </a:p>
      </dgm:t>
    </dgm:pt>
    <dgm:pt modelId="{0AEEBCCE-CB33-4693-A72A-CCD26256AA32}" type="pres">
      <dgm:prSet presAssocID="{B426EE0E-7D14-4909-B518-BF7E141C04D8}" presName="linear" presStyleCnt="0">
        <dgm:presLayoutVars>
          <dgm:animLvl val="lvl"/>
          <dgm:resizeHandles val="exact"/>
        </dgm:presLayoutVars>
      </dgm:prSet>
      <dgm:spPr/>
    </dgm:pt>
    <dgm:pt modelId="{068E722E-B24C-4016-A49E-67114D0036FF}" type="pres">
      <dgm:prSet presAssocID="{91EECAFD-8EF6-4E64-B038-771BAA36F39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4F06EE-346F-4884-ACC5-E7620EE89CF5}" type="pres">
      <dgm:prSet presAssocID="{F81E5067-3509-4830-B09F-CD90531BEF5A}" presName="spacer" presStyleCnt="0"/>
      <dgm:spPr/>
    </dgm:pt>
    <dgm:pt modelId="{05C6BB16-3811-4F8F-B889-D0C380555001}" type="pres">
      <dgm:prSet presAssocID="{B0CEA452-9F18-41DE-A529-88A15236AE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787FB23-E853-49D4-B32A-D392B5A56DB6}" type="pres">
      <dgm:prSet presAssocID="{C9F946A1-8A63-4ED3-90BD-ED4B73290C53}" presName="spacer" presStyleCnt="0"/>
      <dgm:spPr/>
    </dgm:pt>
    <dgm:pt modelId="{8347F98C-8180-4DA7-A854-2F0F34CB7BF0}" type="pres">
      <dgm:prSet presAssocID="{FB829CAE-C7BF-49F3-BB16-355196B4045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D353A01-52A9-4359-B8FD-DE46CCA6257F}" srcId="{B426EE0E-7D14-4909-B518-BF7E141C04D8}" destId="{B0CEA452-9F18-41DE-A529-88A15236AE58}" srcOrd="1" destOrd="0" parTransId="{9EDFC343-0FB3-4014-A546-5B8911086BD8}" sibTransId="{C9F946A1-8A63-4ED3-90BD-ED4B73290C53}"/>
    <dgm:cxn modelId="{9D0C2506-1587-4F3C-BD79-D919AEDE505E}" srcId="{B426EE0E-7D14-4909-B518-BF7E141C04D8}" destId="{91EECAFD-8EF6-4E64-B038-771BAA36F39D}" srcOrd="0" destOrd="0" parTransId="{169E9875-D913-4528-BFCF-4B897797B18E}" sibTransId="{F81E5067-3509-4830-B09F-CD90531BEF5A}"/>
    <dgm:cxn modelId="{02E02B44-15AA-4B10-95A2-AA7944292F91}" type="presOf" srcId="{FB829CAE-C7BF-49F3-BB16-355196B40456}" destId="{8347F98C-8180-4DA7-A854-2F0F34CB7BF0}" srcOrd="0" destOrd="0" presId="urn:microsoft.com/office/officeart/2005/8/layout/vList2"/>
    <dgm:cxn modelId="{3028E6C7-408C-4E2B-A99D-77D5CF67DC78}" type="presOf" srcId="{91EECAFD-8EF6-4E64-B038-771BAA36F39D}" destId="{068E722E-B24C-4016-A49E-67114D0036FF}" srcOrd="0" destOrd="0" presId="urn:microsoft.com/office/officeart/2005/8/layout/vList2"/>
    <dgm:cxn modelId="{1791CEC8-0C6B-4524-B1E1-92D7A187DF61}" type="presOf" srcId="{B0CEA452-9F18-41DE-A529-88A15236AE58}" destId="{05C6BB16-3811-4F8F-B889-D0C380555001}" srcOrd="0" destOrd="0" presId="urn:microsoft.com/office/officeart/2005/8/layout/vList2"/>
    <dgm:cxn modelId="{992556DC-67C7-4DD0-BBD7-5FAFDB872D40}" srcId="{B426EE0E-7D14-4909-B518-BF7E141C04D8}" destId="{FB829CAE-C7BF-49F3-BB16-355196B40456}" srcOrd="2" destOrd="0" parTransId="{1A4DF63E-E8CA-4D8D-A4B2-68503F60D516}" sibTransId="{326731C4-9CBF-472C-83FC-6EDB2D9ABE19}"/>
    <dgm:cxn modelId="{4A08C5DE-F6B0-41F6-8F95-AEFAEEB1CD0F}" type="presOf" srcId="{B426EE0E-7D14-4909-B518-BF7E141C04D8}" destId="{0AEEBCCE-CB33-4693-A72A-CCD26256AA32}" srcOrd="0" destOrd="0" presId="urn:microsoft.com/office/officeart/2005/8/layout/vList2"/>
    <dgm:cxn modelId="{30CAC4FA-561B-4318-B4E4-FF537E806584}" type="presParOf" srcId="{0AEEBCCE-CB33-4693-A72A-CCD26256AA32}" destId="{068E722E-B24C-4016-A49E-67114D0036FF}" srcOrd="0" destOrd="0" presId="urn:microsoft.com/office/officeart/2005/8/layout/vList2"/>
    <dgm:cxn modelId="{2C7CBE1B-D1F2-47A8-99A3-909E84CCCAFA}" type="presParOf" srcId="{0AEEBCCE-CB33-4693-A72A-CCD26256AA32}" destId="{954F06EE-346F-4884-ACC5-E7620EE89CF5}" srcOrd="1" destOrd="0" presId="urn:microsoft.com/office/officeart/2005/8/layout/vList2"/>
    <dgm:cxn modelId="{B35C2396-2A17-42B9-A054-F5F8FB69D8AF}" type="presParOf" srcId="{0AEEBCCE-CB33-4693-A72A-CCD26256AA32}" destId="{05C6BB16-3811-4F8F-B889-D0C380555001}" srcOrd="2" destOrd="0" presId="urn:microsoft.com/office/officeart/2005/8/layout/vList2"/>
    <dgm:cxn modelId="{EC116DE8-21A5-4E80-ADCC-C9B96A16E5FD}" type="presParOf" srcId="{0AEEBCCE-CB33-4693-A72A-CCD26256AA32}" destId="{8787FB23-E853-49D4-B32A-D392B5A56DB6}" srcOrd="3" destOrd="0" presId="urn:microsoft.com/office/officeart/2005/8/layout/vList2"/>
    <dgm:cxn modelId="{179DA6DA-44A8-4D97-B51A-2ADF1AB720B9}" type="presParOf" srcId="{0AEEBCCE-CB33-4693-A72A-CCD26256AA32}" destId="{8347F98C-8180-4DA7-A854-2F0F34CB7BF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2199AC-BE8C-401D-AC64-4C0D83135E16}">
      <dsp:nvSpPr>
        <dsp:cNvPr id="0" name=""/>
        <dsp:cNvSpPr/>
      </dsp:nvSpPr>
      <dsp:spPr>
        <a:xfrm>
          <a:off x="0" y="335550"/>
          <a:ext cx="5175384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During this module I developed several important skills:</a:t>
          </a:r>
        </a:p>
      </dsp:txBody>
      <dsp:txXfrm>
        <a:off x="56315" y="391865"/>
        <a:ext cx="5062754" cy="1040990"/>
      </dsp:txXfrm>
    </dsp:sp>
    <dsp:sp modelId="{C95F5318-0A8A-4C2C-AB75-220DB1053778}">
      <dsp:nvSpPr>
        <dsp:cNvPr id="0" name=""/>
        <dsp:cNvSpPr/>
      </dsp:nvSpPr>
      <dsp:spPr>
        <a:xfrm>
          <a:off x="0" y="1572690"/>
          <a:ext cx="5175384" cy="115362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Creating effective PowerPoint presentations</a:t>
          </a:r>
        </a:p>
      </dsp:txBody>
      <dsp:txXfrm>
        <a:off x="56315" y="1629005"/>
        <a:ext cx="5062754" cy="1040990"/>
      </dsp:txXfrm>
    </dsp:sp>
    <dsp:sp modelId="{4C9863D0-3E50-4460-990C-982241AEE116}">
      <dsp:nvSpPr>
        <dsp:cNvPr id="0" name=""/>
        <dsp:cNvSpPr/>
      </dsp:nvSpPr>
      <dsp:spPr>
        <a:xfrm>
          <a:off x="0" y="2809830"/>
          <a:ext cx="5175384" cy="115362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Evaluating information sources</a:t>
          </a:r>
        </a:p>
      </dsp:txBody>
      <dsp:txXfrm>
        <a:off x="56315" y="2866145"/>
        <a:ext cx="5062754" cy="1040990"/>
      </dsp:txXfrm>
    </dsp:sp>
    <dsp:sp modelId="{D53A1D9A-DB2B-4804-AC2B-E9AD5A5B7E00}">
      <dsp:nvSpPr>
        <dsp:cNvPr id="0" name=""/>
        <dsp:cNvSpPr/>
      </dsp:nvSpPr>
      <dsp:spPr>
        <a:xfrm>
          <a:off x="0" y="4046970"/>
          <a:ext cx="5175384" cy="115362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Using digital tools for academic work</a:t>
          </a:r>
        </a:p>
      </dsp:txBody>
      <dsp:txXfrm>
        <a:off x="56315" y="4103285"/>
        <a:ext cx="5062754" cy="10409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13BCC-A78D-4013-8D1B-337D4E588D4C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4B9D6-7149-416F-A96F-ECFB56532AC3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Tools used during the module:</a:t>
          </a:r>
        </a:p>
      </dsp:txBody>
      <dsp:txXfrm>
        <a:off x="0" y="675"/>
        <a:ext cx="5175384" cy="1106957"/>
      </dsp:txXfrm>
    </dsp:sp>
    <dsp:sp modelId="{94A7E78C-0203-46AB-9F4E-AF7593BFC8BD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025C4-5C05-4B24-81A1-3CED002B97D4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Microsoft PowerPoint</a:t>
          </a:r>
        </a:p>
      </dsp:txBody>
      <dsp:txXfrm>
        <a:off x="0" y="1107633"/>
        <a:ext cx="5175384" cy="1106957"/>
      </dsp:txXfrm>
    </dsp:sp>
    <dsp:sp modelId="{CBEE799F-3A71-47B7-9216-48D583F69D08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7D823-E9C6-4ACD-A10F-1C7A2D57A45E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Microsoft Teams</a:t>
          </a:r>
        </a:p>
      </dsp:txBody>
      <dsp:txXfrm>
        <a:off x="0" y="2214591"/>
        <a:ext cx="5175384" cy="1106957"/>
      </dsp:txXfrm>
    </dsp:sp>
    <dsp:sp modelId="{BE7B1CCB-A261-45C1-82C6-C601C345203C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B6794-1D3D-4C8E-AEC1-4B386B25C064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Microsoft Excel</a:t>
          </a:r>
        </a:p>
      </dsp:txBody>
      <dsp:txXfrm>
        <a:off x="0" y="3321549"/>
        <a:ext cx="5175384" cy="1106957"/>
      </dsp:txXfrm>
    </dsp:sp>
    <dsp:sp modelId="{38CE36D7-61DC-40DB-8116-89C477790EC4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F43F6-D97B-45C7-B8E3-1D8E5906074F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Online research tools</a:t>
          </a:r>
        </a:p>
      </dsp:txBody>
      <dsp:txXfrm>
        <a:off x="0" y="4428507"/>
        <a:ext cx="5175384" cy="11069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E5B41-721C-4915-A211-F0785002B1E8}">
      <dsp:nvSpPr>
        <dsp:cNvPr id="0" name=""/>
        <dsp:cNvSpPr/>
      </dsp:nvSpPr>
      <dsp:spPr>
        <a:xfrm>
          <a:off x="0" y="110730"/>
          <a:ext cx="5175384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 learned how to evaluate online information using the CRAAP Test:</a:t>
          </a:r>
        </a:p>
      </dsp:txBody>
      <dsp:txXfrm>
        <a:off x="40780" y="151510"/>
        <a:ext cx="5093824" cy="753819"/>
      </dsp:txXfrm>
    </dsp:sp>
    <dsp:sp modelId="{DB21DB70-DDDB-4365-A69A-97A15B964092}">
      <dsp:nvSpPr>
        <dsp:cNvPr id="0" name=""/>
        <dsp:cNvSpPr/>
      </dsp:nvSpPr>
      <dsp:spPr>
        <a:xfrm>
          <a:off x="0" y="1006590"/>
          <a:ext cx="5175384" cy="835379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Currency</a:t>
          </a:r>
        </a:p>
      </dsp:txBody>
      <dsp:txXfrm>
        <a:off x="40780" y="1047370"/>
        <a:ext cx="5093824" cy="753819"/>
      </dsp:txXfrm>
    </dsp:sp>
    <dsp:sp modelId="{258196D0-16E6-44F2-B2BE-2C46A9B286C7}">
      <dsp:nvSpPr>
        <dsp:cNvPr id="0" name=""/>
        <dsp:cNvSpPr/>
      </dsp:nvSpPr>
      <dsp:spPr>
        <a:xfrm>
          <a:off x="0" y="1902450"/>
          <a:ext cx="5175384" cy="835379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Relevance</a:t>
          </a:r>
        </a:p>
      </dsp:txBody>
      <dsp:txXfrm>
        <a:off x="40780" y="1943230"/>
        <a:ext cx="5093824" cy="753819"/>
      </dsp:txXfrm>
    </dsp:sp>
    <dsp:sp modelId="{3A0BA7BC-88CD-4D57-8181-C424BDA2FA90}">
      <dsp:nvSpPr>
        <dsp:cNvPr id="0" name=""/>
        <dsp:cNvSpPr/>
      </dsp:nvSpPr>
      <dsp:spPr>
        <a:xfrm>
          <a:off x="0" y="2798310"/>
          <a:ext cx="5175384" cy="835379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Authority</a:t>
          </a:r>
        </a:p>
      </dsp:txBody>
      <dsp:txXfrm>
        <a:off x="40780" y="2839090"/>
        <a:ext cx="5093824" cy="753819"/>
      </dsp:txXfrm>
    </dsp:sp>
    <dsp:sp modelId="{D40C9428-0803-4D5D-B0B2-22B268309B87}">
      <dsp:nvSpPr>
        <dsp:cNvPr id="0" name=""/>
        <dsp:cNvSpPr/>
      </dsp:nvSpPr>
      <dsp:spPr>
        <a:xfrm>
          <a:off x="0" y="3694170"/>
          <a:ext cx="5175384" cy="835379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Accuracy</a:t>
          </a:r>
        </a:p>
      </dsp:txBody>
      <dsp:txXfrm>
        <a:off x="40780" y="3734950"/>
        <a:ext cx="5093824" cy="753819"/>
      </dsp:txXfrm>
    </dsp:sp>
    <dsp:sp modelId="{4966D765-9AE1-4D9A-A1C9-BE253054FA0F}">
      <dsp:nvSpPr>
        <dsp:cNvPr id="0" name=""/>
        <dsp:cNvSpPr/>
      </dsp:nvSpPr>
      <dsp:spPr>
        <a:xfrm>
          <a:off x="0" y="4590030"/>
          <a:ext cx="5175384" cy="83537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Purpose</a:t>
          </a:r>
        </a:p>
      </dsp:txBody>
      <dsp:txXfrm>
        <a:off x="40780" y="4630810"/>
        <a:ext cx="5093824" cy="753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EDF409-18E4-4883-B488-63500541D53A}">
      <dsp:nvSpPr>
        <dsp:cNvPr id="0" name=""/>
        <dsp:cNvSpPr/>
      </dsp:nvSpPr>
      <dsp:spPr>
        <a:xfrm>
          <a:off x="0" y="370332"/>
          <a:ext cx="4773168" cy="477316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6D3F5-13E2-49D9-A7E3-768ECACC58AC}">
      <dsp:nvSpPr>
        <dsp:cNvPr id="0" name=""/>
        <dsp:cNvSpPr/>
      </dsp:nvSpPr>
      <dsp:spPr>
        <a:xfrm>
          <a:off x="453450" y="823782"/>
          <a:ext cx="1861535" cy="1861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Some challenges I faced:</a:t>
          </a:r>
        </a:p>
      </dsp:txBody>
      <dsp:txXfrm>
        <a:off x="544323" y="914655"/>
        <a:ext cx="1679789" cy="1679789"/>
      </dsp:txXfrm>
    </dsp:sp>
    <dsp:sp modelId="{3A4118DE-92C8-4F02-8857-751977CA0AB1}">
      <dsp:nvSpPr>
        <dsp:cNvPr id="0" name=""/>
        <dsp:cNvSpPr/>
      </dsp:nvSpPr>
      <dsp:spPr>
        <a:xfrm>
          <a:off x="2458181" y="823782"/>
          <a:ext cx="1861535" cy="1861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Organising information clearly</a:t>
          </a:r>
        </a:p>
      </dsp:txBody>
      <dsp:txXfrm>
        <a:off x="2549054" y="914655"/>
        <a:ext cx="1679789" cy="1679789"/>
      </dsp:txXfrm>
    </dsp:sp>
    <dsp:sp modelId="{A6E4BD34-3ABF-43DF-B698-2A95AD777E34}">
      <dsp:nvSpPr>
        <dsp:cNvPr id="0" name=""/>
        <dsp:cNvSpPr/>
      </dsp:nvSpPr>
      <dsp:spPr>
        <a:xfrm>
          <a:off x="453450" y="2828513"/>
          <a:ext cx="1861535" cy="1861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Designing presentations effectively</a:t>
          </a:r>
        </a:p>
      </dsp:txBody>
      <dsp:txXfrm>
        <a:off x="544323" y="2919386"/>
        <a:ext cx="1679789" cy="1679789"/>
      </dsp:txXfrm>
    </dsp:sp>
    <dsp:sp modelId="{F4A8931B-C14D-4805-9CE9-82BF81AFAEC6}">
      <dsp:nvSpPr>
        <dsp:cNvPr id="0" name=""/>
        <dsp:cNvSpPr/>
      </dsp:nvSpPr>
      <dsp:spPr>
        <a:xfrm>
          <a:off x="2458181" y="2828513"/>
          <a:ext cx="1861535" cy="1861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Managing time during assignments</a:t>
          </a:r>
        </a:p>
      </dsp:txBody>
      <dsp:txXfrm>
        <a:off x="2549054" y="2919386"/>
        <a:ext cx="1679789" cy="1679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0106E-AC3D-44AA-803F-1C040807F410}">
      <dsp:nvSpPr>
        <dsp:cNvPr id="0" name=""/>
        <dsp:cNvSpPr/>
      </dsp:nvSpPr>
      <dsp:spPr>
        <a:xfrm>
          <a:off x="582" y="1279867"/>
          <a:ext cx="2272382" cy="13634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Over time I improved my ability to:</a:t>
          </a:r>
        </a:p>
      </dsp:txBody>
      <dsp:txXfrm>
        <a:off x="582" y="1279867"/>
        <a:ext cx="2272382" cy="1363429"/>
      </dsp:txXfrm>
    </dsp:sp>
    <dsp:sp modelId="{6F9E86A3-85E4-4866-A79E-4430BAD3EE38}">
      <dsp:nvSpPr>
        <dsp:cNvPr id="0" name=""/>
        <dsp:cNvSpPr/>
      </dsp:nvSpPr>
      <dsp:spPr>
        <a:xfrm>
          <a:off x="2500203" y="1279867"/>
          <a:ext cx="2272382" cy="13634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Structure presentations</a:t>
          </a:r>
        </a:p>
      </dsp:txBody>
      <dsp:txXfrm>
        <a:off x="2500203" y="1279867"/>
        <a:ext cx="2272382" cy="1363429"/>
      </dsp:txXfrm>
    </dsp:sp>
    <dsp:sp modelId="{C3AEA6CD-8F72-4D62-8533-64894A28087B}">
      <dsp:nvSpPr>
        <dsp:cNvPr id="0" name=""/>
        <dsp:cNvSpPr/>
      </dsp:nvSpPr>
      <dsp:spPr>
        <a:xfrm>
          <a:off x="582" y="2870535"/>
          <a:ext cx="2272382" cy="13634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Use digital tools efficiently</a:t>
          </a:r>
        </a:p>
      </dsp:txBody>
      <dsp:txXfrm>
        <a:off x="582" y="2870535"/>
        <a:ext cx="2272382" cy="1363429"/>
      </dsp:txXfrm>
    </dsp:sp>
    <dsp:sp modelId="{FB711C35-1189-4F2E-87D3-AD89477C0379}">
      <dsp:nvSpPr>
        <dsp:cNvPr id="0" name=""/>
        <dsp:cNvSpPr/>
      </dsp:nvSpPr>
      <dsp:spPr>
        <a:xfrm>
          <a:off x="2500203" y="2870535"/>
          <a:ext cx="2272382" cy="13634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Present information in a clear way</a:t>
          </a:r>
        </a:p>
      </dsp:txBody>
      <dsp:txXfrm>
        <a:off x="2500203" y="2870535"/>
        <a:ext cx="2272382" cy="13634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17744E-989C-4F73-A6AF-8EBB8F80C363}">
      <dsp:nvSpPr>
        <dsp:cNvPr id="0" name=""/>
        <dsp:cNvSpPr/>
      </dsp:nvSpPr>
      <dsp:spPr>
        <a:xfrm>
          <a:off x="0" y="3650"/>
          <a:ext cx="5175384" cy="13109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These skills will help me in:</a:t>
          </a:r>
        </a:p>
      </dsp:txBody>
      <dsp:txXfrm>
        <a:off x="63994" y="67644"/>
        <a:ext cx="5047396" cy="1182942"/>
      </dsp:txXfrm>
    </dsp:sp>
    <dsp:sp modelId="{C0AAB531-FEFA-4E03-A48F-EBF97692DD7A}">
      <dsp:nvSpPr>
        <dsp:cNvPr id="0" name=""/>
        <dsp:cNvSpPr/>
      </dsp:nvSpPr>
      <dsp:spPr>
        <a:xfrm>
          <a:off x="0" y="1409620"/>
          <a:ext cx="5175384" cy="131093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Future university assignments</a:t>
          </a:r>
        </a:p>
      </dsp:txBody>
      <dsp:txXfrm>
        <a:off x="63994" y="1473614"/>
        <a:ext cx="5047396" cy="1182942"/>
      </dsp:txXfrm>
    </dsp:sp>
    <dsp:sp modelId="{9FC06963-FC37-4879-9E57-70A4C3006301}">
      <dsp:nvSpPr>
        <dsp:cNvPr id="0" name=""/>
        <dsp:cNvSpPr/>
      </dsp:nvSpPr>
      <dsp:spPr>
        <a:xfrm>
          <a:off x="0" y="2815590"/>
          <a:ext cx="5175384" cy="131093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Professional presentations</a:t>
          </a:r>
        </a:p>
      </dsp:txBody>
      <dsp:txXfrm>
        <a:off x="63994" y="2879584"/>
        <a:ext cx="5047396" cy="1182942"/>
      </dsp:txXfrm>
    </dsp:sp>
    <dsp:sp modelId="{FD2E0E4F-405C-4F83-BAA6-C7127343BFE7}">
      <dsp:nvSpPr>
        <dsp:cNvPr id="0" name=""/>
        <dsp:cNvSpPr/>
      </dsp:nvSpPr>
      <dsp:spPr>
        <a:xfrm>
          <a:off x="0" y="4221560"/>
          <a:ext cx="5175384" cy="131093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Research and information analysis</a:t>
          </a:r>
        </a:p>
      </dsp:txBody>
      <dsp:txXfrm>
        <a:off x="63994" y="4285554"/>
        <a:ext cx="5047396" cy="11829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E722E-B24C-4016-A49E-67114D0036FF}">
      <dsp:nvSpPr>
        <dsp:cNvPr id="0" name=""/>
        <dsp:cNvSpPr/>
      </dsp:nvSpPr>
      <dsp:spPr>
        <a:xfrm>
          <a:off x="0" y="587142"/>
          <a:ext cx="4773168" cy="13985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module helped me develop important digital skills.</a:t>
          </a:r>
        </a:p>
      </dsp:txBody>
      <dsp:txXfrm>
        <a:off x="68270" y="655412"/>
        <a:ext cx="4636628" cy="1261975"/>
      </dsp:txXfrm>
    </dsp:sp>
    <dsp:sp modelId="{05C6BB16-3811-4F8F-B889-D0C380555001}">
      <dsp:nvSpPr>
        <dsp:cNvPr id="0" name=""/>
        <dsp:cNvSpPr/>
      </dsp:nvSpPr>
      <dsp:spPr>
        <a:xfrm>
          <a:off x="0" y="2057658"/>
          <a:ext cx="4773168" cy="1398515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learned how to evaluate information, use digital tools, and create effective presentations.</a:t>
          </a:r>
        </a:p>
      </dsp:txBody>
      <dsp:txXfrm>
        <a:off x="68270" y="2125928"/>
        <a:ext cx="4636628" cy="1261975"/>
      </dsp:txXfrm>
    </dsp:sp>
    <dsp:sp modelId="{8347F98C-8180-4DA7-A854-2F0F34CB7BF0}">
      <dsp:nvSpPr>
        <dsp:cNvPr id="0" name=""/>
        <dsp:cNvSpPr/>
      </dsp:nvSpPr>
      <dsp:spPr>
        <a:xfrm>
          <a:off x="0" y="3528173"/>
          <a:ext cx="4773168" cy="139851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These skills will support my academic and professional future.</a:t>
          </a:r>
        </a:p>
      </dsp:txBody>
      <dsp:txXfrm>
        <a:off x="68270" y="3596443"/>
        <a:ext cx="4636628" cy="12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/>
              <a:t>Reflective Presentation: Digital Skills in Higher Education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Blimath Da Silva</a:t>
            </a:r>
          </a:p>
          <a:p>
            <a:pPr marL="0" indent="0">
              <a:buNone/>
            </a:pPr>
            <a:r>
              <a:rPr lang="en-GB" sz="3600" dirty="0"/>
              <a:t>Module: Digital Skills</a:t>
            </a:r>
          </a:p>
          <a:p>
            <a:pPr marL="0" indent="0">
              <a:buNone/>
            </a:pPr>
            <a:r>
              <a:rPr lang="en-GB" sz="3600" dirty="0"/>
              <a:t>Date: 2026</a:t>
            </a:r>
          </a:p>
        </p:txBody>
      </p:sp>
      <p:pic>
        <p:nvPicPr>
          <p:cNvPr id="5" name="Picture 4" descr="The image depicts a hand holding a small wooden hourglass, with a laptop on a desk, and various words and symbols scattered around, emphasizing the importance of skill, experience, training, and learning.&#10;&#10;AI-generated content may be incorrect.">
            <a:extLst>
              <a:ext uri="{FF2B5EF4-FFF2-40B4-BE49-F238E27FC236}">
                <a16:creationId xmlns:a16="http://schemas.microsoft.com/office/drawing/2014/main" id="{57C09028-24AD-438F-58C0-9F69E2B116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2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Introduction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In this presentation, I reflect on what I learned during this module.</a:t>
            </a:r>
          </a:p>
          <a:p>
            <a:pPr marL="0" indent="0">
              <a:buNone/>
            </a:pPr>
            <a:r>
              <a:rPr lang="en-GB" sz="1900" dirty="0"/>
              <a:t>Digital skills developed</a:t>
            </a:r>
          </a:p>
          <a:p>
            <a:pPr marL="0" indent="0">
              <a:buNone/>
            </a:pPr>
            <a:r>
              <a:rPr lang="en-GB" sz="1900" dirty="0"/>
              <a:t> Tools used during the course</a:t>
            </a:r>
          </a:p>
          <a:p>
            <a:pPr marL="0" indent="0">
              <a:buNone/>
            </a:pPr>
            <a:r>
              <a:rPr lang="en-GB" sz="1900" dirty="0"/>
              <a:t> How does this knowledge help my academic journey</a:t>
            </a:r>
          </a:p>
        </p:txBody>
      </p:sp>
      <p:pic>
        <p:nvPicPr>
          <p:cNvPr id="5" name="Picture 4" descr="Top view of school supplies, headset, and iPad on a white surface">
            <a:extLst>
              <a:ext uri="{FF2B5EF4-FFF2-40B4-BE49-F238E27FC236}">
                <a16:creationId xmlns:a16="http://schemas.microsoft.com/office/drawing/2014/main" id="{A24BD579-EDAC-995C-DBB1-133A2F1116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What I Learned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E64E0D-0C0D-7F6F-3CF5-4869446E3B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099783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Digital Tools Used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A7434C-FB0F-2472-D6B1-E747E83402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5838526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691" y="76676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Evaluating Information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BB9E2E-5411-C433-355C-3B11D0A92A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3384930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Challenges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50F7CE3-F3C6-84E5-2907-D9E058A891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528056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200"/>
              <a:t>Improvements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61A270-BEDB-B699-7D83-AC264522E0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3531378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Skills for the Future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42AF5D-91FA-4FF0-CE7E-CD5C3D222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58080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78605D-EE90-798D-71BC-F5DDFCCCD3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213653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/>
              <a:t>Cottrell, S. (2019). The Study skills handbook . Palgrave.</a:t>
            </a:r>
          </a:p>
          <a:p>
            <a:pPr>
              <a:lnSpc>
                <a:spcPct val="90000"/>
              </a:lnSpc>
            </a:pPr>
            <a:endParaRPr lang="en-GB" sz="1200"/>
          </a:p>
          <a:p>
            <a:pPr>
              <a:lnSpc>
                <a:spcPct val="90000"/>
              </a:lnSpc>
            </a:pPr>
            <a:r>
              <a:rPr lang="en-GB" sz="1200"/>
              <a:t>Pears, R., &amp; Shields, G. (2022). Cite Them Right . Red Globe Press.</a:t>
            </a:r>
          </a:p>
          <a:p>
            <a:pPr>
              <a:lnSpc>
                <a:spcPct val="90000"/>
              </a:lnSpc>
            </a:pPr>
            <a:endParaRPr lang="en-GB" sz="1200"/>
          </a:p>
          <a:p>
            <a:pPr>
              <a:lnSpc>
                <a:spcPct val="90000"/>
              </a:lnSpc>
            </a:pPr>
            <a:r>
              <a:rPr lang="en-GB" sz="1200"/>
              <a:t>University Digital Skills Materials. (2026). Title of resource . Institution Name.</a:t>
            </a:r>
          </a:p>
          <a:p>
            <a:pPr>
              <a:lnSpc>
                <a:spcPct val="90000"/>
              </a:lnSpc>
            </a:pPr>
            <a:endParaRPr lang="en-GB" sz="1200"/>
          </a:p>
          <a:p>
            <a:pPr>
              <a:lnSpc>
                <a:spcPct val="90000"/>
              </a:lnSpc>
            </a:pPr>
            <a:r>
              <a:rPr lang="en-GB" sz="1200"/>
              <a:t>Notes:</a:t>
            </a:r>
          </a:p>
          <a:p>
            <a:pPr>
              <a:lnSpc>
                <a:spcPct val="90000"/>
              </a:lnSpc>
            </a:pPr>
            <a:endParaRPr lang="en-GB" sz="1200"/>
          </a:p>
          <a:p>
            <a:pPr>
              <a:lnSpc>
                <a:spcPct val="90000"/>
              </a:lnSpc>
            </a:pPr>
            <a:r>
              <a:rPr lang="en-GB" sz="1200"/>
              <a:t>I have italicised titles as you would in APA and Harvard reference lists.</a:t>
            </a:r>
          </a:p>
          <a:p>
            <a:pPr>
              <a:lnSpc>
                <a:spcPct val="90000"/>
              </a:lnSpc>
            </a:pPr>
            <a:r>
              <a:rPr lang="en-GB" sz="1200"/>
              <a:t>I added a publisher to Cite them Right as they usually have one, change if your edition does not</a:t>
            </a:r>
          </a:p>
          <a:p>
            <a:pPr>
              <a:lnSpc>
                <a:spcPct val="90000"/>
              </a:lnSpc>
            </a:pPr>
            <a:r>
              <a:rPr lang="en-GB" sz="1200"/>
              <a:t>have one.</a:t>
            </a:r>
          </a:p>
          <a:p>
            <a:pPr>
              <a:lnSpc>
                <a:spcPct val="90000"/>
              </a:lnSpc>
            </a:pPr>
            <a:endParaRPr lang="en-GB" sz="1200"/>
          </a:p>
          <a:p>
            <a:pPr>
              <a:lnSpc>
                <a:spcPct val="90000"/>
              </a:lnSpc>
            </a:pPr>
            <a:r>
              <a:rPr lang="en-GB" sz="1200"/>
              <a:t>As you have not given a title or organization for the University Digital Skills Materials resource</a:t>
            </a:r>
          </a:p>
          <a:p>
            <a:pPr>
              <a:lnSpc>
                <a:spcPct val="90000"/>
              </a:lnSpc>
            </a:pPr>
            <a:r>
              <a:rPr lang="en-GB" sz="1200"/>
              <a:t>you will need to fill those details in.</a:t>
            </a:r>
          </a:p>
        </p:txBody>
      </p:sp>
      <p:pic>
        <p:nvPicPr>
          <p:cNvPr id="5" name="Picture 4" descr="Pie charts 3D art">
            <a:extLst>
              <a:ext uri="{FF2B5EF4-FFF2-40B4-BE49-F238E27FC236}">
                <a16:creationId xmlns:a16="http://schemas.microsoft.com/office/drawing/2014/main" id="{779C49E0-0837-7655-D1C6-0233AFAAFC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22" r="30001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340</Words>
  <Application>Microsoft Office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Reflective Presentation: Digital Skills in Higher Education</vt:lpstr>
      <vt:lpstr>Introduction</vt:lpstr>
      <vt:lpstr>What I Learned</vt:lpstr>
      <vt:lpstr>Digital Tools Used</vt:lpstr>
      <vt:lpstr>Evaluating Information</vt:lpstr>
      <vt:lpstr>Challenges</vt:lpstr>
      <vt:lpstr>Improvements</vt:lpstr>
      <vt:lpstr>Skills for the Future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Blimath Da Silva</cp:lastModifiedBy>
  <cp:revision>2</cp:revision>
  <dcterms:created xsi:type="dcterms:W3CDTF">2013-01-27T09:14:16Z</dcterms:created>
  <dcterms:modified xsi:type="dcterms:W3CDTF">2026-03-15T19:10:19Z</dcterms:modified>
  <cp:category/>
</cp:coreProperties>
</file>