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599"/>
  </p:normalViewPr>
  <p:slideViewPr>
    <p:cSldViewPr snapToGrid="0" snapToObjects="1">
      <p:cViewPr varScale="1">
        <p:scale>
          <a:sx n="99" d="100"/>
          <a:sy n="99" d="100"/>
        </p:scale>
        <p:origin x="2000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24.png"/><Relationship Id="rId7" Type="http://schemas.openxmlformats.org/officeDocument/2006/relationships/image" Target="../media/image13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24.png"/><Relationship Id="rId7" Type="http://schemas.openxmlformats.org/officeDocument/2006/relationships/image" Target="../media/image13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2F8B2F-FC9A-477F-BA5B-5341524A2BE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FF454402-2047-49B5-930A-1B9834D76241}">
      <dgm:prSet/>
      <dgm:spPr/>
      <dgm:t>
        <a:bodyPr/>
        <a:lstStyle/>
        <a:p>
          <a:pPr>
            <a:defRPr cap="all"/>
          </a:pPr>
          <a:r>
            <a:rPr lang="en-US"/>
            <a:t>• Strong communication and empathy skills</a:t>
          </a:r>
        </a:p>
      </dgm:t>
    </dgm:pt>
    <dgm:pt modelId="{70D3E375-0812-4A18-ABE8-A7216F4E0658}" type="parTrans" cxnId="{EFF7B52F-93C8-4987-B36A-DE109BE6C6E9}">
      <dgm:prSet/>
      <dgm:spPr/>
      <dgm:t>
        <a:bodyPr/>
        <a:lstStyle/>
        <a:p>
          <a:endParaRPr lang="en-US"/>
        </a:p>
      </dgm:t>
    </dgm:pt>
    <dgm:pt modelId="{89093C11-CA7D-4819-988B-A1A1DCA1A2F3}" type="sibTrans" cxnId="{EFF7B52F-93C8-4987-B36A-DE109BE6C6E9}">
      <dgm:prSet/>
      <dgm:spPr/>
      <dgm:t>
        <a:bodyPr/>
        <a:lstStyle/>
        <a:p>
          <a:endParaRPr lang="en-US"/>
        </a:p>
      </dgm:t>
    </dgm:pt>
    <dgm:pt modelId="{FAD63AF2-7F54-4A90-BB97-17A37FBC2950}">
      <dgm:prSet/>
      <dgm:spPr/>
      <dgm:t>
        <a:bodyPr/>
        <a:lstStyle/>
        <a:p>
          <a:pPr>
            <a:defRPr cap="all"/>
          </a:pPr>
          <a:r>
            <a:rPr lang="en-US"/>
            <a:t>• Teamwork and collaboration abilities</a:t>
          </a:r>
        </a:p>
      </dgm:t>
    </dgm:pt>
    <dgm:pt modelId="{233559E2-D0CE-4763-AF86-1AB92717AF9B}" type="parTrans" cxnId="{E327A31C-B2B2-44A9-8334-EADA5DDFBB8C}">
      <dgm:prSet/>
      <dgm:spPr/>
      <dgm:t>
        <a:bodyPr/>
        <a:lstStyle/>
        <a:p>
          <a:endParaRPr lang="en-US"/>
        </a:p>
      </dgm:t>
    </dgm:pt>
    <dgm:pt modelId="{D55EF69E-C28E-4106-B8AE-2C725B83B140}" type="sibTrans" cxnId="{E327A31C-B2B2-44A9-8334-EADA5DDFBB8C}">
      <dgm:prSet/>
      <dgm:spPr/>
      <dgm:t>
        <a:bodyPr/>
        <a:lstStyle/>
        <a:p>
          <a:endParaRPr lang="en-US"/>
        </a:p>
      </dgm:t>
    </dgm:pt>
    <dgm:pt modelId="{C134EE32-D8DB-4DCF-8DCD-092E15C7162E}">
      <dgm:prSet/>
      <dgm:spPr/>
      <dgm:t>
        <a:bodyPr/>
        <a:lstStyle/>
        <a:p>
          <a:pPr>
            <a:defRPr cap="all"/>
          </a:pPr>
          <a:r>
            <a:rPr lang="en-US"/>
            <a:t>• Organised and reliable work ethic</a:t>
          </a:r>
        </a:p>
      </dgm:t>
    </dgm:pt>
    <dgm:pt modelId="{E26C464E-FC6C-428F-A907-46529F20222A}" type="parTrans" cxnId="{20594649-F439-43FD-A430-C02D7E005545}">
      <dgm:prSet/>
      <dgm:spPr/>
      <dgm:t>
        <a:bodyPr/>
        <a:lstStyle/>
        <a:p>
          <a:endParaRPr lang="en-US"/>
        </a:p>
      </dgm:t>
    </dgm:pt>
    <dgm:pt modelId="{4B1BF09B-D647-45E2-91D8-A51E54541378}" type="sibTrans" cxnId="{20594649-F439-43FD-A430-C02D7E005545}">
      <dgm:prSet/>
      <dgm:spPr/>
      <dgm:t>
        <a:bodyPr/>
        <a:lstStyle/>
        <a:p>
          <a:endParaRPr lang="en-US"/>
        </a:p>
      </dgm:t>
    </dgm:pt>
    <dgm:pt modelId="{A375C376-A087-46E9-B288-BDED91BF987F}">
      <dgm:prSet/>
      <dgm:spPr/>
      <dgm:t>
        <a:bodyPr/>
        <a:lstStyle/>
        <a:p>
          <a:pPr>
            <a:defRPr cap="all"/>
          </a:pPr>
          <a:r>
            <a:rPr lang="en-US"/>
            <a:t>• Commitment to continuous learning</a:t>
          </a:r>
        </a:p>
      </dgm:t>
    </dgm:pt>
    <dgm:pt modelId="{4E587B1F-B5CA-4C3C-A523-10B1EB9A8F3F}" type="parTrans" cxnId="{CC34490B-001F-4C01-B87F-B73A8CBF4B7D}">
      <dgm:prSet/>
      <dgm:spPr/>
      <dgm:t>
        <a:bodyPr/>
        <a:lstStyle/>
        <a:p>
          <a:endParaRPr lang="en-US"/>
        </a:p>
      </dgm:t>
    </dgm:pt>
    <dgm:pt modelId="{86FE425F-D2A1-425E-B26C-53530FD2FFBA}" type="sibTrans" cxnId="{CC34490B-001F-4C01-B87F-B73A8CBF4B7D}">
      <dgm:prSet/>
      <dgm:spPr/>
      <dgm:t>
        <a:bodyPr/>
        <a:lstStyle/>
        <a:p>
          <a:endParaRPr lang="en-US"/>
        </a:p>
      </dgm:t>
    </dgm:pt>
    <dgm:pt modelId="{C6126B1D-9E52-4D77-BD85-DE49D68AB61D}" type="pres">
      <dgm:prSet presAssocID="{902F8B2F-FC9A-477F-BA5B-5341524A2BEB}" presName="root" presStyleCnt="0">
        <dgm:presLayoutVars>
          <dgm:dir/>
          <dgm:resizeHandles val="exact"/>
        </dgm:presLayoutVars>
      </dgm:prSet>
      <dgm:spPr/>
    </dgm:pt>
    <dgm:pt modelId="{85DBF496-B5A9-4630-8559-A19822D7516C}" type="pres">
      <dgm:prSet presAssocID="{FF454402-2047-49B5-930A-1B9834D76241}" presName="compNode" presStyleCnt="0"/>
      <dgm:spPr/>
    </dgm:pt>
    <dgm:pt modelId="{8C0C1E73-E495-40D5-802D-123BEB1580FD}" type="pres">
      <dgm:prSet presAssocID="{FF454402-2047-49B5-930A-1B9834D76241}" presName="iconBgRect" presStyleLbl="bgShp" presStyleIdx="0" presStyleCnt="4"/>
      <dgm:spPr/>
    </dgm:pt>
    <dgm:pt modelId="{0D3F254D-3B00-4C85-8A34-8A99EF8F374E}" type="pres">
      <dgm:prSet presAssocID="{FF454402-2047-49B5-930A-1B9834D7624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643C920-BBAE-4E01-8966-269E4F5700DE}" type="pres">
      <dgm:prSet presAssocID="{FF454402-2047-49B5-930A-1B9834D76241}" presName="spaceRect" presStyleCnt="0"/>
      <dgm:spPr/>
    </dgm:pt>
    <dgm:pt modelId="{32A856CF-D571-4E13-ABF7-E497C1252268}" type="pres">
      <dgm:prSet presAssocID="{FF454402-2047-49B5-930A-1B9834D76241}" presName="textRect" presStyleLbl="revTx" presStyleIdx="0" presStyleCnt="4">
        <dgm:presLayoutVars>
          <dgm:chMax val="1"/>
          <dgm:chPref val="1"/>
        </dgm:presLayoutVars>
      </dgm:prSet>
      <dgm:spPr/>
    </dgm:pt>
    <dgm:pt modelId="{649837EE-7A93-4AE9-832D-0D7ACC1E2621}" type="pres">
      <dgm:prSet presAssocID="{89093C11-CA7D-4819-988B-A1A1DCA1A2F3}" presName="sibTrans" presStyleCnt="0"/>
      <dgm:spPr/>
    </dgm:pt>
    <dgm:pt modelId="{16EAA360-D527-438C-B088-9D09F4278F49}" type="pres">
      <dgm:prSet presAssocID="{FAD63AF2-7F54-4A90-BB97-17A37FBC2950}" presName="compNode" presStyleCnt="0"/>
      <dgm:spPr/>
    </dgm:pt>
    <dgm:pt modelId="{90266F8B-B359-416D-B6C4-6084A0A9E370}" type="pres">
      <dgm:prSet presAssocID="{FAD63AF2-7F54-4A90-BB97-17A37FBC2950}" presName="iconBgRect" presStyleLbl="bgShp" presStyleIdx="1" presStyleCnt="4"/>
      <dgm:spPr/>
    </dgm:pt>
    <dgm:pt modelId="{35526ED0-FD36-4B64-9B54-4280E9181778}" type="pres">
      <dgm:prSet presAssocID="{FAD63AF2-7F54-4A90-BB97-17A37FBC295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262F023-2B26-468B-ACD1-40D8702B1952}" type="pres">
      <dgm:prSet presAssocID="{FAD63AF2-7F54-4A90-BB97-17A37FBC2950}" presName="spaceRect" presStyleCnt="0"/>
      <dgm:spPr/>
    </dgm:pt>
    <dgm:pt modelId="{02172211-64EE-41A5-875A-E15778973BDE}" type="pres">
      <dgm:prSet presAssocID="{FAD63AF2-7F54-4A90-BB97-17A37FBC2950}" presName="textRect" presStyleLbl="revTx" presStyleIdx="1" presStyleCnt="4">
        <dgm:presLayoutVars>
          <dgm:chMax val="1"/>
          <dgm:chPref val="1"/>
        </dgm:presLayoutVars>
      </dgm:prSet>
      <dgm:spPr/>
    </dgm:pt>
    <dgm:pt modelId="{8247BF4A-ADEF-438F-9545-DD070118C244}" type="pres">
      <dgm:prSet presAssocID="{D55EF69E-C28E-4106-B8AE-2C725B83B140}" presName="sibTrans" presStyleCnt="0"/>
      <dgm:spPr/>
    </dgm:pt>
    <dgm:pt modelId="{E73A44A6-CB11-4136-9B19-9817D44BD3FF}" type="pres">
      <dgm:prSet presAssocID="{C134EE32-D8DB-4DCF-8DCD-092E15C7162E}" presName="compNode" presStyleCnt="0"/>
      <dgm:spPr/>
    </dgm:pt>
    <dgm:pt modelId="{33C60138-C39B-42A0-8771-A078212FD994}" type="pres">
      <dgm:prSet presAssocID="{C134EE32-D8DB-4DCF-8DCD-092E15C7162E}" presName="iconBgRect" presStyleLbl="bgShp" presStyleIdx="2" presStyleCnt="4"/>
      <dgm:spPr/>
    </dgm:pt>
    <dgm:pt modelId="{70CD0E2E-3388-4F7D-8670-CD963AC2A43D}" type="pres">
      <dgm:prSet presAssocID="{C134EE32-D8DB-4DCF-8DCD-092E15C7162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57455D3-FC9E-400C-BB0A-077B3D001DE2}" type="pres">
      <dgm:prSet presAssocID="{C134EE32-D8DB-4DCF-8DCD-092E15C7162E}" presName="spaceRect" presStyleCnt="0"/>
      <dgm:spPr/>
    </dgm:pt>
    <dgm:pt modelId="{75D7201A-F34D-48F7-8CC0-5CC01BC237EA}" type="pres">
      <dgm:prSet presAssocID="{C134EE32-D8DB-4DCF-8DCD-092E15C7162E}" presName="textRect" presStyleLbl="revTx" presStyleIdx="2" presStyleCnt="4">
        <dgm:presLayoutVars>
          <dgm:chMax val="1"/>
          <dgm:chPref val="1"/>
        </dgm:presLayoutVars>
      </dgm:prSet>
      <dgm:spPr/>
    </dgm:pt>
    <dgm:pt modelId="{D0AD62B3-16AC-4CF9-A931-8F343D906352}" type="pres">
      <dgm:prSet presAssocID="{4B1BF09B-D647-45E2-91D8-A51E54541378}" presName="sibTrans" presStyleCnt="0"/>
      <dgm:spPr/>
    </dgm:pt>
    <dgm:pt modelId="{14410A09-DF18-4C82-88E5-A467AE07F717}" type="pres">
      <dgm:prSet presAssocID="{A375C376-A087-46E9-B288-BDED91BF987F}" presName="compNode" presStyleCnt="0"/>
      <dgm:spPr/>
    </dgm:pt>
    <dgm:pt modelId="{0E020393-8298-46F4-A1D9-C0C19433412C}" type="pres">
      <dgm:prSet presAssocID="{A375C376-A087-46E9-B288-BDED91BF987F}" presName="iconBgRect" presStyleLbl="bgShp" presStyleIdx="3" presStyleCnt="4"/>
      <dgm:spPr/>
    </dgm:pt>
    <dgm:pt modelId="{E09DB1A2-A0AB-41CD-B8B4-B2A9CD34DD14}" type="pres">
      <dgm:prSet presAssocID="{A375C376-A087-46E9-B288-BDED91BF987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457271BB-97DD-4830-8E37-AF4973395F8B}" type="pres">
      <dgm:prSet presAssocID="{A375C376-A087-46E9-B288-BDED91BF987F}" presName="spaceRect" presStyleCnt="0"/>
      <dgm:spPr/>
    </dgm:pt>
    <dgm:pt modelId="{F33DAE4F-E665-47A4-9322-B8D69E27D52A}" type="pres">
      <dgm:prSet presAssocID="{A375C376-A087-46E9-B288-BDED91BF987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C34490B-001F-4C01-B87F-B73A8CBF4B7D}" srcId="{902F8B2F-FC9A-477F-BA5B-5341524A2BEB}" destId="{A375C376-A087-46E9-B288-BDED91BF987F}" srcOrd="3" destOrd="0" parTransId="{4E587B1F-B5CA-4C3C-A523-10B1EB9A8F3F}" sibTransId="{86FE425F-D2A1-425E-B26C-53530FD2FFBA}"/>
    <dgm:cxn modelId="{E327A31C-B2B2-44A9-8334-EADA5DDFBB8C}" srcId="{902F8B2F-FC9A-477F-BA5B-5341524A2BEB}" destId="{FAD63AF2-7F54-4A90-BB97-17A37FBC2950}" srcOrd="1" destOrd="0" parTransId="{233559E2-D0CE-4763-AF86-1AB92717AF9B}" sibTransId="{D55EF69E-C28E-4106-B8AE-2C725B83B140}"/>
    <dgm:cxn modelId="{EFF7B52F-93C8-4987-B36A-DE109BE6C6E9}" srcId="{902F8B2F-FC9A-477F-BA5B-5341524A2BEB}" destId="{FF454402-2047-49B5-930A-1B9834D76241}" srcOrd="0" destOrd="0" parTransId="{70D3E375-0812-4A18-ABE8-A7216F4E0658}" sibTransId="{89093C11-CA7D-4819-988B-A1A1DCA1A2F3}"/>
    <dgm:cxn modelId="{20594649-F439-43FD-A430-C02D7E005545}" srcId="{902F8B2F-FC9A-477F-BA5B-5341524A2BEB}" destId="{C134EE32-D8DB-4DCF-8DCD-092E15C7162E}" srcOrd="2" destOrd="0" parTransId="{E26C464E-FC6C-428F-A907-46529F20222A}" sibTransId="{4B1BF09B-D647-45E2-91D8-A51E54541378}"/>
    <dgm:cxn modelId="{F47BA08F-5541-4BF0-8571-A455522F51F6}" type="presOf" srcId="{902F8B2F-FC9A-477F-BA5B-5341524A2BEB}" destId="{C6126B1D-9E52-4D77-BD85-DE49D68AB61D}" srcOrd="0" destOrd="0" presId="urn:microsoft.com/office/officeart/2018/5/layout/IconCircleLabelList"/>
    <dgm:cxn modelId="{C8724696-8F3F-4C24-B24A-2F34146D0683}" type="presOf" srcId="{C134EE32-D8DB-4DCF-8DCD-092E15C7162E}" destId="{75D7201A-F34D-48F7-8CC0-5CC01BC237EA}" srcOrd="0" destOrd="0" presId="urn:microsoft.com/office/officeart/2018/5/layout/IconCircleLabelList"/>
    <dgm:cxn modelId="{E36E7B9C-7FEE-47D7-B7C5-DA4202D1C37C}" type="presOf" srcId="{FF454402-2047-49B5-930A-1B9834D76241}" destId="{32A856CF-D571-4E13-ABF7-E497C1252268}" srcOrd="0" destOrd="0" presId="urn:microsoft.com/office/officeart/2018/5/layout/IconCircleLabelList"/>
    <dgm:cxn modelId="{F732F4BA-EE77-43F8-A263-4C7CAA2880B7}" type="presOf" srcId="{FAD63AF2-7F54-4A90-BB97-17A37FBC2950}" destId="{02172211-64EE-41A5-875A-E15778973BDE}" srcOrd="0" destOrd="0" presId="urn:microsoft.com/office/officeart/2018/5/layout/IconCircleLabelList"/>
    <dgm:cxn modelId="{EB316FFF-1B32-4D75-BA9C-9FF338EBF2E6}" type="presOf" srcId="{A375C376-A087-46E9-B288-BDED91BF987F}" destId="{F33DAE4F-E665-47A4-9322-B8D69E27D52A}" srcOrd="0" destOrd="0" presId="urn:microsoft.com/office/officeart/2018/5/layout/IconCircleLabelList"/>
    <dgm:cxn modelId="{BCF279B8-389F-4684-A9AC-B7379312E9B2}" type="presParOf" srcId="{C6126B1D-9E52-4D77-BD85-DE49D68AB61D}" destId="{85DBF496-B5A9-4630-8559-A19822D7516C}" srcOrd="0" destOrd="0" presId="urn:microsoft.com/office/officeart/2018/5/layout/IconCircleLabelList"/>
    <dgm:cxn modelId="{9D023AE7-80B0-41F1-B6D0-3011225AF5FA}" type="presParOf" srcId="{85DBF496-B5A9-4630-8559-A19822D7516C}" destId="{8C0C1E73-E495-40D5-802D-123BEB1580FD}" srcOrd="0" destOrd="0" presId="urn:microsoft.com/office/officeart/2018/5/layout/IconCircleLabelList"/>
    <dgm:cxn modelId="{3608965B-47EF-4EDE-9161-C77F1472AD23}" type="presParOf" srcId="{85DBF496-B5A9-4630-8559-A19822D7516C}" destId="{0D3F254D-3B00-4C85-8A34-8A99EF8F374E}" srcOrd="1" destOrd="0" presId="urn:microsoft.com/office/officeart/2018/5/layout/IconCircleLabelList"/>
    <dgm:cxn modelId="{22707662-7AF1-4830-B43A-A8416959E2F9}" type="presParOf" srcId="{85DBF496-B5A9-4630-8559-A19822D7516C}" destId="{D643C920-BBAE-4E01-8966-269E4F5700DE}" srcOrd="2" destOrd="0" presId="urn:microsoft.com/office/officeart/2018/5/layout/IconCircleLabelList"/>
    <dgm:cxn modelId="{F5F5D941-874C-4F24-83DD-A3E50418DE55}" type="presParOf" srcId="{85DBF496-B5A9-4630-8559-A19822D7516C}" destId="{32A856CF-D571-4E13-ABF7-E497C1252268}" srcOrd="3" destOrd="0" presId="urn:microsoft.com/office/officeart/2018/5/layout/IconCircleLabelList"/>
    <dgm:cxn modelId="{6384F3E9-7C6B-4025-A52A-05A730CD88A6}" type="presParOf" srcId="{C6126B1D-9E52-4D77-BD85-DE49D68AB61D}" destId="{649837EE-7A93-4AE9-832D-0D7ACC1E2621}" srcOrd="1" destOrd="0" presId="urn:microsoft.com/office/officeart/2018/5/layout/IconCircleLabelList"/>
    <dgm:cxn modelId="{52EEA51E-1E4E-4C74-AFCB-F86CF1B94659}" type="presParOf" srcId="{C6126B1D-9E52-4D77-BD85-DE49D68AB61D}" destId="{16EAA360-D527-438C-B088-9D09F4278F49}" srcOrd="2" destOrd="0" presId="urn:microsoft.com/office/officeart/2018/5/layout/IconCircleLabelList"/>
    <dgm:cxn modelId="{1BE9F112-D6E5-43F7-9556-560D95F3E15C}" type="presParOf" srcId="{16EAA360-D527-438C-B088-9D09F4278F49}" destId="{90266F8B-B359-416D-B6C4-6084A0A9E370}" srcOrd="0" destOrd="0" presId="urn:microsoft.com/office/officeart/2018/5/layout/IconCircleLabelList"/>
    <dgm:cxn modelId="{A05219B8-C162-46FA-9A86-EDE3A8BAA11C}" type="presParOf" srcId="{16EAA360-D527-438C-B088-9D09F4278F49}" destId="{35526ED0-FD36-4B64-9B54-4280E9181778}" srcOrd="1" destOrd="0" presId="urn:microsoft.com/office/officeart/2018/5/layout/IconCircleLabelList"/>
    <dgm:cxn modelId="{4EDA2B75-810F-4F56-830C-CC6B870FA92F}" type="presParOf" srcId="{16EAA360-D527-438C-B088-9D09F4278F49}" destId="{5262F023-2B26-468B-ACD1-40D8702B1952}" srcOrd="2" destOrd="0" presId="urn:microsoft.com/office/officeart/2018/5/layout/IconCircleLabelList"/>
    <dgm:cxn modelId="{5B49280F-6B31-411C-B0A0-63A401D42C67}" type="presParOf" srcId="{16EAA360-D527-438C-B088-9D09F4278F49}" destId="{02172211-64EE-41A5-875A-E15778973BDE}" srcOrd="3" destOrd="0" presId="urn:microsoft.com/office/officeart/2018/5/layout/IconCircleLabelList"/>
    <dgm:cxn modelId="{8CC3D56C-745B-4AB8-9BF4-515C8F9A0DD1}" type="presParOf" srcId="{C6126B1D-9E52-4D77-BD85-DE49D68AB61D}" destId="{8247BF4A-ADEF-438F-9545-DD070118C244}" srcOrd="3" destOrd="0" presId="urn:microsoft.com/office/officeart/2018/5/layout/IconCircleLabelList"/>
    <dgm:cxn modelId="{2CBAF3E1-7089-446D-9656-829E0E09EDFA}" type="presParOf" srcId="{C6126B1D-9E52-4D77-BD85-DE49D68AB61D}" destId="{E73A44A6-CB11-4136-9B19-9817D44BD3FF}" srcOrd="4" destOrd="0" presId="urn:microsoft.com/office/officeart/2018/5/layout/IconCircleLabelList"/>
    <dgm:cxn modelId="{F5B7FC31-EC5F-4D8E-B800-7BC3A365303D}" type="presParOf" srcId="{E73A44A6-CB11-4136-9B19-9817D44BD3FF}" destId="{33C60138-C39B-42A0-8771-A078212FD994}" srcOrd="0" destOrd="0" presId="urn:microsoft.com/office/officeart/2018/5/layout/IconCircleLabelList"/>
    <dgm:cxn modelId="{CCED35E7-A65F-4777-89B8-BB394E8515C8}" type="presParOf" srcId="{E73A44A6-CB11-4136-9B19-9817D44BD3FF}" destId="{70CD0E2E-3388-4F7D-8670-CD963AC2A43D}" srcOrd="1" destOrd="0" presId="urn:microsoft.com/office/officeart/2018/5/layout/IconCircleLabelList"/>
    <dgm:cxn modelId="{94E5895C-1672-4728-913D-60A5FFCD2562}" type="presParOf" srcId="{E73A44A6-CB11-4136-9B19-9817D44BD3FF}" destId="{F57455D3-FC9E-400C-BB0A-077B3D001DE2}" srcOrd="2" destOrd="0" presId="urn:microsoft.com/office/officeart/2018/5/layout/IconCircleLabelList"/>
    <dgm:cxn modelId="{50C8347B-1A3E-4D00-A7BC-7CC9162C0CB1}" type="presParOf" srcId="{E73A44A6-CB11-4136-9B19-9817D44BD3FF}" destId="{75D7201A-F34D-48F7-8CC0-5CC01BC237EA}" srcOrd="3" destOrd="0" presId="urn:microsoft.com/office/officeart/2018/5/layout/IconCircleLabelList"/>
    <dgm:cxn modelId="{A83916D6-3064-4F8D-914C-32F26B8310EA}" type="presParOf" srcId="{C6126B1D-9E52-4D77-BD85-DE49D68AB61D}" destId="{D0AD62B3-16AC-4CF9-A931-8F343D906352}" srcOrd="5" destOrd="0" presId="urn:microsoft.com/office/officeart/2018/5/layout/IconCircleLabelList"/>
    <dgm:cxn modelId="{D36EFBF1-0F8E-4D98-9418-AEFE60B10FC9}" type="presParOf" srcId="{C6126B1D-9E52-4D77-BD85-DE49D68AB61D}" destId="{14410A09-DF18-4C82-88E5-A467AE07F717}" srcOrd="6" destOrd="0" presId="urn:microsoft.com/office/officeart/2018/5/layout/IconCircleLabelList"/>
    <dgm:cxn modelId="{CEBFC9DF-886E-42C5-B186-E273EAE96B57}" type="presParOf" srcId="{14410A09-DF18-4C82-88E5-A467AE07F717}" destId="{0E020393-8298-46F4-A1D9-C0C19433412C}" srcOrd="0" destOrd="0" presId="urn:microsoft.com/office/officeart/2018/5/layout/IconCircleLabelList"/>
    <dgm:cxn modelId="{1240689E-6707-4CD4-92C1-B00AA80CB8E7}" type="presParOf" srcId="{14410A09-DF18-4C82-88E5-A467AE07F717}" destId="{E09DB1A2-A0AB-41CD-B8B4-B2A9CD34DD14}" srcOrd="1" destOrd="0" presId="urn:microsoft.com/office/officeart/2018/5/layout/IconCircleLabelList"/>
    <dgm:cxn modelId="{F797C2F9-0ABD-4DCC-864B-5FBC3C510F51}" type="presParOf" srcId="{14410A09-DF18-4C82-88E5-A467AE07F717}" destId="{457271BB-97DD-4830-8E37-AF4973395F8B}" srcOrd="2" destOrd="0" presId="urn:microsoft.com/office/officeart/2018/5/layout/IconCircleLabelList"/>
    <dgm:cxn modelId="{47970CCA-696C-455D-8EAC-3D84837BCA0C}" type="presParOf" srcId="{14410A09-DF18-4C82-88E5-A467AE07F717}" destId="{F33DAE4F-E665-47A4-9322-B8D69E27D52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EECE5C-0233-4837-91C7-9DFC6B01E75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48E5D412-F314-4121-95FA-798427297169}">
      <dgm:prSet/>
      <dgm:spPr/>
      <dgm:t>
        <a:bodyPr/>
        <a:lstStyle/>
        <a:p>
          <a:r>
            <a:rPr lang="en-US"/>
            <a:t>• Limited practical experience in clinical settings</a:t>
          </a:r>
        </a:p>
      </dgm:t>
    </dgm:pt>
    <dgm:pt modelId="{A3A70D2E-6014-4D74-91AA-3E82EA244547}" type="parTrans" cxnId="{A82E9531-0D0F-492A-9C31-60D30991F6A9}">
      <dgm:prSet/>
      <dgm:spPr/>
      <dgm:t>
        <a:bodyPr/>
        <a:lstStyle/>
        <a:p>
          <a:endParaRPr lang="en-US"/>
        </a:p>
      </dgm:t>
    </dgm:pt>
    <dgm:pt modelId="{C24205D4-418D-46FE-BF61-E42D8EDED5FB}" type="sibTrans" cxnId="{A82E9531-0D0F-492A-9C31-60D30991F6A9}">
      <dgm:prSet/>
      <dgm:spPr/>
      <dgm:t>
        <a:bodyPr/>
        <a:lstStyle/>
        <a:p>
          <a:endParaRPr lang="en-US"/>
        </a:p>
      </dgm:t>
    </dgm:pt>
    <dgm:pt modelId="{E6F92826-82DA-479A-85C5-4BDAF4904326}">
      <dgm:prSet/>
      <dgm:spPr/>
      <dgm:t>
        <a:bodyPr/>
        <a:lstStyle/>
        <a:p>
          <a:r>
            <a:rPr lang="en-US"/>
            <a:t>• Difficulty managing stress in high-pressure environments</a:t>
          </a:r>
        </a:p>
      </dgm:t>
    </dgm:pt>
    <dgm:pt modelId="{A6DED6A1-0863-48A2-A0E9-F564809929E3}" type="parTrans" cxnId="{FCB05508-47DA-4888-9848-C279CDAC1A91}">
      <dgm:prSet/>
      <dgm:spPr/>
      <dgm:t>
        <a:bodyPr/>
        <a:lstStyle/>
        <a:p>
          <a:endParaRPr lang="en-US"/>
        </a:p>
      </dgm:t>
    </dgm:pt>
    <dgm:pt modelId="{D8533CAB-CD5D-45A6-B911-DBD174F5FB8D}" type="sibTrans" cxnId="{FCB05508-47DA-4888-9848-C279CDAC1A91}">
      <dgm:prSet/>
      <dgm:spPr/>
      <dgm:t>
        <a:bodyPr/>
        <a:lstStyle/>
        <a:p>
          <a:endParaRPr lang="en-US"/>
        </a:p>
      </dgm:t>
    </dgm:pt>
    <dgm:pt modelId="{8324BBF2-4F0E-4CB5-A774-2121269A6CAE}">
      <dgm:prSet/>
      <dgm:spPr/>
      <dgm:t>
        <a:bodyPr/>
        <a:lstStyle/>
        <a:p>
          <a:r>
            <a:rPr lang="en-US"/>
            <a:t>• Occasional lack of confidence in decision-making</a:t>
          </a:r>
        </a:p>
      </dgm:t>
    </dgm:pt>
    <dgm:pt modelId="{34A15BB5-4D79-4178-9AF0-B1A6DCD83670}" type="parTrans" cxnId="{FA3F2C97-EFDD-4F4B-8318-B7EE79EF7F1B}">
      <dgm:prSet/>
      <dgm:spPr/>
      <dgm:t>
        <a:bodyPr/>
        <a:lstStyle/>
        <a:p>
          <a:endParaRPr lang="en-US"/>
        </a:p>
      </dgm:t>
    </dgm:pt>
    <dgm:pt modelId="{975B49D7-94D9-45D4-86F3-0CCEA8F49C34}" type="sibTrans" cxnId="{FA3F2C97-EFDD-4F4B-8318-B7EE79EF7F1B}">
      <dgm:prSet/>
      <dgm:spPr/>
      <dgm:t>
        <a:bodyPr/>
        <a:lstStyle/>
        <a:p>
          <a:endParaRPr lang="en-US"/>
        </a:p>
      </dgm:t>
    </dgm:pt>
    <dgm:pt modelId="{0B2E2ACD-D242-41B9-AB28-B1362D9A6E02}" type="pres">
      <dgm:prSet presAssocID="{01EECE5C-0233-4837-91C7-9DFC6B01E75E}" presName="root" presStyleCnt="0">
        <dgm:presLayoutVars>
          <dgm:dir/>
          <dgm:resizeHandles val="exact"/>
        </dgm:presLayoutVars>
      </dgm:prSet>
      <dgm:spPr/>
    </dgm:pt>
    <dgm:pt modelId="{313E0E43-817F-494B-9C69-4E0B8E378BB5}" type="pres">
      <dgm:prSet presAssocID="{48E5D412-F314-4121-95FA-798427297169}" presName="compNode" presStyleCnt="0"/>
      <dgm:spPr/>
    </dgm:pt>
    <dgm:pt modelId="{A31600BC-B444-45AC-9CED-396E314BECEF}" type="pres">
      <dgm:prSet presAssocID="{48E5D412-F314-4121-95FA-79842729716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D4B259E9-3C06-4C85-8222-EB4701D67D97}" type="pres">
      <dgm:prSet presAssocID="{48E5D412-F314-4121-95FA-798427297169}" presName="spaceRect" presStyleCnt="0"/>
      <dgm:spPr/>
    </dgm:pt>
    <dgm:pt modelId="{2B9AB198-77DF-4232-82D0-C84B6AABD72A}" type="pres">
      <dgm:prSet presAssocID="{48E5D412-F314-4121-95FA-798427297169}" presName="textRect" presStyleLbl="revTx" presStyleIdx="0" presStyleCnt="3">
        <dgm:presLayoutVars>
          <dgm:chMax val="1"/>
          <dgm:chPref val="1"/>
        </dgm:presLayoutVars>
      </dgm:prSet>
      <dgm:spPr/>
    </dgm:pt>
    <dgm:pt modelId="{37F8952E-06B0-4014-B8A6-8979AC614467}" type="pres">
      <dgm:prSet presAssocID="{C24205D4-418D-46FE-BF61-E42D8EDED5FB}" presName="sibTrans" presStyleCnt="0"/>
      <dgm:spPr/>
    </dgm:pt>
    <dgm:pt modelId="{EF1814B3-7583-4A7E-978F-D35AF01CE5B6}" type="pres">
      <dgm:prSet presAssocID="{E6F92826-82DA-479A-85C5-4BDAF4904326}" presName="compNode" presStyleCnt="0"/>
      <dgm:spPr/>
    </dgm:pt>
    <dgm:pt modelId="{A5E8F48A-6B5A-4B4D-B432-548CC141D399}" type="pres">
      <dgm:prSet presAssocID="{E6F92826-82DA-479A-85C5-4BDAF490432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D383558D-E928-4FCA-8099-6BBC1A02121F}" type="pres">
      <dgm:prSet presAssocID="{E6F92826-82DA-479A-85C5-4BDAF4904326}" presName="spaceRect" presStyleCnt="0"/>
      <dgm:spPr/>
    </dgm:pt>
    <dgm:pt modelId="{DBCCAA6F-E741-429A-ADF6-C9BF24ED705F}" type="pres">
      <dgm:prSet presAssocID="{E6F92826-82DA-479A-85C5-4BDAF4904326}" presName="textRect" presStyleLbl="revTx" presStyleIdx="1" presStyleCnt="3">
        <dgm:presLayoutVars>
          <dgm:chMax val="1"/>
          <dgm:chPref val="1"/>
        </dgm:presLayoutVars>
      </dgm:prSet>
      <dgm:spPr/>
    </dgm:pt>
    <dgm:pt modelId="{56DEA747-69AC-41B8-A5CF-934C007A3E25}" type="pres">
      <dgm:prSet presAssocID="{D8533CAB-CD5D-45A6-B911-DBD174F5FB8D}" presName="sibTrans" presStyleCnt="0"/>
      <dgm:spPr/>
    </dgm:pt>
    <dgm:pt modelId="{4499E3AA-EEF1-4C11-BE96-75593DE3398E}" type="pres">
      <dgm:prSet presAssocID="{8324BBF2-4F0E-4CB5-A774-2121269A6CAE}" presName="compNode" presStyleCnt="0"/>
      <dgm:spPr/>
    </dgm:pt>
    <dgm:pt modelId="{50293941-1990-4047-8B24-B5B4247EBE5B}" type="pres">
      <dgm:prSet presAssocID="{8324BBF2-4F0E-4CB5-A774-2121269A6CA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3AA3F348-C733-4C59-AF9F-D54346B7B78A}" type="pres">
      <dgm:prSet presAssocID="{8324BBF2-4F0E-4CB5-A774-2121269A6CAE}" presName="spaceRect" presStyleCnt="0"/>
      <dgm:spPr/>
    </dgm:pt>
    <dgm:pt modelId="{D9720B41-BFB0-4D91-9689-C872C5CB47CB}" type="pres">
      <dgm:prSet presAssocID="{8324BBF2-4F0E-4CB5-A774-2121269A6CA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CB05508-47DA-4888-9848-C279CDAC1A91}" srcId="{01EECE5C-0233-4837-91C7-9DFC6B01E75E}" destId="{E6F92826-82DA-479A-85C5-4BDAF4904326}" srcOrd="1" destOrd="0" parTransId="{A6DED6A1-0863-48A2-A0E9-F564809929E3}" sibTransId="{D8533CAB-CD5D-45A6-B911-DBD174F5FB8D}"/>
    <dgm:cxn modelId="{A82E9531-0D0F-492A-9C31-60D30991F6A9}" srcId="{01EECE5C-0233-4837-91C7-9DFC6B01E75E}" destId="{48E5D412-F314-4121-95FA-798427297169}" srcOrd="0" destOrd="0" parTransId="{A3A70D2E-6014-4D74-91AA-3E82EA244547}" sibTransId="{C24205D4-418D-46FE-BF61-E42D8EDED5FB}"/>
    <dgm:cxn modelId="{23532036-9E34-452B-AAFF-AA4D3F7D07A9}" type="presOf" srcId="{8324BBF2-4F0E-4CB5-A774-2121269A6CAE}" destId="{D9720B41-BFB0-4D91-9689-C872C5CB47CB}" srcOrd="0" destOrd="0" presId="urn:microsoft.com/office/officeart/2018/2/layout/IconLabelList"/>
    <dgm:cxn modelId="{BEDE0557-5838-4E72-9BBA-3AEED04A692A}" type="presOf" srcId="{E6F92826-82DA-479A-85C5-4BDAF4904326}" destId="{DBCCAA6F-E741-429A-ADF6-C9BF24ED705F}" srcOrd="0" destOrd="0" presId="urn:microsoft.com/office/officeart/2018/2/layout/IconLabelList"/>
    <dgm:cxn modelId="{FA3F2C97-EFDD-4F4B-8318-B7EE79EF7F1B}" srcId="{01EECE5C-0233-4837-91C7-9DFC6B01E75E}" destId="{8324BBF2-4F0E-4CB5-A774-2121269A6CAE}" srcOrd="2" destOrd="0" parTransId="{34A15BB5-4D79-4178-9AF0-B1A6DCD83670}" sibTransId="{975B49D7-94D9-45D4-86F3-0CCEA8F49C34}"/>
    <dgm:cxn modelId="{A86D88C7-4336-41E9-93CE-DEC39CCA12B2}" type="presOf" srcId="{48E5D412-F314-4121-95FA-798427297169}" destId="{2B9AB198-77DF-4232-82D0-C84B6AABD72A}" srcOrd="0" destOrd="0" presId="urn:microsoft.com/office/officeart/2018/2/layout/IconLabelList"/>
    <dgm:cxn modelId="{115093CB-EEC8-448D-B014-038882F85BA3}" type="presOf" srcId="{01EECE5C-0233-4837-91C7-9DFC6B01E75E}" destId="{0B2E2ACD-D242-41B9-AB28-B1362D9A6E02}" srcOrd="0" destOrd="0" presId="urn:microsoft.com/office/officeart/2018/2/layout/IconLabelList"/>
    <dgm:cxn modelId="{B9514101-5D85-49CB-8D0D-559F222129E4}" type="presParOf" srcId="{0B2E2ACD-D242-41B9-AB28-B1362D9A6E02}" destId="{313E0E43-817F-494B-9C69-4E0B8E378BB5}" srcOrd="0" destOrd="0" presId="urn:microsoft.com/office/officeart/2018/2/layout/IconLabelList"/>
    <dgm:cxn modelId="{CC0A57F1-1B3A-4EBC-B231-0A1546223778}" type="presParOf" srcId="{313E0E43-817F-494B-9C69-4E0B8E378BB5}" destId="{A31600BC-B444-45AC-9CED-396E314BECEF}" srcOrd="0" destOrd="0" presId="urn:microsoft.com/office/officeart/2018/2/layout/IconLabelList"/>
    <dgm:cxn modelId="{D8834A6F-C702-4FC7-9292-6488A499A844}" type="presParOf" srcId="{313E0E43-817F-494B-9C69-4E0B8E378BB5}" destId="{D4B259E9-3C06-4C85-8222-EB4701D67D97}" srcOrd="1" destOrd="0" presId="urn:microsoft.com/office/officeart/2018/2/layout/IconLabelList"/>
    <dgm:cxn modelId="{40DA1E31-A915-4D0E-BF2B-959B70BBA127}" type="presParOf" srcId="{313E0E43-817F-494B-9C69-4E0B8E378BB5}" destId="{2B9AB198-77DF-4232-82D0-C84B6AABD72A}" srcOrd="2" destOrd="0" presId="urn:microsoft.com/office/officeart/2018/2/layout/IconLabelList"/>
    <dgm:cxn modelId="{493EC73B-164D-4BA9-98D5-B76E1A69E2AA}" type="presParOf" srcId="{0B2E2ACD-D242-41B9-AB28-B1362D9A6E02}" destId="{37F8952E-06B0-4014-B8A6-8979AC614467}" srcOrd="1" destOrd="0" presId="urn:microsoft.com/office/officeart/2018/2/layout/IconLabelList"/>
    <dgm:cxn modelId="{CB316E95-524A-4C9F-B36C-0888C45EFA2F}" type="presParOf" srcId="{0B2E2ACD-D242-41B9-AB28-B1362D9A6E02}" destId="{EF1814B3-7583-4A7E-978F-D35AF01CE5B6}" srcOrd="2" destOrd="0" presId="urn:microsoft.com/office/officeart/2018/2/layout/IconLabelList"/>
    <dgm:cxn modelId="{FE394883-CFAE-4A38-AC73-4DC40B46AD6E}" type="presParOf" srcId="{EF1814B3-7583-4A7E-978F-D35AF01CE5B6}" destId="{A5E8F48A-6B5A-4B4D-B432-548CC141D399}" srcOrd="0" destOrd="0" presId="urn:microsoft.com/office/officeart/2018/2/layout/IconLabelList"/>
    <dgm:cxn modelId="{4CE87F0F-1ADF-44E2-A25A-078739DA5C8D}" type="presParOf" srcId="{EF1814B3-7583-4A7E-978F-D35AF01CE5B6}" destId="{D383558D-E928-4FCA-8099-6BBC1A02121F}" srcOrd="1" destOrd="0" presId="urn:microsoft.com/office/officeart/2018/2/layout/IconLabelList"/>
    <dgm:cxn modelId="{9C66C6A6-B1B6-410D-90F8-9AB2A44FAA6C}" type="presParOf" srcId="{EF1814B3-7583-4A7E-978F-D35AF01CE5B6}" destId="{DBCCAA6F-E741-429A-ADF6-C9BF24ED705F}" srcOrd="2" destOrd="0" presId="urn:microsoft.com/office/officeart/2018/2/layout/IconLabelList"/>
    <dgm:cxn modelId="{B48A7A23-BA60-467E-B1D6-FE9523F2BA8E}" type="presParOf" srcId="{0B2E2ACD-D242-41B9-AB28-B1362D9A6E02}" destId="{56DEA747-69AC-41B8-A5CF-934C007A3E25}" srcOrd="3" destOrd="0" presId="urn:microsoft.com/office/officeart/2018/2/layout/IconLabelList"/>
    <dgm:cxn modelId="{BD4B3A64-E9C4-4623-A8CB-DED93FA0027F}" type="presParOf" srcId="{0B2E2ACD-D242-41B9-AB28-B1362D9A6E02}" destId="{4499E3AA-EEF1-4C11-BE96-75593DE3398E}" srcOrd="4" destOrd="0" presId="urn:microsoft.com/office/officeart/2018/2/layout/IconLabelList"/>
    <dgm:cxn modelId="{1D186444-C101-442B-A0F6-00CDD403F675}" type="presParOf" srcId="{4499E3AA-EEF1-4C11-BE96-75593DE3398E}" destId="{50293941-1990-4047-8B24-B5B4247EBE5B}" srcOrd="0" destOrd="0" presId="urn:microsoft.com/office/officeart/2018/2/layout/IconLabelList"/>
    <dgm:cxn modelId="{B7B3E6FE-4A4E-40AA-8125-B72D0D466E29}" type="presParOf" srcId="{4499E3AA-EEF1-4C11-BE96-75593DE3398E}" destId="{3AA3F348-C733-4C59-AF9F-D54346B7B78A}" srcOrd="1" destOrd="0" presId="urn:microsoft.com/office/officeart/2018/2/layout/IconLabelList"/>
    <dgm:cxn modelId="{6ACB0A98-D408-49C9-8483-6387753BA5FC}" type="presParOf" srcId="{4499E3AA-EEF1-4C11-BE96-75593DE3398E}" destId="{D9720B41-BFB0-4D91-9689-C872C5CB47C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50229C-9296-4667-84EC-EBB00D94C6CD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0F7C38C-8FD4-4431-86E9-326F50238F84}">
      <dgm:prSet/>
      <dgm:spPr/>
      <dgm:t>
        <a:bodyPr/>
        <a:lstStyle/>
        <a:p>
          <a:r>
            <a:rPr lang="en-US"/>
            <a:t>• Access to NHS and local authority training</a:t>
          </a:r>
        </a:p>
      </dgm:t>
    </dgm:pt>
    <dgm:pt modelId="{0A4FF185-3FAD-4CB2-B702-08C092DBA316}" type="parTrans" cxnId="{DBD25094-9971-40FC-8AE8-DE6706F195D8}">
      <dgm:prSet/>
      <dgm:spPr/>
      <dgm:t>
        <a:bodyPr/>
        <a:lstStyle/>
        <a:p>
          <a:endParaRPr lang="en-US"/>
        </a:p>
      </dgm:t>
    </dgm:pt>
    <dgm:pt modelId="{3094BFE7-7095-47A8-915D-7E55BE5FC45F}" type="sibTrans" cxnId="{DBD25094-9971-40FC-8AE8-DE6706F195D8}">
      <dgm:prSet/>
      <dgm:spPr/>
      <dgm:t>
        <a:bodyPr/>
        <a:lstStyle/>
        <a:p>
          <a:endParaRPr lang="en-US"/>
        </a:p>
      </dgm:t>
    </dgm:pt>
    <dgm:pt modelId="{E249F8CB-9F53-4EE6-A10C-3C725B8F9F73}">
      <dgm:prSet/>
      <dgm:spPr/>
      <dgm:t>
        <a:bodyPr/>
        <a:lstStyle/>
        <a:p>
          <a:r>
            <a:rPr lang="en-US"/>
            <a:t>• Clear career progression pathways</a:t>
          </a:r>
        </a:p>
      </dgm:t>
    </dgm:pt>
    <dgm:pt modelId="{A34F684C-6E8B-4F14-8C63-4D148BEAC405}" type="parTrans" cxnId="{FA9FC5EB-DD53-44F9-80EB-397A6EE190A0}">
      <dgm:prSet/>
      <dgm:spPr/>
      <dgm:t>
        <a:bodyPr/>
        <a:lstStyle/>
        <a:p>
          <a:endParaRPr lang="en-US"/>
        </a:p>
      </dgm:t>
    </dgm:pt>
    <dgm:pt modelId="{C5139131-6260-4263-BC61-52A3C6A65C0B}" type="sibTrans" cxnId="{FA9FC5EB-DD53-44F9-80EB-397A6EE190A0}">
      <dgm:prSet/>
      <dgm:spPr/>
      <dgm:t>
        <a:bodyPr/>
        <a:lstStyle/>
        <a:p>
          <a:endParaRPr lang="en-US"/>
        </a:p>
      </dgm:t>
    </dgm:pt>
    <dgm:pt modelId="{DACFAF98-310E-4AFF-8080-3EEF51EAFFAE}">
      <dgm:prSet/>
      <dgm:spPr/>
      <dgm:t>
        <a:bodyPr/>
        <a:lstStyle/>
        <a:p>
          <a:r>
            <a:rPr lang="en-US"/>
            <a:t>• Government-funded CPD courses</a:t>
          </a:r>
        </a:p>
      </dgm:t>
    </dgm:pt>
    <dgm:pt modelId="{862B8BA9-4E5B-43E3-A58E-E13C202849BA}" type="parTrans" cxnId="{5D9D8DE3-00F3-4FA7-B328-D16DDD0934FF}">
      <dgm:prSet/>
      <dgm:spPr/>
      <dgm:t>
        <a:bodyPr/>
        <a:lstStyle/>
        <a:p>
          <a:endParaRPr lang="en-US"/>
        </a:p>
      </dgm:t>
    </dgm:pt>
    <dgm:pt modelId="{2FD53284-6453-41B8-AA50-067F783002F0}" type="sibTrans" cxnId="{5D9D8DE3-00F3-4FA7-B328-D16DDD0934FF}">
      <dgm:prSet/>
      <dgm:spPr/>
      <dgm:t>
        <a:bodyPr/>
        <a:lstStyle/>
        <a:p>
          <a:endParaRPr lang="en-US"/>
        </a:p>
      </dgm:t>
    </dgm:pt>
    <dgm:pt modelId="{5984FA33-90D6-4A4E-A82B-F5A2AC2A3963}">
      <dgm:prSet/>
      <dgm:spPr/>
      <dgm:t>
        <a:bodyPr/>
        <a:lstStyle/>
        <a:p>
          <a:r>
            <a:rPr lang="en-US"/>
            <a:t>• Growing demand for care professionals</a:t>
          </a:r>
        </a:p>
      </dgm:t>
    </dgm:pt>
    <dgm:pt modelId="{020A5E17-6ABD-404E-A348-2A9F5FA9950C}" type="parTrans" cxnId="{9E1699C1-9961-4D95-9902-2683FE9A31C2}">
      <dgm:prSet/>
      <dgm:spPr/>
      <dgm:t>
        <a:bodyPr/>
        <a:lstStyle/>
        <a:p>
          <a:endParaRPr lang="en-US"/>
        </a:p>
      </dgm:t>
    </dgm:pt>
    <dgm:pt modelId="{A9B9B011-79DD-4EA2-954F-116C3323F441}" type="sibTrans" cxnId="{9E1699C1-9961-4D95-9902-2683FE9A31C2}">
      <dgm:prSet/>
      <dgm:spPr/>
      <dgm:t>
        <a:bodyPr/>
        <a:lstStyle/>
        <a:p>
          <a:endParaRPr lang="en-US"/>
        </a:p>
      </dgm:t>
    </dgm:pt>
    <dgm:pt modelId="{C1681969-E3C0-324C-AAC4-2489DDADDEC3}" type="pres">
      <dgm:prSet presAssocID="{5E50229C-9296-4667-84EC-EBB00D94C6CD}" presName="matrix" presStyleCnt="0">
        <dgm:presLayoutVars>
          <dgm:chMax val="1"/>
          <dgm:dir/>
          <dgm:resizeHandles val="exact"/>
        </dgm:presLayoutVars>
      </dgm:prSet>
      <dgm:spPr/>
    </dgm:pt>
    <dgm:pt modelId="{6C5A8201-BFC6-5A4C-A677-4E5F92589B39}" type="pres">
      <dgm:prSet presAssocID="{5E50229C-9296-4667-84EC-EBB00D94C6CD}" presName="diamond" presStyleLbl="bgShp" presStyleIdx="0" presStyleCnt="1"/>
      <dgm:spPr/>
    </dgm:pt>
    <dgm:pt modelId="{3251FF03-0CCB-DA45-94CC-31B8A56B94DD}" type="pres">
      <dgm:prSet presAssocID="{5E50229C-9296-4667-84EC-EBB00D94C6CD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6E9FDAE-D9EA-594F-98CB-3445F915417E}" type="pres">
      <dgm:prSet presAssocID="{5E50229C-9296-4667-84EC-EBB00D94C6CD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F93BA5F-CC85-024D-8ED7-6B0568ABD501}" type="pres">
      <dgm:prSet presAssocID="{5E50229C-9296-4667-84EC-EBB00D94C6CD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5206F4F-9E62-8140-979E-2FB014E86792}" type="pres">
      <dgm:prSet presAssocID="{5E50229C-9296-4667-84EC-EBB00D94C6CD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B1C420C-F696-8E4B-A911-2DF3E5B2B0C6}" type="presOf" srcId="{E249F8CB-9F53-4EE6-A10C-3C725B8F9F73}" destId="{E6E9FDAE-D9EA-594F-98CB-3445F915417E}" srcOrd="0" destOrd="0" presId="urn:microsoft.com/office/officeart/2005/8/layout/matrix3"/>
    <dgm:cxn modelId="{D9CD5B12-0553-6247-810E-5B50CE1111A2}" type="presOf" srcId="{DACFAF98-310E-4AFF-8080-3EEF51EAFFAE}" destId="{BF93BA5F-CC85-024D-8ED7-6B0568ABD501}" srcOrd="0" destOrd="0" presId="urn:microsoft.com/office/officeart/2005/8/layout/matrix3"/>
    <dgm:cxn modelId="{56A5EA25-D4BA-0A4E-B760-CFA6FCD56F29}" type="presOf" srcId="{5984FA33-90D6-4A4E-A82B-F5A2AC2A3963}" destId="{D5206F4F-9E62-8140-979E-2FB014E86792}" srcOrd="0" destOrd="0" presId="urn:microsoft.com/office/officeart/2005/8/layout/matrix3"/>
    <dgm:cxn modelId="{9EEBF57A-825A-6442-8C16-97B542343B62}" type="presOf" srcId="{50F7C38C-8FD4-4431-86E9-326F50238F84}" destId="{3251FF03-0CCB-DA45-94CC-31B8A56B94DD}" srcOrd="0" destOrd="0" presId="urn:microsoft.com/office/officeart/2005/8/layout/matrix3"/>
    <dgm:cxn modelId="{DBD25094-9971-40FC-8AE8-DE6706F195D8}" srcId="{5E50229C-9296-4667-84EC-EBB00D94C6CD}" destId="{50F7C38C-8FD4-4431-86E9-326F50238F84}" srcOrd="0" destOrd="0" parTransId="{0A4FF185-3FAD-4CB2-B702-08C092DBA316}" sibTransId="{3094BFE7-7095-47A8-915D-7E55BE5FC45F}"/>
    <dgm:cxn modelId="{9E1699C1-9961-4D95-9902-2683FE9A31C2}" srcId="{5E50229C-9296-4667-84EC-EBB00D94C6CD}" destId="{5984FA33-90D6-4A4E-A82B-F5A2AC2A3963}" srcOrd="3" destOrd="0" parTransId="{020A5E17-6ABD-404E-A348-2A9F5FA9950C}" sibTransId="{A9B9B011-79DD-4EA2-954F-116C3323F441}"/>
    <dgm:cxn modelId="{5D9D8DE3-00F3-4FA7-B328-D16DDD0934FF}" srcId="{5E50229C-9296-4667-84EC-EBB00D94C6CD}" destId="{DACFAF98-310E-4AFF-8080-3EEF51EAFFAE}" srcOrd="2" destOrd="0" parTransId="{862B8BA9-4E5B-43E3-A58E-E13C202849BA}" sibTransId="{2FD53284-6453-41B8-AA50-067F783002F0}"/>
    <dgm:cxn modelId="{FA9FC5EB-DD53-44F9-80EB-397A6EE190A0}" srcId="{5E50229C-9296-4667-84EC-EBB00D94C6CD}" destId="{E249F8CB-9F53-4EE6-A10C-3C725B8F9F73}" srcOrd="1" destOrd="0" parTransId="{A34F684C-6E8B-4F14-8C63-4D148BEAC405}" sibTransId="{C5139131-6260-4263-BC61-52A3C6A65C0B}"/>
    <dgm:cxn modelId="{AF1645F6-FBEE-7F45-B92F-E017DA51EFBD}" type="presOf" srcId="{5E50229C-9296-4667-84EC-EBB00D94C6CD}" destId="{C1681969-E3C0-324C-AAC4-2489DDADDEC3}" srcOrd="0" destOrd="0" presId="urn:microsoft.com/office/officeart/2005/8/layout/matrix3"/>
    <dgm:cxn modelId="{6FCA5A63-E2FC-B046-9A7B-19F12598627F}" type="presParOf" srcId="{C1681969-E3C0-324C-AAC4-2489DDADDEC3}" destId="{6C5A8201-BFC6-5A4C-A677-4E5F92589B39}" srcOrd="0" destOrd="0" presId="urn:microsoft.com/office/officeart/2005/8/layout/matrix3"/>
    <dgm:cxn modelId="{EFC906FB-AFFA-D845-9A0D-D40FFEB9B2DB}" type="presParOf" srcId="{C1681969-E3C0-324C-AAC4-2489DDADDEC3}" destId="{3251FF03-0CCB-DA45-94CC-31B8A56B94DD}" srcOrd="1" destOrd="0" presId="urn:microsoft.com/office/officeart/2005/8/layout/matrix3"/>
    <dgm:cxn modelId="{5E8D5DFB-5EEF-F64C-AA95-C84F37D9AAF8}" type="presParOf" srcId="{C1681969-E3C0-324C-AAC4-2489DDADDEC3}" destId="{E6E9FDAE-D9EA-594F-98CB-3445F915417E}" srcOrd="2" destOrd="0" presId="urn:microsoft.com/office/officeart/2005/8/layout/matrix3"/>
    <dgm:cxn modelId="{3452AC27-FFCF-D140-B315-0430A1B00D16}" type="presParOf" srcId="{C1681969-E3C0-324C-AAC4-2489DDADDEC3}" destId="{BF93BA5F-CC85-024D-8ED7-6B0568ABD501}" srcOrd="3" destOrd="0" presId="urn:microsoft.com/office/officeart/2005/8/layout/matrix3"/>
    <dgm:cxn modelId="{550B8C6A-A629-2E4E-926E-61BF0D51758B}" type="presParOf" srcId="{C1681969-E3C0-324C-AAC4-2489DDADDEC3}" destId="{D5206F4F-9E62-8140-979E-2FB014E86792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B88B48F-1E08-4A3D-A5AE-FCB68B140043}" type="doc">
      <dgm:prSet loTypeId="urn:microsoft.com/office/officeart/2005/8/layout/cycle1" loCatId="cycle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98FAA69-2BC9-40B8-846F-D4A96DFDDCCC}">
      <dgm:prSet/>
      <dgm:spPr/>
      <dgm:t>
        <a:bodyPr/>
        <a:lstStyle/>
        <a:p>
          <a:r>
            <a:rPr lang="en-US"/>
            <a:t>• High workload and burnout risk</a:t>
          </a:r>
        </a:p>
      </dgm:t>
    </dgm:pt>
    <dgm:pt modelId="{7593FCEB-6E8D-45CE-A1F5-9180769833EA}" type="parTrans" cxnId="{8BE8AA05-C2D7-4561-84E2-D3400058F158}">
      <dgm:prSet/>
      <dgm:spPr/>
      <dgm:t>
        <a:bodyPr/>
        <a:lstStyle/>
        <a:p>
          <a:endParaRPr lang="en-US"/>
        </a:p>
      </dgm:t>
    </dgm:pt>
    <dgm:pt modelId="{A46B452B-71EF-49AC-B94D-426A2F8BF3A6}" type="sibTrans" cxnId="{8BE8AA05-C2D7-4561-84E2-D3400058F158}">
      <dgm:prSet/>
      <dgm:spPr/>
      <dgm:t>
        <a:bodyPr/>
        <a:lstStyle/>
        <a:p>
          <a:endParaRPr lang="en-US"/>
        </a:p>
      </dgm:t>
    </dgm:pt>
    <dgm:pt modelId="{AA2A3067-2B63-422E-BF4D-8C262F2E20B4}">
      <dgm:prSet/>
      <dgm:spPr/>
      <dgm:t>
        <a:bodyPr/>
        <a:lstStyle/>
        <a:p>
          <a:r>
            <a:rPr lang="en-US"/>
            <a:t>• Increasing competition for roles</a:t>
          </a:r>
        </a:p>
      </dgm:t>
    </dgm:pt>
    <dgm:pt modelId="{CA75945D-CCAE-4217-9B3E-7F3C65CDE644}" type="parTrans" cxnId="{787466A4-5E4E-49DF-9876-34EE9E703BFE}">
      <dgm:prSet/>
      <dgm:spPr/>
      <dgm:t>
        <a:bodyPr/>
        <a:lstStyle/>
        <a:p>
          <a:endParaRPr lang="en-US"/>
        </a:p>
      </dgm:t>
    </dgm:pt>
    <dgm:pt modelId="{CBA15351-389A-4BF7-BF46-17C539F243E3}" type="sibTrans" cxnId="{787466A4-5E4E-49DF-9876-34EE9E703BFE}">
      <dgm:prSet/>
      <dgm:spPr/>
      <dgm:t>
        <a:bodyPr/>
        <a:lstStyle/>
        <a:p>
          <a:endParaRPr lang="en-US"/>
        </a:p>
      </dgm:t>
    </dgm:pt>
    <dgm:pt modelId="{CC08C6BA-68A7-4940-A201-AECD5C2418E0}">
      <dgm:prSet/>
      <dgm:spPr/>
      <dgm:t>
        <a:bodyPr/>
        <a:lstStyle/>
        <a:p>
          <a:r>
            <a:rPr lang="en-US"/>
            <a:t>• Policy or funding changes</a:t>
          </a:r>
        </a:p>
      </dgm:t>
    </dgm:pt>
    <dgm:pt modelId="{16FDC07D-C9DC-4BEA-9ED7-002BB02039D1}" type="parTrans" cxnId="{1E76A383-6FCF-4F3D-B3D4-DEDD0D445C9E}">
      <dgm:prSet/>
      <dgm:spPr/>
      <dgm:t>
        <a:bodyPr/>
        <a:lstStyle/>
        <a:p>
          <a:endParaRPr lang="en-US"/>
        </a:p>
      </dgm:t>
    </dgm:pt>
    <dgm:pt modelId="{FCBFD2F4-888F-449D-80D5-EEEC6089FA3F}" type="sibTrans" cxnId="{1E76A383-6FCF-4F3D-B3D4-DEDD0D445C9E}">
      <dgm:prSet/>
      <dgm:spPr/>
      <dgm:t>
        <a:bodyPr/>
        <a:lstStyle/>
        <a:p>
          <a:endParaRPr lang="en-US"/>
        </a:p>
      </dgm:t>
    </dgm:pt>
    <dgm:pt modelId="{A7822786-706A-460F-9408-A210624E75FE}">
      <dgm:prSet/>
      <dgm:spPr/>
      <dgm:t>
        <a:bodyPr/>
        <a:lstStyle/>
        <a:p>
          <a:r>
            <a:rPr lang="en-US"/>
            <a:t>• Emotional challenges in care work</a:t>
          </a:r>
        </a:p>
      </dgm:t>
    </dgm:pt>
    <dgm:pt modelId="{EBE7BAB4-8C05-4691-83ED-97E703CE075E}" type="parTrans" cxnId="{8D01644A-A77D-4CFF-89CC-893586049ECD}">
      <dgm:prSet/>
      <dgm:spPr/>
      <dgm:t>
        <a:bodyPr/>
        <a:lstStyle/>
        <a:p>
          <a:endParaRPr lang="en-US"/>
        </a:p>
      </dgm:t>
    </dgm:pt>
    <dgm:pt modelId="{83BBA684-D562-4FDE-B3B5-616D2CA9FF36}" type="sibTrans" cxnId="{8D01644A-A77D-4CFF-89CC-893586049ECD}">
      <dgm:prSet/>
      <dgm:spPr/>
      <dgm:t>
        <a:bodyPr/>
        <a:lstStyle/>
        <a:p>
          <a:endParaRPr lang="en-US"/>
        </a:p>
      </dgm:t>
    </dgm:pt>
    <dgm:pt modelId="{800C5C95-8A6A-4D4B-817D-04BE2B41E7B1}" type="pres">
      <dgm:prSet presAssocID="{EB88B48F-1E08-4A3D-A5AE-FCB68B140043}" presName="cycle" presStyleCnt="0">
        <dgm:presLayoutVars>
          <dgm:dir/>
          <dgm:resizeHandles val="exact"/>
        </dgm:presLayoutVars>
      </dgm:prSet>
      <dgm:spPr/>
    </dgm:pt>
    <dgm:pt modelId="{E4802967-221B-904A-B3C8-94C8F3989BD4}" type="pres">
      <dgm:prSet presAssocID="{898FAA69-2BC9-40B8-846F-D4A96DFDDCCC}" presName="dummy" presStyleCnt="0"/>
      <dgm:spPr/>
    </dgm:pt>
    <dgm:pt modelId="{2B64EBDC-D174-AB47-879E-608A1D1B01BA}" type="pres">
      <dgm:prSet presAssocID="{898FAA69-2BC9-40B8-846F-D4A96DFDDCCC}" presName="node" presStyleLbl="revTx" presStyleIdx="0" presStyleCnt="4">
        <dgm:presLayoutVars>
          <dgm:bulletEnabled val="1"/>
        </dgm:presLayoutVars>
      </dgm:prSet>
      <dgm:spPr/>
    </dgm:pt>
    <dgm:pt modelId="{9AB3C434-15AC-0D4E-A768-AC4BDC91AF20}" type="pres">
      <dgm:prSet presAssocID="{A46B452B-71EF-49AC-B94D-426A2F8BF3A6}" presName="sibTrans" presStyleLbl="node1" presStyleIdx="0" presStyleCnt="4"/>
      <dgm:spPr/>
    </dgm:pt>
    <dgm:pt modelId="{385B1C7E-8E24-004F-850C-DB0BDF8931AD}" type="pres">
      <dgm:prSet presAssocID="{AA2A3067-2B63-422E-BF4D-8C262F2E20B4}" presName="dummy" presStyleCnt="0"/>
      <dgm:spPr/>
    </dgm:pt>
    <dgm:pt modelId="{79D2B742-C6AA-C74D-B980-A7D6A6368ED7}" type="pres">
      <dgm:prSet presAssocID="{AA2A3067-2B63-422E-BF4D-8C262F2E20B4}" presName="node" presStyleLbl="revTx" presStyleIdx="1" presStyleCnt="4">
        <dgm:presLayoutVars>
          <dgm:bulletEnabled val="1"/>
        </dgm:presLayoutVars>
      </dgm:prSet>
      <dgm:spPr/>
    </dgm:pt>
    <dgm:pt modelId="{66723767-FCC7-7447-8697-384483D6FB59}" type="pres">
      <dgm:prSet presAssocID="{CBA15351-389A-4BF7-BF46-17C539F243E3}" presName="sibTrans" presStyleLbl="node1" presStyleIdx="1" presStyleCnt="4"/>
      <dgm:spPr/>
    </dgm:pt>
    <dgm:pt modelId="{8BE2BA85-B1C4-3F4F-BF9C-2CFA0183D045}" type="pres">
      <dgm:prSet presAssocID="{CC08C6BA-68A7-4940-A201-AECD5C2418E0}" presName="dummy" presStyleCnt="0"/>
      <dgm:spPr/>
    </dgm:pt>
    <dgm:pt modelId="{E97B7497-123E-3447-A554-4D6F7147DBD2}" type="pres">
      <dgm:prSet presAssocID="{CC08C6BA-68A7-4940-A201-AECD5C2418E0}" presName="node" presStyleLbl="revTx" presStyleIdx="2" presStyleCnt="4">
        <dgm:presLayoutVars>
          <dgm:bulletEnabled val="1"/>
        </dgm:presLayoutVars>
      </dgm:prSet>
      <dgm:spPr/>
    </dgm:pt>
    <dgm:pt modelId="{AC6B5665-A1A9-1042-90F5-593519F0C50A}" type="pres">
      <dgm:prSet presAssocID="{FCBFD2F4-888F-449D-80D5-EEEC6089FA3F}" presName="sibTrans" presStyleLbl="node1" presStyleIdx="2" presStyleCnt="4"/>
      <dgm:spPr/>
    </dgm:pt>
    <dgm:pt modelId="{F6175ACD-F4DC-B24C-888F-83BA6B56B4FF}" type="pres">
      <dgm:prSet presAssocID="{A7822786-706A-460F-9408-A210624E75FE}" presName="dummy" presStyleCnt="0"/>
      <dgm:spPr/>
    </dgm:pt>
    <dgm:pt modelId="{66302DA9-5BCF-AA49-A539-CF53AA8442C6}" type="pres">
      <dgm:prSet presAssocID="{A7822786-706A-460F-9408-A210624E75FE}" presName="node" presStyleLbl="revTx" presStyleIdx="3" presStyleCnt="4">
        <dgm:presLayoutVars>
          <dgm:bulletEnabled val="1"/>
        </dgm:presLayoutVars>
      </dgm:prSet>
      <dgm:spPr/>
    </dgm:pt>
    <dgm:pt modelId="{83D5322B-FB3D-5743-8470-E4827B4994CE}" type="pres">
      <dgm:prSet presAssocID="{83BBA684-D562-4FDE-B3B5-616D2CA9FF36}" presName="sibTrans" presStyleLbl="node1" presStyleIdx="3" presStyleCnt="4"/>
      <dgm:spPr/>
    </dgm:pt>
  </dgm:ptLst>
  <dgm:cxnLst>
    <dgm:cxn modelId="{8BE8AA05-C2D7-4561-84E2-D3400058F158}" srcId="{EB88B48F-1E08-4A3D-A5AE-FCB68B140043}" destId="{898FAA69-2BC9-40B8-846F-D4A96DFDDCCC}" srcOrd="0" destOrd="0" parTransId="{7593FCEB-6E8D-45CE-A1F5-9180769833EA}" sibTransId="{A46B452B-71EF-49AC-B94D-426A2F8BF3A6}"/>
    <dgm:cxn modelId="{C3285A0C-BF5A-D945-87C3-4B90A8C82894}" type="presOf" srcId="{AA2A3067-2B63-422E-BF4D-8C262F2E20B4}" destId="{79D2B742-C6AA-C74D-B980-A7D6A6368ED7}" srcOrd="0" destOrd="0" presId="urn:microsoft.com/office/officeart/2005/8/layout/cycle1"/>
    <dgm:cxn modelId="{7481DA0F-152A-DE43-858C-F52FCB475D33}" type="presOf" srcId="{CBA15351-389A-4BF7-BF46-17C539F243E3}" destId="{66723767-FCC7-7447-8697-384483D6FB59}" srcOrd="0" destOrd="0" presId="urn:microsoft.com/office/officeart/2005/8/layout/cycle1"/>
    <dgm:cxn modelId="{E240AD31-C401-3C40-8AE0-4FC160C82E9E}" type="presOf" srcId="{CC08C6BA-68A7-4940-A201-AECD5C2418E0}" destId="{E97B7497-123E-3447-A554-4D6F7147DBD2}" srcOrd="0" destOrd="0" presId="urn:microsoft.com/office/officeart/2005/8/layout/cycle1"/>
    <dgm:cxn modelId="{B388AE31-3518-524B-8C76-A3AA9E974318}" type="presOf" srcId="{83BBA684-D562-4FDE-B3B5-616D2CA9FF36}" destId="{83D5322B-FB3D-5743-8470-E4827B4994CE}" srcOrd="0" destOrd="0" presId="urn:microsoft.com/office/officeart/2005/8/layout/cycle1"/>
    <dgm:cxn modelId="{8D01644A-A77D-4CFF-89CC-893586049ECD}" srcId="{EB88B48F-1E08-4A3D-A5AE-FCB68B140043}" destId="{A7822786-706A-460F-9408-A210624E75FE}" srcOrd="3" destOrd="0" parTransId="{EBE7BAB4-8C05-4691-83ED-97E703CE075E}" sibTransId="{83BBA684-D562-4FDE-B3B5-616D2CA9FF36}"/>
    <dgm:cxn modelId="{CA563D50-AB21-7A44-8137-C73FD3D9DA28}" type="presOf" srcId="{898FAA69-2BC9-40B8-846F-D4A96DFDDCCC}" destId="{2B64EBDC-D174-AB47-879E-608A1D1B01BA}" srcOrd="0" destOrd="0" presId="urn:microsoft.com/office/officeart/2005/8/layout/cycle1"/>
    <dgm:cxn modelId="{69E74C7D-2FC8-3449-8A71-AF17C6D7A5C7}" type="presOf" srcId="{A7822786-706A-460F-9408-A210624E75FE}" destId="{66302DA9-5BCF-AA49-A539-CF53AA8442C6}" srcOrd="0" destOrd="0" presId="urn:microsoft.com/office/officeart/2005/8/layout/cycle1"/>
    <dgm:cxn modelId="{1E76A383-6FCF-4F3D-B3D4-DEDD0D445C9E}" srcId="{EB88B48F-1E08-4A3D-A5AE-FCB68B140043}" destId="{CC08C6BA-68A7-4940-A201-AECD5C2418E0}" srcOrd="2" destOrd="0" parTransId="{16FDC07D-C9DC-4BEA-9ED7-002BB02039D1}" sibTransId="{FCBFD2F4-888F-449D-80D5-EEEC6089FA3F}"/>
    <dgm:cxn modelId="{787466A4-5E4E-49DF-9876-34EE9E703BFE}" srcId="{EB88B48F-1E08-4A3D-A5AE-FCB68B140043}" destId="{AA2A3067-2B63-422E-BF4D-8C262F2E20B4}" srcOrd="1" destOrd="0" parTransId="{CA75945D-CCAE-4217-9B3E-7F3C65CDE644}" sibTransId="{CBA15351-389A-4BF7-BF46-17C539F243E3}"/>
    <dgm:cxn modelId="{E59A4CD1-B87B-5C4B-84AD-C5699C05AAB1}" type="presOf" srcId="{FCBFD2F4-888F-449D-80D5-EEEC6089FA3F}" destId="{AC6B5665-A1A9-1042-90F5-593519F0C50A}" srcOrd="0" destOrd="0" presId="urn:microsoft.com/office/officeart/2005/8/layout/cycle1"/>
    <dgm:cxn modelId="{28E859D8-3A3E-6F43-BCBF-C07F39CBB501}" type="presOf" srcId="{A46B452B-71EF-49AC-B94D-426A2F8BF3A6}" destId="{9AB3C434-15AC-0D4E-A768-AC4BDC91AF20}" srcOrd="0" destOrd="0" presId="urn:microsoft.com/office/officeart/2005/8/layout/cycle1"/>
    <dgm:cxn modelId="{7542B1EA-18B1-E347-84C6-99FAA6E3CE78}" type="presOf" srcId="{EB88B48F-1E08-4A3D-A5AE-FCB68B140043}" destId="{800C5C95-8A6A-4D4B-817D-04BE2B41E7B1}" srcOrd="0" destOrd="0" presId="urn:microsoft.com/office/officeart/2005/8/layout/cycle1"/>
    <dgm:cxn modelId="{F17F47A6-F668-264E-BFB6-74AB783BB085}" type="presParOf" srcId="{800C5C95-8A6A-4D4B-817D-04BE2B41E7B1}" destId="{E4802967-221B-904A-B3C8-94C8F3989BD4}" srcOrd="0" destOrd="0" presId="urn:microsoft.com/office/officeart/2005/8/layout/cycle1"/>
    <dgm:cxn modelId="{061CBC19-C958-474B-A7C7-6CE1208D8673}" type="presParOf" srcId="{800C5C95-8A6A-4D4B-817D-04BE2B41E7B1}" destId="{2B64EBDC-D174-AB47-879E-608A1D1B01BA}" srcOrd="1" destOrd="0" presId="urn:microsoft.com/office/officeart/2005/8/layout/cycle1"/>
    <dgm:cxn modelId="{211D3B3B-CD6A-2544-A06D-D3830C79CF9C}" type="presParOf" srcId="{800C5C95-8A6A-4D4B-817D-04BE2B41E7B1}" destId="{9AB3C434-15AC-0D4E-A768-AC4BDC91AF20}" srcOrd="2" destOrd="0" presId="urn:microsoft.com/office/officeart/2005/8/layout/cycle1"/>
    <dgm:cxn modelId="{5D7419AC-EAE2-E94D-8674-4C6B5B883931}" type="presParOf" srcId="{800C5C95-8A6A-4D4B-817D-04BE2B41E7B1}" destId="{385B1C7E-8E24-004F-850C-DB0BDF8931AD}" srcOrd="3" destOrd="0" presId="urn:microsoft.com/office/officeart/2005/8/layout/cycle1"/>
    <dgm:cxn modelId="{0E1605EB-75F9-5F4D-ADF1-C27E5B2DB652}" type="presParOf" srcId="{800C5C95-8A6A-4D4B-817D-04BE2B41E7B1}" destId="{79D2B742-C6AA-C74D-B980-A7D6A6368ED7}" srcOrd="4" destOrd="0" presId="urn:microsoft.com/office/officeart/2005/8/layout/cycle1"/>
    <dgm:cxn modelId="{431ECA12-B386-D246-89D5-03726DC94796}" type="presParOf" srcId="{800C5C95-8A6A-4D4B-817D-04BE2B41E7B1}" destId="{66723767-FCC7-7447-8697-384483D6FB59}" srcOrd="5" destOrd="0" presId="urn:microsoft.com/office/officeart/2005/8/layout/cycle1"/>
    <dgm:cxn modelId="{B13F20E5-84A4-204B-AF07-EAA03D7B9881}" type="presParOf" srcId="{800C5C95-8A6A-4D4B-817D-04BE2B41E7B1}" destId="{8BE2BA85-B1C4-3F4F-BF9C-2CFA0183D045}" srcOrd="6" destOrd="0" presId="urn:microsoft.com/office/officeart/2005/8/layout/cycle1"/>
    <dgm:cxn modelId="{E6738971-B2F1-7D49-AD5B-9A3E56A55B43}" type="presParOf" srcId="{800C5C95-8A6A-4D4B-817D-04BE2B41E7B1}" destId="{E97B7497-123E-3447-A554-4D6F7147DBD2}" srcOrd="7" destOrd="0" presId="urn:microsoft.com/office/officeart/2005/8/layout/cycle1"/>
    <dgm:cxn modelId="{8F948AEA-7547-FE41-8935-7178B47FC6A9}" type="presParOf" srcId="{800C5C95-8A6A-4D4B-817D-04BE2B41E7B1}" destId="{AC6B5665-A1A9-1042-90F5-593519F0C50A}" srcOrd="8" destOrd="0" presId="urn:microsoft.com/office/officeart/2005/8/layout/cycle1"/>
    <dgm:cxn modelId="{BF7AA127-DFD5-A94D-87AE-689353E77144}" type="presParOf" srcId="{800C5C95-8A6A-4D4B-817D-04BE2B41E7B1}" destId="{F6175ACD-F4DC-B24C-888F-83BA6B56B4FF}" srcOrd="9" destOrd="0" presId="urn:microsoft.com/office/officeart/2005/8/layout/cycle1"/>
    <dgm:cxn modelId="{48AC8F0E-918F-A44C-B501-97E35A1E4CCC}" type="presParOf" srcId="{800C5C95-8A6A-4D4B-817D-04BE2B41E7B1}" destId="{66302DA9-5BCF-AA49-A539-CF53AA8442C6}" srcOrd="10" destOrd="0" presId="urn:microsoft.com/office/officeart/2005/8/layout/cycle1"/>
    <dgm:cxn modelId="{433BAF9B-1B40-B943-9FB0-CADD01C85B34}" type="presParOf" srcId="{800C5C95-8A6A-4D4B-817D-04BE2B41E7B1}" destId="{83D5322B-FB3D-5743-8470-E4827B4994CE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5B2E1A9-2091-46E9-9048-B16A258424A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7BAFCFF-82E4-44EC-9AB4-74635026ED0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Use empathy and communication to build mentor relationships</a:t>
          </a:r>
        </a:p>
      </dgm:t>
    </dgm:pt>
    <dgm:pt modelId="{CFA7833F-09B1-4FFB-940F-C0A1679ACC15}" type="parTrans" cxnId="{5E7D533F-C48D-487D-B7BB-714E288D7316}">
      <dgm:prSet/>
      <dgm:spPr/>
      <dgm:t>
        <a:bodyPr/>
        <a:lstStyle/>
        <a:p>
          <a:endParaRPr lang="en-US"/>
        </a:p>
      </dgm:t>
    </dgm:pt>
    <dgm:pt modelId="{837798C7-B2FA-417D-A8A3-CEB111092076}" type="sibTrans" cxnId="{5E7D533F-C48D-487D-B7BB-714E288D7316}">
      <dgm:prSet/>
      <dgm:spPr/>
      <dgm:t>
        <a:bodyPr/>
        <a:lstStyle/>
        <a:p>
          <a:endParaRPr lang="en-US"/>
        </a:p>
      </dgm:t>
    </dgm:pt>
    <dgm:pt modelId="{A3EA8CCB-029C-4825-8F6B-A083793549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Apply teamwork skills to learn from experienced professionals</a:t>
          </a:r>
        </a:p>
      </dgm:t>
    </dgm:pt>
    <dgm:pt modelId="{2841B3A0-BB11-4FCA-97E8-0B65A841BE8C}" type="parTrans" cxnId="{16676F62-461B-4724-8F6C-34220AC66C2B}">
      <dgm:prSet/>
      <dgm:spPr/>
      <dgm:t>
        <a:bodyPr/>
        <a:lstStyle/>
        <a:p>
          <a:endParaRPr lang="en-US"/>
        </a:p>
      </dgm:t>
    </dgm:pt>
    <dgm:pt modelId="{BE576F3F-E33C-4CDF-8AEB-65FDEBFDA8DA}" type="sibTrans" cxnId="{16676F62-461B-4724-8F6C-34220AC66C2B}">
      <dgm:prSet/>
      <dgm:spPr/>
      <dgm:t>
        <a:bodyPr/>
        <a:lstStyle/>
        <a:p>
          <a:endParaRPr lang="en-US"/>
        </a:p>
      </dgm:t>
    </dgm:pt>
    <dgm:pt modelId="{7523E42E-BF23-482F-9C78-1451ED73B16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Strengthen stress management via training and self-reflection</a:t>
          </a:r>
        </a:p>
      </dgm:t>
    </dgm:pt>
    <dgm:pt modelId="{BF813EE6-3AF9-40BC-B02D-A7F2ADBF209C}" type="parTrans" cxnId="{6525520B-7DA5-4C95-A3EA-267B4E281F25}">
      <dgm:prSet/>
      <dgm:spPr/>
      <dgm:t>
        <a:bodyPr/>
        <a:lstStyle/>
        <a:p>
          <a:endParaRPr lang="en-US"/>
        </a:p>
      </dgm:t>
    </dgm:pt>
    <dgm:pt modelId="{0D5C769E-0F37-4072-AC73-1BDEE2487DCD}" type="sibTrans" cxnId="{6525520B-7DA5-4C95-A3EA-267B4E281F25}">
      <dgm:prSet/>
      <dgm:spPr/>
      <dgm:t>
        <a:bodyPr/>
        <a:lstStyle/>
        <a:p>
          <a:endParaRPr lang="en-US"/>
        </a:p>
      </dgm:t>
    </dgm:pt>
    <dgm:pt modelId="{23578AE8-A3E1-4DFC-9078-D1A0DA661585}" type="pres">
      <dgm:prSet presAssocID="{C5B2E1A9-2091-46E9-9048-B16A258424AA}" presName="root" presStyleCnt="0">
        <dgm:presLayoutVars>
          <dgm:dir/>
          <dgm:resizeHandles val="exact"/>
        </dgm:presLayoutVars>
      </dgm:prSet>
      <dgm:spPr/>
    </dgm:pt>
    <dgm:pt modelId="{F21D2820-FF4F-4BE1-87BD-B9DC1F2629B8}" type="pres">
      <dgm:prSet presAssocID="{17BAFCFF-82E4-44EC-9AB4-74635026ED0A}" presName="compNode" presStyleCnt="0"/>
      <dgm:spPr/>
    </dgm:pt>
    <dgm:pt modelId="{2CC3C061-E93C-4153-9210-597B67F74FC1}" type="pres">
      <dgm:prSet presAssocID="{17BAFCFF-82E4-44EC-9AB4-74635026ED0A}" presName="bgRect" presStyleLbl="bgShp" presStyleIdx="0" presStyleCnt="3"/>
      <dgm:spPr/>
    </dgm:pt>
    <dgm:pt modelId="{C9011B83-EC3E-4CCC-B4BD-1FA375E1BA50}" type="pres">
      <dgm:prSet presAssocID="{17BAFCFF-82E4-44EC-9AB4-74635026ED0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DFF6305-1289-487A-AE4B-239938A79B1F}" type="pres">
      <dgm:prSet presAssocID="{17BAFCFF-82E4-44EC-9AB4-74635026ED0A}" presName="spaceRect" presStyleCnt="0"/>
      <dgm:spPr/>
    </dgm:pt>
    <dgm:pt modelId="{17476677-8328-40D3-A3BB-B1FC67E76E82}" type="pres">
      <dgm:prSet presAssocID="{17BAFCFF-82E4-44EC-9AB4-74635026ED0A}" presName="parTx" presStyleLbl="revTx" presStyleIdx="0" presStyleCnt="3">
        <dgm:presLayoutVars>
          <dgm:chMax val="0"/>
          <dgm:chPref val="0"/>
        </dgm:presLayoutVars>
      </dgm:prSet>
      <dgm:spPr/>
    </dgm:pt>
    <dgm:pt modelId="{45B81452-C5FC-4C4C-9401-96F94FFB485E}" type="pres">
      <dgm:prSet presAssocID="{837798C7-B2FA-417D-A8A3-CEB111092076}" presName="sibTrans" presStyleCnt="0"/>
      <dgm:spPr/>
    </dgm:pt>
    <dgm:pt modelId="{A8D569D9-E92B-42AC-9BD4-A156EC3A92C1}" type="pres">
      <dgm:prSet presAssocID="{A3EA8CCB-029C-4825-8F6B-A0837935492F}" presName="compNode" presStyleCnt="0"/>
      <dgm:spPr/>
    </dgm:pt>
    <dgm:pt modelId="{1D3BEE02-2021-460D-B213-500628E88295}" type="pres">
      <dgm:prSet presAssocID="{A3EA8CCB-029C-4825-8F6B-A0837935492F}" presName="bgRect" presStyleLbl="bgShp" presStyleIdx="1" presStyleCnt="3"/>
      <dgm:spPr/>
    </dgm:pt>
    <dgm:pt modelId="{9D0BA5D3-8B1D-43B8-A925-FB17191CE4B2}" type="pres">
      <dgm:prSet presAssocID="{A3EA8CCB-029C-4825-8F6B-A0837935492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345EE7F-2D79-450E-9D9B-89188CF223F9}" type="pres">
      <dgm:prSet presAssocID="{A3EA8CCB-029C-4825-8F6B-A0837935492F}" presName="spaceRect" presStyleCnt="0"/>
      <dgm:spPr/>
    </dgm:pt>
    <dgm:pt modelId="{6D60835F-1FBE-43CC-8728-07511F71186B}" type="pres">
      <dgm:prSet presAssocID="{A3EA8CCB-029C-4825-8F6B-A0837935492F}" presName="parTx" presStyleLbl="revTx" presStyleIdx="1" presStyleCnt="3">
        <dgm:presLayoutVars>
          <dgm:chMax val="0"/>
          <dgm:chPref val="0"/>
        </dgm:presLayoutVars>
      </dgm:prSet>
      <dgm:spPr/>
    </dgm:pt>
    <dgm:pt modelId="{490411E8-4CE2-43EC-9A57-A15ED766BFE0}" type="pres">
      <dgm:prSet presAssocID="{BE576F3F-E33C-4CDF-8AEB-65FDEBFDA8DA}" presName="sibTrans" presStyleCnt="0"/>
      <dgm:spPr/>
    </dgm:pt>
    <dgm:pt modelId="{328816AD-A6F2-427C-9DEA-A446157BD078}" type="pres">
      <dgm:prSet presAssocID="{7523E42E-BF23-482F-9C78-1451ED73B167}" presName="compNode" presStyleCnt="0"/>
      <dgm:spPr/>
    </dgm:pt>
    <dgm:pt modelId="{585149CD-AD80-40D1-9C53-EFC4CB0634A3}" type="pres">
      <dgm:prSet presAssocID="{7523E42E-BF23-482F-9C78-1451ED73B167}" presName="bgRect" presStyleLbl="bgShp" presStyleIdx="2" presStyleCnt="3"/>
      <dgm:spPr/>
    </dgm:pt>
    <dgm:pt modelId="{E5D1611F-3815-4E26-871A-86E5ECB1494A}" type="pres">
      <dgm:prSet presAssocID="{7523E42E-BF23-482F-9C78-1451ED73B16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11168A8-F776-4B6B-9046-29F3F1F5D24E}" type="pres">
      <dgm:prSet presAssocID="{7523E42E-BF23-482F-9C78-1451ED73B167}" presName="spaceRect" presStyleCnt="0"/>
      <dgm:spPr/>
    </dgm:pt>
    <dgm:pt modelId="{68A0AFDC-962A-4659-9513-F828AC47B577}" type="pres">
      <dgm:prSet presAssocID="{7523E42E-BF23-482F-9C78-1451ED73B16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525520B-7DA5-4C95-A3EA-267B4E281F25}" srcId="{C5B2E1A9-2091-46E9-9048-B16A258424AA}" destId="{7523E42E-BF23-482F-9C78-1451ED73B167}" srcOrd="2" destOrd="0" parTransId="{BF813EE6-3AF9-40BC-B02D-A7F2ADBF209C}" sibTransId="{0D5C769E-0F37-4072-AC73-1BDEE2487DCD}"/>
    <dgm:cxn modelId="{67B3131D-A8E4-4D67-B9A5-D4EAD47CDBBB}" type="presOf" srcId="{C5B2E1A9-2091-46E9-9048-B16A258424AA}" destId="{23578AE8-A3E1-4DFC-9078-D1A0DA661585}" srcOrd="0" destOrd="0" presId="urn:microsoft.com/office/officeart/2018/2/layout/IconVerticalSolidList"/>
    <dgm:cxn modelId="{05E8AD38-FBA9-4AE7-AFE5-9CF202E8529D}" type="presOf" srcId="{7523E42E-BF23-482F-9C78-1451ED73B167}" destId="{68A0AFDC-962A-4659-9513-F828AC47B577}" srcOrd="0" destOrd="0" presId="urn:microsoft.com/office/officeart/2018/2/layout/IconVerticalSolidList"/>
    <dgm:cxn modelId="{5E7D533F-C48D-487D-B7BB-714E288D7316}" srcId="{C5B2E1A9-2091-46E9-9048-B16A258424AA}" destId="{17BAFCFF-82E4-44EC-9AB4-74635026ED0A}" srcOrd="0" destOrd="0" parTransId="{CFA7833F-09B1-4FFB-940F-C0A1679ACC15}" sibTransId="{837798C7-B2FA-417D-A8A3-CEB111092076}"/>
    <dgm:cxn modelId="{16676F62-461B-4724-8F6C-34220AC66C2B}" srcId="{C5B2E1A9-2091-46E9-9048-B16A258424AA}" destId="{A3EA8CCB-029C-4825-8F6B-A0837935492F}" srcOrd="1" destOrd="0" parTransId="{2841B3A0-BB11-4FCA-97E8-0B65A841BE8C}" sibTransId="{BE576F3F-E33C-4CDF-8AEB-65FDEBFDA8DA}"/>
    <dgm:cxn modelId="{9015A2B6-E4E8-4554-A0A9-88005CB9DB5D}" type="presOf" srcId="{A3EA8CCB-029C-4825-8F6B-A0837935492F}" destId="{6D60835F-1FBE-43CC-8728-07511F71186B}" srcOrd="0" destOrd="0" presId="urn:microsoft.com/office/officeart/2018/2/layout/IconVerticalSolidList"/>
    <dgm:cxn modelId="{FAB358DD-1BF1-49F2-A3C4-B85063706847}" type="presOf" srcId="{17BAFCFF-82E4-44EC-9AB4-74635026ED0A}" destId="{17476677-8328-40D3-A3BB-B1FC67E76E82}" srcOrd="0" destOrd="0" presId="urn:microsoft.com/office/officeart/2018/2/layout/IconVerticalSolidList"/>
    <dgm:cxn modelId="{B4C40972-7681-4C98-8B0B-A3548C564637}" type="presParOf" srcId="{23578AE8-A3E1-4DFC-9078-D1A0DA661585}" destId="{F21D2820-FF4F-4BE1-87BD-B9DC1F2629B8}" srcOrd="0" destOrd="0" presId="urn:microsoft.com/office/officeart/2018/2/layout/IconVerticalSolidList"/>
    <dgm:cxn modelId="{6925E836-6C78-4C49-9D85-E3864EBF036A}" type="presParOf" srcId="{F21D2820-FF4F-4BE1-87BD-B9DC1F2629B8}" destId="{2CC3C061-E93C-4153-9210-597B67F74FC1}" srcOrd="0" destOrd="0" presId="urn:microsoft.com/office/officeart/2018/2/layout/IconVerticalSolidList"/>
    <dgm:cxn modelId="{BF1D5FE5-4BC5-4EF3-9F16-8BDD080B10EE}" type="presParOf" srcId="{F21D2820-FF4F-4BE1-87BD-B9DC1F2629B8}" destId="{C9011B83-EC3E-4CCC-B4BD-1FA375E1BA50}" srcOrd="1" destOrd="0" presId="urn:microsoft.com/office/officeart/2018/2/layout/IconVerticalSolidList"/>
    <dgm:cxn modelId="{64E00D00-E96D-4C39-ACEA-F776B3299D94}" type="presParOf" srcId="{F21D2820-FF4F-4BE1-87BD-B9DC1F2629B8}" destId="{FDFF6305-1289-487A-AE4B-239938A79B1F}" srcOrd="2" destOrd="0" presId="urn:microsoft.com/office/officeart/2018/2/layout/IconVerticalSolidList"/>
    <dgm:cxn modelId="{C403A3A0-4236-4FF8-B2D8-7BE594C44808}" type="presParOf" srcId="{F21D2820-FF4F-4BE1-87BD-B9DC1F2629B8}" destId="{17476677-8328-40D3-A3BB-B1FC67E76E82}" srcOrd="3" destOrd="0" presId="urn:microsoft.com/office/officeart/2018/2/layout/IconVerticalSolidList"/>
    <dgm:cxn modelId="{BBAB4B7E-3C48-4EA6-ABF3-C2C36ED1DA71}" type="presParOf" srcId="{23578AE8-A3E1-4DFC-9078-D1A0DA661585}" destId="{45B81452-C5FC-4C4C-9401-96F94FFB485E}" srcOrd="1" destOrd="0" presId="urn:microsoft.com/office/officeart/2018/2/layout/IconVerticalSolidList"/>
    <dgm:cxn modelId="{23D31800-494A-42C7-B0ED-466A16F42AFE}" type="presParOf" srcId="{23578AE8-A3E1-4DFC-9078-D1A0DA661585}" destId="{A8D569D9-E92B-42AC-9BD4-A156EC3A92C1}" srcOrd="2" destOrd="0" presId="urn:microsoft.com/office/officeart/2018/2/layout/IconVerticalSolidList"/>
    <dgm:cxn modelId="{70BE8984-EF65-4A67-AD16-4A742539F787}" type="presParOf" srcId="{A8D569D9-E92B-42AC-9BD4-A156EC3A92C1}" destId="{1D3BEE02-2021-460D-B213-500628E88295}" srcOrd="0" destOrd="0" presId="urn:microsoft.com/office/officeart/2018/2/layout/IconVerticalSolidList"/>
    <dgm:cxn modelId="{B34D5DFE-92C6-4B7B-B6F3-6B79FF5069A3}" type="presParOf" srcId="{A8D569D9-E92B-42AC-9BD4-A156EC3A92C1}" destId="{9D0BA5D3-8B1D-43B8-A925-FB17191CE4B2}" srcOrd="1" destOrd="0" presId="urn:microsoft.com/office/officeart/2018/2/layout/IconVerticalSolidList"/>
    <dgm:cxn modelId="{FA7231D4-0C48-4072-9523-FD98464585E6}" type="presParOf" srcId="{A8D569D9-E92B-42AC-9BD4-A156EC3A92C1}" destId="{5345EE7F-2D79-450E-9D9B-89188CF223F9}" srcOrd="2" destOrd="0" presId="urn:microsoft.com/office/officeart/2018/2/layout/IconVerticalSolidList"/>
    <dgm:cxn modelId="{D0405270-C573-4EB7-9148-EC6333360DBC}" type="presParOf" srcId="{A8D569D9-E92B-42AC-9BD4-A156EC3A92C1}" destId="{6D60835F-1FBE-43CC-8728-07511F71186B}" srcOrd="3" destOrd="0" presId="urn:microsoft.com/office/officeart/2018/2/layout/IconVerticalSolidList"/>
    <dgm:cxn modelId="{BE6D0654-944D-4568-984F-88420DD8049C}" type="presParOf" srcId="{23578AE8-A3E1-4DFC-9078-D1A0DA661585}" destId="{490411E8-4CE2-43EC-9A57-A15ED766BFE0}" srcOrd="3" destOrd="0" presId="urn:microsoft.com/office/officeart/2018/2/layout/IconVerticalSolidList"/>
    <dgm:cxn modelId="{14283CF9-2D30-4604-9D4D-75424E4A9769}" type="presParOf" srcId="{23578AE8-A3E1-4DFC-9078-D1A0DA661585}" destId="{328816AD-A6F2-427C-9DEA-A446157BD078}" srcOrd="4" destOrd="0" presId="urn:microsoft.com/office/officeart/2018/2/layout/IconVerticalSolidList"/>
    <dgm:cxn modelId="{CA455C34-3398-45BC-9CC4-9DCA9CF9AFF7}" type="presParOf" srcId="{328816AD-A6F2-427C-9DEA-A446157BD078}" destId="{585149CD-AD80-40D1-9C53-EFC4CB0634A3}" srcOrd="0" destOrd="0" presId="urn:microsoft.com/office/officeart/2018/2/layout/IconVerticalSolidList"/>
    <dgm:cxn modelId="{9E5C6C13-3522-4740-8DA8-68A0C620D680}" type="presParOf" srcId="{328816AD-A6F2-427C-9DEA-A446157BD078}" destId="{E5D1611F-3815-4E26-871A-86E5ECB1494A}" srcOrd="1" destOrd="0" presId="urn:microsoft.com/office/officeart/2018/2/layout/IconVerticalSolidList"/>
    <dgm:cxn modelId="{D3741153-C8BF-478A-B8BE-9E3B0DD492A8}" type="presParOf" srcId="{328816AD-A6F2-427C-9DEA-A446157BD078}" destId="{311168A8-F776-4B6B-9046-29F3F1F5D24E}" srcOrd="2" destOrd="0" presId="urn:microsoft.com/office/officeart/2018/2/layout/IconVerticalSolidList"/>
    <dgm:cxn modelId="{C258B784-D334-4B89-83EF-A4CB330FB2AF}" type="presParOf" srcId="{328816AD-A6F2-427C-9DEA-A446157BD078}" destId="{68A0AFDC-962A-4659-9513-F828AC47B57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0A67371-3FE9-4A42-A270-1F21C268393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DE2C728C-F669-4585-A90E-B7DE5BD65086}">
      <dgm:prSet/>
      <dgm:spPr/>
      <dgm:t>
        <a:bodyPr/>
        <a:lstStyle/>
        <a:p>
          <a:r>
            <a:rPr lang="en-US"/>
            <a:t>• Enrol in NHS-supported CPD courses</a:t>
          </a:r>
        </a:p>
      </dgm:t>
    </dgm:pt>
    <dgm:pt modelId="{08BFE929-7B17-40AC-A38E-37EE41B6AFC7}" type="parTrans" cxnId="{5C1F4DB7-D60D-45EB-8C44-BE963771C0B4}">
      <dgm:prSet/>
      <dgm:spPr/>
      <dgm:t>
        <a:bodyPr/>
        <a:lstStyle/>
        <a:p>
          <a:endParaRPr lang="en-US"/>
        </a:p>
      </dgm:t>
    </dgm:pt>
    <dgm:pt modelId="{3C1A10BA-C38B-4E76-8E7D-05EF34283675}" type="sibTrans" cxnId="{5C1F4DB7-D60D-45EB-8C44-BE963771C0B4}">
      <dgm:prSet/>
      <dgm:spPr/>
      <dgm:t>
        <a:bodyPr/>
        <a:lstStyle/>
        <a:p>
          <a:endParaRPr lang="en-US"/>
        </a:p>
      </dgm:t>
    </dgm:pt>
    <dgm:pt modelId="{58BEB825-2EFD-4747-BA2C-406F39DEA98A}">
      <dgm:prSet/>
      <dgm:spPr/>
      <dgm:t>
        <a:bodyPr/>
        <a:lstStyle/>
        <a:p>
          <a:r>
            <a:rPr lang="en-US"/>
            <a:t>• Build resilience through mindfulness</a:t>
          </a:r>
        </a:p>
      </dgm:t>
    </dgm:pt>
    <dgm:pt modelId="{F72F4FED-F156-48BC-B1DC-0E077A8F0947}" type="parTrans" cxnId="{8058339D-B489-4D06-BA52-0803BB76996B}">
      <dgm:prSet/>
      <dgm:spPr/>
      <dgm:t>
        <a:bodyPr/>
        <a:lstStyle/>
        <a:p>
          <a:endParaRPr lang="en-US"/>
        </a:p>
      </dgm:t>
    </dgm:pt>
    <dgm:pt modelId="{79CE3FDA-06F8-4EA3-B668-154BE395A8F5}" type="sibTrans" cxnId="{8058339D-B489-4D06-BA52-0803BB76996B}">
      <dgm:prSet/>
      <dgm:spPr/>
      <dgm:t>
        <a:bodyPr/>
        <a:lstStyle/>
        <a:p>
          <a:endParaRPr lang="en-US"/>
        </a:p>
      </dgm:t>
    </dgm:pt>
    <dgm:pt modelId="{4F9E6261-185C-4967-B870-823AE2EB3425}">
      <dgm:prSet/>
      <dgm:spPr/>
      <dgm:t>
        <a:bodyPr/>
        <a:lstStyle/>
        <a:p>
          <a:r>
            <a:rPr lang="en-US"/>
            <a:t>• Network to stay informed about policies</a:t>
          </a:r>
        </a:p>
      </dgm:t>
    </dgm:pt>
    <dgm:pt modelId="{A77FB78A-09B5-4D12-8477-7AB6E1D6AEE7}" type="parTrans" cxnId="{95192627-5E21-486A-B64C-5483D7740C40}">
      <dgm:prSet/>
      <dgm:spPr/>
      <dgm:t>
        <a:bodyPr/>
        <a:lstStyle/>
        <a:p>
          <a:endParaRPr lang="en-US"/>
        </a:p>
      </dgm:t>
    </dgm:pt>
    <dgm:pt modelId="{A1E25B7D-BB18-4F05-8C91-168473ACF215}" type="sibTrans" cxnId="{95192627-5E21-486A-B64C-5483D7740C40}">
      <dgm:prSet/>
      <dgm:spPr/>
      <dgm:t>
        <a:bodyPr/>
        <a:lstStyle/>
        <a:p>
          <a:endParaRPr lang="en-US"/>
        </a:p>
      </dgm:t>
    </dgm:pt>
    <dgm:pt modelId="{28797600-7A48-46C5-902E-1735E0C3EB07}">
      <dgm:prSet/>
      <dgm:spPr/>
      <dgm:t>
        <a:bodyPr/>
        <a:lstStyle/>
        <a:p>
          <a:r>
            <a:rPr lang="en-US"/>
            <a:t>• Maintain work-life balance</a:t>
          </a:r>
        </a:p>
      </dgm:t>
    </dgm:pt>
    <dgm:pt modelId="{C9B112D9-369B-4EE8-BD3A-B8CCD81C1D0D}" type="parTrans" cxnId="{B4B638C7-D72F-4A6D-B27F-57DD22A0C355}">
      <dgm:prSet/>
      <dgm:spPr/>
      <dgm:t>
        <a:bodyPr/>
        <a:lstStyle/>
        <a:p>
          <a:endParaRPr lang="en-US"/>
        </a:p>
      </dgm:t>
    </dgm:pt>
    <dgm:pt modelId="{62A1DED1-A8AB-4D17-A626-5B1E0CABDE3D}" type="sibTrans" cxnId="{B4B638C7-D72F-4A6D-B27F-57DD22A0C355}">
      <dgm:prSet/>
      <dgm:spPr/>
      <dgm:t>
        <a:bodyPr/>
        <a:lstStyle/>
        <a:p>
          <a:endParaRPr lang="en-US"/>
        </a:p>
      </dgm:t>
    </dgm:pt>
    <dgm:pt modelId="{D59B1182-A8A9-451F-9939-AF17B7EF22A4}" type="pres">
      <dgm:prSet presAssocID="{30A67371-3FE9-4A42-A270-1F21C268393D}" presName="root" presStyleCnt="0">
        <dgm:presLayoutVars>
          <dgm:dir/>
          <dgm:resizeHandles val="exact"/>
        </dgm:presLayoutVars>
      </dgm:prSet>
      <dgm:spPr/>
    </dgm:pt>
    <dgm:pt modelId="{7DE1F5BF-34EE-4B6C-8952-9C9A13D51832}" type="pres">
      <dgm:prSet presAssocID="{DE2C728C-F669-4585-A90E-B7DE5BD65086}" presName="compNode" presStyleCnt="0"/>
      <dgm:spPr/>
    </dgm:pt>
    <dgm:pt modelId="{49F5FA2F-F3D9-4BE7-9A28-6CFD6FA2062B}" type="pres">
      <dgm:prSet presAssocID="{DE2C728C-F669-4585-A90E-B7DE5BD6508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A6C0B627-421F-4111-B76A-4B7A7F6B85D6}" type="pres">
      <dgm:prSet presAssocID="{DE2C728C-F669-4585-A90E-B7DE5BD65086}" presName="spaceRect" presStyleCnt="0"/>
      <dgm:spPr/>
    </dgm:pt>
    <dgm:pt modelId="{15EA72A7-515E-49AD-98D2-514F784ED967}" type="pres">
      <dgm:prSet presAssocID="{DE2C728C-F669-4585-A90E-B7DE5BD65086}" presName="textRect" presStyleLbl="revTx" presStyleIdx="0" presStyleCnt="4">
        <dgm:presLayoutVars>
          <dgm:chMax val="1"/>
          <dgm:chPref val="1"/>
        </dgm:presLayoutVars>
      </dgm:prSet>
      <dgm:spPr/>
    </dgm:pt>
    <dgm:pt modelId="{4350BB3F-E82D-4EBE-B9AD-E30C08B36B9C}" type="pres">
      <dgm:prSet presAssocID="{3C1A10BA-C38B-4E76-8E7D-05EF34283675}" presName="sibTrans" presStyleCnt="0"/>
      <dgm:spPr/>
    </dgm:pt>
    <dgm:pt modelId="{FCA3AEE9-E4C6-4F0B-BF70-1FEECEC74EC8}" type="pres">
      <dgm:prSet presAssocID="{58BEB825-2EFD-4747-BA2C-406F39DEA98A}" presName="compNode" presStyleCnt="0"/>
      <dgm:spPr/>
    </dgm:pt>
    <dgm:pt modelId="{E44A7CBF-305A-4038-93E6-5274B9279D31}" type="pres">
      <dgm:prSet presAssocID="{58BEB825-2EFD-4747-BA2C-406F39DEA98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ayer Candle"/>
        </a:ext>
      </dgm:extLst>
    </dgm:pt>
    <dgm:pt modelId="{DFFC8A0E-7511-4737-99A1-E8FDF6E77BAE}" type="pres">
      <dgm:prSet presAssocID="{58BEB825-2EFD-4747-BA2C-406F39DEA98A}" presName="spaceRect" presStyleCnt="0"/>
      <dgm:spPr/>
    </dgm:pt>
    <dgm:pt modelId="{3B345BCD-177B-4709-A718-E6B93529FC8E}" type="pres">
      <dgm:prSet presAssocID="{58BEB825-2EFD-4747-BA2C-406F39DEA98A}" presName="textRect" presStyleLbl="revTx" presStyleIdx="1" presStyleCnt="4">
        <dgm:presLayoutVars>
          <dgm:chMax val="1"/>
          <dgm:chPref val="1"/>
        </dgm:presLayoutVars>
      </dgm:prSet>
      <dgm:spPr/>
    </dgm:pt>
    <dgm:pt modelId="{213E9126-7916-4199-8AD9-3D3E40CD5A40}" type="pres">
      <dgm:prSet presAssocID="{79CE3FDA-06F8-4EA3-B668-154BE395A8F5}" presName="sibTrans" presStyleCnt="0"/>
      <dgm:spPr/>
    </dgm:pt>
    <dgm:pt modelId="{F144CAED-59A7-4E20-A590-2F3287C5C07F}" type="pres">
      <dgm:prSet presAssocID="{4F9E6261-185C-4967-B870-823AE2EB3425}" presName="compNode" presStyleCnt="0"/>
      <dgm:spPr/>
    </dgm:pt>
    <dgm:pt modelId="{D224D68A-D3D8-4F8B-B526-690F0B1E813E}" type="pres">
      <dgm:prSet presAssocID="{4F9E6261-185C-4967-B870-823AE2EB342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4032C38A-A93B-4D6F-9DFA-DB8BE115F189}" type="pres">
      <dgm:prSet presAssocID="{4F9E6261-185C-4967-B870-823AE2EB3425}" presName="spaceRect" presStyleCnt="0"/>
      <dgm:spPr/>
    </dgm:pt>
    <dgm:pt modelId="{B047C3D3-E59E-4F39-9E47-53A192F13463}" type="pres">
      <dgm:prSet presAssocID="{4F9E6261-185C-4967-B870-823AE2EB3425}" presName="textRect" presStyleLbl="revTx" presStyleIdx="2" presStyleCnt="4">
        <dgm:presLayoutVars>
          <dgm:chMax val="1"/>
          <dgm:chPref val="1"/>
        </dgm:presLayoutVars>
      </dgm:prSet>
      <dgm:spPr/>
    </dgm:pt>
    <dgm:pt modelId="{8E674646-C0A7-4FAC-A540-3A8BEF7B10F2}" type="pres">
      <dgm:prSet presAssocID="{A1E25B7D-BB18-4F05-8C91-168473ACF215}" presName="sibTrans" presStyleCnt="0"/>
      <dgm:spPr/>
    </dgm:pt>
    <dgm:pt modelId="{4031277E-453D-4732-B994-431D05876A62}" type="pres">
      <dgm:prSet presAssocID="{28797600-7A48-46C5-902E-1735E0C3EB07}" presName="compNode" presStyleCnt="0"/>
      <dgm:spPr/>
    </dgm:pt>
    <dgm:pt modelId="{4E3FF270-DD96-459E-99C2-BD37B5ECC8E7}" type="pres">
      <dgm:prSet presAssocID="{28797600-7A48-46C5-902E-1735E0C3EB0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59FBCC1D-CD69-4F8C-9D31-332DAE5F3CE2}" type="pres">
      <dgm:prSet presAssocID="{28797600-7A48-46C5-902E-1735E0C3EB07}" presName="spaceRect" presStyleCnt="0"/>
      <dgm:spPr/>
    </dgm:pt>
    <dgm:pt modelId="{17666F74-543D-4FA2-A8E1-3AFB385C7358}" type="pres">
      <dgm:prSet presAssocID="{28797600-7A48-46C5-902E-1735E0C3EB0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2965E1C-9DCE-4DF2-854E-C2D838E091A3}" type="presOf" srcId="{58BEB825-2EFD-4747-BA2C-406F39DEA98A}" destId="{3B345BCD-177B-4709-A718-E6B93529FC8E}" srcOrd="0" destOrd="0" presId="urn:microsoft.com/office/officeart/2018/2/layout/IconLabelList"/>
    <dgm:cxn modelId="{A8EBFE1D-AAE2-4E21-8EFA-DBF0241F7AAA}" type="presOf" srcId="{DE2C728C-F669-4585-A90E-B7DE5BD65086}" destId="{15EA72A7-515E-49AD-98D2-514F784ED967}" srcOrd="0" destOrd="0" presId="urn:microsoft.com/office/officeart/2018/2/layout/IconLabelList"/>
    <dgm:cxn modelId="{95192627-5E21-486A-B64C-5483D7740C40}" srcId="{30A67371-3FE9-4A42-A270-1F21C268393D}" destId="{4F9E6261-185C-4967-B870-823AE2EB3425}" srcOrd="2" destOrd="0" parTransId="{A77FB78A-09B5-4D12-8477-7AB6E1D6AEE7}" sibTransId="{A1E25B7D-BB18-4F05-8C91-168473ACF215}"/>
    <dgm:cxn modelId="{AD803246-EBEE-4B1F-8CA8-C0BE93C10530}" type="presOf" srcId="{30A67371-3FE9-4A42-A270-1F21C268393D}" destId="{D59B1182-A8A9-451F-9939-AF17B7EF22A4}" srcOrd="0" destOrd="0" presId="urn:microsoft.com/office/officeart/2018/2/layout/IconLabelList"/>
    <dgm:cxn modelId="{90C01C9D-4BE1-46B2-BE26-84968B22047A}" type="presOf" srcId="{4F9E6261-185C-4967-B870-823AE2EB3425}" destId="{B047C3D3-E59E-4F39-9E47-53A192F13463}" srcOrd="0" destOrd="0" presId="urn:microsoft.com/office/officeart/2018/2/layout/IconLabelList"/>
    <dgm:cxn modelId="{8058339D-B489-4D06-BA52-0803BB76996B}" srcId="{30A67371-3FE9-4A42-A270-1F21C268393D}" destId="{58BEB825-2EFD-4747-BA2C-406F39DEA98A}" srcOrd="1" destOrd="0" parTransId="{F72F4FED-F156-48BC-B1DC-0E077A8F0947}" sibTransId="{79CE3FDA-06F8-4EA3-B668-154BE395A8F5}"/>
    <dgm:cxn modelId="{635A9EA9-F90B-45A0-B951-5E635B3C9008}" type="presOf" srcId="{28797600-7A48-46C5-902E-1735E0C3EB07}" destId="{17666F74-543D-4FA2-A8E1-3AFB385C7358}" srcOrd="0" destOrd="0" presId="urn:microsoft.com/office/officeart/2018/2/layout/IconLabelList"/>
    <dgm:cxn modelId="{5C1F4DB7-D60D-45EB-8C44-BE963771C0B4}" srcId="{30A67371-3FE9-4A42-A270-1F21C268393D}" destId="{DE2C728C-F669-4585-A90E-B7DE5BD65086}" srcOrd="0" destOrd="0" parTransId="{08BFE929-7B17-40AC-A38E-37EE41B6AFC7}" sibTransId="{3C1A10BA-C38B-4E76-8E7D-05EF34283675}"/>
    <dgm:cxn modelId="{B4B638C7-D72F-4A6D-B27F-57DD22A0C355}" srcId="{30A67371-3FE9-4A42-A270-1F21C268393D}" destId="{28797600-7A48-46C5-902E-1735E0C3EB07}" srcOrd="3" destOrd="0" parTransId="{C9B112D9-369B-4EE8-BD3A-B8CCD81C1D0D}" sibTransId="{62A1DED1-A8AB-4D17-A626-5B1E0CABDE3D}"/>
    <dgm:cxn modelId="{21239F10-2178-46B5-8CA8-D20D0A2AA1AC}" type="presParOf" srcId="{D59B1182-A8A9-451F-9939-AF17B7EF22A4}" destId="{7DE1F5BF-34EE-4B6C-8952-9C9A13D51832}" srcOrd="0" destOrd="0" presId="urn:microsoft.com/office/officeart/2018/2/layout/IconLabelList"/>
    <dgm:cxn modelId="{8B0630BC-BCFC-421F-A2FC-51DC56BBF93A}" type="presParOf" srcId="{7DE1F5BF-34EE-4B6C-8952-9C9A13D51832}" destId="{49F5FA2F-F3D9-4BE7-9A28-6CFD6FA2062B}" srcOrd="0" destOrd="0" presId="urn:microsoft.com/office/officeart/2018/2/layout/IconLabelList"/>
    <dgm:cxn modelId="{6E877DB0-41CC-4482-A83F-7B9F9FB5A724}" type="presParOf" srcId="{7DE1F5BF-34EE-4B6C-8952-9C9A13D51832}" destId="{A6C0B627-421F-4111-B76A-4B7A7F6B85D6}" srcOrd="1" destOrd="0" presId="urn:microsoft.com/office/officeart/2018/2/layout/IconLabelList"/>
    <dgm:cxn modelId="{28AA02C1-169B-4A0F-B041-6E116784A52A}" type="presParOf" srcId="{7DE1F5BF-34EE-4B6C-8952-9C9A13D51832}" destId="{15EA72A7-515E-49AD-98D2-514F784ED967}" srcOrd="2" destOrd="0" presId="urn:microsoft.com/office/officeart/2018/2/layout/IconLabelList"/>
    <dgm:cxn modelId="{B605A25F-6255-4843-BEB0-90362B3306BE}" type="presParOf" srcId="{D59B1182-A8A9-451F-9939-AF17B7EF22A4}" destId="{4350BB3F-E82D-4EBE-B9AD-E30C08B36B9C}" srcOrd="1" destOrd="0" presId="urn:microsoft.com/office/officeart/2018/2/layout/IconLabelList"/>
    <dgm:cxn modelId="{6EE4F621-BD70-4FE0-99F1-C08483B4784A}" type="presParOf" srcId="{D59B1182-A8A9-451F-9939-AF17B7EF22A4}" destId="{FCA3AEE9-E4C6-4F0B-BF70-1FEECEC74EC8}" srcOrd="2" destOrd="0" presId="urn:microsoft.com/office/officeart/2018/2/layout/IconLabelList"/>
    <dgm:cxn modelId="{E681CE01-C3E7-4643-AC9C-4DAC5DB65820}" type="presParOf" srcId="{FCA3AEE9-E4C6-4F0B-BF70-1FEECEC74EC8}" destId="{E44A7CBF-305A-4038-93E6-5274B9279D31}" srcOrd="0" destOrd="0" presId="urn:microsoft.com/office/officeart/2018/2/layout/IconLabelList"/>
    <dgm:cxn modelId="{08D3D474-0BB0-4092-BBDB-73C6EC7700AA}" type="presParOf" srcId="{FCA3AEE9-E4C6-4F0B-BF70-1FEECEC74EC8}" destId="{DFFC8A0E-7511-4737-99A1-E8FDF6E77BAE}" srcOrd="1" destOrd="0" presId="urn:microsoft.com/office/officeart/2018/2/layout/IconLabelList"/>
    <dgm:cxn modelId="{A7CF5E84-7C7C-495A-9F1B-863D0045E91B}" type="presParOf" srcId="{FCA3AEE9-E4C6-4F0B-BF70-1FEECEC74EC8}" destId="{3B345BCD-177B-4709-A718-E6B93529FC8E}" srcOrd="2" destOrd="0" presId="urn:microsoft.com/office/officeart/2018/2/layout/IconLabelList"/>
    <dgm:cxn modelId="{E7D6195C-2F4C-40CD-AB90-B1AE1850EBD0}" type="presParOf" srcId="{D59B1182-A8A9-451F-9939-AF17B7EF22A4}" destId="{213E9126-7916-4199-8AD9-3D3E40CD5A40}" srcOrd="3" destOrd="0" presId="urn:microsoft.com/office/officeart/2018/2/layout/IconLabelList"/>
    <dgm:cxn modelId="{A89E3666-9E83-4A27-9F5C-30634D82601F}" type="presParOf" srcId="{D59B1182-A8A9-451F-9939-AF17B7EF22A4}" destId="{F144CAED-59A7-4E20-A590-2F3287C5C07F}" srcOrd="4" destOrd="0" presId="urn:microsoft.com/office/officeart/2018/2/layout/IconLabelList"/>
    <dgm:cxn modelId="{6F43AC49-F1BF-495B-BF5B-DB3274EB0A54}" type="presParOf" srcId="{F144CAED-59A7-4E20-A590-2F3287C5C07F}" destId="{D224D68A-D3D8-4F8B-B526-690F0B1E813E}" srcOrd="0" destOrd="0" presId="urn:microsoft.com/office/officeart/2018/2/layout/IconLabelList"/>
    <dgm:cxn modelId="{30FD7F2A-2DED-491F-AA12-D716D8C2AE9E}" type="presParOf" srcId="{F144CAED-59A7-4E20-A590-2F3287C5C07F}" destId="{4032C38A-A93B-4D6F-9DFA-DB8BE115F189}" srcOrd="1" destOrd="0" presId="urn:microsoft.com/office/officeart/2018/2/layout/IconLabelList"/>
    <dgm:cxn modelId="{CD46903E-D025-4A41-A871-38BE000BB06C}" type="presParOf" srcId="{F144CAED-59A7-4E20-A590-2F3287C5C07F}" destId="{B047C3D3-E59E-4F39-9E47-53A192F13463}" srcOrd="2" destOrd="0" presId="urn:microsoft.com/office/officeart/2018/2/layout/IconLabelList"/>
    <dgm:cxn modelId="{69954965-B424-4495-B3B7-56992EA9FB4C}" type="presParOf" srcId="{D59B1182-A8A9-451F-9939-AF17B7EF22A4}" destId="{8E674646-C0A7-4FAC-A540-3A8BEF7B10F2}" srcOrd="5" destOrd="0" presId="urn:microsoft.com/office/officeart/2018/2/layout/IconLabelList"/>
    <dgm:cxn modelId="{26B1D8FE-B8CF-4700-A1F4-6ADB0D0A9012}" type="presParOf" srcId="{D59B1182-A8A9-451F-9939-AF17B7EF22A4}" destId="{4031277E-453D-4732-B994-431D05876A62}" srcOrd="6" destOrd="0" presId="urn:microsoft.com/office/officeart/2018/2/layout/IconLabelList"/>
    <dgm:cxn modelId="{59E55D80-C8CD-4466-BCBA-E6833C72606D}" type="presParOf" srcId="{4031277E-453D-4732-B994-431D05876A62}" destId="{4E3FF270-DD96-459E-99C2-BD37B5ECC8E7}" srcOrd="0" destOrd="0" presId="urn:microsoft.com/office/officeart/2018/2/layout/IconLabelList"/>
    <dgm:cxn modelId="{46E89C83-F6C7-41B7-AA79-5104BBE86DE2}" type="presParOf" srcId="{4031277E-453D-4732-B994-431D05876A62}" destId="{59FBCC1D-CD69-4F8C-9D31-332DAE5F3CE2}" srcOrd="1" destOrd="0" presId="urn:microsoft.com/office/officeart/2018/2/layout/IconLabelList"/>
    <dgm:cxn modelId="{66B625B1-21C5-462C-8733-10DB1391710B}" type="presParOf" srcId="{4031277E-453D-4732-B994-431D05876A62}" destId="{17666F74-543D-4FA2-A8E1-3AFB385C735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0C1E73-E495-40D5-802D-123BEB1580FD}">
      <dsp:nvSpPr>
        <dsp:cNvPr id="0" name=""/>
        <dsp:cNvSpPr/>
      </dsp:nvSpPr>
      <dsp:spPr>
        <a:xfrm>
          <a:off x="376435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3F254D-3B00-4C85-8A34-8A99EF8F374E}">
      <dsp:nvSpPr>
        <dsp:cNvPr id="0" name=""/>
        <dsp:cNvSpPr/>
      </dsp:nvSpPr>
      <dsp:spPr>
        <a:xfrm>
          <a:off x="610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A856CF-D571-4E13-ABF7-E497C1252268}">
      <dsp:nvSpPr>
        <dsp:cNvPr id="0" name=""/>
        <dsp:cNvSpPr/>
      </dsp:nvSpPr>
      <dsp:spPr>
        <a:xfrm>
          <a:off x="2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• Strong communication and empathy skills</a:t>
          </a:r>
        </a:p>
      </dsp:txBody>
      <dsp:txXfrm>
        <a:off x="25435" y="2456402"/>
        <a:ext cx="1800000" cy="720000"/>
      </dsp:txXfrm>
    </dsp:sp>
    <dsp:sp modelId="{90266F8B-B359-416D-B6C4-6084A0A9E370}">
      <dsp:nvSpPr>
        <dsp:cNvPr id="0" name=""/>
        <dsp:cNvSpPr/>
      </dsp:nvSpPr>
      <dsp:spPr>
        <a:xfrm>
          <a:off x="2491435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526ED0-FD36-4B64-9B54-4280E9181778}">
      <dsp:nvSpPr>
        <dsp:cNvPr id="0" name=""/>
        <dsp:cNvSpPr/>
      </dsp:nvSpPr>
      <dsp:spPr>
        <a:xfrm>
          <a:off x="2725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172211-64EE-41A5-875A-E15778973BDE}">
      <dsp:nvSpPr>
        <dsp:cNvPr id="0" name=""/>
        <dsp:cNvSpPr/>
      </dsp:nvSpPr>
      <dsp:spPr>
        <a:xfrm>
          <a:off x="214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• Teamwork and collaboration abilities</a:t>
          </a:r>
        </a:p>
      </dsp:txBody>
      <dsp:txXfrm>
        <a:off x="2140435" y="2456402"/>
        <a:ext cx="1800000" cy="720000"/>
      </dsp:txXfrm>
    </dsp:sp>
    <dsp:sp modelId="{33C60138-C39B-42A0-8771-A078212FD994}">
      <dsp:nvSpPr>
        <dsp:cNvPr id="0" name=""/>
        <dsp:cNvSpPr/>
      </dsp:nvSpPr>
      <dsp:spPr>
        <a:xfrm>
          <a:off x="4606435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CD0E2E-3388-4F7D-8670-CD963AC2A43D}">
      <dsp:nvSpPr>
        <dsp:cNvPr id="0" name=""/>
        <dsp:cNvSpPr/>
      </dsp:nvSpPr>
      <dsp:spPr>
        <a:xfrm>
          <a:off x="4840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D7201A-F34D-48F7-8CC0-5CC01BC237EA}">
      <dsp:nvSpPr>
        <dsp:cNvPr id="0" name=""/>
        <dsp:cNvSpPr/>
      </dsp:nvSpPr>
      <dsp:spPr>
        <a:xfrm>
          <a:off x="425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• Organised and reliable work ethic</a:t>
          </a:r>
        </a:p>
      </dsp:txBody>
      <dsp:txXfrm>
        <a:off x="4255435" y="2456402"/>
        <a:ext cx="1800000" cy="720000"/>
      </dsp:txXfrm>
    </dsp:sp>
    <dsp:sp modelId="{0E020393-8298-46F4-A1D9-C0C19433412C}">
      <dsp:nvSpPr>
        <dsp:cNvPr id="0" name=""/>
        <dsp:cNvSpPr/>
      </dsp:nvSpPr>
      <dsp:spPr>
        <a:xfrm>
          <a:off x="6721435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9DB1A2-A0AB-41CD-B8B4-B2A9CD34DD14}">
      <dsp:nvSpPr>
        <dsp:cNvPr id="0" name=""/>
        <dsp:cNvSpPr/>
      </dsp:nvSpPr>
      <dsp:spPr>
        <a:xfrm>
          <a:off x="6955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3DAE4F-E665-47A4-9322-B8D69E27D52A}">
      <dsp:nvSpPr>
        <dsp:cNvPr id="0" name=""/>
        <dsp:cNvSpPr/>
      </dsp:nvSpPr>
      <dsp:spPr>
        <a:xfrm>
          <a:off x="637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• Commitment to continuous learning</a:t>
          </a:r>
        </a:p>
      </dsp:txBody>
      <dsp:txXfrm>
        <a:off x="6370435" y="2456402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1600BC-B444-45AC-9CED-396E314BECEF}">
      <dsp:nvSpPr>
        <dsp:cNvPr id="0" name=""/>
        <dsp:cNvSpPr/>
      </dsp:nvSpPr>
      <dsp:spPr>
        <a:xfrm>
          <a:off x="738477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9AB198-77DF-4232-82D0-C84B6AABD72A}">
      <dsp:nvSpPr>
        <dsp:cNvPr id="0" name=""/>
        <dsp:cNvSpPr/>
      </dsp:nvSpPr>
      <dsp:spPr>
        <a:xfrm>
          <a:off x="78583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Limited practical experience in clinical settings</a:t>
          </a:r>
        </a:p>
      </dsp:txBody>
      <dsp:txXfrm>
        <a:off x="78583" y="2435142"/>
        <a:ext cx="2399612" cy="720000"/>
      </dsp:txXfrm>
    </dsp:sp>
    <dsp:sp modelId="{A5E8F48A-6B5A-4B4D-B432-548CC141D399}">
      <dsp:nvSpPr>
        <dsp:cNvPr id="0" name=""/>
        <dsp:cNvSpPr/>
      </dsp:nvSpPr>
      <dsp:spPr>
        <a:xfrm>
          <a:off x="3558022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CCAA6F-E741-429A-ADF6-C9BF24ED705F}">
      <dsp:nvSpPr>
        <dsp:cNvPr id="0" name=""/>
        <dsp:cNvSpPr/>
      </dsp:nvSpPr>
      <dsp:spPr>
        <a:xfrm>
          <a:off x="2898129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Difficulty managing stress in high-pressure environments</a:t>
          </a:r>
        </a:p>
      </dsp:txBody>
      <dsp:txXfrm>
        <a:off x="2898129" y="2435142"/>
        <a:ext cx="2399612" cy="720000"/>
      </dsp:txXfrm>
    </dsp:sp>
    <dsp:sp modelId="{50293941-1990-4047-8B24-B5B4247EBE5B}">
      <dsp:nvSpPr>
        <dsp:cNvPr id="0" name=""/>
        <dsp:cNvSpPr/>
      </dsp:nvSpPr>
      <dsp:spPr>
        <a:xfrm>
          <a:off x="6377567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720B41-BFB0-4D91-9689-C872C5CB47CB}">
      <dsp:nvSpPr>
        <dsp:cNvPr id="0" name=""/>
        <dsp:cNvSpPr/>
      </dsp:nvSpPr>
      <dsp:spPr>
        <a:xfrm>
          <a:off x="5717674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Occasional lack of confidence in decision-making</a:t>
          </a:r>
        </a:p>
      </dsp:txBody>
      <dsp:txXfrm>
        <a:off x="5717674" y="2435142"/>
        <a:ext cx="2399612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5A8201-BFC6-5A4C-A677-4E5F92589B39}">
      <dsp:nvSpPr>
        <dsp:cNvPr id="0" name=""/>
        <dsp:cNvSpPr/>
      </dsp:nvSpPr>
      <dsp:spPr>
        <a:xfrm>
          <a:off x="0" y="180378"/>
          <a:ext cx="5175384" cy="5175384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51FF03-0CCB-DA45-94CC-31B8A56B94DD}">
      <dsp:nvSpPr>
        <dsp:cNvPr id="0" name=""/>
        <dsp:cNvSpPr/>
      </dsp:nvSpPr>
      <dsp:spPr>
        <a:xfrm>
          <a:off x="491661" y="672039"/>
          <a:ext cx="2018399" cy="20183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Access to NHS and local authority training</a:t>
          </a:r>
        </a:p>
      </dsp:txBody>
      <dsp:txXfrm>
        <a:off x="590191" y="770569"/>
        <a:ext cx="1821339" cy="1821339"/>
      </dsp:txXfrm>
    </dsp:sp>
    <dsp:sp modelId="{E6E9FDAE-D9EA-594F-98CB-3445F915417E}">
      <dsp:nvSpPr>
        <dsp:cNvPr id="0" name=""/>
        <dsp:cNvSpPr/>
      </dsp:nvSpPr>
      <dsp:spPr>
        <a:xfrm>
          <a:off x="2665322" y="672039"/>
          <a:ext cx="2018399" cy="201839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Clear career progression pathways</a:t>
          </a:r>
        </a:p>
      </dsp:txBody>
      <dsp:txXfrm>
        <a:off x="2763852" y="770569"/>
        <a:ext cx="1821339" cy="1821339"/>
      </dsp:txXfrm>
    </dsp:sp>
    <dsp:sp modelId="{BF93BA5F-CC85-024D-8ED7-6B0568ABD501}">
      <dsp:nvSpPr>
        <dsp:cNvPr id="0" name=""/>
        <dsp:cNvSpPr/>
      </dsp:nvSpPr>
      <dsp:spPr>
        <a:xfrm>
          <a:off x="491661" y="2845701"/>
          <a:ext cx="2018399" cy="201839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Government-funded CPD courses</a:t>
          </a:r>
        </a:p>
      </dsp:txBody>
      <dsp:txXfrm>
        <a:off x="590191" y="2944231"/>
        <a:ext cx="1821339" cy="1821339"/>
      </dsp:txXfrm>
    </dsp:sp>
    <dsp:sp modelId="{D5206F4F-9E62-8140-979E-2FB014E86792}">
      <dsp:nvSpPr>
        <dsp:cNvPr id="0" name=""/>
        <dsp:cNvSpPr/>
      </dsp:nvSpPr>
      <dsp:spPr>
        <a:xfrm>
          <a:off x="2665322" y="2845701"/>
          <a:ext cx="2018399" cy="20183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Growing demand for care professionals</a:t>
          </a:r>
        </a:p>
      </dsp:txBody>
      <dsp:txXfrm>
        <a:off x="2763852" y="2944231"/>
        <a:ext cx="1821339" cy="18213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64EBDC-D174-AB47-879E-608A1D1B01BA}">
      <dsp:nvSpPr>
        <dsp:cNvPr id="0" name=""/>
        <dsp:cNvSpPr/>
      </dsp:nvSpPr>
      <dsp:spPr>
        <a:xfrm>
          <a:off x="4481989" y="96658"/>
          <a:ext cx="1540371" cy="1540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High workload and burnout risk</a:t>
          </a:r>
        </a:p>
      </dsp:txBody>
      <dsp:txXfrm>
        <a:off x="4481989" y="96658"/>
        <a:ext cx="1540371" cy="1540371"/>
      </dsp:txXfrm>
    </dsp:sp>
    <dsp:sp modelId="{9AB3C434-15AC-0D4E-A768-AC4BDC91AF20}">
      <dsp:nvSpPr>
        <dsp:cNvPr id="0" name=""/>
        <dsp:cNvSpPr/>
      </dsp:nvSpPr>
      <dsp:spPr>
        <a:xfrm>
          <a:off x="1766988" y="-692"/>
          <a:ext cx="4352723" cy="4352723"/>
        </a:xfrm>
        <a:prstGeom prst="circularArrow">
          <a:avLst>
            <a:gd name="adj1" fmla="val 6901"/>
            <a:gd name="adj2" fmla="val 465251"/>
            <a:gd name="adj3" fmla="val 549840"/>
            <a:gd name="adj4" fmla="val 20584909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9D2B742-C6AA-C74D-B980-A7D6A6368ED7}">
      <dsp:nvSpPr>
        <dsp:cNvPr id="0" name=""/>
        <dsp:cNvSpPr/>
      </dsp:nvSpPr>
      <dsp:spPr>
        <a:xfrm>
          <a:off x="4481989" y="2714308"/>
          <a:ext cx="1540371" cy="1540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Increasing competition for roles</a:t>
          </a:r>
        </a:p>
      </dsp:txBody>
      <dsp:txXfrm>
        <a:off x="4481989" y="2714308"/>
        <a:ext cx="1540371" cy="1540371"/>
      </dsp:txXfrm>
    </dsp:sp>
    <dsp:sp modelId="{66723767-FCC7-7447-8697-384483D6FB59}">
      <dsp:nvSpPr>
        <dsp:cNvPr id="0" name=""/>
        <dsp:cNvSpPr/>
      </dsp:nvSpPr>
      <dsp:spPr>
        <a:xfrm>
          <a:off x="1766988" y="-692"/>
          <a:ext cx="4352723" cy="4352723"/>
        </a:xfrm>
        <a:prstGeom prst="circularArrow">
          <a:avLst>
            <a:gd name="adj1" fmla="val 6901"/>
            <a:gd name="adj2" fmla="val 465251"/>
            <a:gd name="adj3" fmla="val 5949840"/>
            <a:gd name="adj4" fmla="val 4384909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97B7497-123E-3447-A554-4D6F7147DBD2}">
      <dsp:nvSpPr>
        <dsp:cNvPr id="0" name=""/>
        <dsp:cNvSpPr/>
      </dsp:nvSpPr>
      <dsp:spPr>
        <a:xfrm>
          <a:off x="1864339" y="2714308"/>
          <a:ext cx="1540371" cy="1540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Policy or funding changes</a:t>
          </a:r>
        </a:p>
      </dsp:txBody>
      <dsp:txXfrm>
        <a:off x="1864339" y="2714308"/>
        <a:ext cx="1540371" cy="1540371"/>
      </dsp:txXfrm>
    </dsp:sp>
    <dsp:sp modelId="{AC6B5665-A1A9-1042-90F5-593519F0C50A}">
      <dsp:nvSpPr>
        <dsp:cNvPr id="0" name=""/>
        <dsp:cNvSpPr/>
      </dsp:nvSpPr>
      <dsp:spPr>
        <a:xfrm>
          <a:off x="1766988" y="-692"/>
          <a:ext cx="4352723" cy="4352723"/>
        </a:xfrm>
        <a:prstGeom prst="circularArrow">
          <a:avLst>
            <a:gd name="adj1" fmla="val 6901"/>
            <a:gd name="adj2" fmla="val 465251"/>
            <a:gd name="adj3" fmla="val 11349840"/>
            <a:gd name="adj4" fmla="val 9784909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6302DA9-5BCF-AA49-A539-CF53AA8442C6}">
      <dsp:nvSpPr>
        <dsp:cNvPr id="0" name=""/>
        <dsp:cNvSpPr/>
      </dsp:nvSpPr>
      <dsp:spPr>
        <a:xfrm>
          <a:off x="1864339" y="96658"/>
          <a:ext cx="1540371" cy="1540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Emotional challenges in care work</a:t>
          </a:r>
        </a:p>
      </dsp:txBody>
      <dsp:txXfrm>
        <a:off x="1864339" y="96658"/>
        <a:ext cx="1540371" cy="1540371"/>
      </dsp:txXfrm>
    </dsp:sp>
    <dsp:sp modelId="{83D5322B-FB3D-5743-8470-E4827B4994CE}">
      <dsp:nvSpPr>
        <dsp:cNvPr id="0" name=""/>
        <dsp:cNvSpPr/>
      </dsp:nvSpPr>
      <dsp:spPr>
        <a:xfrm>
          <a:off x="1766988" y="-692"/>
          <a:ext cx="4352723" cy="4352723"/>
        </a:xfrm>
        <a:prstGeom prst="circularArrow">
          <a:avLst>
            <a:gd name="adj1" fmla="val 6901"/>
            <a:gd name="adj2" fmla="val 465251"/>
            <a:gd name="adj3" fmla="val 16749840"/>
            <a:gd name="adj4" fmla="val 15184909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C3C061-E93C-4153-9210-597B67F74FC1}">
      <dsp:nvSpPr>
        <dsp:cNvPr id="0" name=""/>
        <dsp:cNvSpPr/>
      </dsp:nvSpPr>
      <dsp:spPr>
        <a:xfrm>
          <a:off x="0" y="552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011B83-EC3E-4CCC-B4BD-1FA375E1BA50}">
      <dsp:nvSpPr>
        <dsp:cNvPr id="0" name=""/>
        <dsp:cNvSpPr/>
      </dsp:nvSpPr>
      <dsp:spPr>
        <a:xfrm>
          <a:off x="391077" y="291436"/>
          <a:ext cx="711049" cy="7110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476677-8328-40D3-A3BB-B1FC67E76E82}">
      <dsp:nvSpPr>
        <dsp:cNvPr id="0" name=""/>
        <dsp:cNvSpPr/>
      </dsp:nvSpPr>
      <dsp:spPr>
        <a:xfrm>
          <a:off x="1493203" y="552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Use empathy and communication to build mentor relationships</a:t>
          </a:r>
        </a:p>
      </dsp:txBody>
      <dsp:txXfrm>
        <a:off x="1493203" y="552"/>
        <a:ext cx="6736396" cy="1292816"/>
      </dsp:txXfrm>
    </dsp:sp>
    <dsp:sp modelId="{1D3BEE02-2021-460D-B213-500628E88295}">
      <dsp:nvSpPr>
        <dsp:cNvPr id="0" name=""/>
        <dsp:cNvSpPr/>
      </dsp:nvSpPr>
      <dsp:spPr>
        <a:xfrm>
          <a:off x="0" y="161657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BA5D3-8B1D-43B8-A925-FB17191CE4B2}">
      <dsp:nvSpPr>
        <dsp:cNvPr id="0" name=""/>
        <dsp:cNvSpPr/>
      </dsp:nvSpPr>
      <dsp:spPr>
        <a:xfrm>
          <a:off x="391077" y="1907456"/>
          <a:ext cx="711049" cy="7110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60835F-1FBE-43CC-8728-07511F71186B}">
      <dsp:nvSpPr>
        <dsp:cNvPr id="0" name=""/>
        <dsp:cNvSpPr/>
      </dsp:nvSpPr>
      <dsp:spPr>
        <a:xfrm>
          <a:off x="1493203" y="161657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Apply teamwork skills to learn from experienced professionals</a:t>
          </a:r>
        </a:p>
      </dsp:txBody>
      <dsp:txXfrm>
        <a:off x="1493203" y="1616573"/>
        <a:ext cx="6736396" cy="1292816"/>
      </dsp:txXfrm>
    </dsp:sp>
    <dsp:sp modelId="{585149CD-AD80-40D1-9C53-EFC4CB0634A3}">
      <dsp:nvSpPr>
        <dsp:cNvPr id="0" name=""/>
        <dsp:cNvSpPr/>
      </dsp:nvSpPr>
      <dsp:spPr>
        <a:xfrm>
          <a:off x="0" y="323259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D1611F-3815-4E26-871A-86E5ECB1494A}">
      <dsp:nvSpPr>
        <dsp:cNvPr id="0" name=""/>
        <dsp:cNvSpPr/>
      </dsp:nvSpPr>
      <dsp:spPr>
        <a:xfrm>
          <a:off x="391077" y="3523477"/>
          <a:ext cx="711049" cy="7110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A0AFDC-962A-4659-9513-F828AC47B577}">
      <dsp:nvSpPr>
        <dsp:cNvPr id="0" name=""/>
        <dsp:cNvSpPr/>
      </dsp:nvSpPr>
      <dsp:spPr>
        <a:xfrm>
          <a:off x="1493203" y="323259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Strengthen stress management via training and self-reflection</a:t>
          </a:r>
        </a:p>
      </dsp:txBody>
      <dsp:txXfrm>
        <a:off x="1493203" y="3232593"/>
        <a:ext cx="6736396" cy="129281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F5FA2F-F3D9-4BE7-9A28-6CFD6FA2062B}">
      <dsp:nvSpPr>
        <dsp:cNvPr id="0" name=""/>
        <dsp:cNvSpPr/>
      </dsp:nvSpPr>
      <dsp:spPr>
        <a:xfrm>
          <a:off x="582543" y="1178748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EA72A7-515E-49AD-98D2-514F784ED967}">
      <dsp:nvSpPr>
        <dsp:cNvPr id="0" name=""/>
        <dsp:cNvSpPr/>
      </dsp:nvSpPr>
      <dsp:spPr>
        <a:xfrm>
          <a:off x="87543" y="225891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Enrol in NHS-supported CPD courses</a:t>
          </a:r>
        </a:p>
      </dsp:txBody>
      <dsp:txXfrm>
        <a:off x="87543" y="2258915"/>
        <a:ext cx="1800000" cy="720000"/>
      </dsp:txXfrm>
    </dsp:sp>
    <dsp:sp modelId="{E44A7CBF-305A-4038-93E6-5274B9279D31}">
      <dsp:nvSpPr>
        <dsp:cNvPr id="0" name=""/>
        <dsp:cNvSpPr/>
      </dsp:nvSpPr>
      <dsp:spPr>
        <a:xfrm>
          <a:off x="2697543" y="1178748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345BCD-177B-4709-A718-E6B93529FC8E}">
      <dsp:nvSpPr>
        <dsp:cNvPr id="0" name=""/>
        <dsp:cNvSpPr/>
      </dsp:nvSpPr>
      <dsp:spPr>
        <a:xfrm>
          <a:off x="2202543" y="225891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Build resilience through mindfulness</a:t>
          </a:r>
        </a:p>
      </dsp:txBody>
      <dsp:txXfrm>
        <a:off x="2202543" y="2258915"/>
        <a:ext cx="1800000" cy="720000"/>
      </dsp:txXfrm>
    </dsp:sp>
    <dsp:sp modelId="{D224D68A-D3D8-4F8B-B526-690F0B1E813E}">
      <dsp:nvSpPr>
        <dsp:cNvPr id="0" name=""/>
        <dsp:cNvSpPr/>
      </dsp:nvSpPr>
      <dsp:spPr>
        <a:xfrm>
          <a:off x="4812543" y="1178748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47C3D3-E59E-4F39-9E47-53A192F13463}">
      <dsp:nvSpPr>
        <dsp:cNvPr id="0" name=""/>
        <dsp:cNvSpPr/>
      </dsp:nvSpPr>
      <dsp:spPr>
        <a:xfrm>
          <a:off x="4317543" y="225891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Network to stay informed about policies</a:t>
          </a:r>
        </a:p>
      </dsp:txBody>
      <dsp:txXfrm>
        <a:off x="4317543" y="2258915"/>
        <a:ext cx="1800000" cy="720000"/>
      </dsp:txXfrm>
    </dsp:sp>
    <dsp:sp modelId="{4E3FF270-DD96-459E-99C2-BD37B5ECC8E7}">
      <dsp:nvSpPr>
        <dsp:cNvPr id="0" name=""/>
        <dsp:cNvSpPr/>
      </dsp:nvSpPr>
      <dsp:spPr>
        <a:xfrm>
          <a:off x="6927543" y="1178748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666F74-543D-4FA2-A8E1-3AFB385C7358}">
      <dsp:nvSpPr>
        <dsp:cNvPr id="0" name=""/>
        <dsp:cNvSpPr/>
      </dsp:nvSpPr>
      <dsp:spPr>
        <a:xfrm>
          <a:off x="6432543" y="225891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Maintain work-life balance</a:t>
          </a:r>
        </a:p>
      </dsp:txBody>
      <dsp:txXfrm>
        <a:off x="6432543" y="2258915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AF1A65-E0C6-284C-914C-5B0250ADDFDA}" type="datetimeFigureOut">
              <a:rPr lang="en-US" smtClean="0"/>
              <a:t>11/9/25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42E30C-A6B2-2B4A-A5F5-A972D38233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7595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Communication and empathy are essential in health and social care for building trust with patients and colleagues. I also value teamwork, reliability, and lifelong learning — traits that align with the NHS’s six core values (NHS, 2023).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As a student, I still lack extensive hands-on experience, which can impact confidence when dealing with unfamiliar situations. Stress management is another area I need to strengthen, especially during emergencies.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The UK health and social care sector offers structured learning, apprenticeships, and CPD courses. The demand for healthcare workers is growing due to an ageing population and post-pandemic workforce shortages (Skills for Care, 2023).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Burnout is a common threat in this sector. According to the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NHS Staff Survey (2023)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, 44% of NHS employees reported feeling unwell due to work-related stress. I need to proactively manage my wellbeing and develop resilience to remain effective.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By applying my interpersonal strengths, I can develop confidence and adapt to real-world care settings. For instance, learning relaxation techniques and stress management strategies through CPD will help me handle pressure more effectively.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plan to combine my enthusiasm for learning with available NHS and local council training programmes to strengthen my practical and emotional skills. This will also help me stay resilient in a demanding environment.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Both sources provide insight into workforce expectations and professional growth opportunities in UK Health and Social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In conclusion, understanding my SWOT helps me set a clear professional development path — focusing on resilience, confidence, and continuous growth in the UK health and social care sector.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5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22693"/>
            <a:ext cx="9143998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384720" y="-2407841"/>
            <a:ext cx="4374557" cy="9144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55756" y="-2236808"/>
            <a:ext cx="4374128" cy="880235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22690"/>
            <a:ext cx="6406863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4459073" y="-1032053"/>
            <a:ext cx="3742610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6118" y="735106"/>
            <a:ext cx="7540322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200">
                <a:solidFill>
                  <a:srgbClr val="FFFFFF"/>
                </a:solidFill>
              </a:rPr>
              <a:t>Personal SWOT Analysis for Professional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3011" y="4870824"/>
            <a:ext cx="7504463" cy="1458258"/>
          </a:xfrm>
        </p:spPr>
        <p:txBody>
          <a:bodyPr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700" dirty="0">
                <a:solidFill>
                  <a:schemeClr val="tx1"/>
                </a:solidFill>
              </a:rPr>
              <a:t>Health and Social Care Sector – UK</a:t>
            </a:r>
          </a:p>
          <a:p>
            <a:pPr algn="l">
              <a:lnSpc>
                <a:spcPct val="90000"/>
              </a:lnSpc>
            </a:pPr>
            <a:r>
              <a:rPr lang="en-GB" sz="2700" dirty="0">
                <a:solidFill>
                  <a:schemeClr val="tx1"/>
                </a:solidFill>
              </a:rPr>
              <a:t>Mihaela Sprincean</a:t>
            </a:r>
          </a:p>
          <a:p>
            <a:pPr algn="l">
              <a:lnSpc>
                <a:spcPct val="90000"/>
              </a:lnSpc>
            </a:pPr>
            <a:r>
              <a:rPr lang="en-GB" sz="2700" dirty="0">
                <a:solidFill>
                  <a:schemeClr val="tx1"/>
                </a:solidFill>
              </a:rPr>
              <a:t>Date: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Strengths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4CAD54-F01E-0150-0CEF-C407869027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2652836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Weaknesses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7C870E-7B90-A1DA-E6D9-82A632F671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3839929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3300"/>
              <a:t>Opportunities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3987B4-0680-FCC6-0002-8B843F3103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3125465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F0BCCD1-337D-C9CF-49BB-F237565DCA3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2324" r="8675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Threats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BA5EFE-4938-4A36-F0D7-A69887B589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2739690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Leveraging Strengths to Overcome Weaknesses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CEC76A-833A-D2A0-08A8-EBC911F4C8D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8F59A4-4431-460D-8E49-6E65C189A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A919B9C-5C01-47E4-B2F2-45F589208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85A82CE-D835-4542-BE8D-62A8F5A94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063D7EF0-3AC8-4029-B55D-EBDD733D3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3147" y="365125"/>
            <a:ext cx="8317705" cy="1325563"/>
          </a:xfrm>
        </p:spPr>
        <p:txBody>
          <a:bodyPr>
            <a:normAutofit/>
          </a:bodyPr>
          <a:lstStyle/>
          <a:p>
            <a:r>
              <a:rPr lang="en-GB" sz="3500"/>
              <a:t>Maximising Opportunities &amp; Minimising Threats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9A7859-7BF1-951C-D8E3-51A9D4E7A3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8428093"/>
              </p:ext>
            </p:extLst>
          </p:nvPr>
        </p:nvGraphicFramePr>
        <p:xfrm>
          <a:off x="410766" y="2133600"/>
          <a:ext cx="8320087" cy="4157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GB" sz="1700"/>
              <a:t>NHS (2023) The NHS Values. [Online] Available at: https://www.england.nhs.uk/about/nhs-constitution/</a:t>
            </a:r>
          </a:p>
          <a:p>
            <a:endParaRPr lang="en-GB" sz="1700"/>
          </a:p>
          <a:p>
            <a:r>
              <a:rPr lang="en-GB" sz="1700"/>
              <a:t>Skills for Care (2023) The state of the adult social care sector and workforce in England 2023. [Online] Available at: https://www.skillsforcare.org.uk/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dirty="0"/>
              <a:t>Summary:</a:t>
            </a:r>
          </a:p>
          <a:p>
            <a:pPr marL="0" indent="0">
              <a:buNone/>
            </a:pPr>
            <a:r>
              <a:rPr lang="en-GB" sz="1700" dirty="0"/>
              <a:t>• Strengths: empathy, teamwork, communication</a:t>
            </a:r>
          </a:p>
          <a:p>
            <a:pPr marL="0" indent="0">
              <a:buNone/>
            </a:pPr>
            <a:r>
              <a:rPr lang="en-GB" sz="1700" dirty="0"/>
              <a:t>• Weaknesses: experience, stress management</a:t>
            </a:r>
          </a:p>
          <a:p>
            <a:pPr marL="0" indent="0">
              <a:buNone/>
            </a:pPr>
            <a:r>
              <a:rPr lang="en-GB" sz="1700" dirty="0"/>
              <a:t>• Opportunities: NHS training, high demand</a:t>
            </a:r>
          </a:p>
          <a:p>
            <a:pPr marL="0" indent="0">
              <a:buNone/>
            </a:pPr>
            <a:r>
              <a:rPr lang="en-GB" sz="1700" dirty="0"/>
              <a:t>• Threats: burnout, competition</a:t>
            </a:r>
          </a:p>
          <a:p>
            <a:endParaRPr lang="en-GB" sz="1700" dirty="0"/>
          </a:p>
          <a:p>
            <a:r>
              <a:rPr lang="en-GB" sz="1700" dirty="0"/>
              <a:t>Action Plan: Use strengths and learning opportunities to overcome weaknesses and prepare for a sustainable career.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568</Words>
  <Application>Microsoft Macintosh PowerPoint</Application>
  <PresentationFormat>On-screen Show (4:3)</PresentationFormat>
  <Paragraphs>52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-webkit-standard</vt:lpstr>
      <vt:lpstr>Aptos</vt:lpstr>
      <vt:lpstr>Arial</vt:lpstr>
      <vt:lpstr>Calibri</vt:lpstr>
      <vt:lpstr>Office Theme</vt:lpstr>
      <vt:lpstr>Personal SWOT Analysis for Professional Development</vt:lpstr>
      <vt:lpstr>Strengths</vt:lpstr>
      <vt:lpstr>Weaknesses</vt:lpstr>
      <vt:lpstr>Opportunities</vt:lpstr>
      <vt:lpstr>Threats</vt:lpstr>
      <vt:lpstr>Leveraging Strengths to Overcome Weaknesses</vt:lpstr>
      <vt:lpstr>Maximising Opportunities &amp; Minimising Threats</vt:lpstr>
      <vt:lpstr>References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Mihaela Sprincean</cp:lastModifiedBy>
  <cp:revision>3</cp:revision>
  <dcterms:created xsi:type="dcterms:W3CDTF">2013-01-27T09:14:16Z</dcterms:created>
  <dcterms:modified xsi:type="dcterms:W3CDTF">2025-11-09T09:21:34Z</dcterms:modified>
  <cp:category/>
</cp:coreProperties>
</file>