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3" r:id="rId5"/>
    <p:sldId id="259" r:id="rId6"/>
    <p:sldId id="262" r:id="rId7"/>
    <p:sldId id="264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 varScale="1">
        <p:scale>
          <a:sx n="68" d="100"/>
          <a:sy n="68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A6292-8EB7-4461-98CF-06EFA56444B0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2A081-5362-478A-961C-C66B37B1D02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A6292-8EB7-4461-98CF-06EFA56444B0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2A081-5362-478A-961C-C66B37B1D02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A6292-8EB7-4461-98CF-06EFA56444B0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2A081-5362-478A-961C-C66B37B1D02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A6292-8EB7-4461-98CF-06EFA56444B0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2A081-5362-478A-961C-C66B37B1D02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A6292-8EB7-4461-98CF-06EFA56444B0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2A081-5362-478A-961C-C66B37B1D02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A6292-8EB7-4461-98CF-06EFA56444B0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2A081-5362-478A-961C-C66B37B1D02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A6292-8EB7-4461-98CF-06EFA56444B0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2A081-5362-478A-961C-C66B37B1D02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A6292-8EB7-4461-98CF-06EFA56444B0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2A081-5362-478A-961C-C66B37B1D02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A6292-8EB7-4461-98CF-06EFA56444B0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2A081-5362-478A-961C-C66B37B1D02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A6292-8EB7-4461-98CF-06EFA56444B0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2A081-5362-478A-961C-C66B37B1D02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A6292-8EB7-4461-98CF-06EFA56444B0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2A081-5362-478A-961C-C66B37B1D02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  <a:alpha val="7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9A6292-8EB7-4461-98CF-06EFA56444B0}" type="datetimeFigureOut">
              <a:rPr lang="en-GB" smtClean="0"/>
              <a:pPr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C2A081-5362-478A-961C-C66B37B1D02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2130425"/>
            <a:ext cx="8280920" cy="1470025"/>
          </a:xfrm>
        </p:spPr>
        <p:txBody>
          <a:bodyPr/>
          <a:lstStyle/>
          <a:p>
            <a:r>
              <a:rPr lang="zh-CN" altLang="en-US" dirty="0" smtClean="0">
                <a:solidFill>
                  <a:schemeClr val="bg1"/>
                </a:solidFill>
              </a:rPr>
              <a:t>浅谈英国人和中国人的思维方法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CN" altLang="en-US" dirty="0" smtClean="0">
                <a:solidFill>
                  <a:schemeClr val="tx2"/>
                </a:solidFill>
              </a:rPr>
              <a:t>安娜</a:t>
            </a:r>
            <a:endParaRPr lang="en-US" altLang="zh-CN" dirty="0" smtClean="0">
              <a:solidFill>
                <a:schemeClr val="tx2"/>
              </a:solidFill>
            </a:endParaRPr>
          </a:p>
          <a:p>
            <a:r>
              <a:rPr lang="en-GB" dirty="0" smtClean="0">
                <a:solidFill>
                  <a:schemeClr val="tx2"/>
                </a:solidFill>
              </a:rPr>
              <a:t>Chinese 7 – HPCL6007</a:t>
            </a:r>
            <a:endParaRPr lang="en-GB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1520" y="2132856"/>
            <a:ext cx="4040188" cy="639762"/>
          </a:xfrm>
        </p:spPr>
        <p:txBody>
          <a:bodyPr/>
          <a:lstStyle/>
          <a:p>
            <a:r>
              <a:rPr lang="zh-CN" altLang="en-US" dirty="0" smtClean="0"/>
              <a:t>英国 </a:t>
            </a:r>
            <a:r>
              <a:rPr lang="en-US" altLang="zh-CN" dirty="0" smtClean="0"/>
              <a:t>– </a:t>
            </a:r>
            <a:r>
              <a:rPr lang="zh-CN" altLang="en-US" dirty="0" smtClean="0"/>
              <a:t>西方的国家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40124" y="116632"/>
            <a:ext cx="4040188" cy="3951288"/>
          </a:xfrm>
        </p:spPr>
        <p:txBody>
          <a:bodyPr/>
          <a:lstStyle/>
          <a:p>
            <a:r>
              <a:rPr lang="zh-CN" altLang="en-US" dirty="0" smtClean="0"/>
              <a:t>展示自己</a:t>
            </a:r>
            <a:endParaRPr lang="en-US" altLang="zh-CN" dirty="0" smtClean="0"/>
          </a:p>
          <a:p>
            <a:r>
              <a:rPr lang="zh-CN" altLang="en-US" smtClean="0"/>
              <a:t>独</a:t>
            </a:r>
            <a:r>
              <a:rPr lang="zh-CN" altLang="en-US" smtClean="0"/>
              <a:t>立</a:t>
            </a:r>
            <a:endParaRPr lang="en-US" dirty="0" smtClean="0"/>
          </a:p>
          <a:p>
            <a:r>
              <a:rPr lang="zh-CN" altLang="en-US" dirty="0" smtClean="0"/>
              <a:t>美的理想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88024" y="2132856"/>
            <a:ext cx="4041775" cy="639762"/>
          </a:xfrm>
        </p:spPr>
        <p:txBody>
          <a:bodyPr/>
          <a:lstStyle/>
          <a:p>
            <a:r>
              <a:rPr lang="zh-CN" altLang="en-US" dirty="0" smtClean="0"/>
              <a:t>中国 </a:t>
            </a:r>
            <a:r>
              <a:rPr lang="en-US" altLang="zh-CN" dirty="0" smtClean="0"/>
              <a:t>– </a:t>
            </a:r>
            <a:r>
              <a:rPr lang="zh-CN" altLang="en-US" dirty="0" smtClean="0"/>
              <a:t>东方的国家</a:t>
            </a:r>
            <a:endParaRPr lang="en-GB" dirty="0"/>
          </a:p>
        </p:txBody>
      </p:sp>
      <p:pic>
        <p:nvPicPr>
          <p:cNvPr id="6146" name="Picture 2" descr="Image result for map of englan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19" y="2780928"/>
            <a:ext cx="3229541" cy="3875450"/>
          </a:xfrm>
          <a:prstGeom prst="rect">
            <a:avLst/>
          </a:prstGeom>
          <a:noFill/>
        </p:spPr>
      </p:pic>
      <p:pic>
        <p:nvPicPr>
          <p:cNvPr id="6148" name="Picture 4" descr="Image result for map of chi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780927"/>
            <a:ext cx="4248472" cy="38802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展示自己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英国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 dirty="0" smtClean="0"/>
              <a:t>很了解自己</a:t>
            </a:r>
            <a:r>
              <a:rPr lang="en-GB" dirty="0" smtClean="0"/>
              <a:t> </a:t>
            </a:r>
            <a:r>
              <a:rPr lang="zh-CN" altLang="en-US" dirty="0" smtClean="0"/>
              <a:t>，很容易展示自己是谁</a:t>
            </a:r>
            <a:endParaRPr lang="en-US" altLang="zh-CN" dirty="0" smtClean="0"/>
          </a:p>
          <a:p>
            <a:r>
              <a:rPr lang="zh-CN" altLang="en-US" dirty="0" smtClean="0"/>
              <a:t>英国有各种各样的人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zh-CN" altLang="en-US" dirty="0"/>
              <a:t>中国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zh-CN" altLang="en-US" dirty="0" smtClean="0"/>
              <a:t>很担心妈妈和爸爸的想法</a:t>
            </a:r>
            <a:endParaRPr lang="en-US" altLang="zh-CN" dirty="0" smtClean="0"/>
          </a:p>
          <a:p>
            <a:r>
              <a:rPr lang="zh-CN" altLang="en-US" dirty="0" smtClean="0"/>
              <a:t>中国是一个很传统的国家</a:t>
            </a:r>
            <a:endParaRPr lang="en-US" altLang="zh-CN" dirty="0" smtClean="0"/>
          </a:p>
          <a:p>
            <a:r>
              <a:rPr lang="zh-CN" altLang="en-US" dirty="0" smtClean="0"/>
              <a:t>很长的历史</a:t>
            </a:r>
            <a:endParaRPr lang="en-GB" dirty="0"/>
          </a:p>
        </p:txBody>
      </p:sp>
      <p:pic>
        <p:nvPicPr>
          <p:cNvPr id="5122" name="Picture 2" descr="Image result for Yuhua Hamasak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493299"/>
            <a:ext cx="4283968" cy="3364701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6588224" y="6237312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Yuhua</a:t>
            </a:r>
            <a:r>
              <a:rPr lang="en-GB" dirty="0" smtClean="0"/>
              <a:t> </a:t>
            </a:r>
            <a:r>
              <a:rPr lang="en-GB" dirty="0" err="1" smtClean="0"/>
              <a:t>Hamasaki</a:t>
            </a:r>
            <a:endParaRPr lang="en-GB" dirty="0" smtClean="0"/>
          </a:p>
          <a:p>
            <a:r>
              <a:rPr lang="zh-CN" altLang="en-US" dirty="0" smtClean="0"/>
              <a:t>扮装皇后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3528" y="0"/>
            <a:ext cx="4040188" cy="639762"/>
          </a:xfrm>
        </p:spPr>
        <p:txBody>
          <a:bodyPr/>
          <a:lstStyle/>
          <a:p>
            <a:r>
              <a:rPr lang="en-GB" dirty="0" err="1" smtClean="0"/>
              <a:t>Yuhua</a:t>
            </a:r>
            <a:r>
              <a:rPr lang="en-GB" dirty="0" smtClean="0"/>
              <a:t> </a:t>
            </a:r>
            <a:r>
              <a:rPr lang="en-GB" dirty="0" err="1" smtClean="0"/>
              <a:t>Hamasaki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764704"/>
            <a:ext cx="8291264" cy="5688632"/>
          </a:xfrm>
        </p:spPr>
        <p:txBody>
          <a:bodyPr>
            <a:normAutofit/>
          </a:bodyPr>
          <a:lstStyle/>
          <a:p>
            <a:r>
              <a:rPr lang="zh-CN" altLang="en-US" dirty="0" smtClean="0"/>
              <a:t>“在亚洲文化中，与大多数文化不同的是</a:t>
            </a:r>
            <a:r>
              <a:rPr lang="en-US" altLang="zh-CN" dirty="0" smtClean="0"/>
              <a:t>LGBT</a:t>
            </a:r>
            <a:r>
              <a:rPr lang="zh-CN" altLang="en-US" dirty="0" smtClean="0"/>
              <a:t>很难成为</a:t>
            </a:r>
            <a:r>
              <a:rPr lang="en-US" altLang="zh-CN" dirty="0" smtClean="0"/>
              <a:t>LGBT</a:t>
            </a:r>
            <a:r>
              <a:rPr lang="zh-CN" altLang="en-US" dirty="0" smtClean="0"/>
              <a:t>，原因是他们觉得你有病。”</a:t>
            </a:r>
            <a:endParaRPr lang="en-US" altLang="zh-CN" dirty="0" smtClean="0"/>
          </a:p>
          <a:p>
            <a:pPr>
              <a:buNone/>
            </a:pPr>
            <a:endParaRPr lang="en-US" altLang="zh-CN" dirty="0" smtClean="0"/>
          </a:p>
          <a:p>
            <a:pPr>
              <a:buNone/>
            </a:pPr>
            <a:endParaRPr lang="en-US" altLang="zh-CN" dirty="0" smtClean="0"/>
          </a:p>
          <a:p>
            <a:r>
              <a:rPr lang="zh-CN" altLang="en-US" dirty="0" smtClean="0"/>
              <a:t>“不</a:t>
            </a:r>
            <a:r>
              <a:rPr lang="zh-CN" altLang="en-US" dirty="0" smtClean="0"/>
              <a:t>管我成</a:t>
            </a:r>
            <a:r>
              <a:rPr lang="zh-CN" altLang="en-US" dirty="0" smtClean="0"/>
              <a:t>功</a:t>
            </a:r>
            <a:r>
              <a:rPr lang="zh-CN" altLang="en-US" dirty="0" smtClean="0"/>
              <a:t>，我不</a:t>
            </a:r>
            <a:r>
              <a:rPr lang="zh-CN" altLang="en-US" dirty="0" smtClean="0"/>
              <a:t>能告</a:t>
            </a:r>
            <a:r>
              <a:rPr lang="zh-CN" altLang="en-US" dirty="0" smtClean="0"/>
              <a:t>诉我的</a:t>
            </a:r>
            <a:r>
              <a:rPr lang="zh-CN" altLang="en-US" dirty="0" smtClean="0"/>
              <a:t>父</a:t>
            </a:r>
            <a:r>
              <a:rPr lang="zh-CN" altLang="en-US" dirty="0" smtClean="0"/>
              <a:t>母我是</a:t>
            </a:r>
            <a:r>
              <a:rPr lang="zh-CN" altLang="en-US" dirty="0" smtClean="0"/>
              <a:t>个扮装皇后。”</a:t>
            </a:r>
            <a:endParaRPr lang="en-US" altLang="zh-CN" dirty="0" smtClean="0"/>
          </a:p>
          <a:p>
            <a:pPr>
              <a:buNone/>
            </a:pPr>
            <a:endParaRPr lang="en-US" altLang="zh-CN" dirty="0" smtClean="0"/>
          </a:p>
          <a:p>
            <a:pPr>
              <a:buNone/>
            </a:pPr>
            <a:endParaRPr lang="en-US" altLang="zh-CN" dirty="0" smtClean="0"/>
          </a:p>
          <a:p>
            <a:pPr>
              <a:buNone/>
            </a:pPr>
            <a:endParaRPr lang="en-US" altLang="zh-CN" dirty="0" smtClean="0"/>
          </a:p>
          <a:p>
            <a:r>
              <a:rPr lang="zh-CN" altLang="en-US" dirty="0" smtClean="0"/>
              <a:t>“我的</a:t>
            </a:r>
            <a:r>
              <a:rPr lang="zh-CN" altLang="en-US" dirty="0" smtClean="0"/>
              <a:t>父母很普通的中国人 </a:t>
            </a:r>
            <a:r>
              <a:rPr lang="en-US" altLang="zh-CN" dirty="0" smtClean="0"/>
              <a:t>– </a:t>
            </a:r>
            <a:r>
              <a:rPr lang="zh-CN" altLang="en-US" dirty="0" smtClean="0"/>
              <a:t>他们上班，下班，回家，看中国电视剧，睡觉，睡醒，每天一样。”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独立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英国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 dirty="0" smtClean="0"/>
              <a:t>大部分英国人很独立</a:t>
            </a:r>
            <a:endParaRPr lang="en-GB" dirty="0" smtClean="0"/>
          </a:p>
          <a:p>
            <a:r>
              <a:rPr lang="zh-CN" altLang="en-US" dirty="0" smtClean="0"/>
              <a:t>到了</a:t>
            </a:r>
            <a:r>
              <a:rPr lang="en-US" altLang="zh-CN" dirty="0" smtClean="0"/>
              <a:t>22</a:t>
            </a:r>
            <a:r>
              <a:rPr lang="zh-CN" altLang="en-US" dirty="0" smtClean="0"/>
              <a:t>岁后大部分英国人跟他们的父母不住在一起</a:t>
            </a:r>
            <a:endParaRPr lang="en-US" altLang="zh-CN" dirty="0" smtClean="0"/>
          </a:p>
          <a:p>
            <a:r>
              <a:rPr lang="zh-CN" altLang="en-US" dirty="0" smtClean="0"/>
              <a:t>老人很喜欢独立的生活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zh-CN" altLang="en-US" dirty="0" smtClean="0"/>
              <a:t>中国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US" altLang="zh-CN" dirty="0" smtClean="0"/>
              <a:t>18</a:t>
            </a:r>
            <a:r>
              <a:rPr lang="zh-CN" altLang="en-US" dirty="0" smtClean="0"/>
              <a:t>岁年轻人还靠父母</a:t>
            </a:r>
            <a:endParaRPr lang="en-GB" dirty="0" smtClean="0"/>
          </a:p>
          <a:p>
            <a:r>
              <a:rPr lang="zh-CN" altLang="en-US" dirty="0" smtClean="0"/>
              <a:t>结婚后他们还跟他们的父母住在一起</a:t>
            </a:r>
            <a:endParaRPr lang="en-US" altLang="zh-CN" dirty="0" smtClean="0"/>
          </a:p>
          <a:p>
            <a:r>
              <a:rPr lang="zh-CN" altLang="en-US" dirty="0" smtClean="0"/>
              <a:t>父母非常关心孩子的生活</a:t>
            </a:r>
            <a:endParaRPr lang="en-GB" altLang="zh-CN" dirty="0" smtClean="0"/>
          </a:p>
          <a:p>
            <a:r>
              <a:rPr lang="zh-CN" altLang="en-US" dirty="0" smtClean="0"/>
              <a:t>爷爷，奶奶，姥爷，姥姥照顾孩子</a:t>
            </a:r>
            <a:endParaRPr lang="en-GB" dirty="0"/>
          </a:p>
        </p:txBody>
      </p:sp>
      <p:pic>
        <p:nvPicPr>
          <p:cNvPr id="4098" name="Picture 2" descr="Image result for 奶奶和孙子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005064"/>
            <a:ext cx="2664296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美的理想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英国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zh-CN" altLang="en-US" dirty="0" smtClean="0"/>
              <a:t>有点黑的皮肤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zh-CN" altLang="en-US" dirty="0" smtClean="0"/>
              <a:t>中国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zh-CN" altLang="en-US" dirty="0" smtClean="0"/>
              <a:t>白色的皮肤</a:t>
            </a:r>
            <a:endParaRPr lang="en-US" altLang="zh-CN" dirty="0" smtClean="0"/>
          </a:p>
          <a:p>
            <a:r>
              <a:rPr lang="zh-CN" altLang="en-US" smtClean="0"/>
              <a:t>身材</a:t>
            </a:r>
            <a:r>
              <a:rPr lang="en-US" altLang="zh-CN" smtClean="0"/>
              <a:t>-</a:t>
            </a:r>
            <a:r>
              <a:rPr lang="zh-CN" altLang="en-US" dirty="0" smtClean="0"/>
              <a:t>瘦</a:t>
            </a:r>
            <a:endParaRPr lang="en-US" altLang="zh-CN" dirty="0" smtClean="0"/>
          </a:p>
          <a:p>
            <a:r>
              <a:rPr lang="zh-CN" altLang="en-US" dirty="0" smtClean="0"/>
              <a:t>化妆</a:t>
            </a:r>
            <a:endParaRPr lang="en-GB" dirty="0"/>
          </a:p>
        </p:txBody>
      </p:sp>
      <p:pic>
        <p:nvPicPr>
          <p:cNvPr id="8" name="Picture 2" descr="Image result for liu yife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032956"/>
            <a:ext cx="2424270" cy="3636406"/>
          </a:xfrm>
          <a:prstGeom prst="rect">
            <a:avLst/>
          </a:prstGeom>
          <a:noFill/>
        </p:spPr>
      </p:pic>
      <p:pic>
        <p:nvPicPr>
          <p:cNvPr id="1028" name="Picture 4" descr="Image result for kylie jenne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068960"/>
            <a:ext cx="2865918" cy="35823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08920"/>
            <a:ext cx="8229600" cy="1143000"/>
          </a:xfrm>
        </p:spPr>
        <p:txBody>
          <a:bodyPr/>
          <a:lstStyle/>
          <a:p>
            <a:r>
              <a:rPr lang="zh-CN" altLang="en-US" dirty="0" smtClean="0"/>
              <a:t>谢谢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">
      <a:dk1>
        <a:srgbClr val="000000"/>
      </a:dk1>
      <a:lt1>
        <a:srgbClr val="000000"/>
      </a:lt1>
      <a:dk2>
        <a:srgbClr val="FFFFFF"/>
      </a:dk2>
      <a:lt2>
        <a:srgbClr val="EBDDC3"/>
      </a:lt2>
      <a:accent1>
        <a:srgbClr val="94B6D2"/>
      </a:accent1>
      <a:accent2>
        <a:srgbClr val="EAB290"/>
      </a:accent2>
      <a:accent3>
        <a:srgbClr val="C9CCB3"/>
      </a:accent3>
      <a:accent4>
        <a:srgbClr val="E7D09D"/>
      </a:accent4>
      <a:accent5>
        <a:srgbClr val="AFCAC4"/>
      </a:accent5>
      <a:accent6>
        <a:srgbClr val="C0BABA"/>
      </a:accent6>
      <a:hlink>
        <a:srgbClr val="FAB4D7"/>
      </a:hlink>
      <a:folHlink>
        <a:srgbClr val="345D7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1766</TotalTime>
  <Words>341</Words>
  <Application>Microsoft Office PowerPoint</Application>
  <PresentationFormat>On-screen Show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浅谈英国人和中国人的思维方法</vt:lpstr>
      <vt:lpstr>Slide 2</vt:lpstr>
      <vt:lpstr>展示自己</vt:lpstr>
      <vt:lpstr>Slide 4</vt:lpstr>
      <vt:lpstr>独立</vt:lpstr>
      <vt:lpstr>美的理想</vt:lpstr>
      <vt:lpstr>谢谢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浅谈英国人和中国人的思维方法</dc:title>
  <dc:creator>Ana Sadler</dc:creator>
  <cp:lastModifiedBy>Ana Sadler</cp:lastModifiedBy>
  <cp:revision>78</cp:revision>
  <dcterms:created xsi:type="dcterms:W3CDTF">2020-01-16T13:49:43Z</dcterms:created>
  <dcterms:modified xsi:type="dcterms:W3CDTF">2020-01-27T21:55:22Z</dcterms:modified>
</cp:coreProperties>
</file>