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79" d="100"/>
          <a:sy n="79" d="100"/>
        </p:scale>
        <p:origin x="110" y="4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C29B6-3D83-44E9-8419-51EF520CB5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3CA8BA-B031-460E-BCF5-4978299439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1BF5B-B8D5-434C-8BDC-0138C46A6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FA674-AFB4-4F5C-AFB2-B64320578D3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EFA754-8898-4489-855E-4C341AF6A8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11A564-C81D-4082-A6A2-FA0BFAF92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95A2A-D779-4BF3-ABC8-CC679BB71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59FEE-D65D-447E-A3FD-108E29CF9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4DA6E-9A34-4ECA-8798-8DD0C1783B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E3D6C6-42E5-469F-A13E-E5B6411073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FA674-AFB4-4F5C-AFB2-B64320578D3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EABAED-D721-4D97-8795-18439B2D5E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F4C623-610C-40DD-B76E-0585F596E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95A2A-D779-4BF3-ABC8-CC679BB71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149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46D5C-1A4D-4CB1-A6F8-D6CDB9EC9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77A237-AE37-49C8-BD5E-A4C4FD4E04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DA449E-D24B-4250-B761-C9F0A6A99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FA674-AFB4-4F5C-AFB2-B64320578D3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46A9DB-9ED0-4276-9C7C-451FDCC7C2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E2FF61-EC8A-4007-93F4-2B2FCB876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95A2A-D779-4BF3-ABC8-CC679BB71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9120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938F4-5EE9-41AD-867C-5B473F18C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98DFA-575D-4DB8-BA6F-9DC04B945A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F8027F-9997-4B63-BDE6-0756790B03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03F52-E6E7-4537-BD56-24EE3B898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FA674-AFB4-4F5C-AFB2-B64320578D3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712A37-93B3-4AD3-AE54-FE4D6A9BCF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8A36D6-4830-4BE9-8ED0-7DC48FB71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95A2A-D779-4BF3-ABC8-CC679BB71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696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ED32A-A1A8-472B-BD6D-4F91E9DD3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C21A1B-7B99-4277-AEC9-486120FEAF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CA6DC4-6A4D-4A60-8E95-4E43966157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552D3F-9D53-43C4-A230-9FF1393082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883264-5908-4C34-BB1F-AD20C833A0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0F1BF4-9305-4DD3-85CF-3E849D20A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FA674-AFB4-4F5C-AFB2-B64320578D3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E35156-6445-485E-BB88-7DA8DBEE41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BB706D-DB54-4702-8044-A577CCD49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95A2A-D779-4BF3-ABC8-CC679BB71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83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A89D0-E125-4F01-B09A-224731082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FE447D-AE5E-472C-A2C4-F47FE375D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FA674-AFB4-4F5C-AFB2-B64320578D3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5CF5CF-7348-4CFC-8B20-0CDE68FDE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E20F94-7EB4-4389-B464-24B819E2E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95A2A-D779-4BF3-ABC8-CC679BB71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271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79258F-5510-4701-B084-26856E8DA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FA674-AFB4-4F5C-AFB2-B64320578D3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677F9C-B4CA-435B-8B64-BA278AF08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2F6906-980D-48D4-AB74-5E4932678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95A2A-D779-4BF3-ABC8-CC679BB71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396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03062-2B67-446D-918F-03BD340B9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19101-8C9F-48F2-83F9-29BEDD3CA5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38D780-A48E-41BC-B409-16254A3B6B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7D7180-71E4-4C3B-ACED-6DE5BA1B0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FA674-AFB4-4F5C-AFB2-B64320578D3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4A6361-BFC2-4B37-B9A2-D4AA044AA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8012DB-6578-4605-A2A2-86F56F2D4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95A2A-D779-4BF3-ABC8-CC679BB71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663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F8CFF-29C9-4D92-A13D-56898E543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A343C4-D54C-4EA8-B9F7-F810E6588A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62F2D7-1C50-4DD9-89A2-395F3B12FC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1B461E-5D3B-4352-96E0-92025D3E5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FA674-AFB4-4F5C-AFB2-B64320578D3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EFFB4-E721-49A8-9354-157554FB9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4B7B2E-C9BD-4C14-AAAF-59A960FBD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95A2A-D779-4BF3-ABC8-CC679BB71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30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24D81-9D30-4A22-9900-3ABD0D9BE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DDC6E7-964F-4C0A-96B9-9027DA827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7AC777-5816-4329-B799-025E0A7D9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FA674-AFB4-4F5C-AFB2-B64320578D3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CD66DE-CBE5-41CA-8419-24E49091C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E82160-F5CC-4EE8-9F3E-F944EAB96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95A2A-D779-4BF3-ABC8-CC679BB71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924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4A3DE3-3D46-4D3D-8C62-6C32B432DD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6755B5-5C5E-4695-96C3-E4D12F2559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8BC8D-0660-48FC-8DCA-EEBCC68D4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FA674-AFB4-4F5C-AFB2-B64320578D3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2AA696-67DE-4041-974C-9580C0DAA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0110D2-3DD2-49B5-88A4-9078A7770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95A2A-D779-4BF3-ABC8-CC679BB71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740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1E969D-ECAC-49D9-A06C-B01DCE73B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7BD1A5-3A11-4066-A84A-1314BD0296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9CE113-B7C4-4010-BA66-EDDA963C0D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BFA674-AFB4-4F5C-AFB2-B64320578D3E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D2E6E3-68AB-46C2-9D65-A98C202031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7CCC81-B47C-440B-82A1-460B62B4A7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895A2A-D779-4BF3-ABC8-CC679BB71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284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mybrownbaby.blogspot.com/2010/11/ruby-bridges-integrated-schools-but-her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2CE8AA7-05F6-4E7B-996E-5FA379BC0C32}"/>
              </a:ext>
            </a:extLst>
          </p:cNvPr>
          <p:cNvSpPr txBox="1"/>
          <p:nvPr/>
        </p:nvSpPr>
        <p:spPr>
          <a:xfrm>
            <a:off x="722243" y="1089328"/>
            <a:ext cx="6115879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RUBY BRIDGES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CIVIL RIGHT ACTIVIST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8 SEPTEMBER 1954</a:t>
            </a:r>
          </a:p>
          <a:p>
            <a:pPr algn="ctr"/>
            <a:endParaRPr lang="en-GB" sz="1400" dirty="0">
              <a:solidFill>
                <a:schemeClr val="tx1"/>
              </a:solidFill>
            </a:endParaRP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SUCCESSES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1960 FIRST AFICAN AMERICAN CHILD TO ATTEND AN ALL WHITE ELEMENTARY SCHOOL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RUBY ENCOUNTERED AND OVERCAME EXTREME RACISM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CHANGED THE FUTURE OF EDUCATION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MADE IT POSSIBLE FOR SCHOOLS TO BE WITH ALL RACES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1964 WAS A SUBJECT OF A PAINTING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1972 GRADUATED FROM HIGH SCHOOL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1984 RUBY GOT MARRIED AND HAD 4 SONS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1995 DR ROBERT COLES PUBLISHES A BOOK: THE STORY OF RUBY BRIDGES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1996 RUBY WRITES A BOOK CALLED THROUGH MY EYES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1998 MOVIE MADE ABOUT RUBY BRIDGES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1999 CREATED THE RUBY BRIDGES FOUNDATION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2001 RECEIVED THE PRESIDENTIAL CITIZENS MEDAL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RUBY BRIDGES NET WORTH IN 2021 IS $758,894</a:t>
            </a:r>
          </a:p>
        </p:txBody>
      </p:sp>
      <p:pic>
        <p:nvPicPr>
          <p:cNvPr id="6" name="Picture 5" descr="A picture containing text, posing&#10;&#10;Description automatically generated">
            <a:extLst>
              <a:ext uri="{FF2B5EF4-FFF2-40B4-BE49-F238E27FC236}">
                <a16:creationId xmlns:a16="http://schemas.microsoft.com/office/drawing/2014/main" id="{F720F5FA-8698-4E3D-9619-8D9217851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62355" y="623839"/>
            <a:ext cx="4307402" cy="5332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0743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111</Words>
  <Application>Microsoft Office PowerPoint</Application>
  <PresentationFormat>Widescreen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Chantelle Elaine Simmonds (1914402)</dc:creator>
  <cp:lastModifiedBy>Chantelle Elaine Simmonds (1914402)</cp:lastModifiedBy>
  <cp:revision>1</cp:revision>
  <dcterms:created xsi:type="dcterms:W3CDTF">2021-03-18T12:26:38Z</dcterms:created>
  <dcterms:modified xsi:type="dcterms:W3CDTF">2021-03-18T12:28:37Z</dcterms:modified>
</cp:coreProperties>
</file>