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D4682B1-FD95-44F7-A274-8C2CA32E6F9F}"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563A3E-60AB-4476-9F0E-B92BA10D306F}" type="slidenum">
              <a:rPr lang="en-GB" smtClean="0"/>
              <a:t>‹#›</a:t>
            </a:fld>
            <a:endParaRPr lang="en-GB"/>
          </a:p>
        </p:txBody>
      </p:sp>
    </p:spTree>
    <p:extLst>
      <p:ext uri="{BB962C8B-B14F-4D97-AF65-F5344CB8AC3E}">
        <p14:creationId xmlns:p14="http://schemas.microsoft.com/office/powerpoint/2010/main" val="3056049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4682B1-FD95-44F7-A274-8C2CA32E6F9F}"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563A3E-60AB-4476-9F0E-B92BA10D306F}" type="slidenum">
              <a:rPr lang="en-GB" smtClean="0"/>
              <a:t>‹#›</a:t>
            </a:fld>
            <a:endParaRPr lang="en-GB"/>
          </a:p>
        </p:txBody>
      </p:sp>
    </p:spTree>
    <p:extLst>
      <p:ext uri="{BB962C8B-B14F-4D97-AF65-F5344CB8AC3E}">
        <p14:creationId xmlns:p14="http://schemas.microsoft.com/office/powerpoint/2010/main" val="4150760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4682B1-FD95-44F7-A274-8C2CA32E6F9F}"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563A3E-60AB-4476-9F0E-B92BA10D306F}" type="slidenum">
              <a:rPr lang="en-GB" smtClean="0"/>
              <a:t>‹#›</a:t>
            </a:fld>
            <a:endParaRPr lang="en-GB"/>
          </a:p>
        </p:txBody>
      </p:sp>
    </p:spTree>
    <p:extLst>
      <p:ext uri="{BB962C8B-B14F-4D97-AF65-F5344CB8AC3E}">
        <p14:creationId xmlns:p14="http://schemas.microsoft.com/office/powerpoint/2010/main" val="2099117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D4682B1-FD95-44F7-A274-8C2CA32E6F9F}" type="datetimeFigureOut">
              <a:rPr lang="en-GB" smtClean="0"/>
              <a:t>06/02/2017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563A3E-60AB-4476-9F0E-B92BA10D306F}" type="slidenum">
              <a:rPr lang="en-GB" smtClean="0"/>
              <a:t>‹#›</a:t>
            </a:fld>
            <a:endParaRPr lang="en-GB"/>
          </a:p>
        </p:txBody>
      </p:sp>
    </p:spTree>
    <p:extLst>
      <p:ext uri="{BB962C8B-B14F-4D97-AF65-F5344CB8AC3E}">
        <p14:creationId xmlns:p14="http://schemas.microsoft.com/office/powerpoint/2010/main" val="1041287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D4682B1-FD95-44F7-A274-8C2CA32E6F9F}" type="datetimeFigureOut">
              <a:rPr lang="en-GB" smtClean="0"/>
              <a:t>06/02/2017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563A3E-60AB-4476-9F0E-B92BA10D306F}" type="slidenum">
              <a:rPr lang="en-GB" smtClean="0"/>
              <a:t>‹#›</a:t>
            </a:fld>
            <a:endParaRPr lang="en-GB"/>
          </a:p>
        </p:txBody>
      </p:sp>
    </p:spTree>
    <p:extLst>
      <p:ext uri="{BB962C8B-B14F-4D97-AF65-F5344CB8AC3E}">
        <p14:creationId xmlns:p14="http://schemas.microsoft.com/office/powerpoint/2010/main" val="674195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D4682B1-FD95-44F7-A274-8C2CA32E6F9F}" type="datetimeFigureOut">
              <a:rPr lang="en-GB" smtClean="0"/>
              <a:t>06/02/2017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563A3E-60AB-4476-9F0E-B92BA10D306F}" type="slidenum">
              <a:rPr lang="en-GB" smtClean="0"/>
              <a:t>‹#›</a:t>
            </a:fld>
            <a:endParaRPr lang="en-GB"/>
          </a:p>
        </p:txBody>
      </p:sp>
    </p:spTree>
    <p:extLst>
      <p:ext uri="{BB962C8B-B14F-4D97-AF65-F5344CB8AC3E}">
        <p14:creationId xmlns:p14="http://schemas.microsoft.com/office/powerpoint/2010/main" val="616254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4682B1-FD95-44F7-A274-8C2CA32E6F9F}" type="datetimeFigureOut">
              <a:rPr lang="en-GB" smtClean="0"/>
              <a:t>06/02/2017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563A3E-60AB-4476-9F0E-B92BA10D306F}" type="slidenum">
              <a:rPr lang="en-GB" smtClean="0"/>
              <a:t>‹#›</a:t>
            </a:fld>
            <a:endParaRPr lang="en-GB"/>
          </a:p>
        </p:txBody>
      </p:sp>
    </p:spTree>
    <p:extLst>
      <p:ext uri="{BB962C8B-B14F-4D97-AF65-F5344CB8AC3E}">
        <p14:creationId xmlns:p14="http://schemas.microsoft.com/office/powerpoint/2010/main" val="2127858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4682B1-FD95-44F7-A274-8C2CA32E6F9F}" type="datetimeFigureOut">
              <a:rPr lang="en-GB" smtClean="0"/>
              <a:t>06/02/2017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563A3E-60AB-4476-9F0E-B92BA10D306F}" type="slidenum">
              <a:rPr lang="en-GB" smtClean="0"/>
              <a:t>‹#›</a:t>
            </a:fld>
            <a:endParaRPr lang="en-GB"/>
          </a:p>
        </p:txBody>
      </p:sp>
    </p:spTree>
    <p:extLst>
      <p:ext uri="{BB962C8B-B14F-4D97-AF65-F5344CB8AC3E}">
        <p14:creationId xmlns:p14="http://schemas.microsoft.com/office/powerpoint/2010/main" val="161544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4682B1-FD95-44F7-A274-8C2CA32E6F9F}" type="datetimeFigureOut">
              <a:rPr lang="en-GB" smtClean="0"/>
              <a:t>06/02/2017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563A3E-60AB-4476-9F0E-B92BA10D306F}" type="slidenum">
              <a:rPr lang="en-GB" smtClean="0"/>
              <a:t>‹#›</a:t>
            </a:fld>
            <a:endParaRPr lang="en-GB"/>
          </a:p>
        </p:txBody>
      </p:sp>
    </p:spTree>
    <p:extLst>
      <p:ext uri="{BB962C8B-B14F-4D97-AF65-F5344CB8AC3E}">
        <p14:creationId xmlns:p14="http://schemas.microsoft.com/office/powerpoint/2010/main" val="2154772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4682B1-FD95-44F7-A274-8C2CA32E6F9F}"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563A3E-60AB-4476-9F0E-B92BA10D306F}" type="slidenum">
              <a:rPr lang="en-GB" smtClean="0"/>
              <a:t>‹#›</a:t>
            </a:fld>
            <a:endParaRPr lang="en-GB"/>
          </a:p>
        </p:txBody>
      </p:sp>
    </p:spTree>
    <p:extLst>
      <p:ext uri="{BB962C8B-B14F-4D97-AF65-F5344CB8AC3E}">
        <p14:creationId xmlns:p14="http://schemas.microsoft.com/office/powerpoint/2010/main" val="2130450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D4682B1-FD95-44F7-A274-8C2CA32E6F9F}" type="datetimeFigureOut">
              <a:rPr lang="en-GB" smtClean="0"/>
              <a:t>06/02/2017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563A3E-60AB-4476-9F0E-B92BA10D306F}" type="slidenum">
              <a:rPr lang="en-GB" smtClean="0"/>
              <a:t>‹#›</a:t>
            </a:fld>
            <a:endParaRPr lang="en-GB"/>
          </a:p>
        </p:txBody>
      </p:sp>
    </p:spTree>
    <p:extLst>
      <p:ext uri="{BB962C8B-B14F-4D97-AF65-F5344CB8AC3E}">
        <p14:creationId xmlns:p14="http://schemas.microsoft.com/office/powerpoint/2010/main" val="1105323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4682B1-FD95-44F7-A274-8C2CA32E6F9F}" type="datetimeFigureOut">
              <a:rPr lang="en-GB" smtClean="0"/>
              <a:t>06/02/2017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563A3E-60AB-4476-9F0E-B92BA10D306F}" type="slidenum">
              <a:rPr lang="en-GB" smtClean="0"/>
              <a:t>‹#›</a:t>
            </a:fld>
            <a:endParaRPr lang="en-GB"/>
          </a:p>
        </p:txBody>
      </p:sp>
    </p:spTree>
    <p:extLst>
      <p:ext uri="{BB962C8B-B14F-4D97-AF65-F5344CB8AC3E}">
        <p14:creationId xmlns:p14="http://schemas.microsoft.com/office/powerpoint/2010/main" val="37274244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Fieldwork Quiz</a:t>
            </a:r>
            <a:endParaRPr lang="en-GB" dirty="0"/>
          </a:p>
        </p:txBody>
      </p:sp>
      <p:sp>
        <p:nvSpPr>
          <p:cNvPr id="3" name="Subtitle 2"/>
          <p:cNvSpPr>
            <a:spLocks noGrp="1"/>
          </p:cNvSpPr>
          <p:nvPr>
            <p:ph type="subTitle" idx="1"/>
          </p:nvPr>
        </p:nvSpPr>
        <p:spPr/>
        <p:txBody>
          <a:bodyPr/>
          <a:lstStyle/>
          <a:p>
            <a:r>
              <a:rPr lang="en-GB" dirty="0" smtClean="0"/>
              <a:t>Complete and bring to class on</a:t>
            </a:r>
          </a:p>
          <a:p>
            <a:r>
              <a:rPr lang="en-GB" dirty="0" smtClean="0"/>
              <a:t>13 February 2017</a:t>
            </a:r>
            <a:endParaRPr lang="en-GB" dirty="0"/>
          </a:p>
        </p:txBody>
      </p:sp>
    </p:spTree>
    <p:extLst>
      <p:ext uri="{BB962C8B-B14F-4D97-AF65-F5344CB8AC3E}">
        <p14:creationId xmlns:p14="http://schemas.microsoft.com/office/powerpoint/2010/main" val="3118936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Using </a:t>
            </a:r>
            <a:r>
              <a:rPr lang="en-GB" dirty="0" err="1" smtClean="0"/>
              <a:t>TNA</a:t>
            </a:r>
            <a:r>
              <a:rPr lang="en-GB" dirty="0" smtClean="0"/>
              <a:t> Discovery catalogue answer the following questions – make sure that you take the precise references</a:t>
            </a:r>
            <a:endParaRPr lang="en-GB" dirty="0"/>
          </a:p>
        </p:txBody>
      </p:sp>
    </p:spTree>
    <p:extLst>
      <p:ext uri="{BB962C8B-B14F-4D97-AF65-F5344CB8AC3E}">
        <p14:creationId xmlns:p14="http://schemas.microsoft.com/office/powerpoint/2010/main" val="2026647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a:t>
            </a:r>
          </a:p>
        </p:txBody>
      </p:sp>
      <p:sp>
        <p:nvSpPr>
          <p:cNvPr id="3" name="Content Placeholder 2"/>
          <p:cNvSpPr>
            <a:spLocks noGrp="1"/>
          </p:cNvSpPr>
          <p:nvPr>
            <p:ph idx="1"/>
          </p:nvPr>
        </p:nvSpPr>
        <p:spPr/>
        <p:txBody>
          <a:bodyPr/>
          <a:lstStyle/>
          <a:p>
            <a:r>
              <a:rPr lang="en-GB" dirty="0" smtClean="0"/>
              <a:t>In 1855 it was proposed that St David’s College be moved from </a:t>
            </a:r>
            <a:r>
              <a:rPr lang="en-GB" dirty="0" err="1" smtClean="0"/>
              <a:t>Lampeter</a:t>
            </a:r>
            <a:endParaRPr lang="en-GB" dirty="0" smtClean="0"/>
          </a:p>
          <a:p>
            <a:pPr lvl="1"/>
            <a:r>
              <a:rPr lang="en-GB" dirty="0" smtClean="0"/>
              <a:t>Where was it to be moved to?</a:t>
            </a:r>
          </a:p>
          <a:p>
            <a:pPr lvl="1"/>
            <a:r>
              <a:rPr lang="en-GB" dirty="0" smtClean="0"/>
              <a:t>Name some of the people or groups who objected</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792" y="4077072"/>
            <a:ext cx="3899699" cy="23528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2447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a:t>
            </a:r>
            <a:endParaRPr lang="en-GB" dirty="0"/>
          </a:p>
        </p:txBody>
      </p:sp>
      <p:sp>
        <p:nvSpPr>
          <p:cNvPr id="3" name="Content Placeholder 2"/>
          <p:cNvSpPr>
            <a:spLocks noGrp="1"/>
          </p:cNvSpPr>
          <p:nvPr>
            <p:ph idx="1"/>
          </p:nvPr>
        </p:nvSpPr>
        <p:spPr/>
        <p:txBody>
          <a:bodyPr/>
          <a:lstStyle/>
          <a:p>
            <a:r>
              <a:rPr lang="en-GB" dirty="0" smtClean="0"/>
              <a:t>Who accounted for the castles of </a:t>
            </a:r>
            <a:r>
              <a:rPr lang="en-GB" dirty="0" err="1" smtClean="0"/>
              <a:t>Criccieth</a:t>
            </a:r>
            <a:r>
              <a:rPr lang="en-GB" dirty="0" smtClean="0"/>
              <a:t> and </a:t>
            </a:r>
            <a:r>
              <a:rPr lang="en-GB" dirty="0" err="1" smtClean="0"/>
              <a:t>Harlech</a:t>
            </a:r>
            <a:r>
              <a:rPr lang="en-GB" dirty="0" smtClean="0"/>
              <a:t> from November 1294 to November 1295</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4184" y="3284984"/>
            <a:ext cx="4352925" cy="2838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1488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a:t>
            </a:r>
            <a:endParaRPr lang="en-GB" dirty="0"/>
          </a:p>
        </p:txBody>
      </p:sp>
      <p:sp>
        <p:nvSpPr>
          <p:cNvPr id="3" name="Content Placeholder 2"/>
          <p:cNvSpPr>
            <a:spLocks noGrp="1"/>
          </p:cNvSpPr>
          <p:nvPr>
            <p:ph idx="1"/>
          </p:nvPr>
        </p:nvSpPr>
        <p:spPr/>
        <p:txBody>
          <a:bodyPr/>
          <a:lstStyle/>
          <a:p>
            <a:r>
              <a:rPr lang="en-GB" dirty="0" smtClean="0"/>
              <a:t>Name two manors held by Eton College in the fifteenth century</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1" y="2852936"/>
            <a:ext cx="4567743" cy="34258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0604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a:t>
            </a:r>
            <a:endParaRPr lang="en-GB" dirty="0"/>
          </a:p>
        </p:txBody>
      </p:sp>
      <p:sp>
        <p:nvSpPr>
          <p:cNvPr id="3" name="Content Placeholder 2"/>
          <p:cNvSpPr>
            <a:spLocks noGrp="1"/>
          </p:cNvSpPr>
          <p:nvPr>
            <p:ph idx="1"/>
          </p:nvPr>
        </p:nvSpPr>
        <p:spPr/>
        <p:txBody>
          <a:bodyPr/>
          <a:lstStyle/>
          <a:p>
            <a:r>
              <a:rPr lang="en-GB" dirty="0" smtClean="0"/>
              <a:t>Name the prior of Monmouth in 1426/7</a:t>
            </a:r>
          </a:p>
          <a:p>
            <a:r>
              <a:rPr lang="en-GB" dirty="0" smtClean="0"/>
              <a:t>To whom did he lease land?</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4077072"/>
            <a:ext cx="3611740"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3140968"/>
            <a:ext cx="4176464" cy="28260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5843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a:t>
            </a:r>
            <a:endParaRPr lang="en-GB" dirty="0"/>
          </a:p>
        </p:txBody>
      </p:sp>
      <p:sp>
        <p:nvSpPr>
          <p:cNvPr id="3" name="Content Placeholder 2"/>
          <p:cNvSpPr>
            <a:spLocks noGrp="1"/>
          </p:cNvSpPr>
          <p:nvPr>
            <p:ph idx="1"/>
          </p:nvPr>
        </p:nvSpPr>
        <p:spPr/>
        <p:txBody>
          <a:bodyPr/>
          <a:lstStyle/>
          <a:p>
            <a:r>
              <a:rPr lang="en-GB" dirty="0" smtClean="0"/>
              <a:t>Name a family that held lands in Formby, Lancashire</a:t>
            </a: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2852936"/>
            <a:ext cx="4505325" cy="3381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33016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TNA Discovery catalogue also lists records held at other repositories. Answer the following questions, noting the library or repository in which the record or document is held, as well as the reference.</a:t>
            </a:r>
            <a:endParaRPr lang="en-GB" dirty="0"/>
          </a:p>
        </p:txBody>
      </p:sp>
    </p:spTree>
    <p:extLst>
      <p:ext uri="{BB962C8B-B14F-4D97-AF65-F5344CB8AC3E}">
        <p14:creationId xmlns:p14="http://schemas.microsoft.com/office/powerpoint/2010/main" val="1690420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6</a:t>
            </a:r>
            <a:endParaRPr lang="en-GB" dirty="0"/>
          </a:p>
        </p:txBody>
      </p:sp>
      <p:sp>
        <p:nvSpPr>
          <p:cNvPr id="3" name="Content Placeholder 2"/>
          <p:cNvSpPr>
            <a:spLocks noGrp="1"/>
          </p:cNvSpPr>
          <p:nvPr>
            <p:ph idx="1"/>
          </p:nvPr>
        </p:nvSpPr>
        <p:spPr/>
        <p:txBody>
          <a:bodyPr/>
          <a:lstStyle/>
          <a:p>
            <a:r>
              <a:rPr lang="en-GB" dirty="0" err="1" smtClean="0"/>
              <a:t>Rievaulx</a:t>
            </a:r>
            <a:r>
              <a:rPr lang="en-GB" dirty="0" smtClean="0"/>
              <a:t> Abbey in Yorkshire was a Cistercian Abbey.</a:t>
            </a:r>
          </a:p>
          <a:p>
            <a:pPr lvl="1"/>
            <a:r>
              <a:rPr lang="en-GB" dirty="0" smtClean="0"/>
              <a:t>Where would you find its cartulary?</a:t>
            </a:r>
          </a:p>
          <a:p>
            <a:pPr lvl="1"/>
            <a:r>
              <a:rPr lang="en-GB" dirty="0" smtClean="0"/>
              <a:t>Where would you find a charter dated between 1246 and 1250?</a:t>
            </a:r>
          </a:p>
          <a:p>
            <a:pPr lvl="1"/>
            <a:r>
              <a:rPr lang="en-GB" dirty="0" smtClean="0"/>
              <a:t>Where would you find two charters of the reign of King Stephen?</a:t>
            </a:r>
          </a:p>
          <a:p>
            <a:pPr lvl="1"/>
            <a:endParaRPr lang="en-GB" dirty="0"/>
          </a:p>
          <a:p>
            <a:pPr lvl="1"/>
            <a:r>
              <a:rPr lang="en-GB" dirty="0" smtClean="0"/>
              <a:t>Find out what a cartulary is</a:t>
            </a:r>
            <a:endParaRPr lang="en-GB" dirty="0"/>
          </a:p>
        </p:txBody>
      </p:sp>
    </p:spTree>
    <p:extLst>
      <p:ext uri="{BB962C8B-B14F-4D97-AF65-F5344CB8AC3E}">
        <p14:creationId xmlns:p14="http://schemas.microsoft.com/office/powerpoint/2010/main" val="4101305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7</a:t>
            </a:r>
            <a:endParaRPr lang="en-GB" dirty="0"/>
          </a:p>
        </p:txBody>
      </p:sp>
      <p:sp>
        <p:nvSpPr>
          <p:cNvPr id="3" name="Content Placeholder 2"/>
          <p:cNvSpPr>
            <a:spLocks noGrp="1"/>
          </p:cNvSpPr>
          <p:nvPr>
            <p:ph idx="1"/>
          </p:nvPr>
        </p:nvSpPr>
        <p:spPr/>
        <p:txBody>
          <a:bodyPr/>
          <a:lstStyle/>
          <a:p>
            <a:r>
              <a:rPr lang="en-GB" dirty="0" smtClean="0"/>
              <a:t>Where would you find family records relating to Speke Hall? What is the name of the family?</a:t>
            </a:r>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2" y="2852936"/>
            <a:ext cx="4762500" cy="3457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5434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8</a:t>
            </a:r>
            <a:endParaRPr lang="en-GB" dirty="0"/>
          </a:p>
        </p:txBody>
      </p:sp>
      <p:sp>
        <p:nvSpPr>
          <p:cNvPr id="3" name="Content Placeholder 2"/>
          <p:cNvSpPr>
            <a:spLocks noGrp="1"/>
          </p:cNvSpPr>
          <p:nvPr>
            <p:ph idx="1"/>
          </p:nvPr>
        </p:nvSpPr>
        <p:spPr/>
        <p:txBody>
          <a:bodyPr/>
          <a:lstStyle/>
          <a:p>
            <a:r>
              <a:rPr lang="en-GB" dirty="0" smtClean="0"/>
              <a:t>Where would you find the fourteenth / fifteenth-century manor court rolls of </a:t>
            </a:r>
            <a:r>
              <a:rPr lang="en-GB" dirty="0" err="1" smtClean="0"/>
              <a:t>Swainswick</a:t>
            </a:r>
            <a:r>
              <a:rPr lang="en-GB" dirty="0" smtClean="0"/>
              <a:t> manor, which was held by </a:t>
            </a:r>
            <a:r>
              <a:rPr lang="en-GB" dirty="0" err="1" smtClean="0"/>
              <a:t>Oriel</a:t>
            </a:r>
            <a:r>
              <a:rPr lang="en-GB" dirty="0" smtClean="0"/>
              <a:t> College, Oxford</a:t>
            </a:r>
          </a:p>
          <a:p>
            <a:endParaRPr lang="en-GB" dirty="0"/>
          </a:p>
          <a:p>
            <a:r>
              <a:rPr lang="en-GB" dirty="0" smtClean="0"/>
              <a:t>Find out what a manor court roll is</a:t>
            </a:r>
            <a:endParaRPr lang="en-GB" dirty="0"/>
          </a:p>
        </p:txBody>
      </p:sp>
    </p:spTree>
    <p:extLst>
      <p:ext uri="{BB962C8B-B14F-4D97-AF65-F5344CB8AC3E}">
        <p14:creationId xmlns:p14="http://schemas.microsoft.com/office/powerpoint/2010/main" val="2698681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9</a:t>
            </a:r>
            <a:endParaRPr lang="en-GB" dirty="0"/>
          </a:p>
        </p:txBody>
      </p:sp>
      <p:sp>
        <p:nvSpPr>
          <p:cNvPr id="3" name="Content Placeholder 2"/>
          <p:cNvSpPr>
            <a:spLocks noGrp="1"/>
          </p:cNvSpPr>
          <p:nvPr>
            <p:ph idx="1"/>
          </p:nvPr>
        </p:nvSpPr>
        <p:spPr/>
        <p:txBody>
          <a:bodyPr/>
          <a:lstStyle/>
          <a:p>
            <a:r>
              <a:rPr lang="en-GB" dirty="0" smtClean="0"/>
              <a:t>Describe some of the medieval records you have found relating to St Bartholomew’s Hospital</a:t>
            </a:r>
            <a:endParaRPr lang="en-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2852936"/>
            <a:ext cx="5257428" cy="3502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25346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10</a:t>
            </a:r>
            <a:endParaRPr lang="en-GB" dirty="0"/>
          </a:p>
        </p:txBody>
      </p:sp>
      <p:sp>
        <p:nvSpPr>
          <p:cNvPr id="3" name="Content Placeholder 2"/>
          <p:cNvSpPr>
            <a:spLocks noGrp="1"/>
          </p:cNvSpPr>
          <p:nvPr>
            <p:ph idx="1"/>
          </p:nvPr>
        </p:nvSpPr>
        <p:spPr/>
        <p:txBody>
          <a:bodyPr/>
          <a:lstStyle/>
          <a:p>
            <a:r>
              <a:rPr lang="en-GB" dirty="0" smtClean="0"/>
              <a:t>Where might you find manorial records relating to Barnsley?</a:t>
            </a:r>
            <a:endParaRPr lang="en-GB"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73675" y="3284984"/>
            <a:ext cx="43815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67863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TotalTime>
  <Words>275</Words>
  <Application>Microsoft Office PowerPoint</Application>
  <PresentationFormat>On-screen Show (4:3)</PresentationFormat>
  <Paragraphs>35</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Fieldwork Quiz</vt:lpstr>
      <vt:lpstr>PowerPoint Presentation</vt:lpstr>
      <vt:lpstr>1</vt:lpstr>
      <vt:lpstr>2</vt:lpstr>
      <vt:lpstr>3</vt:lpstr>
      <vt:lpstr>4</vt:lpstr>
      <vt:lpstr>5</vt:lpstr>
      <vt:lpstr>PowerPoint Presentation</vt:lpstr>
      <vt:lpstr>6</vt:lpstr>
      <vt:lpstr>7</vt:lpstr>
      <vt:lpstr>8</vt:lpstr>
      <vt:lpstr>9</vt:lpstr>
      <vt:lpstr>10</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12</cp:revision>
  <dcterms:created xsi:type="dcterms:W3CDTF">2016-02-07T16:38:18Z</dcterms:created>
  <dcterms:modified xsi:type="dcterms:W3CDTF">2017-02-06T17:54:10Z</dcterms:modified>
</cp:coreProperties>
</file>