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2" r:id="rId5"/>
    <p:sldId id="264" r:id="rId6"/>
    <p:sldId id="260" r:id="rId7"/>
    <p:sldId id="267" r:id="rId8"/>
    <p:sldId id="261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B5D578-E933-4893-9EFA-D9DE2D31D599}" v="1287" dt="2022-10-09T00:28:19.6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5" autoAdjust="0"/>
    <p:restoredTop sz="94660"/>
  </p:normalViewPr>
  <p:slideViewPr>
    <p:cSldViewPr snapToGrid="0">
      <p:cViewPr varScale="1">
        <p:scale>
          <a:sx n="82" d="100"/>
          <a:sy n="82" d="100"/>
        </p:scale>
        <p:origin x="3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liana Dede" userId="8dd45ad8a454f417" providerId="LiveId" clId="{AFB5D578-E933-4893-9EFA-D9DE2D31D599}"/>
    <pc:docChg chg="undo custSel addSld delSld modSld sldOrd">
      <pc:chgData name="Joliana Dede" userId="8dd45ad8a454f417" providerId="LiveId" clId="{AFB5D578-E933-4893-9EFA-D9DE2D31D599}" dt="2022-10-09T00:34:12.751" v="2125" actId="20577"/>
      <pc:docMkLst>
        <pc:docMk/>
      </pc:docMkLst>
      <pc:sldChg chg="modSp mod">
        <pc:chgData name="Joliana Dede" userId="8dd45ad8a454f417" providerId="LiveId" clId="{AFB5D578-E933-4893-9EFA-D9DE2D31D599}" dt="2022-10-08T18:21:42.844" v="1013" actId="20577"/>
        <pc:sldMkLst>
          <pc:docMk/>
          <pc:sldMk cId="3189974030" sldId="258"/>
        </pc:sldMkLst>
        <pc:spChg chg="mod">
          <ac:chgData name="Joliana Dede" userId="8dd45ad8a454f417" providerId="LiveId" clId="{AFB5D578-E933-4893-9EFA-D9DE2D31D599}" dt="2022-10-08T18:21:42.844" v="1013" actId="20577"/>
          <ac:spMkLst>
            <pc:docMk/>
            <pc:sldMk cId="3189974030" sldId="258"/>
            <ac:spMk id="8" creationId="{78E20E84-CB4D-D415-2BA2-5A50FFF1E292}"/>
          </ac:spMkLst>
        </pc:spChg>
        <pc:spChg chg="mod">
          <ac:chgData name="Joliana Dede" userId="8dd45ad8a454f417" providerId="LiveId" clId="{AFB5D578-E933-4893-9EFA-D9DE2D31D599}" dt="2022-10-08T18:21:30.074" v="1000" actId="20577"/>
          <ac:spMkLst>
            <pc:docMk/>
            <pc:sldMk cId="3189974030" sldId="258"/>
            <ac:spMk id="9" creationId="{2A10F309-2627-C087-FABF-B5A191223056}"/>
          </ac:spMkLst>
        </pc:spChg>
      </pc:sldChg>
      <pc:sldChg chg="modSp mod">
        <pc:chgData name="Joliana Dede" userId="8dd45ad8a454f417" providerId="LiveId" clId="{AFB5D578-E933-4893-9EFA-D9DE2D31D599}" dt="2022-10-08T23:19:19.672" v="1425" actId="12"/>
        <pc:sldMkLst>
          <pc:docMk/>
          <pc:sldMk cId="3790016588" sldId="259"/>
        </pc:sldMkLst>
        <pc:spChg chg="mod">
          <ac:chgData name="Joliana Dede" userId="8dd45ad8a454f417" providerId="LiveId" clId="{AFB5D578-E933-4893-9EFA-D9DE2D31D599}" dt="2022-10-08T23:19:19.672" v="1425" actId="12"/>
          <ac:spMkLst>
            <pc:docMk/>
            <pc:sldMk cId="3790016588" sldId="259"/>
            <ac:spMk id="9" creationId="{483EFE55-2826-FB45-4B77-4D739FCBF736}"/>
          </ac:spMkLst>
        </pc:spChg>
      </pc:sldChg>
      <pc:sldChg chg="delSp modSp mod ord delAnim modAnim">
        <pc:chgData name="Joliana Dede" userId="8dd45ad8a454f417" providerId="LiveId" clId="{AFB5D578-E933-4893-9EFA-D9DE2D31D599}" dt="2022-10-09T00:30:17.383" v="2114" actId="1076"/>
        <pc:sldMkLst>
          <pc:docMk/>
          <pc:sldMk cId="1198031263" sldId="260"/>
        </pc:sldMkLst>
        <pc:spChg chg="mod">
          <ac:chgData name="Joliana Dede" userId="8dd45ad8a454f417" providerId="LiveId" clId="{AFB5D578-E933-4893-9EFA-D9DE2D31D599}" dt="2022-10-09T00:30:17.383" v="2114" actId="1076"/>
          <ac:spMkLst>
            <pc:docMk/>
            <pc:sldMk cId="1198031263" sldId="260"/>
            <ac:spMk id="18" creationId="{9498BA40-3F12-1656-74FE-76E7F1135487}"/>
          </ac:spMkLst>
        </pc:spChg>
        <pc:picChg chg="mod">
          <ac:chgData name="Joliana Dede" userId="8dd45ad8a454f417" providerId="LiveId" clId="{AFB5D578-E933-4893-9EFA-D9DE2D31D599}" dt="2022-10-09T00:28:45.471" v="2097" actId="1076"/>
          <ac:picMkLst>
            <pc:docMk/>
            <pc:sldMk cId="1198031263" sldId="260"/>
            <ac:picMk id="9" creationId="{12CA0365-AB8B-0180-1D9E-2DE15092F7FA}"/>
          </ac:picMkLst>
        </pc:picChg>
        <pc:picChg chg="mod">
          <ac:chgData name="Joliana Dede" userId="8dd45ad8a454f417" providerId="LiveId" clId="{AFB5D578-E933-4893-9EFA-D9DE2D31D599}" dt="2022-10-09T00:29:53.222" v="2109" actId="14100"/>
          <ac:picMkLst>
            <pc:docMk/>
            <pc:sldMk cId="1198031263" sldId="260"/>
            <ac:picMk id="20" creationId="{4D235CA1-7667-2E95-3E64-3688B8573547}"/>
          </ac:picMkLst>
        </pc:picChg>
        <pc:picChg chg="mod ord">
          <ac:chgData name="Joliana Dede" userId="8dd45ad8a454f417" providerId="LiveId" clId="{AFB5D578-E933-4893-9EFA-D9DE2D31D599}" dt="2022-10-09T00:29:30.336" v="2104" actId="1076"/>
          <ac:picMkLst>
            <pc:docMk/>
            <pc:sldMk cId="1198031263" sldId="260"/>
            <ac:picMk id="22" creationId="{33971380-6E42-6496-E63F-BD0E5E7FD99D}"/>
          </ac:picMkLst>
        </pc:picChg>
        <pc:picChg chg="del mod">
          <ac:chgData name="Joliana Dede" userId="8dd45ad8a454f417" providerId="LiveId" clId="{AFB5D578-E933-4893-9EFA-D9DE2D31D599}" dt="2022-10-09T00:30:04.759" v="2112" actId="21"/>
          <ac:picMkLst>
            <pc:docMk/>
            <pc:sldMk cId="1198031263" sldId="260"/>
            <ac:picMk id="26" creationId="{9AADC68D-0B45-8C30-F74F-C274FC18B0E1}"/>
          </ac:picMkLst>
        </pc:picChg>
        <pc:picChg chg="mod">
          <ac:chgData name="Joliana Dede" userId="8dd45ad8a454f417" providerId="LiveId" clId="{AFB5D578-E933-4893-9EFA-D9DE2D31D599}" dt="2022-10-09T00:29:37.819" v="2106" actId="1076"/>
          <ac:picMkLst>
            <pc:docMk/>
            <pc:sldMk cId="1198031263" sldId="260"/>
            <ac:picMk id="28" creationId="{AE36D395-B205-9012-DE1B-3D93F0B2CFDA}"/>
          </ac:picMkLst>
        </pc:picChg>
        <pc:picChg chg="mod ord">
          <ac:chgData name="Joliana Dede" userId="8dd45ad8a454f417" providerId="LiveId" clId="{AFB5D578-E933-4893-9EFA-D9DE2D31D599}" dt="2022-10-09T00:29:58.206" v="2110" actId="14100"/>
          <ac:picMkLst>
            <pc:docMk/>
            <pc:sldMk cId="1198031263" sldId="260"/>
            <ac:picMk id="30" creationId="{20CCDBCE-77A1-7855-45F3-421C8F256584}"/>
          </ac:picMkLst>
        </pc:picChg>
      </pc:sldChg>
      <pc:sldChg chg="modSp mod">
        <pc:chgData name="Joliana Dede" userId="8dd45ad8a454f417" providerId="LiveId" clId="{AFB5D578-E933-4893-9EFA-D9DE2D31D599}" dt="2022-10-07T08:40:23.899" v="815" actId="313"/>
        <pc:sldMkLst>
          <pc:docMk/>
          <pc:sldMk cId="1493343949" sldId="261"/>
        </pc:sldMkLst>
        <pc:spChg chg="mod">
          <ac:chgData name="Joliana Dede" userId="8dd45ad8a454f417" providerId="LiveId" clId="{AFB5D578-E933-4893-9EFA-D9DE2D31D599}" dt="2022-10-07T08:40:23.899" v="815" actId="313"/>
          <ac:spMkLst>
            <pc:docMk/>
            <pc:sldMk cId="1493343949" sldId="261"/>
            <ac:spMk id="3" creationId="{ECCEF2C8-8E76-A53F-D6E8-8944C540E7C9}"/>
          </ac:spMkLst>
        </pc:spChg>
      </pc:sldChg>
      <pc:sldChg chg="addSp delSp modSp mod modAnim">
        <pc:chgData name="Joliana Dede" userId="8dd45ad8a454f417" providerId="LiveId" clId="{AFB5D578-E933-4893-9EFA-D9DE2D31D599}" dt="2022-10-09T00:34:12.751" v="2125" actId="20577"/>
        <pc:sldMkLst>
          <pc:docMk/>
          <pc:sldMk cId="2125801103" sldId="262"/>
        </pc:sldMkLst>
        <pc:spChg chg="add mod">
          <ac:chgData name="Joliana Dede" userId="8dd45ad8a454f417" providerId="LiveId" clId="{AFB5D578-E933-4893-9EFA-D9DE2D31D599}" dt="2022-10-09T00:34:12.751" v="2125" actId="20577"/>
          <ac:spMkLst>
            <pc:docMk/>
            <pc:sldMk cId="2125801103" sldId="262"/>
            <ac:spMk id="2" creationId="{6A193811-3141-4D3E-555B-3039C02E7532}"/>
          </ac:spMkLst>
        </pc:spChg>
        <pc:spChg chg="add del mod">
          <ac:chgData name="Joliana Dede" userId="8dd45ad8a454f417" providerId="LiveId" clId="{AFB5D578-E933-4893-9EFA-D9DE2D31D599}" dt="2022-10-08T23:28:43.971" v="1528" actId="21"/>
          <ac:spMkLst>
            <pc:docMk/>
            <pc:sldMk cId="2125801103" sldId="262"/>
            <ac:spMk id="3" creationId="{B46F5D30-25A7-31AA-5F7F-E275F05DC849}"/>
          </ac:spMkLst>
        </pc:spChg>
        <pc:spChg chg="mod">
          <ac:chgData name="Joliana Dede" userId="8dd45ad8a454f417" providerId="LiveId" clId="{AFB5D578-E933-4893-9EFA-D9DE2D31D599}" dt="2022-10-07T12:31:50.965" v="956" actId="20577"/>
          <ac:spMkLst>
            <pc:docMk/>
            <pc:sldMk cId="2125801103" sldId="262"/>
            <ac:spMk id="7" creationId="{52170667-EADD-22F7-340D-32C152A37204}"/>
          </ac:spMkLst>
        </pc:spChg>
        <pc:spChg chg="del mod">
          <ac:chgData name="Joliana Dede" userId="8dd45ad8a454f417" providerId="LiveId" clId="{AFB5D578-E933-4893-9EFA-D9DE2D31D599}" dt="2022-10-07T12:32:10.954" v="959"/>
          <ac:spMkLst>
            <pc:docMk/>
            <pc:sldMk cId="2125801103" sldId="262"/>
            <ac:spMk id="8" creationId="{BABBCA21-A8A8-7548-A48A-11233618F007}"/>
          </ac:spMkLst>
        </pc:spChg>
        <pc:spChg chg="mod">
          <ac:chgData name="Joliana Dede" userId="8dd45ad8a454f417" providerId="LiveId" clId="{AFB5D578-E933-4893-9EFA-D9DE2D31D599}" dt="2022-10-08T23:30:24.522" v="1534" actId="688"/>
          <ac:spMkLst>
            <pc:docMk/>
            <pc:sldMk cId="2125801103" sldId="262"/>
            <ac:spMk id="9" creationId="{7E74ED25-61C7-901D-4574-097ECF8D9228}"/>
          </ac:spMkLst>
        </pc:spChg>
        <pc:spChg chg="add del mod">
          <ac:chgData name="Joliana Dede" userId="8dd45ad8a454f417" providerId="LiveId" clId="{AFB5D578-E933-4893-9EFA-D9DE2D31D599}" dt="2022-10-08T23:34:14.636" v="1558" actId="21"/>
          <ac:spMkLst>
            <pc:docMk/>
            <pc:sldMk cId="2125801103" sldId="262"/>
            <ac:spMk id="10" creationId="{15E51320-B9A1-2C05-0B84-E63399971707}"/>
          </ac:spMkLst>
        </pc:spChg>
        <pc:spChg chg="mod">
          <ac:chgData name="Joliana Dede" userId="8dd45ad8a454f417" providerId="LiveId" clId="{AFB5D578-E933-4893-9EFA-D9DE2D31D599}" dt="2022-10-08T23:31:44.641" v="1540" actId="1076"/>
          <ac:spMkLst>
            <pc:docMk/>
            <pc:sldMk cId="2125801103" sldId="262"/>
            <ac:spMk id="11" creationId="{2F701670-F4E1-D541-04E7-B15DE2B59BB7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14" creationId="{F74D2C2C-665A-06B0-C85F-6D277C3CF5F8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15" creationId="{65543B6D-F9B2-EEB8-E106-C518B934731B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16" creationId="{70A0371C-A36A-7F34-D72A-949094F79B2A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18" creationId="{DEFC0AB0-CFFC-9EAF-48B7-3085366F8772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19" creationId="{FAB53D51-89AD-899E-0923-3DB158B2E2FB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0" creationId="{36692CB3-78C8-1D6D-67D5-CB259EA9F3C4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1" creationId="{FA4BC436-4E7D-F63A-E007-ACC115A8C752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3" creationId="{7AD66C56-99ED-2C0F-1B70-BC2F7906C42A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4" creationId="{8CED1282-EB12-B013-6331-10365E7C279C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6" creationId="{49C303AE-FAE9-FED7-E6A4-B350EE1C8E84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7" creationId="{8E85C7F9-34A2-3177-5358-B4763C011C6C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8" creationId="{5CB4369E-F555-C59C-DD84-D8D9A2253FF4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9" creationId="{07E4F037-7AA7-F706-DC87-5E39A88384CB}"/>
          </ac:spMkLst>
        </pc:spChg>
        <pc:spChg chg="add del mod">
          <ac:chgData name="Joliana Dede" userId="8dd45ad8a454f417" providerId="LiveId" clId="{AFB5D578-E933-4893-9EFA-D9DE2D31D599}" dt="2022-10-08T23:34:17.737" v="1559" actId="21"/>
          <ac:spMkLst>
            <pc:docMk/>
            <pc:sldMk cId="2125801103" sldId="262"/>
            <ac:spMk id="30" creationId="{9DD7083A-C89D-E2EE-DBC7-52A349561784}"/>
          </ac:spMkLst>
        </pc:spChg>
        <pc:spChg chg="add mod">
          <ac:chgData name="Joliana Dede" userId="8dd45ad8a454f417" providerId="LiveId" clId="{AFB5D578-E933-4893-9EFA-D9DE2D31D599}" dt="2022-10-09T00:09:53.547" v="1916" actId="20577"/>
          <ac:spMkLst>
            <pc:docMk/>
            <pc:sldMk cId="2125801103" sldId="262"/>
            <ac:spMk id="31" creationId="{A3D735DD-074C-018F-7338-D33573BA84D0}"/>
          </ac:spMkLst>
        </pc:spChg>
        <pc:grpChg chg="del mod">
          <ac:chgData name="Joliana Dede" userId="8dd45ad8a454f417" providerId="LiveId" clId="{AFB5D578-E933-4893-9EFA-D9DE2D31D599}" dt="2022-10-08T23:30:14.233" v="1533" actId="27803"/>
          <ac:grpSpMkLst>
            <pc:docMk/>
            <pc:sldMk cId="2125801103" sldId="262"/>
            <ac:grpSpMk id="8" creationId="{C5FAAC1A-D1BB-2B7D-8910-A5C211516D73}"/>
          </ac:grpSpMkLst>
        </pc:grpChg>
        <pc:grpChg chg="mod">
          <ac:chgData name="Joliana Dede" userId="8dd45ad8a454f417" providerId="LiveId" clId="{AFB5D578-E933-4893-9EFA-D9DE2D31D599}" dt="2022-10-08T23:31:53.598" v="1541" actId="1076"/>
          <ac:grpSpMkLst>
            <pc:docMk/>
            <pc:sldMk cId="2125801103" sldId="262"/>
            <ac:grpSpMk id="12" creationId="{8E4756F9-5C00-AB4C-C91A-B39C30E60204}"/>
          </ac:grpSpMkLst>
        </pc:grpChg>
        <pc:grpChg chg="mod">
          <ac:chgData name="Joliana Dede" userId="8dd45ad8a454f417" providerId="LiveId" clId="{AFB5D578-E933-4893-9EFA-D9DE2D31D599}" dt="2022-10-08T23:30:14.233" v="1533" actId="27803"/>
          <ac:grpSpMkLst>
            <pc:docMk/>
            <pc:sldMk cId="2125801103" sldId="262"/>
            <ac:grpSpMk id="13" creationId="{C6DE4739-A5DE-A9BB-650F-221EF38BFA88}"/>
          </ac:grpSpMkLst>
        </pc:grpChg>
        <pc:grpChg chg="mod">
          <ac:chgData name="Joliana Dede" userId="8dd45ad8a454f417" providerId="LiveId" clId="{AFB5D578-E933-4893-9EFA-D9DE2D31D599}" dt="2022-10-08T23:30:14.233" v="1533" actId="27803"/>
          <ac:grpSpMkLst>
            <pc:docMk/>
            <pc:sldMk cId="2125801103" sldId="262"/>
            <ac:grpSpMk id="17" creationId="{644706F5-0AF6-8EBA-829E-416A73486C3D}"/>
          </ac:grpSpMkLst>
        </pc:grpChg>
        <pc:grpChg chg="mod">
          <ac:chgData name="Joliana Dede" userId="8dd45ad8a454f417" providerId="LiveId" clId="{AFB5D578-E933-4893-9EFA-D9DE2D31D599}" dt="2022-10-08T23:30:24.522" v="1534" actId="688"/>
          <ac:grpSpMkLst>
            <pc:docMk/>
            <pc:sldMk cId="2125801103" sldId="262"/>
            <ac:grpSpMk id="22" creationId="{6318FED4-2AD2-3BD2-0AF9-CA77844FE879}"/>
          </ac:grpSpMkLst>
        </pc:grpChg>
        <pc:grpChg chg="mod">
          <ac:chgData name="Joliana Dede" userId="8dd45ad8a454f417" providerId="LiveId" clId="{AFB5D578-E933-4893-9EFA-D9DE2D31D599}" dt="2022-10-08T23:31:39.213" v="1539" actId="1076"/>
          <ac:grpSpMkLst>
            <pc:docMk/>
            <pc:sldMk cId="2125801103" sldId="262"/>
            <ac:grpSpMk id="25" creationId="{DCFC589F-E1F7-0304-9946-ECA28502B8A0}"/>
          </ac:grpSpMkLst>
        </pc:grpChg>
        <pc:picChg chg="del mod">
          <ac:chgData name="Joliana Dede" userId="8dd45ad8a454f417" providerId="LiveId" clId="{AFB5D578-E933-4893-9EFA-D9DE2D31D599}" dt="2022-10-08T23:30:14.233" v="1533" actId="27803"/>
          <ac:picMkLst>
            <pc:docMk/>
            <pc:sldMk cId="2125801103" sldId="262"/>
            <ac:picMk id="5" creationId="{789A8C9F-A43B-CAA6-CAC2-97CFF10F01E5}"/>
          </ac:picMkLst>
        </pc:picChg>
        <pc:picChg chg="add del mod">
          <ac:chgData name="Joliana Dede" userId="8dd45ad8a454f417" providerId="LiveId" clId="{AFB5D578-E933-4893-9EFA-D9DE2D31D599}" dt="2022-10-08T23:32:54.972" v="1549" actId="21"/>
          <ac:picMkLst>
            <pc:docMk/>
            <pc:sldMk cId="2125801103" sldId="262"/>
            <ac:picMk id="6" creationId="{B15B744A-DED5-7D64-B7B4-7485F1F559CC}"/>
          </ac:picMkLst>
        </pc:picChg>
      </pc:sldChg>
      <pc:sldChg chg="ord">
        <pc:chgData name="Joliana Dede" userId="8dd45ad8a454f417" providerId="LiveId" clId="{AFB5D578-E933-4893-9EFA-D9DE2D31D599}" dt="2022-10-09T00:16:02.041" v="1918"/>
        <pc:sldMkLst>
          <pc:docMk/>
          <pc:sldMk cId="3687431794" sldId="264"/>
        </pc:sldMkLst>
      </pc:sldChg>
      <pc:sldChg chg="modSp mod">
        <pc:chgData name="Joliana Dede" userId="8dd45ad8a454f417" providerId="LiveId" clId="{AFB5D578-E933-4893-9EFA-D9DE2D31D599}" dt="2022-10-09T00:33:25.040" v="2123" actId="20577"/>
        <pc:sldMkLst>
          <pc:docMk/>
          <pc:sldMk cId="571864648" sldId="265"/>
        </pc:sldMkLst>
        <pc:spChg chg="mod">
          <ac:chgData name="Joliana Dede" userId="8dd45ad8a454f417" providerId="LiveId" clId="{AFB5D578-E933-4893-9EFA-D9DE2D31D599}" dt="2022-10-09T00:33:25.040" v="2123" actId="20577"/>
          <ac:spMkLst>
            <pc:docMk/>
            <pc:sldMk cId="571864648" sldId="265"/>
            <ac:spMk id="8" creationId="{D96F703C-5577-AE23-D057-53AD2F485342}"/>
          </ac:spMkLst>
        </pc:spChg>
      </pc:sldChg>
      <pc:sldChg chg="addSp delSp modSp new mod ord">
        <pc:chgData name="Joliana Dede" userId="8dd45ad8a454f417" providerId="LiveId" clId="{AFB5D578-E933-4893-9EFA-D9DE2D31D599}" dt="2022-10-08T18:24:34.130" v="1016" actId="20577"/>
        <pc:sldMkLst>
          <pc:docMk/>
          <pc:sldMk cId="3808760850" sldId="267"/>
        </pc:sldMkLst>
        <pc:spChg chg="mod">
          <ac:chgData name="Joliana Dede" userId="8dd45ad8a454f417" providerId="LiveId" clId="{AFB5D578-E933-4893-9EFA-D9DE2D31D599}" dt="2022-10-08T18:24:34.130" v="1016" actId="20577"/>
          <ac:spMkLst>
            <pc:docMk/>
            <pc:sldMk cId="3808760850" sldId="267"/>
            <ac:spMk id="2" creationId="{BCFF35F0-91D3-A0A2-FA1C-1D5346F9EFDD}"/>
          </ac:spMkLst>
        </pc:spChg>
        <pc:spChg chg="add del">
          <ac:chgData name="Joliana Dede" userId="8dd45ad8a454f417" providerId="LiveId" clId="{AFB5D578-E933-4893-9EFA-D9DE2D31D599}" dt="2022-10-05T12:32:06.808" v="17" actId="1032"/>
          <ac:spMkLst>
            <pc:docMk/>
            <pc:sldMk cId="3808760850" sldId="267"/>
            <ac:spMk id="3" creationId="{0B1DF5BC-AA50-C3DD-53FC-6F698169DE43}"/>
          </ac:spMkLst>
        </pc:spChg>
        <pc:graphicFrameChg chg="add del modGraphic">
          <ac:chgData name="Joliana Dede" userId="8dd45ad8a454f417" providerId="LiveId" clId="{AFB5D578-E933-4893-9EFA-D9DE2D31D599}" dt="2022-10-05T12:28:38.992" v="4" actId="1032"/>
          <ac:graphicFrameMkLst>
            <pc:docMk/>
            <pc:sldMk cId="3808760850" sldId="267"/>
            <ac:graphicFrameMk id="6" creationId="{E6754E65-101C-2D20-B8D8-C60B19B4D521}"/>
          </ac:graphicFrameMkLst>
        </pc:graphicFrameChg>
        <pc:graphicFrameChg chg="add del mod modGraphic">
          <ac:chgData name="Joliana Dede" userId="8dd45ad8a454f417" providerId="LiveId" clId="{AFB5D578-E933-4893-9EFA-D9DE2D31D599}" dt="2022-10-05T12:30:05.686" v="14" actId="1032"/>
          <ac:graphicFrameMkLst>
            <pc:docMk/>
            <pc:sldMk cId="3808760850" sldId="267"/>
            <ac:graphicFrameMk id="7" creationId="{10521CAA-B03F-2F34-FE4E-14B8123C0D8A}"/>
          </ac:graphicFrameMkLst>
        </pc:graphicFrameChg>
        <pc:graphicFrameChg chg="add del modGraphic">
          <ac:chgData name="Joliana Dede" userId="8dd45ad8a454f417" providerId="LiveId" clId="{AFB5D578-E933-4893-9EFA-D9DE2D31D599}" dt="2022-10-05T12:31:43.047" v="16" actId="1032"/>
          <ac:graphicFrameMkLst>
            <pc:docMk/>
            <pc:sldMk cId="3808760850" sldId="267"/>
            <ac:graphicFrameMk id="8" creationId="{D7962709-CCB1-196C-69FC-750F9894B6AA}"/>
          </ac:graphicFrameMkLst>
        </pc:graphicFrameChg>
        <pc:graphicFrameChg chg="add mod modGraphic">
          <ac:chgData name="Joliana Dede" userId="8dd45ad8a454f417" providerId="LiveId" clId="{AFB5D578-E933-4893-9EFA-D9DE2D31D599}" dt="2022-10-05T13:59:19.970" v="794" actId="20577"/>
          <ac:graphicFrameMkLst>
            <pc:docMk/>
            <pc:sldMk cId="3808760850" sldId="267"/>
            <ac:graphicFrameMk id="9" creationId="{3AAED90C-35C5-96F7-8159-0AB6505B583B}"/>
          </ac:graphicFrameMkLst>
        </pc:graphicFrameChg>
        <pc:picChg chg="add del mod">
          <ac:chgData name="Joliana Dede" userId="8dd45ad8a454f417" providerId="LiveId" clId="{AFB5D578-E933-4893-9EFA-D9DE2D31D599}" dt="2022-10-05T12:42:54.105" v="82" actId="21"/>
          <ac:picMkLst>
            <pc:docMk/>
            <pc:sldMk cId="3808760850" sldId="267"/>
            <ac:picMk id="1026" creationId="{DF9DDE3A-4497-A402-B350-C9C47F10AADA}"/>
          </ac:picMkLst>
        </pc:picChg>
        <pc:picChg chg="add del">
          <ac:chgData name="Joliana Dede" userId="8dd45ad8a454f417" providerId="LiveId" clId="{AFB5D578-E933-4893-9EFA-D9DE2D31D599}" dt="2022-10-05T12:42:54.105" v="82" actId="21"/>
          <ac:picMkLst>
            <pc:docMk/>
            <pc:sldMk cId="3808760850" sldId="267"/>
            <ac:picMk id="1028" creationId="{848CAA81-AC4C-1B5F-58BC-00565E762328}"/>
          </ac:picMkLst>
        </pc:picChg>
      </pc:sldChg>
      <pc:sldChg chg="new del">
        <pc:chgData name="Joliana Dede" userId="8dd45ad8a454f417" providerId="LiveId" clId="{AFB5D578-E933-4893-9EFA-D9DE2D31D599}" dt="2022-10-05T12:26:00.685" v="2" actId="2696"/>
        <pc:sldMkLst>
          <pc:docMk/>
          <pc:sldMk cId="161553751" sldId="268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CFD936-7DD9-4803-A3A7-DA824C9E5BE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24FAC86-5149-4DDD-9197-CCC81E4D9F34}">
      <dgm:prSet phldrT="[Text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 algn="ctr"/>
          <a:endParaRPr lang="en-GB" sz="1800" dirty="0">
            <a:solidFill>
              <a:schemeClr val="tx1"/>
            </a:solidFill>
            <a:latin typeface="Aharoni" panose="02010803020104030203" pitchFamily="2" charset="-79"/>
            <a:cs typeface="Aharoni" panose="02010803020104030203" pitchFamily="2" charset="-79"/>
          </a:endParaRPr>
        </a:p>
        <a:p>
          <a:pPr algn="ctr"/>
          <a:endParaRPr lang="en-GB" sz="1800" dirty="0">
            <a:solidFill>
              <a:schemeClr val="tx1"/>
            </a:solidFill>
            <a:latin typeface="Aharoni" panose="02010803020104030203" pitchFamily="2" charset="-79"/>
            <a:cs typeface="Aharoni" panose="02010803020104030203" pitchFamily="2" charset="-79"/>
          </a:endParaRPr>
        </a:p>
        <a:p>
          <a:pPr algn="ctr"/>
          <a:r>
            <a:rPr lang="en-GB" sz="18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Dreamer</a:t>
          </a:r>
        </a:p>
        <a:p>
          <a:pPr algn="ctr"/>
          <a:r>
            <a: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Birth to 18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Identify dreams for the future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Interview role models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Find mentors  </a:t>
          </a:r>
        </a:p>
        <a:p>
          <a:pPr algn="ctr"/>
          <a:endParaRPr lang="en-GB" sz="10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algn="ctr"/>
          <a:endParaRPr lang="en-GB" sz="10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algn="ctr"/>
          <a:endParaRPr lang="en-GB" sz="1800" dirty="0">
            <a:solidFill>
              <a:schemeClr val="tx1"/>
            </a:solidFill>
          </a:endParaRPr>
        </a:p>
      </dgm:t>
    </dgm:pt>
    <dgm:pt modelId="{42BC181E-8034-4E05-9C04-6AF6864FA804}" type="parTrans" cxnId="{770B9DD7-80A0-49BB-B0C0-1BEB716AFA09}">
      <dgm:prSet/>
      <dgm:spPr/>
      <dgm:t>
        <a:bodyPr/>
        <a:lstStyle/>
        <a:p>
          <a:endParaRPr lang="en-GB"/>
        </a:p>
      </dgm:t>
    </dgm:pt>
    <dgm:pt modelId="{3A3E5431-F236-42E3-8C9A-76DEC4B07129}" type="sibTrans" cxnId="{770B9DD7-80A0-49BB-B0C0-1BEB716AFA09}">
      <dgm:prSet/>
      <dgm:spPr/>
      <dgm:t>
        <a:bodyPr/>
        <a:lstStyle/>
        <a:p>
          <a:endParaRPr lang="en-GB"/>
        </a:p>
      </dgm:t>
    </dgm:pt>
    <dgm:pt modelId="{DC6E40C9-A14F-4754-8C7E-AF21C9D6D2B4}">
      <dgm:prSet phldrT="[Text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 algn="ctr"/>
          <a:r>
            <a:rPr lang="en-GB" sz="18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Explorer</a:t>
          </a:r>
        </a:p>
        <a:p>
          <a:pPr algn="ctr"/>
          <a:r>
            <a: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18 to 36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Fully exhaust your potential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Take risks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Don’t obsess over money</a:t>
          </a:r>
        </a:p>
      </dgm:t>
    </dgm:pt>
    <dgm:pt modelId="{E766FE7B-1C1B-435B-87A1-D0D9445ADDAC}" type="parTrans" cxnId="{003F5489-F967-42A0-90C5-56727E3154E7}">
      <dgm:prSet/>
      <dgm:spPr/>
      <dgm:t>
        <a:bodyPr/>
        <a:lstStyle/>
        <a:p>
          <a:endParaRPr lang="en-GB"/>
        </a:p>
      </dgm:t>
    </dgm:pt>
    <dgm:pt modelId="{99BCCEBC-E2C1-4B98-9A2C-E1112419F5BD}" type="sibTrans" cxnId="{003F5489-F967-42A0-90C5-56727E3154E7}">
      <dgm:prSet/>
      <dgm:spPr/>
      <dgm:t>
        <a:bodyPr/>
        <a:lstStyle/>
        <a:p>
          <a:endParaRPr lang="en-GB"/>
        </a:p>
      </dgm:t>
    </dgm:pt>
    <dgm:pt modelId="{22DB2AC2-32E2-42C6-AA6C-2306EFB227FA}">
      <dgm:prSet phldrT="[Text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 algn="ctr"/>
          <a:r>
            <a:rPr lang="en-GB" sz="18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Builder</a:t>
          </a:r>
        </a:p>
        <a:p>
          <a:pPr algn="ctr"/>
          <a:r>
            <a: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36 to 54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Jump on opportunities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Double your effort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Play to sour strengths</a:t>
          </a:r>
        </a:p>
      </dgm:t>
    </dgm:pt>
    <dgm:pt modelId="{0189215F-4D34-4655-BEBD-67FF0B518AB6}" type="parTrans" cxnId="{AB94CB1D-1F18-4C9F-B6B1-6E2ED8B028E6}">
      <dgm:prSet/>
      <dgm:spPr/>
      <dgm:t>
        <a:bodyPr/>
        <a:lstStyle/>
        <a:p>
          <a:endParaRPr lang="en-GB"/>
        </a:p>
      </dgm:t>
    </dgm:pt>
    <dgm:pt modelId="{081CBB55-07EA-4B86-842B-95EDA869510C}" type="sibTrans" cxnId="{AB94CB1D-1F18-4C9F-B6B1-6E2ED8B028E6}">
      <dgm:prSet/>
      <dgm:spPr/>
      <dgm:t>
        <a:bodyPr/>
        <a:lstStyle/>
        <a:p>
          <a:endParaRPr lang="en-GB"/>
        </a:p>
      </dgm:t>
    </dgm:pt>
    <dgm:pt modelId="{48A76622-1967-4822-BC93-2FA7E82B0A1B}">
      <dgm:prSet phldrT="[Text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 algn="ctr"/>
          <a:r>
            <a:rPr lang="en-GB" sz="18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Giver</a:t>
          </a:r>
        </a:p>
        <a:p>
          <a:pPr algn="ctr"/>
          <a:r>
            <a: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72 to 90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Revisit your aspiration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Give to a cause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Interact with young people in a meaning full way  </a:t>
          </a:r>
        </a:p>
      </dgm:t>
    </dgm:pt>
    <dgm:pt modelId="{8B1914CC-615D-4775-BF06-65959F8EF0A1}" type="parTrans" cxnId="{2FAAE5E5-2455-4C2B-ADD6-5306A8EBA010}">
      <dgm:prSet/>
      <dgm:spPr/>
      <dgm:t>
        <a:bodyPr/>
        <a:lstStyle/>
        <a:p>
          <a:endParaRPr lang="en-GB"/>
        </a:p>
      </dgm:t>
    </dgm:pt>
    <dgm:pt modelId="{CB791677-AF04-448A-ACE4-8BC122A8DAA2}" type="sibTrans" cxnId="{2FAAE5E5-2455-4C2B-ADD6-5306A8EBA010}">
      <dgm:prSet/>
      <dgm:spPr/>
      <dgm:t>
        <a:bodyPr/>
        <a:lstStyle/>
        <a:p>
          <a:endParaRPr lang="en-GB"/>
        </a:p>
      </dgm:t>
    </dgm:pt>
    <dgm:pt modelId="{C4AB57A9-9946-41B5-AEBB-B1A9E6FDA17B}">
      <dgm:prSet phldrT="[Text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 algn="ctr"/>
          <a:r>
            <a:rPr lang="en-GB" sz="18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Mentor</a:t>
          </a:r>
        </a:p>
        <a:p>
          <a:pPr algn="ctr"/>
          <a:r>
            <a: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54 to 72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Share your unique gifts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Listen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Start small, then deepen commitment </a:t>
          </a:r>
        </a:p>
      </dgm:t>
    </dgm:pt>
    <dgm:pt modelId="{C65D9EFC-F0AD-4A8B-A0E3-34262F3BF95F}" type="parTrans" cxnId="{032EDF38-D20F-4C63-8B95-D347E37A83A2}">
      <dgm:prSet/>
      <dgm:spPr/>
      <dgm:t>
        <a:bodyPr/>
        <a:lstStyle/>
        <a:p>
          <a:endParaRPr lang="en-GB"/>
        </a:p>
      </dgm:t>
    </dgm:pt>
    <dgm:pt modelId="{7DBADFFC-3633-47CE-A897-E0D9553FDD40}" type="sibTrans" cxnId="{032EDF38-D20F-4C63-8B95-D347E37A83A2}">
      <dgm:prSet/>
      <dgm:spPr/>
      <dgm:t>
        <a:bodyPr/>
        <a:lstStyle/>
        <a:p>
          <a:endParaRPr lang="en-GB"/>
        </a:p>
      </dgm:t>
    </dgm:pt>
    <dgm:pt modelId="{02C41B57-8174-42F3-9808-03E30D9C516B}" type="pres">
      <dgm:prSet presAssocID="{D1CFD936-7DD9-4803-A3A7-DA824C9E5BE3}" presName="diagram" presStyleCnt="0">
        <dgm:presLayoutVars>
          <dgm:dir/>
          <dgm:resizeHandles val="exact"/>
        </dgm:presLayoutVars>
      </dgm:prSet>
      <dgm:spPr/>
    </dgm:pt>
    <dgm:pt modelId="{38816582-CE52-493D-A5F1-27D2EAABDF15}" type="pres">
      <dgm:prSet presAssocID="{724FAC86-5149-4DDD-9197-CCC81E4D9F34}" presName="node" presStyleLbl="node1" presStyleIdx="0" presStyleCnt="5" custLinFactNeighborX="-1318">
        <dgm:presLayoutVars>
          <dgm:bulletEnabled val="1"/>
        </dgm:presLayoutVars>
      </dgm:prSet>
      <dgm:spPr/>
    </dgm:pt>
    <dgm:pt modelId="{DB2E7C61-9EE0-4C01-B81E-5FF0B8928F87}" type="pres">
      <dgm:prSet presAssocID="{3A3E5431-F236-42E3-8C9A-76DEC4B07129}" presName="sibTrans" presStyleLbl="sibTrans2D1" presStyleIdx="0" presStyleCnt="4"/>
      <dgm:spPr/>
    </dgm:pt>
    <dgm:pt modelId="{6AA0192A-6B5B-41A7-AA40-B12AFD788020}" type="pres">
      <dgm:prSet presAssocID="{3A3E5431-F236-42E3-8C9A-76DEC4B07129}" presName="connectorText" presStyleLbl="sibTrans2D1" presStyleIdx="0" presStyleCnt="4"/>
      <dgm:spPr/>
    </dgm:pt>
    <dgm:pt modelId="{72E9958E-3F15-458F-A40A-19682E2538E1}" type="pres">
      <dgm:prSet presAssocID="{DC6E40C9-A14F-4754-8C7E-AF21C9D6D2B4}" presName="node" presStyleLbl="node1" presStyleIdx="1" presStyleCnt="5">
        <dgm:presLayoutVars>
          <dgm:bulletEnabled val="1"/>
        </dgm:presLayoutVars>
      </dgm:prSet>
      <dgm:spPr/>
    </dgm:pt>
    <dgm:pt modelId="{EF1AB063-1CF6-433D-A8AC-2E99185EF331}" type="pres">
      <dgm:prSet presAssocID="{99BCCEBC-E2C1-4B98-9A2C-E1112419F5BD}" presName="sibTrans" presStyleLbl="sibTrans2D1" presStyleIdx="1" presStyleCnt="4"/>
      <dgm:spPr/>
    </dgm:pt>
    <dgm:pt modelId="{D594CB42-17C2-46CB-A40E-8854E98886A4}" type="pres">
      <dgm:prSet presAssocID="{99BCCEBC-E2C1-4B98-9A2C-E1112419F5BD}" presName="connectorText" presStyleLbl="sibTrans2D1" presStyleIdx="1" presStyleCnt="4"/>
      <dgm:spPr/>
    </dgm:pt>
    <dgm:pt modelId="{BFC1DABA-B8BE-4438-9CDF-33F27C167E7C}" type="pres">
      <dgm:prSet presAssocID="{22DB2AC2-32E2-42C6-AA6C-2306EFB227FA}" presName="node" presStyleLbl="node1" presStyleIdx="2" presStyleCnt="5" custLinFactNeighborX="-439" custLinFactNeighborY="2929">
        <dgm:presLayoutVars>
          <dgm:bulletEnabled val="1"/>
        </dgm:presLayoutVars>
      </dgm:prSet>
      <dgm:spPr/>
    </dgm:pt>
    <dgm:pt modelId="{D47C08AF-FEBC-471E-91C7-C1BCEE8D0EB0}" type="pres">
      <dgm:prSet presAssocID="{081CBB55-07EA-4B86-842B-95EDA869510C}" presName="sibTrans" presStyleLbl="sibTrans2D1" presStyleIdx="2" presStyleCnt="4"/>
      <dgm:spPr/>
    </dgm:pt>
    <dgm:pt modelId="{E167412A-9761-4D86-9569-A9588DC8C264}" type="pres">
      <dgm:prSet presAssocID="{081CBB55-07EA-4B86-842B-95EDA869510C}" presName="connectorText" presStyleLbl="sibTrans2D1" presStyleIdx="2" presStyleCnt="4"/>
      <dgm:spPr/>
    </dgm:pt>
    <dgm:pt modelId="{30D9C5AD-AAE0-447F-9DD8-3BCB72222EB8}" type="pres">
      <dgm:prSet presAssocID="{48A76622-1967-4822-BC93-2FA7E82B0A1B}" presName="node" presStyleLbl="node1" presStyleIdx="3" presStyleCnt="5" custLinFactNeighborX="-1318" custLinFactNeighborY="-512">
        <dgm:presLayoutVars>
          <dgm:bulletEnabled val="1"/>
        </dgm:presLayoutVars>
      </dgm:prSet>
      <dgm:spPr/>
    </dgm:pt>
    <dgm:pt modelId="{6C58FBDF-CDF9-489C-B5CA-9FF43E70C6E1}" type="pres">
      <dgm:prSet presAssocID="{CB791677-AF04-448A-ACE4-8BC122A8DAA2}" presName="sibTrans" presStyleLbl="sibTrans2D1" presStyleIdx="3" presStyleCnt="4"/>
      <dgm:spPr/>
    </dgm:pt>
    <dgm:pt modelId="{7EF4AAC4-82D4-4B6C-9FAF-41B873768C56}" type="pres">
      <dgm:prSet presAssocID="{CB791677-AF04-448A-ACE4-8BC122A8DAA2}" presName="connectorText" presStyleLbl="sibTrans2D1" presStyleIdx="3" presStyleCnt="4"/>
      <dgm:spPr/>
    </dgm:pt>
    <dgm:pt modelId="{F82B3ED8-0F5F-40BE-ACA8-D5FB4DCCC88E}" type="pres">
      <dgm:prSet presAssocID="{C4AB57A9-9946-41B5-AEBB-B1A9E6FDA17B}" presName="node" presStyleLbl="node1" presStyleIdx="4" presStyleCnt="5">
        <dgm:presLayoutVars>
          <dgm:bulletEnabled val="1"/>
        </dgm:presLayoutVars>
      </dgm:prSet>
      <dgm:spPr/>
    </dgm:pt>
  </dgm:ptLst>
  <dgm:cxnLst>
    <dgm:cxn modelId="{5E843D06-3E68-4A69-873F-937E943CDB18}" type="presOf" srcId="{48A76622-1967-4822-BC93-2FA7E82B0A1B}" destId="{30D9C5AD-AAE0-447F-9DD8-3BCB72222EB8}" srcOrd="0" destOrd="0" presId="urn:microsoft.com/office/officeart/2005/8/layout/process5"/>
    <dgm:cxn modelId="{46949306-2CEF-4B3E-AFDC-BFC26B320B89}" type="presOf" srcId="{081CBB55-07EA-4B86-842B-95EDA869510C}" destId="{E167412A-9761-4D86-9569-A9588DC8C264}" srcOrd="1" destOrd="0" presId="urn:microsoft.com/office/officeart/2005/8/layout/process5"/>
    <dgm:cxn modelId="{18290907-B060-44B2-886D-5C566A7039DD}" type="presOf" srcId="{CB791677-AF04-448A-ACE4-8BC122A8DAA2}" destId="{6C58FBDF-CDF9-489C-B5CA-9FF43E70C6E1}" srcOrd="0" destOrd="0" presId="urn:microsoft.com/office/officeart/2005/8/layout/process5"/>
    <dgm:cxn modelId="{AB369A10-AA97-42B9-9B1F-4B5DA67FF041}" type="presOf" srcId="{3A3E5431-F236-42E3-8C9A-76DEC4B07129}" destId="{DB2E7C61-9EE0-4C01-B81E-5FF0B8928F87}" srcOrd="0" destOrd="0" presId="urn:microsoft.com/office/officeart/2005/8/layout/process5"/>
    <dgm:cxn modelId="{AB94CB1D-1F18-4C9F-B6B1-6E2ED8B028E6}" srcId="{D1CFD936-7DD9-4803-A3A7-DA824C9E5BE3}" destId="{22DB2AC2-32E2-42C6-AA6C-2306EFB227FA}" srcOrd="2" destOrd="0" parTransId="{0189215F-4D34-4655-BEBD-67FF0B518AB6}" sibTransId="{081CBB55-07EA-4B86-842B-95EDA869510C}"/>
    <dgm:cxn modelId="{443A9B26-774D-4879-B988-3491EAF4C490}" type="presOf" srcId="{DC6E40C9-A14F-4754-8C7E-AF21C9D6D2B4}" destId="{72E9958E-3F15-458F-A40A-19682E2538E1}" srcOrd="0" destOrd="0" presId="urn:microsoft.com/office/officeart/2005/8/layout/process5"/>
    <dgm:cxn modelId="{0CF4A22D-DD3C-4416-B0C0-70A8BE3EE6A0}" type="presOf" srcId="{99BCCEBC-E2C1-4B98-9A2C-E1112419F5BD}" destId="{EF1AB063-1CF6-433D-A8AC-2E99185EF331}" srcOrd="0" destOrd="0" presId="urn:microsoft.com/office/officeart/2005/8/layout/process5"/>
    <dgm:cxn modelId="{FC4F7F36-5317-4E8B-AFCC-48A4AABABB3E}" type="presOf" srcId="{3A3E5431-F236-42E3-8C9A-76DEC4B07129}" destId="{6AA0192A-6B5B-41A7-AA40-B12AFD788020}" srcOrd="1" destOrd="0" presId="urn:microsoft.com/office/officeart/2005/8/layout/process5"/>
    <dgm:cxn modelId="{032EDF38-D20F-4C63-8B95-D347E37A83A2}" srcId="{D1CFD936-7DD9-4803-A3A7-DA824C9E5BE3}" destId="{C4AB57A9-9946-41B5-AEBB-B1A9E6FDA17B}" srcOrd="4" destOrd="0" parTransId="{C65D9EFC-F0AD-4A8B-A0E3-34262F3BF95F}" sibTransId="{7DBADFFC-3633-47CE-A897-E0D9553FDD40}"/>
    <dgm:cxn modelId="{38191C5B-26CF-4A6E-9D87-68F025BDC2C3}" type="presOf" srcId="{CB791677-AF04-448A-ACE4-8BC122A8DAA2}" destId="{7EF4AAC4-82D4-4B6C-9FAF-41B873768C56}" srcOrd="1" destOrd="0" presId="urn:microsoft.com/office/officeart/2005/8/layout/process5"/>
    <dgm:cxn modelId="{EFB68673-0AAF-456C-B9F2-DDDE7FAA9986}" type="presOf" srcId="{724FAC86-5149-4DDD-9197-CCC81E4D9F34}" destId="{38816582-CE52-493D-A5F1-27D2EAABDF15}" srcOrd="0" destOrd="0" presId="urn:microsoft.com/office/officeart/2005/8/layout/process5"/>
    <dgm:cxn modelId="{E3537F81-CFF3-4107-9544-47ECAF262A0D}" type="presOf" srcId="{081CBB55-07EA-4B86-842B-95EDA869510C}" destId="{D47C08AF-FEBC-471E-91C7-C1BCEE8D0EB0}" srcOrd="0" destOrd="0" presId="urn:microsoft.com/office/officeart/2005/8/layout/process5"/>
    <dgm:cxn modelId="{003F5489-F967-42A0-90C5-56727E3154E7}" srcId="{D1CFD936-7DD9-4803-A3A7-DA824C9E5BE3}" destId="{DC6E40C9-A14F-4754-8C7E-AF21C9D6D2B4}" srcOrd="1" destOrd="0" parTransId="{E766FE7B-1C1B-435B-87A1-D0D9445ADDAC}" sibTransId="{99BCCEBC-E2C1-4B98-9A2C-E1112419F5BD}"/>
    <dgm:cxn modelId="{A2ABC498-32B1-458B-BDDA-DFCEABE0E826}" type="presOf" srcId="{22DB2AC2-32E2-42C6-AA6C-2306EFB227FA}" destId="{BFC1DABA-B8BE-4438-9CDF-33F27C167E7C}" srcOrd="0" destOrd="0" presId="urn:microsoft.com/office/officeart/2005/8/layout/process5"/>
    <dgm:cxn modelId="{BCCC319E-86CC-40F8-9B9A-55CFC808E00E}" type="presOf" srcId="{D1CFD936-7DD9-4803-A3A7-DA824C9E5BE3}" destId="{02C41B57-8174-42F3-9808-03E30D9C516B}" srcOrd="0" destOrd="0" presId="urn:microsoft.com/office/officeart/2005/8/layout/process5"/>
    <dgm:cxn modelId="{D195EEB3-F4C8-4E6F-A177-8DABFA18E0E8}" type="presOf" srcId="{C4AB57A9-9946-41B5-AEBB-B1A9E6FDA17B}" destId="{F82B3ED8-0F5F-40BE-ACA8-D5FB4DCCC88E}" srcOrd="0" destOrd="0" presId="urn:microsoft.com/office/officeart/2005/8/layout/process5"/>
    <dgm:cxn modelId="{381A69C9-2DE4-4A8E-A416-4B188BCB2262}" type="presOf" srcId="{99BCCEBC-E2C1-4B98-9A2C-E1112419F5BD}" destId="{D594CB42-17C2-46CB-A40E-8854E98886A4}" srcOrd="1" destOrd="0" presId="urn:microsoft.com/office/officeart/2005/8/layout/process5"/>
    <dgm:cxn modelId="{770B9DD7-80A0-49BB-B0C0-1BEB716AFA09}" srcId="{D1CFD936-7DD9-4803-A3A7-DA824C9E5BE3}" destId="{724FAC86-5149-4DDD-9197-CCC81E4D9F34}" srcOrd="0" destOrd="0" parTransId="{42BC181E-8034-4E05-9C04-6AF6864FA804}" sibTransId="{3A3E5431-F236-42E3-8C9A-76DEC4B07129}"/>
    <dgm:cxn modelId="{2FAAE5E5-2455-4C2B-ADD6-5306A8EBA010}" srcId="{D1CFD936-7DD9-4803-A3A7-DA824C9E5BE3}" destId="{48A76622-1967-4822-BC93-2FA7E82B0A1B}" srcOrd="3" destOrd="0" parTransId="{8B1914CC-615D-4775-BF06-65959F8EF0A1}" sibTransId="{CB791677-AF04-448A-ACE4-8BC122A8DAA2}"/>
    <dgm:cxn modelId="{F05D03DE-A8CB-46F6-A654-1A3E589C8A17}" type="presParOf" srcId="{02C41B57-8174-42F3-9808-03E30D9C516B}" destId="{38816582-CE52-493D-A5F1-27D2EAABDF15}" srcOrd="0" destOrd="0" presId="urn:microsoft.com/office/officeart/2005/8/layout/process5"/>
    <dgm:cxn modelId="{0D38A9F7-9735-431A-BE3C-A5B1BF8E92E3}" type="presParOf" srcId="{02C41B57-8174-42F3-9808-03E30D9C516B}" destId="{DB2E7C61-9EE0-4C01-B81E-5FF0B8928F87}" srcOrd="1" destOrd="0" presId="urn:microsoft.com/office/officeart/2005/8/layout/process5"/>
    <dgm:cxn modelId="{5CFDB0D3-9F8D-436C-A741-E66871A81E19}" type="presParOf" srcId="{DB2E7C61-9EE0-4C01-B81E-5FF0B8928F87}" destId="{6AA0192A-6B5B-41A7-AA40-B12AFD788020}" srcOrd="0" destOrd="0" presId="urn:microsoft.com/office/officeart/2005/8/layout/process5"/>
    <dgm:cxn modelId="{C88A000A-E9EA-494C-AF52-E2F3438B7F7A}" type="presParOf" srcId="{02C41B57-8174-42F3-9808-03E30D9C516B}" destId="{72E9958E-3F15-458F-A40A-19682E2538E1}" srcOrd="2" destOrd="0" presId="urn:microsoft.com/office/officeart/2005/8/layout/process5"/>
    <dgm:cxn modelId="{E9F82ACA-3BD4-43A2-89F1-B0B2C51690CA}" type="presParOf" srcId="{02C41B57-8174-42F3-9808-03E30D9C516B}" destId="{EF1AB063-1CF6-433D-A8AC-2E99185EF331}" srcOrd="3" destOrd="0" presId="urn:microsoft.com/office/officeart/2005/8/layout/process5"/>
    <dgm:cxn modelId="{7A674BC4-A904-4939-B691-3CD7B87CC4DC}" type="presParOf" srcId="{EF1AB063-1CF6-433D-A8AC-2E99185EF331}" destId="{D594CB42-17C2-46CB-A40E-8854E98886A4}" srcOrd="0" destOrd="0" presId="urn:microsoft.com/office/officeart/2005/8/layout/process5"/>
    <dgm:cxn modelId="{A76DFB6B-0363-4429-965B-F0960FAA8924}" type="presParOf" srcId="{02C41B57-8174-42F3-9808-03E30D9C516B}" destId="{BFC1DABA-B8BE-4438-9CDF-33F27C167E7C}" srcOrd="4" destOrd="0" presId="urn:microsoft.com/office/officeart/2005/8/layout/process5"/>
    <dgm:cxn modelId="{0160FF81-A89B-4138-9F28-93C44BAC2C48}" type="presParOf" srcId="{02C41B57-8174-42F3-9808-03E30D9C516B}" destId="{D47C08AF-FEBC-471E-91C7-C1BCEE8D0EB0}" srcOrd="5" destOrd="0" presId="urn:microsoft.com/office/officeart/2005/8/layout/process5"/>
    <dgm:cxn modelId="{A89D5795-B746-49B1-A473-7249C417BF20}" type="presParOf" srcId="{D47C08AF-FEBC-471E-91C7-C1BCEE8D0EB0}" destId="{E167412A-9761-4D86-9569-A9588DC8C264}" srcOrd="0" destOrd="0" presId="urn:microsoft.com/office/officeart/2005/8/layout/process5"/>
    <dgm:cxn modelId="{3FBA512E-23BE-48BE-B9E1-3E9524AABA6E}" type="presParOf" srcId="{02C41B57-8174-42F3-9808-03E30D9C516B}" destId="{30D9C5AD-AAE0-447F-9DD8-3BCB72222EB8}" srcOrd="6" destOrd="0" presId="urn:microsoft.com/office/officeart/2005/8/layout/process5"/>
    <dgm:cxn modelId="{EEF506F8-2DEB-4E25-BCCE-17285FF1CF05}" type="presParOf" srcId="{02C41B57-8174-42F3-9808-03E30D9C516B}" destId="{6C58FBDF-CDF9-489C-B5CA-9FF43E70C6E1}" srcOrd="7" destOrd="0" presId="urn:microsoft.com/office/officeart/2005/8/layout/process5"/>
    <dgm:cxn modelId="{AE45AF84-DDB4-41BF-941C-50C375D519B9}" type="presParOf" srcId="{6C58FBDF-CDF9-489C-B5CA-9FF43E70C6E1}" destId="{7EF4AAC4-82D4-4B6C-9FAF-41B873768C56}" srcOrd="0" destOrd="0" presId="urn:microsoft.com/office/officeart/2005/8/layout/process5"/>
    <dgm:cxn modelId="{28591A92-A8E6-40A4-9D9F-20A0C6001267}" type="presParOf" srcId="{02C41B57-8174-42F3-9808-03E30D9C516B}" destId="{F82B3ED8-0F5F-40BE-ACA8-D5FB4DCCC88E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816582-CE52-493D-A5F1-27D2EAABDF15}">
      <dsp:nvSpPr>
        <dsp:cNvPr id="0" name=""/>
        <dsp:cNvSpPr/>
      </dsp:nvSpPr>
      <dsp:spPr>
        <a:xfrm>
          <a:off x="0" y="262042"/>
          <a:ext cx="2668470" cy="1601082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solidFill>
              <a:schemeClr val="tx1"/>
            </a:solidFill>
            <a:latin typeface="Aharoni" panose="02010803020104030203" pitchFamily="2" charset="-79"/>
            <a:cs typeface="Aharoni" panose="02010803020104030203" pitchFamily="2" charset="-79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solidFill>
              <a:schemeClr val="tx1"/>
            </a:solidFill>
            <a:latin typeface="Aharoni" panose="02010803020104030203" pitchFamily="2" charset="-79"/>
            <a:cs typeface="Aharoni" panose="02010803020104030203" pitchFamily="2" charset="-79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Dreamer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Birth to 18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Identify dreams for the future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Interview role models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Find mentors 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solidFill>
              <a:schemeClr val="tx1"/>
            </a:solidFill>
          </a:endParaRPr>
        </a:p>
      </dsp:txBody>
      <dsp:txXfrm>
        <a:off x="46894" y="308936"/>
        <a:ext cx="2574682" cy="1507294"/>
      </dsp:txXfrm>
    </dsp:sp>
    <dsp:sp modelId="{DB2E7C61-9EE0-4C01-B81E-5FF0B8928F87}">
      <dsp:nvSpPr>
        <dsp:cNvPr id="0" name=""/>
        <dsp:cNvSpPr/>
      </dsp:nvSpPr>
      <dsp:spPr>
        <a:xfrm>
          <a:off x="2905260" y="731693"/>
          <a:ext cx="570447" cy="6617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>
        <a:off x="2905260" y="864049"/>
        <a:ext cx="399313" cy="397068"/>
      </dsp:txXfrm>
    </dsp:sp>
    <dsp:sp modelId="{72E9958E-3F15-458F-A40A-19682E2538E1}">
      <dsp:nvSpPr>
        <dsp:cNvPr id="0" name=""/>
        <dsp:cNvSpPr/>
      </dsp:nvSpPr>
      <dsp:spPr>
        <a:xfrm>
          <a:off x="3744787" y="262042"/>
          <a:ext cx="2668470" cy="1601082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Explorer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18 to 36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Fully exhaust your potential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Take risks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Don’t obsess over money</a:t>
          </a:r>
        </a:p>
      </dsp:txBody>
      <dsp:txXfrm>
        <a:off x="3791681" y="308936"/>
        <a:ext cx="2574682" cy="1507294"/>
      </dsp:txXfrm>
    </dsp:sp>
    <dsp:sp modelId="{EF1AB063-1CF6-433D-A8AC-2E99185EF331}">
      <dsp:nvSpPr>
        <dsp:cNvPr id="0" name=""/>
        <dsp:cNvSpPr/>
      </dsp:nvSpPr>
      <dsp:spPr>
        <a:xfrm rot="43287">
          <a:off x="6645483" y="754942"/>
          <a:ext cx="559551" cy="6617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>
        <a:off x="6645490" y="886241"/>
        <a:ext cx="391686" cy="397068"/>
      </dsp:txXfrm>
    </dsp:sp>
    <dsp:sp modelId="{BFC1DABA-B8BE-4438-9CDF-33F27C167E7C}">
      <dsp:nvSpPr>
        <dsp:cNvPr id="0" name=""/>
        <dsp:cNvSpPr/>
      </dsp:nvSpPr>
      <dsp:spPr>
        <a:xfrm>
          <a:off x="7468931" y="308938"/>
          <a:ext cx="2668470" cy="1601082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Builder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36 to 54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Jump on opportunities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Double your effort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Play to sour strengths</a:t>
          </a:r>
        </a:p>
      </dsp:txBody>
      <dsp:txXfrm>
        <a:off x="7515825" y="355832"/>
        <a:ext cx="2574682" cy="1507294"/>
      </dsp:txXfrm>
    </dsp:sp>
    <dsp:sp modelId="{D47C08AF-FEBC-471E-91C7-C1BCEE8D0EB0}">
      <dsp:nvSpPr>
        <dsp:cNvPr id="0" name=""/>
        <dsp:cNvSpPr/>
      </dsp:nvSpPr>
      <dsp:spPr>
        <a:xfrm rot="5430854">
          <a:off x="8523306" y="2070093"/>
          <a:ext cx="536537" cy="6617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 rot="-5400000">
        <a:off x="8593763" y="2132718"/>
        <a:ext cx="397068" cy="375576"/>
      </dsp:txXfrm>
    </dsp:sp>
    <dsp:sp modelId="{30D9C5AD-AAE0-447F-9DD8-3BCB72222EB8}">
      <dsp:nvSpPr>
        <dsp:cNvPr id="0" name=""/>
        <dsp:cNvSpPr/>
      </dsp:nvSpPr>
      <dsp:spPr>
        <a:xfrm>
          <a:off x="7445475" y="2922316"/>
          <a:ext cx="2668470" cy="1601082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Giver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72 to 90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Revisit your aspiration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Give to a cause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Interact with young people in a meaning full way  </a:t>
          </a:r>
        </a:p>
      </dsp:txBody>
      <dsp:txXfrm>
        <a:off x="7492369" y="2969210"/>
        <a:ext cx="2574682" cy="1507294"/>
      </dsp:txXfrm>
    </dsp:sp>
    <dsp:sp modelId="{6C58FBDF-CDF9-489C-B5CA-9FF43E70C6E1}">
      <dsp:nvSpPr>
        <dsp:cNvPr id="0" name=""/>
        <dsp:cNvSpPr/>
      </dsp:nvSpPr>
      <dsp:spPr>
        <a:xfrm rot="10792385">
          <a:off x="6671311" y="3396031"/>
          <a:ext cx="547076" cy="6617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 rot="10800000">
        <a:off x="6835434" y="3528205"/>
        <a:ext cx="382953" cy="397068"/>
      </dsp:txXfrm>
    </dsp:sp>
    <dsp:sp modelId="{F82B3ED8-0F5F-40BE-ACA8-D5FB4DCCC88E}">
      <dsp:nvSpPr>
        <dsp:cNvPr id="0" name=""/>
        <dsp:cNvSpPr/>
      </dsp:nvSpPr>
      <dsp:spPr>
        <a:xfrm>
          <a:off x="3744787" y="2930513"/>
          <a:ext cx="2668470" cy="1601082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Mentor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54 to 72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Share your unique gifts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Listen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Start small, then deepen commitment </a:t>
          </a:r>
        </a:p>
      </dsp:txBody>
      <dsp:txXfrm>
        <a:off x="3791681" y="2977407"/>
        <a:ext cx="2574682" cy="15072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961AB-B23C-C6A3-AD23-AD113D5179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217E1-17DF-1AD0-F8D5-4EEB5ADFA1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D7FF5-C450-2714-7855-177B9D4A6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4BBA8D-2536-3598-A951-231A8D549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631C89-D853-62D6-EDF0-E6624DA75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182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F6501-B05E-258C-762A-C8D0B6768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F7886-5DDB-BDE7-1F71-5C9926E65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E52723-7155-1F15-C3E6-725450B14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DF001A-E0AC-D100-BD84-CC984C847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6CE0D5-ADBF-6A29-2E57-FAFDD4F67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034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FF568-42F5-5CDF-8D9E-7E9C7EF3C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B3455C-71D8-A5F4-547E-7ACEB034F6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B76469-6A2E-2F7B-3EA7-F324F0B2C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563C11-94A6-069A-DE9C-2B04C8113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E9283-8AC6-8AA9-1EFD-EA78C50CC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753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691A-81AE-A38F-BEF2-9C60E19EF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EED08-128D-43A6-57B0-994726D85D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AC90C7-8B54-A5CE-C44A-77918632C9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1276B8-1401-909C-2814-E79E5E7AD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97CB7-4B9A-733B-5E01-63C92B878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13D5D8-029D-2ADF-FEC8-F2601F490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452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D6CEF-D86A-0CF1-B03B-CAD0ED20C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4D9AA6-B3A7-8DFE-6B0B-A4E3B80423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30C3C8-01DB-1825-C5FB-1B8D368F9C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85F4F0-B5A2-8423-375C-421CA66C74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F0E096-E537-A4E3-1135-0C39C84B1C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44F2EF-EC01-5EF4-7AEF-05D4FB07C6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4F2FAD-5CFC-931A-172B-1613D9414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02EE7B-2905-DC95-03A6-4F12E7C87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976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F1A8D-3F64-1CC6-770F-CB6F5794B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C85941-73AC-0236-9FCC-1CD8ED721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134FA8-4C98-372F-E99A-0A3198685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41BC0E-385E-A6AE-86D7-25E451BD1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217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663B8D-0670-5485-1D04-304BF0DAB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7BCCBC-C077-975D-154B-4D678C7C8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E62C54-3041-02A4-1CBE-1C2FEDA4D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542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0C9D9-CF6C-BF6A-7E5A-9A8AE8BB4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9102F-EB4F-7DB1-AF52-FBFF5CF483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FFAB2F-19CA-F989-52D1-F19C354228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68089C-C588-0383-FE0C-20ED49754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5066C7-7735-0C8B-2903-55DB43C5C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9B1509-3807-F7BC-1EE2-3175A6C57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410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D784D-CCC7-0617-BA7D-7560E6CE8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C5C662-8171-09F8-AEC5-9ED14012E5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416B4-3ABD-E1F7-30D5-4D5DA7A689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7B8592-DB7F-301D-6409-FC71ADDD7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802609-ACD6-7281-9E90-A26BF34BD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F1074B-A95C-B9F9-7210-3E9D5A030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40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E3733-3B01-B574-ECB2-A3421F33A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CE05-BCC4-9DEF-B214-5D10254B07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E4B5D-E2FA-89AF-DC60-18214135C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A92886-9CA1-FE76-B4AA-0070E2136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4716F-F953-7D92-294C-632EEDC32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24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66B205-8DC6-949D-EE5A-C4B4B3F581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4125D8-3EA0-0BAF-986F-F27E6BB38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C2F130-1693-9371-CC37-FCB263909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900D5-18C7-BB3D-30AA-ED016BF44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4078E-F22F-E2DF-8243-F55B80C18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63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E4F1C6-0811-6D9C-C2C3-541470DA4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BA9228-C3AC-4B5F-7C03-C518D56128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18652-26F6-B988-7F7B-5403B8BA6A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ED0F05-3CC6-D5A3-71FB-3ABB8989A8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EB226-6F5C-F920-0498-67051CC193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775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image" Target="../media/image13.jpeg"/><Relationship Id="rId7" Type="http://schemas.openxmlformats.org/officeDocument/2006/relationships/image" Target="../media/image17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cpb-us-e2.wpmucdn.com/faculty.sites.uci.edu/dist/4/562/files/2020/03/ShaneHeckhausen_2019.pdf" TargetMode="External"/><Relationship Id="rId3" Type="http://schemas.openxmlformats.org/officeDocument/2006/relationships/hyperlink" Target="https://www.picpedia.org/chalkboard/r/reference.html" TargetMode="External"/><Relationship Id="rId7" Type="http://schemas.openxmlformats.org/officeDocument/2006/relationships/hyperlink" Target="https://opentext.wsu.edu/psych105nusbaum/chapter/stages-of-development/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erywellmind.com/a-list-of-psychological-disorders-2794776" TargetMode="External"/><Relationship Id="rId5" Type="http://schemas.openxmlformats.org/officeDocument/2006/relationships/hyperlink" Target="https://www.bps.org.uk/public/what-is-psychology" TargetMode="External"/><Relationship Id="rId10" Type="http://schemas.openxmlformats.org/officeDocument/2006/relationships/hyperlink" Target="https://www.cnbc.com/2022/01/20/there-are-5-stages-of-life-what-to-do-at-every-age-to-minimize-regrets.html#:~:text=There%20are%205%20main%20stages%20of%20life%E2%80%94here%E2%80%99s%20what,to%2072%20...%205%205.%20The%20Giver%20Stage" TargetMode="External"/><Relationship Id="rId4" Type="http://schemas.openxmlformats.org/officeDocument/2006/relationships/hyperlink" Target="https://creativecommons.org/licenses/by-sa/3.0/" TargetMode="External"/><Relationship Id="rId9" Type="http://schemas.openxmlformats.org/officeDocument/2006/relationships/hyperlink" Target="https://www.simplypsychology.org/whatispsychology.html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CDC90-8BA1-FEDF-E73A-368DBB928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5FAFE-0368-53BA-E480-26239F630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23056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Video 4" title="Blue Arrows">
            <a:hlinkClick r:id="" action="ppaction://media"/>
            <a:extLst>
              <a:ext uri="{FF2B5EF4-FFF2-40B4-BE49-F238E27FC236}">
                <a16:creationId xmlns:a16="http://schemas.microsoft.com/office/drawing/2014/main" id="{15A97A6F-7D59-07D2-784D-BDFF668287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29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8E20E84-CB4D-D415-2BA2-5A50FFF1E292}"/>
              </a:ext>
            </a:extLst>
          </p:cNvPr>
          <p:cNvSpPr/>
          <p:nvPr/>
        </p:nvSpPr>
        <p:spPr>
          <a:xfrm>
            <a:off x="34289" y="4191122"/>
            <a:ext cx="4807341" cy="1236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for Health and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Social Care 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(BMHP4003_BIRM)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EC7407B-7F58-8C1B-A185-720221C487CC}"/>
              </a:ext>
            </a:extLst>
          </p:cNvPr>
          <p:cNvSpPr/>
          <p:nvPr/>
        </p:nvSpPr>
        <p:spPr>
          <a:xfrm>
            <a:off x="1324708" y="1090246"/>
            <a:ext cx="8780584" cy="181707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Why is psychology important when working as a Personal Assistant working with adults with disabilities?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A10F309-2627-C087-FABF-B5A191223056}"/>
              </a:ext>
            </a:extLst>
          </p:cNvPr>
          <p:cNvSpPr/>
          <p:nvPr/>
        </p:nvSpPr>
        <p:spPr>
          <a:xfrm>
            <a:off x="8264769" y="4191122"/>
            <a:ext cx="3681046" cy="13255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Joliana Dede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number: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(2121171)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Joanne Davies</a:t>
            </a:r>
          </a:p>
        </p:txBody>
      </p:sp>
    </p:spTree>
    <p:extLst>
      <p:ext uri="{BB962C8B-B14F-4D97-AF65-F5344CB8AC3E}">
        <p14:creationId xmlns:p14="http://schemas.microsoft.com/office/powerpoint/2010/main" val="3189974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A4866-DB6C-B25E-81BD-EC7A6067D9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 descr="A digital balance scale using circles">
            <a:extLst>
              <a:ext uri="{FF2B5EF4-FFF2-40B4-BE49-F238E27FC236}">
                <a16:creationId xmlns:a16="http://schemas.microsoft.com/office/drawing/2014/main" id="{D62DE2E6-B157-DC57-339C-B5327BA0B8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1643A8F-251A-3469-2D61-9A3720AB3462}"/>
              </a:ext>
            </a:extLst>
          </p:cNvPr>
          <p:cNvSpPr/>
          <p:nvPr/>
        </p:nvSpPr>
        <p:spPr>
          <a:xfrm>
            <a:off x="175847" y="3429000"/>
            <a:ext cx="3821724" cy="32924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According to psychosocial theory, we experience eight stages of development over our lifespan: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Infancy.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Toddlerhood.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Preschool years.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Early school years.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Adolescence.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Young adulthood.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Middle adulthood.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Late adulthood.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AF6AD326-1822-531F-9B8B-5FBF87316D0A}"/>
              </a:ext>
            </a:extLst>
          </p:cNvPr>
          <p:cNvSpPr/>
          <p:nvPr/>
        </p:nvSpPr>
        <p:spPr>
          <a:xfrm>
            <a:off x="4091354" y="3622431"/>
            <a:ext cx="4149970" cy="2684584"/>
          </a:xfrm>
          <a:prstGeom prst="rightArrow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successful end of every task results in a sense of competence and a healthy personality.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AEC074B4-1B3E-AEDF-5076-F057FC540B1C}"/>
              </a:ext>
            </a:extLst>
          </p:cNvPr>
          <p:cNvSpPr/>
          <p:nvPr/>
        </p:nvSpPr>
        <p:spPr>
          <a:xfrm>
            <a:off x="8241323" y="3622431"/>
            <a:ext cx="3950677" cy="2870444"/>
          </a:xfrm>
          <a:prstGeom prst="rightArrow">
            <a:avLst/>
          </a:prstGeom>
          <a:solidFill>
            <a:schemeClr val="bg2">
              <a:lumMod val="90000"/>
            </a:schemeClr>
          </a:solidFill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dirty="0">
                <a:solidFill>
                  <a:schemeClr val="tx1"/>
                </a:solidFill>
                <a:effectLst/>
                <a:latin typeface="Lora" pitchFamily="2" charset="0"/>
              </a:rPr>
              <a:t> </a:t>
            </a: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Failure to master these tasks leads to feelings of inadequacy</a:t>
            </a:r>
            <a:r>
              <a:rPr lang="en-GB" b="0" i="0" dirty="0">
                <a:solidFill>
                  <a:schemeClr val="tx1"/>
                </a:solidFill>
                <a:effectLst/>
                <a:latin typeface="Lora" pitchFamily="2" charset="0"/>
              </a:rPr>
              <a:t>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4E2C1A-5D30-39D1-E6D7-08D73D86CCA0}"/>
              </a:ext>
            </a:extLst>
          </p:cNvPr>
          <p:cNvSpPr txBox="1"/>
          <p:nvPr/>
        </p:nvSpPr>
        <p:spPr>
          <a:xfrm>
            <a:off x="10456984" y="6526335"/>
            <a:ext cx="17819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According to Erikson (1963)</a:t>
            </a:r>
          </a:p>
        </p:txBody>
      </p:sp>
    </p:spTree>
    <p:extLst>
      <p:ext uri="{BB962C8B-B14F-4D97-AF65-F5344CB8AC3E}">
        <p14:creationId xmlns:p14="http://schemas.microsoft.com/office/powerpoint/2010/main" val="810176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4F4D4-7DAE-825A-2A9D-DE9BCF6D5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89937"/>
            <a:ext cx="4618892" cy="2487165"/>
          </a:xfrm>
        </p:spPr>
        <p:txBody>
          <a:bodyPr>
            <a:normAutofit fontScale="90000"/>
          </a:bodyPr>
          <a:lstStyle/>
          <a:p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  <a:t>The five most important theorise are those of:</a:t>
            </a:r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  <a:t>Sigmund Freud (1856-1939)</a:t>
            </a:r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  <a:t>Erik Erikson (1902-1994)</a:t>
            </a:r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  <a:t>Jean Piaget (1896-1980)</a:t>
            </a:r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  <a:t>John Bowlby (1907-1990)</a:t>
            </a:r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  <a:t>Albert Bandura (1925-2021)</a:t>
            </a: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endParaRPr lang="en-GB" sz="1800" dirty="0"/>
          </a:p>
        </p:txBody>
      </p:sp>
      <p:pic>
        <p:nvPicPr>
          <p:cNvPr id="5" name="Content Placeholder 4" descr="Group of glass stars on a white background">
            <a:extLst>
              <a:ext uri="{FF2B5EF4-FFF2-40B4-BE49-F238E27FC236}">
                <a16:creationId xmlns:a16="http://schemas.microsoft.com/office/drawing/2014/main" id="{DB39F10E-ACB9-89C0-5531-C3F2F7B178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954" y="0"/>
            <a:ext cx="8088923" cy="4315965"/>
          </a:xfrm>
        </p:spPr>
      </p:pic>
      <p:sp>
        <p:nvSpPr>
          <p:cNvPr id="9" name="Rectangle: Diagonal Corners Snipped 8">
            <a:extLst>
              <a:ext uri="{FF2B5EF4-FFF2-40B4-BE49-F238E27FC236}">
                <a16:creationId xmlns:a16="http://schemas.microsoft.com/office/drawing/2014/main" id="{483EFE55-2826-FB45-4B77-4D739FCBF736}"/>
              </a:ext>
            </a:extLst>
          </p:cNvPr>
          <p:cNvSpPr/>
          <p:nvPr/>
        </p:nvSpPr>
        <p:spPr>
          <a:xfrm>
            <a:off x="6740770" y="492369"/>
            <a:ext cx="4958862" cy="6484733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Considers the study of individual development from conception into old age 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theory of life-span                     development provides frame for conception human ageing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How  babies and children growth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90016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E74ED25-61C7-901D-4574-097ECF8D9228}"/>
              </a:ext>
            </a:extLst>
          </p:cNvPr>
          <p:cNvSpPr/>
          <p:nvPr/>
        </p:nvSpPr>
        <p:spPr>
          <a:xfrm>
            <a:off x="0" y="5213350"/>
            <a:ext cx="12192000" cy="1644650"/>
          </a:xfrm>
          <a:custGeom>
            <a:avLst/>
            <a:gdLst>
              <a:gd name="connsiteX0" fmla="*/ 0 w 12192000"/>
              <a:gd name="connsiteY0" fmla="*/ 0 h 1644650"/>
              <a:gd name="connsiteX1" fmla="*/ 12192000 w 12192000"/>
              <a:gd name="connsiteY1" fmla="*/ 0 h 1644650"/>
              <a:gd name="connsiteX2" fmla="*/ 12192000 w 12192000"/>
              <a:gd name="connsiteY2" fmla="*/ 1644650 h 1644650"/>
              <a:gd name="connsiteX3" fmla="*/ 0 w 12192000"/>
              <a:gd name="connsiteY3" fmla="*/ 1644650 h 1644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644650">
                <a:moveTo>
                  <a:pt x="0" y="0"/>
                </a:moveTo>
                <a:lnTo>
                  <a:pt x="12192000" y="0"/>
                </a:lnTo>
                <a:lnTo>
                  <a:pt x="12192000" y="1644650"/>
                </a:lnTo>
                <a:lnTo>
                  <a:pt x="0" y="1644650"/>
                </a:lnTo>
                <a:close/>
              </a:path>
            </a:pathLst>
          </a:custGeom>
          <a:solidFill>
            <a:srgbClr val="FFFFFF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5E51320-B9A1-2C05-0B84-E63399971707}"/>
              </a:ext>
            </a:extLst>
          </p:cNvPr>
          <p:cNvSpPr/>
          <p:nvPr/>
        </p:nvSpPr>
        <p:spPr>
          <a:xfrm>
            <a:off x="0" y="19902"/>
            <a:ext cx="12192000" cy="6957673"/>
          </a:xfrm>
          <a:custGeom>
            <a:avLst/>
            <a:gdLst>
              <a:gd name="connsiteX0" fmla="*/ 0 w 12192000"/>
              <a:gd name="connsiteY0" fmla="*/ 0 h 5294109"/>
              <a:gd name="connsiteX1" fmla="*/ 12192000 w 12192000"/>
              <a:gd name="connsiteY1" fmla="*/ 0 h 5294109"/>
              <a:gd name="connsiteX2" fmla="*/ 12192000 w 12192000"/>
              <a:gd name="connsiteY2" fmla="*/ 5294110 h 5294109"/>
              <a:gd name="connsiteX3" fmla="*/ 0 w 12192000"/>
              <a:gd name="connsiteY3" fmla="*/ 5294110 h 5294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294109">
                <a:moveTo>
                  <a:pt x="0" y="0"/>
                </a:moveTo>
                <a:lnTo>
                  <a:pt x="12192000" y="0"/>
                </a:lnTo>
                <a:lnTo>
                  <a:pt x="12192000" y="5294110"/>
                </a:lnTo>
                <a:lnTo>
                  <a:pt x="0" y="5294110"/>
                </a:lnTo>
                <a:close/>
              </a:path>
            </a:pathLst>
          </a:custGeom>
          <a:solidFill>
            <a:srgbClr val="F2F2F2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F701670-F4E1-D541-04E7-B15DE2B59BB7}"/>
              </a:ext>
            </a:extLst>
          </p:cNvPr>
          <p:cNvSpPr/>
          <p:nvPr/>
        </p:nvSpPr>
        <p:spPr>
          <a:xfrm>
            <a:off x="0" y="2391476"/>
            <a:ext cx="6440785" cy="3161956"/>
          </a:xfrm>
          <a:custGeom>
            <a:avLst/>
            <a:gdLst>
              <a:gd name="connsiteX0" fmla="*/ 2123992 w 6440785"/>
              <a:gd name="connsiteY0" fmla="*/ 164751 h 3161956"/>
              <a:gd name="connsiteX1" fmla="*/ 0 w 6440785"/>
              <a:gd name="connsiteY1" fmla="*/ 3161957 h 3161956"/>
              <a:gd name="connsiteX2" fmla="*/ 6440786 w 6440785"/>
              <a:gd name="connsiteY2" fmla="*/ 3161957 h 3161956"/>
              <a:gd name="connsiteX3" fmla="*/ 3949446 w 6440785"/>
              <a:gd name="connsiteY3" fmla="*/ 164757 h 3161956"/>
              <a:gd name="connsiteX4" fmla="*/ 3038139 w 6440785"/>
              <a:gd name="connsiteY4" fmla="*/ 0 h 3161956"/>
              <a:gd name="connsiteX5" fmla="*/ 2123992 w 6440785"/>
              <a:gd name="connsiteY5" fmla="*/ 164751 h 31619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40785" h="3161956">
                <a:moveTo>
                  <a:pt x="2123992" y="164751"/>
                </a:moveTo>
                <a:lnTo>
                  <a:pt x="0" y="3161957"/>
                </a:lnTo>
                <a:lnTo>
                  <a:pt x="6440786" y="3161957"/>
                </a:lnTo>
                <a:lnTo>
                  <a:pt x="3949446" y="164757"/>
                </a:lnTo>
                <a:cubicBezTo>
                  <a:pt x="3949440" y="164757"/>
                  <a:pt x="3742989" y="0"/>
                  <a:pt x="3038139" y="0"/>
                </a:cubicBezTo>
                <a:cubicBezTo>
                  <a:pt x="2333289" y="0"/>
                  <a:pt x="2123992" y="164751"/>
                  <a:pt x="2123992" y="164751"/>
                </a:cubicBezTo>
                <a:close/>
              </a:path>
            </a:pathLst>
          </a:custGeom>
          <a:solidFill>
            <a:srgbClr val="FFFFFF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grpSp>
        <p:nvGrpSpPr>
          <p:cNvPr id="12" name="Content Placeholder 4" descr="A lamp shining light onto a desk">
            <a:extLst>
              <a:ext uri="{FF2B5EF4-FFF2-40B4-BE49-F238E27FC236}">
                <a16:creationId xmlns:a16="http://schemas.microsoft.com/office/drawing/2014/main" id="{8E4756F9-5C00-AB4C-C91A-B39C30E60204}"/>
              </a:ext>
            </a:extLst>
          </p:cNvPr>
          <p:cNvGrpSpPr/>
          <p:nvPr/>
        </p:nvGrpSpPr>
        <p:grpSpPr>
          <a:xfrm>
            <a:off x="1878966" y="959255"/>
            <a:ext cx="2043525" cy="2094496"/>
            <a:chOff x="3103257" y="756310"/>
            <a:chExt cx="2043525" cy="2094496"/>
          </a:xfrm>
        </p:grpSpPr>
        <p:grpSp>
          <p:nvGrpSpPr>
            <p:cNvPr id="13" name="Content Placeholder 4" descr="A lamp shining light onto a desk">
              <a:extLst>
                <a:ext uri="{FF2B5EF4-FFF2-40B4-BE49-F238E27FC236}">
                  <a16:creationId xmlns:a16="http://schemas.microsoft.com/office/drawing/2014/main" id="{C6DE4739-A5DE-A9BB-650F-221EF38BFA88}"/>
                </a:ext>
              </a:extLst>
            </p:cNvPr>
            <p:cNvGrpSpPr/>
            <p:nvPr/>
          </p:nvGrpSpPr>
          <p:grpSpPr>
            <a:xfrm>
              <a:off x="4157929" y="756310"/>
              <a:ext cx="152209" cy="183146"/>
              <a:chOff x="4157929" y="756310"/>
              <a:chExt cx="152209" cy="183146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F74D2C2C-665A-06B0-C85F-6D277C3CF5F8}"/>
                  </a:ext>
                </a:extLst>
              </p:cNvPr>
              <p:cNvSpPr/>
              <p:nvPr/>
            </p:nvSpPr>
            <p:spPr>
              <a:xfrm>
                <a:off x="4208633" y="756310"/>
                <a:ext cx="50800" cy="164096"/>
              </a:xfrm>
              <a:custGeom>
                <a:avLst/>
                <a:gdLst>
                  <a:gd name="connsiteX0" fmla="*/ 25400 w 50800"/>
                  <a:gd name="connsiteY0" fmla="*/ 164097 h 164096"/>
                  <a:gd name="connsiteX1" fmla="*/ 0 w 50800"/>
                  <a:gd name="connsiteY1" fmla="*/ 138697 h 164096"/>
                  <a:gd name="connsiteX2" fmla="*/ 0 w 50800"/>
                  <a:gd name="connsiteY2" fmla="*/ 25400 h 164096"/>
                  <a:gd name="connsiteX3" fmla="*/ 25400 w 50800"/>
                  <a:gd name="connsiteY3" fmla="*/ 0 h 164096"/>
                  <a:gd name="connsiteX4" fmla="*/ 50800 w 50800"/>
                  <a:gd name="connsiteY4" fmla="*/ 25400 h 164096"/>
                  <a:gd name="connsiteX5" fmla="*/ 50800 w 50800"/>
                  <a:gd name="connsiteY5" fmla="*/ 138697 h 164096"/>
                  <a:gd name="connsiteX6" fmla="*/ 25400 w 50800"/>
                  <a:gd name="connsiteY6" fmla="*/ 164097 h 16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00" h="164096">
                    <a:moveTo>
                      <a:pt x="25400" y="164097"/>
                    </a:moveTo>
                    <a:cubicBezTo>
                      <a:pt x="11373" y="164097"/>
                      <a:pt x="0" y="152724"/>
                      <a:pt x="0" y="138697"/>
                    </a:cubicBezTo>
                    <a:lnTo>
                      <a:pt x="0" y="25400"/>
                    </a:lnTo>
                    <a:cubicBezTo>
                      <a:pt x="0" y="11373"/>
                      <a:pt x="11373" y="0"/>
                      <a:pt x="25400" y="0"/>
                    </a:cubicBezTo>
                    <a:cubicBezTo>
                      <a:pt x="39427" y="0"/>
                      <a:pt x="50800" y="11373"/>
                      <a:pt x="50800" y="25400"/>
                    </a:cubicBezTo>
                    <a:lnTo>
                      <a:pt x="50800" y="138697"/>
                    </a:lnTo>
                    <a:cubicBezTo>
                      <a:pt x="50800" y="152724"/>
                      <a:pt x="39427" y="164097"/>
                      <a:pt x="25400" y="164097"/>
                    </a:cubicBezTo>
                    <a:close/>
                  </a:path>
                </a:pathLst>
              </a:custGeom>
              <a:solidFill>
                <a:srgbClr val="E6E6E6"/>
              </a:solidFill>
              <a:ln w="63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65543B6D-F9B2-EEB8-E106-C518B934731B}"/>
                  </a:ext>
                </a:extLst>
              </p:cNvPr>
              <p:cNvSpPr/>
              <p:nvPr/>
            </p:nvSpPr>
            <p:spPr>
              <a:xfrm>
                <a:off x="4157929" y="869607"/>
                <a:ext cx="152209" cy="69850"/>
              </a:xfrm>
              <a:custGeom>
                <a:avLst/>
                <a:gdLst>
                  <a:gd name="connsiteX0" fmla="*/ 0 w 152209"/>
                  <a:gd name="connsiteY0" fmla="*/ 0 h 69850"/>
                  <a:gd name="connsiteX1" fmla="*/ 152209 w 152209"/>
                  <a:gd name="connsiteY1" fmla="*/ 0 h 69850"/>
                  <a:gd name="connsiteX2" fmla="*/ 152209 w 152209"/>
                  <a:gd name="connsiteY2" fmla="*/ 69850 h 69850"/>
                  <a:gd name="connsiteX3" fmla="*/ 0 w 152209"/>
                  <a:gd name="connsiteY3" fmla="*/ 69850 h 698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209" h="69850">
                    <a:moveTo>
                      <a:pt x="0" y="0"/>
                    </a:moveTo>
                    <a:lnTo>
                      <a:pt x="152209" y="0"/>
                    </a:lnTo>
                    <a:lnTo>
                      <a:pt x="152209" y="69850"/>
                    </a:lnTo>
                    <a:lnTo>
                      <a:pt x="0" y="69850"/>
                    </a:lnTo>
                    <a:close/>
                  </a:path>
                </a:pathLst>
              </a:custGeom>
              <a:solidFill>
                <a:srgbClr val="D2D2D2"/>
              </a:solidFill>
              <a:ln w="63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A0371C-A36A-7F34-D72A-949094F79B2A}"/>
                </a:ext>
              </a:extLst>
            </p:cNvPr>
            <p:cNvSpPr/>
            <p:nvPr/>
          </p:nvSpPr>
          <p:spPr>
            <a:xfrm>
              <a:off x="3321284" y="917936"/>
              <a:ext cx="1825498" cy="1386770"/>
            </a:xfrm>
            <a:custGeom>
              <a:avLst/>
              <a:gdLst>
                <a:gd name="connsiteX0" fmla="*/ 1825498 w 1825498"/>
                <a:gd name="connsiteY0" fmla="*/ 1386770 h 1386770"/>
                <a:gd name="connsiteX1" fmla="*/ 1122699 w 1825498"/>
                <a:gd name="connsiteY1" fmla="*/ 382759 h 1386770"/>
                <a:gd name="connsiteX2" fmla="*/ 1122699 w 1825498"/>
                <a:gd name="connsiteY2" fmla="*/ 0 h 1386770"/>
                <a:gd name="connsiteX3" fmla="*/ 689629 w 1825498"/>
                <a:gd name="connsiteY3" fmla="*/ 0 h 1386770"/>
                <a:gd name="connsiteX4" fmla="*/ 689629 w 1825498"/>
                <a:gd name="connsiteY4" fmla="*/ 401612 h 1386770"/>
                <a:gd name="connsiteX5" fmla="*/ 595649 w 1825498"/>
                <a:gd name="connsiteY5" fmla="*/ 535870 h 1386770"/>
                <a:gd name="connsiteX6" fmla="*/ 61373 w 1825498"/>
                <a:gd name="connsiteY6" fmla="*/ 535870 h 1386770"/>
                <a:gd name="connsiteX7" fmla="*/ 61373 w 1825498"/>
                <a:gd name="connsiteY7" fmla="*/ 675570 h 1386770"/>
                <a:gd name="connsiteX8" fmla="*/ 318122 w 1825498"/>
                <a:gd name="connsiteY8" fmla="*/ 932320 h 1386770"/>
                <a:gd name="connsiteX9" fmla="*/ 0 w 1825498"/>
                <a:gd name="connsiteY9" fmla="*/ 1386770 h 1386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498" h="1386770">
                  <a:moveTo>
                    <a:pt x="1825498" y="1386770"/>
                  </a:moveTo>
                  <a:lnTo>
                    <a:pt x="1122699" y="382759"/>
                  </a:lnTo>
                  <a:lnTo>
                    <a:pt x="1122699" y="0"/>
                  </a:lnTo>
                  <a:lnTo>
                    <a:pt x="689629" y="0"/>
                  </a:lnTo>
                  <a:lnTo>
                    <a:pt x="689629" y="401612"/>
                  </a:lnTo>
                  <a:lnTo>
                    <a:pt x="595649" y="535870"/>
                  </a:lnTo>
                  <a:lnTo>
                    <a:pt x="61373" y="535870"/>
                  </a:lnTo>
                  <a:lnTo>
                    <a:pt x="61373" y="675570"/>
                  </a:lnTo>
                  <a:lnTo>
                    <a:pt x="318122" y="932320"/>
                  </a:lnTo>
                  <a:lnTo>
                    <a:pt x="0" y="1386770"/>
                  </a:lnTo>
                  <a:close/>
                </a:path>
              </a:pathLst>
            </a:custGeom>
            <a:solidFill>
              <a:srgbClr val="E6E6E6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grpSp>
          <p:nvGrpSpPr>
            <p:cNvPr id="17" name="Content Placeholder 4" descr="A lamp shining light onto a desk">
              <a:extLst>
                <a:ext uri="{FF2B5EF4-FFF2-40B4-BE49-F238E27FC236}">
                  <a16:creationId xmlns:a16="http://schemas.microsoft.com/office/drawing/2014/main" id="{644706F5-0AF6-8EBA-829E-416A73486C3D}"/>
                </a:ext>
              </a:extLst>
            </p:cNvPr>
            <p:cNvGrpSpPr/>
            <p:nvPr/>
          </p:nvGrpSpPr>
          <p:grpSpPr>
            <a:xfrm>
              <a:off x="4284357" y="1911007"/>
              <a:ext cx="304800" cy="279400"/>
              <a:chOff x="4284357" y="1911007"/>
              <a:chExt cx="304800" cy="279400"/>
            </a:xfrm>
            <a:solidFill>
              <a:srgbClr val="FFFFFF"/>
            </a:solidFill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DEFC0AB0-CFFC-9EAF-48B7-3085366F8772}"/>
                  </a:ext>
                </a:extLst>
              </p:cNvPr>
              <p:cNvSpPr/>
              <p:nvPr/>
            </p:nvSpPr>
            <p:spPr>
              <a:xfrm>
                <a:off x="4538357" y="1911007"/>
                <a:ext cx="50800" cy="279400"/>
              </a:xfrm>
              <a:custGeom>
                <a:avLst/>
                <a:gdLst>
                  <a:gd name="connsiteX0" fmla="*/ 25400 w 50800"/>
                  <a:gd name="connsiteY0" fmla="*/ 279400 h 279400"/>
                  <a:gd name="connsiteX1" fmla="*/ 0 w 50800"/>
                  <a:gd name="connsiteY1" fmla="*/ 254000 h 279400"/>
                  <a:gd name="connsiteX2" fmla="*/ 0 w 50800"/>
                  <a:gd name="connsiteY2" fmla="*/ 25400 h 279400"/>
                  <a:gd name="connsiteX3" fmla="*/ 25400 w 50800"/>
                  <a:gd name="connsiteY3" fmla="*/ 0 h 279400"/>
                  <a:gd name="connsiteX4" fmla="*/ 50800 w 50800"/>
                  <a:gd name="connsiteY4" fmla="*/ 25400 h 279400"/>
                  <a:gd name="connsiteX5" fmla="*/ 50800 w 50800"/>
                  <a:gd name="connsiteY5" fmla="*/ 254000 h 279400"/>
                  <a:gd name="connsiteX6" fmla="*/ 25400 w 50800"/>
                  <a:gd name="connsiteY6" fmla="*/ 279400 h 279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00" h="279400">
                    <a:moveTo>
                      <a:pt x="25400" y="279400"/>
                    </a:moveTo>
                    <a:cubicBezTo>
                      <a:pt x="11373" y="279400"/>
                      <a:pt x="0" y="268027"/>
                      <a:pt x="0" y="254000"/>
                    </a:cubicBezTo>
                    <a:lnTo>
                      <a:pt x="0" y="25400"/>
                    </a:lnTo>
                    <a:cubicBezTo>
                      <a:pt x="0" y="11373"/>
                      <a:pt x="11373" y="0"/>
                      <a:pt x="25400" y="0"/>
                    </a:cubicBezTo>
                    <a:cubicBezTo>
                      <a:pt x="39427" y="0"/>
                      <a:pt x="50800" y="11373"/>
                      <a:pt x="50800" y="25400"/>
                    </a:cubicBezTo>
                    <a:lnTo>
                      <a:pt x="50800" y="254000"/>
                    </a:lnTo>
                    <a:cubicBezTo>
                      <a:pt x="50800" y="268027"/>
                      <a:pt x="39427" y="279400"/>
                      <a:pt x="25400" y="2794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63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FAB53D51-89AD-899E-0923-3DB158B2E2FB}"/>
                  </a:ext>
                </a:extLst>
              </p:cNvPr>
              <p:cNvSpPr/>
              <p:nvPr/>
            </p:nvSpPr>
            <p:spPr>
              <a:xfrm>
                <a:off x="4411357" y="1911007"/>
                <a:ext cx="50800" cy="279400"/>
              </a:xfrm>
              <a:custGeom>
                <a:avLst/>
                <a:gdLst>
                  <a:gd name="connsiteX0" fmla="*/ 25400 w 50800"/>
                  <a:gd name="connsiteY0" fmla="*/ 279400 h 279400"/>
                  <a:gd name="connsiteX1" fmla="*/ 0 w 50800"/>
                  <a:gd name="connsiteY1" fmla="*/ 254000 h 279400"/>
                  <a:gd name="connsiteX2" fmla="*/ 0 w 50800"/>
                  <a:gd name="connsiteY2" fmla="*/ 25400 h 279400"/>
                  <a:gd name="connsiteX3" fmla="*/ 25400 w 50800"/>
                  <a:gd name="connsiteY3" fmla="*/ 0 h 279400"/>
                  <a:gd name="connsiteX4" fmla="*/ 50800 w 50800"/>
                  <a:gd name="connsiteY4" fmla="*/ 25400 h 279400"/>
                  <a:gd name="connsiteX5" fmla="*/ 50800 w 50800"/>
                  <a:gd name="connsiteY5" fmla="*/ 254000 h 279400"/>
                  <a:gd name="connsiteX6" fmla="*/ 25400 w 50800"/>
                  <a:gd name="connsiteY6" fmla="*/ 279400 h 279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00" h="279400">
                    <a:moveTo>
                      <a:pt x="25400" y="279400"/>
                    </a:moveTo>
                    <a:cubicBezTo>
                      <a:pt x="11373" y="279400"/>
                      <a:pt x="0" y="268027"/>
                      <a:pt x="0" y="254000"/>
                    </a:cubicBezTo>
                    <a:lnTo>
                      <a:pt x="0" y="25400"/>
                    </a:lnTo>
                    <a:cubicBezTo>
                      <a:pt x="0" y="11373"/>
                      <a:pt x="11373" y="0"/>
                      <a:pt x="25400" y="0"/>
                    </a:cubicBezTo>
                    <a:cubicBezTo>
                      <a:pt x="39427" y="0"/>
                      <a:pt x="50800" y="11373"/>
                      <a:pt x="50800" y="25400"/>
                    </a:cubicBezTo>
                    <a:lnTo>
                      <a:pt x="50800" y="254000"/>
                    </a:lnTo>
                    <a:cubicBezTo>
                      <a:pt x="50800" y="268027"/>
                      <a:pt x="39427" y="279400"/>
                      <a:pt x="25400" y="2794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63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36692CB3-78C8-1D6D-67D5-CB259EA9F3C4}"/>
                  </a:ext>
                </a:extLst>
              </p:cNvPr>
              <p:cNvSpPr/>
              <p:nvPr/>
            </p:nvSpPr>
            <p:spPr>
              <a:xfrm>
                <a:off x="4284357" y="1911007"/>
                <a:ext cx="50800" cy="279400"/>
              </a:xfrm>
              <a:custGeom>
                <a:avLst/>
                <a:gdLst>
                  <a:gd name="connsiteX0" fmla="*/ 25400 w 50800"/>
                  <a:gd name="connsiteY0" fmla="*/ 279400 h 279400"/>
                  <a:gd name="connsiteX1" fmla="*/ 0 w 50800"/>
                  <a:gd name="connsiteY1" fmla="*/ 254000 h 279400"/>
                  <a:gd name="connsiteX2" fmla="*/ 0 w 50800"/>
                  <a:gd name="connsiteY2" fmla="*/ 25400 h 279400"/>
                  <a:gd name="connsiteX3" fmla="*/ 25400 w 50800"/>
                  <a:gd name="connsiteY3" fmla="*/ 0 h 279400"/>
                  <a:gd name="connsiteX4" fmla="*/ 50800 w 50800"/>
                  <a:gd name="connsiteY4" fmla="*/ 25400 h 279400"/>
                  <a:gd name="connsiteX5" fmla="*/ 50800 w 50800"/>
                  <a:gd name="connsiteY5" fmla="*/ 254000 h 279400"/>
                  <a:gd name="connsiteX6" fmla="*/ 25400 w 50800"/>
                  <a:gd name="connsiteY6" fmla="*/ 279400 h 279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00" h="279400">
                    <a:moveTo>
                      <a:pt x="25400" y="279400"/>
                    </a:moveTo>
                    <a:cubicBezTo>
                      <a:pt x="11373" y="279400"/>
                      <a:pt x="0" y="268027"/>
                      <a:pt x="0" y="254000"/>
                    </a:cubicBezTo>
                    <a:lnTo>
                      <a:pt x="0" y="25400"/>
                    </a:lnTo>
                    <a:cubicBezTo>
                      <a:pt x="0" y="11373"/>
                      <a:pt x="11373" y="0"/>
                      <a:pt x="25400" y="0"/>
                    </a:cubicBezTo>
                    <a:cubicBezTo>
                      <a:pt x="39427" y="0"/>
                      <a:pt x="50800" y="11373"/>
                      <a:pt x="50800" y="25400"/>
                    </a:cubicBezTo>
                    <a:lnTo>
                      <a:pt x="50800" y="254000"/>
                    </a:lnTo>
                    <a:cubicBezTo>
                      <a:pt x="50800" y="268027"/>
                      <a:pt x="39427" y="279400"/>
                      <a:pt x="25400" y="2794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63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A4BC436-4E7D-F63A-E007-ACC115A8C752}"/>
                </a:ext>
              </a:extLst>
            </p:cNvPr>
            <p:cNvSpPr/>
            <p:nvPr/>
          </p:nvSpPr>
          <p:spPr>
            <a:xfrm>
              <a:off x="3103257" y="1657003"/>
              <a:ext cx="546105" cy="1193803"/>
            </a:xfrm>
            <a:custGeom>
              <a:avLst/>
              <a:gdLst>
                <a:gd name="connsiteX0" fmla="*/ 25400 w 546105"/>
                <a:gd name="connsiteY0" fmla="*/ 1193804 h 1193803"/>
                <a:gd name="connsiteX1" fmla="*/ 0 w 546105"/>
                <a:gd name="connsiteY1" fmla="*/ 1168404 h 1193803"/>
                <a:gd name="connsiteX2" fmla="*/ 0 w 546105"/>
                <a:gd name="connsiteY2" fmla="*/ 647977 h 1193803"/>
                <a:gd name="connsiteX3" fmla="*/ 5524 w 546105"/>
                <a:gd name="connsiteY3" fmla="*/ 632165 h 1193803"/>
                <a:gd name="connsiteX4" fmla="*/ 500825 w 546105"/>
                <a:gd name="connsiteY4" fmla="*/ 9592 h 1193803"/>
                <a:gd name="connsiteX5" fmla="*/ 536518 w 546105"/>
                <a:gd name="connsiteY5" fmla="*/ 5528 h 1193803"/>
                <a:gd name="connsiteX6" fmla="*/ 540582 w 546105"/>
                <a:gd name="connsiteY6" fmla="*/ 41215 h 1193803"/>
                <a:gd name="connsiteX7" fmla="*/ 50806 w 546105"/>
                <a:gd name="connsiteY7" fmla="*/ 656847 h 1193803"/>
                <a:gd name="connsiteX8" fmla="*/ 50806 w 546105"/>
                <a:gd name="connsiteY8" fmla="*/ 1168404 h 1193803"/>
                <a:gd name="connsiteX9" fmla="*/ 25400 w 546105"/>
                <a:gd name="connsiteY9" fmla="*/ 1193804 h 1193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6105" h="1193803">
                  <a:moveTo>
                    <a:pt x="25400" y="1193804"/>
                  </a:moveTo>
                  <a:cubicBezTo>
                    <a:pt x="11373" y="1193804"/>
                    <a:pt x="0" y="1182431"/>
                    <a:pt x="0" y="1168404"/>
                  </a:cubicBezTo>
                  <a:lnTo>
                    <a:pt x="0" y="647977"/>
                  </a:lnTo>
                  <a:cubicBezTo>
                    <a:pt x="0" y="642236"/>
                    <a:pt x="1949" y="636661"/>
                    <a:pt x="5524" y="632165"/>
                  </a:cubicBezTo>
                  <a:lnTo>
                    <a:pt x="500825" y="9592"/>
                  </a:lnTo>
                  <a:cubicBezTo>
                    <a:pt x="509562" y="-1394"/>
                    <a:pt x="525545" y="-3210"/>
                    <a:pt x="536518" y="5528"/>
                  </a:cubicBezTo>
                  <a:cubicBezTo>
                    <a:pt x="547497" y="14259"/>
                    <a:pt x="549313" y="30242"/>
                    <a:pt x="540582" y="41215"/>
                  </a:cubicBezTo>
                  <a:lnTo>
                    <a:pt x="50806" y="656847"/>
                  </a:lnTo>
                  <a:lnTo>
                    <a:pt x="50806" y="1168404"/>
                  </a:lnTo>
                  <a:cubicBezTo>
                    <a:pt x="50800" y="1182431"/>
                    <a:pt x="39427" y="1193804"/>
                    <a:pt x="25400" y="1193804"/>
                  </a:cubicBezTo>
                  <a:close/>
                </a:path>
              </a:pathLst>
            </a:custGeom>
            <a:solidFill>
              <a:srgbClr val="D2D2D2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22" name="Content Placeholder 4" descr="A lamp shining light onto a desk">
            <a:extLst>
              <a:ext uri="{FF2B5EF4-FFF2-40B4-BE49-F238E27FC236}">
                <a16:creationId xmlns:a16="http://schemas.microsoft.com/office/drawing/2014/main" id="{6318FED4-2AD2-3BD2-0AF9-CA77844FE879}"/>
              </a:ext>
            </a:extLst>
          </p:cNvPr>
          <p:cNvGrpSpPr/>
          <p:nvPr/>
        </p:nvGrpSpPr>
        <p:grpSpPr>
          <a:xfrm>
            <a:off x="2214257" y="4895506"/>
            <a:ext cx="1651000" cy="635000"/>
            <a:chOff x="2214257" y="4895506"/>
            <a:chExt cx="1651000" cy="635000"/>
          </a:xfrm>
          <a:solidFill>
            <a:srgbClr val="D2D2D2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AD66C56-99ED-2C0F-1B70-BC2F7906C42A}"/>
                </a:ext>
              </a:extLst>
            </p:cNvPr>
            <p:cNvSpPr/>
            <p:nvPr/>
          </p:nvSpPr>
          <p:spPr>
            <a:xfrm>
              <a:off x="2925457" y="4895506"/>
              <a:ext cx="266700" cy="444500"/>
            </a:xfrm>
            <a:custGeom>
              <a:avLst/>
              <a:gdLst>
                <a:gd name="connsiteX0" fmla="*/ 266700 w 266700"/>
                <a:gd name="connsiteY0" fmla="*/ 127000 h 444500"/>
                <a:gd name="connsiteX1" fmla="*/ 139700 w 266700"/>
                <a:gd name="connsiteY1" fmla="*/ 0 h 444500"/>
                <a:gd name="connsiteX2" fmla="*/ 25400 w 266700"/>
                <a:gd name="connsiteY2" fmla="*/ 0 h 444500"/>
                <a:gd name="connsiteX3" fmla="*/ 0 w 266700"/>
                <a:gd name="connsiteY3" fmla="*/ 190500 h 444500"/>
                <a:gd name="connsiteX4" fmla="*/ 0 w 266700"/>
                <a:gd name="connsiteY4" fmla="*/ 444500 h 444500"/>
                <a:gd name="connsiteX5" fmla="*/ 152400 w 266700"/>
                <a:gd name="connsiteY5" fmla="*/ 444500 h 444500"/>
                <a:gd name="connsiteX6" fmla="*/ 152400 w 266700"/>
                <a:gd name="connsiteY6" fmla="*/ 253359 h 444500"/>
                <a:gd name="connsiteX7" fmla="*/ 266700 w 266700"/>
                <a:gd name="connsiteY7" fmla="*/ 127000 h 44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6700" h="444500">
                  <a:moveTo>
                    <a:pt x="266700" y="127000"/>
                  </a:moveTo>
                  <a:cubicBezTo>
                    <a:pt x="266700" y="56858"/>
                    <a:pt x="209842" y="0"/>
                    <a:pt x="139700" y="0"/>
                  </a:cubicBezTo>
                  <a:lnTo>
                    <a:pt x="25400" y="0"/>
                  </a:lnTo>
                  <a:lnTo>
                    <a:pt x="0" y="190500"/>
                  </a:lnTo>
                  <a:lnTo>
                    <a:pt x="0" y="444500"/>
                  </a:lnTo>
                  <a:lnTo>
                    <a:pt x="152400" y="444500"/>
                  </a:lnTo>
                  <a:lnTo>
                    <a:pt x="152400" y="253359"/>
                  </a:lnTo>
                  <a:cubicBezTo>
                    <a:pt x="216573" y="246983"/>
                    <a:pt x="266700" y="192856"/>
                    <a:pt x="266700" y="127000"/>
                  </a:cubicBezTo>
                  <a:close/>
                </a:path>
              </a:pathLst>
            </a:custGeom>
            <a:solidFill>
              <a:srgbClr val="D2D2D2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CED1282-EB12-B013-6331-10365E7C279C}"/>
                </a:ext>
              </a:extLst>
            </p:cNvPr>
            <p:cNvSpPr/>
            <p:nvPr/>
          </p:nvSpPr>
          <p:spPr>
            <a:xfrm>
              <a:off x="2214257" y="5301907"/>
              <a:ext cx="1651000" cy="228600"/>
            </a:xfrm>
            <a:custGeom>
              <a:avLst/>
              <a:gdLst>
                <a:gd name="connsiteX0" fmla="*/ 0 w 1651000"/>
                <a:gd name="connsiteY0" fmla="*/ 0 h 228600"/>
                <a:gd name="connsiteX1" fmla="*/ 1651000 w 1651000"/>
                <a:gd name="connsiteY1" fmla="*/ 0 h 228600"/>
                <a:gd name="connsiteX2" fmla="*/ 1651000 w 1651000"/>
                <a:gd name="connsiteY2" fmla="*/ 228600 h 228600"/>
                <a:gd name="connsiteX3" fmla="*/ 0 w 1651000"/>
                <a:gd name="connsiteY3" fmla="*/ 228600 h 228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000" h="228600">
                  <a:moveTo>
                    <a:pt x="0" y="0"/>
                  </a:moveTo>
                  <a:lnTo>
                    <a:pt x="1651000" y="0"/>
                  </a:lnTo>
                  <a:lnTo>
                    <a:pt x="1651000" y="228600"/>
                  </a:lnTo>
                  <a:lnTo>
                    <a:pt x="0" y="228600"/>
                  </a:lnTo>
                  <a:close/>
                </a:path>
              </a:pathLst>
            </a:custGeom>
            <a:solidFill>
              <a:srgbClr val="D2D2D2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25" name="Content Placeholder 4" descr="A lamp shining light onto a desk">
            <a:extLst>
              <a:ext uri="{FF2B5EF4-FFF2-40B4-BE49-F238E27FC236}">
                <a16:creationId xmlns:a16="http://schemas.microsoft.com/office/drawing/2014/main" id="{DCFC589F-E1F7-0304-9946-ECA28502B8A0}"/>
              </a:ext>
            </a:extLst>
          </p:cNvPr>
          <p:cNvGrpSpPr/>
          <p:nvPr/>
        </p:nvGrpSpPr>
        <p:grpSpPr>
          <a:xfrm>
            <a:off x="433754" y="1408421"/>
            <a:ext cx="2279650" cy="3746506"/>
            <a:chOff x="1268107" y="1403007"/>
            <a:chExt cx="2279650" cy="3746506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9C303AE-FAE9-FED7-E6A4-B350EE1C8E84}"/>
                </a:ext>
              </a:extLst>
            </p:cNvPr>
            <p:cNvSpPr/>
            <p:nvPr/>
          </p:nvSpPr>
          <p:spPr>
            <a:xfrm>
              <a:off x="1604657" y="1644307"/>
              <a:ext cx="1358902" cy="2972079"/>
            </a:xfrm>
            <a:custGeom>
              <a:avLst/>
              <a:gdLst>
                <a:gd name="connsiteX0" fmla="*/ 1333507 w 1358902"/>
                <a:gd name="connsiteY0" fmla="*/ 2972079 h 2972079"/>
                <a:gd name="connsiteX1" fmla="*/ 1310310 w 1358902"/>
                <a:gd name="connsiteY1" fmla="*/ 2957055 h 2972079"/>
                <a:gd name="connsiteX2" fmla="*/ 2216 w 1358902"/>
                <a:gd name="connsiteY2" fmla="*/ 35782 h 2972079"/>
                <a:gd name="connsiteX3" fmla="*/ 4083 w 1358902"/>
                <a:gd name="connsiteY3" fmla="*/ 11589 h 2972079"/>
                <a:gd name="connsiteX4" fmla="*/ 25400 w 1358902"/>
                <a:gd name="connsiteY4" fmla="*/ 0 h 2972079"/>
                <a:gd name="connsiteX5" fmla="*/ 952500 w 1358902"/>
                <a:gd name="connsiteY5" fmla="*/ 0 h 2972079"/>
                <a:gd name="connsiteX6" fmla="*/ 977900 w 1358902"/>
                <a:gd name="connsiteY6" fmla="*/ 25400 h 2972079"/>
                <a:gd name="connsiteX7" fmla="*/ 952500 w 1358902"/>
                <a:gd name="connsiteY7" fmla="*/ 50800 h 2972079"/>
                <a:gd name="connsiteX8" fmla="*/ 64605 w 1358902"/>
                <a:gd name="connsiteY8" fmla="*/ 50800 h 2972079"/>
                <a:gd name="connsiteX9" fmla="*/ 1356678 w 1358902"/>
                <a:gd name="connsiteY9" fmla="*/ 2936291 h 2972079"/>
                <a:gd name="connsiteX10" fmla="*/ 1343876 w 1358902"/>
                <a:gd name="connsiteY10" fmla="*/ 2969850 h 2972079"/>
                <a:gd name="connsiteX11" fmla="*/ 1333507 w 1358902"/>
                <a:gd name="connsiteY11" fmla="*/ 2972079 h 2972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8902" h="2972079">
                  <a:moveTo>
                    <a:pt x="1333507" y="2972079"/>
                  </a:moveTo>
                  <a:cubicBezTo>
                    <a:pt x="1323797" y="2972079"/>
                    <a:pt x="1314533" y="2966485"/>
                    <a:pt x="1310310" y="2957055"/>
                  </a:cubicBezTo>
                  <a:lnTo>
                    <a:pt x="2216" y="35782"/>
                  </a:lnTo>
                  <a:cubicBezTo>
                    <a:pt x="-1302" y="27927"/>
                    <a:pt x="-597" y="18815"/>
                    <a:pt x="4083" y="11589"/>
                  </a:cubicBezTo>
                  <a:cubicBezTo>
                    <a:pt x="8763" y="4362"/>
                    <a:pt x="16789" y="0"/>
                    <a:pt x="25400" y="0"/>
                  </a:cubicBezTo>
                  <a:lnTo>
                    <a:pt x="952500" y="0"/>
                  </a:lnTo>
                  <a:cubicBezTo>
                    <a:pt x="966527" y="0"/>
                    <a:pt x="977900" y="11373"/>
                    <a:pt x="977900" y="25400"/>
                  </a:cubicBezTo>
                  <a:cubicBezTo>
                    <a:pt x="977900" y="39427"/>
                    <a:pt x="966527" y="50800"/>
                    <a:pt x="952500" y="50800"/>
                  </a:cubicBezTo>
                  <a:lnTo>
                    <a:pt x="64605" y="50800"/>
                  </a:lnTo>
                  <a:lnTo>
                    <a:pt x="1356678" y="2936291"/>
                  </a:lnTo>
                  <a:cubicBezTo>
                    <a:pt x="1362412" y="2949099"/>
                    <a:pt x="1356678" y="2964123"/>
                    <a:pt x="1343876" y="2969850"/>
                  </a:cubicBezTo>
                  <a:cubicBezTo>
                    <a:pt x="1340498" y="2971368"/>
                    <a:pt x="1336974" y="2972079"/>
                    <a:pt x="1333507" y="2972079"/>
                  </a:cubicBezTo>
                  <a:close/>
                </a:path>
              </a:pathLst>
            </a:custGeom>
            <a:solidFill>
              <a:srgbClr val="E6E6E6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E85C7F9-34A2-3177-5358-B4763C011C6C}"/>
                </a:ext>
              </a:extLst>
            </p:cNvPr>
            <p:cNvSpPr/>
            <p:nvPr/>
          </p:nvSpPr>
          <p:spPr>
            <a:xfrm>
              <a:off x="1337100" y="1466507"/>
              <a:ext cx="2140807" cy="3683006"/>
            </a:xfrm>
            <a:custGeom>
              <a:avLst/>
              <a:gdLst>
                <a:gd name="connsiteX0" fmla="*/ 2140808 w 2140807"/>
                <a:gd name="connsiteY0" fmla="*/ 127000 h 3683006"/>
                <a:gd name="connsiteX1" fmla="*/ 2140808 w 2140807"/>
                <a:gd name="connsiteY1" fmla="*/ 0 h 3683006"/>
                <a:gd name="connsiteX2" fmla="*/ 64357 w 2140807"/>
                <a:gd name="connsiteY2" fmla="*/ 0 h 3683006"/>
                <a:gd name="connsiteX3" fmla="*/ 64357 w 2140807"/>
                <a:gd name="connsiteY3" fmla="*/ 60674 h 3683006"/>
                <a:gd name="connsiteX4" fmla="*/ 0 w 2140807"/>
                <a:gd name="connsiteY4" fmla="*/ 89345 h 3683006"/>
                <a:gd name="connsiteX5" fmla="*/ 1511053 w 2140807"/>
                <a:gd name="connsiteY5" fmla="*/ 3481508 h 3683006"/>
                <a:gd name="connsiteX6" fmla="*/ 1486751 w 2140807"/>
                <a:gd name="connsiteY6" fmla="*/ 3556007 h 3683006"/>
                <a:gd name="connsiteX7" fmla="*/ 1613751 w 2140807"/>
                <a:gd name="connsiteY7" fmla="*/ 3683007 h 3683006"/>
                <a:gd name="connsiteX8" fmla="*/ 1740751 w 2140807"/>
                <a:gd name="connsiteY8" fmla="*/ 3556007 h 3683006"/>
                <a:gd name="connsiteX9" fmla="*/ 1627003 w 2140807"/>
                <a:gd name="connsiteY9" fmla="*/ 3429705 h 3683006"/>
                <a:gd name="connsiteX10" fmla="*/ 155804 w 2140807"/>
                <a:gd name="connsiteY10" fmla="*/ 127006 h 3683006"/>
                <a:gd name="connsiteX11" fmla="*/ 2140808 w 2140807"/>
                <a:gd name="connsiteY11" fmla="*/ 127006 h 368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0807" h="3683006">
                  <a:moveTo>
                    <a:pt x="2140808" y="127000"/>
                  </a:moveTo>
                  <a:lnTo>
                    <a:pt x="2140808" y="0"/>
                  </a:lnTo>
                  <a:lnTo>
                    <a:pt x="64357" y="0"/>
                  </a:lnTo>
                  <a:lnTo>
                    <a:pt x="64357" y="60674"/>
                  </a:lnTo>
                  <a:lnTo>
                    <a:pt x="0" y="89345"/>
                  </a:lnTo>
                  <a:lnTo>
                    <a:pt x="1511053" y="3481508"/>
                  </a:lnTo>
                  <a:cubicBezTo>
                    <a:pt x="1495838" y="3502451"/>
                    <a:pt x="1486751" y="3528136"/>
                    <a:pt x="1486751" y="3556007"/>
                  </a:cubicBezTo>
                  <a:cubicBezTo>
                    <a:pt x="1486751" y="3626148"/>
                    <a:pt x="1543609" y="3683007"/>
                    <a:pt x="1613751" y="3683007"/>
                  </a:cubicBezTo>
                  <a:cubicBezTo>
                    <a:pt x="1683893" y="3683007"/>
                    <a:pt x="1740751" y="3626148"/>
                    <a:pt x="1740751" y="3556007"/>
                  </a:cubicBezTo>
                  <a:cubicBezTo>
                    <a:pt x="1740751" y="3490341"/>
                    <a:pt x="1690916" y="3436334"/>
                    <a:pt x="1627003" y="3429705"/>
                  </a:cubicBezTo>
                  <a:lnTo>
                    <a:pt x="155804" y="127006"/>
                  </a:lnTo>
                  <a:lnTo>
                    <a:pt x="2140808" y="127006"/>
                  </a:lnTo>
                  <a:close/>
                </a:path>
              </a:pathLst>
            </a:custGeom>
            <a:solidFill>
              <a:srgbClr val="E6E6E6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CB4369E-F555-C59C-DD84-D8D9A2253FF4}"/>
                </a:ext>
              </a:extLst>
            </p:cNvPr>
            <p:cNvSpPr/>
            <p:nvPr/>
          </p:nvSpPr>
          <p:spPr>
            <a:xfrm>
              <a:off x="3293757" y="1403007"/>
              <a:ext cx="254000" cy="254000"/>
            </a:xfrm>
            <a:custGeom>
              <a:avLst/>
              <a:gdLst>
                <a:gd name="connsiteX0" fmla="*/ 254000 w 254000"/>
                <a:gd name="connsiteY0" fmla="*/ 127000 h 254000"/>
                <a:gd name="connsiteX1" fmla="*/ 127000 w 254000"/>
                <a:gd name="connsiteY1" fmla="*/ 254000 h 254000"/>
                <a:gd name="connsiteX2" fmla="*/ 0 w 254000"/>
                <a:gd name="connsiteY2" fmla="*/ 127000 h 254000"/>
                <a:gd name="connsiteX3" fmla="*/ 127000 w 254000"/>
                <a:gd name="connsiteY3" fmla="*/ 0 h 254000"/>
                <a:gd name="connsiteX4" fmla="*/ 254000 w 254000"/>
                <a:gd name="connsiteY4" fmla="*/ 127000 h 25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000" h="254000">
                  <a:moveTo>
                    <a:pt x="254000" y="127000"/>
                  </a:moveTo>
                  <a:cubicBezTo>
                    <a:pt x="254000" y="197140"/>
                    <a:pt x="197140" y="254000"/>
                    <a:pt x="127000" y="254000"/>
                  </a:cubicBezTo>
                  <a:cubicBezTo>
                    <a:pt x="56860" y="254000"/>
                    <a:pt x="0" y="197140"/>
                    <a:pt x="0" y="127000"/>
                  </a:cubicBezTo>
                  <a:cubicBezTo>
                    <a:pt x="0" y="56860"/>
                    <a:pt x="56860" y="0"/>
                    <a:pt x="127000" y="0"/>
                  </a:cubicBezTo>
                  <a:cubicBezTo>
                    <a:pt x="197140" y="0"/>
                    <a:pt x="254000" y="56860"/>
                    <a:pt x="254000" y="127000"/>
                  </a:cubicBezTo>
                  <a:close/>
                </a:path>
              </a:pathLst>
            </a:custGeom>
            <a:solidFill>
              <a:srgbClr val="D2D2D2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7E4F037-7AA7-F706-DC87-5E39A88384CB}"/>
                </a:ext>
              </a:extLst>
            </p:cNvPr>
            <p:cNvSpPr/>
            <p:nvPr/>
          </p:nvSpPr>
          <p:spPr>
            <a:xfrm>
              <a:off x="1268107" y="1403007"/>
              <a:ext cx="254000" cy="254000"/>
            </a:xfrm>
            <a:custGeom>
              <a:avLst/>
              <a:gdLst>
                <a:gd name="connsiteX0" fmla="*/ 254000 w 254000"/>
                <a:gd name="connsiteY0" fmla="*/ 127000 h 254000"/>
                <a:gd name="connsiteX1" fmla="*/ 127000 w 254000"/>
                <a:gd name="connsiteY1" fmla="*/ 254000 h 254000"/>
                <a:gd name="connsiteX2" fmla="*/ 0 w 254000"/>
                <a:gd name="connsiteY2" fmla="*/ 127000 h 254000"/>
                <a:gd name="connsiteX3" fmla="*/ 127000 w 254000"/>
                <a:gd name="connsiteY3" fmla="*/ 0 h 254000"/>
                <a:gd name="connsiteX4" fmla="*/ 254000 w 254000"/>
                <a:gd name="connsiteY4" fmla="*/ 127000 h 25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000" h="254000">
                  <a:moveTo>
                    <a:pt x="254000" y="127000"/>
                  </a:moveTo>
                  <a:cubicBezTo>
                    <a:pt x="254000" y="197140"/>
                    <a:pt x="197140" y="254000"/>
                    <a:pt x="127000" y="254000"/>
                  </a:cubicBezTo>
                  <a:cubicBezTo>
                    <a:pt x="56860" y="254000"/>
                    <a:pt x="0" y="197140"/>
                    <a:pt x="0" y="127000"/>
                  </a:cubicBezTo>
                  <a:cubicBezTo>
                    <a:pt x="0" y="56860"/>
                    <a:pt x="56860" y="0"/>
                    <a:pt x="127000" y="0"/>
                  </a:cubicBezTo>
                  <a:cubicBezTo>
                    <a:pt x="197140" y="0"/>
                    <a:pt x="254000" y="56860"/>
                    <a:pt x="254000" y="127000"/>
                  </a:cubicBezTo>
                  <a:close/>
                </a:path>
              </a:pathLst>
            </a:custGeom>
            <a:solidFill>
              <a:srgbClr val="D2D2D2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52170667-EADD-22F7-340D-32C152A37204}"/>
              </a:ext>
            </a:extLst>
          </p:cNvPr>
          <p:cNvSpPr txBox="1"/>
          <p:nvPr/>
        </p:nvSpPr>
        <p:spPr>
          <a:xfrm>
            <a:off x="2989386" y="2825261"/>
            <a:ext cx="37396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193811-3141-4D3E-555B-3039C02E7532}"/>
              </a:ext>
            </a:extLst>
          </p:cNvPr>
          <p:cNvSpPr txBox="1"/>
          <p:nvPr/>
        </p:nvSpPr>
        <p:spPr>
          <a:xfrm>
            <a:off x="1328958" y="2905720"/>
            <a:ext cx="3563815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Jean Piaget (1896-1980)</a:t>
            </a:r>
          </a:p>
          <a:p>
            <a:pPr algn="ctr"/>
            <a:r>
              <a:rPr lang="en-GB" sz="2400" b="1" dirty="0"/>
              <a:t>Studied childhood development  </a:t>
            </a:r>
          </a:p>
          <a:p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3D735DD-074C-018F-7338-D33573BA84D0}"/>
              </a:ext>
            </a:extLst>
          </p:cNvPr>
          <p:cNvSpPr txBox="1"/>
          <p:nvPr/>
        </p:nvSpPr>
        <p:spPr>
          <a:xfrm>
            <a:off x="6786617" y="1142402"/>
            <a:ext cx="4808851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Piaget study over 50-year children and how their minds develop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He said that children develop schemata to help them understand the world.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Focused on children's cognitive growth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Children not think  but receive from adult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Learn new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adjust their schemata through two processes.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 assimilation and accommodation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801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40228-C2F7-3711-7C74-4F64C3A92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43200"/>
            <a:ext cx="10515600" cy="834904"/>
          </a:xfrm>
        </p:spPr>
        <p:txBody>
          <a:bodyPr>
            <a:noAutofit/>
          </a:bodyPr>
          <a:lstStyle/>
          <a:p>
            <a:r>
              <a:rPr lang="en-GB" sz="6000" dirty="0"/>
              <a:t>Personal Assistants come from all kinds of backgrounds, and you only need to bring your personality to the role.</a:t>
            </a:r>
          </a:p>
        </p:txBody>
      </p:sp>
      <p:pic>
        <p:nvPicPr>
          <p:cNvPr id="5" name="Graphic 4" descr="Back with solid fill">
            <a:extLst>
              <a:ext uri="{FF2B5EF4-FFF2-40B4-BE49-F238E27FC236}">
                <a16:creationId xmlns:a16="http://schemas.microsoft.com/office/drawing/2014/main" id="{E5FEEF27-376F-78D3-4546-14E53FBD9D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8865541">
            <a:off x="10379976" y="-503035"/>
            <a:ext cx="1777276" cy="1803119"/>
          </a:xfrm>
          <a:prstGeom prst="rect">
            <a:avLst/>
          </a:prstGeom>
        </p:spPr>
      </p:pic>
      <p:pic>
        <p:nvPicPr>
          <p:cNvPr id="7" name="Graphic 6" descr="Back with solid fill">
            <a:extLst>
              <a:ext uri="{FF2B5EF4-FFF2-40B4-BE49-F238E27FC236}">
                <a16:creationId xmlns:a16="http://schemas.microsoft.com/office/drawing/2014/main" id="{7A1FBFDE-BA65-8966-6A81-D50FC2C085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936909">
            <a:off x="27773" y="-355607"/>
            <a:ext cx="1620853" cy="1520540"/>
          </a:xfrm>
          <a:prstGeom prst="rect">
            <a:avLst/>
          </a:prstGeom>
        </p:spPr>
      </p:pic>
      <p:pic>
        <p:nvPicPr>
          <p:cNvPr id="9" name="Graphic 8" descr="Arrow: Clockwise curve with solid fill">
            <a:extLst>
              <a:ext uri="{FF2B5EF4-FFF2-40B4-BE49-F238E27FC236}">
                <a16:creationId xmlns:a16="http://schemas.microsoft.com/office/drawing/2014/main" id="{D7235413-9CE9-9FA0-A17F-2F0DB726865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3913454">
            <a:off x="-561799" y="4568978"/>
            <a:ext cx="2385651" cy="2597926"/>
          </a:xfrm>
          <a:prstGeom prst="rect">
            <a:avLst/>
          </a:prstGeom>
        </p:spPr>
      </p:pic>
      <p:pic>
        <p:nvPicPr>
          <p:cNvPr id="11" name="Graphic 10" descr="Arrow: Counter-clockwise curve with solid fill">
            <a:extLst>
              <a:ext uri="{FF2B5EF4-FFF2-40B4-BE49-F238E27FC236}">
                <a16:creationId xmlns:a16="http://schemas.microsoft.com/office/drawing/2014/main" id="{E9445ED6-5EA0-5CCD-FF78-8E8A7AD255B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20157928">
            <a:off x="10182914" y="4685336"/>
            <a:ext cx="2609657" cy="2601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431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ilhouette of person with prosthetic leg jumping">
            <a:extLst>
              <a:ext uri="{FF2B5EF4-FFF2-40B4-BE49-F238E27FC236}">
                <a16:creationId xmlns:a16="http://schemas.microsoft.com/office/drawing/2014/main" id="{33971380-6E42-6496-E63F-BD0E5E7FD9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2532" y="4457637"/>
            <a:ext cx="3154038" cy="2415481"/>
          </a:xfrm>
          <a:prstGeom prst="rect">
            <a:avLst/>
          </a:prstGeom>
        </p:spPr>
      </p:pic>
      <p:pic>
        <p:nvPicPr>
          <p:cNvPr id="30" name="Picture 29" descr="Person using sign language">
            <a:extLst>
              <a:ext uri="{FF2B5EF4-FFF2-40B4-BE49-F238E27FC236}">
                <a16:creationId xmlns:a16="http://schemas.microsoft.com/office/drawing/2014/main" id="{20CCDBCE-77A1-7855-45F3-421C8F2565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09247"/>
            <a:ext cx="4137763" cy="2548753"/>
          </a:xfrm>
          <a:prstGeom prst="rect">
            <a:avLst/>
          </a:prstGeom>
        </p:spPr>
      </p:pic>
      <p:pic>
        <p:nvPicPr>
          <p:cNvPr id="5" name="Content Placeholder 4" descr="Three women brainstorming">
            <a:extLst>
              <a:ext uri="{FF2B5EF4-FFF2-40B4-BE49-F238E27FC236}">
                <a16:creationId xmlns:a16="http://schemas.microsoft.com/office/drawing/2014/main" id="{8F2F2CAC-7698-DD0B-B587-50757E8806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3677" y="162288"/>
            <a:ext cx="3821723" cy="2684585"/>
          </a:xfrm>
        </p:spPr>
      </p:pic>
      <p:pic>
        <p:nvPicPr>
          <p:cNvPr id="9" name="Picture 8" descr="Group of people looking at two men in office">
            <a:extLst>
              <a:ext uri="{FF2B5EF4-FFF2-40B4-BE49-F238E27FC236}">
                <a16:creationId xmlns:a16="http://schemas.microsoft.com/office/drawing/2014/main" id="{12CA0365-AB8B-0180-1D9E-2DE15092F7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504" y="117796"/>
            <a:ext cx="4093616" cy="2729077"/>
          </a:xfrm>
          <a:prstGeom prst="rect">
            <a:avLst/>
          </a:prstGeom>
        </p:spPr>
      </p:pic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9498BA40-3F12-1656-74FE-76E7F1135487}"/>
              </a:ext>
            </a:extLst>
          </p:cNvPr>
          <p:cNvSpPr/>
          <p:nvPr/>
        </p:nvSpPr>
        <p:spPr>
          <a:xfrm>
            <a:off x="3831377" y="1009058"/>
            <a:ext cx="4841044" cy="4126522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>
              <a:solidFill>
                <a:schemeClr val="tx1"/>
              </a:solidFill>
              <a:latin typeface="Arial Nova" panose="020B05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>
              <a:solidFill>
                <a:schemeClr val="tx1"/>
              </a:solidFill>
              <a:latin typeface="Arial Nova" panose="020B05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 Nova" panose="020B0504020202020204" pitchFamily="34" charset="0"/>
              </a:rPr>
              <a:t>Working as Personal Assistant you will working directly with one or more individual 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 Nova" panose="020B0504020202020204" pitchFamily="34" charset="0"/>
              </a:rPr>
              <a:t>You most be welling  support  them with  daily life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 Nova" panose="020B0504020202020204" pitchFamily="34" charset="0"/>
              </a:rPr>
              <a:t>Trust each other and make decisions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 Nova" panose="020B0504020202020204" pitchFamily="34" charset="0"/>
              </a:rPr>
              <a:t> be family and friendly environment for everyone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Arial Nova" panose="020B0504020202020204" pitchFamily="34" charset="0"/>
              </a:rPr>
              <a:t>diversity and inclusion is a strategic necessity</a:t>
            </a:r>
            <a:endParaRPr lang="en-GB" sz="2000" dirty="0">
              <a:solidFill>
                <a:schemeClr val="tx1"/>
              </a:solidFill>
              <a:latin typeface="Arial Nova" panose="020B05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" name="Picture 19" descr="Person on a wheelchair">
            <a:extLst>
              <a:ext uri="{FF2B5EF4-FFF2-40B4-BE49-F238E27FC236}">
                <a16:creationId xmlns:a16="http://schemas.microsoft.com/office/drawing/2014/main" id="{4D235CA1-7667-2E95-3E64-3688B85735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505" y="2846872"/>
            <a:ext cx="2298880" cy="1462375"/>
          </a:xfrm>
          <a:prstGeom prst="rect">
            <a:avLst/>
          </a:prstGeom>
        </p:spPr>
      </p:pic>
      <p:pic>
        <p:nvPicPr>
          <p:cNvPr id="24" name="Picture 23" descr="Elderly person in a wheelchair">
            <a:extLst>
              <a:ext uri="{FF2B5EF4-FFF2-40B4-BE49-F238E27FC236}">
                <a16:creationId xmlns:a16="http://schemas.microsoft.com/office/drawing/2014/main" id="{575F5EF6-7018-7715-55B2-03450348752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7962" y="4753216"/>
            <a:ext cx="3154038" cy="2104784"/>
          </a:xfrm>
          <a:prstGeom prst="rect">
            <a:avLst/>
          </a:prstGeom>
        </p:spPr>
      </p:pic>
      <p:pic>
        <p:nvPicPr>
          <p:cNvPr id="28" name="Picture 27" descr="Woman in wheelchair checking wedding dresses">
            <a:extLst>
              <a:ext uri="{FF2B5EF4-FFF2-40B4-BE49-F238E27FC236}">
                <a16:creationId xmlns:a16="http://schemas.microsoft.com/office/drawing/2014/main" id="{AE36D395-B205-9012-DE1B-3D93F0B2CFD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3493" y="3072319"/>
            <a:ext cx="2182089" cy="1455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031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F35F0-91D3-A0A2-FA1C-1D5346F9E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GB" sz="2000" dirty="0">
                <a:latin typeface="Arial Rounded MT Bold" panose="020F0704030504030204" pitchFamily="34" charset="0"/>
                <a:cs typeface="Arial" panose="020B0604020202020204" pitchFamily="34" charset="0"/>
              </a:rPr>
              <a:t>Learn and development will help you to do your job better and safer.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3AAED90C-35C5-96F7-8159-0AB6505B5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9254042"/>
              </p:ext>
            </p:extLst>
          </p:nvPr>
        </p:nvGraphicFramePr>
        <p:xfrm>
          <a:off x="1805354" y="1969477"/>
          <a:ext cx="10158045" cy="47936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87608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EF2C8-8E76-A53F-D6E8-8944C540E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6580" y="594360"/>
            <a:ext cx="4427220" cy="55826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Becoming a Personal Assistant could be a great choice for you if you are: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Reliable</a:t>
            </a:r>
          </a:p>
          <a:p>
            <a:r>
              <a:rPr lang="en-GB" dirty="0"/>
              <a:t> Flexible </a:t>
            </a:r>
          </a:p>
          <a:p>
            <a:r>
              <a:rPr lang="en-GB" dirty="0"/>
              <a:t> Organised </a:t>
            </a:r>
          </a:p>
          <a:p>
            <a:r>
              <a:rPr lang="en-GB" dirty="0"/>
              <a:t> Proactive</a:t>
            </a:r>
          </a:p>
          <a:p>
            <a:r>
              <a:rPr lang="en-GB" dirty="0"/>
              <a:t> Self-motivation </a:t>
            </a:r>
          </a:p>
          <a:p>
            <a:r>
              <a:rPr lang="en-GB" dirty="0"/>
              <a:t> Having patience and energy </a:t>
            </a:r>
          </a:p>
          <a:p>
            <a:r>
              <a:rPr lang="en-GB" dirty="0"/>
              <a:t> Passion for work </a:t>
            </a:r>
          </a:p>
          <a:p>
            <a:r>
              <a:rPr lang="en-GB" dirty="0"/>
              <a:t> Have good communications skills</a:t>
            </a:r>
          </a:p>
          <a:p>
            <a:endParaRPr lang="en-GB" dirty="0"/>
          </a:p>
        </p:txBody>
      </p:sp>
      <p:pic>
        <p:nvPicPr>
          <p:cNvPr id="9" name="Picture 8" descr="Silhouette of person with prosthetic leg jumping">
            <a:extLst>
              <a:ext uri="{FF2B5EF4-FFF2-40B4-BE49-F238E27FC236}">
                <a16:creationId xmlns:a16="http://schemas.microsoft.com/office/drawing/2014/main" id="{617360AE-A53E-3D85-E8D7-DCFE6D6E0B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06115"/>
            <a:ext cx="6204822" cy="4751885"/>
          </a:xfrm>
          <a:prstGeom prst="rect">
            <a:avLst/>
          </a:prstGeom>
        </p:spPr>
      </p:pic>
      <p:pic>
        <p:nvPicPr>
          <p:cNvPr id="11" name="Picture 10" descr="Hand upon braille book">
            <a:extLst>
              <a:ext uri="{FF2B5EF4-FFF2-40B4-BE49-F238E27FC236}">
                <a16:creationId xmlns:a16="http://schemas.microsoft.com/office/drawing/2014/main" id="{66806FBB-66B7-4A35-A962-41640596F4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931" y="0"/>
            <a:ext cx="5394960" cy="2971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343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E52FC6F-5BAD-854F-9635-A82E273577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9621371">
            <a:off x="823363" y="668338"/>
            <a:ext cx="3833434" cy="245075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253ACB-D238-68C0-DDA1-0710D571168B}"/>
              </a:ext>
            </a:extLst>
          </p:cNvPr>
          <p:cNvSpPr txBox="1"/>
          <p:nvPr/>
        </p:nvSpPr>
        <p:spPr>
          <a:xfrm rot="3352281">
            <a:off x="177393" y="2487506"/>
            <a:ext cx="2007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picpedia.org/chalkboard/r/reference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6F703C-5577-AE23-D057-53AD2F485342}"/>
              </a:ext>
            </a:extLst>
          </p:cNvPr>
          <p:cNvSpPr txBox="1"/>
          <p:nvPr/>
        </p:nvSpPr>
        <p:spPr>
          <a:xfrm>
            <a:off x="3653439" y="2935063"/>
            <a:ext cx="7612380" cy="38943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BPS., (2020a)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British Psychological Society</a:t>
            </a:r>
            <a:r>
              <a:rPr lang="en-GB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psychology? 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https://www.bps.org.uk/public/what-is-psychology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 err="1">
                <a:solidFill>
                  <a:srgbClr val="373D3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Baltes</a:t>
            </a:r>
            <a:r>
              <a:rPr lang="en-GB" sz="1100" dirty="0">
                <a:solidFill>
                  <a:srgbClr val="373D3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P. (1987). Theoretical propositions of life-span developmental psychology: On the dynamics between growth and decline. Developmental Psychology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373D3F"/>
                </a:solidFill>
                <a:latin typeface="Encode Sans"/>
              </a:rPr>
              <a:t>Cherry, K .(2022). List of Psychological Disorders: mental health conditions fall into several major categories. Available </a:t>
            </a:r>
            <a:r>
              <a:rPr lang="en-GB" sz="1100" dirty="0" err="1">
                <a:solidFill>
                  <a:srgbClr val="373D3F"/>
                </a:solidFill>
                <a:latin typeface="Encode Sans"/>
              </a:rPr>
              <a:t>at:</a:t>
            </a:r>
            <a:r>
              <a:rPr lang="en-GB" sz="1100" dirty="0" err="1">
                <a:solidFill>
                  <a:srgbClr val="0563C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Psychological</a:t>
            </a:r>
            <a:r>
              <a:rPr lang="en-GB" sz="1100" dirty="0">
                <a:solidFill>
                  <a:srgbClr val="0563C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Disorders: Types and Examples (verywellmind.com)</a:t>
            </a:r>
            <a:endParaRPr lang="en-GB" sz="1100" dirty="0">
              <a:solidFill>
                <a:srgbClr val="0563C1"/>
              </a:solidFill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Stage development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</a:rPr>
              <a:t>. Available at: </a:t>
            </a:r>
            <a:r>
              <a:rPr lang="en-GB" sz="1100" dirty="0">
                <a:hlinkClick r:id="rId7"/>
              </a:rPr>
              <a:t>Stages of Development – Psychology (wsu.edu)</a:t>
            </a:r>
            <a:endParaRPr lang="en-GB" sz="1100" dirty="0">
              <a:solidFill>
                <a:srgbClr val="373D3F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Kroese,S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Dagnan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Loumidis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K. (2015) </a:t>
            </a:r>
            <a:r>
              <a:rPr lang="en-GB" sz="1100" b="0" i="0" dirty="0">
                <a:solidFill>
                  <a:srgbClr val="212529"/>
                </a:solidFill>
                <a:effectLst/>
                <a:latin typeface="Droid Serif"/>
              </a:rPr>
              <a:t>Cognitive-Behaviour Therapy for People with Learning Disabilities: </a:t>
            </a:r>
            <a:r>
              <a:rPr lang="en-GB" sz="1100" b="0" i="0" dirty="0" err="1">
                <a:solidFill>
                  <a:srgbClr val="212529"/>
                </a:solidFill>
                <a:effectLst/>
                <a:latin typeface="Droid Serif"/>
              </a:rPr>
              <a:t>routlage</a:t>
            </a:r>
            <a:endParaRPr lang="en-GB" sz="1100" b="0" i="0" dirty="0">
              <a:solidFill>
                <a:srgbClr val="212529"/>
              </a:solidFill>
              <a:effectLst/>
              <a:latin typeface="Droid Serif"/>
            </a:endParaRPr>
          </a:p>
          <a:p>
            <a:pPr algn="l"/>
            <a:endParaRPr lang="en-GB" sz="1100" b="0" i="0" dirty="0">
              <a:solidFill>
                <a:srgbClr val="212529"/>
              </a:solidFill>
              <a:effectLst/>
              <a:latin typeface="Droid Serif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 err="1">
                <a:solidFill>
                  <a:srgbClr val="212529"/>
                </a:solidFill>
                <a:latin typeface="Droid Serif"/>
              </a:rPr>
              <a:t>AgeUK</a:t>
            </a:r>
            <a:r>
              <a:rPr lang="en-GB" sz="1100" b="0" i="0" dirty="0">
                <a:solidFill>
                  <a:srgbClr val="212529"/>
                </a:solidFill>
                <a:effectLst/>
                <a:latin typeface="Droid Serif"/>
              </a:rPr>
              <a:t> (no date) Loneliness  Available at: </a:t>
            </a:r>
            <a:r>
              <a:rPr lang="en-GB" sz="11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https://cpb-us-e2.wpmucdn.com/faculty.sites.uci.edu/dist/4/562/files/2020/03/ShaneHeckhausen_2019.</a:t>
            </a:r>
            <a:r>
              <a:rPr lang="en-GB" sz="1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pdf</a:t>
            </a:r>
            <a:r>
              <a:rPr lang="en-GB" sz="1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(accessed: 05</a:t>
            </a:r>
            <a:r>
              <a:rPr lang="en-GB" sz="1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October 2022)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1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 err="1"/>
              <a:t>Dr.</a:t>
            </a:r>
            <a:r>
              <a:rPr lang="en-GB" sz="1200" dirty="0"/>
              <a:t> Saul McLeod, (2019) ‘Simply Psychology ‘</a:t>
            </a:r>
            <a:r>
              <a:rPr lang="en-GB" sz="1200" dirty="0" err="1"/>
              <a:t>whate</a:t>
            </a:r>
            <a:r>
              <a:rPr lang="en-GB" sz="1200" dirty="0"/>
              <a:t> is </a:t>
            </a:r>
            <a:r>
              <a:rPr lang="en-GB" sz="1200" dirty="0" err="1"/>
              <a:t>psachology</a:t>
            </a:r>
            <a:r>
              <a:rPr lang="en-GB" sz="1200" dirty="0"/>
              <a:t>’.Available at: </a:t>
            </a:r>
            <a:r>
              <a:rPr lang="en-GB" sz="1200" dirty="0">
                <a:hlinkClick r:id="rId9"/>
              </a:rPr>
              <a:t>What is Psychology? | Simply Psychology</a:t>
            </a:r>
            <a:endParaRPr lang="en-GB" sz="1200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fr-FR" sz="1200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 err="1"/>
              <a:t>Eyal</a:t>
            </a:r>
            <a:r>
              <a:rPr lang="en-GB" sz="1200" dirty="0"/>
              <a:t> N. </a:t>
            </a:r>
            <a:r>
              <a:rPr lang="en-GB" sz="1200" dirty="0" err="1"/>
              <a:t>Danon</a:t>
            </a:r>
            <a:r>
              <a:rPr lang="en-GB" sz="1200" dirty="0"/>
              <a:t>, Contributor (2020) There are 5 main stages of life—here’s what to do at every age to ‘minimize your regrets,’ says life coach. Available </a:t>
            </a:r>
            <a:r>
              <a:rPr lang="en-GB" sz="1200" dirty="0" err="1"/>
              <a:t>at:</a:t>
            </a:r>
            <a:r>
              <a:rPr lang="en-GB" sz="1200" dirty="0" err="1">
                <a:hlinkClick r:id="rId10"/>
              </a:rPr>
              <a:t>There</a:t>
            </a:r>
            <a:r>
              <a:rPr lang="en-GB" sz="1200" dirty="0">
                <a:hlinkClick r:id="rId10"/>
              </a:rPr>
              <a:t> are 5 stages of life—here's what to do at every age 'to minimize regrets,' says life coach (cnbc.com)</a:t>
            </a:r>
            <a:r>
              <a:rPr lang="en-GB" sz="1200" dirty="0"/>
              <a:t>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100" b="0" i="0" dirty="0">
              <a:effectLst/>
              <a:latin typeface="Droid Serif"/>
            </a:endParaRPr>
          </a:p>
        </p:txBody>
      </p:sp>
    </p:spTree>
    <p:extLst>
      <p:ext uri="{BB962C8B-B14F-4D97-AF65-F5344CB8AC3E}">
        <p14:creationId xmlns:p14="http://schemas.microsoft.com/office/powerpoint/2010/main" val="571864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loud shaped hard drive with cables">
            <a:extLst>
              <a:ext uri="{FF2B5EF4-FFF2-40B4-BE49-F238E27FC236}">
                <a16:creationId xmlns:a16="http://schemas.microsoft.com/office/drawing/2014/main" id="{68964B49-28B0-1CDB-B737-B961722069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1999" cy="6913624"/>
          </a:xfrm>
        </p:spPr>
      </p:pic>
      <p:sp>
        <p:nvSpPr>
          <p:cNvPr id="6" name="Flowchart: Merge 5">
            <a:extLst>
              <a:ext uri="{FF2B5EF4-FFF2-40B4-BE49-F238E27FC236}">
                <a16:creationId xmlns:a16="http://schemas.microsoft.com/office/drawing/2014/main" id="{57B6EC5C-76E0-3604-197A-9A4DC1FB7F44}"/>
              </a:ext>
            </a:extLst>
          </p:cNvPr>
          <p:cNvSpPr/>
          <p:nvPr/>
        </p:nvSpPr>
        <p:spPr>
          <a:xfrm>
            <a:off x="560070" y="1931670"/>
            <a:ext cx="4286250" cy="3771900"/>
          </a:xfrm>
          <a:prstGeom prst="flowChartMerge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dirty="0">
              <a:solidFill>
                <a:schemeClr val="tx1"/>
              </a:solidFill>
            </a:endParaRPr>
          </a:p>
          <a:p>
            <a:pPr algn="ctr"/>
            <a:r>
              <a:rPr lang="en-GB" sz="4800" dirty="0">
                <a:solidFill>
                  <a:schemeClr val="tx1"/>
                </a:solidFill>
              </a:rPr>
              <a:t>Thank </a:t>
            </a:r>
          </a:p>
          <a:p>
            <a:pPr algn="ctr"/>
            <a:r>
              <a:rPr lang="en-GB" sz="4800" dirty="0">
                <a:solidFill>
                  <a:schemeClr val="tx1"/>
                </a:solidFill>
              </a:rPr>
              <a:t>You </a:t>
            </a:r>
            <a:r>
              <a:rPr lang="en-GB" dirty="0"/>
              <a:t>f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415188-CE17-0571-8EEE-18C8FA74A350}"/>
              </a:ext>
            </a:extLst>
          </p:cNvPr>
          <p:cNvSpPr txBox="1"/>
          <p:nvPr/>
        </p:nvSpPr>
        <p:spPr>
          <a:xfrm>
            <a:off x="8241030" y="1680210"/>
            <a:ext cx="19659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</a:rPr>
              <a:t>Any Question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0066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1267</TotalTime>
  <Words>742</Words>
  <Application>Microsoft Office PowerPoint</Application>
  <PresentationFormat>Widescreen</PresentationFormat>
  <Paragraphs>102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3" baseType="lpstr">
      <vt:lpstr>Aharoni</vt:lpstr>
      <vt:lpstr>Arial</vt:lpstr>
      <vt:lpstr>Arial Nova</vt:lpstr>
      <vt:lpstr>Arial Rounded MT Bold</vt:lpstr>
      <vt:lpstr>Book Antiqua</vt:lpstr>
      <vt:lpstr>Calibri</vt:lpstr>
      <vt:lpstr>Calibri Light</vt:lpstr>
      <vt:lpstr>Courier New</vt:lpstr>
      <vt:lpstr>Droid Serif</vt:lpstr>
      <vt:lpstr>Encode Sans</vt:lpstr>
      <vt:lpstr>Lora</vt:lpstr>
      <vt:lpstr>Wingdings</vt:lpstr>
      <vt:lpstr>Office Theme</vt:lpstr>
      <vt:lpstr>PowerPoint Presentation</vt:lpstr>
      <vt:lpstr>PowerPoint Presentation</vt:lpstr>
      <vt:lpstr> The five most important theorise are those of:  Sigmund Freud (1856-1939) Erik Erikson (1902-1994) Jean Piaget (1896-1980) John Bowlby (1907-1990) Albert Bandura (1925-2021)    </vt:lpstr>
      <vt:lpstr>PowerPoint Presentation</vt:lpstr>
      <vt:lpstr>Personal Assistants come from all kinds of backgrounds, and you only need to bring your personality to the role.</vt:lpstr>
      <vt:lpstr>PowerPoint Presentation</vt:lpstr>
      <vt:lpstr>         Learn and development will help you to do your job better and safer.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Joliana Dede</dc:creator>
  <cp:lastModifiedBy>Joliana Dede</cp:lastModifiedBy>
  <cp:revision>1</cp:revision>
  <dcterms:created xsi:type="dcterms:W3CDTF">2022-10-04T18:51:14Z</dcterms:created>
  <dcterms:modified xsi:type="dcterms:W3CDTF">2022-10-09T00:34:20Z</dcterms:modified>
</cp:coreProperties>
</file>