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62EBB-C181-4B1F-9662-CDD9AF5729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5C2BC1-62DD-4E37-9DD0-A4EA66DB71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EE0E1-67FD-463B-BC20-DB5A7FB88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13F7E-6C7D-4AB6-BAE5-2710CE5DE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9DCA9-ABD0-43DC-8E68-707848CBE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516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3E49D-36C1-4F6E-AFAE-3F6A61892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0DFCF-4E35-40CB-B5E9-4F823907FA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99EB6-2F8B-4C26-9E02-FC5C114BC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5D598-84FC-4355-87A4-D9FDB863B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95D945-7414-493F-B5E7-B3A018B10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100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B24B7-C44F-4694-8F59-D5E6DABE3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9329A9-BEB7-41DA-8A61-012C718BF3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E958AB-C6DF-4496-83F7-EBA8E2419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A7579E-49B4-457B-96D3-304FBA75F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8E68C-F408-4C43-A38F-E3D2EAD9F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90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9814A-83F7-47E6-82AA-7E9F134DD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44659-F7F0-485F-8DE3-4DB9620182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E70485-D1ED-41D2-A32F-AC6635433C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209230-695C-462F-9C87-701391955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A8CC73-8E9D-4D33-9C21-88DB4D2BE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5B7387-1D2C-4EED-9058-F04B6B497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15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BC727-8695-47FA-87EA-8E8A6C8F9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4B063E-DE9A-470C-97D2-20E91ADFD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CE879F-5E8B-43D3-B551-2B3EFC922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A79D74-4192-4031-929F-4CDCBA374E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C6C8AE-CDCD-4527-AFBF-8AC20EB2C3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F09C46-7FFB-4801-A621-77D9208C7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B617E6-2613-43A7-AB10-F7B7D6613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5BA292-D5E4-4E60-BAF2-B393615EA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022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1C372-A0F1-4FEB-B349-D21EAC321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8EE52F-24AA-4E0E-8972-AC3363463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6A913E-80A4-405A-8327-76BDDB352E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5C992B-BE5E-4C9E-A588-B4B657538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69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F5E276-A052-4464-B6B6-FD65EF4B7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0F8DA4-B802-4EEA-AB01-BC4C029ED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1452E0-983A-4B81-A12E-9B1692ED5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916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18839-FA41-41B3-8BE0-027D180AC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045AB-EE17-408B-B022-9A16B7999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DB7889-5355-4AE2-9159-2E0394289C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F07B5B-E742-419F-86F0-D187187C2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43418-239B-44E0-B280-5E7721F26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4F6DA3-2ED3-4F50-8C48-B4ACD644A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894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7B3A5-D973-4F4F-BD63-DD13CCE86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B5D96D-0724-4706-A204-85FE27EF60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3CBEE6-6CFD-4EAF-BD6B-2FE5746107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974849-3F83-46C6-93FD-379AF52F5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B5FB6E-8D20-4FAA-ABD6-E41A54DD3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200B77-262E-4DA0-8B82-8E4C0035D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759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E397-12B6-4487-9E2F-9C4BB3C4D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A35791-BB4B-48B0-91F7-E820526E89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4B23F-D8D6-47C0-8D1B-D57B63741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517A01-A353-40E9-BB9C-21C1102C94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372C0-B29E-45F4-B258-F4B449423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675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5AD48B-BBB7-41ED-B874-92B338E0D7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CEE71-EFC0-4EF9-9FAC-07CE273BEB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F384F-BD1B-4EF4-A504-EF2B7ABEC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E59BE6-0C36-4EE8-99E6-421B1E151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12F1D-2A07-40D4-8C3E-623031D13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682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49E7D-CB5C-491C-AB27-B07AA4B89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47D598-F098-4668-B546-841B4B88D2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B14E5-B2D9-4B5F-B663-0CDAA5341F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3D152-CC54-48AE-A61C-5353B0479319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2C3FA-09BC-416E-8874-A5ABDEFB46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FD9FB-CE44-4F2A-9505-D69398CEA4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A1417-5A57-4A21-8325-6FDC03899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389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E2906-486A-4CE8-B759-4823C774A0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0174" y="609601"/>
            <a:ext cx="9607826" cy="1524000"/>
          </a:xfrm>
        </p:spPr>
        <p:txBody>
          <a:bodyPr>
            <a:normAutofit fontScale="90000"/>
          </a:bodyPr>
          <a:lstStyle/>
          <a:p>
            <a:r>
              <a:rPr lang="en-GB" dirty="0"/>
              <a:t>Inclusion in Physical Activity and Youth Sport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21AF72-C97A-4F32-8046-2CFD4395D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7443" y="5585790"/>
            <a:ext cx="11357113" cy="662609"/>
          </a:xfrm>
        </p:spPr>
        <p:txBody>
          <a:bodyPr/>
          <a:lstStyle/>
          <a:p>
            <a:r>
              <a:rPr lang="en-GB" dirty="0"/>
              <a:t>Kelsey Haycocks                                                 SHSS5078</a:t>
            </a:r>
          </a:p>
        </p:txBody>
      </p:sp>
    </p:spTree>
    <p:extLst>
      <p:ext uri="{BB962C8B-B14F-4D97-AF65-F5344CB8AC3E}">
        <p14:creationId xmlns:p14="http://schemas.microsoft.com/office/powerpoint/2010/main" val="24231238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9637729-0B98-41A3-B4A8-D8DCD8D391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94" y="1808924"/>
            <a:ext cx="1860170" cy="17335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573B86A-FB94-4CB9-94E7-42A0F1F833D8}"/>
              </a:ext>
            </a:extLst>
          </p:cNvPr>
          <p:cNvSpPr txBox="1"/>
          <p:nvPr/>
        </p:nvSpPr>
        <p:spPr>
          <a:xfrm>
            <a:off x="157318" y="1291039"/>
            <a:ext cx="3008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Obesity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03DC4EB-DCA7-4EDC-98AE-CFD8CC9DCB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4874" y="1808924"/>
            <a:ext cx="2114550" cy="17335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E5776E8-CB62-44D1-9DA7-4F3C50CB4844}"/>
              </a:ext>
            </a:extLst>
          </p:cNvPr>
          <p:cNvSpPr txBox="1"/>
          <p:nvPr/>
        </p:nvSpPr>
        <p:spPr>
          <a:xfrm>
            <a:off x="2246749" y="1264927"/>
            <a:ext cx="2316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Hearing Impairment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95BFFF-BCE8-40A9-8337-CC061EE03E26}"/>
              </a:ext>
            </a:extLst>
          </p:cNvPr>
          <p:cNvSpPr txBox="1"/>
          <p:nvPr/>
        </p:nvSpPr>
        <p:spPr>
          <a:xfrm>
            <a:off x="4562980" y="1284109"/>
            <a:ext cx="21630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Visual Impairment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149A2B3-13CE-495D-BA7E-76F99BFA6A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5688" y="1808925"/>
            <a:ext cx="2143125" cy="173355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1061731-B50E-4819-8A1F-F6618B64377D}"/>
              </a:ext>
            </a:extLst>
          </p:cNvPr>
          <p:cNvSpPr txBox="1"/>
          <p:nvPr/>
        </p:nvSpPr>
        <p:spPr>
          <a:xfrm>
            <a:off x="3653563" y="86485"/>
            <a:ext cx="3454781" cy="107721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/>
              <a:t>Barriers to physical activity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2CC3634-2B81-4C68-AE77-6F37F5E1C4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66537" y="1847596"/>
            <a:ext cx="2153193" cy="161281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27F1854-5B09-4FA6-ACC5-3E2825C6CC5B}"/>
              </a:ext>
            </a:extLst>
          </p:cNvPr>
          <p:cNvSpPr txBox="1"/>
          <p:nvPr/>
        </p:nvSpPr>
        <p:spPr>
          <a:xfrm>
            <a:off x="9505180" y="1264927"/>
            <a:ext cx="21145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Gender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421AA1-83F2-450B-A7DC-027C393045E0}"/>
              </a:ext>
            </a:extLst>
          </p:cNvPr>
          <p:cNvSpPr txBox="1"/>
          <p:nvPr/>
        </p:nvSpPr>
        <p:spPr>
          <a:xfrm>
            <a:off x="6879211" y="1288351"/>
            <a:ext cx="2616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Poverty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64B28AC-3AFB-4D87-BC8C-8C82016831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5077" y="1860794"/>
            <a:ext cx="2143125" cy="167110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21D53B6-DEF8-48BB-AACA-9375728700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5938" y="4337844"/>
            <a:ext cx="2402032" cy="18478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B89CD0-7338-4FC7-9054-7F609012A2E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2066" y="4337844"/>
            <a:ext cx="2217453" cy="18478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4EB0E86-313E-48E9-AC61-86F9E7ED29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28307" y="4337844"/>
            <a:ext cx="2008528" cy="18478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7A05CE0-60A0-4489-823F-9B619DEDECE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010160" y="4337845"/>
            <a:ext cx="2914141" cy="184785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E1FE2A6-3D90-4465-92BF-92C6C323FD09}"/>
              </a:ext>
            </a:extLst>
          </p:cNvPr>
          <p:cNvSpPr txBox="1"/>
          <p:nvPr/>
        </p:nvSpPr>
        <p:spPr>
          <a:xfrm>
            <a:off x="254666" y="3616993"/>
            <a:ext cx="18601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Inclusive Spectrum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B37CFE8-BA17-40E3-A4CF-C424701E9F81}"/>
              </a:ext>
            </a:extLst>
          </p:cNvPr>
          <p:cNvSpPr txBox="1"/>
          <p:nvPr/>
        </p:nvSpPr>
        <p:spPr>
          <a:xfrm>
            <a:off x="3097725" y="3656750"/>
            <a:ext cx="25499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Self Determination Theory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F4CF095-193C-4118-A6A0-23E1EAF3E436}"/>
              </a:ext>
            </a:extLst>
          </p:cNvPr>
          <p:cNvSpPr txBox="1"/>
          <p:nvPr/>
        </p:nvSpPr>
        <p:spPr>
          <a:xfrm>
            <a:off x="6128307" y="3848106"/>
            <a:ext cx="2008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Physical Literacy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4BA79FB-ABF2-476C-BE7D-0855FEECEB53}"/>
              </a:ext>
            </a:extLst>
          </p:cNvPr>
          <p:cNvSpPr txBox="1"/>
          <p:nvPr/>
        </p:nvSpPr>
        <p:spPr>
          <a:xfrm>
            <a:off x="9128202" y="3848106"/>
            <a:ext cx="29141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Principles of Inclusion </a:t>
            </a:r>
          </a:p>
        </p:txBody>
      </p:sp>
    </p:spTree>
    <p:extLst>
      <p:ext uri="{BB962C8B-B14F-4D97-AF65-F5344CB8AC3E}">
        <p14:creationId xmlns:p14="http://schemas.microsoft.com/office/powerpoint/2010/main" val="1311316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4790F-B373-45A3-B46F-FF811AF5D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7A19A6-281F-4F38-9256-6BEC08D9BB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Black K. Stevenson, P. (2019). The inclusion spectrum. [online] Sportdevelopment.org.uk. Available at: http://www.sportdevelopment.org.uk/index.php?option=com_content&amp;view=article&amp;id=748%3Athe-inclusion-spectrum&amp;catid=98%3Adisability-sport-a-physical-activity&amp;Itemid=1 [Accessed 2 Dec. 2019].</a:t>
            </a:r>
          </a:p>
          <a:p>
            <a:endParaRPr lang="en-GB" dirty="0"/>
          </a:p>
          <a:p>
            <a:r>
              <a:rPr lang="en-GB" dirty="0"/>
              <a:t> Bouffard, L. (2017). Ryan, R. M. et Deci, E. L. (2017). Self-determination theory. Basic psychological needs in motivation, development and wellness. New York, NY : Guilford Press. Revue </a:t>
            </a:r>
            <a:r>
              <a:rPr lang="en-GB" dirty="0" err="1"/>
              <a:t>québécoise</a:t>
            </a:r>
            <a:r>
              <a:rPr lang="en-GB" dirty="0"/>
              <a:t> de </a:t>
            </a:r>
            <a:r>
              <a:rPr lang="en-GB" dirty="0" err="1"/>
              <a:t>psychologie</a:t>
            </a:r>
            <a:r>
              <a:rPr lang="en-GB" dirty="0"/>
              <a:t>, 38(3), p.231.</a:t>
            </a:r>
          </a:p>
          <a:p>
            <a:endParaRPr lang="en-GB" dirty="0"/>
          </a:p>
          <a:p>
            <a:r>
              <a:rPr lang="en-GB" dirty="0"/>
              <a:t>Physical education in the national curriculum for Wales. (2008). Cardiff: Welsh Assembly Government</a:t>
            </a:r>
          </a:p>
          <a:p>
            <a:endParaRPr lang="en-GB" dirty="0"/>
          </a:p>
          <a:p>
            <a:r>
              <a:rPr lang="en-GB" dirty="0"/>
              <a:t>Physicalliteracy.cymru. (2019). What is Physical Literacy? – Wales Academy for Health and Physical Literacy. [online] Available at: https://physicalliteracy.cymru/what-is-physical-literacy/ [Accessed 2 Dec. 2019].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591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7BDA90D-C127-456C-BCBA-C14DEF8125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2717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726</TotalTime>
  <Words>215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Inclusion in Physical Activity and Youth Sport</vt:lpstr>
      <vt:lpstr>PowerPoint Presentation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Inclusion in Physical Activity and Youth Sport</dc:title>
  <dc:creator>kelsey haycocks</dc:creator>
  <cp:lastModifiedBy>kelsey haycocks</cp:lastModifiedBy>
  <cp:revision>7</cp:revision>
  <dcterms:created xsi:type="dcterms:W3CDTF">2019-12-04T17:06:52Z</dcterms:created>
  <dcterms:modified xsi:type="dcterms:W3CDTF">2019-12-05T22:39:38Z</dcterms:modified>
</cp:coreProperties>
</file>