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754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22544"/>
            <a:ext cx="3488787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profiad</a:t>
            </a:r>
            <a:r>
              <a:rPr lang="en-GB" sz="1200" dirty="0"/>
              <a:t> o </a:t>
            </a:r>
            <a:r>
              <a:rPr lang="en-GB" sz="1200" dirty="0" err="1"/>
              <a:t>weithio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ac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uwchradd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rhan</a:t>
            </a:r>
            <a:r>
              <a:rPr lang="en-GB" sz="1200" dirty="0"/>
              <a:t> o </a:t>
            </a:r>
            <a:r>
              <a:rPr lang="en-GB" sz="1200" dirty="0" err="1"/>
              <a:t>brofiad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. </a:t>
            </a:r>
            <a:r>
              <a:rPr lang="en-GB" sz="1200" dirty="0" err="1"/>
              <a:t>Cyn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mi </a:t>
            </a:r>
            <a:r>
              <a:rPr lang="en-GB" sz="1200" dirty="0" err="1"/>
              <a:t>orffen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uwchradd</a:t>
            </a:r>
            <a:r>
              <a:rPr lang="en-GB" sz="1200" dirty="0"/>
              <a:t>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ges</a:t>
            </a:r>
            <a:r>
              <a:rPr lang="en-GB" sz="1200" dirty="0"/>
              <a:t> </a:t>
            </a:r>
            <a:r>
              <a:rPr lang="en-GB" sz="1200" dirty="0" err="1"/>
              <a:t>i'r</a:t>
            </a:r>
            <a:r>
              <a:rPr lang="en-GB" sz="1200" dirty="0"/>
              <a:t> </a:t>
            </a:r>
            <a:r>
              <a:rPr lang="en-GB" sz="1200" dirty="0" err="1"/>
              <a:t>cyfle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ymweld</a:t>
            </a:r>
            <a:r>
              <a:rPr lang="en-GB" sz="1200" dirty="0"/>
              <a:t> ag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Trimsaran</a:t>
            </a:r>
            <a:r>
              <a:rPr lang="en-GB" sz="1200" dirty="0"/>
              <a:t> a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cynorthwyydd</a:t>
            </a:r>
            <a:r>
              <a:rPr lang="en-GB" sz="1200" dirty="0"/>
              <a:t> </a:t>
            </a:r>
            <a:r>
              <a:rPr lang="en-GB" sz="1200" dirty="0" err="1"/>
              <a:t>dosbarth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ogystal</a:t>
            </a:r>
            <a:r>
              <a:rPr lang="en-GB" sz="1200" dirty="0"/>
              <a:t> â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wnes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brofiad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gyfun</a:t>
            </a:r>
            <a:r>
              <a:rPr lang="en-GB" sz="1200" dirty="0"/>
              <a:t> y </a:t>
            </a:r>
            <a:r>
              <a:rPr lang="en-GB" sz="1200" dirty="0" err="1"/>
              <a:t>Strade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ddiwedd</a:t>
            </a:r>
            <a:r>
              <a:rPr lang="en-GB" sz="1200" dirty="0"/>
              <a:t> </a:t>
            </a:r>
            <a:r>
              <a:rPr lang="en-GB" sz="1200" dirty="0" err="1"/>
              <a:t>tymor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, </a:t>
            </a:r>
            <a:r>
              <a:rPr lang="en-GB" sz="1200" dirty="0" err="1"/>
              <a:t>wnes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y </a:t>
            </a:r>
            <a:r>
              <a:rPr lang="en-GB" sz="1200" dirty="0" err="1"/>
              <a:t>cyfle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arsylwi</a:t>
            </a:r>
            <a:r>
              <a:rPr lang="en-GB" sz="1200" dirty="0"/>
              <a:t> </a:t>
            </a:r>
            <a:r>
              <a:rPr lang="en-GB" sz="1200" dirty="0" err="1"/>
              <a:t>gwersi</a:t>
            </a:r>
            <a:r>
              <a:rPr lang="en-GB" sz="1200" dirty="0"/>
              <a:t> a </a:t>
            </a:r>
            <a:r>
              <a:rPr lang="en-GB" sz="1200" dirty="0" err="1"/>
              <a:t>chynorthwyo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.</a:t>
            </a:r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123614" y="429676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123614" y="2613345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751324" y="2936510"/>
            <a:ext cx="22292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8241211" y="4395641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11BAC47-4D84-42DA-AA9E-58531C9963C3}"/>
              </a:ext>
            </a:extLst>
          </p:cNvPr>
          <p:cNvSpPr/>
          <p:nvPr/>
        </p:nvSpPr>
        <p:spPr>
          <a:xfrm>
            <a:off x="3824010" y="744132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unigolyn</a:t>
            </a:r>
            <a:r>
              <a:rPr lang="en-GB" sz="1200" dirty="0"/>
              <a:t> </a:t>
            </a:r>
            <a:r>
              <a:rPr lang="en-GB" sz="1200" dirty="0" err="1"/>
              <a:t>cyfeillgar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ceisio</a:t>
            </a:r>
            <a:r>
              <a:rPr lang="en-GB" sz="1200" dirty="0"/>
              <a:t> </a:t>
            </a:r>
            <a:r>
              <a:rPr lang="en-GB" sz="1200" dirty="0" err="1"/>
              <a:t>dod</a:t>
            </a:r>
            <a:r>
              <a:rPr lang="en-GB" sz="1200" dirty="0"/>
              <a:t> </a:t>
            </a:r>
            <a:r>
              <a:rPr lang="en-GB" sz="1200" dirty="0" err="1"/>
              <a:t>ymlaen</a:t>
            </a:r>
            <a:r>
              <a:rPr lang="en-GB" sz="1200" dirty="0"/>
              <a:t> </a:t>
            </a:r>
            <a:r>
              <a:rPr lang="en-GB" sz="1200" dirty="0" err="1"/>
              <a:t>gydag</a:t>
            </a:r>
            <a:r>
              <a:rPr lang="en-GB" sz="1200" dirty="0"/>
              <a:t> </a:t>
            </a:r>
            <a:r>
              <a:rPr lang="en-GB" sz="1200" dirty="0" err="1"/>
              <a:t>unrhyw</a:t>
            </a:r>
            <a:r>
              <a:rPr lang="en-GB" sz="1200" dirty="0"/>
              <a:t> un.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gymdeithasu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ffrindiau</a:t>
            </a:r>
            <a:r>
              <a:rPr lang="en-GB" sz="1200" dirty="0"/>
              <a:t> neu </a:t>
            </a:r>
            <a:r>
              <a:rPr lang="en-GB" sz="1200" dirty="0" err="1"/>
              <a:t>bobl</a:t>
            </a:r>
            <a:r>
              <a:rPr lang="en-GB" sz="1200" dirty="0"/>
              <a:t> </a:t>
            </a:r>
            <a:r>
              <a:rPr lang="en-GB" sz="1200" dirty="0" err="1"/>
              <a:t>ddieithr</a:t>
            </a:r>
            <a:r>
              <a:rPr lang="en-GB" sz="1200" dirty="0"/>
              <a:t>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chwrdd</a:t>
            </a:r>
            <a:r>
              <a:rPr lang="en-GB" sz="1200" dirty="0"/>
              <a:t>.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i'n</a:t>
            </a:r>
            <a:r>
              <a:rPr lang="en-GB" sz="1200" dirty="0"/>
              <a:t> </a:t>
            </a:r>
            <a:r>
              <a:rPr lang="en-GB" sz="1200" dirty="0" err="1"/>
              <a:t>hawdd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siarad</a:t>
            </a:r>
            <a:r>
              <a:rPr lang="en-GB" sz="1200" dirty="0"/>
              <a:t> </a:t>
            </a:r>
            <a:r>
              <a:rPr lang="en-GB" sz="1200" dirty="0" err="1"/>
              <a:t>efo</a:t>
            </a:r>
            <a:r>
              <a:rPr lang="en-GB" sz="1200" dirty="0"/>
              <a:t> ac mi </a:t>
            </a:r>
            <a:r>
              <a:rPr lang="en-GB" sz="1200" dirty="0" err="1"/>
              <a:t>fydda’n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rhoi</a:t>
            </a:r>
            <a:r>
              <a:rPr lang="en-GB" sz="1200" dirty="0"/>
              <a:t> </a:t>
            </a:r>
            <a:r>
              <a:rPr lang="en-GB" sz="1200" dirty="0" err="1"/>
              <a:t>cymorth</a:t>
            </a:r>
            <a:r>
              <a:rPr lang="en-GB" sz="1200" dirty="0"/>
              <a:t>, </a:t>
            </a:r>
            <a:r>
              <a:rPr lang="en-GB" sz="1200" dirty="0" err="1"/>
              <a:t>cyngor</a:t>
            </a:r>
            <a:r>
              <a:rPr lang="en-GB" sz="1200" dirty="0"/>
              <a:t> neu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unrhyw</a:t>
            </a:r>
            <a:r>
              <a:rPr lang="en-GB" sz="1200" dirty="0"/>
              <a:t> </a:t>
            </a:r>
            <a:r>
              <a:rPr lang="en-GB" sz="1200" dirty="0" err="1"/>
              <a:t>unigolyn</a:t>
            </a:r>
            <a:r>
              <a:rPr lang="en-GB" sz="1200" dirty="0"/>
              <a:t> </a:t>
            </a:r>
            <a:r>
              <a:rPr lang="en-GB" sz="1200" dirty="0" err="1"/>
              <a:t>os</a:t>
            </a:r>
            <a:r>
              <a:rPr lang="en-GB" sz="1200" dirty="0"/>
              <a:t> </a:t>
            </a:r>
            <a:r>
              <a:rPr lang="en-GB" sz="1200" dirty="0" err="1"/>
              <a:t>ydy'r</a:t>
            </a:r>
            <a:r>
              <a:rPr lang="en-GB" sz="1200" dirty="0"/>
              <a:t> </a:t>
            </a:r>
            <a:r>
              <a:rPr lang="en-GB" sz="1200" dirty="0" err="1"/>
              <a:t>broblem</a:t>
            </a:r>
            <a:r>
              <a:rPr lang="en-GB" sz="1200" dirty="0"/>
              <a:t>/</a:t>
            </a:r>
            <a:r>
              <a:rPr lang="en-GB" sz="1200" dirty="0" err="1"/>
              <a:t>gofynion</a:t>
            </a:r>
            <a:r>
              <a:rPr lang="en-GB" sz="1200" dirty="0"/>
              <a:t> o </a:t>
            </a:r>
            <a:r>
              <a:rPr lang="en-GB" sz="1200" dirty="0" err="1"/>
              <a:t>fewn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ngallu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.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byw</a:t>
            </a:r>
            <a:r>
              <a:rPr lang="en-GB" sz="1200" dirty="0"/>
              <a:t> ac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magu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mhentref</a:t>
            </a:r>
            <a:r>
              <a:rPr lang="en-GB" sz="1200" dirty="0"/>
              <a:t> </a:t>
            </a:r>
            <a:r>
              <a:rPr lang="en-GB" sz="1200" dirty="0" err="1"/>
              <a:t>bach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</a:t>
            </a:r>
            <a:r>
              <a:rPr lang="en-GB" sz="1200" dirty="0" err="1"/>
              <a:t>o'r</a:t>
            </a:r>
            <a:r>
              <a:rPr lang="en-GB" sz="1200" dirty="0"/>
              <a:t> </a:t>
            </a:r>
            <a:r>
              <a:rPr lang="en-GB" sz="1200" dirty="0" err="1"/>
              <a:t>enw</a:t>
            </a:r>
            <a:r>
              <a:rPr lang="en-GB" sz="1200" dirty="0"/>
              <a:t> </a:t>
            </a:r>
            <a:r>
              <a:rPr lang="en-GB" sz="1200" dirty="0" err="1"/>
              <a:t>Drimsaran</a:t>
            </a:r>
            <a:r>
              <a:rPr lang="en-GB" sz="1200" dirty="0"/>
              <a:t> felly </a:t>
            </a:r>
            <a:r>
              <a:rPr lang="en-GB" sz="1200" dirty="0" err="1"/>
              <a:t>mae'r</a:t>
            </a:r>
            <a:r>
              <a:rPr lang="en-GB" sz="1200" dirty="0"/>
              <a:t> </a:t>
            </a:r>
            <a:r>
              <a:rPr lang="en-GB" sz="1200" dirty="0" err="1"/>
              <a:t>ysbryd</a:t>
            </a:r>
            <a:r>
              <a:rPr lang="en-GB" sz="1200" dirty="0"/>
              <a:t> </a:t>
            </a:r>
            <a:r>
              <a:rPr lang="en-GB" sz="1200" dirty="0" err="1"/>
              <a:t>cymunedol</a:t>
            </a:r>
            <a:r>
              <a:rPr lang="en-GB" sz="1200" dirty="0"/>
              <a:t> </a:t>
            </a:r>
            <a:r>
              <a:rPr lang="en-GB" sz="1200" dirty="0" err="1"/>
              <a:t>yna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ddysgu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mi o </a:t>
            </a:r>
            <a:r>
              <a:rPr lang="en-GB" sz="1200" dirty="0" err="1"/>
              <a:t>oedran</a:t>
            </a:r>
            <a:r>
              <a:rPr lang="en-GB" sz="1200" dirty="0"/>
              <a:t> </a:t>
            </a:r>
            <a:r>
              <a:rPr lang="en-GB" sz="1200" dirty="0" err="1"/>
              <a:t>ifanc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. </a:t>
            </a:r>
            <a:r>
              <a:rPr lang="en-GB" sz="1200" dirty="0" err="1"/>
              <a:t>Mae'r</a:t>
            </a:r>
            <a:r>
              <a:rPr lang="en-GB" sz="1200" dirty="0"/>
              <a:t> </a:t>
            </a:r>
            <a:r>
              <a:rPr lang="en-GB" sz="1200" dirty="0" err="1"/>
              <a:t>eglwys</a:t>
            </a:r>
            <a:r>
              <a:rPr lang="en-GB" sz="1200" dirty="0"/>
              <a:t> </a:t>
            </a:r>
            <a:r>
              <a:rPr lang="en-GB" sz="1200" dirty="0" err="1"/>
              <a:t>leol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bwysig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mi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bersonol</a:t>
            </a:r>
            <a:r>
              <a:rPr lang="en-GB" sz="1200" dirty="0"/>
              <a:t>, dyna le </a:t>
            </a:r>
            <a:r>
              <a:rPr lang="en-GB" sz="1200" dirty="0" err="1"/>
              <a:t>dwi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addoli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rheolaidd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cyfle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gymdeithasu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nghyd-pentrefwyr</a:t>
            </a:r>
            <a:r>
              <a:rPr lang="en-GB" sz="1200" dirty="0"/>
              <a:t>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D68064C-6072-4557-9536-91CE40B4BA94}"/>
              </a:ext>
            </a:extLst>
          </p:cNvPr>
          <p:cNvSpPr/>
          <p:nvPr/>
        </p:nvSpPr>
        <p:spPr>
          <a:xfrm>
            <a:off x="141501" y="2994484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gobeithio</a:t>
            </a:r>
            <a:r>
              <a:rPr lang="en-GB" sz="1200" dirty="0"/>
              <a:t> </a:t>
            </a:r>
            <a:r>
              <a:rPr lang="en-GB" sz="1200" dirty="0" err="1"/>
              <a:t>byddaf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debyg</a:t>
            </a:r>
            <a:r>
              <a:rPr lang="en-GB" sz="1200" dirty="0"/>
              <a:t> </a:t>
            </a:r>
            <a:r>
              <a:rPr lang="en-GB" sz="1200" dirty="0" err="1"/>
              <a:t>i'r</a:t>
            </a:r>
            <a:r>
              <a:rPr lang="en-GB" sz="1200" dirty="0"/>
              <a:t> </a:t>
            </a:r>
            <a:r>
              <a:rPr lang="en-GB" sz="1200" dirty="0" err="1"/>
              <a:t>athro</a:t>
            </a:r>
            <a:r>
              <a:rPr lang="en-GB" sz="1200" dirty="0"/>
              <a:t> </a:t>
            </a:r>
            <a:r>
              <a:rPr lang="en-GB" sz="1200" dirty="0" err="1"/>
              <a:t>wnaeth</a:t>
            </a:r>
            <a:r>
              <a:rPr lang="en-GB" sz="1200" dirty="0"/>
              <a:t> </a:t>
            </a:r>
            <a:r>
              <a:rPr lang="en-GB" sz="1200" dirty="0" err="1"/>
              <a:t>ysbrydoli</a:t>
            </a:r>
            <a:r>
              <a:rPr lang="en-GB" sz="1200" dirty="0"/>
              <a:t> fi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ddilyn</a:t>
            </a:r>
            <a:r>
              <a:rPr lang="en-GB" sz="1200" dirty="0"/>
              <a:t> y </a:t>
            </a:r>
            <a:r>
              <a:rPr lang="en-GB" sz="1200" dirty="0" err="1"/>
              <a:t>llwybr</a:t>
            </a:r>
            <a:r>
              <a:rPr lang="en-GB" sz="1200" dirty="0"/>
              <a:t> o </a:t>
            </a:r>
            <a:r>
              <a:rPr lang="en-GB" sz="1200" dirty="0" err="1"/>
              <a:t>addysgu</a:t>
            </a:r>
            <a:r>
              <a:rPr lang="en-GB" sz="1200" dirty="0"/>
              <a:t>. Fe </a:t>
            </a:r>
            <a:r>
              <a:rPr lang="en-GB" sz="1200" dirty="0" err="1"/>
              <a:t>wnaeth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athro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 </a:t>
            </a:r>
            <a:r>
              <a:rPr lang="en-GB" sz="1200" dirty="0" err="1"/>
              <a:t>sbarduno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niddordeb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mhwnc</a:t>
            </a:r>
            <a:r>
              <a:rPr lang="en-GB" sz="1200" dirty="0"/>
              <a:t>, </a:t>
            </a:r>
            <a:r>
              <a:rPr lang="en-GB" sz="1200" dirty="0" err="1"/>
              <a:t>sef</a:t>
            </a:r>
            <a:r>
              <a:rPr lang="en-GB" sz="1200" dirty="0"/>
              <a:t> </a:t>
            </a:r>
            <a:r>
              <a:rPr lang="en-GB" sz="1200" dirty="0" err="1"/>
              <a:t>hanes</a:t>
            </a:r>
            <a:r>
              <a:rPr lang="en-GB" sz="1200" dirty="0"/>
              <a:t> ac felly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gobeithio</a:t>
            </a:r>
            <a:r>
              <a:rPr lang="en-GB" sz="1200" dirty="0"/>
              <a:t> </a:t>
            </a:r>
            <a:r>
              <a:rPr lang="en-GB" sz="1200" dirty="0" err="1"/>
              <a:t>byddaf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cwmws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un </a:t>
            </a:r>
            <a:r>
              <a:rPr lang="en-GB" sz="1200" dirty="0" err="1"/>
              <a:t>effaith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plant.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mwriad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ysbrydoli’r</a:t>
            </a:r>
            <a:r>
              <a:rPr lang="en-GB" sz="1200" dirty="0"/>
              <a:t> </a:t>
            </a:r>
            <a:r>
              <a:rPr lang="en-GB" sz="1200" dirty="0" err="1"/>
              <a:t>disgyblion</a:t>
            </a:r>
            <a:r>
              <a:rPr lang="en-GB" sz="1200" dirty="0"/>
              <a:t> a </a:t>
            </a:r>
            <a:r>
              <a:rPr lang="en-GB" sz="1200" dirty="0" err="1"/>
              <a:t>hybu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dealltwriaeth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mhwnc</a:t>
            </a:r>
            <a:r>
              <a:rPr lang="en-GB" sz="1200" dirty="0"/>
              <a:t>. </a:t>
            </a:r>
            <a:r>
              <a:rPr lang="en-GB" sz="1200" dirty="0" err="1"/>
              <a:t>Hefyd</a:t>
            </a:r>
            <a:r>
              <a:rPr lang="en-GB" sz="1200" dirty="0"/>
              <a:t>,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gobeithio</a:t>
            </a:r>
            <a:r>
              <a:rPr lang="en-GB" sz="1200" dirty="0"/>
              <a:t> </a:t>
            </a:r>
            <a:r>
              <a:rPr lang="en-GB" sz="1200" dirty="0" err="1"/>
              <a:t>bydd</a:t>
            </a:r>
            <a:r>
              <a:rPr lang="en-GB" sz="1200" dirty="0"/>
              <a:t> </a:t>
            </a:r>
            <a:r>
              <a:rPr lang="en-GB" sz="1200" dirty="0" err="1"/>
              <a:t>disgyblion</a:t>
            </a:r>
            <a:r>
              <a:rPr lang="en-GB" sz="1200" dirty="0"/>
              <a:t> </a:t>
            </a:r>
            <a:r>
              <a:rPr lang="en-GB" sz="1200" dirty="0" err="1"/>
              <a:t>medru</a:t>
            </a:r>
            <a:r>
              <a:rPr lang="en-GB" sz="1200" dirty="0"/>
              <a:t> </a:t>
            </a:r>
            <a:r>
              <a:rPr lang="en-GB" sz="1200" dirty="0" err="1"/>
              <a:t>siarad</a:t>
            </a:r>
            <a:r>
              <a:rPr lang="en-GB" sz="1200" dirty="0"/>
              <a:t> a </a:t>
            </a:r>
            <a:r>
              <a:rPr lang="en-GB" sz="1200" dirty="0" err="1"/>
              <a:t>thrafod</a:t>
            </a:r>
            <a:r>
              <a:rPr lang="en-GB" sz="1200" dirty="0"/>
              <a:t> </a:t>
            </a:r>
            <a:r>
              <a:rPr lang="en-GB" sz="1200" dirty="0" err="1"/>
              <a:t>pethau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fi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hyderus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teimlo'n</a:t>
            </a:r>
            <a:r>
              <a:rPr lang="en-GB" sz="1200" dirty="0"/>
              <a:t> </a:t>
            </a:r>
            <a:r>
              <a:rPr lang="en-GB" sz="1200" dirty="0" err="1"/>
              <a:t>gyffyrddus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7FBF5D1-1F96-4B58-9E86-D461C0781991}"/>
              </a:ext>
            </a:extLst>
          </p:cNvPr>
          <p:cNvSpPr/>
          <p:nvPr/>
        </p:nvSpPr>
        <p:spPr>
          <a:xfrm>
            <a:off x="9897" y="4812213"/>
            <a:ext cx="6096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Y </a:t>
            </a:r>
            <a:r>
              <a:rPr lang="en-GB" sz="1200" dirty="0" err="1"/>
              <a:t>rheswm</a:t>
            </a:r>
            <a:r>
              <a:rPr lang="en-GB" sz="1200" dirty="0"/>
              <a:t>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am </a:t>
            </a:r>
            <a:r>
              <a:rPr lang="en-GB" sz="1200" dirty="0" err="1"/>
              <a:t>ddilyn</a:t>
            </a:r>
            <a:r>
              <a:rPr lang="en-GB" sz="1200" dirty="0"/>
              <a:t> y </a:t>
            </a:r>
            <a:r>
              <a:rPr lang="en-GB" sz="1200" dirty="0" err="1"/>
              <a:t>llwybr</a:t>
            </a:r>
            <a:r>
              <a:rPr lang="en-GB" sz="1200" dirty="0"/>
              <a:t> o </a:t>
            </a:r>
            <a:r>
              <a:rPr lang="en-GB" sz="1200" dirty="0" err="1"/>
              <a:t>addysgu</a:t>
            </a:r>
            <a:r>
              <a:rPr lang="en-GB" sz="1200" dirty="0"/>
              <a:t> plant </a:t>
            </a:r>
            <a:r>
              <a:rPr lang="en-GB" sz="1200" dirty="0" err="1"/>
              <a:t>ydy'r</a:t>
            </a:r>
            <a:r>
              <a:rPr lang="en-GB" sz="1200" dirty="0"/>
              <a:t> faith </a:t>
            </a:r>
            <a:r>
              <a:rPr lang="en-GB" sz="1200" dirty="0" err="1"/>
              <a:t>fy</a:t>
            </a:r>
            <a:r>
              <a:rPr lang="en-GB" sz="1200" dirty="0"/>
              <a:t> mod </a:t>
            </a:r>
            <a:r>
              <a:rPr lang="en-GB" sz="1200" dirty="0" err="1"/>
              <a:t>i</a:t>
            </a:r>
            <a:r>
              <a:rPr lang="en-GB" sz="1200" dirty="0"/>
              <a:t> am </a:t>
            </a:r>
            <a:r>
              <a:rPr lang="en-GB" sz="1200" dirty="0" err="1"/>
              <a:t>ysbrydoli</a:t>
            </a:r>
            <a:r>
              <a:rPr lang="en-GB" sz="1200" dirty="0"/>
              <a:t> plant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un </a:t>
            </a:r>
            <a:r>
              <a:rPr lang="en-GB" sz="1200" dirty="0" err="1"/>
              <a:t>ffordd</a:t>
            </a:r>
            <a:r>
              <a:rPr lang="en-GB" sz="1200" dirty="0"/>
              <a:t>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ges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ysbrydoli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. </a:t>
            </a:r>
            <a:r>
              <a:rPr lang="en-GB" sz="1200" dirty="0" err="1"/>
              <a:t>Nid</a:t>
            </a:r>
            <a:r>
              <a:rPr lang="en-GB" sz="1200" dirty="0"/>
              <a:t> </a:t>
            </a:r>
            <a:r>
              <a:rPr lang="en-GB" sz="1200" dirty="0" err="1"/>
              <a:t>wyf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siarad</a:t>
            </a:r>
            <a:r>
              <a:rPr lang="en-GB" sz="1200" dirty="0"/>
              <a:t> </a:t>
            </a:r>
            <a:r>
              <a:rPr lang="en-GB" sz="1200" dirty="0" err="1"/>
              <a:t>af</a:t>
            </a:r>
            <a:r>
              <a:rPr lang="en-GB" sz="1200" dirty="0"/>
              <a:t> mi </a:t>
            </a:r>
            <a:r>
              <a:rPr lang="en-GB" sz="1200" dirty="0" err="1"/>
              <a:t>mhwnc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unig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, </a:t>
            </a:r>
            <a:r>
              <a:rPr lang="en-GB" sz="1200" dirty="0" err="1"/>
              <a:t>ond</a:t>
            </a:r>
            <a:r>
              <a:rPr lang="en-GB" sz="1200" dirty="0"/>
              <a:t> am </a:t>
            </a:r>
            <a:r>
              <a:rPr lang="en-GB" sz="1200" dirty="0" err="1"/>
              <a:t>ddysgu</a:t>
            </a:r>
            <a:r>
              <a:rPr lang="en-GB" sz="1200" dirty="0"/>
              <a:t> ac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gyffredinol</a:t>
            </a:r>
            <a:r>
              <a:rPr lang="en-GB" sz="1200" dirty="0"/>
              <a:t>. </a:t>
            </a:r>
            <a:r>
              <a:rPr lang="en-GB" sz="1200" dirty="0" err="1"/>
              <a:t>Rwyf</a:t>
            </a:r>
            <a:r>
              <a:rPr lang="en-GB" sz="1200" dirty="0"/>
              <a:t> am </a:t>
            </a:r>
            <a:r>
              <a:rPr lang="en-GB" sz="1200" dirty="0" err="1"/>
              <a:t>geisio</a:t>
            </a:r>
            <a:r>
              <a:rPr lang="en-GB" sz="1200" dirty="0"/>
              <a:t> </a:t>
            </a:r>
            <a:r>
              <a:rPr lang="en-GB" sz="1200" dirty="0" err="1"/>
              <a:t>cynnu</a:t>
            </a:r>
            <a:r>
              <a:rPr lang="en-GB" sz="1200" dirty="0"/>
              <a:t> </a:t>
            </a:r>
            <a:r>
              <a:rPr lang="en-GB" sz="1200" dirty="0" err="1"/>
              <a:t>fflam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disgyblion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fwynhau</a:t>
            </a:r>
            <a:r>
              <a:rPr lang="en-GB" sz="1200" dirty="0"/>
              <a:t> ac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eisiau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ac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sicrhau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phrofiad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un </a:t>
            </a:r>
            <a:r>
              <a:rPr lang="en-GB" sz="1200" dirty="0" err="1"/>
              <a:t>buddiol</a:t>
            </a:r>
            <a:r>
              <a:rPr lang="en-GB" sz="1200" dirty="0"/>
              <a:t> a </a:t>
            </a:r>
            <a:r>
              <a:rPr lang="en-GB" sz="1200" dirty="0" err="1"/>
              <a:t>boddhaol</a:t>
            </a:r>
            <a:r>
              <a:rPr lang="en-GB" sz="1200" dirty="0"/>
              <a:t>. o ran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mhwnc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gobeithio</a:t>
            </a:r>
            <a:r>
              <a:rPr lang="en-GB" sz="1200" dirty="0"/>
              <a:t> </a:t>
            </a:r>
            <a:r>
              <a:rPr lang="en-GB" sz="1200" dirty="0" err="1"/>
              <a:t>byddaf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hybu</a:t>
            </a:r>
            <a:r>
              <a:rPr lang="en-GB" sz="1200" dirty="0"/>
              <a:t> plant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ddeall</a:t>
            </a:r>
            <a:r>
              <a:rPr lang="en-GB" sz="1200" dirty="0"/>
              <a:t> a </a:t>
            </a:r>
            <a:r>
              <a:rPr lang="en-GB" sz="1200" dirty="0" err="1"/>
              <a:t>mwynhau</a:t>
            </a:r>
            <a:r>
              <a:rPr lang="en-GB" sz="1200" dirty="0"/>
              <a:t> </a:t>
            </a:r>
            <a:r>
              <a:rPr lang="en-GB" sz="1200" dirty="0" err="1"/>
              <a:t>hanes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well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ceisio</a:t>
            </a:r>
            <a:r>
              <a:rPr lang="en-GB" sz="1200" dirty="0"/>
              <a:t> </a:t>
            </a:r>
            <a:r>
              <a:rPr lang="en-GB" sz="1200" dirty="0" err="1"/>
              <a:t>ychwanegu</a:t>
            </a:r>
            <a:r>
              <a:rPr lang="en-GB" sz="1200" dirty="0"/>
              <a:t> </a:t>
            </a:r>
            <a:r>
              <a:rPr lang="en-GB" sz="1200" dirty="0" err="1"/>
              <a:t>ffurfiau</a:t>
            </a:r>
            <a:r>
              <a:rPr lang="en-GB" sz="1200" dirty="0"/>
              <a:t> </a:t>
            </a:r>
            <a:r>
              <a:rPr lang="en-GB" sz="1200" dirty="0" err="1"/>
              <a:t>newydd</a:t>
            </a:r>
            <a:r>
              <a:rPr lang="en-GB" sz="1200" dirty="0"/>
              <a:t> o </a:t>
            </a:r>
            <a:r>
              <a:rPr lang="en-GB" sz="1200" dirty="0" err="1"/>
              <a:t>ddysgu</a:t>
            </a:r>
            <a:r>
              <a:rPr lang="en-GB" sz="1200" dirty="0"/>
              <a:t> </a:t>
            </a:r>
            <a:r>
              <a:rPr lang="en-GB" sz="1200" dirty="0" err="1"/>
              <a:t>i'r</a:t>
            </a:r>
            <a:r>
              <a:rPr lang="en-GB" sz="1200" dirty="0"/>
              <a:t> </a:t>
            </a:r>
            <a:r>
              <a:rPr lang="en-GB" sz="1200" dirty="0" err="1"/>
              <a:t>disgyblion</a:t>
            </a:r>
            <a:r>
              <a:rPr lang="en-GB" sz="1200" dirty="0"/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6167B27-AA71-4FD0-86AB-45DCA87564DF}"/>
              </a:ext>
            </a:extLst>
          </p:cNvPr>
          <p:cNvSpPr/>
          <p:nvPr/>
        </p:nvSpPr>
        <p:spPr>
          <a:xfrm>
            <a:off x="7902825" y="4850204"/>
            <a:ext cx="416556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Ysgol </a:t>
            </a:r>
            <a:r>
              <a:rPr lang="en-GB" sz="1200" dirty="0" err="1"/>
              <a:t>Gynradd</a:t>
            </a:r>
            <a:r>
              <a:rPr lang="en-GB" sz="1200" dirty="0"/>
              <a:t>: Ysgol </a:t>
            </a:r>
            <a:r>
              <a:rPr lang="en-GB" sz="1200" dirty="0" err="1"/>
              <a:t>Gymunedol</a:t>
            </a:r>
            <a:r>
              <a:rPr lang="en-GB" sz="1200" dirty="0"/>
              <a:t> </a:t>
            </a:r>
            <a:r>
              <a:rPr lang="en-GB" sz="1200" dirty="0" err="1"/>
              <a:t>Trimsaran</a:t>
            </a:r>
            <a:endParaRPr lang="en-GB" sz="1200" dirty="0"/>
          </a:p>
          <a:p>
            <a:r>
              <a:rPr lang="en-GB" sz="1200" dirty="0"/>
              <a:t>Ysgol </a:t>
            </a:r>
            <a:r>
              <a:rPr lang="en-GB" sz="1200" dirty="0" err="1"/>
              <a:t>Uwchradd</a:t>
            </a:r>
            <a:r>
              <a:rPr lang="en-GB" sz="1200" dirty="0"/>
              <a:t>: Ysgol Gyfun Y </a:t>
            </a:r>
            <a:r>
              <a:rPr lang="en-GB" sz="1200" dirty="0" err="1"/>
              <a:t>Strade</a:t>
            </a:r>
            <a:endParaRPr lang="en-GB" sz="1200" dirty="0"/>
          </a:p>
          <a:p>
            <a:r>
              <a:rPr lang="en-GB" sz="1200" dirty="0" err="1"/>
              <a:t>Gradd</a:t>
            </a:r>
            <a:r>
              <a:rPr lang="en-GB" sz="1200" dirty="0"/>
              <a:t>: </a:t>
            </a:r>
            <a:r>
              <a:rPr lang="en-GB" sz="1200" dirty="0" err="1"/>
              <a:t>Prifysgol</a:t>
            </a:r>
            <a:r>
              <a:rPr lang="en-GB" sz="1200" dirty="0"/>
              <a:t> Cymru Y </a:t>
            </a:r>
            <a:r>
              <a:rPr lang="en-GB" sz="1200" dirty="0" err="1"/>
              <a:t>Drindod</a:t>
            </a:r>
            <a:r>
              <a:rPr lang="en-GB" sz="1200" dirty="0"/>
              <a:t> </a:t>
            </a:r>
            <a:r>
              <a:rPr lang="en-GB" sz="1200" dirty="0" err="1"/>
              <a:t>Dewi</a:t>
            </a:r>
            <a:r>
              <a:rPr lang="en-GB" sz="1200" dirty="0"/>
              <a:t> Sant {Llanbedr}.</a:t>
            </a:r>
          </a:p>
          <a:p>
            <a:r>
              <a:rPr lang="en-GB" sz="1200" dirty="0"/>
              <a:t>TGAU: </a:t>
            </a:r>
            <a:r>
              <a:rPr lang="en-GB" sz="1200" dirty="0" err="1"/>
              <a:t>Cymraeg</a:t>
            </a:r>
            <a:r>
              <a:rPr lang="en-GB" sz="1200" dirty="0"/>
              <a:t> </a:t>
            </a:r>
            <a:r>
              <a:rPr lang="en-GB" sz="1200" dirty="0" err="1"/>
              <a:t>Iaith</a:t>
            </a:r>
            <a:r>
              <a:rPr lang="en-GB" sz="1200" dirty="0"/>
              <a:t>, </a:t>
            </a:r>
            <a:r>
              <a:rPr lang="en-GB" sz="1200" dirty="0" err="1"/>
              <a:t>Cymraeg</a:t>
            </a:r>
            <a:r>
              <a:rPr lang="en-GB" sz="1200" dirty="0"/>
              <a:t> </a:t>
            </a:r>
            <a:r>
              <a:rPr lang="en-GB" sz="1200" dirty="0" err="1"/>
              <a:t>Llenyddiaeth</a:t>
            </a:r>
            <a:r>
              <a:rPr lang="en-GB" sz="1200" dirty="0"/>
              <a:t>, </a:t>
            </a:r>
            <a:r>
              <a:rPr lang="en-GB" sz="1200" dirty="0" err="1"/>
              <a:t>Saesneg</a:t>
            </a:r>
            <a:r>
              <a:rPr lang="en-GB" sz="1200" dirty="0"/>
              <a:t> </a:t>
            </a:r>
            <a:r>
              <a:rPr lang="en-GB" sz="1200" dirty="0" err="1"/>
              <a:t>Iaith</a:t>
            </a:r>
            <a:r>
              <a:rPr lang="en-GB" sz="1200" dirty="0"/>
              <a:t>, </a:t>
            </a:r>
            <a:r>
              <a:rPr lang="en-GB" sz="1200" dirty="0" err="1"/>
              <a:t>Saesneg</a:t>
            </a:r>
            <a:r>
              <a:rPr lang="en-GB" sz="1200" dirty="0"/>
              <a:t> </a:t>
            </a:r>
            <a:r>
              <a:rPr lang="en-GB" sz="1200" dirty="0" err="1"/>
              <a:t>Llenyddiaeth</a:t>
            </a:r>
            <a:r>
              <a:rPr lang="en-GB" sz="1200" dirty="0"/>
              <a:t>, </a:t>
            </a:r>
            <a:r>
              <a:rPr lang="en-GB" sz="1200" dirty="0" err="1"/>
              <a:t>Gwyddoniaeth</a:t>
            </a:r>
            <a:r>
              <a:rPr lang="en-GB" sz="1200" dirty="0"/>
              <a:t>, </a:t>
            </a:r>
            <a:r>
              <a:rPr lang="en-GB" sz="1200" dirty="0" err="1"/>
              <a:t>Mathemateg</a:t>
            </a:r>
            <a:r>
              <a:rPr lang="en-GB" sz="1200" dirty="0"/>
              <a:t>, </a:t>
            </a:r>
            <a:r>
              <a:rPr lang="en-GB" sz="1200" dirty="0" err="1"/>
              <a:t>Dylunio</a:t>
            </a:r>
            <a:r>
              <a:rPr lang="en-GB" sz="1200" dirty="0"/>
              <a:t> a </a:t>
            </a:r>
            <a:r>
              <a:rPr lang="en-GB" sz="1200" dirty="0" err="1"/>
              <a:t>Thechnoleg</a:t>
            </a:r>
            <a:r>
              <a:rPr lang="en-GB" sz="1200" dirty="0"/>
              <a:t>, Hanes a </a:t>
            </a:r>
            <a:r>
              <a:rPr lang="en-GB" sz="1200" dirty="0" err="1"/>
              <a:t>Chelf</a:t>
            </a:r>
            <a:r>
              <a:rPr lang="en-GB" sz="1200" dirty="0"/>
              <a:t>.</a:t>
            </a:r>
          </a:p>
          <a:p>
            <a:r>
              <a:rPr lang="en-GB" sz="1200" dirty="0" err="1"/>
              <a:t>Lefel</a:t>
            </a:r>
            <a:r>
              <a:rPr lang="en-GB" sz="1200" dirty="0"/>
              <a:t> A: Hanes, </a:t>
            </a:r>
            <a:r>
              <a:rPr lang="en-GB" sz="1200" dirty="0" err="1"/>
              <a:t>Celf</a:t>
            </a:r>
            <a:r>
              <a:rPr lang="en-GB" sz="1200" dirty="0"/>
              <a:t> a </a:t>
            </a:r>
            <a:r>
              <a:rPr lang="en-GB" sz="1200" dirty="0" err="1"/>
              <a:t>Thechnoleg</a:t>
            </a:r>
            <a:r>
              <a:rPr lang="en-GB" sz="1200" dirty="0"/>
              <a:t>,</a:t>
            </a:r>
          </a:p>
          <a:p>
            <a:r>
              <a:rPr lang="en-GB" sz="1200" dirty="0" err="1"/>
              <a:t>Gradd</a:t>
            </a:r>
            <a:r>
              <a:rPr lang="en-GB" sz="1200" dirty="0"/>
              <a:t>: Hanes.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653DDF-8172-42C8-8155-E3122566BDC0}"/>
              </a:ext>
            </a:extLst>
          </p:cNvPr>
          <p:cNvSpPr/>
          <p:nvPr/>
        </p:nvSpPr>
        <p:spPr>
          <a:xfrm>
            <a:off x="9429750" y="3658405"/>
            <a:ext cx="276225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ogystal</a:t>
            </a:r>
            <a:r>
              <a:rPr lang="en-GB" sz="1200" dirty="0"/>
              <a:t> â </a:t>
            </a:r>
            <a:r>
              <a:rPr lang="en-GB" sz="1200" dirty="0" err="1"/>
              <a:t>hanes</a:t>
            </a:r>
            <a:r>
              <a:rPr lang="en-GB" sz="1200" dirty="0"/>
              <a:t> mi </a:t>
            </a:r>
            <a:r>
              <a:rPr lang="en-GB" sz="1200" dirty="0" err="1"/>
              <a:t>fydda</a:t>
            </a:r>
            <a:r>
              <a:rPr lang="en-GB" sz="1200" dirty="0"/>
              <a:t> </a:t>
            </a:r>
            <a:r>
              <a:rPr lang="en-GB" sz="1200" dirty="0" err="1"/>
              <a:t>hi'n</a:t>
            </a:r>
            <a:r>
              <a:rPr lang="en-GB" sz="1200" dirty="0"/>
              <a:t> </a:t>
            </a:r>
            <a:r>
              <a:rPr lang="en-GB" sz="1200" dirty="0" err="1"/>
              <a:t>bosib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mi </a:t>
            </a:r>
            <a:r>
              <a:rPr lang="en-GB" sz="1200" dirty="0" err="1"/>
              <a:t>ddysgu</a:t>
            </a:r>
            <a:r>
              <a:rPr lang="en-GB" sz="1200" dirty="0"/>
              <a:t> </a:t>
            </a:r>
            <a:r>
              <a:rPr lang="en-GB" sz="1200" dirty="0" err="1"/>
              <a:t>celf</a:t>
            </a:r>
            <a:r>
              <a:rPr lang="en-GB" sz="1200" dirty="0"/>
              <a:t>.</a:t>
            </a:r>
          </a:p>
        </p:txBody>
      </p:sp>
      <p:pic>
        <p:nvPicPr>
          <p:cNvPr id="9" name="Picture 8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CD56BD87-D780-4D42-BACC-63DE21F697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524" y="2441697"/>
            <a:ext cx="1876425" cy="21812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99</TotalTime>
  <Words>517</Words>
  <Application>Microsoft Office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declan owens</cp:lastModifiedBy>
  <cp:revision>11</cp:revision>
  <dcterms:created xsi:type="dcterms:W3CDTF">2019-09-05T20:58:34Z</dcterms:created>
  <dcterms:modified xsi:type="dcterms:W3CDTF">2019-10-03T19:07:19Z</dcterms:modified>
</cp:coreProperties>
</file>