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324" r:id="rId5"/>
    <p:sldId id="328" r:id="rId6"/>
    <p:sldId id="326" r:id="rId7"/>
    <p:sldId id="347" r:id="rId8"/>
    <p:sldId id="318" r:id="rId9"/>
    <p:sldId id="345" r:id="rId10"/>
    <p:sldId id="356" r:id="rId11"/>
    <p:sldId id="354" r:id="rId12"/>
    <p:sldId id="352" r:id="rId13"/>
    <p:sldId id="362" r:id="rId14"/>
    <p:sldId id="331" r:id="rId15"/>
    <p:sldId id="335" r:id="rId16"/>
    <p:sldId id="360" r:id="rId17"/>
    <p:sldId id="357" r:id="rId18"/>
    <p:sldId id="353" r:id="rId19"/>
    <p:sldId id="330" r:id="rId20"/>
    <p:sldId id="358" r:id="rId21"/>
    <p:sldId id="340" r:id="rId22"/>
    <p:sldId id="329" r:id="rId23"/>
    <p:sldId id="351" r:id="rId24"/>
    <p:sldId id="336" r:id="rId25"/>
    <p:sldId id="332" r:id="rId26"/>
    <p:sldId id="361" r:id="rId27"/>
    <p:sldId id="333" r:id="rId28"/>
    <p:sldId id="334" r:id="rId29"/>
    <p:sldId id="337" r:id="rId30"/>
    <p:sldId id="359" r:id="rId31"/>
    <p:sldId id="355" r:id="rId32"/>
    <p:sldId id="293" r:id="rId33"/>
    <p:sldId id="342" r:id="rId34"/>
    <p:sldId id="338" r:id="rId35"/>
    <p:sldId id="312" r:id="rId36"/>
    <p:sldId id="327" r:id="rId37"/>
    <p:sldId id="348" r:id="rId38"/>
    <p:sldId id="350" r:id="rId39"/>
    <p:sldId id="341" r:id="rId40"/>
    <p:sldId id="349" r:id="rId41"/>
    <p:sldId id="339" r:id="rId42"/>
    <p:sldId id="343" r:id="rId43"/>
    <p:sldId id="363" r:id="rId44"/>
    <p:sldId id="34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showGuides="1">
      <p:cViewPr varScale="1">
        <p:scale>
          <a:sx n="97" d="100"/>
          <a:sy n="97" d="100"/>
        </p:scale>
        <p:origin x="198" y="102"/>
      </p:cViewPr>
      <p:guideLst>
        <p:guide orient="horz" pos="2160"/>
        <p:guide pos="3840"/>
      </p:guideLst>
    </p:cSldViewPr>
  </p:slideViewPr>
  <p:notesTextViewPr>
    <p:cViewPr>
      <p:scale>
        <a:sx n="1" d="1"/>
        <a:sy n="1" d="1"/>
      </p:scale>
      <p:origin x="0" y="0"/>
    </p:cViewPr>
  </p:notesTextViewPr>
  <p:sorterViewPr>
    <p:cViewPr>
      <p:scale>
        <a:sx n="100" d="100"/>
        <a:sy n="100" d="100"/>
      </p:scale>
      <p:origin x="0" y="-5871"/>
    </p:cViewPr>
  </p:sorterViewPr>
  <p:notesViewPr>
    <p:cSldViewPr snapToGrid="0" showGuides="1">
      <p:cViewPr>
        <p:scale>
          <a:sx n="172" d="100"/>
          <a:sy n="172" d="100"/>
        </p:scale>
        <p:origin x="1914" y="-8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ata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44.svg"/></Relationships>
</file>

<file path=ppt/diagrams/_rels/data7.xml.rels><?xml version="1.0" encoding="UTF-8" standalone="yes"?>
<Relationships xmlns="http://schemas.openxmlformats.org/package/2006/relationships"><Relationship Id="rId1" Type="http://schemas.openxmlformats.org/officeDocument/2006/relationships/hyperlink" Target="https://www.amazon.co.uk/s/ref=dp_byline_sr_ebooks_1?ie=UTF8&amp;field-author=Elinor+Rosales&amp;text=Elinor+Rosales&amp;sort=relevancerank&amp;search-alias=digital-text"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44.svg"/></Relationships>
</file>

<file path=ppt/diagrams/_rels/drawing7.xml.rels><?xml version="1.0" encoding="UTF-8" standalone="yes"?>
<Relationships xmlns="http://schemas.openxmlformats.org/package/2006/relationships"><Relationship Id="rId1" Type="http://schemas.openxmlformats.org/officeDocument/2006/relationships/hyperlink" Target="https://www.amazon.co.uk/s/ref=dp_byline_sr_ebooks_1?ie=UTF8&amp;field-author=Elinor+Rosales&amp;text=Elinor+Rosales&amp;sort=relevancerank&amp;search-alias=digital-text"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03147A-0FB9-460D-90DA-8BDFF6FC216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7DAD820-1B58-4B86-B0AC-E32BF0C52A24}">
      <dgm:prSet/>
      <dgm:spPr/>
      <dgm:t>
        <a:bodyPr/>
        <a:lstStyle/>
        <a:p>
          <a:r>
            <a:rPr lang="en-GB" dirty="0"/>
            <a:t>Slides and notes to be submitted by </a:t>
          </a:r>
          <a:r>
            <a:rPr lang="en-GB" dirty="0">
              <a:solidFill>
                <a:schemeClr val="tx1"/>
              </a:solidFill>
            </a:rPr>
            <a:t>Monday 23</a:t>
          </a:r>
          <a:r>
            <a:rPr lang="en-GB" baseline="30000" dirty="0">
              <a:solidFill>
                <a:schemeClr val="tx1"/>
              </a:solidFill>
            </a:rPr>
            <a:t>rd</a:t>
          </a:r>
          <a:r>
            <a:rPr lang="en-GB" dirty="0">
              <a:solidFill>
                <a:schemeClr val="tx1"/>
              </a:solidFill>
            </a:rPr>
            <a:t>  October prior to 23.59 via Turnitin. </a:t>
          </a:r>
          <a:endParaRPr lang="en-US" dirty="0">
            <a:solidFill>
              <a:schemeClr val="tx1"/>
            </a:solidFill>
          </a:endParaRPr>
        </a:p>
      </dgm:t>
    </dgm:pt>
    <dgm:pt modelId="{F88B817E-FAE6-4693-898F-A6C845E7FA0B}" type="parTrans" cxnId="{FD9CEF26-056E-4F20-B0CB-3EF69D558D9D}">
      <dgm:prSet/>
      <dgm:spPr/>
      <dgm:t>
        <a:bodyPr/>
        <a:lstStyle/>
        <a:p>
          <a:endParaRPr lang="en-US"/>
        </a:p>
      </dgm:t>
    </dgm:pt>
    <dgm:pt modelId="{B1036451-6BB7-48D9-A8ED-C65B292C7E43}" type="sibTrans" cxnId="{FD9CEF26-056E-4F20-B0CB-3EF69D558D9D}">
      <dgm:prSet/>
      <dgm:spPr/>
      <dgm:t>
        <a:bodyPr/>
        <a:lstStyle/>
        <a:p>
          <a:endParaRPr lang="en-US"/>
        </a:p>
      </dgm:t>
    </dgm:pt>
    <dgm:pt modelId="{65CA79E7-5D34-4204-AEA7-0D2F352868CC}">
      <dgm:prSet/>
      <dgm:spPr/>
      <dgm:t>
        <a:bodyPr/>
        <a:lstStyle/>
        <a:p>
          <a:r>
            <a:rPr lang="en-GB" dirty="0"/>
            <a:t>Online presentations to be recorded in class on </a:t>
          </a:r>
          <a:r>
            <a:rPr lang="en-GB" dirty="0">
              <a:solidFill>
                <a:schemeClr val="tx1"/>
              </a:solidFill>
            </a:rPr>
            <a:t>Tuesday, 24</a:t>
          </a:r>
          <a:r>
            <a:rPr lang="en-GB" baseline="30000" dirty="0">
              <a:solidFill>
                <a:schemeClr val="tx1"/>
              </a:solidFill>
            </a:rPr>
            <a:t>th</a:t>
          </a:r>
          <a:r>
            <a:rPr lang="en-GB" dirty="0">
              <a:solidFill>
                <a:schemeClr val="tx1"/>
              </a:solidFill>
            </a:rPr>
            <a:t> October. </a:t>
          </a:r>
          <a:r>
            <a:rPr lang="en-GB" dirty="0">
              <a:solidFill>
                <a:schemeClr val="tx1"/>
              </a:solidFill>
              <a:effectLst/>
              <a:latin typeface="+mn-lt"/>
              <a:ea typeface="+mn-ea"/>
              <a:cs typeface="+mn-cs"/>
            </a:rPr>
            <a:t> </a:t>
          </a:r>
          <a:endParaRPr lang="en-US" dirty="0">
            <a:solidFill>
              <a:schemeClr val="tx1"/>
            </a:solidFill>
          </a:endParaRPr>
        </a:p>
      </dgm:t>
    </dgm:pt>
    <dgm:pt modelId="{B8ACE9EF-AD16-4419-B395-58C5BFCF96C7}" type="parTrans" cxnId="{18C86A3D-C3B0-4416-B0AF-F46DEEA40C67}">
      <dgm:prSet/>
      <dgm:spPr/>
      <dgm:t>
        <a:bodyPr/>
        <a:lstStyle/>
        <a:p>
          <a:endParaRPr lang="en-US"/>
        </a:p>
      </dgm:t>
    </dgm:pt>
    <dgm:pt modelId="{926D8AC5-DDE9-48AD-8A87-5949C7623767}" type="sibTrans" cxnId="{18C86A3D-C3B0-4416-B0AF-F46DEEA40C67}">
      <dgm:prSet/>
      <dgm:spPr/>
      <dgm:t>
        <a:bodyPr/>
        <a:lstStyle/>
        <a:p>
          <a:endParaRPr lang="en-US"/>
        </a:p>
      </dgm:t>
    </dgm:pt>
    <dgm:pt modelId="{F29A59AD-3C1E-42FA-97CB-958E9F6C60EB}" type="pres">
      <dgm:prSet presAssocID="{5C03147A-0FB9-460D-90DA-8BDFF6FC2163}" presName="root" presStyleCnt="0">
        <dgm:presLayoutVars>
          <dgm:dir/>
          <dgm:resizeHandles val="exact"/>
        </dgm:presLayoutVars>
      </dgm:prSet>
      <dgm:spPr/>
    </dgm:pt>
    <dgm:pt modelId="{3A6264FA-D41F-4364-8617-C133CD406FBC}" type="pres">
      <dgm:prSet presAssocID="{57DAD820-1B58-4B86-B0AC-E32BF0C52A24}" presName="compNode" presStyleCnt="0"/>
      <dgm:spPr/>
    </dgm:pt>
    <dgm:pt modelId="{A3AF5836-FD99-41C6-BE59-DC806B5FA089}" type="pres">
      <dgm:prSet presAssocID="{57DAD820-1B58-4B86-B0AC-E32BF0C52A24}" presName="bgRect" presStyleLbl="bgShp" presStyleIdx="0" presStyleCnt="2"/>
      <dgm:spPr/>
    </dgm:pt>
    <dgm:pt modelId="{CC28898C-DD9C-42DB-AA06-619D5D993A0B}" type="pres">
      <dgm:prSet presAssocID="{57DAD820-1B58-4B86-B0AC-E32BF0C52A2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Book"/>
        </a:ext>
      </dgm:extLst>
    </dgm:pt>
    <dgm:pt modelId="{9A03368C-E441-41F3-87EB-65D60307873B}" type="pres">
      <dgm:prSet presAssocID="{57DAD820-1B58-4B86-B0AC-E32BF0C52A24}" presName="spaceRect" presStyleCnt="0"/>
      <dgm:spPr/>
    </dgm:pt>
    <dgm:pt modelId="{6B120C19-2484-451C-A49B-58A0672C5E1C}" type="pres">
      <dgm:prSet presAssocID="{57DAD820-1B58-4B86-B0AC-E32BF0C52A24}" presName="parTx" presStyleLbl="revTx" presStyleIdx="0" presStyleCnt="2">
        <dgm:presLayoutVars>
          <dgm:chMax val="0"/>
          <dgm:chPref val="0"/>
        </dgm:presLayoutVars>
      </dgm:prSet>
      <dgm:spPr/>
    </dgm:pt>
    <dgm:pt modelId="{B0A327B7-7AA0-49AA-A22C-D1E9228CB96D}" type="pres">
      <dgm:prSet presAssocID="{B1036451-6BB7-48D9-A8ED-C65B292C7E43}" presName="sibTrans" presStyleCnt="0"/>
      <dgm:spPr/>
    </dgm:pt>
    <dgm:pt modelId="{77EBF8E2-4361-4D75-83F0-16EE47DE4954}" type="pres">
      <dgm:prSet presAssocID="{65CA79E7-5D34-4204-AEA7-0D2F352868CC}" presName="compNode" presStyleCnt="0"/>
      <dgm:spPr/>
    </dgm:pt>
    <dgm:pt modelId="{E1535A14-C961-45AE-BA45-7FAFDCCE5A7D}" type="pres">
      <dgm:prSet presAssocID="{65CA79E7-5D34-4204-AEA7-0D2F352868CC}" presName="bgRect" presStyleLbl="bgShp" presStyleIdx="1" presStyleCnt="2"/>
      <dgm:spPr/>
    </dgm:pt>
    <dgm:pt modelId="{EC3C45B6-F381-4427-A4F9-170A3942D06F}" type="pres">
      <dgm:prSet presAssocID="{65CA79E7-5D34-4204-AEA7-0D2F352868C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F9F07E8-C480-4CFE-8116-A83FA1E07270}" type="pres">
      <dgm:prSet presAssocID="{65CA79E7-5D34-4204-AEA7-0D2F352868CC}" presName="spaceRect" presStyleCnt="0"/>
      <dgm:spPr/>
    </dgm:pt>
    <dgm:pt modelId="{2182957A-32C1-4519-B775-75C9CFC5953E}" type="pres">
      <dgm:prSet presAssocID="{65CA79E7-5D34-4204-AEA7-0D2F352868CC}" presName="parTx" presStyleLbl="revTx" presStyleIdx="1" presStyleCnt="2">
        <dgm:presLayoutVars>
          <dgm:chMax val="0"/>
          <dgm:chPref val="0"/>
        </dgm:presLayoutVars>
      </dgm:prSet>
      <dgm:spPr/>
    </dgm:pt>
  </dgm:ptLst>
  <dgm:cxnLst>
    <dgm:cxn modelId="{1BED180B-BB47-4E1A-B857-DB6E17804271}" type="presOf" srcId="{65CA79E7-5D34-4204-AEA7-0D2F352868CC}" destId="{2182957A-32C1-4519-B775-75C9CFC5953E}" srcOrd="0" destOrd="0" presId="urn:microsoft.com/office/officeart/2018/2/layout/IconVerticalSolidList"/>
    <dgm:cxn modelId="{3771310E-D489-4485-B787-BEB101FB957C}" type="presOf" srcId="{57DAD820-1B58-4B86-B0AC-E32BF0C52A24}" destId="{6B120C19-2484-451C-A49B-58A0672C5E1C}" srcOrd="0" destOrd="0" presId="urn:microsoft.com/office/officeart/2018/2/layout/IconVerticalSolidList"/>
    <dgm:cxn modelId="{FD9CEF26-056E-4F20-B0CB-3EF69D558D9D}" srcId="{5C03147A-0FB9-460D-90DA-8BDFF6FC2163}" destId="{57DAD820-1B58-4B86-B0AC-E32BF0C52A24}" srcOrd="0" destOrd="0" parTransId="{F88B817E-FAE6-4693-898F-A6C845E7FA0B}" sibTransId="{B1036451-6BB7-48D9-A8ED-C65B292C7E43}"/>
    <dgm:cxn modelId="{18C86A3D-C3B0-4416-B0AF-F46DEEA40C67}" srcId="{5C03147A-0FB9-460D-90DA-8BDFF6FC2163}" destId="{65CA79E7-5D34-4204-AEA7-0D2F352868CC}" srcOrd="1" destOrd="0" parTransId="{B8ACE9EF-AD16-4419-B395-58C5BFCF96C7}" sibTransId="{926D8AC5-DDE9-48AD-8A87-5949C7623767}"/>
    <dgm:cxn modelId="{31BEF388-6173-48C8-A360-8404A8A2BF9E}" type="presOf" srcId="{5C03147A-0FB9-460D-90DA-8BDFF6FC2163}" destId="{F29A59AD-3C1E-42FA-97CB-958E9F6C60EB}" srcOrd="0" destOrd="0" presId="urn:microsoft.com/office/officeart/2018/2/layout/IconVerticalSolidList"/>
    <dgm:cxn modelId="{D0E419BE-189B-4808-BE94-00FEDC8C9836}" type="presParOf" srcId="{F29A59AD-3C1E-42FA-97CB-958E9F6C60EB}" destId="{3A6264FA-D41F-4364-8617-C133CD406FBC}" srcOrd="0" destOrd="0" presId="urn:microsoft.com/office/officeart/2018/2/layout/IconVerticalSolidList"/>
    <dgm:cxn modelId="{E25FA658-82AD-4047-8DA2-F950DC428BE4}" type="presParOf" srcId="{3A6264FA-D41F-4364-8617-C133CD406FBC}" destId="{A3AF5836-FD99-41C6-BE59-DC806B5FA089}" srcOrd="0" destOrd="0" presId="urn:microsoft.com/office/officeart/2018/2/layout/IconVerticalSolidList"/>
    <dgm:cxn modelId="{09388CC1-802C-438D-AB36-44BEE05293E4}" type="presParOf" srcId="{3A6264FA-D41F-4364-8617-C133CD406FBC}" destId="{CC28898C-DD9C-42DB-AA06-619D5D993A0B}" srcOrd="1" destOrd="0" presId="urn:microsoft.com/office/officeart/2018/2/layout/IconVerticalSolidList"/>
    <dgm:cxn modelId="{D7ED8C63-2811-4ADF-8ADB-38D520FBA6B0}" type="presParOf" srcId="{3A6264FA-D41F-4364-8617-C133CD406FBC}" destId="{9A03368C-E441-41F3-87EB-65D60307873B}" srcOrd="2" destOrd="0" presId="urn:microsoft.com/office/officeart/2018/2/layout/IconVerticalSolidList"/>
    <dgm:cxn modelId="{9094BBDC-16F7-4808-9070-103C7B3AA4C0}" type="presParOf" srcId="{3A6264FA-D41F-4364-8617-C133CD406FBC}" destId="{6B120C19-2484-451C-A49B-58A0672C5E1C}" srcOrd="3" destOrd="0" presId="urn:microsoft.com/office/officeart/2018/2/layout/IconVerticalSolidList"/>
    <dgm:cxn modelId="{84CCFFF4-9779-44AB-9E12-725EA9795667}" type="presParOf" srcId="{F29A59AD-3C1E-42FA-97CB-958E9F6C60EB}" destId="{B0A327B7-7AA0-49AA-A22C-D1E9228CB96D}" srcOrd="1" destOrd="0" presId="urn:microsoft.com/office/officeart/2018/2/layout/IconVerticalSolidList"/>
    <dgm:cxn modelId="{20D3468E-82C9-466D-9CCD-D31AA8600BA4}" type="presParOf" srcId="{F29A59AD-3C1E-42FA-97CB-958E9F6C60EB}" destId="{77EBF8E2-4361-4D75-83F0-16EE47DE4954}" srcOrd="2" destOrd="0" presId="urn:microsoft.com/office/officeart/2018/2/layout/IconVerticalSolidList"/>
    <dgm:cxn modelId="{5D9A1F5B-7087-48CD-8A8A-4F01E306BACB}" type="presParOf" srcId="{77EBF8E2-4361-4D75-83F0-16EE47DE4954}" destId="{E1535A14-C961-45AE-BA45-7FAFDCCE5A7D}" srcOrd="0" destOrd="0" presId="urn:microsoft.com/office/officeart/2018/2/layout/IconVerticalSolidList"/>
    <dgm:cxn modelId="{64CA02EA-6AF8-405C-B1A8-C115A0E09A91}" type="presParOf" srcId="{77EBF8E2-4361-4D75-83F0-16EE47DE4954}" destId="{EC3C45B6-F381-4427-A4F9-170A3942D06F}" srcOrd="1" destOrd="0" presId="urn:microsoft.com/office/officeart/2018/2/layout/IconVerticalSolidList"/>
    <dgm:cxn modelId="{2A415315-1ADF-4F60-BA7D-B801D93C28DC}" type="presParOf" srcId="{77EBF8E2-4361-4D75-83F0-16EE47DE4954}" destId="{FF9F07E8-C480-4CFE-8116-A83FA1E07270}" srcOrd="2" destOrd="0" presId="urn:microsoft.com/office/officeart/2018/2/layout/IconVerticalSolidList"/>
    <dgm:cxn modelId="{19E5E2C4-A03E-47B6-818E-7676438E2C2B}" type="presParOf" srcId="{77EBF8E2-4361-4D75-83F0-16EE47DE4954}" destId="{2182957A-32C1-4519-B775-75C9CFC595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845045-CFE8-4351-9EF7-6514633E6E7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4B0232A-9D49-484B-85F7-215856909593}">
      <dgm:prSet/>
      <dgm:spPr/>
      <dgm:t>
        <a:bodyPr/>
        <a:lstStyle/>
        <a:p>
          <a:r>
            <a:rPr lang="en-GB"/>
            <a:t>Double check your equipment.  </a:t>
          </a:r>
          <a:endParaRPr lang="en-US"/>
        </a:p>
      </dgm:t>
    </dgm:pt>
    <dgm:pt modelId="{8FA2060B-7ADC-4A59-AA76-3A6211892169}" type="parTrans" cxnId="{979E8502-F631-4E0D-AD88-DD313FFF1B4E}">
      <dgm:prSet/>
      <dgm:spPr/>
      <dgm:t>
        <a:bodyPr/>
        <a:lstStyle/>
        <a:p>
          <a:endParaRPr lang="en-US"/>
        </a:p>
      </dgm:t>
    </dgm:pt>
    <dgm:pt modelId="{75692A78-F497-408F-810E-40A554AE71A6}" type="sibTrans" cxnId="{979E8502-F631-4E0D-AD88-DD313FFF1B4E}">
      <dgm:prSet/>
      <dgm:spPr/>
      <dgm:t>
        <a:bodyPr/>
        <a:lstStyle/>
        <a:p>
          <a:endParaRPr lang="en-US"/>
        </a:p>
      </dgm:t>
    </dgm:pt>
    <dgm:pt modelId="{376ED141-705F-4CC3-9061-5D9A58CC1CFF}">
      <dgm:prSet/>
      <dgm:spPr/>
      <dgm:t>
        <a:bodyPr/>
        <a:lstStyle/>
        <a:p>
          <a:r>
            <a:rPr lang="en-GB"/>
            <a:t>Eliminate distractions.</a:t>
          </a:r>
          <a:endParaRPr lang="en-US"/>
        </a:p>
      </dgm:t>
    </dgm:pt>
    <dgm:pt modelId="{E9D65EEB-442B-4003-80A5-0A5FA4514D22}" type="parTrans" cxnId="{418E87BF-E5DC-4FC1-A3DA-B3A779F75816}">
      <dgm:prSet/>
      <dgm:spPr/>
      <dgm:t>
        <a:bodyPr/>
        <a:lstStyle/>
        <a:p>
          <a:endParaRPr lang="en-US"/>
        </a:p>
      </dgm:t>
    </dgm:pt>
    <dgm:pt modelId="{A2AA645A-6724-401C-8B91-5CAD4CEBC576}" type="sibTrans" cxnId="{418E87BF-E5DC-4FC1-A3DA-B3A779F75816}">
      <dgm:prSet/>
      <dgm:spPr/>
      <dgm:t>
        <a:bodyPr/>
        <a:lstStyle/>
        <a:p>
          <a:endParaRPr lang="en-US"/>
        </a:p>
      </dgm:t>
    </dgm:pt>
    <dgm:pt modelId="{A15707E5-1656-446A-88AA-198AB124E366}">
      <dgm:prSet/>
      <dgm:spPr/>
      <dgm:t>
        <a:bodyPr/>
        <a:lstStyle/>
        <a:p>
          <a:r>
            <a:rPr lang="en-GB"/>
            <a:t>Dress appropriately.</a:t>
          </a:r>
          <a:endParaRPr lang="en-US"/>
        </a:p>
      </dgm:t>
    </dgm:pt>
    <dgm:pt modelId="{923FF350-1C54-4080-8D4C-530434CD7916}" type="parTrans" cxnId="{19BEE107-B55C-4878-B7DA-6D125B232041}">
      <dgm:prSet/>
      <dgm:spPr/>
      <dgm:t>
        <a:bodyPr/>
        <a:lstStyle/>
        <a:p>
          <a:endParaRPr lang="en-US"/>
        </a:p>
      </dgm:t>
    </dgm:pt>
    <dgm:pt modelId="{D9BF56BC-2FBC-479C-B3B9-0125C84B6FED}" type="sibTrans" cxnId="{19BEE107-B55C-4878-B7DA-6D125B232041}">
      <dgm:prSet/>
      <dgm:spPr/>
      <dgm:t>
        <a:bodyPr/>
        <a:lstStyle/>
        <a:p>
          <a:endParaRPr lang="en-US"/>
        </a:p>
      </dgm:t>
    </dgm:pt>
    <dgm:pt modelId="{5D1B8BA2-99E5-448B-A26C-26B1DFD51F0A}">
      <dgm:prSet/>
      <dgm:spPr/>
      <dgm:t>
        <a:bodyPr/>
        <a:lstStyle/>
        <a:p>
          <a:r>
            <a:rPr lang="en-GB"/>
            <a:t>Consider your ‘back drop’.</a:t>
          </a:r>
          <a:endParaRPr lang="en-US"/>
        </a:p>
      </dgm:t>
    </dgm:pt>
    <dgm:pt modelId="{DA95C033-4FCD-4927-968C-182A8C5254EB}" type="parTrans" cxnId="{ADFDA6BD-9D03-430A-AD1D-EB3CC30C0F87}">
      <dgm:prSet/>
      <dgm:spPr/>
      <dgm:t>
        <a:bodyPr/>
        <a:lstStyle/>
        <a:p>
          <a:endParaRPr lang="en-US"/>
        </a:p>
      </dgm:t>
    </dgm:pt>
    <dgm:pt modelId="{FC79814C-17A6-4481-81F9-3F94172145D9}" type="sibTrans" cxnId="{ADFDA6BD-9D03-430A-AD1D-EB3CC30C0F87}">
      <dgm:prSet/>
      <dgm:spPr/>
      <dgm:t>
        <a:bodyPr/>
        <a:lstStyle/>
        <a:p>
          <a:endParaRPr lang="en-US"/>
        </a:p>
      </dgm:t>
    </dgm:pt>
    <dgm:pt modelId="{735AD0D1-E289-4638-98A5-872648577A87}">
      <dgm:prSet/>
      <dgm:spPr/>
      <dgm:t>
        <a:bodyPr/>
        <a:lstStyle/>
        <a:p>
          <a:r>
            <a:rPr lang="en-GB"/>
            <a:t>Take some time to ‘get in the groove’.</a:t>
          </a:r>
          <a:endParaRPr lang="en-US"/>
        </a:p>
      </dgm:t>
    </dgm:pt>
    <dgm:pt modelId="{0D383965-4E62-44A0-9188-EF3B40DDBCC8}" type="parTrans" cxnId="{FC4CBFA4-1833-4893-A2F2-4BAD46F9BF27}">
      <dgm:prSet/>
      <dgm:spPr/>
      <dgm:t>
        <a:bodyPr/>
        <a:lstStyle/>
        <a:p>
          <a:endParaRPr lang="en-US"/>
        </a:p>
      </dgm:t>
    </dgm:pt>
    <dgm:pt modelId="{9A4A0DC4-298E-48BB-9077-BB1E403A5CCA}" type="sibTrans" cxnId="{FC4CBFA4-1833-4893-A2F2-4BAD46F9BF27}">
      <dgm:prSet/>
      <dgm:spPr/>
      <dgm:t>
        <a:bodyPr/>
        <a:lstStyle/>
        <a:p>
          <a:endParaRPr lang="en-US"/>
        </a:p>
      </dgm:t>
    </dgm:pt>
    <dgm:pt modelId="{694B072E-1127-4CCB-9BFC-38121D13E7A7}" type="pres">
      <dgm:prSet presAssocID="{49845045-CFE8-4351-9EF7-6514633E6E7D}" presName="root" presStyleCnt="0">
        <dgm:presLayoutVars>
          <dgm:dir/>
          <dgm:resizeHandles val="exact"/>
        </dgm:presLayoutVars>
      </dgm:prSet>
      <dgm:spPr/>
    </dgm:pt>
    <dgm:pt modelId="{87138A49-B5E1-4E47-A3A6-D06A38343831}" type="pres">
      <dgm:prSet presAssocID="{64B0232A-9D49-484B-85F7-215856909593}" presName="compNode" presStyleCnt="0"/>
      <dgm:spPr/>
    </dgm:pt>
    <dgm:pt modelId="{2C8E73BA-5BDF-4B62-9F7B-1A0BCBD811C8}" type="pres">
      <dgm:prSet presAssocID="{64B0232A-9D49-484B-85F7-215856909593}" presName="bgRect" presStyleLbl="bgShp" presStyleIdx="0" presStyleCnt="5"/>
      <dgm:spPr/>
    </dgm:pt>
    <dgm:pt modelId="{0FE66076-F582-479F-935C-B131A8F6FAD8}" type="pres">
      <dgm:prSet presAssocID="{64B0232A-9D49-484B-85F7-21585690959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ails"/>
        </a:ext>
      </dgm:extLst>
    </dgm:pt>
    <dgm:pt modelId="{DF127988-7243-4C46-B776-50C00ABB80DD}" type="pres">
      <dgm:prSet presAssocID="{64B0232A-9D49-484B-85F7-215856909593}" presName="spaceRect" presStyleCnt="0"/>
      <dgm:spPr/>
    </dgm:pt>
    <dgm:pt modelId="{8D3D944C-DA6A-4209-AAA9-1AD2BA97D3AA}" type="pres">
      <dgm:prSet presAssocID="{64B0232A-9D49-484B-85F7-215856909593}" presName="parTx" presStyleLbl="revTx" presStyleIdx="0" presStyleCnt="5">
        <dgm:presLayoutVars>
          <dgm:chMax val="0"/>
          <dgm:chPref val="0"/>
        </dgm:presLayoutVars>
      </dgm:prSet>
      <dgm:spPr/>
    </dgm:pt>
    <dgm:pt modelId="{0B9FE35E-DF42-44E6-AF08-5025734F3B38}" type="pres">
      <dgm:prSet presAssocID="{75692A78-F497-408F-810E-40A554AE71A6}" presName="sibTrans" presStyleCnt="0"/>
      <dgm:spPr/>
    </dgm:pt>
    <dgm:pt modelId="{E36BFAA9-8E67-43B1-9182-C124BD28831D}" type="pres">
      <dgm:prSet presAssocID="{376ED141-705F-4CC3-9061-5D9A58CC1CFF}" presName="compNode" presStyleCnt="0"/>
      <dgm:spPr/>
    </dgm:pt>
    <dgm:pt modelId="{68127DE1-C11B-4828-A22C-8E1EA595C120}" type="pres">
      <dgm:prSet presAssocID="{376ED141-705F-4CC3-9061-5D9A58CC1CFF}" presName="bgRect" presStyleLbl="bgShp" presStyleIdx="1" presStyleCnt="5"/>
      <dgm:spPr/>
    </dgm:pt>
    <dgm:pt modelId="{741CB487-70BF-4BA8-978C-1898A34D3BE2}" type="pres">
      <dgm:prSet presAssocID="{376ED141-705F-4CC3-9061-5D9A58CC1CF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0E0ACCF5-3BEB-4CA5-A221-DEE70DA02CB9}" type="pres">
      <dgm:prSet presAssocID="{376ED141-705F-4CC3-9061-5D9A58CC1CFF}" presName="spaceRect" presStyleCnt="0"/>
      <dgm:spPr/>
    </dgm:pt>
    <dgm:pt modelId="{EF65FC70-C959-4B9F-B968-79F02BA08C94}" type="pres">
      <dgm:prSet presAssocID="{376ED141-705F-4CC3-9061-5D9A58CC1CFF}" presName="parTx" presStyleLbl="revTx" presStyleIdx="1" presStyleCnt="5">
        <dgm:presLayoutVars>
          <dgm:chMax val="0"/>
          <dgm:chPref val="0"/>
        </dgm:presLayoutVars>
      </dgm:prSet>
      <dgm:spPr/>
    </dgm:pt>
    <dgm:pt modelId="{967D653C-DF0D-4FDF-A460-EE127185D595}" type="pres">
      <dgm:prSet presAssocID="{A2AA645A-6724-401C-8B91-5CAD4CEBC576}" presName="sibTrans" presStyleCnt="0"/>
      <dgm:spPr/>
    </dgm:pt>
    <dgm:pt modelId="{EDE9E73E-258F-48C2-AE3F-7CF313AA5166}" type="pres">
      <dgm:prSet presAssocID="{A15707E5-1656-446A-88AA-198AB124E366}" presName="compNode" presStyleCnt="0"/>
      <dgm:spPr/>
    </dgm:pt>
    <dgm:pt modelId="{3DEB1353-406B-4478-B6B8-A39D06A6E0E1}" type="pres">
      <dgm:prSet presAssocID="{A15707E5-1656-446A-88AA-198AB124E366}" presName="bgRect" presStyleLbl="bgShp" presStyleIdx="2" presStyleCnt="5"/>
      <dgm:spPr/>
    </dgm:pt>
    <dgm:pt modelId="{8CD0E102-1BB4-45BE-BA3B-59B99F9E1AD0}" type="pres">
      <dgm:prSet presAssocID="{A15707E5-1656-446A-88AA-198AB124E36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ess"/>
        </a:ext>
      </dgm:extLst>
    </dgm:pt>
    <dgm:pt modelId="{022401B4-B2D6-484A-B6C8-8DA2D80F5D1C}" type="pres">
      <dgm:prSet presAssocID="{A15707E5-1656-446A-88AA-198AB124E366}" presName="spaceRect" presStyleCnt="0"/>
      <dgm:spPr/>
    </dgm:pt>
    <dgm:pt modelId="{61269608-8FE5-4E57-A40E-CCCD04EB3F7E}" type="pres">
      <dgm:prSet presAssocID="{A15707E5-1656-446A-88AA-198AB124E366}" presName="parTx" presStyleLbl="revTx" presStyleIdx="2" presStyleCnt="5">
        <dgm:presLayoutVars>
          <dgm:chMax val="0"/>
          <dgm:chPref val="0"/>
        </dgm:presLayoutVars>
      </dgm:prSet>
      <dgm:spPr/>
    </dgm:pt>
    <dgm:pt modelId="{294B0AB4-2C6B-4669-A160-B7B9C287D6FA}" type="pres">
      <dgm:prSet presAssocID="{D9BF56BC-2FBC-479C-B3B9-0125C84B6FED}" presName="sibTrans" presStyleCnt="0"/>
      <dgm:spPr/>
    </dgm:pt>
    <dgm:pt modelId="{E932601D-1B0B-4EF8-8AD5-D1847461A481}" type="pres">
      <dgm:prSet presAssocID="{5D1B8BA2-99E5-448B-A26C-26B1DFD51F0A}" presName="compNode" presStyleCnt="0"/>
      <dgm:spPr/>
    </dgm:pt>
    <dgm:pt modelId="{E95649CB-4B10-4E85-BB85-91A685B8E276}" type="pres">
      <dgm:prSet presAssocID="{5D1B8BA2-99E5-448B-A26C-26B1DFD51F0A}" presName="bgRect" presStyleLbl="bgShp" presStyleIdx="3" presStyleCnt="5"/>
      <dgm:spPr/>
    </dgm:pt>
    <dgm:pt modelId="{C45E5B7C-6D78-4E5D-80BF-C2C4E98538EC}" type="pres">
      <dgm:prSet presAssocID="{5D1B8BA2-99E5-448B-A26C-26B1DFD51F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ter"/>
        </a:ext>
      </dgm:extLst>
    </dgm:pt>
    <dgm:pt modelId="{F007B04A-CA7E-4D27-A1FE-0D6369C60AD2}" type="pres">
      <dgm:prSet presAssocID="{5D1B8BA2-99E5-448B-A26C-26B1DFD51F0A}" presName="spaceRect" presStyleCnt="0"/>
      <dgm:spPr/>
    </dgm:pt>
    <dgm:pt modelId="{B14B371B-D456-49BC-AA02-8E93AC2F0AB0}" type="pres">
      <dgm:prSet presAssocID="{5D1B8BA2-99E5-448B-A26C-26B1DFD51F0A}" presName="parTx" presStyleLbl="revTx" presStyleIdx="3" presStyleCnt="5">
        <dgm:presLayoutVars>
          <dgm:chMax val="0"/>
          <dgm:chPref val="0"/>
        </dgm:presLayoutVars>
      </dgm:prSet>
      <dgm:spPr/>
    </dgm:pt>
    <dgm:pt modelId="{68C99B73-DE10-4E25-AEBC-DCE2B5808ABB}" type="pres">
      <dgm:prSet presAssocID="{FC79814C-17A6-4481-81F9-3F94172145D9}" presName="sibTrans" presStyleCnt="0"/>
      <dgm:spPr/>
    </dgm:pt>
    <dgm:pt modelId="{D6CB549D-1556-433C-B712-1E19D899657F}" type="pres">
      <dgm:prSet presAssocID="{735AD0D1-E289-4638-98A5-872648577A87}" presName="compNode" presStyleCnt="0"/>
      <dgm:spPr/>
    </dgm:pt>
    <dgm:pt modelId="{B617C17A-8B64-4ADC-B396-B709FE24FE70}" type="pres">
      <dgm:prSet presAssocID="{735AD0D1-E289-4638-98A5-872648577A87}" presName="bgRect" presStyleLbl="bgShp" presStyleIdx="4" presStyleCnt="5"/>
      <dgm:spPr/>
    </dgm:pt>
    <dgm:pt modelId="{E49C9CE5-63B5-43CE-B3C0-C9FC8E8FCEE0}" type="pres">
      <dgm:prSet presAssocID="{735AD0D1-E289-4638-98A5-872648577A8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lectric Guitar"/>
        </a:ext>
      </dgm:extLst>
    </dgm:pt>
    <dgm:pt modelId="{4E93A8B5-8DC4-4812-ACA6-39CE51569448}" type="pres">
      <dgm:prSet presAssocID="{735AD0D1-E289-4638-98A5-872648577A87}" presName="spaceRect" presStyleCnt="0"/>
      <dgm:spPr/>
    </dgm:pt>
    <dgm:pt modelId="{45944CF5-0808-45AB-A2B6-1483F161ACD8}" type="pres">
      <dgm:prSet presAssocID="{735AD0D1-E289-4638-98A5-872648577A87}" presName="parTx" presStyleLbl="revTx" presStyleIdx="4" presStyleCnt="5">
        <dgm:presLayoutVars>
          <dgm:chMax val="0"/>
          <dgm:chPref val="0"/>
        </dgm:presLayoutVars>
      </dgm:prSet>
      <dgm:spPr/>
    </dgm:pt>
  </dgm:ptLst>
  <dgm:cxnLst>
    <dgm:cxn modelId="{979E8502-F631-4E0D-AD88-DD313FFF1B4E}" srcId="{49845045-CFE8-4351-9EF7-6514633E6E7D}" destId="{64B0232A-9D49-484B-85F7-215856909593}" srcOrd="0" destOrd="0" parTransId="{8FA2060B-7ADC-4A59-AA76-3A6211892169}" sibTransId="{75692A78-F497-408F-810E-40A554AE71A6}"/>
    <dgm:cxn modelId="{19BEE107-B55C-4878-B7DA-6D125B232041}" srcId="{49845045-CFE8-4351-9EF7-6514633E6E7D}" destId="{A15707E5-1656-446A-88AA-198AB124E366}" srcOrd="2" destOrd="0" parTransId="{923FF350-1C54-4080-8D4C-530434CD7916}" sibTransId="{D9BF56BC-2FBC-479C-B3B9-0125C84B6FED}"/>
    <dgm:cxn modelId="{8D86C82F-B716-4567-974C-A3FA9D1FAF36}" type="presOf" srcId="{376ED141-705F-4CC3-9061-5D9A58CC1CFF}" destId="{EF65FC70-C959-4B9F-B968-79F02BA08C94}" srcOrd="0" destOrd="0" presId="urn:microsoft.com/office/officeart/2018/2/layout/IconVerticalSolidList"/>
    <dgm:cxn modelId="{70A6ED53-01EA-4410-BC2A-3F8E67E76F1E}" type="presOf" srcId="{735AD0D1-E289-4638-98A5-872648577A87}" destId="{45944CF5-0808-45AB-A2B6-1483F161ACD8}" srcOrd="0" destOrd="0" presId="urn:microsoft.com/office/officeart/2018/2/layout/IconVerticalSolidList"/>
    <dgm:cxn modelId="{0C0BF784-4627-41E4-A548-66BB21571F51}" type="presOf" srcId="{49845045-CFE8-4351-9EF7-6514633E6E7D}" destId="{694B072E-1127-4CCB-9BFC-38121D13E7A7}" srcOrd="0" destOrd="0" presId="urn:microsoft.com/office/officeart/2018/2/layout/IconVerticalSolidList"/>
    <dgm:cxn modelId="{ADC6998A-A751-4E41-8905-3353C92278AD}" type="presOf" srcId="{64B0232A-9D49-484B-85F7-215856909593}" destId="{8D3D944C-DA6A-4209-AAA9-1AD2BA97D3AA}" srcOrd="0" destOrd="0" presId="urn:microsoft.com/office/officeart/2018/2/layout/IconVerticalSolidList"/>
    <dgm:cxn modelId="{FC4CBFA4-1833-4893-A2F2-4BAD46F9BF27}" srcId="{49845045-CFE8-4351-9EF7-6514633E6E7D}" destId="{735AD0D1-E289-4638-98A5-872648577A87}" srcOrd="4" destOrd="0" parTransId="{0D383965-4E62-44A0-9188-EF3B40DDBCC8}" sibTransId="{9A4A0DC4-298E-48BB-9077-BB1E403A5CCA}"/>
    <dgm:cxn modelId="{3BBC31B9-19D5-4D9F-A8A6-C2CB25EE6976}" type="presOf" srcId="{5D1B8BA2-99E5-448B-A26C-26B1DFD51F0A}" destId="{B14B371B-D456-49BC-AA02-8E93AC2F0AB0}" srcOrd="0" destOrd="0" presId="urn:microsoft.com/office/officeart/2018/2/layout/IconVerticalSolidList"/>
    <dgm:cxn modelId="{ADFDA6BD-9D03-430A-AD1D-EB3CC30C0F87}" srcId="{49845045-CFE8-4351-9EF7-6514633E6E7D}" destId="{5D1B8BA2-99E5-448B-A26C-26B1DFD51F0A}" srcOrd="3" destOrd="0" parTransId="{DA95C033-4FCD-4927-968C-182A8C5254EB}" sibTransId="{FC79814C-17A6-4481-81F9-3F94172145D9}"/>
    <dgm:cxn modelId="{418E87BF-E5DC-4FC1-A3DA-B3A779F75816}" srcId="{49845045-CFE8-4351-9EF7-6514633E6E7D}" destId="{376ED141-705F-4CC3-9061-5D9A58CC1CFF}" srcOrd="1" destOrd="0" parTransId="{E9D65EEB-442B-4003-80A5-0A5FA4514D22}" sibTransId="{A2AA645A-6724-401C-8B91-5CAD4CEBC576}"/>
    <dgm:cxn modelId="{B1B9FAE8-CD65-4A65-9C59-C925DCAB7BF0}" type="presOf" srcId="{A15707E5-1656-446A-88AA-198AB124E366}" destId="{61269608-8FE5-4E57-A40E-CCCD04EB3F7E}" srcOrd="0" destOrd="0" presId="urn:microsoft.com/office/officeart/2018/2/layout/IconVerticalSolidList"/>
    <dgm:cxn modelId="{A8B440CC-9B70-491D-BC86-7E3B9F47A9DF}" type="presParOf" srcId="{694B072E-1127-4CCB-9BFC-38121D13E7A7}" destId="{87138A49-B5E1-4E47-A3A6-D06A38343831}" srcOrd="0" destOrd="0" presId="urn:microsoft.com/office/officeart/2018/2/layout/IconVerticalSolidList"/>
    <dgm:cxn modelId="{59FDAD45-F554-4F79-AB1C-7A68D9F3216B}" type="presParOf" srcId="{87138A49-B5E1-4E47-A3A6-D06A38343831}" destId="{2C8E73BA-5BDF-4B62-9F7B-1A0BCBD811C8}" srcOrd="0" destOrd="0" presId="urn:microsoft.com/office/officeart/2018/2/layout/IconVerticalSolidList"/>
    <dgm:cxn modelId="{8AEF1792-7148-4751-8175-F04B857F3D4E}" type="presParOf" srcId="{87138A49-B5E1-4E47-A3A6-D06A38343831}" destId="{0FE66076-F582-479F-935C-B131A8F6FAD8}" srcOrd="1" destOrd="0" presId="urn:microsoft.com/office/officeart/2018/2/layout/IconVerticalSolidList"/>
    <dgm:cxn modelId="{C7836F7E-FF4E-4DC6-ADC9-313D36AD9AC7}" type="presParOf" srcId="{87138A49-B5E1-4E47-A3A6-D06A38343831}" destId="{DF127988-7243-4C46-B776-50C00ABB80DD}" srcOrd="2" destOrd="0" presId="urn:microsoft.com/office/officeart/2018/2/layout/IconVerticalSolidList"/>
    <dgm:cxn modelId="{6F0977FC-B00A-4C6D-BE2F-E492A73B2EB0}" type="presParOf" srcId="{87138A49-B5E1-4E47-A3A6-D06A38343831}" destId="{8D3D944C-DA6A-4209-AAA9-1AD2BA97D3AA}" srcOrd="3" destOrd="0" presId="urn:microsoft.com/office/officeart/2018/2/layout/IconVerticalSolidList"/>
    <dgm:cxn modelId="{84497A74-78BE-4416-9076-6FAFCFE1173D}" type="presParOf" srcId="{694B072E-1127-4CCB-9BFC-38121D13E7A7}" destId="{0B9FE35E-DF42-44E6-AF08-5025734F3B38}" srcOrd="1" destOrd="0" presId="urn:microsoft.com/office/officeart/2018/2/layout/IconVerticalSolidList"/>
    <dgm:cxn modelId="{5B4FAA39-15D5-4619-A071-40DFCCF42664}" type="presParOf" srcId="{694B072E-1127-4CCB-9BFC-38121D13E7A7}" destId="{E36BFAA9-8E67-43B1-9182-C124BD28831D}" srcOrd="2" destOrd="0" presId="urn:microsoft.com/office/officeart/2018/2/layout/IconVerticalSolidList"/>
    <dgm:cxn modelId="{5DA3D99A-5D76-4E42-A08D-B268E00A8F98}" type="presParOf" srcId="{E36BFAA9-8E67-43B1-9182-C124BD28831D}" destId="{68127DE1-C11B-4828-A22C-8E1EA595C120}" srcOrd="0" destOrd="0" presId="urn:microsoft.com/office/officeart/2018/2/layout/IconVerticalSolidList"/>
    <dgm:cxn modelId="{AADD983C-D257-49D8-8B15-E0E291D29F0C}" type="presParOf" srcId="{E36BFAA9-8E67-43B1-9182-C124BD28831D}" destId="{741CB487-70BF-4BA8-978C-1898A34D3BE2}" srcOrd="1" destOrd="0" presId="urn:microsoft.com/office/officeart/2018/2/layout/IconVerticalSolidList"/>
    <dgm:cxn modelId="{A8AD96D9-2F6D-436A-A87A-9222CB92E116}" type="presParOf" srcId="{E36BFAA9-8E67-43B1-9182-C124BD28831D}" destId="{0E0ACCF5-3BEB-4CA5-A221-DEE70DA02CB9}" srcOrd="2" destOrd="0" presId="urn:microsoft.com/office/officeart/2018/2/layout/IconVerticalSolidList"/>
    <dgm:cxn modelId="{76A63B64-FA52-47F3-9FED-9EBBD20036DF}" type="presParOf" srcId="{E36BFAA9-8E67-43B1-9182-C124BD28831D}" destId="{EF65FC70-C959-4B9F-B968-79F02BA08C94}" srcOrd="3" destOrd="0" presId="urn:microsoft.com/office/officeart/2018/2/layout/IconVerticalSolidList"/>
    <dgm:cxn modelId="{9D1E9B0C-6A42-473F-9ECB-903CAB9E87CD}" type="presParOf" srcId="{694B072E-1127-4CCB-9BFC-38121D13E7A7}" destId="{967D653C-DF0D-4FDF-A460-EE127185D595}" srcOrd="3" destOrd="0" presId="urn:microsoft.com/office/officeart/2018/2/layout/IconVerticalSolidList"/>
    <dgm:cxn modelId="{6F26C74E-F567-4DEB-BDD2-5D0BE5BC532E}" type="presParOf" srcId="{694B072E-1127-4CCB-9BFC-38121D13E7A7}" destId="{EDE9E73E-258F-48C2-AE3F-7CF313AA5166}" srcOrd="4" destOrd="0" presId="urn:microsoft.com/office/officeart/2018/2/layout/IconVerticalSolidList"/>
    <dgm:cxn modelId="{4A3B1F00-488E-46A7-BA98-A6C68C61C2A8}" type="presParOf" srcId="{EDE9E73E-258F-48C2-AE3F-7CF313AA5166}" destId="{3DEB1353-406B-4478-B6B8-A39D06A6E0E1}" srcOrd="0" destOrd="0" presId="urn:microsoft.com/office/officeart/2018/2/layout/IconVerticalSolidList"/>
    <dgm:cxn modelId="{F1C098A7-173F-4CA9-9BA5-0A805EA42532}" type="presParOf" srcId="{EDE9E73E-258F-48C2-AE3F-7CF313AA5166}" destId="{8CD0E102-1BB4-45BE-BA3B-59B99F9E1AD0}" srcOrd="1" destOrd="0" presId="urn:microsoft.com/office/officeart/2018/2/layout/IconVerticalSolidList"/>
    <dgm:cxn modelId="{2D534646-7149-47FE-8E73-C45CA2B6F4E5}" type="presParOf" srcId="{EDE9E73E-258F-48C2-AE3F-7CF313AA5166}" destId="{022401B4-B2D6-484A-B6C8-8DA2D80F5D1C}" srcOrd="2" destOrd="0" presId="urn:microsoft.com/office/officeart/2018/2/layout/IconVerticalSolidList"/>
    <dgm:cxn modelId="{CD0BFB58-350E-4F42-9B1E-2D2F103A9640}" type="presParOf" srcId="{EDE9E73E-258F-48C2-AE3F-7CF313AA5166}" destId="{61269608-8FE5-4E57-A40E-CCCD04EB3F7E}" srcOrd="3" destOrd="0" presId="urn:microsoft.com/office/officeart/2018/2/layout/IconVerticalSolidList"/>
    <dgm:cxn modelId="{0216D242-8ACF-4F83-84E3-0F1BE1F01EE6}" type="presParOf" srcId="{694B072E-1127-4CCB-9BFC-38121D13E7A7}" destId="{294B0AB4-2C6B-4669-A160-B7B9C287D6FA}" srcOrd="5" destOrd="0" presId="urn:microsoft.com/office/officeart/2018/2/layout/IconVerticalSolidList"/>
    <dgm:cxn modelId="{50EFF012-C888-4B3E-96B9-9A9D314F5DF5}" type="presParOf" srcId="{694B072E-1127-4CCB-9BFC-38121D13E7A7}" destId="{E932601D-1B0B-4EF8-8AD5-D1847461A481}" srcOrd="6" destOrd="0" presId="urn:microsoft.com/office/officeart/2018/2/layout/IconVerticalSolidList"/>
    <dgm:cxn modelId="{F287A5C9-60D2-4E96-A719-F692061859FB}" type="presParOf" srcId="{E932601D-1B0B-4EF8-8AD5-D1847461A481}" destId="{E95649CB-4B10-4E85-BB85-91A685B8E276}" srcOrd="0" destOrd="0" presId="urn:microsoft.com/office/officeart/2018/2/layout/IconVerticalSolidList"/>
    <dgm:cxn modelId="{B376FFED-00C6-4843-89A4-3D8FA581AAA8}" type="presParOf" srcId="{E932601D-1B0B-4EF8-8AD5-D1847461A481}" destId="{C45E5B7C-6D78-4E5D-80BF-C2C4E98538EC}" srcOrd="1" destOrd="0" presId="urn:microsoft.com/office/officeart/2018/2/layout/IconVerticalSolidList"/>
    <dgm:cxn modelId="{44A28596-8811-4A9A-8C59-31FB7595ADCC}" type="presParOf" srcId="{E932601D-1B0B-4EF8-8AD5-D1847461A481}" destId="{F007B04A-CA7E-4D27-A1FE-0D6369C60AD2}" srcOrd="2" destOrd="0" presId="urn:microsoft.com/office/officeart/2018/2/layout/IconVerticalSolidList"/>
    <dgm:cxn modelId="{7F173361-A159-47D9-BA97-541BCC0533A4}" type="presParOf" srcId="{E932601D-1B0B-4EF8-8AD5-D1847461A481}" destId="{B14B371B-D456-49BC-AA02-8E93AC2F0AB0}" srcOrd="3" destOrd="0" presId="urn:microsoft.com/office/officeart/2018/2/layout/IconVerticalSolidList"/>
    <dgm:cxn modelId="{3A10EF6B-C8B4-4C2F-A9FC-BB9E8F8347D6}" type="presParOf" srcId="{694B072E-1127-4CCB-9BFC-38121D13E7A7}" destId="{68C99B73-DE10-4E25-AEBC-DCE2B5808ABB}" srcOrd="7" destOrd="0" presId="urn:microsoft.com/office/officeart/2018/2/layout/IconVerticalSolidList"/>
    <dgm:cxn modelId="{899CAF1E-B677-43F4-AED9-39687D4CA17A}" type="presParOf" srcId="{694B072E-1127-4CCB-9BFC-38121D13E7A7}" destId="{D6CB549D-1556-433C-B712-1E19D899657F}" srcOrd="8" destOrd="0" presId="urn:microsoft.com/office/officeart/2018/2/layout/IconVerticalSolidList"/>
    <dgm:cxn modelId="{A0FED674-6331-420B-B10A-7D6714EC6E33}" type="presParOf" srcId="{D6CB549D-1556-433C-B712-1E19D899657F}" destId="{B617C17A-8B64-4ADC-B396-B709FE24FE70}" srcOrd="0" destOrd="0" presId="urn:microsoft.com/office/officeart/2018/2/layout/IconVerticalSolidList"/>
    <dgm:cxn modelId="{486D5535-338E-4386-9842-D9F99CDD6A71}" type="presParOf" srcId="{D6CB549D-1556-433C-B712-1E19D899657F}" destId="{E49C9CE5-63B5-43CE-B3C0-C9FC8E8FCEE0}" srcOrd="1" destOrd="0" presId="urn:microsoft.com/office/officeart/2018/2/layout/IconVerticalSolidList"/>
    <dgm:cxn modelId="{E805FE89-3497-4364-B5B3-A1328FA835DF}" type="presParOf" srcId="{D6CB549D-1556-433C-B712-1E19D899657F}" destId="{4E93A8B5-8DC4-4812-ACA6-39CE51569448}" srcOrd="2" destOrd="0" presId="urn:microsoft.com/office/officeart/2018/2/layout/IconVerticalSolidList"/>
    <dgm:cxn modelId="{C649EB9D-5578-49E6-BC85-86D4F65D406A}" type="presParOf" srcId="{D6CB549D-1556-433C-B712-1E19D899657F}" destId="{45944CF5-0808-45AB-A2B6-1483F161AC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AD5282-85B3-4DD2-98B0-777FAA3DEB7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A99D9D6-A535-4D88-B920-4B43DFE85400}">
      <dgm:prSet/>
      <dgm:spPr/>
      <dgm:t>
        <a:bodyPr/>
        <a:lstStyle/>
        <a:p>
          <a:r>
            <a:rPr lang="en-GB"/>
            <a:t>The beginning of your presentation is critical  </a:t>
          </a:r>
          <a:endParaRPr lang="en-US"/>
        </a:p>
      </dgm:t>
    </dgm:pt>
    <dgm:pt modelId="{C0F6FD78-671F-4C86-9E37-600BFB70A0D4}" type="parTrans" cxnId="{42230A10-A343-483D-9A8C-9A18ED5FD92D}">
      <dgm:prSet/>
      <dgm:spPr/>
      <dgm:t>
        <a:bodyPr/>
        <a:lstStyle/>
        <a:p>
          <a:endParaRPr lang="en-US"/>
        </a:p>
      </dgm:t>
    </dgm:pt>
    <dgm:pt modelId="{729E22D3-A994-41B1-A552-58948F174FFC}" type="sibTrans" cxnId="{42230A10-A343-483D-9A8C-9A18ED5FD92D}">
      <dgm:prSet/>
      <dgm:spPr/>
      <dgm:t>
        <a:bodyPr/>
        <a:lstStyle/>
        <a:p>
          <a:endParaRPr lang="en-US"/>
        </a:p>
      </dgm:t>
    </dgm:pt>
    <dgm:pt modelId="{ADE818F4-191D-4D06-B24E-26FBDDEFCE4E}">
      <dgm:prSet/>
      <dgm:spPr/>
      <dgm:t>
        <a:bodyPr/>
        <a:lstStyle/>
        <a:p>
          <a:r>
            <a:rPr lang="en-GB"/>
            <a:t>Use a statistic or surprising fact to kick off your contribution </a:t>
          </a:r>
          <a:endParaRPr lang="en-US"/>
        </a:p>
      </dgm:t>
    </dgm:pt>
    <dgm:pt modelId="{90EAF17F-063A-417C-9BB9-0D38A4A1E5EE}" type="parTrans" cxnId="{EECAC976-91A7-414D-9341-72DEEE0EC880}">
      <dgm:prSet/>
      <dgm:spPr/>
      <dgm:t>
        <a:bodyPr/>
        <a:lstStyle/>
        <a:p>
          <a:endParaRPr lang="en-US"/>
        </a:p>
      </dgm:t>
    </dgm:pt>
    <dgm:pt modelId="{061B8816-57E9-4E35-AF0C-8658844CBAB8}" type="sibTrans" cxnId="{EECAC976-91A7-414D-9341-72DEEE0EC880}">
      <dgm:prSet/>
      <dgm:spPr/>
      <dgm:t>
        <a:bodyPr/>
        <a:lstStyle/>
        <a:p>
          <a:endParaRPr lang="en-US"/>
        </a:p>
      </dgm:t>
    </dgm:pt>
    <dgm:pt modelId="{9265BEA6-C525-4B43-9237-9CC58EC3B136}">
      <dgm:prSet/>
      <dgm:spPr/>
      <dgm:t>
        <a:bodyPr/>
        <a:lstStyle/>
        <a:p>
          <a:r>
            <a:rPr lang="en-GB" b="0" i="0"/>
            <a:t>A powerful statement, or story </a:t>
          </a:r>
          <a:endParaRPr lang="en-US"/>
        </a:p>
      </dgm:t>
    </dgm:pt>
    <dgm:pt modelId="{DD2F128C-7DFD-480F-8338-3A32F928619F}" type="parTrans" cxnId="{3F88B2D9-AED4-4735-8E6E-FA9CA8B45D08}">
      <dgm:prSet/>
      <dgm:spPr/>
      <dgm:t>
        <a:bodyPr/>
        <a:lstStyle/>
        <a:p>
          <a:endParaRPr lang="en-US"/>
        </a:p>
      </dgm:t>
    </dgm:pt>
    <dgm:pt modelId="{112A9D43-4FC5-4962-A150-6477544E92E2}" type="sibTrans" cxnId="{3F88B2D9-AED4-4735-8E6E-FA9CA8B45D08}">
      <dgm:prSet/>
      <dgm:spPr/>
      <dgm:t>
        <a:bodyPr/>
        <a:lstStyle/>
        <a:p>
          <a:endParaRPr lang="en-US"/>
        </a:p>
      </dgm:t>
    </dgm:pt>
    <dgm:pt modelId="{116FFED9-D8D5-4FF4-8806-CF87523C21ED}">
      <dgm:prSet/>
      <dgm:spPr/>
      <dgm:t>
        <a:bodyPr/>
        <a:lstStyle/>
        <a:p>
          <a:r>
            <a:rPr lang="en-GB"/>
            <a:t>A quotation - related to your presentation  </a:t>
          </a:r>
          <a:endParaRPr lang="en-US"/>
        </a:p>
      </dgm:t>
    </dgm:pt>
    <dgm:pt modelId="{B0159AAA-52A4-4582-94F1-1C2BD7DC97ED}" type="parTrans" cxnId="{9D371DEB-5E12-4A8C-906A-A01D1B293163}">
      <dgm:prSet/>
      <dgm:spPr/>
      <dgm:t>
        <a:bodyPr/>
        <a:lstStyle/>
        <a:p>
          <a:endParaRPr lang="en-US"/>
        </a:p>
      </dgm:t>
    </dgm:pt>
    <dgm:pt modelId="{BC0B03DD-E801-4284-B19B-2FF7D017C3F7}" type="sibTrans" cxnId="{9D371DEB-5E12-4A8C-906A-A01D1B293163}">
      <dgm:prSet/>
      <dgm:spPr/>
      <dgm:t>
        <a:bodyPr/>
        <a:lstStyle/>
        <a:p>
          <a:endParaRPr lang="en-US"/>
        </a:p>
      </dgm:t>
    </dgm:pt>
    <dgm:pt modelId="{C8BA384D-3659-4FF1-B1F8-63BA534AC0DF}" type="pres">
      <dgm:prSet presAssocID="{54AD5282-85B3-4DD2-98B0-777FAA3DEB77}" presName="root" presStyleCnt="0">
        <dgm:presLayoutVars>
          <dgm:dir/>
          <dgm:resizeHandles val="exact"/>
        </dgm:presLayoutVars>
      </dgm:prSet>
      <dgm:spPr/>
    </dgm:pt>
    <dgm:pt modelId="{12D19E41-17C3-41A9-85A1-4F1CF408C644}" type="pres">
      <dgm:prSet presAssocID="{6A99D9D6-A535-4D88-B920-4B43DFE85400}" presName="compNode" presStyleCnt="0"/>
      <dgm:spPr/>
    </dgm:pt>
    <dgm:pt modelId="{4274E5B3-5006-4879-81C6-485C7870AD2E}" type="pres">
      <dgm:prSet presAssocID="{6A99D9D6-A535-4D88-B920-4B43DFE85400}" presName="bgRect" presStyleLbl="bgShp" presStyleIdx="0" presStyleCnt="4"/>
      <dgm:spPr/>
    </dgm:pt>
    <dgm:pt modelId="{427CE2E0-7013-4461-A95F-842AC3CB5D6F}" type="pres">
      <dgm:prSet presAssocID="{6A99D9D6-A535-4D88-B920-4B43DFE8540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0D492168-AFF3-4FBD-8CE4-B77A759F3AD3}" type="pres">
      <dgm:prSet presAssocID="{6A99D9D6-A535-4D88-B920-4B43DFE85400}" presName="spaceRect" presStyleCnt="0"/>
      <dgm:spPr/>
    </dgm:pt>
    <dgm:pt modelId="{205D21AB-013A-4DBF-AC76-C41D840372D3}" type="pres">
      <dgm:prSet presAssocID="{6A99D9D6-A535-4D88-B920-4B43DFE85400}" presName="parTx" presStyleLbl="revTx" presStyleIdx="0" presStyleCnt="4">
        <dgm:presLayoutVars>
          <dgm:chMax val="0"/>
          <dgm:chPref val="0"/>
        </dgm:presLayoutVars>
      </dgm:prSet>
      <dgm:spPr/>
    </dgm:pt>
    <dgm:pt modelId="{67A02E33-2AE2-4B76-9C54-1A1C32E39240}" type="pres">
      <dgm:prSet presAssocID="{729E22D3-A994-41B1-A552-58948F174FFC}" presName="sibTrans" presStyleCnt="0"/>
      <dgm:spPr/>
    </dgm:pt>
    <dgm:pt modelId="{E1912037-022C-46F6-ADC9-AD523E0DD9FC}" type="pres">
      <dgm:prSet presAssocID="{ADE818F4-191D-4D06-B24E-26FBDDEFCE4E}" presName="compNode" presStyleCnt="0"/>
      <dgm:spPr/>
    </dgm:pt>
    <dgm:pt modelId="{541F0636-9667-4B8B-89D4-1A2817246A63}" type="pres">
      <dgm:prSet presAssocID="{ADE818F4-191D-4D06-B24E-26FBDDEFCE4E}" presName="bgRect" presStyleLbl="bgShp" presStyleIdx="1" presStyleCnt="4"/>
      <dgm:spPr/>
    </dgm:pt>
    <dgm:pt modelId="{FE9B1591-B9EB-488A-920F-7661BB540ACB}" type="pres">
      <dgm:prSet presAssocID="{ADE818F4-191D-4D06-B24E-26FBDDEFCE4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B321E17-1686-48E6-A842-93D390796902}" type="pres">
      <dgm:prSet presAssocID="{ADE818F4-191D-4D06-B24E-26FBDDEFCE4E}" presName="spaceRect" presStyleCnt="0"/>
      <dgm:spPr/>
    </dgm:pt>
    <dgm:pt modelId="{63093A0F-2197-44AD-AD6B-8BBF7B59FB62}" type="pres">
      <dgm:prSet presAssocID="{ADE818F4-191D-4D06-B24E-26FBDDEFCE4E}" presName="parTx" presStyleLbl="revTx" presStyleIdx="1" presStyleCnt="4">
        <dgm:presLayoutVars>
          <dgm:chMax val="0"/>
          <dgm:chPref val="0"/>
        </dgm:presLayoutVars>
      </dgm:prSet>
      <dgm:spPr/>
    </dgm:pt>
    <dgm:pt modelId="{1CDC2E1D-B12C-4078-B758-8104F0EC3F23}" type="pres">
      <dgm:prSet presAssocID="{061B8816-57E9-4E35-AF0C-8658844CBAB8}" presName="sibTrans" presStyleCnt="0"/>
      <dgm:spPr/>
    </dgm:pt>
    <dgm:pt modelId="{57405105-9481-4A6C-BD38-90CF8069F592}" type="pres">
      <dgm:prSet presAssocID="{9265BEA6-C525-4B43-9237-9CC58EC3B136}" presName="compNode" presStyleCnt="0"/>
      <dgm:spPr/>
    </dgm:pt>
    <dgm:pt modelId="{F16AA1A4-15FC-4E9F-B2C9-084C1EC556B1}" type="pres">
      <dgm:prSet presAssocID="{9265BEA6-C525-4B43-9237-9CC58EC3B136}" presName="bgRect" presStyleLbl="bgShp" presStyleIdx="2" presStyleCnt="4"/>
      <dgm:spPr/>
    </dgm:pt>
    <dgm:pt modelId="{FE245D7C-E6D3-47A9-8413-40F14DC310C9}" type="pres">
      <dgm:prSet presAssocID="{9265BEA6-C525-4B43-9237-9CC58EC3B13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1AAC2C3A-7D56-400C-84C1-BA2EF79558A1}" type="pres">
      <dgm:prSet presAssocID="{9265BEA6-C525-4B43-9237-9CC58EC3B136}" presName="spaceRect" presStyleCnt="0"/>
      <dgm:spPr/>
    </dgm:pt>
    <dgm:pt modelId="{F0E4AA74-3253-4FC6-8674-D12EA0FCB9B9}" type="pres">
      <dgm:prSet presAssocID="{9265BEA6-C525-4B43-9237-9CC58EC3B136}" presName="parTx" presStyleLbl="revTx" presStyleIdx="2" presStyleCnt="4">
        <dgm:presLayoutVars>
          <dgm:chMax val="0"/>
          <dgm:chPref val="0"/>
        </dgm:presLayoutVars>
      </dgm:prSet>
      <dgm:spPr/>
    </dgm:pt>
    <dgm:pt modelId="{D80CAFCB-A1F8-4BB1-BC5B-FED7005E1934}" type="pres">
      <dgm:prSet presAssocID="{112A9D43-4FC5-4962-A150-6477544E92E2}" presName="sibTrans" presStyleCnt="0"/>
      <dgm:spPr/>
    </dgm:pt>
    <dgm:pt modelId="{7455987C-75BA-4C55-A6E8-DEF09D65D6B7}" type="pres">
      <dgm:prSet presAssocID="{116FFED9-D8D5-4FF4-8806-CF87523C21ED}" presName="compNode" presStyleCnt="0"/>
      <dgm:spPr/>
    </dgm:pt>
    <dgm:pt modelId="{CC3035B0-6583-476D-8FB6-54194C76EC96}" type="pres">
      <dgm:prSet presAssocID="{116FFED9-D8D5-4FF4-8806-CF87523C21ED}" presName="bgRect" presStyleLbl="bgShp" presStyleIdx="3" presStyleCnt="4"/>
      <dgm:spPr/>
    </dgm:pt>
    <dgm:pt modelId="{5BF04058-CF20-4783-958B-79B0462A41B1}" type="pres">
      <dgm:prSet presAssocID="{116FFED9-D8D5-4FF4-8806-CF87523C21E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Quotation Mark"/>
        </a:ext>
      </dgm:extLst>
    </dgm:pt>
    <dgm:pt modelId="{5D270A5F-81BF-40A5-A433-0A5300795E24}" type="pres">
      <dgm:prSet presAssocID="{116FFED9-D8D5-4FF4-8806-CF87523C21ED}" presName="spaceRect" presStyleCnt="0"/>
      <dgm:spPr/>
    </dgm:pt>
    <dgm:pt modelId="{E2AE029E-380F-4DA1-BE32-3AAB7DB80E1B}" type="pres">
      <dgm:prSet presAssocID="{116FFED9-D8D5-4FF4-8806-CF87523C21ED}" presName="parTx" presStyleLbl="revTx" presStyleIdx="3" presStyleCnt="4">
        <dgm:presLayoutVars>
          <dgm:chMax val="0"/>
          <dgm:chPref val="0"/>
        </dgm:presLayoutVars>
      </dgm:prSet>
      <dgm:spPr/>
    </dgm:pt>
  </dgm:ptLst>
  <dgm:cxnLst>
    <dgm:cxn modelId="{42230A10-A343-483D-9A8C-9A18ED5FD92D}" srcId="{54AD5282-85B3-4DD2-98B0-777FAA3DEB77}" destId="{6A99D9D6-A535-4D88-B920-4B43DFE85400}" srcOrd="0" destOrd="0" parTransId="{C0F6FD78-671F-4C86-9E37-600BFB70A0D4}" sibTransId="{729E22D3-A994-41B1-A552-58948F174FFC}"/>
    <dgm:cxn modelId="{F69E3D16-ABB8-4B67-AA69-7D5CFCA8ADFA}" type="presOf" srcId="{116FFED9-D8D5-4FF4-8806-CF87523C21ED}" destId="{E2AE029E-380F-4DA1-BE32-3AAB7DB80E1B}" srcOrd="0" destOrd="0" presId="urn:microsoft.com/office/officeart/2018/2/layout/IconVerticalSolidList"/>
    <dgm:cxn modelId="{EA8FAD5E-2FE6-4343-BC85-4A59901BC605}" type="presOf" srcId="{9265BEA6-C525-4B43-9237-9CC58EC3B136}" destId="{F0E4AA74-3253-4FC6-8674-D12EA0FCB9B9}" srcOrd="0" destOrd="0" presId="urn:microsoft.com/office/officeart/2018/2/layout/IconVerticalSolidList"/>
    <dgm:cxn modelId="{EECAC976-91A7-414D-9341-72DEEE0EC880}" srcId="{54AD5282-85B3-4DD2-98B0-777FAA3DEB77}" destId="{ADE818F4-191D-4D06-B24E-26FBDDEFCE4E}" srcOrd="1" destOrd="0" parTransId="{90EAF17F-063A-417C-9BB9-0D38A4A1E5EE}" sibTransId="{061B8816-57E9-4E35-AF0C-8658844CBAB8}"/>
    <dgm:cxn modelId="{AC176B58-FFD5-4202-9026-1289CD381EA8}" type="presOf" srcId="{54AD5282-85B3-4DD2-98B0-777FAA3DEB77}" destId="{C8BA384D-3659-4FF1-B1F8-63BA534AC0DF}" srcOrd="0" destOrd="0" presId="urn:microsoft.com/office/officeart/2018/2/layout/IconVerticalSolidList"/>
    <dgm:cxn modelId="{123D4EB6-D52E-45E5-BD83-3A45190471AA}" type="presOf" srcId="{ADE818F4-191D-4D06-B24E-26FBDDEFCE4E}" destId="{63093A0F-2197-44AD-AD6B-8BBF7B59FB62}" srcOrd="0" destOrd="0" presId="urn:microsoft.com/office/officeart/2018/2/layout/IconVerticalSolidList"/>
    <dgm:cxn modelId="{3F88B2D9-AED4-4735-8E6E-FA9CA8B45D08}" srcId="{54AD5282-85B3-4DD2-98B0-777FAA3DEB77}" destId="{9265BEA6-C525-4B43-9237-9CC58EC3B136}" srcOrd="2" destOrd="0" parTransId="{DD2F128C-7DFD-480F-8338-3A32F928619F}" sibTransId="{112A9D43-4FC5-4962-A150-6477544E92E2}"/>
    <dgm:cxn modelId="{9D371DEB-5E12-4A8C-906A-A01D1B293163}" srcId="{54AD5282-85B3-4DD2-98B0-777FAA3DEB77}" destId="{116FFED9-D8D5-4FF4-8806-CF87523C21ED}" srcOrd="3" destOrd="0" parTransId="{B0159AAA-52A4-4582-94F1-1C2BD7DC97ED}" sibTransId="{BC0B03DD-E801-4284-B19B-2FF7D017C3F7}"/>
    <dgm:cxn modelId="{32BBFFF1-49D7-48E8-8C26-E696B1C35C65}" type="presOf" srcId="{6A99D9D6-A535-4D88-B920-4B43DFE85400}" destId="{205D21AB-013A-4DBF-AC76-C41D840372D3}" srcOrd="0" destOrd="0" presId="urn:microsoft.com/office/officeart/2018/2/layout/IconVerticalSolidList"/>
    <dgm:cxn modelId="{45F28D0F-6CEE-49CF-BD44-5D26AD1A937B}" type="presParOf" srcId="{C8BA384D-3659-4FF1-B1F8-63BA534AC0DF}" destId="{12D19E41-17C3-41A9-85A1-4F1CF408C644}" srcOrd="0" destOrd="0" presId="urn:microsoft.com/office/officeart/2018/2/layout/IconVerticalSolidList"/>
    <dgm:cxn modelId="{E16C3752-A8F1-4C77-BC70-41FC4D5CD121}" type="presParOf" srcId="{12D19E41-17C3-41A9-85A1-4F1CF408C644}" destId="{4274E5B3-5006-4879-81C6-485C7870AD2E}" srcOrd="0" destOrd="0" presId="urn:microsoft.com/office/officeart/2018/2/layout/IconVerticalSolidList"/>
    <dgm:cxn modelId="{0EE3D8E6-CFD1-4F8C-BFFC-13CBFFA42170}" type="presParOf" srcId="{12D19E41-17C3-41A9-85A1-4F1CF408C644}" destId="{427CE2E0-7013-4461-A95F-842AC3CB5D6F}" srcOrd="1" destOrd="0" presId="urn:microsoft.com/office/officeart/2018/2/layout/IconVerticalSolidList"/>
    <dgm:cxn modelId="{CED0550F-ECA6-4562-A978-009A8D2C241C}" type="presParOf" srcId="{12D19E41-17C3-41A9-85A1-4F1CF408C644}" destId="{0D492168-AFF3-4FBD-8CE4-B77A759F3AD3}" srcOrd="2" destOrd="0" presId="urn:microsoft.com/office/officeart/2018/2/layout/IconVerticalSolidList"/>
    <dgm:cxn modelId="{1FF1108C-FBEC-49BA-82FF-E01368DDF015}" type="presParOf" srcId="{12D19E41-17C3-41A9-85A1-4F1CF408C644}" destId="{205D21AB-013A-4DBF-AC76-C41D840372D3}" srcOrd="3" destOrd="0" presId="urn:microsoft.com/office/officeart/2018/2/layout/IconVerticalSolidList"/>
    <dgm:cxn modelId="{48B6B5E1-4731-4D17-9522-77BAA842233D}" type="presParOf" srcId="{C8BA384D-3659-4FF1-B1F8-63BA534AC0DF}" destId="{67A02E33-2AE2-4B76-9C54-1A1C32E39240}" srcOrd="1" destOrd="0" presId="urn:microsoft.com/office/officeart/2018/2/layout/IconVerticalSolidList"/>
    <dgm:cxn modelId="{765234DF-DFD0-4E22-B01E-EC6C7055F4DB}" type="presParOf" srcId="{C8BA384D-3659-4FF1-B1F8-63BA534AC0DF}" destId="{E1912037-022C-46F6-ADC9-AD523E0DD9FC}" srcOrd="2" destOrd="0" presId="urn:microsoft.com/office/officeart/2018/2/layout/IconVerticalSolidList"/>
    <dgm:cxn modelId="{83F7A75B-7281-4B1D-AC66-3B71251DC641}" type="presParOf" srcId="{E1912037-022C-46F6-ADC9-AD523E0DD9FC}" destId="{541F0636-9667-4B8B-89D4-1A2817246A63}" srcOrd="0" destOrd="0" presId="urn:microsoft.com/office/officeart/2018/2/layout/IconVerticalSolidList"/>
    <dgm:cxn modelId="{0B0D84A2-D533-4515-9F91-8344CBC7D18B}" type="presParOf" srcId="{E1912037-022C-46F6-ADC9-AD523E0DD9FC}" destId="{FE9B1591-B9EB-488A-920F-7661BB540ACB}" srcOrd="1" destOrd="0" presId="urn:microsoft.com/office/officeart/2018/2/layout/IconVerticalSolidList"/>
    <dgm:cxn modelId="{3DC537A7-7B70-4AE5-B89D-294A205D38D9}" type="presParOf" srcId="{E1912037-022C-46F6-ADC9-AD523E0DD9FC}" destId="{1B321E17-1686-48E6-A842-93D390796902}" srcOrd="2" destOrd="0" presId="urn:microsoft.com/office/officeart/2018/2/layout/IconVerticalSolidList"/>
    <dgm:cxn modelId="{5A3DC61A-7A63-4307-971C-AAE7EAD73D99}" type="presParOf" srcId="{E1912037-022C-46F6-ADC9-AD523E0DD9FC}" destId="{63093A0F-2197-44AD-AD6B-8BBF7B59FB62}" srcOrd="3" destOrd="0" presId="urn:microsoft.com/office/officeart/2018/2/layout/IconVerticalSolidList"/>
    <dgm:cxn modelId="{CE2203C3-4D0C-4B09-85A4-1431F7E41032}" type="presParOf" srcId="{C8BA384D-3659-4FF1-B1F8-63BA534AC0DF}" destId="{1CDC2E1D-B12C-4078-B758-8104F0EC3F23}" srcOrd="3" destOrd="0" presId="urn:microsoft.com/office/officeart/2018/2/layout/IconVerticalSolidList"/>
    <dgm:cxn modelId="{865EBBDC-F10A-4D70-86E0-A2B5C141A195}" type="presParOf" srcId="{C8BA384D-3659-4FF1-B1F8-63BA534AC0DF}" destId="{57405105-9481-4A6C-BD38-90CF8069F592}" srcOrd="4" destOrd="0" presId="urn:microsoft.com/office/officeart/2018/2/layout/IconVerticalSolidList"/>
    <dgm:cxn modelId="{D8AE091F-393B-42C4-B76C-A652F8E12D5C}" type="presParOf" srcId="{57405105-9481-4A6C-BD38-90CF8069F592}" destId="{F16AA1A4-15FC-4E9F-B2C9-084C1EC556B1}" srcOrd="0" destOrd="0" presId="urn:microsoft.com/office/officeart/2018/2/layout/IconVerticalSolidList"/>
    <dgm:cxn modelId="{7385B95E-265F-4B52-8F9C-BF7DD768BE3C}" type="presParOf" srcId="{57405105-9481-4A6C-BD38-90CF8069F592}" destId="{FE245D7C-E6D3-47A9-8413-40F14DC310C9}" srcOrd="1" destOrd="0" presId="urn:microsoft.com/office/officeart/2018/2/layout/IconVerticalSolidList"/>
    <dgm:cxn modelId="{D0280340-0A3C-41AC-9483-FEDDD0BD156C}" type="presParOf" srcId="{57405105-9481-4A6C-BD38-90CF8069F592}" destId="{1AAC2C3A-7D56-400C-84C1-BA2EF79558A1}" srcOrd="2" destOrd="0" presId="urn:microsoft.com/office/officeart/2018/2/layout/IconVerticalSolidList"/>
    <dgm:cxn modelId="{C19ED3DB-790A-44C6-AA30-FBBE9BFE81A2}" type="presParOf" srcId="{57405105-9481-4A6C-BD38-90CF8069F592}" destId="{F0E4AA74-3253-4FC6-8674-D12EA0FCB9B9}" srcOrd="3" destOrd="0" presId="urn:microsoft.com/office/officeart/2018/2/layout/IconVerticalSolidList"/>
    <dgm:cxn modelId="{6191012A-15E9-4850-8483-5BFC150363A3}" type="presParOf" srcId="{C8BA384D-3659-4FF1-B1F8-63BA534AC0DF}" destId="{D80CAFCB-A1F8-4BB1-BC5B-FED7005E1934}" srcOrd="5" destOrd="0" presId="urn:microsoft.com/office/officeart/2018/2/layout/IconVerticalSolidList"/>
    <dgm:cxn modelId="{CE3C1F04-C408-4283-B6A5-B70F7B27DAEE}" type="presParOf" srcId="{C8BA384D-3659-4FF1-B1F8-63BA534AC0DF}" destId="{7455987C-75BA-4C55-A6E8-DEF09D65D6B7}" srcOrd="6" destOrd="0" presId="urn:microsoft.com/office/officeart/2018/2/layout/IconVerticalSolidList"/>
    <dgm:cxn modelId="{3937ABB6-5D98-4B31-A5CE-1792D9880145}" type="presParOf" srcId="{7455987C-75BA-4C55-A6E8-DEF09D65D6B7}" destId="{CC3035B0-6583-476D-8FB6-54194C76EC96}" srcOrd="0" destOrd="0" presId="urn:microsoft.com/office/officeart/2018/2/layout/IconVerticalSolidList"/>
    <dgm:cxn modelId="{889311CC-65D8-40F7-A859-FFCD73E74891}" type="presParOf" srcId="{7455987C-75BA-4C55-A6E8-DEF09D65D6B7}" destId="{5BF04058-CF20-4783-958B-79B0462A41B1}" srcOrd="1" destOrd="0" presId="urn:microsoft.com/office/officeart/2018/2/layout/IconVerticalSolidList"/>
    <dgm:cxn modelId="{A41DF0D3-ACEB-4496-9271-DC8F578BD331}" type="presParOf" srcId="{7455987C-75BA-4C55-A6E8-DEF09D65D6B7}" destId="{5D270A5F-81BF-40A5-A433-0A5300795E24}" srcOrd="2" destOrd="0" presId="urn:microsoft.com/office/officeart/2018/2/layout/IconVerticalSolidList"/>
    <dgm:cxn modelId="{BA348C82-6ED8-4643-9819-6F2D6B3CCFF4}" type="presParOf" srcId="{7455987C-75BA-4C55-A6E8-DEF09D65D6B7}" destId="{E2AE029E-380F-4DA1-BE32-3AAB7DB80E1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CA65A4-5317-48CA-B8A8-32AFB1B4290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281BBDE-DA0A-4AC7-A91D-7AE442232E3E}">
      <dgm:prSet/>
      <dgm:spPr/>
      <dgm:t>
        <a:bodyPr/>
        <a:lstStyle/>
        <a:p>
          <a:r>
            <a:rPr lang="en-GB" b="0" i="0" dirty="0"/>
            <a:t>Know your topic</a:t>
          </a:r>
          <a:endParaRPr lang="en-US" dirty="0"/>
        </a:p>
      </dgm:t>
    </dgm:pt>
    <dgm:pt modelId="{1A1C8A1B-EEA0-4D30-95A0-F788D1C0982A}" type="parTrans" cxnId="{4E86462A-48A6-4687-BC07-0949C97D10E5}">
      <dgm:prSet/>
      <dgm:spPr/>
      <dgm:t>
        <a:bodyPr/>
        <a:lstStyle/>
        <a:p>
          <a:endParaRPr lang="en-US"/>
        </a:p>
      </dgm:t>
    </dgm:pt>
    <dgm:pt modelId="{B8F09D95-782E-4D83-ADA0-506F964E109C}" type="sibTrans" cxnId="{4E86462A-48A6-4687-BC07-0949C97D10E5}">
      <dgm:prSet/>
      <dgm:spPr/>
      <dgm:t>
        <a:bodyPr/>
        <a:lstStyle/>
        <a:p>
          <a:endParaRPr lang="en-US"/>
        </a:p>
      </dgm:t>
    </dgm:pt>
    <dgm:pt modelId="{DFDDA596-6F15-4C77-A773-E616FF6F63E8}">
      <dgm:prSet/>
      <dgm:spPr/>
      <dgm:t>
        <a:bodyPr/>
        <a:lstStyle/>
        <a:p>
          <a:r>
            <a:rPr lang="en-GB" b="0" i="0" dirty="0"/>
            <a:t> Make it interesting</a:t>
          </a:r>
          <a:endParaRPr lang="en-US" dirty="0"/>
        </a:p>
      </dgm:t>
    </dgm:pt>
    <dgm:pt modelId="{F1518CE5-24C1-4F1D-87A6-E83D46C14A41}" type="parTrans" cxnId="{4CBCF6FC-398E-4537-A5EC-BBE29630ECED}">
      <dgm:prSet/>
      <dgm:spPr/>
      <dgm:t>
        <a:bodyPr/>
        <a:lstStyle/>
        <a:p>
          <a:endParaRPr lang="en-US"/>
        </a:p>
      </dgm:t>
    </dgm:pt>
    <dgm:pt modelId="{1BC655E6-EA2A-49FB-8687-6ED732AC245D}" type="sibTrans" cxnId="{4CBCF6FC-398E-4537-A5EC-BBE29630ECED}">
      <dgm:prSet/>
      <dgm:spPr/>
      <dgm:t>
        <a:bodyPr/>
        <a:lstStyle/>
        <a:p>
          <a:endParaRPr lang="en-US"/>
        </a:p>
      </dgm:t>
    </dgm:pt>
    <dgm:pt modelId="{1E938DE3-4833-4D80-8A67-1BB678AA4397}" type="pres">
      <dgm:prSet presAssocID="{83CA65A4-5317-48CA-B8A8-32AFB1B42905}" presName="root" presStyleCnt="0">
        <dgm:presLayoutVars>
          <dgm:dir/>
          <dgm:resizeHandles val="exact"/>
        </dgm:presLayoutVars>
      </dgm:prSet>
      <dgm:spPr/>
    </dgm:pt>
    <dgm:pt modelId="{923AB7E7-1A54-45A0-8764-C05CD0389994}" type="pres">
      <dgm:prSet presAssocID="{1281BBDE-DA0A-4AC7-A91D-7AE442232E3E}" presName="compNode" presStyleCnt="0"/>
      <dgm:spPr/>
    </dgm:pt>
    <dgm:pt modelId="{924C9F8B-404C-437A-B6E4-B310F16E1765}" type="pres">
      <dgm:prSet presAssocID="{1281BBDE-DA0A-4AC7-A91D-7AE442232E3E}" presName="bgRect" presStyleLbl="bgShp" presStyleIdx="0" presStyleCnt="2" custLinFactNeighborX="-15" custLinFactNeighborY="1375"/>
      <dgm:spPr/>
    </dgm:pt>
    <dgm:pt modelId="{CD13E996-42CB-4056-8B22-F5FB6EF5B80B}" type="pres">
      <dgm:prSet presAssocID="{1281BBDE-DA0A-4AC7-A91D-7AE442232E3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7596764-5428-4C7D-807A-76072B1C4F1C}" type="pres">
      <dgm:prSet presAssocID="{1281BBDE-DA0A-4AC7-A91D-7AE442232E3E}" presName="spaceRect" presStyleCnt="0"/>
      <dgm:spPr/>
    </dgm:pt>
    <dgm:pt modelId="{8FA1ABA7-3D25-4270-A7AE-D08CF95449E1}" type="pres">
      <dgm:prSet presAssocID="{1281BBDE-DA0A-4AC7-A91D-7AE442232E3E}" presName="parTx" presStyleLbl="revTx" presStyleIdx="0" presStyleCnt="2">
        <dgm:presLayoutVars>
          <dgm:chMax val="0"/>
          <dgm:chPref val="0"/>
        </dgm:presLayoutVars>
      </dgm:prSet>
      <dgm:spPr/>
    </dgm:pt>
    <dgm:pt modelId="{D8292BE6-E597-4C28-AF29-E05C7B521445}" type="pres">
      <dgm:prSet presAssocID="{B8F09D95-782E-4D83-ADA0-506F964E109C}" presName="sibTrans" presStyleCnt="0"/>
      <dgm:spPr/>
    </dgm:pt>
    <dgm:pt modelId="{BF1E02CD-4067-4567-95C9-35163AF14A86}" type="pres">
      <dgm:prSet presAssocID="{DFDDA596-6F15-4C77-A773-E616FF6F63E8}" presName="compNode" presStyleCnt="0"/>
      <dgm:spPr/>
    </dgm:pt>
    <dgm:pt modelId="{CCE99B17-5184-43B6-B526-827C29D7D7FA}" type="pres">
      <dgm:prSet presAssocID="{DFDDA596-6F15-4C77-A773-E616FF6F63E8}" presName="bgRect" presStyleLbl="bgShp" presStyleIdx="1" presStyleCnt="2"/>
      <dgm:spPr/>
    </dgm:pt>
    <dgm:pt modelId="{D07D2975-8825-48BA-9179-B9DBD4A47191}" type="pres">
      <dgm:prSet presAssocID="{DFDDA596-6F15-4C77-A773-E616FF6F63E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76E2CFAF-2CD4-4260-9E17-34717788495F}" type="pres">
      <dgm:prSet presAssocID="{DFDDA596-6F15-4C77-A773-E616FF6F63E8}" presName="spaceRect" presStyleCnt="0"/>
      <dgm:spPr/>
    </dgm:pt>
    <dgm:pt modelId="{9348039E-F974-4F8F-AFC0-F1414372A3F1}" type="pres">
      <dgm:prSet presAssocID="{DFDDA596-6F15-4C77-A773-E616FF6F63E8}" presName="parTx" presStyleLbl="revTx" presStyleIdx="1" presStyleCnt="2">
        <dgm:presLayoutVars>
          <dgm:chMax val="0"/>
          <dgm:chPref val="0"/>
        </dgm:presLayoutVars>
      </dgm:prSet>
      <dgm:spPr/>
    </dgm:pt>
  </dgm:ptLst>
  <dgm:cxnLst>
    <dgm:cxn modelId="{4E86462A-48A6-4687-BC07-0949C97D10E5}" srcId="{83CA65A4-5317-48CA-B8A8-32AFB1B42905}" destId="{1281BBDE-DA0A-4AC7-A91D-7AE442232E3E}" srcOrd="0" destOrd="0" parTransId="{1A1C8A1B-EEA0-4D30-95A0-F788D1C0982A}" sibTransId="{B8F09D95-782E-4D83-ADA0-506F964E109C}"/>
    <dgm:cxn modelId="{35EAEE34-6897-4B67-9C6D-8F12051E0D74}" type="presOf" srcId="{1281BBDE-DA0A-4AC7-A91D-7AE442232E3E}" destId="{8FA1ABA7-3D25-4270-A7AE-D08CF95449E1}" srcOrd="0" destOrd="0" presId="urn:microsoft.com/office/officeart/2018/2/layout/IconVerticalSolidList"/>
    <dgm:cxn modelId="{69F34DEC-C9D9-46DB-9F8A-9A467CCA634A}" type="presOf" srcId="{83CA65A4-5317-48CA-B8A8-32AFB1B42905}" destId="{1E938DE3-4833-4D80-8A67-1BB678AA4397}" srcOrd="0" destOrd="0" presId="urn:microsoft.com/office/officeart/2018/2/layout/IconVerticalSolidList"/>
    <dgm:cxn modelId="{F0E501EE-7E7B-4472-A298-2D2289D54CB4}" type="presOf" srcId="{DFDDA596-6F15-4C77-A773-E616FF6F63E8}" destId="{9348039E-F974-4F8F-AFC0-F1414372A3F1}" srcOrd="0" destOrd="0" presId="urn:microsoft.com/office/officeart/2018/2/layout/IconVerticalSolidList"/>
    <dgm:cxn modelId="{4CBCF6FC-398E-4537-A5EC-BBE29630ECED}" srcId="{83CA65A4-5317-48CA-B8A8-32AFB1B42905}" destId="{DFDDA596-6F15-4C77-A773-E616FF6F63E8}" srcOrd="1" destOrd="0" parTransId="{F1518CE5-24C1-4F1D-87A6-E83D46C14A41}" sibTransId="{1BC655E6-EA2A-49FB-8687-6ED732AC245D}"/>
    <dgm:cxn modelId="{C4E980FA-884A-43B8-9086-6E0C51CF7F2F}" type="presParOf" srcId="{1E938DE3-4833-4D80-8A67-1BB678AA4397}" destId="{923AB7E7-1A54-45A0-8764-C05CD0389994}" srcOrd="0" destOrd="0" presId="urn:microsoft.com/office/officeart/2018/2/layout/IconVerticalSolidList"/>
    <dgm:cxn modelId="{10E925F9-067D-4970-8ED6-2358508346E5}" type="presParOf" srcId="{923AB7E7-1A54-45A0-8764-C05CD0389994}" destId="{924C9F8B-404C-437A-B6E4-B310F16E1765}" srcOrd="0" destOrd="0" presId="urn:microsoft.com/office/officeart/2018/2/layout/IconVerticalSolidList"/>
    <dgm:cxn modelId="{38B724EE-35AE-4D8A-909D-6B5391FC2ABA}" type="presParOf" srcId="{923AB7E7-1A54-45A0-8764-C05CD0389994}" destId="{CD13E996-42CB-4056-8B22-F5FB6EF5B80B}" srcOrd="1" destOrd="0" presId="urn:microsoft.com/office/officeart/2018/2/layout/IconVerticalSolidList"/>
    <dgm:cxn modelId="{7B773FAB-0C42-491D-AB0F-88DB0C87CC26}" type="presParOf" srcId="{923AB7E7-1A54-45A0-8764-C05CD0389994}" destId="{97596764-5428-4C7D-807A-76072B1C4F1C}" srcOrd="2" destOrd="0" presId="urn:microsoft.com/office/officeart/2018/2/layout/IconVerticalSolidList"/>
    <dgm:cxn modelId="{30864B70-381A-4600-A018-873233CF404D}" type="presParOf" srcId="{923AB7E7-1A54-45A0-8764-C05CD0389994}" destId="{8FA1ABA7-3D25-4270-A7AE-D08CF95449E1}" srcOrd="3" destOrd="0" presId="urn:microsoft.com/office/officeart/2018/2/layout/IconVerticalSolidList"/>
    <dgm:cxn modelId="{4F8F9B7B-FD45-4A71-90C8-11F3FA76B400}" type="presParOf" srcId="{1E938DE3-4833-4D80-8A67-1BB678AA4397}" destId="{D8292BE6-E597-4C28-AF29-E05C7B521445}" srcOrd="1" destOrd="0" presId="urn:microsoft.com/office/officeart/2018/2/layout/IconVerticalSolidList"/>
    <dgm:cxn modelId="{F0D69B61-DCD9-4597-B51D-47325D6C2675}" type="presParOf" srcId="{1E938DE3-4833-4D80-8A67-1BB678AA4397}" destId="{BF1E02CD-4067-4567-95C9-35163AF14A86}" srcOrd="2" destOrd="0" presId="urn:microsoft.com/office/officeart/2018/2/layout/IconVerticalSolidList"/>
    <dgm:cxn modelId="{15373630-FF17-4231-98B6-FA2B73FBE4FD}" type="presParOf" srcId="{BF1E02CD-4067-4567-95C9-35163AF14A86}" destId="{CCE99B17-5184-43B6-B526-827C29D7D7FA}" srcOrd="0" destOrd="0" presId="urn:microsoft.com/office/officeart/2018/2/layout/IconVerticalSolidList"/>
    <dgm:cxn modelId="{CC708E5D-5DE8-4DFC-BF8B-DC749BD497C6}" type="presParOf" srcId="{BF1E02CD-4067-4567-95C9-35163AF14A86}" destId="{D07D2975-8825-48BA-9179-B9DBD4A47191}" srcOrd="1" destOrd="0" presId="urn:microsoft.com/office/officeart/2018/2/layout/IconVerticalSolidList"/>
    <dgm:cxn modelId="{6D0B4D5E-2080-4692-8936-E7323AC2FEA5}" type="presParOf" srcId="{BF1E02CD-4067-4567-95C9-35163AF14A86}" destId="{76E2CFAF-2CD4-4260-9E17-34717788495F}" srcOrd="2" destOrd="0" presId="urn:microsoft.com/office/officeart/2018/2/layout/IconVerticalSolidList"/>
    <dgm:cxn modelId="{DDF1EEA7-DEC4-459B-A20F-A9A3668403EB}" type="presParOf" srcId="{BF1E02CD-4067-4567-95C9-35163AF14A86}" destId="{9348039E-F974-4F8F-AFC0-F1414372A3F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004D80-52AF-4EBE-BA2B-EBA00E4D2DC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13FC8D9-0FE5-4F10-9252-1618359F2D4C}">
      <dgm:prSet/>
      <dgm:spPr/>
      <dgm:t>
        <a:bodyPr/>
        <a:lstStyle/>
        <a:p>
          <a:r>
            <a:rPr lang="en-GB" dirty="0"/>
            <a:t>A reminder of what you hope your audience has gained from the presentation</a:t>
          </a:r>
          <a:endParaRPr lang="en-US" dirty="0"/>
        </a:p>
      </dgm:t>
    </dgm:pt>
    <dgm:pt modelId="{4D3AF02A-0D96-4C73-86D6-0C10C02F8BE7}" type="parTrans" cxnId="{FD3830B2-3A2A-43ED-98E6-8AFEB2E2462E}">
      <dgm:prSet/>
      <dgm:spPr/>
      <dgm:t>
        <a:bodyPr/>
        <a:lstStyle/>
        <a:p>
          <a:endParaRPr lang="en-US"/>
        </a:p>
      </dgm:t>
    </dgm:pt>
    <dgm:pt modelId="{C6746575-9CE5-40EE-8B0D-F04F150AE343}" type="sibTrans" cxnId="{FD3830B2-3A2A-43ED-98E6-8AFEB2E2462E}">
      <dgm:prSet/>
      <dgm:spPr/>
      <dgm:t>
        <a:bodyPr/>
        <a:lstStyle/>
        <a:p>
          <a:endParaRPr lang="en-US"/>
        </a:p>
      </dgm:t>
    </dgm:pt>
    <dgm:pt modelId="{1B0240B4-0B73-4D36-9F37-C05F638D8E32}">
      <dgm:prSet/>
      <dgm:spPr/>
      <dgm:t>
        <a:bodyPr/>
        <a:lstStyle/>
        <a:p>
          <a:r>
            <a:rPr lang="en-GB"/>
            <a:t>Keep the last few slides of your presentation simple </a:t>
          </a:r>
          <a:endParaRPr lang="en-US"/>
        </a:p>
      </dgm:t>
    </dgm:pt>
    <dgm:pt modelId="{8162313D-AEB0-4433-BDB3-54B63DDD69DC}" type="parTrans" cxnId="{233F20E1-E8FF-4A65-93F2-85F9610B8338}">
      <dgm:prSet/>
      <dgm:spPr/>
      <dgm:t>
        <a:bodyPr/>
        <a:lstStyle/>
        <a:p>
          <a:endParaRPr lang="en-US"/>
        </a:p>
      </dgm:t>
    </dgm:pt>
    <dgm:pt modelId="{BBCCF5A1-C276-4319-BBA2-E2DDC052D33E}" type="sibTrans" cxnId="{233F20E1-E8FF-4A65-93F2-85F9610B8338}">
      <dgm:prSet/>
      <dgm:spPr/>
      <dgm:t>
        <a:bodyPr/>
        <a:lstStyle/>
        <a:p>
          <a:endParaRPr lang="en-US"/>
        </a:p>
      </dgm:t>
    </dgm:pt>
    <dgm:pt modelId="{8A389436-A0FF-40E2-B409-D3690CE52967}">
      <dgm:prSet/>
      <dgm:spPr/>
      <dgm:t>
        <a:bodyPr/>
        <a:lstStyle/>
        <a:p>
          <a:r>
            <a:rPr lang="en-GB"/>
            <a:t>Have a clear ending </a:t>
          </a:r>
          <a:endParaRPr lang="en-US"/>
        </a:p>
      </dgm:t>
    </dgm:pt>
    <dgm:pt modelId="{35FBA32F-8E8C-499E-8596-F74B5B3B2021}" type="parTrans" cxnId="{647529C8-5863-4BD6-AE74-7B3E81CEDEB4}">
      <dgm:prSet/>
      <dgm:spPr/>
      <dgm:t>
        <a:bodyPr/>
        <a:lstStyle/>
        <a:p>
          <a:endParaRPr lang="en-US"/>
        </a:p>
      </dgm:t>
    </dgm:pt>
    <dgm:pt modelId="{C0B8651B-1F86-454A-AF1F-067DEFE31243}" type="sibTrans" cxnId="{647529C8-5863-4BD6-AE74-7B3E81CEDEB4}">
      <dgm:prSet/>
      <dgm:spPr/>
      <dgm:t>
        <a:bodyPr/>
        <a:lstStyle/>
        <a:p>
          <a:endParaRPr lang="en-US"/>
        </a:p>
      </dgm:t>
    </dgm:pt>
    <dgm:pt modelId="{4D4FD236-6138-4A62-A0F5-E2C7ABE30259}">
      <dgm:prSet/>
      <dgm:spPr/>
      <dgm:t>
        <a:bodyPr/>
        <a:lstStyle/>
        <a:p>
          <a:r>
            <a:rPr lang="en-GB"/>
            <a:t>You can ask you audience to email you with any questions </a:t>
          </a:r>
          <a:endParaRPr lang="en-US"/>
        </a:p>
      </dgm:t>
    </dgm:pt>
    <dgm:pt modelId="{9E88042F-CE59-4EF3-B7A4-216B027774B3}" type="parTrans" cxnId="{9258DF01-2E40-4211-A7BA-64A12CE276A5}">
      <dgm:prSet/>
      <dgm:spPr/>
      <dgm:t>
        <a:bodyPr/>
        <a:lstStyle/>
        <a:p>
          <a:endParaRPr lang="en-US"/>
        </a:p>
      </dgm:t>
    </dgm:pt>
    <dgm:pt modelId="{B29FC029-F50A-453F-BB0B-F9A13E2604C4}" type="sibTrans" cxnId="{9258DF01-2E40-4211-A7BA-64A12CE276A5}">
      <dgm:prSet/>
      <dgm:spPr/>
      <dgm:t>
        <a:bodyPr/>
        <a:lstStyle/>
        <a:p>
          <a:endParaRPr lang="en-US"/>
        </a:p>
      </dgm:t>
    </dgm:pt>
    <dgm:pt modelId="{C5E68E43-3FE9-48F8-8F65-54569C0A6967}" type="pres">
      <dgm:prSet presAssocID="{E9004D80-52AF-4EBE-BA2B-EBA00E4D2DCD}" presName="root" presStyleCnt="0">
        <dgm:presLayoutVars>
          <dgm:dir/>
          <dgm:resizeHandles val="exact"/>
        </dgm:presLayoutVars>
      </dgm:prSet>
      <dgm:spPr/>
    </dgm:pt>
    <dgm:pt modelId="{1DDAD5AB-1103-43B8-BD42-2C1A1A1C9EE1}" type="pres">
      <dgm:prSet presAssocID="{213FC8D9-0FE5-4F10-9252-1618359F2D4C}" presName="compNode" presStyleCnt="0"/>
      <dgm:spPr/>
    </dgm:pt>
    <dgm:pt modelId="{C9423B90-17E9-48A4-A2EE-0C9F31C2C36B}" type="pres">
      <dgm:prSet presAssocID="{213FC8D9-0FE5-4F10-9252-1618359F2D4C}" presName="bgRect" presStyleLbl="bgShp" presStyleIdx="0" presStyleCnt="4"/>
      <dgm:spPr/>
    </dgm:pt>
    <dgm:pt modelId="{0E8B08EE-EDE2-4A72-AF1A-905C11A2BB80}" type="pres">
      <dgm:prSet presAssocID="{213FC8D9-0FE5-4F10-9252-1618359F2D4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FDD00D6C-146D-4E7A-BCF4-EB18523036E8}" type="pres">
      <dgm:prSet presAssocID="{213FC8D9-0FE5-4F10-9252-1618359F2D4C}" presName="spaceRect" presStyleCnt="0"/>
      <dgm:spPr/>
    </dgm:pt>
    <dgm:pt modelId="{FC472369-758D-46BE-8696-44F34125F722}" type="pres">
      <dgm:prSet presAssocID="{213FC8D9-0FE5-4F10-9252-1618359F2D4C}" presName="parTx" presStyleLbl="revTx" presStyleIdx="0" presStyleCnt="4">
        <dgm:presLayoutVars>
          <dgm:chMax val="0"/>
          <dgm:chPref val="0"/>
        </dgm:presLayoutVars>
      </dgm:prSet>
      <dgm:spPr/>
    </dgm:pt>
    <dgm:pt modelId="{75BE2F39-7A25-4691-A73A-2A1AB4778B60}" type="pres">
      <dgm:prSet presAssocID="{C6746575-9CE5-40EE-8B0D-F04F150AE343}" presName="sibTrans" presStyleCnt="0"/>
      <dgm:spPr/>
    </dgm:pt>
    <dgm:pt modelId="{0EB4F34E-B6D4-4CAF-9EC8-86C292613E2F}" type="pres">
      <dgm:prSet presAssocID="{1B0240B4-0B73-4D36-9F37-C05F638D8E32}" presName="compNode" presStyleCnt="0"/>
      <dgm:spPr/>
    </dgm:pt>
    <dgm:pt modelId="{7F3AAE48-21B6-4239-8D11-85EBBCA1A363}" type="pres">
      <dgm:prSet presAssocID="{1B0240B4-0B73-4D36-9F37-C05F638D8E32}" presName="bgRect" presStyleLbl="bgShp" presStyleIdx="1" presStyleCnt="4"/>
      <dgm:spPr/>
    </dgm:pt>
    <dgm:pt modelId="{1531BB19-EA5F-4A58-B763-1AE71833F408}" type="pres">
      <dgm:prSet presAssocID="{1B0240B4-0B73-4D36-9F37-C05F638D8E3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jector screen"/>
        </a:ext>
      </dgm:extLst>
    </dgm:pt>
    <dgm:pt modelId="{89EB1633-385B-4AD3-94EF-4872CAB4A8CA}" type="pres">
      <dgm:prSet presAssocID="{1B0240B4-0B73-4D36-9F37-C05F638D8E32}" presName="spaceRect" presStyleCnt="0"/>
      <dgm:spPr/>
    </dgm:pt>
    <dgm:pt modelId="{0ABC60FB-638D-400F-9F84-F7942BDEFBFF}" type="pres">
      <dgm:prSet presAssocID="{1B0240B4-0B73-4D36-9F37-C05F638D8E32}" presName="parTx" presStyleLbl="revTx" presStyleIdx="1" presStyleCnt="4">
        <dgm:presLayoutVars>
          <dgm:chMax val="0"/>
          <dgm:chPref val="0"/>
        </dgm:presLayoutVars>
      </dgm:prSet>
      <dgm:spPr/>
    </dgm:pt>
    <dgm:pt modelId="{C31D1C38-DEB9-4BC2-912A-1531FAC01EED}" type="pres">
      <dgm:prSet presAssocID="{BBCCF5A1-C276-4319-BBA2-E2DDC052D33E}" presName="sibTrans" presStyleCnt="0"/>
      <dgm:spPr/>
    </dgm:pt>
    <dgm:pt modelId="{6DA3782F-EE8D-4936-8F5D-73FC0956C65A}" type="pres">
      <dgm:prSet presAssocID="{8A389436-A0FF-40E2-B409-D3690CE52967}" presName="compNode" presStyleCnt="0"/>
      <dgm:spPr/>
    </dgm:pt>
    <dgm:pt modelId="{1B7250C5-DF86-4E21-A28E-AE9270047F8E}" type="pres">
      <dgm:prSet presAssocID="{8A389436-A0FF-40E2-B409-D3690CE52967}" presName="bgRect" presStyleLbl="bgShp" presStyleIdx="2" presStyleCnt="4"/>
      <dgm:spPr/>
    </dgm:pt>
    <dgm:pt modelId="{AB0AAE2E-4B3E-45EF-9D7B-4B28C429B08B}" type="pres">
      <dgm:prSet presAssocID="{8A389436-A0FF-40E2-B409-D3690CE5296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62E7D8FB-323D-4A3E-AB6E-7689A07C8EE9}" type="pres">
      <dgm:prSet presAssocID="{8A389436-A0FF-40E2-B409-D3690CE52967}" presName="spaceRect" presStyleCnt="0"/>
      <dgm:spPr/>
    </dgm:pt>
    <dgm:pt modelId="{0439335D-703B-4957-B5E4-890CCA4C2FC1}" type="pres">
      <dgm:prSet presAssocID="{8A389436-A0FF-40E2-B409-D3690CE52967}" presName="parTx" presStyleLbl="revTx" presStyleIdx="2" presStyleCnt="4">
        <dgm:presLayoutVars>
          <dgm:chMax val="0"/>
          <dgm:chPref val="0"/>
        </dgm:presLayoutVars>
      </dgm:prSet>
      <dgm:spPr/>
    </dgm:pt>
    <dgm:pt modelId="{752D16D0-DFAF-4D69-B3DB-C2A9870D2120}" type="pres">
      <dgm:prSet presAssocID="{C0B8651B-1F86-454A-AF1F-067DEFE31243}" presName="sibTrans" presStyleCnt="0"/>
      <dgm:spPr/>
    </dgm:pt>
    <dgm:pt modelId="{3E0AA087-62FC-4208-AB76-53042F7BD215}" type="pres">
      <dgm:prSet presAssocID="{4D4FD236-6138-4A62-A0F5-E2C7ABE30259}" presName="compNode" presStyleCnt="0"/>
      <dgm:spPr/>
    </dgm:pt>
    <dgm:pt modelId="{871AC9CB-1BB2-432B-B529-249D068FABDD}" type="pres">
      <dgm:prSet presAssocID="{4D4FD236-6138-4A62-A0F5-E2C7ABE30259}" presName="bgRect" presStyleLbl="bgShp" presStyleIdx="3" presStyleCnt="4"/>
      <dgm:spPr/>
    </dgm:pt>
    <dgm:pt modelId="{EF02D190-5842-4414-B569-E58454D76437}" type="pres">
      <dgm:prSet presAssocID="{4D4FD236-6138-4A62-A0F5-E2C7ABE3025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mail"/>
        </a:ext>
      </dgm:extLst>
    </dgm:pt>
    <dgm:pt modelId="{565B554D-BCCC-4C35-947D-5420D13319D7}" type="pres">
      <dgm:prSet presAssocID="{4D4FD236-6138-4A62-A0F5-E2C7ABE30259}" presName="spaceRect" presStyleCnt="0"/>
      <dgm:spPr/>
    </dgm:pt>
    <dgm:pt modelId="{F9149EA5-FCCF-4F26-B235-1B5FA9E345CA}" type="pres">
      <dgm:prSet presAssocID="{4D4FD236-6138-4A62-A0F5-E2C7ABE30259}" presName="parTx" presStyleLbl="revTx" presStyleIdx="3" presStyleCnt="4">
        <dgm:presLayoutVars>
          <dgm:chMax val="0"/>
          <dgm:chPref val="0"/>
        </dgm:presLayoutVars>
      </dgm:prSet>
      <dgm:spPr/>
    </dgm:pt>
  </dgm:ptLst>
  <dgm:cxnLst>
    <dgm:cxn modelId="{9258DF01-2E40-4211-A7BA-64A12CE276A5}" srcId="{E9004D80-52AF-4EBE-BA2B-EBA00E4D2DCD}" destId="{4D4FD236-6138-4A62-A0F5-E2C7ABE30259}" srcOrd="3" destOrd="0" parTransId="{9E88042F-CE59-4EF3-B7A4-216B027774B3}" sibTransId="{B29FC029-F50A-453F-BB0B-F9A13E2604C4}"/>
    <dgm:cxn modelId="{DB9C911A-0CB0-407A-B7A9-346A85BA5620}" type="presOf" srcId="{4D4FD236-6138-4A62-A0F5-E2C7ABE30259}" destId="{F9149EA5-FCCF-4F26-B235-1B5FA9E345CA}" srcOrd="0" destOrd="0" presId="urn:microsoft.com/office/officeart/2018/2/layout/IconVerticalSolidList"/>
    <dgm:cxn modelId="{097A8320-05FB-4F6F-8D87-9519CD7B9E08}" type="presOf" srcId="{213FC8D9-0FE5-4F10-9252-1618359F2D4C}" destId="{FC472369-758D-46BE-8696-44F34125F722}" srcOrd="0" destOrd="0" presId="urn:microsoft.com/office/officeart/2018/2/layout/IconVerticalSolidList"/>
    <dgm:cxn modelId="{69061A94-DBAE-43D2-925D-1BF2F6E7A089}" type="presOf" srcId="{8A389436-A0FF-40E2-B409-D3690CE52967}" destId="{0439335D-703B-4957-B5E4-890CCA4C2FC1}" srcOrd="0" destOrd="0" presId="urn:microsoft.com/office/officeart/2018/2/layout/IconVerticalSolidList"/>
    <dgm:cxn modelId="{58553BB1-BE93-4BA7-BE0E-A0D0E3598E32}" type="presOf" srcId="{E9004D80-52AF-4EBE-BA2B-EBA00E4D2DCD}" destId="{C5E68E43-3FE9-48F8-8F65-54569C0A6967}" srcOrd="0" destOrd="0" presId="urn:microsoft.com/office/officeart/2018/2/layout/IconVerticalSolidList"/>
    <dgm:cxn modelId="{FD3830B2-3A2A-43ED-98E6-8AFEB2E2462E}" srcId="{E9004D80-52AF-4EBE-BA2B-EBA00E4D2DCD}" destId="{213FC8D9-0FE5-4F10-9252-1618359F2D4C}" srcOrd="0" destOrd="0" parTransId="{4D3AF02A-0D96-4C73-86D6-0C10C02F8BE7}" sibTransId="{C6746575-9CE5-40EE-8B0D-F04F150AE343}"/>
    <dgm:cxn modelId="{FC9D0ABD-44D3-4277-A1E1-31D6EB2C7D10}" type="presOf" srcId="{1B0240B4-0B73-4D36-9F37-C05F638D8E32}" destId="{0ABC60FB-638D-400F-9F84-F7942BDEFBFF}" srcOrd="0" destOrd="0" presId="urn:microsoft.com/office/officeart/2018/2/layout/IconVerticalSolidList"/>
    <dgm:cxn modelId="{647529C8-5863-4BD6-AE74-7B3E81CEDEB4}" srcId="{E9004D80-52AF-4EBE-BA2B-EBA00E4D2DCD}" destId="{8A389436-A0FF-40E2-B409-D3690CE52967}" srcOrd="2" destOrd="0" parTransId="{35FBA32F-8E8C-499E-8596-F74B5B3B2021}" sibTransId="{C0B8651B-1F86-454A-AF1F-067DEFE31243}"/>
    <dgm:cxn modelId="{233F20E1-E8FF-4A65-93F2-85F9610B8338}" srcId="{E9004D80-52AF-4EBE-BA2B-EBA00E4D2DCD}" destId="{1B0240B4-0B73-4D36-9F37-C05F638D8E32}" srcOrd="1" destOrd="0" parTransId="{8162313D-AEB0-4433-BDB3-54B63DDD69DC}" sibTransId="{BBCCF5A1-C276-4319-BBA2-E2DDC052D33E}"/>
    <dgm:cxn modelId="{D2EEF706-62C5-4A66-8A2D-419B8BC8F124}" type="presParOf" srcId="{C5E68E43-3FE9-48F8-8F65-54569C0A6967}" destId="{1DDAD5AB-1103-43B8-BD42-2C1A1A1C9EE1}" srcOrd="0" destOrd="0" presId="urn:microsoft.com/office/officeart/2018/2/layout/IconVerticalSolidList"/>
    <dgm:cxn modelId="{EE88728E-5ADA-4594-8218-A0CF4B22C5FB}" type="presParOf" srcId="{1DDAD5AB-1103-43B8-BD42-2C1A1A1C9EE1}" destId="{C9423B90-17E9-48A4-A2EE-0C9F31C2C36B}" srcOrd="0" destOrd="0" presId="urn:microsoft.com/office/officeart/2018/2/layout/IconVerticalSolidList"/>
    <dgm:cxn modelId="{11163B1A-1AFA-45A7-B4CE-CABC856D6DCF}" type="presParOf" srcId="{1DDAD5AB-1103-43B8-BD42-2C1A1A1C9EE1}" destId="{0E8B08EE-EDE2-4A72-AF1A-905C11A2BB80}" srcOrd="1" destOrd="0" presId="urn:microsoft.com/office/officeart/2018/2/layout/IconVerticalSolidList"/>
    <dgm:cxn modelId="{DEA524CD-E22E-468F-B4BB-184C8D92E131}" type="presParOf" srcId="{1DDAD5AB-1103-43B8-BD42-2C1A1A1C9EE1}" destId="{FDD00D6C-146D-4E7A-BCF4-EB18523036E8}" srcOrd="2" destOrd="0" presId="urn:microsoft.com/office/officeart/2018/2/layout/IconVerticalSolidList"/>
    <dgm:cxn modelId="{F3B43921-DFE1-48B9-87DD-3D5C5C538497}" type="presParOf" srcId="{1DDAD5AB-1103-43B8-BD42-2C1A1A1C9EE1}" destId="{FC472369-758D-46BE-8696-44F34125F722}" srcOrd="3" destOrd="0" presId="urn:microsoft.com/office/officeart/2018/2/layout/IconVerticalSolidList"/>
    <dgm:cxn modelId="{9DF83413-7246-498B-A771-3E681F69D88B}" type="presParOf" srcId="{C5E68E43-3FE9-48F8-8F65-54569C0A6967}" destId="{75BE2F39-7A25-4691-A73A-2A1AB4778B60}" srcOrd="1" destOrd="0" presId="urn:microsoft.com/office/officeart/2018/2/layout/IconVerticalSolidList"/>
    <dgm:cxn modelId="{7AA10707-3E01-4928-88D4-0F7A61E1698E}" type="presParOf" srcId="{C5E68E43-3FE9-48F8-8F65-54569C0A6967}" destId="{0EB4F34E-B6D4-4CAF-9EC8-86C292613E2F}" srcOrd="2" destOrd="0" presId="urn:microsoft.com/office/officeart/2018/2/layout/IconVerticalSolidList"/>
    <dgm:cxn modelId="{31CF3AE2-F62A-49E2-8909-91AFC60D7CBA}" type="presParOf" srcId="{0EB4F34E-B6D4-4CAF-9EC8-86C292613E2F}" destId="{7F3AAE48-21B6-4239-8D11-85EBBCA1A363}" srcOrd="0" destOrd="0" presId="urn:microsoft.com/office/officeart/2018/2/layout/IconVerticalSolidList"/>
    <dgm:cxn modelId="{A7599F44-0744-4302-82FF-6CA9BD54EC84}" type="presParOf" srcId="{0EB4F34E-B6D4-4CAF-9EC8-86C292613E2F}" destId="{1531BB19-EA5F-4A58-B763-1AE71833F408}" srcOrd="1" destOrd="0" presId="urn:microsoft.com/office/officeart/2018/2/layout/IconVerticalSolidList"/>
    <dgm:cxn modelId="{BC69BADF-B5D2-4A79-BE85-3B1D75391433}" type="presParOf" srcId="{0EB4F34E-B6D4-4CAF-9EC8-86C292613E2F}" destId="{89EB1633-385B-4AD3-94EF-4872CAB4A8CA}" srcOrd="2" destOrd="0" presId="urn:microsoft.com/office/officeart/2018/2/layout/IconVerticalSolidList"/>
    <dgm:cxn modelId="{9801D94C-C531-485D-BFC5-7BCA9263A5CE}" type="presParOf" srcId="{0EB4F34E-B6D4-4CAF-9EC8-86C292613E2F}" destId="{0ABC60FB-638D-400F-9F84-F7942BDEFBFF}" srcOrd="3" destOrd="0" presId="urn:microsoft.com/office/officeart/2018/2/layout/IconVerticalSolidList"/>
    <dgm:cxn modelId="{FA77F334-B970-4006-ACD5-C0D07AF2E8CE}" type="presParOf" srcId="{C5E68E43-3FE9-48F8-8F65-54569C0A6967}" destId="{C31D1C38-DEB9-4BC2-912A-1531FAC01EED}" srcOrd="3" destOrd="0" presId="urn:microsoft.com/office/officeart/2018/2/layout/IconVerticalSolidList"/>
    <dgm:cxn modelId="{9E8EB2E4-256B-48CB-BA2D-D9E669BFDAD5}" type="presParOf" srcId="{C5E68E43-3FE9-48F8-8F65-54569C0A6967}" destId="{6DA3782F-EE8D-4936-8F5D-73FC0956C65A}" srcOrd="4" destOrd="0" presId="urn:microsoft.com/office/officeart/2018/2/layout/IconVerticalSolidList"/>
    <dgm:cxn modelId="{2FA8FB7C-5569-4B33-AF0E-EA9212148B7A}" type="presParOf" srcId="{6DA3782F-EE8D-4936-8F5D-73FC0956C65A}" destId="{1B7250C5-DF86-4E21-A28E-AE9270047F8E}" srcOrd="0" destOrd="0" presId="urn:microsoft.com/office/officeart/2018/2/layout/IconVerticalSolidList"/>
    <dgm:cxn modelId="{1D6EC4AB-5128-4054-B27E-4893679E000F}" type="presParOf" srcId="{6DA3782F-EE8D-4936-8F5D-73FC0956C65A}" destId="{AB0AAE2E-4B3E-45EF-9D7B-4B28C429B08B}" srcOrd="1" destOrd="0" presId="urn:microsoft.com/office/officeart/2018/2/layout/IconVerticalSolidList"/>
    <dgm:cxn modelId="{6C3E10A4-5EA5-4768-A55F-9B6F51B90C49}" type="presParOf" srcId="{6DA3782F-EE8D-4936-8F5D-73FC0956C65A}" destId="{62E7D8FB-323D-4A3E-AB6E-7689A07C8EE9}" srcOrd="2" destOrd="0" presId="urn:microsoft.com/office/officeart/2018/2/layout/IconVerticalSolidList"/>
    <dgm:cxn modelId="{FE69FE6E-D8E7-4810-A84B-869E0BB96C71}" type="presParOf" srcId="{6DA3782F-EE8D-4936-8F5D-73FC0956C65A}" destId="{0439335D-703B-4957-B5E4-890CCA4C2FC1}" srcOrd="3" destOrd="0" presId="urn:microsoft.com/office/officeart/2018/2/layout/IconVerticalSolidList"/>
    <dgm:cxn modelId="{9A7D2A55-347F-41C5-B517-555B67007E3A}" type="presParOf" srcId="{C5E68E43-3FE9-48F8-8F65-54569C0A6967}" destId="{752D16D0-DFAF-4D69-B3DB-C2A9870D2120}" srcOrd="5" destOrd="0" presId="urn:microsoft.com/office/officeart/2018/2/layout/IconVerticalSolidList"/>
    <dgm:cxn modelId="{2633F8CF-FCC8-406F-8298-165C7DE2068D}" type="presParOf" srcId="{C5E68E43-3FE9-48F8-8F65-54569C0A6967}" destId="{3E0AA087-62FC-4208-AB76-53042F7BD215}" srcOrd="6" destOrd="0" presId="urn:microsoft.com/office/officeart/2018/2/layout/IconVerticalSolidList"/>
    <dgm:cxn modelId="{29477E53-61FD-448A-B64C-F57D9BC3FDEA}" type="presParOf" srcId="{3E0AA087-62FC-4208-AB76-53042F7BD215}" destId="{871AC9CB-1BB2-432B-B529-249D068FABDD}" srcOrd="0" destOrd="0" presId="urn:microsoft.com/office/officeart/2018/2/layout/IconVerticalSolidList"/>
    <dgm:cxn modelId="{210A0513-77AF-415D-A367-41205DA81202}" type="presParOf" srcId="{3E0AA087-62FC-4208-AB76-53042F7BD215}" destId="{EF02D190-5842-4414-B569-E58454D76437}" srcOrd="1" destOrd="0" presId="urn:microsoft.com/office/officeart/2018/2/layout/IconVerticalSolidList"/>
    <dgm:cxn modelId="{880CF10C-AB42-434C-9CE8-41041619342D}" type="presParOf" srcId="{3E0AA087-62FC-4208-AB76-53042F7BD215}" destId="{565B554D-BCCC-4C35-947D-5420D13319D7}" srcOrd="2" destOrd="0" presId="urn:microsoft.com/office/officeart/2018/2/layout/IconVerticalSolidList"/>
    <dgm:cxn modelId="{173CD74C-F687-4B91-9F70-A6C58CBF6D1D}" type="presParOf" srcId="{3E0AA087-62FC-4208-AB76-53042F7BD215}" destId="{F9149EA5-FCCF-4F26-B235-1B5FA9E345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C67D26F-6D55-42BB-BACC-8D3192D6847C}" type="doc">
      <dgm:prSet loTypeId="urn:microsoft.com/office/officeart/2016/7/layout/VerticalDownArrowProcess" loCatId="process" qsTypeId="urn:microsoft.com/office/officeart/2005/8/quickstyle/simple2" qsCatId="simple" csTypeId="urn:microsoft.com/office/officeart/2005/8/colors/accent1_2" csCatId="accent1" phldr="1"/>
      <dgm:spPr/>
      <dgm:t>
        <a:bodyPr/>
        <a:lstStyle/>
        <a:p>
          <a:endParaRPr lang="en-US"/>
        </a:p>
      </dgm:t>
    </dgm:pt>
    <dgm:pt modelId="{59D09B04-89F5-43FE-B77C-5652A8080F63}">
      <dgm:prSet/>
      <dgm:spPr/>
      <dgm:t>
        <a:bodyPr/>
        <a:lstStyle/>
        <a:p>
          <a:r>
            <a:rPr lang="en-US"/>
            <a:t>Prepare</a:t>
          </a:r>
        </a:p>
      </dgm:t>
    </dgm:pt>
    <dgm:pt modelId="{8849C122-33E3-4BE6-A85B-B9E799FEE5B7}" type="parTrans" cxnId="{71F821E5-CC6A-4471-80CE-2A0F24AF29E4}">
      <dgm:prSet/>
      <dgm:spPr/>
      <dgm:t>
        <a:bodyPr/>
        <a:lstStyle/>
        <a:p>
          <a:endParaRPr lang="en-US"/>
        </a:p>
      </dgm:t>
    </dgm:pt>
    <dgm:pt modelId="{206A90C5-B616-4A69-B9CE-1B02DF1D8FA6}" type="sibTrans" cxnId="{71F821E5-CC6A-4471-80CE-2A0F24AF29E4}">
      <dgm:prSet/>
      <dgm:spPr/>
      <dgm:t>
        <a:bodyPr/>
        <a:lstStyle/>
        <a:p>
          <a:endParaRPr lang="en-US"/>
        </a:p>
      </dgm:t>
    </dgm:pt>
    <dgm:pt modelId="{9FF15715-D72F-429E-A8B7-A0B9BDF220EE}">
      <dgm:prSet/>
      <dgm:spPr/>
      <dgm:t>
        <a:bodyPr/>
        <a:lstStyle/>
        <a:p>
          <a:r>
            <a:rPr lang="en-US" dirty="0"/>
            <a:t>Prepare Your Technology - Check Camera and Audio are all functioning correctly.  </a:t>
          </a:r>
        </a:p>
      </dgm:t>
    </dgm:pt>
    <dgm:pt modelId="{E8B5A67C-ACCD-4DA8-99B6-05E5787E5390}" type="parTrans" cxnId="{AB697023-E9AD-4CD7-8C42-4498DB034C96}">
      <dgm:prSet/>
      <dgm:spPr/>
      <dgm:t>
        <a:bodyPr/>
        <a:lstStyle/>
        <a:p>
          <a:endParaRPr lang="en-US"/>
        </a:p>
      </dgm:t>
    </dgm:pt>
    <dgm:pt modelId="{DDED06F2-3558-45B5-893F-0536998DBB68}" type="sibTrans" cxnId="{AB697023-E9AD-4CD7-8C42-4498DB034C96}">
      <dgm:prSet/>
      <dgm:spPr/>
      <dgm:t>
        <a:bodyPr/>
        <a:lstStyle/>
        <a:p>
          <a:endParaRPr lang="en-US"/>
        </a:p>
      </dgm:t>
    </dgm:pt>
    <dgm:pt modelId="{41012805-B922-49C9-A84D-3E9950A26C27}">
      <dgm:prSet/>
      <dgm:spPr/>
      <dgm:t>
        <a:bodyPr/>
        <a:lstStyle/>
        <a:p>
          <a:r>
            <a:rPr lang="en-US"/>
            <a:t>Select</a:t>
          </a:r>
        </a:p>
      </dgm:t>
    </dgm:pt>
    <dgm:pt modelId="{73C1EF05-6F97-4A9E-860A-C0F104375C76}" type="parTrans" cxnId="{45D63066-AB4C-44BC-AD51-9D0C84050A40}">
      <dgm:prSet/>
      <dgm:spPr/>
      <dgm:t>
        <a:bodyPr/>
        <a:lstStyle/>
        <a:p>
          <a:endParaRPr lang="en-US"/>
        </a:p>
      </dgm:t>
    </dgm:pt>
    <dgm:pt modelId="{36DB118E-5B22-43C5-BABA-2F867F74279C}" type="sibTrans" cxnId="{45D63066-AB4C-44BC-AD51-9D0C84050A40}">
      <dgm:prSet/>
      <dgm:spPr/>
      <dgm:t>
        <a:bodyPr/>
        <a:lstStyle/>
        <a:p>
          <a:endParaRPr lang="en-US"/>
        </a:p>
      </dgm:t>
    </dgm:pt>
    <dgm:pt modelId="{F939CA98-90B7-4CBC-A5CA-B5F2254FB28B}">
      <dgm:prSet/>
      <dgm:spPr/>
      <dgm:t>
        <a:bodyPr/>
        <a:lstStyle/>
        <a:p>
          <a:r>
            <a:rPr lang="en-US" dirty="0"/>
            <a:t>Select Your Main Points – determine what to leave in and what to take out. </a:t>
          </a:r>
        </a:p>
      </dgm:t>
    </dgm:pt>
    <dgm:pt modelId="{F94ED5DC-0BAA-49C3-8711-6166E34D1F0B}" type="parTrans" cxnId="{040FAC32-9924-4199-9EB1-32EDD42631EA}">
      <dgm:prSet/>
      <dgm:spPr/>
      <dgm:t>
        <a:bodyPr/>
        <a:lstStyle/>
        <a:p>
          <a:endParaRPr lang="en-US"/>
        </a:p>
      </dgm:t>
    </dgm:pt>
    <dgm:pt modelId="{13DA6A34-2102-4390-AE02-6DE3834646C5}" type="sibTrans" cxnId="{040FAC32-9924-4199-9EB1-32EDD42631EA}">
      <dgm:prSet/>
      <dgm:spPr/>
      <dgm:t>
        <a:bodyPr/>
        <a:lstStyle/>
        <a:p>
          <a:endParaRPr lang="en-US"/>
        </a:p>
      </dgm:t>
    </dgm:pt>
    <dgm:pt modelId="{E1522895-5200-4BEB-AFB1-2ADE97BC0AD7}">
      <dgm:prSet/>
      <dgm:spPr/>
      <dgm:t>
        <a:bodyPr/>
        <a:lstStyle/>
        <a:p>
          <a:r>
            <a:rPr lang="en-US"/>
            <a:t>Best</a:t>
          </a:r>
        </a:p>
      </dgm:t>
    </dgm:pt>
    <dgm:pt modelId="{AEA705EA-E955-47BB-A3C0-726D16875AC1}" type="parTrans" cxnId="{7F1B3F87-DA19-4C8E-BBAF-266524289827}">
      <dgm:prSet/>
      <dgm:spPr/>
      <dgm:t>
        <a:bodyPr/>
        <a:lstStyle/>
        <a:p>
          <a:endParaRPr lang="en-US"/>
        </a:p>
      </dgm:t>
    </dgm:pt>
    <dgm:pt modelId="{A8ABF6AF-704A-458D-9B42-0DE62C93D384}" type="sibTrans" cxnId="{7F1B3F87-DA19-4C8E-BBAF-266524289827}">
      <dgm:prSet/>
      <dgm:spPr/>
      <dgm:t>
        <a:bodyPr/>
        <a:lstStyle/>
        <a:p>
          <a:endParaRPr lang="en-US"/>
        </a:p>
      </dgm:t>
    </dgm:pt>
    <dgm:pt modelId="{0DCB5CA9-FB77-474B-8F4C-08EF9AD19ED6}">
      <dgm:prSet/>
      <dgm:spPr/>
      <dgm:t>
        <a:bodyPr/>
        <a:lstStyle/>
        <a:p>
          <a:r>
            <a:rPr lang="en-US" dirty="0"/>
            <a:t>Best Information – is this really relevant.   </a:t>
          </a:r>
        </a:p>
      </dgm:t>
    </dgm:pt>
    <dgm:pt modelId="{7FC77818-11F6-4E66-BC8A-DB21D2181AAE}" type="parTrans" cxnId="{7FBC5013-6E21-470C-8186-8E0179EB8A32}">
      <dgm:prSet/>
      <dgm:spPr/>
      <dgm:t>
        <a:bodyPr/>
        <a:lstStyle/>
        <a:p>
          <a:endParaRPr lang="en-US"/>
        </a:p>
      </dgm:t>
    </dgm:pt>
    <dgm:pt modelId="{257BC35B-94DB-4513-AFE7-B2E1CBF21E89}" type="sibTrans" cxnId="{7FBC5013-6E21-470C-8186-8E0179EB8A32}">
      <dgm:prSet/>
      <dgm:spPr/>
      <dgm:t>
        <a:bodyPr/>
        <a:lstStyle/>
        <a:p>
          <a:endParaRPr lang="en-US"/>
        </a:p>
      </dgm:t>
    </dgm:pt>
    <dgm:pt modelId="{A20445EB-B8DC-4967-BCCE-6CBC8FEA584F}">
      <dgm:prSet/>
      <dgm:spPr/>
      <dgm:t>
        <a:bodyPr/>
        <a:lstStyle/>
        <a:p>
          <a:r>
            <a:rPr lang="en-US"/>
            <a:t>Create</a:t>
          </a:r>
        </a:p>
      </dgm:t>
    </dgm:pt>
    <dgm:pt modelId="{76A9BA32-7713-4B85-BAF8-2684005D5B1A}" type="parTrans" cxnId="{48DDBF0B-A49F-497A-A44C-1D940144FD9A}">
      <dgm:prSet/>
      <dgm:spPr/>
      <dgm:t>
        <a:bodyPr/>
        <a:lstStyle/>
        <a:p>
          <a:endParaRPr lang="en-US"/>
        </a:p>
      </dgm:t>
    </dgm:pt>
    <dgm:pt modelId="{E163AF3B-5B1C-4DEF-8BFD-59C4F02FDC75}" type="sibTrans" cxnId="{48DDBF0B-A49F-497A-A44C-1D940144FD9A}">
      <dgm:prSet/>
      <dgm:spPr/>
      <dgm:t>
        <a:bodyPr/>
        <a:lstStyle/>
        <a:p>
          <a:endParaRPr lang="en-US"/>
        </a:p>
      </dgm:t>
    </dgm:pt>
    <dgm:pt modelId="{544B488F-F90F-4385-B585-A159D3B64791}">
      <dgm:prSet/>
      <dgm:spPr/>
      <dgm:t>
        <a:bodyPr/>
        <a:lstStyle/>
        <a:p>
          <a:r>
            <a:rPr lang="en-US" dirty="0"/>
            <a:t>Create an easy-to-follow structure.</a:t>
          </a:r>
        </a:p>
      </dgm:t>
    </dgm:pt>
    <dgm:pt modelId="{41930A15-448D-43FE-A2F8-8F97BDFD35AF}" type="parTrans" cxnId="{457C4A0D-213B-4A78-AE62-EA2A65249762}">
      <dgm:prSet/>
      <dgm:spPr/>
      <dgm:t>
        <a:bodyPr/>
        <a:lstStyle/>
        <a:p>
          <a:endParaRPr lang="en-US"/>
        </a:p>
      </dgm:t>
    </dgm:pt>
    <dgm:pt modelId="{4F9E22C7-262B-4C54-B46C-7DABA9A6DBAE}" type="sibTrans" cxnId="{457C4A0D-213B-4A78-AE62-EA2A65249762}">
      <dgm:prSet/>
      <dgm:spPr/>
      <dgm:t>
        <a:bodyPr/>
        <a:lstStyle/>
        <a:p>
          <a:endParaRPr lang="en-US"/>
        </a:p>
      </dgm:t>
    </dgm:pt>
    <dgm:pt modelId="{7DBC26AB-B7AE-4454-A0B4-3A6382233F24}">
      <dgm:prSet/>
      <dgm:spPr/>
      <dgm:t>
        <a:bodyPr/>
        <a:lstStyle/>
        <a:p>
          <a:r>
            <a:rPr lang="en-US"/>
            <a:t>Create</a:t>
          </a:r>
        </a:p>
      </dgm:t>
    </dgm:pt>
    <dgm:pt modelId="{5FE9F59A-ACEF-4E18-B0A4-FC335D2A77C2}" type="parTrans" cxnId="{A6214030-2E81-4674-91F1-D8AF9EA82635}">
      <dgm:prSet/>
      <dgm:spPr/>
      <dgm:t>
        <a:bodyPr/>
        <a:lstStyle/>
        <a:p>
          <a:endParaRPr lang="en-US"/>
        </a:p>
      </dgm:t>
    </dgm:pt>
    <dgm:pt modelId="{98EF75BA-602F-4F3D-A9E4-03F144D00F5D}" type="sibTrans" cxnId="{A6214030-2E81-4674-91F1-D8AF9EA82635}">
      <dgm:prSet/>
      <dgm:spPr/>
      <dgm:t>
        <a:bodyPr/>
        <a:lstStyle/>
        <a:p>
          <a:endParaRPr lang="en-US"/>
        </a:p>
      </dgm:t>
    </dgm:pt>
    <dgm:pt modelId="{8C986079-4076-4C17-B7DF-A268C559E31F}">
      <dgm:prSet/>
      <dgm:spPr/>
      <dgm:t>
        <a:bodyPr/>
        <a:lstStyle/>
        <a:p>
          <a:r>
            <a:rPr lang="en-US" dirty="0"/>
            <a:t>Create a strong start and a cohesive ending</a:t>
          </a:r>
        </a:p>
      </dgm:t>
    </dgm:pt>
    <dgm:pt modelId="{244FED64-E56D-46AF-B4BF-6C058BA5B892}" type="parTrans" cxnId="{A5508964-76B6-4FA1-A212-66850C347671}">
      <dgm:prSet/>
      <dgm:spPr/>
      <dgm:t>
        <a:bodyPr/>
        <a:lstStyle/>
        <a:p>
          <a:endParaRPr lang="en-US"/>
        </a:p>
      </dgm:t>
    </dgm:pt>
    <dgm:pt modelId="{BCEA29A4-A91C-44EA-868B-48F41F0D9255}" type="sibTrans" cxnId="{A5508964-76B6-4FA1-A212-66850C347671}">
      <dgm:prSet/>
      <dgm:spPr/>
      <dgm:t>
        <a:bodyPr/>
        <a:lstStyle/>
        <a:p>
          <a:endParaRPr lang="en-US"/>
        </a:p>
      </dgm:t>
    </dgm:pt>
    <dgm:pt modelId="{F840908C-8463-4C2F-AA09-AD8103828185}">
      <dgm:prSet/>
      <dgm:spPr/>
      <dgm:t>
        <a:bodyPr/>
        <a:lstStyle/>
        <a:p>
          <a:r>
            <a:rPr lang="en-US"/>
            <a:t>Look</a:t>
          </a:r>
        </a:p>
      </dgm:t>
    </dgm:pt>
    <dgm:pt modelId="{106CBCA0-7A12-4411-9C17-56C7AE98E701}" type="parTrans" cxnId="{194C2DDE-B525-4A7D-9CEE-A4ECA463167B}">
      <dgm:prSet/>
      <dgm:spPr/>
      <dgm:t>
        <a:bodyPr/>
        <a:lstStyle/>
        <a:p>
          <a:endParaRPr lang="en-US"/>
        </a:p>
      </dgm:t>
    </dgm:pt>
    <dgm:pt modelId="{4193D4F1-0A7A-4DF6-8860-DAF537F927DB}" type="sibTrans" cxnId="{194C2DDE-B525-4A7D-9CEE-A4ECA463167B}">
      <dgm:prSet/>
      <dgm:spPr/>
      <dgm:t>
        <a:bodyPr/>
        <a:lstStyle/>
        <a:p>
          <a:endParaRPr lang="en-US"/>
        </a:p>
      </dgm:t>
    </dgm:pt>
    <dgm:pt modelId="{0C78361D-DD4C-4931-8833-74DEE40E9C0F}">
      <dgm:prSet/>
      <dgm:spPr/>
      <dgm:t>
        <a:bodyPr/>
        <a:lstStyle/>
        <a:p>
          <a:r>
            <a:rPr lang="en-US" dirty="0"/>
            <a:t>Look straight into your camera, not the screen.</a:t>
          </a:r>
        </a:p>
      </dgm:t>
    </dgm:pt>
    <dgm:pt modelId="{5EB5E028-7DB1-41F6-967A-6CE2D443A710}" type="parTrans" cxnId="{2102AD3B-AD44-4849-8322-A9766DAFAA6D}">
      <dgm:prSet/>
      <dgm:spPr/>
      <dgm:t>
        <a:bodyPr/>
        <a:lstStyle/>
        <a:p>
          <a:endParaRPr lang="en-US"/>
        </a:p>
      </dgm:t>
    </dgm:pt>
    <dgm:pt modelId="{0082B5E8-4D21-48AB-BCE6-5016A640CD2E}" type="sibTrans" cxnId="{2102AD3B-AD44-4849-8322-A9766DAFAA6D}">
      <dgm:prSet/>
      <dgm:spPr/>
      <dgm:t>
        <a:bodyPr/>
        <a:lstStyle/>
        <a:p>
          <a:endParaRPr lang="en-US"/>
        </a:p>
      </dgm:t>
    </dgm:pt>
    <dgm:pt modelId="{DFDDB9E1-6523-4FCD-AE51-7455DE7D064A}">
      <dgm:prSet/>
      <dgm:spPr/>
      <dgm:t>
        <a:bodyPr/>
        <a:lstStyle/>
        <a:p>
          <a:r>
            <a:rPr lang="en-US"/>
            <a:t>Practice</a:t>
          </a:r>
        </a:p>
      </dgm:t>
    </dgm:pt>
    <dgm:pt modelId="{96D98C1D-B66E-4F67-BCB6-02ED156648F6}" type="parTrans" cxnId="{D59137B6-539F-49F8-A7B9-D1EB42F0B64E}">
      <dgm:prSet/>
      <dgm:spPr/>
      <dgm:t>
        <a:bodyPr/>
        <a:lstStyle/>
        <a:p>
          <a:endParaRPr lang="en-US"/>
        </a:p>
      </dgm:t>
    </dgm:pt>
    <dgm:pt modelId="{EF44C48C-20AE-4895-BFA2-B00AF08A5391}" type="sibTrans" cxnId="{D59137B6-539F-49F8-A7B9-D1EB42F0B64E}">
      <dgm:prSet/>
      <dgm:spPr/>
      <dgm:t>
        <a:bodyPr/>
        <a:lstStyle/>
        <a:p>
          <a:endParaRPr lang="en-US"/>
        </a:p>
      </dgm:t>
    </dgm:pt>
    <dgm:pt modelId="{4D1FA1C3-D991-43BA-829C-B999EE49C0F3}">
      <dgm:prSet/>
      <dgm:spPr/>
      <dgm:t>
        <a:bodyPr/>
        <a:lstStyle/>
        <a:p>
          <a:r>
            <a:rPr lang="en-US"/>
            <a:t>Practice Your Presentation. </a:t>
          </a:r>
        </a:p>
      </dgm:t>
    </dgm:pt>
    <dgm:pt modelId="{46FE4CE3-E7EC-4A93-920B-2E2175CFAB76}" type="parTrans" cxnId="{F9770546-4EE0-4550-A0ED-186E97EDFDE4}">
      <dgm:prSet/>
      <dgm:spPr/>
      <dgm:t>
        <a:bodyPr/>
        <a:lstStyle/>
        <a:p>
          <a:endParaRPr lang="en-US"/>
        </a:p>
      </dgm:t>
    </dgm:pt>
    <dgm:pt modelId="{AEBB0352-34DD-47EE-9347-00128212E13E}" type="sibTrans" cxnId="{F9770546-4EE0-4550-A0ED-186E97EDFDE4}">
      <dgm:prSet/>
      <dgm:spPr/>
      <dgm:t>
        <a:bodyPr/>
        <a:lstStyle/>
        <a:p>
          <a:endParaRPr lang="en-US"/>
        </a:p>
      </dgm:t>
    </dgm:pt>
    <dgm:pt modelId="{C68EBD2E-5389-49FE-AF86-62A5903C49EB}" type="pres">
      <dgm:prSet presAssocID="{DC67D26F-6D55-42BB-BACC-8D3192D6847C}" presName="Name0" presStyleCnt="0">
        <dgm:presLayoutVars>
          <dgm:dir/>
          <dgm:animLvl val="lvl"/>
          <dgm:resizeHandles val="exact"/>
        </dgm:presLayoutVars>
      </dgm:prSet>
      <dgm:spPr/>
    </dgm:pt>
    <dgm:pt modelId="{1E2DF6D2-48D0-4C8E-BD09-18C508B18883}" type="pres">
      <dgm:prSet presAssocID="{DFDDB9E1-6523-4FCD-AE51-7455DE7D064A}" presName="boxAndChildren" presStyleCnt="0"/>
      <dgm:spPr/>
    </dgm:pt>
    <dgm:pt modelId="{0B19B380-EB01-402B-8F24-DC3E1FC7CB4D}" type="pres">
      <dgm:prSet presAssocID="{DFDDB9E1-6523-4FCD-AE51-7455DE7D064A}" presName="parentTextBox" presStyleLbl="alignNode1" presStyleIdx="0" presStyleCnt="7"/>
      <dgm:spPr/>
    </dgm:pt>
    <dgm:pt modelId="{0B107F34-56CE-49D2-90D8-A3B80F9D9C20}" type="pres">
      <dgm:prSet presAssocID="{DFDDB9E1-6523-4FCD-AE51-7455DE7D064A}" presName="descendantBox" presStyleLbl="bgAccFollowNode1" presStyleIdx="0" presStyleCnt="7"/>
      <dgm:spPr/>
    </dgm:pt>
    <dgm:pt modelId="{5ABAEA42-1C73-4BE5-B3D6-9024D24D85F3}" type="pres">
      <dgm:prSet presAssocID="{4193D4F1-0A7A-4DF6-8860-DAF537F927DB}" presName="sp" presStyleCnt="0"/>
      <dgm:spPr/>
    </dgm:pt>
    <dgm:pt modelId="{077F819F-125D-4E80-9DA2-75DAB2124BAB}" type="pres">
      <dgm:prSet presAssocID="{F840908C-8463-4C2F-AA09-AD8103828185}" presName="arrowAndChildren" presStyleCnt="0"/>
      <dgm:spPr/>
    </dgm:pt>
    <dgm:pt modelId="{E8910C1A-FB2F-460E-AED5-6E5E16CA1C08}" type="pres">
      <dgm:prSet presAssocID="{F840908C-8463-4C2F-AA09-AD8103828185}" presName="parentTextArrow" presStyleLbl="node1" presStyleIdx="0" presStyleCnt="0"/>
      <dgm:spPr/>
    </dgm:pt>
    <dgm:pt modelId="{186B4657-8F35-4C28-B26D-3F1B5AAA86B7}" type="pres">
      <dgm:prSet presAssocID="{F840908C-8463-4C2F-AA09-AD8103828185}" presName="arrow" presStyleLbl="alignNode1" presStyleIdx="1" presStyleCnt="7"/>
      <dgm:spPr/>
    </dgm:pt>
    <dgm:pt modelId="{E82AB524-B8F2-4F54-9255-137134E9D963}" type="pres">
      <dgm:prSet presAssocID="{F840908C-8463-4C2F-AA09-AD8103828185}" presName="descendantArrow" presStyleLbl="bgAccFollowNode1" presStyleIdx="1" presStyleCnt="7"/>
      <dgm:spPr/>
    </dgm:pt>
    <dgm:pt modelId="{46AD049E-F4BB-4A84-99C6-1870F46CDBE3}" type="pres">
      <dgm:prSet presAssocID="{98EF75BA-602F-4F3D-A9E4-03F144D00F5D}" presName="sp" presStyleCnt="0"/>
      <dgm:spPr/>
    </dgm:pt>
    <dgm:pt modelId="{2AE1E4F5-E09A-4D23-BD1B-168DBE93D09A}" type="pres">
      <dgm:prSet presAssocID="{7DBC26AB-B7AE-4454-A0B4-3A6382233F24}" presName="arrowAndChildren" presStyleCnt="0"/>
      <dgm:spPr/>
    </dgm:pt>
    <dgm:pt modelId="{A3FF1ABD-F41F-4C52-9C2B-CA9A6E08815B}" type="pres">
      <dgm:prSet presAssocID="{7DBC26AB-B7AE-4454-A0B4-3A6382233F24}" presName="parentTextArrow" presStyleLbl="node1" presStyleIdx="0" presStyleCnt="0"/>
      <dgm:spPr/>
    </dgm:pt>
    <dgm:pt modelId="{5DD8F212-9DC9-47AD-A63E-B9D6FFAE8F87}" type="pres">
      <dgm:prSet presAssocID="{7DBC26AB-B7AE-4454-A0B4-3A6382233F24}" presName="arrow" presStyleLbl="alignNode1" presStyleIdx="2" presStyleCnt="7"/>
      <dgm:spPr/>
    </dgm:pt>
    <dgm:pt modelId="{913850D9-D0BD-466D-AF3F-84230445AA04}" type="pres">
      <dgm:prSet presAssocID="{7DBC26AB-B7AE-4454-A0B4-3A6382233F24}" presName="descendantArrow" presStyleLbl="bgAccFollowNode1" presStyleIdx="2" presStyleCnt="7"/>
      <dgm:spPr/>
    </dgm:pt>
    <dgm:pt modelId="{300E6190-C8F9-472A-825B-983C76481DA0}" type="pres">
      <dgm:prSet presAssocID="{E163AF3B-5B1C-4DEF-8BFD-59C4F02FDC75}" presName="sp" presStyleCnt="0"/>
      <dgm:spPr/>
    </dgm:pt>
    <dgm:pt modelId="{409E6A80-3A32-40F3-8A11-97791D0C6123}" type="pres">
      <dgm:prSet presAssocID="{A20445EB-B8DC-4967-BCCE-6CBC8FEA584F}" presName="arrowAndChildren" presStyleCnt="0"/>
      <dgm:spPr/>
    </dgm:pt>
    <dgm:pt modelId="{03FF66F3-6CE9-4767-AFD8-B38AD40B0CA0}" type="pres">
      <dgm:prSet presAssocID="{A20445EB-B8DC-4967-BCCE-6CBC8FEA584F}" presName="parentTextArrow" presStyleLbl="node1" presStyleIdx="0" presStyleCnt="0"/>
      <dgm:spPr/>
    </dgm:pt>
    <dgm:pt modelId="{BF074B0B-5D01-4D3B-91C3-981610CEFFA0}" type="pres">
      <dgm:prSet presAssocID="{A20445EB-B8DC-4967-BCCE-6CBC8FEA584F}" presName="arrow" presStyleLbl="alignNode1" presStyleIdx="3" presStyleCnt="7"/>
      <dgm:spPr/>
    </dgm:pt>
    <dgm:pt modelId="{A35AC26F-ADC9-47D2-AC5A-2DCA7DA527C1}" type="pres">
      <dgm:prSet presAssocID="{A20445EB-B8DC-4967-BCCE-6CBC8FEA584F}" presName="descendantArrow" presStyleLbl="bgAccFollowNode1" presStyleIdx="3" presStyleCnt="7"/>
      <dgm:spPr/>
    </dgm:pt>
    <dgm:pt modelId="{D0FDEBFE-744D-4742-99A6-012112900939}" type="pres">
      <dgm:prSet presAssocID="{A8ABF6AF-704A-458D-9B42-0DE62C93D384}" presName="sp" presStyleCnt="0"/>
      <dgm:spPr/>
    </dgm:pt>
    <dgm:pt modelId="{CA5F8A60-5934-4188-943A-76123B2550FC}" type="pres">
      <dgm:prSet presAssocID="{E1522895-5200-4BEB-AFB1-2ADE97BC0AD7}" presName="arrowAndChildren" presStyleCnt="0"/>
      <dgm:spPr/>
    </dgm:pt>
    <dgm:pt modelId="{0A2C2C89-F67D-48DF-AC14-CA7A6CEA83E2}" type="pres">
      <dgm:prSet presAssocID="{E1522895-5200-4BEB-AFB1-2ADE97BC0AD7}" presName="parentTextArrow" presStyleLbl="node1" presStyleIdx="0" presStyleCnt="0"/>
      <dgm:spPr/>
    </dgm:pt>
    <dgm:pt modelId="{A75BD7DA-778D-4796-9C6D-DCE3F4E030B2}" type="pres">
      <dgm:prSet presAssocID="{E1522895-5200-4BEB-AFB1-2ADE97BC0AD7}" presName="arrow" presStyleLbl="alignNode1" presStyleIdx="4" presStyleCnt="7"/>
      <dgm:spPr/>
    </dgm:pt>
    <dgm:pt modelId="{CCD19144-9339-4E25-A3FA-552955A7B574}" type="pres">
      <dgm:prSet presAssocID="{E1522895-5200-4BEB-AFB1-2ADE97BC0AD7}" presName="descendantArrow" presStyleLbl="bgAccFollowNode1" presStyleIdx="4" presStyleCnt="7"/>
      <dgm:spPr/>
    </dgm:pt>
    <dgm:pt modelId="{5C67C360-9DFB-40DE-88CB-EF2F60A2FEA9}" type="pres">
      <dgm:prSet presAssocID="{36DB118E-5B22-43C5-BABA-2F867F74279C}" presName="sp" presStyleCnt="0"/>
      <dgm:spPr/>
    </dgm:pt>
    <dgm:pt modelId="{1998108F-2D3A-4129-B566-52DF572D488C}" type="pres">
      <dgm:prSet presAssocID="{41012805-B922-49C9-A84D-3E9950A26C27}" presName="arrowAndChildren" presStyleCnt="0"/>
      <dgm:spPr/>
    </dgm:pt>
    <dgm:pt modelId="{EE1DDF6A-8E3E-464E-8867-47D13C9D19DE}" type="pres">
      <dgm:prSet presAssocID="{41012805-B922-49C9-A84D-3E9950A26C27}" presName="parentTextArrow" presStyleLbl="node1" presStyleIdx="0" presStyleCnt="0"/>
      <dgm:spPr/>
    </dgm:pt>
    <dgm:pt modelId="{40D20314-CADD-4828-A32F-AECA91D4E327}" type="pres">
      <dgm:prSet presAssocID="{41012805-B922-49C9-A84D-3E9950A26C27}" presName="arrow" presStyleLbl="alignNode1" presStyleIdx="5" presStyleCnt="7"/>
      <dgm:spPr/>
    </dgm:pt>
    <dgm:pt modelId="{342B05C5-D2D3-4CC8-ABDF-456DDD9C3E6F}" type="pres">
      <dgm:prSet presAssocID="{41012805-B922-49C9-A84D-3E9950A26C27}" presName="descendantArrow" presStyleLbl="bgAccFollowNode1" presStyleIdx="5" presStyleCnt="7"/>
      <dgm:spPr/>
    </dgm:pt>
    <dgm:pt modelId="{497CCC44-13BA-4819-A282-659B1ACC834B}" type="pres">
      <dgm:prSet presAssocID="{206A90C5-B616-4A69-B9CE-1B02DF1D8FA6}" presName="sp" presStyleCnt="0"/>
      <dgm:spPr/>
    </dgm:pt>
    <dgm:pt modelId="{85C1A1CF-A11F-42C0-9869-009FA4A707FF}" type="pres">
      <dgm:prSet presAssocID="{59D09B04-89F5-43FE-B77C-5652A8080F63}" presName="arrowAndChildren" presStyleCnt="0"/>
      <dgm:spPr/>
    </dgm:pt>
    <dgm:pt modelId="{48EB84FA-168B-4F43-84D7-3BC5BBCCB929}" type="pres">
      <dgm:prSet presAssocID="{59D09B04-89F5-43FE-B77C-5652A8080F63}" presName="parentTextArrow" presStyleLbl="node1" presStyleIdx="0" presStyleCnt="0"/>
      <dgm:spPr/>
    </dgm:pt>
    <dgm:pt modelId="{B05E61F4-30BA-4A5C-AF12-18B91F13993C}" type="pres">
      <dgm:prSet presAssocID="{59D09B04-89F5-43FE-B77C-5652A8080F63}" presName="arrow" presStyleLbl="alignNode1" presStyleIdx="6" presStyleCnt="7"/>
      <dgm:spPr/>
    </dgm:pt>
    <dgm:pt modelId="{1D9A1CFA-6841-41AE-8E3A-C949830D80C4}" type="pres">
      <dgm:prSet presAssocID="{59D09B04-89F5-43FE-B77C-5652A8080F63}" presName="descendantArrow" presStyleLbl="bgAccFollowNode1" presStyleIdx="6" presStyleCnt="7"/>
      <dgm:spPr/>
    </dgm:pt>
  </dgm:ptLst>
  <dgm:cxnLst>
    <dgm:cxn modelId="{069A5400-60E2-4CC3-AD4F-81F691776B55}" type="presOf" srcId="{E1522895-5200-4BEB-AFB1-2ADE97BC0AD7}" destId="{0A2C2C89-F67D-48DF-AC14-CA7A6CEA83E2}" srcOrd="0" destOrd="0" presId="urn:microsoft.com/office/officeart/2016/7/layout/VerticalDownArrowProcess"/>
    <dgm:cxn modelId="{48DDBF0B-A49F-497A-A44C-1D940144FD9A}" srcId="{DC67D26F-6D55-42BB-BACC-8D3192D6847C}" destId="{A20445EB-B8DC-4967-BCCE-6CBC8FEA584F}" srcOrd="3" destOrd="0" parTransId="{76A9BA32-7713-4B85-BAF8-2684005D5B1A}" sibTransId="{E163AF3B-5B1C-4DEF-8BFD-59C4F02FDC75}"/>
    <dgm:cxn modelId="{457C4A0D-213B-4A78-AE62-EA2A65249762}" srcId="{A20445EB-B8DC-4967-BCCE-6CBC8FEA584F}" destId="{544B488F-F90F-4385-B585-A159D3B64791}" srcOrd="0" destOrd="0" parTransId="{41930A15-448D-43FE-A2F8-8F97BDFD35AF}" sibTransId="{4F9E22C7-262B-4C54-B46C-7DABA9A6DBAE}"/>
    <dgm:cxn modelId="{2FCC050E-30B0-435F-B2E5-F06F0DBA9657}" type="presOf" srcId="{A20445EB-B8DC-4967-BCCE-6CBC8FEA584F}" destId="{03FF66F3-6CE9-4767-AFD8-B38AD40B0CA0}" srcOrd="0" destOrd="0" presId="urn:microsoft.com/office/officeart/2016/7/layout/VerticalDownArrowProcess"/>
    <dgm:cxn modelId="{7755320E-ABEA-487E-8563-B415DC47AD98}" type="presOf" srcId="{F840908C-8463-4C2F-AA09-AD8103828185}" destId="{E8910C1A-FB2F-460E-AED5-6E5E16CA1C08}" srcOrd="0" destOrd="0" presId="urn:microsoft.com/office/officeart/2016/7/layout/VerticalDownArrowProcess"/>
    <dgm:cxn modelId="{7FBC5013-6E21-470C-8186-8E0179EB8A32}" srcId="{E1522895-5200-4BEB-AFB1-2ADE97BC0AD7}" destId="{0DCB5CA9-FB77-474B-8F4C-08EF9AD19ED6}" srcOrd="0" destOrd="0" parTransId="{7FC77818-11F6-4E66-BC8A-DB21D2181AAE}" sibTransId="{257BC35B-94DB-4513-AFE7-B2E1CBF21E89}"/>
    <dgm:cxn modelId="{1549B719-7AD5-4074-9C42-ACFB54F17316}" type="presOf" srcId="{DFDDB9E1-6523-4FCD-AE51-7455DE7D064A}" destId="{0B19B380-EB01-402B-8F24-DC3E1FC7CB4D}" srcOrd="0" destOrd="0" presId="urn:microsoft.com/office/officeart/2016/7/layout/VerticalDownArrowProcess"/>
    <dgm:cxn modelId="{AB697023-E9AD-4CD7-8C42-4498DB034C96}" srcId="{59D09B04-89F5-43FE-B77C-5652A8080F63}" destId="{9FF15715-D72F-429E-A8B7-A0B9BDF220EE}" srcOrd="0" destOrd="0" parTransId="{E8B5A67C-ACCD-4DA8-99B6-05E5787E5390}" sibTransId="{DDED06F2-3558-45B5-893F-0536998DBB68}"/>
    <dgm:cxn modelId="{A6214030-2E81-4674-91F1-D8AF9EA82635}" srcId="{DC67D26F-6D55-42BB-BACC-8D3192D6847C}" destId="{7DBC26AB-B7AE-4454-A0B4-3A6382233F24}" srcOrd="4" destOrd="0" parTransId="{5FE9F59A-ACEF-4E18-B0A4-FC335D2A77C2}" sibTransId="{98EF75BA-602F-4F3D-A9E4-03F144D00F5D}"/>
    <dgm:cxn modelId="{C034BD30-189E-4E4E-968A-4839C3B93351}" type="presOf" srcId="{4D1FA1C3-D991-43BA-829C-B999EE49C0F3}" destId="{0B107F34-56CE-49D2-90D8-A3B80F9D9C20}" srcOrd="0" destOrd="0" presId="urn:microsoft.com/office/officeart/2016/7/layout/VerticalDownArrowProcess"/>
    <dgm:cxn modelId="{040FAC32-9924-4199-9EB1-32EDD42631EA}" srcId="{41012805-B922-49C9-A84D-3E9950A26C27}" destId="{F939CA98-90B7-4CBC-A5CA-B5F2254FB28B}" srcOrd="0" destOrd="0" parTransId="{F94ED5DC-0BAA-49C3-8711-6166E34D1F0B}" sibTransId="{13DA6A34-2102-4390-AE02-6DE3834646C5}"/>
    <dgm:cxn modelId="{2102AD3B-AD44-4849-8322-A9766DAFAA6D}" srcId="{F840908C-8463-4C2F-AA09-AD8103828185}" destId="{0C78361D-DD4C-4931-8833-74DEE40E9C0F}" srcOrd="0" destOrd="0" parTransId="{5EB5E028-7DB1-41F6-967A-6CE2D443A710}" sibTransId="{0082B5E8-4D21-48AB-BCE6-5016A640CD2E}"/>
    <dgm:cxn modelId="{A5508964-76B6-4FA1-A212-66850C347671}" srcId="{7DBC26AB-B7AE-4454-A0B4-3A6382233F24}" destId="{8C986079-4076-4C17-B7DF-A268C559E31F}" srcOrd="0" destOrd="0" parTransId="{244FED64-E56D-46AF-B4BF-6C058BA5B892}" sibTransId="{BCEA29A4-A91C-44EA-868B-48F41F0D9255}"/>
    <dgm:cxn modelId="{F9770546-4EE0-4550-A0ED-186E97EDFDE4}" srcId="{DFDDB9E1-6523-4FCD-AE51-7455DE7D064A}" destId="{4D1FA1C3-D991-43BA-829C-B999EE49C0F3}" srcOrd="0" destOrd="0" parTransId="{46FE4CE3-E7EC-4A93-920B-2E2175CFAB76}" sibTransId="{AEBB0352-34DD-47EE-9347-00128212E13E}"/>
    <dgm:cxn modelId="{45D63066-AB4C-44BC-AD51-9D0C84050A40}" srcId="{DC67D26F-6D55-42BB-BACC-8D3192D6847C}" destId="{41012805-B922-49C9-A84D-3E9950A26C27}" srcOrd="1" destOrd="0" parTransId="{73C1EF05-6F97-4A9E-860A-C0F104375C76}" sibTransId="{36DB118E-5B22-43C5-BABA-2F867F74279C}"/>
    <dgm:cxn modelId="{67F33668-1B21-48B9-87A5-FB6F102BCA1C}" type="presOf" srcId="{0DCB5CA9-FB77-474B-8F4C-08EF9AD19ED6}" destId="{CCD19144-9339-4E25-A3FA-552955A7B574}" srcOrd="0" destOrd="0" presId="urn:microsoft.com/office/officeart/2016/7/layout/VerticalDownArrowProcess"/>
    <dgm:cxn modelId="{68267B6E-36DD-4D73-B69C-AE824F526864}" type="presOf" srcId="{DC67D26F-6D55-42BB-BACC-8D3192D6847C}" destId="{C68EBD2E-5389-49FE-AF86-62A5903C49EB}" srcOrd="0" destOrd="0" presId="urn:microsoft.com/office/officeart/2016/7/layout/VerticalDownArrowProcess"/>
    <dgm:cxn modelId="{39450D53-C682-4E50-B927-EE8F43D3E56A}" type="presOf" srcId="{7DBC26AB-B7AE-4454-A0B4-3A6382233F24}" destId="{A3FF1ABD-F41F-4C52-9C2B-CA9A6E08815B}" srcOrd="0" destOrd="0" presId="urn:microsoft.com/office/officeart/2016/7/layout/VerticalDownArrowProcess"/>
    <dgm:cxn modelId="{D5E49B53-9DFA-4E8A-B9F6-3C39B781291B}" type="presOf" srcId="{41012805-B922-49C9-A84D-3E9950A26C27}" destId="{EE1DDF6A-8E3E-464E-8867-47D13C9D19DE}" srcOrd="0" destOrd="0" presId="urn:microsoft.com/office/officeart/2016/7/layout/VerticalDownArrowProcess"/>
    <dgm:cxn modelId="{61A82381-E08D-4EC8-BA70-BFB3FCD7FEAB}" type="presOf" srcId="{8C986079-4076-4C17-B7DF-A268C559E31F}" destId="{913850D9-D0BD-466D-AF3F-84230445AA04}" srcOrd="0" destOrd="0" presId="urn:microsoft.com/office/officeart/2016/7/layout/VerticalDownArrowProcess"/>
    <dgm:cxn modelId="{7F1B3F87-DA19-4C8E-BBAF-266524289827}" srcId="{DC67D26F-6D55-42BB-BACC-8D3192D6847C}" destId="{E1522895-5200-4BEB-AFB1-2ADE97BC0AD7}" srcOrd="2" destOrd="0" parTransId="{AEA705EA-E955-47BB-A3C0-726D16875AC1}" sibTransId="{A8ABF6AF-704A-458D-9B42-0DE62C93D384}"/>
    <dgm:cxn modelId="{77149C8A-CA22-4EEB-A82C-2F62DB30B980}" type="presOf" srcId="{0C78361D-DD4C-4931-8833-74DEE40E9C0F}" destId="{E82AB524-B8F2-4F54-9255-137134E9D963}" srcOrd="0" destOrd="0" presId="urn:microsoft.com/office/officeart/2016/7/layout/VerticalDownArrowProcess"/>
    <dgm:cxn modelId="{00A3C28B-56D1-4FBB-8C81-04AF7BF4B7FE}" type="presOf" srcId="{F840908C-8463-4C2F-AA09-AD8103828185}" destId="{186B4657-8F35-4C28-B26D-3F1B5AAA86B7}" srcOrd="1" destOrd="0" presId="urn:microsoft.com/office/officeart/2016/7/layout/VerticalDownArrowProcess"/>
    <dgm:cxn modelId="{60F18596-D1FB-4E8E-B77D-5C477104D078}" type="presOf" srcId="{41012805-B922-49C9-A84D-3E9950A26C27}" destId="{40D20314-CADD-4828-A32F-AECA91D4E327}" srcOrd="1" destOrd="0" presId="urn:microsoft.com/office/officeart/2016/7/layout/VerticalDownArrowProcess"/>
    <dgm:cxn modelId="{838A919A-8082-404C-8BDC-2C3FE4E55AE3}" type="presOf" srcId="{A20445EB-B8DC-4967-BCCE-6CBC8FEA584F}" destId="{BF074B0B-5D01-4D3B-91C3-981610CEFFA0}" srcOrd="1" destOrd="0" presId="urn:microsoft.com/office/officeart/2016/7/layout/VerticalDownArrowProcess"/>
    <dgm:cxn modelId="{59E6EA9A-796B-492E-8436-7956D559C2FF}" type="presOf" srcId="{59D09B04-89F5-43FE-B77C-5652A8080F63}" destId="{B05E61F4-30BA-4A5C-AF12-18B91F13993C}" srcOrd="1" destOrd="0" presId="urn:microsoft.com/office/officeart/2016/7/layout/VerticalDownArrowProcess"/>
    <dgm:cxn modelId="{D59137B6-539F-49F8-A7B9-D1EB42F0B64E}" srcId="{DC67D26F-6D55-42BB-BACC-8D3192D6847C}" destId="{DFDDB9E1-6523-4FCD-AE51-7455DE7D064A}" srcOrd="6" destOrd="0" parTransId="{96D98C1D-B66E-4F67-BCB6-02ED156648F6}" sibTransId="{EF44C48C-20AE-4895-BFA2-B00AF08A5391}"/>
    <dgm:cxn modelId="{DA8BD1BF-73E2-49EF-8364-2F00CD1A79C5}" type="presOf" srcId="{F939CA98-90B7-4CBC-A5CA-B5F2254FB28B}" destId="{342B05C5-D2D3-4CC8-ABDF-456DDD9C3E6F}" srcOrd="0" destOrd="0" presId="urn:microsoft.com/office/officeart/2016/7/layout/VerticalDownArrowProcess"/>
    <dgm:cxn modelId="{F659A7CC-3FFD-4A4A-8A60-A5B0D965225A}" type="presOf" srcId="{E1522895-5200-4BEB-AFB1-2ADE97BC0AD7}" destId="{A75BD7DA-778D-4796-9C6D-DCE3F4E030B2}" srcOrd="1" destOrd="0" presId="urn:microsoft.com/office/officeart/2016/7/layout/VerticalDownArrowProcess"/>
    <dgm:cxn modelId="{1A58BED6-7CB4-4CA9-8D4A-47BE747AFBA4}" type="presOf" srcId="{7DBC26AB-B7AE-4454-A0B4-3A6382233F24}" destId="{5DD8F212-9DC9-47AD-A63E-B9D6FFAE8F87}" srcOrd="1" destOrd="0" presId="urn:microsoft.com/office/officeart/2016/7/layout/VerticalDownArrowProcess"/>
    <dgm:cxn modelId="{E010B7D9-CEAD-4BCD-A355-BD378AFE43EB}" type="presOf" srcId="{9FF15715-D72F-429E-A8B7-A0B9BDF220EE}" destId="{1D9A1CFA-6841-41AE-8E3A-C949830D80C4}" srcOrd="0" destOrd="0" presId="urn:microsoft.com/office/officeart/2016/7/layout/VerticalDownArrowProcess"/>
    <dgm:cxn modelId="{194C2DDE-B525-4A7D-9CEE-A4ECA463167B}" srcId="{DC67D26F-6D55-42BB-BACC-8D3192D6847C}" destId="{F840908C-8463-4C2F-AA09-AD8103828185}" srcOrd="5" destOrd="0" parTransId="{106CBCA0-7A12-4411-9C17-56C7AE98E701}" sibTransId="{4193D4F1-0A7A-4DF6-8860-DAF537F927DB}"/>
    <dgm:cxn modelId="{C54C64DF-C06C-4946-926F-F4EA6F4010A9}" type="presOf" srcId="{544B488F-F90F-4385-B585-A159D3B64791}" destId="{A35AC26F-ADC9-47D2-AC5A-2DCA7DA527C1}" srcOrd="0" destOrd="0" presId="urn:microsoft.com/office/officeart/2016/7/layout/VerticalDownArrowProcess"/>
    <dgm:cxn modelId="{71F821E5-CC6A-4471-80CE-2A0F24AF29E4}" srcId="{DC67D26F-6D55-42BB-BACC-8D3192D6847C}" destId="{59D09B04-89F5-43FE-B77C-5652A8080F63}" srcOrd="0" destOrd="0" parTransId="{8849C122-33E3-4BE6-A85B-B9E799FEE5B7}" sibTransId="{206A90C5-B616-4A69-B9CE-1B02DF1D8FA6}"/>
    <dgm:cxn modelId="{115D87E8-B9C8-48DB-86B5-B8ADFA4F3296}" type="presOf" srcId="{59D09B04-89F5-43FE-B77C-5652A8080F63}" destId="{48EB84FA-168B-4F43-84D7-3BC5BBCCB929}" srcOrd="0" destOrd="0" presId="urn:microsoft.com/office/officeart/2016/7/layout/VerticalDownArrowProcess"/>
    <dgm:cxn modelId="{FFBFE04E-B6DB-42C9-8B68-55CAD043F4E3}" type="presParOf" srcId="{C68EBD2E-5389-49FE-AF86-62A5903C49EB}" destId="{1E2DF6D2-48D0-4C8E-BD09-18C508B18883}" srcOrd="0" destOrd="0" presId="urn:microsoft.com/office/officeart/2016/7/layout/VerticalDownArrowProcess"/>
    <dgm:cxn modelId="{C4066BD0-BE60-4FBF-AF75-C084334A8285}" type="presParOf" srcId="{1E2DF6D2-48D0-4C8E-BD09-18C508B18883}" destId="{0B19B380-EB01-402B-8F24-DC3E1FC7CB4D}" srcOrd="0" destOrd="0" presId="urn:microsoft.com/office/officeart/2016/7/layout/VerticalDownArrowProcess"/>
    <dgm:cxn modelId="{FB3F80BD-5DB5-4E0A-B049-67C4A7BAA590}" type="presParOf" srcId="{1E2DF6D2-48D0-4C8E-BD09-18C508B18883}" destId="{0B107F34-56CE-49D2-90D8-A3B80F9D9C20}" srcOrd="1" destOrd="0" presId="urn:microsoft.com/office/officeart/2016/7/layout/VerticalDownArrowProcess"/>
    <dgm:cxn modelId="{FD14598F-F86D-40AA-A255-EF2A3F1A005E}" type="presParOf" srcId="{C68EBD2E-5389-49FE-AF86-62A5903C49EB}" destId="{5ABAEA42-1C73-4BE5-B3D6-9024D24D85F3}" srcOrd="1" destOrd="0" presId="urn:microsoft.com/office/officeart/2016/7/layout/VerticalDownArrowProcess"/>
    <dgm:cxn modelId="{7E0AA6B8-7D5A-40A0-8872-455F761CDCAE}" type="presParOf" srcId="{C68EBD2E-5389-49FE-AF86-62A5903C49EB}" destId="{077F819F-125D-4E80-9DA2-75DAB2124BAB}" srcOrd="2" destOrd="0" presId="urn:microsoft.com/office/officeart/2016/7/layout/VerticalDownArrowProcess"/>
    <dgm:cxn modelId="{8902AD60-2C06-4BCD-A768-6F410350D698}" type="presParOf" srcId="{077F819F-125D-4E80-9DA2-75DAB2124BAB}" destId="{E8910C1A-FB2F-460E-AED5-6E5E16CA1C08}" srcOrd="0" destOrd="0" presId="urn:microsoft.com/office/officeart/2016/7/layout/VerticalDownArrowProcess"/>
    <dgm:cxn modelId="{BD62593C-C6D5-499E-A0E3-DADD0C10660E}" type="presParOf" srcId="{077F819F-125D-4E80-9DA2-75DAB2124BAB}" destId="{186B4657-8F35-4C28-B26D-3F1B5AAA86B7}" srcOrd="1" destOrd="0" presId="urn:microsoft.com/office/officeart/2016/7/layout/VerticalDownArrowProcess"/>
    <dgm:cxn modelId="{84E02BC7-FD1C-4228-B0F4-A5A504BFE378}" type="presParOf" srcId="{077F819F-125D-4E80-9DA2-75DAB2124BAB}" destId="{E82AB524-B8F2-4F54-9255-137134E9D963}" srcOrd="2" destOrd="0" presId="urn:microsoft.com/office/officeart/2016/7/layout/VerticalDownArrowProcess"/>
    <dgm:cxn modelId="{1ACCD465-AD48-4B5B-914D-417005439376}" type="presParOf" srcId="{C68EBD2E-5389-49FE-AF86-62A5903C49EB}" destId="{46AD049E-F4BB-4A84-99C6-1870F46CDBE3}" srcOrd="3" destOrd="0" presId="urn:microsoft.com/office/officeart/2016/7/layout/VerticalDownArrowProcess"/>
    <dgm:cxn modelId="{0B35DF04-A62C-4B7E-9AD9-515EFEC58AD2}" type="presParOf" srcId="{C68EBD2E-5389-49FE-AF86-62A5903C49EB}" destId="{2AE1E4F5-E09A-4D23-BD1B-168DBE93D09A}" srcOrd="4" destOrd="0" presId="urn:microsoft.com/office/officeart/2016/7/layout/VerticalDownArrowProcess"/>
    <dgm:cxn modelId="{470DE129-D4DC-4243-85C4-44709E4674A9}" type="presParOf" srcId="{2AE1E4F5-E09A-4D23-BD1B-168DBE93D09A}" destId="{A3FF1ABD-F41F-4C52-9C2B-CA9A6E08815B}" srcOrd="0" destOrd="0" presId="urn:microsoft.com/office/officeart/2016/7/layout/VerticalDownArrowProcess"/>
    <dgm:cxn modelId="{CAFBF32D-DA74-42FB-B00F-0DE9AE79EBF8}" type="presParOf" srcId="{2AE1E4F5-E09A-4D23-BD1B-168DBE93D09A}" destId="{5DD8F212-9DC9-47AD-A63E-B9D6FFAE8F87}" srcOrd="1" destOrd="0" presId="urn:microsoft.com/office/officeart/2016/7/layout/VerticalDownArrowProcess"/>
    <dgm:cxn modelId="{8451DFAC-0988-4767-8E83-0C5145AA0D43}" type="presParOf" srcId="{2AE1E4F5-E09A-4D23-BD1B-168DBE93D09A}" destId="{913850D9-D0BD-466D-AF3F-84230445AA04}" srcOrd="2" destOrd="0" presId="urn:microsoft.com/office/officeart/2016/7/layout/VerticalDownArrowProcess"/>
    <dgm:cxn modelId="{D0B382A9-52E9-4B10-A206-6180B73FBE06}" type="presParOf" srcId="{C68EBD2E-5389-49FE-AF86-62A5903C49EB}" destId="{300E6190-C8F9-472A-825B-983C76481DA0}" srcOrd="5" destOrd="0" presId="urn:microsoft.com/office/officeart/2016/7/layout/VerticalDownArrowProcess"/>
    <dgm:cxn modelId="{C16A5045-32DC-4223-92E1-5963EB85FCDD}" type="presParOf" srcId="{C68EBD2E-5389-49FE-AF86-62A5903C49EB}" destId="{409E6A80-3A32-40F3-8A11-97791D0C6123}" srcOrd="6" destOrd="0" presId="urn:microsoft.com/office/officeart/2016/7/layout/VerticalDownArrowProcess"/>
    <dgm:cxn modelId="{DF3E8679-3E50-4131-AA72-25A1D800F888}" type="presParOf" srcId="{409E6A80-3A32-40F3-8A11-97791D0C6123}" destId="{03FF66F3-6CE9-4767-AFD8-B38AD40B0CA0}" srcOrd="0" destOrd="0" presId="urn:microsoft.com/office/officeart/2016/7/layout/VerticalDownArrowProcess"/>
    <dgm:cxn modelId="{2D564809-A2AE-4089-BB52-EC469FD78EFD}" type="presParOf" srcId="{409E6A80-3A32-40F3-8A11-97791D0C6123}" destId="{BF074B0B-5D01-4D3B-91C3-981610CEFFA0}" srcOrd="1" destOrd="0" presId="urn:microsoft.com/office/officeart/2016/7/layout/VerticalDownArrowProcess"/>
    <dgm:cxn modelId="{5078E335-30D8-4B10-BAEE-E4C2F507A32D}" type="presParOf" srcId="{409E6A80-3A32-40F3-8A11-97791D0C6123}" destId="{A35AC26F-ADC9-47D2-AC5A-2DCA7DA527C1}" srcOrd="2" destOrd="0" presId="urn:microsoft.com/office/officeart/2016/7/layout/VerticalDownArrowProcess"/>
    <dgm:cxn modelId="{DCF46EE9-13D9-47EF-8CB9-BB84B85C49BD}" type="presParOf" srcId="{C68EBD2E-5389-49FE-AF86-62A5903C49EB}" destId="{D0FDEBFE-744D-4742-99A6-012112900939}" srcOrd="7" destOrd="0" presId="urn:microsoft.com/office/officeart/2016/7/layout/VerticalDownArrowProcess"/>
    <dgm:cxn modelId="{40F1C536-EAFE-45B6-8DB5-AD0529DDCE4B}" type="presParOf" srcId="{C68EBD2E-5389-49FE-AF86-62A5903C49EB}" destId="{CA5F8A60-5934-4188-943A-76123B2550FC}" srcOrd="8" destOrd="0" presId="urn:microsoft.com/office/officeart/2016/7/layout/VerticalDownArrowProcess"/>
    <dgm:cxn modelId="{E2ECC4D6-50CA-43FA-BE9E-FFCF2FD98DC6}" type="presParOf" srcId="{CA5F8A60-5934-4188-943A-76123B2550FC}" destId="{0A2C2C89-F67D-48DF-AC14-CA7A6CEA83E2}" srcOrd="0" destOrd="0" presId="urn:microsoft.com/office/officeart/2016/7/layout/VerticalDownArrowProcess"/>
    <dgm:cxn modelId="{D6C6151B-A66B-4FCA-ADCF-5068BAB3EB28}" type="presParOf" srcId="{CA5F8A60-5934-4188-943A-76123B2550FC}" destId="{A75BD7DA-778D-4796-9C6D-DCE3F4E030B2}" srcOrd="1" destOrd="0" presId="urn:microsoft.com/office/officeart/2016/7/layout/VerticalDownArrowProcess"/>
    <dgm:cxn modelId="{6DF0FED5-2CD5-497B-A74D-103BDC7C06A0}" type="presParOf" srcId="{CA5F8A60-5934-4188-943A-76123B2550FC}" destId="{CCD19144-9339-4E25-A3FA-552955A7B574}" srcOrd="2" destOrd="0" presId="urn:microsoft.com/office/officeart/2016/7/layout/VerticalDownArrowProcess"/>
    <dgm:cxn modelId="{BD16CC30-9901-4EDA-B9AD-6EEFAE1CC7EF}" type="presParOf" srcId="{C68EBD2E-5389-49FE-AF86-62A5903C49EB}" destId="{5C67C360-9DFB-40DE-88CB-EF2F60A2FEA9}" srcOrd="9" destOrd="0" presId="urn:microsoft.com/office/officeart/2016/7/layout/VerticalDownArrowProcess"/>
    <dgm:cxn modelId="{E8BC54F2-9274-4764-8866-FDC1491E7E9C}" type="presParOf" srcId="{C68EBD2E-5389-49FE-AF86-62A5903C49EB}" destId="{1998108F-2D3A-4129-B566-52DF572D488C}" srcOrd="10" destOrd="0" presId="urn:microsoft.com/office/officeart/2016/7/layout/VerticalDownArrowProcess"/>
    <dgm:cxn modelId="{41E4CC16-7F41-4CD5-93EE-C70D5A09D201}" type="presParOf" srcId="{1998108F-2D3A-4129-B566-52DF572D488C}" destId="{EE1DDF6A-8E3E-464E-8867-47D13C9D19DE}" srcOrd="0" destOrd="0" presId="urn:microsoft.com/office/officeart/2016/7/layout/VerticalDownArrowProcess"/>
    <dgm:cxn modelId="{BA408438-3459-44A3-9BD0-7A7B52DCECFF}" type="presParOf" srcId="{1998108F-2D3A-4129-B566-52DF572D488C}" destId="{40D20314-CADD-4828-A32F-AECA91D4E327}" srcOrd="1" destOrd="0" presId="urn:microsoft.com/office/officeart/2016/7/layout/VerticalDownArrowProcess"/>
    <dgm:cxn modelId="{CFC7A3E1-5F68-43E0-A3D4-D152E7296CFF}" type="presParOf" srcId="{1998108F-2D3A-4129-B566-52DF572D488C}" destId="{342B05C5-D2D3-4CC8-ABDF-456DDD9C3E6F}" srcOrd="2" destOrd="0" presId="urn:microsoft.com/office/officeart/2016/7/layout/VerticalDownArrowProcess"/>
    <dgm:cxn modelId="{8C5F7F92-71F3-4354-9AC3-A398E5B4B61F}" type="presParOf" srcId="{C68EBD2E-5389-49FE-AF86-62A5903C49EB}" destId="{497CCC44-13BA-4819-A282-659B1ACC834B}" srcOrd="11" destOrd="0" presId="urn:microsoft.com/office/officeart/2016/7/layout/VerticalDownArrowProcess"/>
    <dgm:cxn modelId="{B7FF2C7E-1A54-4D92-872C-5A9CB0DDA61D}" type="presParOf" srcId="{C68EBD2E-5389-49FE-AF86-62A5903C49EB}" destId="{85C1A1CF-A11F-42C0-9869-009FA4A707FF}" srcOrd="12" destOrd="0" presId="urn:microsoft.com/office/officeart/2016/7/layout/VerticalDownArrowProcess"/>
    <dgm:cxn modelId="{990AD046-0E9D-4798-8B7C-B00EC5724A82}" type="presParOf" srcId="{85C1A1CF-A11F-42C0-9869-009FA4A707FF}" destId="{48EB84FA-168B-4F43-84D7-3BC5BBCCB929}" srcOrd="0" destOrd="0" presId="urn:microsoft.com/office/officeart/2016/7/layout/VerticalDownArrowProcess"/>
    <dgm:cxn modelId="{B36C1218-5B1D-4090-98D3-92F84C940271}" type="presParOf" srcId="{85C1A1CF-A11F-42C0-9869-009FA4A707FF}" destId="{B05E61F4-30BA-4A5C-AF12-18B91F13993C}" srcOrd="1" destOrd="0" presId="urn:microsoft.com/office/officeart/2016/7/layout/VerticalDownArrowProcess"/>
    <dgm:cxn modelId="{BE1C60E2-4CBB-4559-A257-A11A9A308E3D}" type="presParOf" srcId="{85C1A1CF-A11F-42C0-9869-009FA4A707FF}" destId="{1D9A1CFA-6841-41AE-8E3A-C949830D80C4}"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62D9CFA-4D06-4209-A717-E45F9C62388A}" type="doc">
      <dgm:prSet loTypeId="urn:microsoft.com/office/officeart/2005/8/layout/vList2" loCatId="list" qsTypeId="urn:microsoft.com/office/officeart/2005/8/quickstyle/simple1" qsCatId="simple" csTypeId="urn:microsoft.com/office/officeart/2005/8/colors/accent3_2" csCatId="accent3"/>
      <dgm:spPr/>
      <dgm:t>
        <a:bodyPr/>
        <a:lstStyle/>
        <a:p>
          <a:endParaRPr lang="en-US"/>
        </a:p>
      </dgm:t>
    </dgm:pt>
    <dgm:pt modelId="{B9FE6F79-E37B-4FAA-9F6C-304133D6CB69}">
      <dgm:prSet/>
      <dgm:spPr/>
      <dgm:t>
        <a:bodyPr/>
        <a:lstStyle/>
        <a:p>
          <a:r>
            <a:rPr lang="en-GB" dirty="0"/>
            <a:t>Make Interesting Online Presentations: Basic Improvement And Tips For Aspiring Professionals: Tips On How To Successfully Do An Online Presentation by Xiao Mahon. Format: Kindle Edition. Free for the next few weeks</a:t>
          </a:r>
          <a:endParaRPr lang="en-US" dirty="0"/>
        </a:p>
      </dgm:t>
    </dgm:pt>
    <dgm:pt modelId="{87C7DC94-1FD0-481E-A499-84E0B74D0123}" type="parTrans" cxnId="{D84B7EF0-1ACC-4D96-8447-679F51C57978}">
      <dgm:prSet/>
      <dgm:spPr/>
      <dgm:t>
        <a:bodyPr/>
        <a:lstStyle/>
        <a:p>
          <a:endParaRPr lang="en-US"/>
        </a:p>
      </dgm:t>
    </dgm:pt>
    <dgm:pt modelId="{842BEDD0-1403-4544-9A4C-AE4A3B0B1B9E}" type="sibTrans" cxnId="{D84B7EF0-1ACC-4D96-8447-679F51C57978}">
      <dgm:prSet/>
      <dgm:spPr/>
      <dgm:t>
        <a:bodyPr/>
        <a:lstStyle/>
        <a:p>
          <a:endParaRPr lang="en-US"/>
        </a:p>
      </dgm:t>
    </dgm:pt>
    <dgm:pt modelId="{43C14923-5E58-4EC9-8F51-AF646CEFF610}">
      <dgm:prSet/>
      <dgm:spPr/>
      <dgm:t>
        <a:bodyPr/>
        <a:lstStyle/>
        <a:p>
          <a:r>
            <a:rPr lang="en-GB"/>
            <a:t>Your Guide To Deliver An Awesome Presentation: Focus On What The Audience Really Wants: How To Make A Good Presentation Kindle Edition by </a:t>
          </a:r>
          <a:r>
            <a:rPr lang="en-GB" u="sng">
              <a:hlinkClick xmlns:r="http://schemas.openxmlformats.org/officeDocument/2006/relationships" r:id="rId1"/>
            </a:rPr>
            <a:t>Elinor Rosales</a:t>
          </a:r>
          <a:r>
            <a:rPr lang="en-GB"/>
            <a:t> Format: Kindle Edition</a:t>
          </a:r>
          <a:endParaRPr lang="en-US"/>
        </a:p>
      </dgm:t>
    </dgm:pt>
    <dgm:pt modelId="{A406ABEE-6519-44FB-8401-B23DA6BDDF35}" type="parTrans" cxnId="{2B6DE361-E216-4415-BDB5-C463A33EABCA}">
      <dgm:prSet/>
      <dgm:spPr/>
      <dgm:t>
        <a:bodyPr/>
        <a:lstStyle/>
        <a:p>
          <a:endParaRPr lang="en-US"/>
        </a:p>
      </dgm:t>
    </dgm:pt>
    <dgm:pt modelId="{CD1ED6E9-0DB3-414D-B6F8-28656046681B}" type="sibTrans" cxnId="{2B6DE361-E216-4415-BDB5-C463A33EABCA}">
      <dgm:prSet/>
      <dgm:spPr/>
      <dgm:t>
        <a:bodyPr/>
        <a:lstStyle/>
        <a:p>
          <a:endParaRPr lang="en-US"/>
        </a:p>
      </dgm:t>
    </dgm:pt>
    <dgm:pt modelId="{F163DF11-D7BA-442E-865F-49C3E1FD2EFC}" type="pres">
      <dgm:prSet presAssocID="{962D9CFA-4D06-4209-A717-E45F9C62388A}" presName="linear" presStyleCnt="0">
        <dgm:presLayoutVars>
          <dgm:animLvl val="lvl"/>
          <dgm:resizeHandles val="exact"/>
        </dgm:presLayoutVars>
      </dgm:prSet>
      <dgm:spPr/>
    </dgm:pt>
    <dgm:pt modelId="{EF4411A5-BCD8-47EB-AE11-B3A0B8009F2E}" type="pres">
      <dgm:prSet presAssocID="{B9FE6F79-E37B-4FAA-9F6C-304133D6CB69}" presName="parentText" presStyleLbl="node1" presStyleIdx="0" presStyleCnt="2">
        <dgm:presLayoutVars>
          <dgm:chMax val="0"/>
          <dgm:bulletEnabled val="1"/>
        </dgm:presLayoutVars>
      </dgm:prSet>
      <dgm:spPr/>
    </dgm:pt>
    <dgm:pt modelId="{36764906-EC44-4833-9375-71FF7878A284}" type="pres">
      <dgm:prSet presAssocID="{842BEDD0-1403-4544-9A4C-AE4A3B0B1B9E}" presName="spacer" presStyleCnt="0"/>
      <dgm:spPr/>
    </dgm:pt>
    <dgm:pt modelId="{BFE6B5F3-8D79-4D73-80CD-DF8A001F422A}" type="pres">
      <dgm:prSet presAssocID="{43C14923-5E58-4EC9-8F51-AF646CEFF610}" presName="parentText" presStyleLbl="node1" presStyleIdx="1" presStyleCnt="2">
        <dgm:presLayoutVars>
          <dgm:chMax val="0"/>
          <dgm:bulletEnabled val="1"/>
        </dgm:presLayoutVars>
      </dgm:prSet>
      <dgm:spPr/>
    </dgm:pt>
  </dgm:ptLst>
  <dgm:cxnLst>
    <dgm:cxn modelId="{2B6DE361-E216-4415-BDB5-C463A33EABCA}" srcId="{962D9CFA-4D06-4209-A717-E45F9C62388A}" destId="{43C14923-5E58-4EC9-8F51-AF646CEFF610}" srcOrd="1" destOrd="0" parTransId="{A406ABEE-6519-44FB-8401-B23DA6BDDF35}" sibTransId="{CD1ED6E9-0DB3-414D-B6F8-28656046681B}"/>
    <dgm:cxn modelId="{2F0C7846-CCF9-4E47-96DF-41F33CB38B16}" type="presOf" srcId="{B9FE6F79-E37B-4FAA-9F6C-304133D6CB69}" destId="{EF4411A5-BCD8-47EB-AE11-B3A0B8009F2E}" srcOrd="0" destOrd="0" presId="urn:microsoft.com/office/officeart/2005/8/layout/vList2"/>
    <dgm:cxn modelId="{A6C6027F-D47B-4599-BE4C-A56B0CBF71F5}" type="presOf" srcId="{962D9CFA-4D06-4209-A717-E45F9C62388A}" destId="{F163DF11-D7BA-442E-865F-49C3E1FD2EFC}" srcOrd="0" destOrd="0" presId="urn:microsoft.com/office/officeart/2005/8/layout/vList2"/>
    <dgm:cxn modelId="{C9DF79EC-AC09-464A-B080-6B939001532D}" type="presOf" srcId="{43C14923-5E58-4EC9-8F51-AF646CEFF610}" destId="{BFE6B5F3-8D79-4D73-80CD-DF8A001F422A}" srcOrd="0" destOrd="0" presId="urn:microsoft.com/office/officeart/2005/8/layout/vList2"/>
    <dgm:cxn modelId="{D84B7EF0-1ACC-4D96-8447-679F51C57978}" srcId="{962D9CFA-4D06-4209-A717-E45F9C62388A}" destId="{B9FE6F79-E37B-4FAA-9F6C-304133D6CB69}" srcOrd="0" destOrd="0" parTransId="{87C7DC94-1FD0-481E-A499-84E0B74D0123}" sibTransId="{842BEDD0-1403-4544-9A4C-AE4A3B0B1B9E}"/>
    <dgm:cxn modelId="{EF17ED64-DC57-4E68-A6A6-0F385C965CF2}" type="presParOf" srcId="{F163DF11-D7BA-442E-865F-49C3E1FD2EFC}" destId="{EF4411A5-BCD8-47EB-AE11-B3A0B8009F2E}" srcOrd="0" destOrd="0" presId="urn:microsoft.com/office/officeart/2005/8/layout/vList2"/>
    <dgm:cxn modelId="{657AAAD3-DF77-4E1D-8804-6FE1EBE488E7}" type="presParOf" srcId="{F163DF11-D7BA-442E-865F-49C3E1FD2EFC}" destId="{36764906-EC44-4833-9375-71FF7878A284}" srcOrd="1" destOrd="0" presId="urn:microsoft.com/office/officeart/2005/8/layout/vList2"/>
    <dgm:cxn modelId="{5A3BE3F9-576F-4D82-BDBA-4C7E22C42AC4}" type="presParOf" srcId="{F163DF11-D7BA-442E-865F-49C3E1FD2EFC}" destId="{BFE6B5F3-8D79-4D73-80CD-DF8A001F422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F5836-FD99-41C6-BE59-DC806B5FA089}">
      <dsp:nvSpPr>
        <dsp:cNvPr id="0" name=""/>
        <dsp:cNvSpPr/>
      </dsp:nvSpPr>
      <dsp:spPr>
        <a:xfrm>
          <a:off x="0" y="742949"/>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8898C-DD9C-42DB-AA06-619D5D993A0B}">
      <dsp:nvSpPr>
        <dsp:cNvPr id="0" name=""/>
        <dsp:cNvSpPr/>
      </dsp:nvSpPr>
      <dsp:spPr>
        <a:xfrm>
          <a:off x="414909" y="1051559"/>
          <a:ext cx="754380" cy="754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6B120C19-2484-451C-A49B-58A0672C5E1C}">
      <dsp:nvSpPr>
        <dsp:cNvPr id="0" name=""/>
        <dsp:cNvSpPr/>
      </dsp:nvSpPr>
      <dsp:spPr>
        <a:xfrm>
          <a:off x="1584198" y="742949"/>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111250">
            <a:lnSpc>
              <a:spcPct val="90000"/>
            </a:lnSpc>
            <a:spcBef>
              <a:spcPct val="0"/>
            </a:spcBef>
            <a:spcAft>
              <a:spcPct val="35000"/>
            </a:spcAft>
            <a:buNone/>
          </a:pPr>
          <a:r>
            <a:rPr lang="en-GB" sz="2500" kern="1200" dirty="0"/>
            <a:t>Slides and notes to be submitted by </a:t>
          </a:r>
          <a:r>
            <a:rPr lang="en-GB" sz="2500" kern="1200" dirty="0">
              <a:solidFill>
                <a:schemeClr val="tx1"/>
              </a:solidFill>
            </a:rPr>
            <a:t>Monday 23</a:t>
          </a:r>
          <a:r>
            <a:rPr lang="en-GB" sz="2500" kern="1200" baseline="30000" dirty="0">
              <a:solidFill>
                <a:schemeClr val="tx1"/>
              </a:solidFill>
            </a:rPr>
            <a:t>rd</a:t>
          </a:r>
          <a:r>
            <a:rPr lang="en-GB" sz="2500" kern="1200" dirty="0">
              <a:solidFill>
                <a:schemeClr val="tx1"/>
              </a:solidFill>
            </a:rPr>
            <a:t>  October prior to 23.59 via Turnitin. </a:t>
          </a:r>
          <a:endParaRPr lang="en-US" sz="2500" kern="1200" dirty="0">
            <a:solidFill>
              <a:schemeClr val="tx1"/>
            </a:solidFill>
          </a:endParaRPr>
        </a:p>
      </dsp:txBody>
      <dsp:txXfrm>
        <a:off x="1584198" y="742949"/>
        <a:ext cx="8398002" cy="1371600"/>
      </dsp:txXfrm>
    </dsp:sp>
    <dsp:sp modelId="{E1535A14-C961-45AE-BA45-7FAFDCCE5A7D}">
      <dsp:nvSpPr>
        <dsp:cNvPr id="0" name=""/>
        <dsp:cNvSpPr/>
      </dsp:nvSpPr>
      <dsp:spPr>
        <a:xfrm>
          <a:off x="0" y="2457450"/>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3C45B6-F381-4427-A4F9-170A3942D06F}">
      <dsp:nvSpPr>
        <dsp:cNvPr id="0" name=""/>
        <dsp:cNvSpPr/>
      </dsp:nvSpPr>
      <dsp:spPr>
        <a:xfrm>
          <a:off x="414909" y="2766060"/>
          <a:ext cx="754380" cy="754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182957A-32C1-4519-B775-75C9CFC5953E}">
      <dsp:nvSpPr>
        <dsp:cNvPr id="0" name=""/>
        <dsp:cNvSpPr/>
      </dsp:nvSpPr>
      <dsp:spPr>
        <a:xfrm>
          <a:off x="1584198" y="2457450"/>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111250">
            <a:lnSpc>
              <a:spcPct val="90000"/>
            </a:lnSpc>
            <a:spcBef>
              <a:spcPct val="0"/>
            </a:spcBef>
            <a:spcAft>
              <a:spcPct val="35000"/>
            </a:spcAft>
            <a:buNone/>
          </a:pPr>
          <a:r>
            <a:rPr lang="en-GB" sz="2500" kern="1200" dirty="0"/>
            <a:t>Online presentations to be recorded in class on </a:t>
          </a:r>
          <a:r>
            <a:rPr lang="en-GB" sz="2500" kern="1200" dirty="0">
              <a:solidFill>
                <a:schemeClr val="tx1"/>
              </a:solidFill>
            </a:rPr>
            <a:t>Tuesday, 24</a:t>
          </a:r>
          <a:r>
            <a:rPr lang="en-GB" sz="2500" kern="1200" baseline="30000" dirty="0">
              <a:solidFill>
                <a:schemeClr val="tx1"/>
              </a:solidFill>
            </a:rPr>
            <a:t>th</a:t>
          </a:r>
          <a:r>
            <a:rPr lang="en-GB" sz="2500" kern="1200" dirty="0">
              <a:solidFill>
                <a:schemeClr val="tx1"/>
              </a:solidFill>
            </a:rPr>
            <a:t> October. </a:t>
          </a:r>
          <a:r>
            <a:rPr lang="en-GB" sz="2500" kern="1200" dirty="0">
              <a:solidFill>
                <a:schemeClr val="tx1"/>
              </a:solidFill>
              <a:effectLst/>
              <a:latin typeface="+mn-lt"/>
              <a:ea typeface="+mn-ea"/>
              <a:cs typeface="+mn-cs"/>
            </a:rPr>
            <a:t> </a:t>
          </a:r>
          <a:endParaRPr lang="en-US" sz="2500" kern="1200" dirty="0">
            <a:solidFill>
              <a:schemeClr val="tx1"/>
            </a:solidFill>
          </a:endParaRPr>
        </a:p>
      </dsp:txBody>
      <dsp:txXfrm>
        <a:off x="1584198" y="2457450"/>
        <a:ext cx="8398002" cy="1371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E73BA-5BDF-4B62-9F7B-1A0BCBD811C8}">
      <dsp:nvSpPr>
        <dsp:cNvPr id="0" name=""/>
        <dsp:cNvSpPr/>
      </dsp:nvSpPr>
      <dsp:spPr>
        <a:xfrm>
          <a:off x="0" y="3571"/>
          <a:ext cx="9982200" cy="7608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E66076-F582-479F-935C-B131A8F6FAD8}">
      <dsp:nvSpPr>
        <dsp:cNvPr id="0" name=""/>
        <dsp:cNvSpPr/>
      </dsp:nvSpPr>
      <dsp:spPr>
        <a:xfrm>
          <a:off x="230144" y="174753"/>
          <a:ext cx="418445" cy="418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8D3D944C-DA6A-4209-AAA9-1AD2BA97D3AA}">
      <dsp:nvSpPr>
        <dsp:cNvPr id="0" name=""/>
        <dsp:cNvSpPr/>
      </dsp:nvSpPr>
      <dsp:spPr>
        <a:xfrm>
          <a:off x="878734" y="3571"/>
          <a:ext cx="910346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GB" sz="1900" kern="1200"/>
            <a:t>Double check your equipment.  </a:t>
          </a:r>
          <a:endParaRPr lang="en-US" sz="1900" kern="1200"/>
        </a:p>
      </dsp:txBody>
      <dsp:txXfrm>
        <a:off x="878734" y="3571"/>
        <a:ext cx="9103465" cy="760809"/>
      </dsp:txXfrm>
    </dsp:sp>
    <dsp:sp modelId="{68127DE1-C11B-4828-A22C-8E1EA595C120}">
      <dsp:nvSpPr>
        <dsp:cNvPr id="0" name=""/>
        <dsp:cNvSpPr/>
      </dsp:nvSpPr>
      <dsp:spPr>
        <a:xfrm>
          <a:off x="0" y="954583"/>
          <a:ext cx="9982200" cy="7608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1CB487-70BF-4BA8-978C-1898A34D3BE2}">
      <dsp:nvSpPr>
        <dsp:cNvPr id="0" name=""/>
        <dsp:cNvSpPr/>
      </dsp:nvSpPr>
      <dsp:spPr>
        <a:xfrm>
          <a:off x="230144" y="1125765"/>
          <a:ext cx="418445" cy="418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F65FC70-C959-4B9F-B968-79F02BA08C94}">
      <dsp:nvSpPr>
        <dsp:cNvPr id="0" name=""/>
        <dsp:cNvSpPr/>
      </dsp:nvSpPr>
      <dsp:spPr>
        <a:xfrm>
          <a:off x="878734" y="954583"/>
          <a:ext cx="910346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GB" sz="1900" kern="1200"/>
            <a:t>Eliminate distractions.</a:t>
          </a:r>
          <a:endParaRPr lang="en-US" sz="1900" kern="1200"/>
        </a:p>
      </dsp:txBody>
      <dsp:txXfrm>
        <a:off x="878734" y="954583"/>
        <a:ext cx="9103465" cy="760809"/>
      </dsp:txXfrm>
    </dsp:sp>
    <dsp:sp modelId="{3DEB1353-406B-4478-B6B8-A39D06A6E0E1}">
      <dsp:nvSpPr>
        <dsp:cNvPr id="0" name=""/>
        <dsp:cNvSpPr/>
      </dsp:nvSpPr>
      <dsp:spPr>
        <a:xfrm>
          <a:off x="0" y="1905595"/>
          <a:ext cx="9982200" cy="7608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D0E102-1BB4-45BE-BA3B-59B99F9E1AD0}">
      <dsp:nvSpPr>
        <dsp:cNvPr id="0" name=""/>
        <dsp:cNvSpPr/>
      </dsp:nvSpPr>
      <dsp:spPr>
        <a:xfrm>
          <a:off x="230144" y="2076777"/>
          <a:ext cx="418445" cy="418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61269608-8FE5-4E57-A40E-CCCD04EB3F7E}">
      <dsp:nvSpPr>
        <dsp:cNvPr id="0" name=""/>
        <dsp:cNvSpPr/>
      </dsp:nvSpPr>
      <dsp:spPr>
        <a:xfrm>
          <a:off x="878734" y="1905595"/>
          <a:ext cx="910346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GB" sz="1900" kern="1200"/>
            <a:t>Dress appropriately.</a:t>
          </a:r>
          <a:endParaRPr lang="en-US" sz="1900" kern="1200"/>
        </a:p>
      </dsp:txBody>
      <dsp:txXfrm>
        <a:off x="878734" y="1905595"/>
        <a:ext cx="9103465" cy="760809"/>
      </dsp:txXfrm>
    </dsp:sp>
    <dsp:sp modelId="{E95649CB-4B10-4E85-BB85-91A685B8E276}">
      <dsp:nvSpPr>
        <dsp:cNvPr id="0" name=""/>
        <dsp:cNvSpPr/>
      </dsp:nvSpPr>
      <dsp:spPr>
        <a:xfrm>
          <a:off x="0" y="2856607"/>
          <a:ext cx="9982200" cy="7608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E5B7C-6D78-4E5D-80BF-C2C4E98538EC}">
      <dsp:nvSpPr>
        <dsp:cNvPr id="0" name=""/>
        <dsp:cNvSpPr/>
      </dsp:nvSpPr>
      <dsp:spPr>
        <a:xfrm>
          <a:off x="230144" y="3027789"/>
          <a:ext cx="418445" cy="4184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14B371B-D456-49BC-AA02-8E93AC2F0AB0}">
      <dsp:nvSpPr>
        <dsp:cNvPr id="0" name=""/>
        <dsp:cNvSpPr/>
      </dsp:nvSpPr>
      <dsp:spPr>
        <a:xfrm>
          <a:off x="878734" y="2856607"/>
          <a:ext cx="910346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GB" sz="1900" kern="1200"/>
            <a:t>Consider your ‘back drop’.</a:t>
          </a:r>
          <a:endParaRPr lang="en-US" sz="1900" kern="1200"/>
        </a:p>
      </dsp:txBody>
      <dsp:txXfrm>
        <a:off x="878734" y="2856607"/>
        <a:ext cx="9103465" cy="760809"/>
      </dsp:txXfrm>
    </dsp:sp>
    <dsp:sp modelId="{B617C17A-8B64-4ADC-B396-B709FE24FE70}">
      <dsp:nvSpPr>
        <dsp:cNvPr id="0" name=""/>
        <dsp:cNvSpPr/>
      </dsp:nvSpPr>
      <dsp:spPr>
        <a:xfrm>
          <a:off x="0" y="3807618"/>
          <a:ext cx="9982200" cy="7608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9C9CE5-63B5-43CE-B3C0-C9FC8E8FCEE0}">
      <dsp:nvSpPr>
        <dsp:cNvPr id="0" name=""/>
        <dsp:cNvSpPr/>
      </dsp:nvSpPr>
      <dsp:spPr>
        <a:xfrm>
          <a:off x="230144" y="3978800"/>
          <a:ext cx="418445" cy="4184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5944CF5-0808-45AB-A2B6-1483F161ACD8}">
      <dsp:nvSpPr>
        <dsp:cNvPr id="0" name=""/>
        <dsp:cNvSpPr/>
      </dsp:nvSpPr>
      <dsp:spPr>
        <a:xfrm>
          <a:off x="878734" y="3807618"/>
          <a:ext cx="910346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GB" sz="1900" kern="1200"/>
            <a:t>Take some time to ‘get in the groove’.</a:t>
          </a:r>
          <a:endParaRPr lang="en-US" sz="1900" kern="1200"/>
        </a:p>
      </dsp:txBody>
      <dsp:txXfrm>
        <a:off x="878734" y="3807618"/>
        <a:ext cx="9103465" cy="7608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74E5B3-5006-4879-81C6-485C7870AD2E}">
      <dsp:nvSpPr>
        <dsp:cNvPr id="0" name=""/>
        <dsp:cNvSpPr/>
      </dsp:nvSpPr>
      <dsp:spPr>
        <a:xfrm>
          <a:off x="0" y="1897"/>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7CE2E0-7013-4461-A95F-842AC3CB5D6F}">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05D21AB-013A-4DBF-AC76-C41D840372D3}">
      <dsp:nvSpPr>
        <dsp:cNvPr id="0" name=""/>
        <dsp:cNvSpPr/>
      </dsp:nvSpPr>
      <dsp:spPr>
        <a:xfrm>
          <a:off x="1110795" y="1897"/>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The beginning of your presentation is critical  </a:t>
          </a:r>
          <a:endParaRPr lang="en-US" sz="2200" kern="1200"/>
        </a:p>
      </dsp:txBody>
      <dsp:txXfrm>
        <a:off x="1110795" y="1897"/>
        <a:ext cx="8871404" cy="961727"/>
      </dsp:txXfrm>
    </dsp:sp>
    <dsp:sp modelId="{541F0636-9667-4B8B-89D4-1A2817246A63}">
      <dsp:nvSpPr>
        <dsp:cNvPr id="0" name=""/>
        <dsp:cNvSpPr/>
      </dsp:nvSpPr>
      <dsp:spPr>
        <a:xfrm>
          <a:off x="0" y="1204056"/>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B1591-B9EB-488A-920F-7661BB540ACB}">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63093A0F-2197-44AD-AD6B-8BBF7B59FB62}">
      <dsp:nvSpPr>
        <dsp:cNvPr id="0" name=""/>
        <dsp:cNvSpPr/>
      </dsp:nvSpPr>
      <dsp:spPr>
        <a:xfrm>
          <a:off x="1110795" y="1204056"/>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Use a statistic or surprising fact to kick off your contribution </a:t>
          </a:r>
          <a:endParaRPr lang="en-US" sz="2200" kern="1200"/>
        </a:p>
      </dsp:txBody>
      <dsp:txXfrm>
        <a:off x="1110795" y="1204056"/>
        <a:ext cx="8871404" cy="961727"/>
      </dsp:txXfrm>
    </dsp:sp>
    <dsp:sp modelId="{F16AA1A4-15FC-4E9F-B2C9-084C1EC556B1}">
      <dsp:nvSpPr>
        <dsp:cNvPr id="0" name=""/>
        <dsp:cNvSpPr/>
      </dsp:nvSpPr>
      <dsp:spPr>
        <a:xfrm>
          <a:off x="0" y="2406215"/>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245D7C-E6D3-47A9-8413-40F14DC310C9}">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0E4AA74-3253-4FC6-8674-D12EA0FCB9B9}">
      <dsp:nvSpPr>
        <dsp:cNvPr id="0" name=""/>
        <dsp:cNvSpPr/>
      </dsp:nvSpPr>
      <dsp:spPr>
        <a:xfrm>
          <a:off x="1110795" y="2406215"/>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b="0" i="0" kern="1200"/>
            <a:t>A powerful statement, or story </a:t>
          </a:r>
          <a:endParaRPr lang="en-US" sz="2200" kern="1200"/>
        </a:p>
      </dsp:txBody>
      <dsp:txXfrm>
        <a:off x="1110795" y="2406215"/>
        <a:ext cx="8871404" cy="961727"/>
      </dsp:txXfrm>
    </dsp:sp>
    <dsp:sp modelId="{CC3035B0-6583-476D-8FB6-54194C76EC96}">
      <dsp:nvSpPr>
        <dsp:cNvPr id="0" name=""/>
        <dsp:cNvSpPr/>
      </dsp:nvSpPr>
      <dsp:spPr>
        <a:xfrm>
          <a:off x="0" y="3608375"/>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F04058-CF20-4783-958B-79B0462A41B1}">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2AE029E-380F-4DA1-BE32-3AAB7DB80E1B}">
      <dsp:nvSpPr>
        <dsp:cNvPr id="0" name=""/>
        <dsp:cNvSpPr/>
      </dsp:nvSpPr>
      <dsp:spPr>
        <a:xfrm>
          <a:off x="1110795" y="3608375"/>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A quotation - related to your presentation  </a:t>
          </a:r>
          <a:endParaRPr lang="en-US" sz="2200" kern="1200"/>
        </a:p>
      </dsp:txBody>
      <dsp:txXfrm>
        <a:off x="1110795" y="3608375"/>
        <a:ext cx="8871404" cy="961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C9F8B-404C-437A-B6E4-B310F16E1765}">
      <dsp:nvSpPr>
        <dsp:cNvPr id="0" name=""/>
        <dsp:cNvSpPr/>
      </dsp:nvSpPr>
      <dsp:spPr>
        <a:xfrm>
          <a:off x="0" y="761809"/>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3E996-42CB-4056-8B22-F5FB6EF5B80B}">
      <dsp:nvSpPr>
        <dsp:cNvPr id="0" name=""/>
        <dsp:cNvSpPr/>
      </dsp:nvSpPr>
      <dsp:spPr>
        <a:xfrm>
          <a:off x="414909" y="1051559"/>
          <a:ext cx="754380" cy="754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8FA1ABA7-3D25-4270-A7AE-D08CF95449E1}">
      <dsp:nvSpPr>
        <dsp:cNvPr id="0" name=""/>
        <dsp:cNvSpPr/>
      </dsp:nvSpPr>
      <dsp:spPr>
        <a:xfrm>
          <a:off x="1584198" y="742949"/>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111250">
            <a:lnSpc>
              <a:spcPct val="90000"/>
            </a:lnSpc>
            <a:spcBef>
              <a:spcPct val="0"/>
            </a:spcBef>
            <a:spcAft>
              <a:spcPct val="35000"/>
            </a:spcAft>
            <a:buNone/>
          </a:pPr>
          <a:r>
            <a:rPr lang="en-GB" sz="2500" b="0" i="0" kern="1200" dirty="0"/>
            <a:t>Know your topic</a:t>
          </a:r>
          <a:endParaRPr lang="en-US" sz="2500" kern="1200" dirty="0"/>
        </a:p>
      </dsp:txBody>
      <dsp:txXfrm>
        <a:off x="1584198" y="742949"/>
        <a:ext cx="8398002" cy="1371600"/>
      </dsp:txXfrm>
    </dsp:sp>
    <dsp:sp modelId="{CCE99B17-5184-43B6-B526-827C29D7D7FA}">
      <dsp:nvSpPr>
        <dsp:cNvPr id="0" name=""/>
        <dsp:cNvSpPr/>
      </dsp:nvSpPr>
      <dsp:spPr>
        <a:xfrm>
          <a:off x="0" y="2457450"/>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7D2975-8825-48BA-9179-B9DBD4A47191}">
      <dsp:nvSpPr>
        <dsp:cNvPr id="0" name=""/>
        <dsp:cNvSpPr/>
      </dsp:nvSpPr>
      <dsp:spPr>
        <a:xfrm>
          <a:off x="414909" y="2766060"/>
          <a:ext cx="754380" cy="754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9348039E-F974-4F8F-AFC0-F1414372A3F1}">
      <dsp:nvSpPr>
        <dsp:cNvPr id="0" name=""/>
        <dsp:cNvSpPr/>
      </dsp:nvSpPr>
      <dsp:spPr>
        <a:xfrm>
          <a:off x="1584198" y="2457450"/>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111250">
            <a:lnSpc>
              <a:spcPct val="90000"/>
            </a:lnSpc>
            <a:spcBef>
              <a:spcPct val="0"/>
            </a:spcBef>
            <a:spcAft>
              <a:spcPct val="35000"/>
            </a:spcAft>
            <a:buNone/>
          </a:pPr>
          <a:r>
            <a:rPr lang="en-GB" sz="2500" b="0" i="0" kern="1200" dirty="0"/>
            <a:t> Make it interesting</a:t>
          </a:r>
          <a:endParaRPr lang="en-US" sz="2500" kern="1200" dirty="0"/>
        </a:p>
      </dsp:txBody>
      <dsp:txXfrm>
        <a:off x="1584198" y="2457450"/>
        <a:ext cx="8398002" cy="13716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23B90-17E9-48A4-A2EE-0C9F31C2C36B}">
      <dsp:nvSpPr>
        <dsp:cNvPr id="0" name=""/>
        <dsp:cNvSpPr/>
      </dsp:nvSpPr>
      <dsp:spPr>
        <a:xfrm>
          <a:off x="0" y="1897"/>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B08EE-EDE2-4A72-AF1A-905C11A2BB80}">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C472369-758D-46BE-8696-44F34125F722}">
      <dsp:nvSpPr>
        <dsp:cNvPr id="0" name=""/>
        <dsp:cNvSpPr/>
      </dsp:nvSpPr>
      <dsp:spPr>
        <a:xfrm>
          <a:off x="1110795" y="1897"/>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dirty="0"/>
            <a:t>A reminder of what you hope your audience has gained from the presentation</a:t>
          </a:r>
          <a:endParaRPr lang="en-US" sz="2200" kern="1200" dirty="0"/>
        </a:p>
      </dsp:txBody>
      <dsp:txXfrm>
        <a:off x="1110795" y="1897"/>
        <a:ext cx="8871404" cy="961727"/>
      </dsp:txXfrm>
    </dsp:sp>
    <dsp:sp modelId="{7F3AAE48-21B6-4239-8D11-85EBBCA1A363}">
      <dsp:nvSpPr>
        <dsp:cNvPr id="0" name=""/>
        <dsp:cNvSpPr/>
      </dsp:nvSpPr>
      <dsp:spPr>
        <a:xfrm>
          <a:off x="0" y="1204056"/>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31BB19-EA5F-4A58-B763-1AE71833F408}">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ABC60FB-638D-400F-9F84-F7942BDEFBFF}">
      <dsp:nvSpPr>
        <dsp:cNvPr id="0" name=""/>
        <dsp:cNvSpPr/>
      </dsp:nvSpPr>
      <dsp:spPr>
        <a:xfrm>
          <a:off x="1110795" y="1204056"/>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Keep the last few slides of your presentation simple </a:t>
          </a:r>
          <a:endParaRPr lang="en-US" sz="2200" kern="1200"/>
        </a:p>
      </dsp:txBody>
      <dsp:txXfrm>
        <a:off x="1110795" y="1204056"/>
        <a:ext cx="8871404" cy="961727"/>
      </dsp:txXfrm>
    </dsp:sp>
    <dsp:sp modelId="{1B7250C5-DF86-4E21-A28E-AE9270047F8E}">
      <dsp:nvSpPr>
        <dsp:cNvPr id="0" name=""/>
        <dsp:cNvSpPr/>
      </dsp:nvSpPr>
      <dsp:spPr>
        <a:xfrm>
          <a:off x="0" y="2406215"/>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0AAE2E-4B3E-45EF-9D7B-4B28C429B08B}">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439335D-703B-4957-B5E4-890CCA4C2FC1}">
      <dsp:nvSpPr>
        <dsp:cNvPr id="0" name=""/>
        <dsp:cNvSpPr/>
      </dsp:nvSpPr>
      <dsp:spPr>
        <a:xfrm>
          <a:off x="1110795" y="2406215"/>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Have a clear ending </a:t>
          </a:r>
          <a:endParaRPr lang="en-US" sz="2200" kern="1200"/>
        </a:p>
      </dsp:txBody>
      <dsp:txXfrm>
        <a:off x="1110795" y="2406215"/>
        <a:ext cx="8871404" cy="961727"/>
      </dsp:txXfrm>
    </dsp:sp>
    <dsp:sp modelId="{871AC9CB-1BB2-432B-B529-249D068FABDD}">
      <dsp:nvSpPr>
        <dsp:cNvPr id="0" name=""/>
        <dsp:cNvSpPr/>
      </dsp:nvSpPr>
      <dsp:spPr>
        <a:xfrm>
          <a:off x="0" y="3608375"/>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2D190-5842-4414-B569-E58454D76437}">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9149EA5-FCCF-4F26-B235-1B5FA9E345CA}">
      <dsp:nvSpPr>
        <dsp:cNvPr id="0" name=""/>
        <dsp:cNvSpPr/>
      </dsp:nvSpPr>
      <dsp:spPr>
        <a:xfrm>
          <a:off x="1110795" y="3608375"/>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You can ask you audience to email you with any questions </a:t>
          </a:r>
          <a:endParaRPr lang="en-US" sz="2200" kern="1200"/>
        </a:p>
      </dsp:txBody>
      <dsp:txXfrm>
        <a:off x="1110795" y="3608375"/>
        <a:ext cx="8871404" cy="9617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9B380-EB01-402B-8F24-DC3E1FC7CB4D}">
      <dsp:nvSpPr>
        <dsp:cNvPr id="0" name=""/>
        <dsp:cNvSpPr/>
      </dsp:nvSpPr>
      <dsp:spPr>
        <a:xfrm>
          <a:off x="0" y="4120913"/>
          <a:ext cx="1646578" cy="450949"/>
        </a:xfrm>
        <a:prstGeom prst="rect">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17105" tIns="106680" rIns="117105" bIns="106680" numCol="1" spcCol="1270" anchor="ctr" anchorCtr="0">
          <a:noAutofit/>
        </a:bodyPr>
        <a:lstStyle/>
        <a:p>
          <a:pPr marL="0" lvl="0" indent="0" algn="ctr" defTabSz="666750">
            <a:lnSpc>
              <a:spcPct val="90000"/>
            </a:lnSpc>
            <a:spcBef>
              <a:spcPct val="0"/>
            </a:spcBef>
            <a:spcAft>
              <a:spcPct val="35000"/>
            </a:spcAft>
            <a:buNone/>
          </a:pPr>
          <a:r>
            <a:rPr lang="en-US" sz="1500" kern="1200"/>
            <a:t>Practice</a:t>
          </a:r>
        </a:p>
      </dsp:txBody>
      <dsp:txXfrm>
        <a:off x="0" y="4120913"/>
        <a:ext cx="1646578" cy="450949"/>
      </dsp:txXfrm>
    </dsp:sp>
    <dsp:sp modelId="{0B107F34-56CE-49D2-90D8-A3B80F9D9C20}">
      <dsp:nvSpPr>
        <dsp:cNvPr id="0" name=""/>
        <dsp:cNvSpPr/>
      </dsp:nvSpPr>
      <dsp:spPr>
        <a:xfrm>
          <a:off x="1646578" y="4120913"/>
          <a:ext cx="4939735" cy="450949"/>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201" tIns="139700" rIns="100201" bIns="139700" numCol="1" spcCol="1270" anchor="ctr" anchorCtr="0">
          <a:noAutofit/>
        </a:bodyPr>
        <a:lstStyle/>
        <a:p>
          <a:pPr marL="0" lvl="0" indent="0" algn="l" defTabSz="488950">
            <a:lnSpc>
              <a:spcPct val="90000"/>
            </a:lnSpc>
            <a:spcBef>
              <a:spcPct val="0"/>
            </a:spcBef>
            <a:spcAft>
              <a:spcPct val="35000"/>
            </a:spcAft>
            <a:buNone/>
          </a:pPr>
          <a:r>
            <a:rPr lang="en-US" sz="1100" kern="1200"/>
            <a:t>Practice Your Presentation. </a:t>
          </a:r>
        </a:p>
      </dsp:txBody>
      <dsp:txXfrm>
        <a:off x="1646578" y="4120913"/>
        <a:ext cx="4939735" cy="450949"/>
      </dsp:txXfrm>
    </dsp:sp>
    <dsp:sp modelId="{186B4657-8F35-4C28-B26D-3F1B5AAA86B7}">
      <dsp:nvSpPr>
        <dsp:cNvPr id="0" name=""/>
        <dsp:cNvSpPr/>
      </dsp:nvSpPr>
      <dsp:spPr>
        <a:xfrm rot="10800000">
          <a:off x="0" y="3434117"/>
          <a:ext cx="1646578"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17105" tIns="106680" rIns="117105" bIns="106680" numCol="1" spcCol="1270" anchor="ctr" anchorCtr="0">
          <a:noAutofit/>
        </a:bodyPr>
        <a:lstStyle/>
        <a:p>
          <a:pPr marL="0" lvl="0" indent="0" algn="ctr" defTabSz="666750">
            <a:lnSpc>
              <a:spcPct val="90000"/>
            </a:lnSpc>
            <a:spcBef>
              <a:spcPct val="0"/>
            </a:spcBef>
            <a:spcAft>
              <a:spcPct val="35000"/>
            </a:spcAft>
            <a:buNone/>
          </a:pPr>
          <a:r>
            <a:rPr lang="en-US" sz="1500" kern="1200"/>
            <a:t>Look</a:t>
          </a:r>
        </a:p>
      </dsp:txBody>
      <dsp:txXfrm rot="-10800000">
        <a:off x="0" y="3434117"/>
        <a:ext cx="1646578" cy="450814"/>
      </dsp:txXfrm>
    </dsp:sp>
    <dsp:sp modelId="{E82AB524-B8F2-4F54-9255-137134E9D963}">
      <dsp:nvSpPr>
        <dsp:cNvPr id="0" name=""/>
        <dsp:cNvSpPr/>
      </dsp:nvSpPr>
      <dsp:spPr>
        <a:xfrm>
          <a:off x="1646578" y="3434117"/>
          <a:ext cx="4939735"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201" tIns="139700" rIns="100201" bIns="139700" numCol="1" spcCol="1270" anchor="ctr" anchorCtr="0">
          <a:noAutofit/>
        </a:bodyPr>
        <a:lstStyle/>
        <a:p>
          <a:pPr marL="0" lvl="0" indent="0" algn="l" defTabSz="488950">
            <a:lnSpc>
              <a:spcPct val="90000"/>
            </a:lnSpc>
            <a:spcBef>
              <a:spcPct val="0"/>
            </a:spcBef>
            <a:spcAft>
              <a:spcPct val="35000"/>
            </a:spcAft>
            <a:buNone/>
          </a:pPr>
          <a:r>
            <a:rPr lang="en-US" sz="1100" kern="1200" dirty="0"/>
            <a:t>Look straight into your camera, not the screen.</a:t>
          </a:r>
        </a:p>
      </dsp:txBody>
      <dsp:txXfrm>
        <a:off x="1646578" y="3434117"/>
        <a:ext cx="4939735" cy="450814"/>
      </dsp:txXfrm>
    </dsp:sp>
    <dsp:sp modelId="{5DD8F212-9DC9-47AD-A63E-B9D6FFAE8F87}">
      <dsp:nvSpPr>
        <dsp:cNvPr id="0" name=""/>
        <dsp:cNvSpPr/>
      </dsp:nvSpPr>
      <dsp:spPr>
        <a:xfrm rot="10800000">
          <a:off x="0" y="2747321"/>
          <a:ext cx="1646578"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17105" tIns="106680" rIns="117105" bIns="106680" numCol="1" spcCol="1270" anchor="ctr" anchorCtr="0">
          <a:noAutofit/>
        </a:bodyPr>
        <a:lstStyle/>
        <a:p>
          <a:pPr marL="0" lvl="0" indent="0" algn="ctr" defTabSz="666750">
            <a:lnSpc>
              <a:spcPct val="90000"/>
            </a:lnSpc>
            <a:spcBef>
              <a:spcPct val="0"/>
            </a:spcBef>
            <a:spcAft>
              <a:spcPct val="35000"/>
            </a:spcAft>
            <a:buNone/>
          </a:pPr>
          <a:r>
            <a:rPr lang="en-US" sz="1500" kern="1200"/>
            <a:t>Create</a:t>
          </a:r>
        </a:p>
      </dsp:txBody>
      <dsp:txXfrm rot="-10800000">
        <a:off x="0" y="2747321"/>
        <a:ext cx="1646578" cy="450814"/>
      </dsp:txXfrm>
    </dsp:sp>
    <dsp:sp modelId="{913850D9-D0BD-466D-AF3F-84230445AA04}">
      <dsp:nvSpPr>
        <dsp:cNvPr id="0" name=""/>
        <dsp:cNvSpPr/>
      </dsp:nvSpPr>
      <dsp:spPr>
        <a:xfrm>
          <a:off x="1646578" y="2747321"/>
          <a:ext cx="4939735"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201" tIns="139700" rIns="100201" bIns="139700" numCol="1" spcCol="1270" anchor="ctr" anchorCtr="0">
          <a:noAutofit/>
        </a:bodyPr>
        <a:lstStyle/>
        <a:p>
          <a:pPr marL="0" lvl="0" indent="0" algn="l" defTabSz="488950">
            <a:lnSpc>
              <a:spcPct val="90000"/>
            </a:lnSpc>
            <a:spcBef>
              <a:spcPct val="0"/>
            </a:spcBef>
            <a:spcAft>
              <a:spcPct val="35000"/>
            </a:spcAft>
            <a:buNone/>
          </a:pPr>
          <a:r>
            <a:rPr lang="en-US" sz="1100" kern="1200" dirty="0"/>
            <a:t>Create a strong start and a cohesive ending</a:t>
          </a:r>
        </a:p>
      </dsp:txBody>
      <dsp:txXfrm>
        <a:off x="1646578" y="2747321"/>
        <a:ext cx="4939735" cy="450814"/>
      </dsp:txXfrm>
    </dsp:sp>
    <dsp:sp modelId="{BF074B0B-5D01-4D3B-91C3-981610CEFFA0}">
      <dsp:nvSpPr>
        <dsp:cNvPr id="0" name=""/>
        <dsp:cNvSpPr/>
      </dsp:nvSpPr>
      <dsp:spPr>
        <a:xfrm rot="10800000">
          <a:off x="0" y="2060525"/>
          <a:ext cx="1646578"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17105" tIns="106680" rIns="117105" bIns="106680" numCol="1" spcCol="1270" anchor="ctr" anchorCtr="0">
          <a:noAutofit/>
        </a:bodyPr>
        <a:lstStyle/>
        <a:p>
          <a:pPr marL="0" lvl="0" indent="0" algn="ctr" defTabSz="666750">
            <a:lnSpc>
              <a:spcPct val="90000"/>
            </a:lnSpc>
            <a:spcBef>
              <a:spcPct val="0"/>
            </a:spcBef>
            <a:spcAft>
              <a:spcPct val="35000"/>
            </a:spcAft>
            <a:buNone/>
          </a:pPr>
          <a:r>
            <a:rPr lang="en-US" sz="1500" kern="1200"/>
            <a:t>Create</a:t>
          </a:r>
        </a:p>
      </dsp:txBody>
      <dsp:txXfrm rot="-10800000">
        <a:off x="0" y="2060525"/>
        <a:ext cx="1646578" cy="450814"/>
      </dsp:txXfrm>
    </dsp:sp>
    <dsp:sp modelId="{A35AC26F-ADC9-47D2-AC5A-2DCA7DA527C1}">
      <dsp:nvSpPr>
        <dsp:cNvPr id="0" name=""/>
        <dsp:cNvSpPr/>
      </dsp:nvSpPr>
      <dsp:spPr>
        <a:xfrm>
          <a:off x="1646578" y="2060525"/>
          <a:ext cx="4939735"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201" tIns="139700" rIns="100201" bIns="139700" numCol="1" spcCol="1270" anchor="ctr" anchorCtr="0">
          <a:noAutofit/>
        </a:bodyPr>
        <a:lstStyle/>
        <a:p>
          <a:pPr marL="0" lvl="0" indent="0" algn="l" defTabSz="488950">
            <a:lnSpc>
              <a:spcPct val="90000"/>
            </a:lnSpc>
            <a:spcBef>
              <a:spcPct val="0"/>
            </a:spcBef>
            <a:spcAft>
              <a:spcPct val="35000"/>
            </a:spcAft>
            <a:buNone/>
          </a:pPr>
          <a:r>
            <a:rPr lang="en-US" sz="1100" kern="1200" dirty="0"/>
            <a:t>Create an easy-to-follow structure.</a:t>
          </a:r>
        </a:p>
      </dsp:txBody>
      <dsp:txXfrm>
        <a:off x="1646578" y="2060525"/>
        <a:ext cx="4939735" cy="450814"/>
      </dsp:txXfrm>
    </dsp:sp>
    <dsp:sp modelId="{A75BD7DA-778D-4796-9C6D-DCE3F4E030B2}">
      <dsp:nvSpPr>
        <dsp:cNvPr id="0" name=""/>
        <dsp:cNvSpPr/>
      </dsp:nvSpPr>
      <dsp:spPr>
        <a:xfrm rot="10800000">
          <a:off x="0" y="1373730"/>
          <a:ext cx="1646578"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17105" tIns="106680" rIns="117105" bIns="106680" numCol="1" spcCol="1270" anchor="ctr" anchorCtr="0">
          <a:noAutofit/>
        </a:bodyPr>
        <a:lstStyle/>
        <a:p>
          <a:pPr marL="0" lvl="0" indent="0" algn="ctr" defTabSz="666750">
            <a:lnSpc>
              <a:spcPct val="90000"/>
            </a:lnSpc>
            <a:spcBef>
              <a:spcPct val="0"/>
            </a:spcBef>
            <a:spcAft>
              <a:spcPct val="35000"/>
            </a:spcAft>
            <a:buNone/>
          </a:pPr>
          <a:r>
            <a:rPr lang="en-US" sz="1500" kern="1200"/>
            <a:t>Best</a:t>
          </a:r>
        </a:p>
      </dsp:txBody>
      <dsp:txXfrm rot="-10800000">
        <a:off x="0" y="1373730"/>
        <a:ext cx="1646578" cy="450814"/>
      </dsp:txXfrm>
    </dsp:sp>
    <dsp:sp modelId="{CCD19144-9339-4E25-A3FA-552955A7B574}">
      <dsp:nvSpPr>
        <dsp:cNvPr id="0" name=""/>
        <dsp:cNvSpPr/>
      </dsp:nvSpPr>
      <dsp:spPr>
        <a:xfrm>
          <a:off x="1646578" y="1373730"/>
          <a:ext cx="4939735"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201" tIns="139700" rIns="100201" bIns="139700" numCol="1" spcCol="1270" anchor="ctr" anchorCtr="0">
          <a:noAutofit/>
        </a:bodyPr>
        <a:lstStyle/>
        <a:p>
          <a:pPr marL="0" lvl="0" indent="0" algn="l" defTabSz="488950">
            <a:lnSpc>
              <a:spcPct val="90000"/>
            </a:lnSpc>
            <a:spcBef>
              <a:spcPct val="0"/>
            </a:spcBef>
            <a:spcAft>
              <a:spcPct val="35000"/>
            </a:spcAft>
            <a:buNone/>
          </a:pPr>
          <a:r>
            <a:rPr lang="en-US" sz="1100" kern="1200" dirty="0"/>
            <a:t>Best Information – is this really relevant.   </a:t>
          </a:r>
        </a:p>
      </dsp:txBody>
      <dsp:txXfrm>
        <a:off x="1646578" y="1373730"/>
        <a:ext cx="4939735" cy="450814"/>
      </dsp:txXfrm>
    </dsp:sp>
    <dsp:sp modelId="{40D20314-CADD-4828-A32F-AECA91D4E327}">
      <dsp:nvSpPr>
        <dsp:cNvPr id="0" name=""/>
        <dsp:cNvSpPr/>
      </dsp:nvSpPr>
      <dsp:spPr>
        <a:xfrm rot="10800000">
          <a:off x="0" y="686934"/>
          <a:ext cx="1646578"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17105" tIns="106680" rIns="117105" bIns="106680" numCol="1" spcCol="1270" anchor="ctr" anchorCtr="0">
          <a:noAutofit/>
        </a:bodyPr>
        <a:lstStyle/>
        <a:p>
          <a:pPr marL="0" lvl="0" indent="0" algn="ctr" defTabSz="666750">
            <a:lnSpc>
              <a:spcPct val="90000"/>
            </a:lnSpc>
            <a:spcBef>
              <a:spcPct val="0"/>
            </a:spcBef>
            <a:spcAft>
              <a:spcPct val="35000"/>
            </a:spcAft>
            <a:buNone/>
          </a:pPr>
          <a:r>
            <a:rPr lang="en-US" sz="1500" kern="1200"/>
            <a:t>Select</a:t>
          </a:r>
        </a:p>
      </dsp:txBody>
      <dsp:txXfrm rot="-10800000">
        <a:off x="0" y="686934"/>
        <a:ext cx="1646578" cy="450814"/>
      </dsp:txXfrm>
    </dsp:sp>
    <dsp:sp modelId="{342B05C5-D2D3-4CC8-ABDF-456DDD9C3E6F}">
      <dsp:nvSpPr>
        <dsp:cNvPr id="0" name=""/>
        <dsp:cNvSpPr/>
      </dsp:nvSpPr>
      <dsp:spPr>
        <a:xfrm>
          <a:off x="1646578" y="686934"/>
          <a:ext cx="4939735"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201" tIns="139700" rIns="100201" bIns="139700" numCol="1" spcCol="1270" anchor="ctr" anchorCtr="0">
          <a:noAutofit/>
        </a:bodyPr>
        <a:lstStyle/>
        <a:p>
          <a:pPr marL="0" lvl="0" indent="0" algn="l" defTabSz="488950">
            <a:lnSpc>
              <a:spcPct val="90000"/>
            </a:lnSpc>
            <a:spcBef>
              <a:spcPct val="0"/>
            </a:spcBef>
            <a:spcAft>
              <a:spcPct val="35000"/>
            </a:spcAft>
            <a:buNone/>
          </a:pPr>
          <a:r>
            <a:rPr lang="en-US" sz="1100" kern="1200" dirty="0"/>
            <a:t>Select Your Main Points – determine what to leave in and what to take out. </a:t>
          </a:r>
        </a:p>
      </dsp:txBody>
      <dsp:txXfrm>
        <a:off x="1646578" y="686934"/>
        <a:ext cx="4939735" cy="450814"/>
      </dsp:txXfrm>
    </dsp:sp>
    <dsp:sp modelId="{B05E61F4-30BA-4A5C-AF12-18B91F13993C}">
      <dsp:nvSpPr>
        <dsp:cNvPr id="0" name=""/>
        <dsp:cNvSpPr/>
      </dsp:nvSpPr>
      <dsp:spPr>
        <a:xfrm rot="10800000">
          <a:off x="0" y="138"/>
          <a:ext cx="1646578"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17105" tIns="106680" rIns="117105" bIns="106680" numCol="1" spcCol="1270" anchor="ctr" anchorCtr="0">
          <a:noAutofit/>
        </a:bodyPr>
        <a:lstStyle/>
        <a:p>
          <a:pPr marL="0" lvl="0" indent="0" algn="ctr" defTabSz="666750">
            <a:lnSpc>
              <a:spcPct val="90000"/>
            </a:lnSpc>
            <a:spcBef>
              <a:spcPct val="0"/>
            </a:spcBef>
            <a:spcAft>
              <a:spcPct val="35000"/>
            </a:spcAft>
            <a:buNone/>
          </a:pPr>
          <a:r>
            <a:rPr lang="en-US" sz="1500" kern="1200"/>
            <a:t>Prepare</a:t>
          </a:r>
        </a:p>
      </dsp:txBody>
      <dsp:txXfrm rot="-10800000">
        <a:off x="0" y="138"/>
        <a:ext cx="1646578" cy="450814"/>
      </dsp:txXfrm>
    </dsp:sp>
    <dsp:sp modelId="{1D9A1CFA-6841-41AE-8E3A-C949830D80C4}">
      <dsp:nvSpPr>
        <dsp:cNvPr id="0" name=""/>
        <dsp:cNvSpPr/>
      </dsp:nvSpPr>
      <dsp:spPr>
        <a:xfrm>
          <a:off x="1646578" y="138"/>
          <a:ext cx="4939735"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201" tIns="139700" rIns="100201" bIns="139700" numCol="1" spcCol="1270" anchor="ctr" anchorCtr="0">
          <a:noAutofit/>
        </a:bodyPr>
        <a:lstStyle/>
        <a:p>
          <a:pPr marL="0" lvl="0" indent="0" algn="l" defTabSz="488950">
            <a:lnSpc>
              <a:spcPct val="90000"/>
            </a:lnSpc>
            <a:spcBef>
              <a:spcPct val="0"/>
            </a:spcBef>
            <a:spcAft>
              <a:spcPct val="35000"/>
            </a:spcAft>
            <a:buNone/>
          </a:pPr>
          <a:r>
            <a:rPr lang="en-US" sz="1100" kern="1200" dirty="0"/>
            <a:t>Prepare Your Technology - Check Camera and Audio are all functioning correctly.  </a:t>
          </a:r>
        </a:p>
      </dsp:txBody>
      <dsp:txXfrm>
        <a:off x="1646578" y="138"/>
        <a:ext cx="4939735" cy="4508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411A5-BCD8-47EB-AE11-B3A0B8009F2E}">
      <dsp:nvSpPr>
        <dsp:cNvPr id="0" name=""/>
        <dsp:cNvSpPr/>
      </dsp:nvSpPr>
      <dsp:spPr>
        <a:xfrm>
          <a:off x="0" y="57600"/>
          <a:ext cx="5445252" cy="2199600"/>
        </a:xfrm>
        <a:prstGeom prst="roundRect">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Make Interesting Online Presentations: Basic Improvement And Tips For Aspiring Professionals: Tips On How To Successfully Do An Online Presentation by Xiao Mahon. Format: Kindle Edition. Free for the next few weeks</a:t>
          </a:r>
          <a:endParaRPr lang="en-US" sz="2000" kern="1200" dirty="0"/>
        </a:p>
      </dsp:txBody>
      <dsp:txXfrm>
        <a:off x="107376" y="164976"/>
        <a:ext cx="5230500" cy="1984848"/>
      </dsp:txXfrm>
    </dsp:sp>
    <dsp:sp modelId="{BFE6B5F3-8D79-4D73-80CD-DF8A001F422A}">
      <dsp:nvSpPr>
        <dsp:cNvPr id="0" name=""/>
        <dsp:cNvSpPr/>
      </dsp:nvSpPr>
      <dsp:spPr>
        <a:xfrm>
          <a:off x="0" y="2314800"/>
          <a:ext cx="5445252" cy="2199600"/>
        </a:xfrm>
        <a:prstGeom prst="roundRect">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Your Guide To Deliver An Awesome Presentation: Focus On What The Audience Really Wants: How To Make A Good Presentation Kindle Edition by </a:t>
          </a:r>
          <a:r>
            <a:rPr lang="en-GB" sz="2000" u="sng" kern="1200">
              <a:hlinkClick xmlns:r="http://schemas.openxmlformats.org/officeDocument/2006/relationships" r:id="rId1"/>
            </a:rPr>
            <a:t>Elinor Rosales</a:t>
          </a:r>
          <a:r>
            <a:rPr lang="en-GB" sz="2000" kern="1200"/>
            <a:t> Format: Kindle Edition</a:t>
          </a:r>
          <a:endParaRPr lang="en-US" sz="2000" kern="1200"/>
        </a:p>
      </dsp:txBody>
      <dsp:txXfrm>
        <a:off x="107376" y="2422176"/>
        <a:ext cx="5230500" cy="198484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9/20/2023</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9/20/2023</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a:t>
            </a:fld>
            <a:endParaRPr lang="en-GB"/>
          </a:p>
        </p:txBody>
      </p:sp>
    </p:spTree>
    <p:extLst>
      <p:ext uri="{BB962C8B-B14F-4D97-AF65-F5344CB8AC3E}">
        <p14:creationId xmlns:p14="http://schemas.microsoft.com/office/powerpoint/2010/main" val="1275859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2</a:t>
            </a:fld>
            <a:endParaRPr lang="en-GB"/>
          </a:p>
        </p:txBody>
      </p:sp>
    </p:spTree>
    <p:extLst>
      <p:ext uri="{BB962C8B-B14F-4D97-AF65-F5344CB8AC3E}">
        <p14:creationId xmlns:p14="http://schemas.microsoft.com/office/powerpoint/2010/main" val="4144098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rial"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a:t>
            </a:fld>
            <a:endParaRPr lang="en-GB"/>
          </a:p>
        </p:txBody>
      </p:sp>
    </p:spTree>
    <p:extLst>
      <p:ext uri="{BB962C8B-B14F-4D97-AF65-F5344CB8AC3E}">
        <p14:creationId xmlns:p14="http://schemas.microsoft.com/office/powerpoint/2010/main" val="1000340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4</a:t>
            </a:fld>
            <a:endParaRPr lang="en-GB"/>
          </a:p>
        </p:txBody>
      </p:sp>
    </p:spTree>
    <p:extLst>
      <p:ext uri="{BB962C8B-B14F-4D97-AF65-F5344CB8AC3E}">
        <p14:creationId xmlns:p14="http://schemas.microsoft.com/office/powerpoint/2010/main" val="3279842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5</a:t>
            </a:fld>
            <a:endParaRPr lang="en-GB"/>
          </a:p>
        </p:txBody>
      </p:sp>
    </p:spTree>
    <p:extLst>
      <p:ext uri="{BB962C8B-B14F-4D97-AF65-F5344CB8AC3E}">
        <p14:creationId xmlns:p14="http://schemas.microsoft.com/office/powerpoint/2010/main" val="2062877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761598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7</a:t>
            </a:fld>
            <a:endParaRPr lang="en-GB"/>
          </a:p>
        </p:txBody>
      </p:sp>
    </p:spTree>
    <p:extLst>
      <p:ext uri="{BB962C8B-B14F-4D97-AF65-F5344CB8AC3E}">
        <p14:creationId xmlns:p14="http://schemas.microsoft.com/office/powerpoint/2010/main" val="21324884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None/>
            </a:pPr>
            <a:r>
              <a:rPr lang="en-GB" sz="1200" dirty="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8</a:t>
            </a:fld>
            <a:endParaRPr lang="en-GB"/>
          </a:p>
        </p:txBody>
      </p:sp>
    </p:spTree>
    <p:extLst>
      <p:ext uri="{BB962C8B-B14F-4D97-AF65-F5344CB8AC3E}">
        <p14:creationId xmlns:p14="http://schemas.microsoft.com/office/powerpoint/2010/main" val="4263588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9</a:t>
            </a:fld>
            <a:endParaRPr lang="en-GB"/>
          </a:p>
        </p:txBody>
      </p:sp>
    </p:spTree>
    <p:extLst>
      <p:ext uri="{BB962C8B-B14F-4D97-AF65-F5344CB8AC3E}">
        <p14:creationId xmlns:p14="http://schemas.microsoft.com/office/powerpoint/2010/main" val="649329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10</a:t>
            </a:fld>
            <a:endParaRPr lang="en-GB"/>
          </a:p>
        </p:txBody>
      </p:sp>
    </p:spTree>
    <p:extLst>
      <p:ext uri="{BB962C8B-B14F-4D97-AF65-F5344CB8AC3E}">
        <p14:creationId xmlns:p14="http://schemas.microsoft.com/office/powerpoint/2010/main" val="21908893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11</a:t>
            </a:fld>
            <a:endParaRPr lang="en-GB"/>
          </a:p>
        </p:txBody>
      </p:sp>
    </p:spTree>
    <p:extLst>
      <p:ext uri="{BB962C8B-B14F-4D97-AF65-F5344CB8AC3E}">
        <p14:creationId xmlns:p14="http://schemas.microsoft.com/office/powerpoint/2010/main" val="3059315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12</a:t>
            </a:fld>
            <a:endParaRPr lang="en-GB"/>
          </a:p>
        </p:txBody>
      </p:sp>
    </p:spTree>
    <p:extLst>
      <p:ext uri="{BB962C8B-B14F-4D97-AF65-F5344CB8AC3E}">
        <p14:creationId xmlns:p14="http://schemas.microsoft.com/office/powerpoint/2010/main" val="28204868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a:t>
            </a:r>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13</a:t>
            </a:fld>
            <a:endParaRPr lang="en-GB"/>
          </a:p>
        </p:txBody>
      </p:sp>
    </p:spTree>
    <p:extLst>
      <p:ext uri="{BB962C8B-B14F-4D97-AF65-F5344CB8AC3E}">
        <p14:creationId xmlns:p14="http://schemas.microsoft.com/office/powerpoint/2010/main" val="31660666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14</a:t>
            </a:fld>
            <a:endParaRPr lang="en-GB"/>
          </a:p>
        </p:txBody>
      </p:sp>
    </p:spTree>
    <p:extLst>
      <p:ext uri="{BB962C8B-B14F-4D97-AF65-F5344CB8AC3E}">
        <p14:creationId xmlns:p14="http://schemas.microsoft.com/office/powerpoint/2010/main" val="9118490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 </a:t>
            </a:r>
            <a:endParaRPr lang="en-GB"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15</a:t>
            </a:fld>
            <a:endParaRPr lang="en-GB"/>
          </a:p>
        </p:txBody>
      </p:sp>
    </p:spTree>
    <p:extLst>
      <p:ext uri="{BB962C8B-B14F-4D97-AF65-F5344CB8AC3E}">
        <p14:creationId xmlns:p14="http://schemas.microsoft.com/office/powerpoint/2010/main" val="34889352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16</a:t>
            </a:fld>
            <a:endParaRPr lang="en-GB"/>
          </a:p>
        </p:txBody>
      </p:sp>
    </p:spTree>
    <p:extLst>
      <p:ext uri="{BB962C8B-B14F-4D97-AF65-F5344CB8AC3E}">
        <p14:creationId xmlns:p14="http://schemas.microsoft.com/office/powerpoint/2010/main" val="17214391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17</a:t>
            </a:fld>
            <a:endParaRPr lang="en-GB"/>
          </a:p>
        </p:txBody>
      </p:sp>
    </p:spTree>
    <p:extLst>
      <p:ext uri="{BB962C8B-B14F-4D97-AF65-F5344CB8AC3E}">
        <p14:creationId xmlns:p14="http://schemas.microsoft.com/office/powerpoint/2010/main" val="21733103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50761" y="4400550"/>
            <a:ext cx="5975797" cy="3600450"/>
          </a:xfrm>
        </p:spPr>
        <p:txBody>
          <a:bodyPr/>
          <a:lstStyle/>
          <a:p>
            <a:pPr algn="l"/>
            <a:r>
              <a:rPr lang="en-GB" b="0" i="0" dirty="0">
                <a:solidFill>
                  <a:srgbClr val="333333"/>
                </a:solidFill>
                <a:effectLst/>
                <a:latin typeface="Arial" panose="020B0604020202020204" pitchFamily="34" charset="0"/>
                <a:cs typeface="Arial" panose="020B0604020202020204" pitchFamily="34" charset="0"/>
              </a:rPr>
              <a:t> </a:t>
            </a:r>
            <a:endParaRPr lang="en-GB"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A3C37BE-C303-496D-B5CD-85F2937540FC}" type="slidenum">
              <a:rPr lang="en-GB" smtClean="0"/>
              <a:t>18</a:t>
            </a:fld>
            <a:endParaRPr lang="en-GB"/>
          </a:p>
        </p:txBody>
      </p:sp>
      <p:sp>
        <p:nvSpPr>
          <p:cNvPr id="6" name="TextBox 5">
            <a:extLst>
              <a:ext uri="{FF2B5EF4-FFF2-40B4-BE49-F238E27FC236}">
                <a16:creationId xmlns:a16="http://schemas.microsoft.com/office/drawing/2014/main" id="{AAF8A78B-3487-E1C8-6A7A-EE29A163016C}"/>
              </a:ext>
            </a:extLst>
          </p:cNvPr>
          <p:cNvSpPr txBox="1"/>
          <p:nvPr/>
        </p:nvSpPr>
        <p:spPr>
          <a:xfrm>
            <a:off x="685799" y="4400550"/>
            <a:ext cx="5975797" cy="553998"/>
          </a:xfrm>
          <a:prstGeom prst="rect">
            <a:avLst/>
          </a:prstGeom>
          <a:noFill/>
        </p:spPr>
        <p:txBody>
          <a:bodyPr wrap="square">
            <a:spAutoFit/>
          </a:bodyPr>
          <a:lstStyle/>
          <a:p>
            <a:pPr lvl="0"/>
            <a:r>
              <a:rPr lang="en-GB" sz="1200" dirty="0">
                <a:solidFill>
                  <a:srgbClr val="000000"/>
                </a:solidFill>
                <a:effectLst/>
                <a:latin typeface="Arial" panose="020B0604020202020204" pitchFamily="34" charset="0"/>
                <a:ea typeface="Cambria" panose="02040503050406030204" pitchFamily="18" charset="0"/>
                <a:cs typeface="Arial" panose="020B0604020202020204" pitchFamily="34" charset="0"/>
              </a:rPr>
              <a:t> </a:t>
            </a:r>
          </a:p>
          <a:p>
            <a:r>
              <a:rPr lang="en-GB" sz="1800" dirty="0">
                <a:solidFill>
                  <a:srgbClr val="000000"/>
                </a:solidFill>
                <a:effectLst/>
                <a:latin typeface="Arial" panose="020B0604020202020204" pitchFamily="34" charset="0"/>
                <a:ea typeface="Cambria" panose="02040503050406030204" pitchFamily="18" charset="0"/>
              </a:rPr>
              <a:t> </a:t>
            </a:r>
            <a:endParaRPr lang="en-GB" sz="2000" dirty="0">
              <a:solidFill>
                <a:srgbClr val="000000"/>
              </a:solidFill>
              <a:effectLst/>
              <a:latin typeface="Times New Roman" panose="02020603050405020304" pitchFamily="18" charset="0"/>
              <a:ea typeface="Cambria" panose="02040503050406030204" pitchFamily="18" charset="0"/>
            </a:endParaRPr>
          </a:p>
        </p:txBody>
      </p:sp>
    </p:spTree>
    <p:extLst>
      <p:ext uri="{BB962C8B-B14F-4D97-AF65-F5344CB8AC3E}">
        <p14:creationId xmlns:p14="http://schemas.microsoft.com/office/powerpoint/2010/main" val="23227928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19</a:t>
            </a:fld>
            <a:endParaRPr lang="en-GB"/>
          </a:p>
        </p:txBody>
      </p:sp>
    </p:spTree>
    <p:extLst>
      <p:ext uri="{BB962C8B-B14F-4D97-AF65-F5344CB8AC3E}">
        <p14:creationId xmlns:p14="http://schemas.microsoft.com/office/powerpoint/2010/main" val="36540470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1000"/>
              </a:spcAft>
            </a:pPr>
            <a:r>
              <a:rPr lang="en-GB" dirty="0">
                <a:effectLst/>
                <a:latin typeface="Arial" panose="020B0604020202020204" pitchFamily="34" charset="0"/>
                <a:ea typeface="Arial" panose="020B0604020202020204" pitchFamily="34" charset="0"/>
                <a:cs typeface="Arial" panose="020B0604020202020204" pitchFamily="34" charset="0"/>
              </a:rPr>
              <a:t> </a:t>
            </a:r>
            <a:r>
              <a:rPr lang="en-GB" dirty="0">
                <a:effectLst/>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20</a:t>
            </a:fld>
            <a:endParaRPr lang="en-GB"/>
          </a:p>
        </p:txBody>
      </p:sp>
    </p:spTree>
    <p:extLst>
      <p:ext uri="{BB962C8B-B14F-4D97-AF65-F5344CB8AC3E}">
        <p14:creationId xmlns:p14="http://schemas.microsoft.com/office/powerpoint/2010/main" val="39025437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21</a:t>
            </a:fld>
            <a:endParaRPr lang="en-GB"/>
          </a:p>
        </p:txBody>
      </p:sp>
      <p:sp>
        <p:nvSpPr>
          <p:cNvPr id="14" name="TextBox 13">
            <a:extLst>
              <a:ext uri="{FF2B5EF4-FFF2-40B4-BE49-F238E27FC236}">
                <a16:creationId xmlns:a16="http://schemas.microsoft.com/office/drawing/2014/main" id="{454F8318-4046-080C-96CB-A7342B551BD0}"/>
              </a:ext>
            </a:extLst>
          </p:cNvPr>
          <p:cNvSpPr txBox="1"/>
          <p:nvPr/>
        </p:nvSpPr>
        <p:spPr>
          <a:xfrm>
            <a:off x="738924" y="4477936"/>
            <a:ext cx="5433275" cy="276999"/>
          </a:xfrm>
          <a:prstGeom prst="rect">
            <a:avLst/>
          </a:prstGeom>
          <a:noFill/>
        </p:spPr>
        <p:txBody>
          <a:bodyPr wrap="square">
            <a:spAutoFit/>
          </a:bodyPr>
          <a:lstStyle/>
          <a:p>
            <a:r>
              <a:rPr lang="en-GB" sz="1200" dirty="0">
                <a:solidFill>
                  <a:srgbClr val="000000"/>
                </a:solidFill>
                <a:effectLst/>
                <a:latin typeface="Arial" panose="020B0604020202020204" pitchFamily="34" charset="0"/>
                <a:ea typeface="Cambria" panose="02040503050406030204" pitchFamily="18" charset="0"/>
              </a:rPr>
              <a:t> </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72838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22</a:t>
            </a:fld>
            <a:endParaRPr lang="en-GB"/>
          </a:p>
        </p:txBody>
      </p:sp>
      <p:sp>
        <p:nvSpPr>
          <p:cNvPr id="6" name="TextBox 5">
            <a:extLst>
              <a:ext uri="{FF2B5EF4-FFF2-40B4-BE49-F238E27FC236}">
                <a16:creationId xmlns:a16="http://schemas.microsoft.com/office/drawing/2014/main" id="{0538D48C-9C55-FA10-BFC9-965FA016DE1A}"/>
              </a:ext>
            </a:extLst>
          </p:cNvPr>
          <p:cNvSpPr txBox="1"/>
          <p:nvPr/>
        </p:nvSpPr>
        <p:spPr>
          <a:xfrm>
            <a:off x="685800" y="4475478"/>
            <a:ext cx="5531476" cy="653897"/>
          </a:xfrm>
          <a:prstGeom prst="rect">
            <a:avLst/>
          </a:prstGeom>
          <a:noFill/>
        </p:spPr>
        <p:txBody>
          <a:bodyPr wrap="square">
            <a:spAutoFit/>
          </a:bodyPr>
          <a:lstStyle/>
          <a:p>
            <a:pPr>
              <a:lnSpc>
                <a:spcPct val="115000"/>
              </a:lnSpc>
              <a:spcBef>
                <a:spcPts val="1200"/>
              </a:spcBef>
            </a:pPr>
            <a:r>
              <a:rPr lang="en-GB" sz="1200" dirty="0">
                <a:effectLst/>
                <a:latin typeface="Arial" panose="020B0604020202020204" pitchFamily="34" charset="0"/>
                <a:ea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15000"/>
              </a:lnSpc>
              <a:spcBef>
                <a:spcPts val="1200"/>
              </a:spcBef>
            </a:pP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926377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23</a:t>
            </a:fld>
            <a:endParaRPr lang="en-GB"/>
          </a:p>
        </p:txBody>
      </p:sp>
    </p:spTree>
    <p:extLst>
      <p:ext uri="{BB962C8B-B14F-4D97-AF65-F5344CB8AC3E}">
        <p14:creationId xmlns:p14="http://schemas.microsoft.com/office/powerpoint/2010/main" val="11453469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24</a:t>
            </a:fld>
            <a:endParaRPr lang="en-GB"/>
          </a:p>
        </p:txBody>
      </p:sp>
    </p:spTree>
    <p:extLst>
      <p:ext uri="{BB962C8B-B14F-4D97-AF65-F5344CB8AC3E}">
        <p14:creationId xmlns:p14="http://schemas.microsoft.com/office/powerpoint/2010/main" val="31856383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25</a:t>
            </a:fld>
            <a:endParaRPr lang="en-GB"/>
          </a:p>
        </p:txBody>
      </p:sp>
    </p:spTree>
    <p:extLst>
      <p:ext uri="{BB962C8B-B14F-4D97-AF65-F5344CB8AC3E}">
        <p14:creationId xmlns:p14="http://schemas.microsoft.com/office/powerpoint/2010/main" val="37253971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F2024"/>
                </a:solidFill>
                <a:effectLst/>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A3C37BE-C303-496D-B5CD-85F2937540FC}" type="slidenum">
              <a:rPr lang="en-GB" smtClean="0"/>
              <a:t>26</a:t>
            </a:fld>
            <a:endParaRPr lang="en-GB"/>
          </a:p>
        </p:txBody>
      </p:sp>
    </p:spTree>
    <p:extLst>
      <p:ext uri="{BB962C8B-B14F-4D97-AF65-F5344CB8AC3E}">
        <p14:creationId xmlns:p14="http://schemas.microsoft.com/office/powerpoint/2010/main" val="35378189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27</a:t>
            </a:fld>
            <a:endParaRPr lang="en-GB"/>
          </a:p>
        </p:txBody>
      </p:sp>
    </p:spTree>
    <p:extLst>
      <p:ext uri="{BB962C8B-B14F-4D97-AF65-F5344CB8AC3E}">
        <p14:creationId xmlns:p14="http://schemas.microsoft.com/office/powerpoint/2010/main" val="19706739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28</a:t>
            </a:fld>
            <a:endParaRPr lang="en-GB"/>
          </a:p>
        </p:txBody>
      </p:sp>
    </p:spTree>
    <p:extLst>
      <p:ext uri="{BB962C8B-B14F-4D97-AF65-F5344CB8AC3E}">
        <p14:creationId xmlns:p14="http://schemas.microsoft.com/office/powerpoint/2010/main" val="39262812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29</a:t>
            </a:fld>
            <a:endParaRPr lang="en-GB"/>
          </a:p>
        </p:txBody>
      </p:sp>
    </p:spTree>
    <p:extLst>
      <p:ext uri="{BB962C8B-B14F-4D97-AF65-F5344CB8AC3E}">
        <p14:creationId xmlns:p14="http://schemas.microsoft.com/office/powerpoint/2010/main" val="24822632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tabLst/>
              <a:defRPr/>
            </a:pPr>
            <a:endParaRPr lang="en-GB" b="0" i="0" dirty="0">
              <a:solidFill>
                <a:srgbClr val="111111"/>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30</a:t>
            </a:fld>
            <a:endParaRPr lang="en-GB"/>
          </a:p>
        </p:txBody>
      </p:sp>
    </p:spTree>
    <p:extLst>
      <p:ext uri="{BB962C8B-B14F-4D97-AF65-F5344CB8AC3E}">
        <p14:creationId xmlns:p14="http://schemas.microsoft.com/office/powerpoint/2010/main" val="18278598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31</a:t>
            </a:fld>
            <a:endParaRPr lang="en-GB"/>
          </a:p>
        </p:txBody>
      </p:sp>
    </p:spTree>
    <p:extLst>
      <p:ext uri="{BB962C8B-B14F-4D97-AF65-F5344CB8AC3E}">
        <p14:creationId xmlns:p14="http://schemas.microsoft.com/office/powerpoint/2010/main" val="13315210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t> </a:t>
            </a:r>
            <a:endParaRPr lang="en-GB" sz="1200"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32</a:t>
            </a:fld>
            <a:endParaRPr lang="en-GB"/>
          </a:p>
        </p:txBody>
      </p:sp>
    </p:spTree>
    <p:extLst>
      <p:ext uri="{BB962C8B-B14F-4D97-AF65-F5344CB8AC3E}">
        <p14:creationId xmlns:p14="http://schemas.microsoft.com/office/powerpoint/2010/main" val="27136978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ym typeface="Webdings" panose="05030102010509060703" pitchFamily="18" charset="2"/>
              </a:rPr>
              <a:t> </a:t>
            </a:r>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33</a:t>
            </a:fld>
            <a:endParaRPr lang="en-GB"/>
          </a:p>
        </p:txBody>
      </p:sp>
    </p:spTree>
    <p:extLst>
      <p:ext uri="{BB962C8B-B14F-4D97-AF65-F5344CB8AC3E}">
        <p14:creationId xmlns:p14="http://schemas.microsoft.com/office/powerpoint/2010/main" val="14395308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34</a:t>
            </a:fld>
            <a:endParaRPr lang="en-GB"/>
          </a:p>
        </p:txBody>
      </p:sp>
    </p:spTree>
    <p:extLst>
      <p:ext uri="{BB962C8B-B14F-4D97-AF65-F5344CB8AC3E}">
        <p14:creationId xmlns:p14="http://schemas.microsoft.com/office/powerpoint/2010/main" val="108969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35</a:t>
            </a:fld>
            <a:endParaRPr lang="en-GB"/>
          </a:p>
        </p:txBody>
      </p:sp>
    </p:spTree>
    <p:extLst>
      <p:ext uri="{BB962C8B-B14F-4D97-AF65-F5344CB8AC3E}">
        <p14:creationId xmlns:p14="http://schemas.microsoft.com/office/powerpoint/2010/main" val="28393710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36</a:t>
            </a:fld>
            <a:endParaRPr lang="en-GB"/>
          </a:p>
        </p:txBody>
      </p:sp>
    </p:spTree>
    <p:extLst>
      <p:ext uri="{BB962C8B-B14F-4D97-AF65-F5344CB8AC3E}">
        <p14:creationId xmlns:p14="http://schemas.microsoft.com/office/powerpoint/2010/main" val="24066812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37</a:t>
            </a:fld>
            <a:endParaRPr lang="en-GB"/>
          </a:p>
        </p:txBody>
      </p:sp>
    </p:spTree>
    <p:extLst>
      <p:ext uri="{BB962C8B-B14F-4D97-AF65-F5344CB8AC3E}">
        <p14:creationId xmlns:p14="http://schemas.microsoft.com/office/powerpoint/2010/main" val="82724156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38</a:t>
            </a:fld>
            <a:endParaRPr lang="en-GB"/>
          </a:p>
        </p:txBody>
      </p:sp>
    </p:spTree>
    <p:extLst>
      <p:ext uri="{BB962C8B-B14F-4D97-AF65-F5344CB8AC3E}">
        <p14:creationId xmlns:p14="http://schemas.microsoft.com/office/powerpoint/2010/main" val="18338664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39</a:t>
            </a:fld>
            <a:endParaRPr lang="en-GB"/>
          </a:p>
        </p:txBody>
      </p:sp>
    </p:spTree>
    <p:extLst>
      <p:ext uri="{BB962C8B-B14F-4D97-AF65-F5344CB8AC3E}">
        <p14:creationId xmlns:p14="http://schemas.microsoft.com/office/powerpoint/2010/main" val="35708406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40</a:t>
            </a:fld>
            <a:endParaRPr lang="en-GB"/>
          </a:p>
        </p:txBody>
      </p:sp>
    </p:spTree>
    <p:extLst>
      <p:ext uri="{BB962C8B-B14F-4D97-AF65-F5344CB8AC3E}">
        <p14:creationId xmlns:p14="http://schemas.microsoft.com/office/powerpoint/2010/main" val="36795337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41</a:t>
            </a:fld>
            <a:endParaRPr lang="en-GB"/>
          </a:p>
        </p:txBody>
      </p:sp>
    </p:spTree>
    <p:extLst>
      <p:ext uri="{BB962C8B-B14F-4D97-AF65-F5344CB8AC3E}">
        <p14:creationId xmlns:p14="http://schemas.microsoft.com/office/powerpoint/2010/main" val="300790102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9/20/2023</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9/20/2023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9/20/2023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9/20/2023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9/20/2023</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9/20/2023</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9/20/2023</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9/20/2023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9/20/2023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9/20/2023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9/20/2023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9/20/2023</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0.xml"/><Relationship Id="rId1" Type="http://schemas.openxmlformats.org/officeDocument/2006/relationships/slideLayout" Target="../slideLayouts/slideLayout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openxmlformats.org/officeDocument/2006/relationships/image" Target="../media/image50.jpeg"/></Relationships>
</file>

<file path=ppt/slides/_rels/slide3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amazon.co.uk/Research-Ethics-Students-Social-Sciences-ebook/dp/B08J2Y2W7Z/ref=sr_1_6?crid=1GVEFDLL4T27U&amp;keywords=research+ethics&amp;qid=1691646866&amp;s=books&amp;sprefix=research+ethics%2Cstripbooks%2C120&amp;sr=1-6"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hyperlink" Target="https://www.amazon.co.uk/Jaap-Bos/e/B001HD3JNO?ref=sr_ntt_srch_lnk_6&amp;qid=1691646866&amp;sr=1-6" TargetMode="External"/><Relationship Id="rId4" Type="http://schemas.openxmlformats.org/officeDocument/2006/relationships/image" Target="../media/image52.jpeg"/></Relationships>
</file>

<file path=ppt/slides/_rels/slide35.xml.rels><?xml version="1.0" encoding="UTF-8" standalone="yes"?>
<Relationships xmlns="http://schemas.openxmlformats.org/package/2006/relationships"><Relationship Id="rId3" Type="http://schemas.openxmlformats.org/officeDocument/2006/relationships/hyperlink" Target="https://www.amazon.co.uk/Art-Online-Presentation-Aparna-Sethi/dp/B08CPJJSF7/ref=sr_1_5?crid=W9K9DWHBLR2Q&amp;keywords=online+presentations&amp;qid=1691648781&amp;s=books&amp;sprefix=online+presentations%2Cstripbooks%2C112&amp;sr=1-5"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53.jpeg"/></Relationships>
</file>

<file path=ppt/slides/_rels/slide36.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6.xml"/><Relationship Id="rId1" Type="http://schemas.openxmlformats.org/officeDocument/2006/relationships/slideLayout" Target="../slideLayouts/slideLayout9.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mbDipVRt5aE"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hyperlink" Target="https://www.youtube.com/watch?v=LTWf8Ck8Dk8"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77587-BAB0-4412-BD02-9D2F0012E728}"/>
              </a:ext>
            </a:extLst>
          </p:cNvPr>
          <p:cNvSpPr>
            <a:spLocks noGrp="1"/>
          </p:cNvSpPr>
          <p:nvPr>
            <p:ph type="title"/>
          </p:nvPr>
        </p:nvSpPr>
        <p:spPr>
          <a:xfrm>
            <a:off x="1104900" y="76200"/>
            <a:ext cx="9980682" cy="1096962"/>
          </a:xfrm>
        </p:spPr>
        <p:txBody>
          <a:bodyPr anchor="b">
            <a:normAutofit/>
          </a:bodyPr>
          <a:lstStyle/>
          <a:p>
            <a:r>
              <a:rPr lang="en-GB" sz="4000" b="1" dirty="0"/>
              <a:t>Advanced research methods in counselling:</a:t>
            </a:r>
          </a:p>
        </p:txBody>
      </p:sp>
      <p:sp>
        <p:nvSpPr>
          <p:cNvPr id="3" name="Content Placeholder 2">
            <a:extLst>
              <a:ext uri="{FF2B5EF4-FFF2-40B4-BE49-F238E27FC236}">
                <a16:creationId xmlns:a16="http://schemas.microsoft.com/office/drawing/2014/main" id="{D882D33D-7394-459A-9097-368D4E7EF428}"/>
              </a:ext>
            </a:extLst>
          </p:cNvPr>
          <p:cNvSpPr>
            <a:spLocks noGrp="1"/>
          </p:cNvSpPr>
          <p:nvPr>
            <p:ph type="body" sz="half" idx="2"/>
          </p:nvPr>
        </p:nvSpPr>
        <p:spPr>
          <a:xfrm>
            <a:off x="1104900" y="1600200"/>
            <a:ext cx="3396996" cy="4572000"/>
          </a:xfrm>
        </p:spPr>
        <p:txBody>
          <a:bodyPr>
            <a:normAutofit fontScale="92500" lnSpcReduction="20000"/>
          </a:bodyPr>
          <a:lstStyle/>
          <a:p>
            <a:endParaRPr lang="en-GB" b="1" dirty="0"/>
          </a:p>
          <a:p>
            <a:endParaRPr lang="en-GB" b="1" dirty="0"/>
          </a:p>
          <a:p>
            <a:endParaRPr lang="en-GB" b="1" dirty="0"/>
          </a:p>
          <a:p>
            <a:br>
              <a:rPr lang="en-GB" b="1" dirty="0"/>
            </a:br>
            <a:br>
              <a:rPr lang="en-GB" b="1" dirty="0"/>
            </a:br>
            <a:r>
              <a:rPr lang="en-GB" sz="3600" b="1" dirty="0"/>
              <a:t>WORKSHOP: ASSESSMENT 1</a:t>
            </a:r>
          </a:p>
          <a:p>
            <a:endParaRPr lang="en-GB" sz="3600" b="1" dirty="0"/>
          </a:p>
          <a:p>
            <a:r>
              <a:rPr lang="en-GB" sz="3600" b="1" dirty="0"/>
              <a:t>PRESENTATION ON RESEARCH ETHICS</a:t>
            </a:r>
            <a:br>
              <a:rPr lang="en-GB" sz="3600" b="1" dirty="0"/>
            </a:br>
            <a:endParaRPr lang="en-GB" sz="3600" dirty="0"/>
          </a:p>
        </p:txBody>
      </p:sp>
      <p:pic>
        <p:nvPicPr>
          <p:cNvPr id="1026" name="Picture 2" descr="Free Person beside a Screen  Stock Photo">
            <a:extLst>
              <a:ext uri="{FF2B5EF4-FFF2-40B4-BE49-F238E27FC236}">
                <a16:creationId xmlns:a16="http://schemas.microsoft.com/office/drawing/2014/main" id="{08257372-BA1E-8442-58FB-E52648FB59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01059" y="2608323"/>
            <a:ext cx="4762500" cy="267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3794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2EF3B8B-A2C0-489D-A6CB-8688F727D106}"/>
              </a:ext>
            </a:extLst>
          </p:cNvPr>
          <p:cNvSpPr>
            <a:spLocks noGrp="1"/>
          </p:cNvSpPr>
          <p:nvPr>
            <p:ph type="title"/>
          </p:nvPr>
        </p:nvSpPr>
        <p:spPr/>
        <p:txBody>
          <a:bodyPr>
            <a:noAutofit/>
          </a:bodyPr>
          <a:lstStyle/>
          <a:p>
            <a:r>
              <a:rPr lang="en-GB" sz="4000" b="1" dirty="0"/>
              <a:t>Learning Aims for this lesson:</a:t>
            </a:r>
            <a:br>
              <a:rPr lang="en-GB" sz="4000" dirty="0"/>
            </a:br>
            <a:endParaRPr lang="en-GB" sz="4000" dirty="0"/>
          </a:p>
        </p:txBody>
      </p:sp>
      <p:sp>
        <p:nvSpPr>
          <p:cNvPr id="6" name="Content Placeholder 5">
            <a:extLst>
              <a:ext uri="{FF2B5EF4-FFF2-40B4-BE49-F238E27FC236}">
                <a16:creationId xmlns:a16="http://schemas.microsoft.com/office/drawing/2014/main" id="{3AE0C999-3337-4C47-B9E5-446A0B73E79B}"/>
              </a:ext>
            </a:extLst>
          </p:cNvPr>
          <p:cNvSpPr>
            <a:spLocks noGrp="1"/>
          </p:cNvSpPr>
          <p:nvPr>
            <p:ph idx="1"/>
          </p:nvPr>
        </p:nvSpPr>
        <p:spPr>
          <a:xfrm>
            <a:off x="1104900" y="1600200"/>
            <a:ext cx="10580822" cy="4572000"/>
          </a:xfrm>
        </p:spPr>
        <p:txBody>
          <a:bodyPr/>
          <a:lstStyle/>
          <a:p>
            <a:endParaRPr lang="en-GB" dirty="0"/>
          </a:p>
          <a:p>
            <a:endParaRPr lang="en-GB" dirty="0"/>
          </a:p>
          <a:p>
            <a:endParaRPr lang="en-GB" dirty="0"/>
          </a:p>
        </p:txBody>
      </p:sp>
      <p:sp>
        <p:nvSpPr>
          <p:cNvPr id="8" name="TextBox 7">
            <a:extLst>
              <a:ext uri="{FF2B5EF4-FFF2-40B4-BE49-F238E27FC236}">
                <a16:creationId xmlns:a16="http://schemas.microsoft.com/office/drawing/2014/main" id="{11BF1230-A0EF-4A5B-B504-4813D00FE37D}"/>
              </a:ext>
            </a:extLst>
          </p:cNvPr>
          <p:cNvSpPr txBox="1"/>
          <p:nvPr/>
        </p:nvSpPr>
        <p:spPr>
          <a:xfrm>
            <a:off x="1104900" y="1897348"/>
            <a:ext cx="7915114" cy="3218638"/>
          </a:xfrm>
          <a:prstGeom prst="rect">
            <a:avLst/>
          </a:prstGeom>
          <a:noFill/>
        </p:spPr>
        <p:txBody>
          <a:bodyPr wrap="square">
            <a:spAutoFit/>
          </a:bodyPr>
          <a:lstStyle/>
          <a:p>
            <a:pPr>
              <a:lnSpc>
                <a:spcPct val="107000"/>
              </a:lnSpc>
              <a:spcAft>
                <a:spcPts val="8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To gain understanding and direction which will assist you with completing Assessment 1 of this module</a:t>
            </a:r>
          </a:p>
        </p:txBody>
      </p:sp>
      <p:pic>
        <p:nvPicPr>
          <p:cNvPr id="1026" name="Picture 2" descr="It aims clipart 20 free Cliparts | Download images on Clipground 2022">
            <a:extLst>
              <a:ext uri="{FF2B5EF4-FFF2-40B4-BE49-F238E27FC236}">
                <a16:creationId xmlns:a16="http://schemas.microsoft.com/office/drawing/2014/main" id="{9BBF4756-9C62-B6B1-C4A3-20C0B369F7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77953" y="2328066"/>
            <a:ext cx="1961665" cy="3080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7804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EB08-D34C-4893-90BC-1A4C93D45DF4}"/>
              </a:ext>
            </a:extLst>
          </p:cNvPr>
          <p:cNvSpPr>
            <a:spLocks noGrp="1"/>
          </p:cNvSpPr>
          <p:nvPr>
            <p:ph type="title"/>
          </p:nvPr>
        </p:nvSpPr>
        <p:spPr>
          <a:xfrm>
            <a:off x="1104900" y="76200"/>
            <a:ext cx="9980682" cy="1096962"/>
          </a:xfrm>
        </p:spPr>
        <p:txBody>
          <a:bodyPr vert="horz" lIns="0" tIns="45720" rIns="0" bIns="45720" rtlCol="0" anchor="b">
            <a:normAutofit/>
          </a:bodyPr>
          <a:lstStyle/>
          <a:p>
            <a:r>
              <a:rPr lang="en-GB" sz="4000" b="1" dirty="0"/>
              <a:t>What is expected of you?</a:t>
            </a:r>
          </a:p>
        </p:txBody>
      </p:sp>
      <p:sp>
        <p:nvSpPr>
          <p:cNvPr id="6" name="TextBox 5">
            <a:extLst>
              <a:ext uri="{FF2B5EF4-FFF2-40B4-BE49-F238E27FC236}">
                <a16:creationId xmlns:a16="http://schemas.microsoft.com/office/drawing/2014/main" id="{FE73F446-ADF9-4F0A-BD7C-1F609C304836}"/>
              </a:ext>
            </a:extLst>
          </p:cNvPr>
          <p:cNvSpPr txBox="1"/>
          <p:nvPr/>
        </p:nvSpPr>
        <p:spPr>
          <a:xfrm>
            <a:off x="1104900" y="1600200"/>
            <a:ext cx="4914900" cy="4846320"/>
          </a:xfrm>
          <a:prstGeom prst="rect">
            <a:avLst/>
          </a:prstGeom>
        </p:spPr>
        <p:txBody>
          <a:bodyPr vert="horz" lIns="0" tIns="45720" rIns="0" bIns="45720" rtlCol="0">
            <a:noAutofit/>
          </a:bodyPr>
          <a:lstStyle/>
          <a:p>
            <a:pPr>
              <a:lnSpc>
                <a:spcPct val="90000"/>
              </a:lnSpc>
              <a:spcAft>
                <a:spcPts val="600"/>
              </a:spcAft>
            </a:pPr>
            <a:endParaRPr lang="en-GB" sz="3200" dirty="0">
              <a:latin typeface="Bookman Old Style" panose="02050604050505020204" pitchFamily="18" charset="0"/>
            </a:endParaRPr>
          </a:p>
        </p:txBody>
      </p:sp>
      <p:sp>
        <p:nvSpPr>
          <p:cNvPr id="8" name="TextBox 7">
            <a:extLst>
              <a:ext uri="{FF2B5EF4-FFF2-40B4-BE49-F238E27FC236}">
                <a16:creationId xmlns:a16="http://schemas.microsoft.com/office/drawing/2014/main" id="{151BECEE-43CE-49C9-BC84-53CF0518BDB7}"/>
              </a:ext>
            </a:extLst>
          </p:cNvPr>
          <p:cNvSpPr txBox="1"/>
          <p:nvPr/>
        </p:nvSpPr>
        <p:spPr>
          <a:xfrm>
            <a:off x="952500" y="1799618"/>
            <a:ext cx="4640905" cy="5206554"/>
          </a:xfrm>
          <a:prstGeom prst="rect">
            <a:avLst/>
          </a:prstGeom>
          <a:noFill/>
        </p:spPr>
        <p:txBody>
          <a:bodyPr wrap="square">
            <a:spAutoFit/>
          </a:bodyPr>
          <a:lstStyle/>
          <a:p>
            <a:pPr>
              <a:spcAft>
                <a:spcPts val="1000"/>
              </a:spcAft>
            </a:pPr>
            <a:r>
              <a:rPr lang="en-GB" sz="3600" dirty="0">
                <a:solidFill>
                  <a:srgbClr val="000000"/>
                </a:solidFill>
                <a:effectLst/>
                <a:latin typeface="Arial" panose="020B0604020202020204" pitchFamily="34" charset="0"/>
                <a:ea typeface="Times New Roman" panose="02020603050405020304" pitchFamily="18" charset="0"/>
              </a:rPr>
              <a:t>Present a 15-minute presentation to your peers on relevant ethical issues when collecting data via interviewing, focus groups, and questionnaires.  </a:t>
            </a:r>
          </a:p>
          <a:p>
            <a:pPr>
              <a:spcAft>
                <a:spcPts val="1000"/>
              </a:spcAft>
            </a:pPr>
            <a:r>
              <a:rPr lang="en-GB" sz="3600" dirty="0">
                <a:solidFill>
                  <a:srgbClr val="000000"/>
                </a:solidFill>
                <a:effectLst/>
                <a:latin typeface="Arial" panose="020B0604020202020204" pitchFamily="34" charset="0"/>
                <a:ea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p:txBody>
      </p:sp>
      <p:sp>
        <p:nvSpPr>
          <p:cNvPr id="3" name="Content Placeholder 2">
            <a:extLst>
              <a:ext uri="{FF2B5EF4-FFF2-40B4-BE49-F238E27FC236}">
                <a16:creationId xmlns:a16="http://schemas.microsoft.com/office/drawing/2014/main" id="{AD2058C5-0D72-7FA6-7FBC-9B7DD232A15F}"/>
              </a:ext>
            </a:extLst>
          </p:cNvPr>
          <p:cNvSpPr>
            <a:spLocks noGrp="1"/>
          </p:cNvSpPr>
          <p:nvPr>
            <p:ph sz="half" idx="2"/>
          </p:nvPr>
        </p:nvSpPr>
        <p:spPr>
          <a:xfrm>
            <a:off x="8552766" y="2716646"/>
            <a:ext cx="2456714" cy="2946291"/>
          </a:xfrm>
        </p:spPr>
        <p:txBody>
          <a:bodyPr/>
          <a:lstStyle/>
          <a:p>
            <a:r>
              <a:rPr lang="en-GB" sz="18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1026" name="Picture 2" descr="Text sign showing Research Ethics. Conceptual photo interested in the analysis ofethicalissues that raised Standing man">
            <a:extLst>
              <a:ext uri="{FF2B5EF4-FFF2-40B4-BE49-F238E27FC236}">
                <a16:creationId xmlns:a16="http://schemas.microsoft.com/office/drawing/2014/main" id="{6BDFF4A2-EE41-F916-E4D3-A5DE92DC2ED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66642" y="1799618"/>
            <a:ext cx="4793602" cy="4419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3098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7995C-618B-45A4-2B9B-D2089538BE7D}"/>
              </a:ext>
            </a:extLst>
          </p:cNvPr>
          <p:cNvSpPr>
            <a:spLocks noGrp="1"/>
          </p:cNvSpPr>
          <p:nvPr>
            <p:ph type="title"/>
          </p:nvPr>
        </p:nvSpPr>
        <p:spPr/>
        <p:txBody>
          <a:bodyPr/>
          <a:lstStyle/>
          <a:p>
            <a:r>
              <a:rPr lang="en-GB" sz="4000" b="1" dirty="0"/>
              <a:t>What is expected of you?</a:t>
            </a:r>
          </a:p>
        </p:txBody>
      </p:sp>
      <p:sp>
        <p:nvSpPr>
          <p:cNvPr id="3" name="Content Placeholder 2">
            <a:extLst>
              <a:ext uri="{FF2B5EF4-FFF2-40B4-BE49-F238E27FC236}">
                <a16:creationId xmlns:a16="http://schemas.microsoft.com/office/drawing/2014/main" id="{A02A96EA-A899-B513-1F56-1FA60B1606A2}"/>
              </a:ext>
            </a:extLst>
          </p:cNvPr>
          <p:cNvSpPr>
            <a:spLocks noGrp="1"/>
          </p:cNvSpPr>
          <p:nvPr>
            <p:ph sz="half" idx="1"/>
          </p:nvPr>
        </p:nvSpPr>
        <p:spPr/>
        <p:txBody>
          <a:bodyPr/>
          <a:lstStyle/>
          <a:p>
            <a:r>
              <a:rPr lang="en-GB" sz="3600" dirty="0">
                <a:solidFill>
                  <a:srgbClr val="000000"/>
                </a:solidFill>
                <a:effectLst/>
                <a:latin typeface="Arial" panose="020B0604020202020204" pitchFamily="34" charset="0"/>
                <a:ea typeface="Times New Roman" panose="02020603050405020304" pitchFamily="18" charset="0"/>
              </a:rPr>
              <a:t>To include ethical issues associated with research with human participants in general, and specific consideration of ethical issues experienced when using these data collection methods</a:t>
            </a:r>
            <a:r>
              <a:rPr lang="en-GB" sz="2000" dirty="0">
                <a:solidFill>
                  <a:srgbClr val="000000"/>
                </a:solidFill>
                <a:effectLst/>
                <a:latin typeface="Arial" panose="020B0604020202020204" pitchFamily="34" charset="0"/>
                <a:ea typeface="Times New Roman" panose="02020603050405020304" pitchFamily="18" charset="0"/>
              </a:rPr>
              <a:t>.</a:t>
            </a:r>
            <a:endParaRPr lang="en-GB" dirty="0"/>
          </a:p>
        </p:txBody>
      </p:sp>
      <p:pic>
        <p:nvPicPr>
          <p:cNvPr id="2050" name="Picture 2" descr="Research ethics word abstract in wood type">
            <a:extLst>
              <a:ext uri="{FF2B5EF4-FFF2-40B4-BE49-F238E27FC236}">
                <a16:creationId xmlns:a16="http://schemas.microsoft.com/office/drawing/2014/main" id="{07FFB84F-5CB9-7DC0-31C6-72B9E2CC2CD3}"/>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172200" y="1600200"/>
            <a:ext cx="4914900" cy="4474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4891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Assessment Component Two:</a:t>
            </a:r>
          </a:p>
        </p:txBody>
      </p:sp>
      <p:sp>
        <p:nvSpPr>
          <p:cNvPr id="3" name="Content Placeholder 2"/>
          <p:cNvSpPr>
            <a:spLocks noGrp="1"/>
          </p:cNvSpPr>
          <p:nvPr>
            <p:ph idx="1"/>
          </p:nvPr>
        </p:nvSpPr>
        <p:spPr/>
        <p:txBody>
          <a:bodyPr>
            <a:normAutofit/>
          </a:bodyPr>
          <a:lstStyle/>
          <a:p>
            <a:pPr marL="3765550" indent="-3765550">
              <a:buNone/>
            </a:pPr>
            <a:r>
              <a:rPr lang="en-GB" sz="4000" b="1" dirty="0">
                <a:latin typeface="Bookman Old Style" panose="02050604050505020204" pitchFamily="18" charset="0"/>
              </a:rPr>
              <a:t>Assignment</a:t>
            </a:r>
            <a:r>
              <a:rPr lang="en-GB" sz="4000" dirty="0">
                <a:latin typeface="Bookman Old Style" panose="02050604050505020204" pitchFamily="18" charset="0"/>
              </a:rPr>
              <a:t>:   </a:t>
            </a:r>
            <a:r>
              <a:rPr lang="en-GB" sz="4000" dirty="0">
                <a:latin typeface="Arial" panose="020B0604020202020204" pitchFamily="34" charset="0"/>
                <a:cs typeface="Arial" panose="020B0604020202020204" pitchFamily="34" charset="0"/>
              </a:rPr>
              <a:t>Present</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15-minute presentation on research ethics   </a:t>
            </a:r>
            <a:endParaRPr lang="en-GB" sz="4000" dirty="0">
              <a:latin typeface="Arial" panose="020B0604020202020204" pitchFamily="34" charset="0"/>
              <a:cs typeface="Arial" panose="020B0604020202020204" pitchFamily="34" charset="0"/>
            </a:endParaRPr>
          </a:p>
          <a:p>
            <a:pPr marL="0" indent="0">
              <a:buNone/>
            </a:pPr>
            <a:r>
              <a:rPr lang="en-GB" sz="4000" b="1" dirty="0">
                <a:latin typeface="Arial" panose="020B0604020202020204" pitchFamily="34" charset="0"/>
                <a:cs typeface="Arial" panose="020B0604020202020204" pitchFamily="34" charset="0"/>
              </a:rPr>
              <a:t>Practical:</a:t>
            </a:r>
            <a:r>
              <a:rPr lang="en-GB" sz="4000" dirty="0">
                <a:latin typeface="Arial" panose="020B0604020202020204" pitchFamily="34" charset="0"/>
                <a:cs typeface="Arial" panose="020B0604020202020204" pitchFamily="34" charset="0"/>
              </a:rPr>
              <a:t>          Presentation</a:t>
            </a:r>
          </a:p>
          <a:p>
            <a:pPr marL="0" indent="0">
              <a:buNone/>
            </a:pPr>
            <a:r>
              <a:rPr lang="en-GB" sz="4000" b="1" dirty="0">
                <a:latin typeface="Arial" panose="020B0604020202020204" pitchFamily="34" charset="0"/>
                <a:cs typeface="Arial" panose="020B0604020202020204" pitchFamily="34" charset="0"/>
              </a:rPr>
              <a:t>Timescale:</a:t>
            </a:r>
            <a:r>
              <a:rPr lang="en-GB" sz="4000" dirty="0">
                <a:latin typeface="Arial" panose="020B0604020202020204" pitchFamily="34" charset="0"/>
                <a:cs typeface="Arial" panose="020B0604020202020204" pitchFamily="34" charset="0"/>
              </a:rPr>
              <a:t>       15 minutes</a:t>
            </a:r>
          </a:p>
          <a:p>
            <a:pPr marL="0" indent="0">
              <a:buNone/>
            </a:pPr>
            <a:r>
              <a:rPr lang="en-GB" sz="4000" b="1" dirty="0">
                <a:latin typeface="Arial" panose="020B0604020202020204" pitchFamily="34" charset="0"/>
                <a:cs typeface="Arial" panose="020B0604020202020204" pitchFamily="34" charset="0"/>
              </a:rPr>
              <a:t>Weighting:</a:t>
            </a:r>
            <a:r>
              <a:rPr lang="en-GB" sz="4000" dirty="0">
                <a:latin typeface="Arial" panose="020B0604020202020204" pitchFamily="34" charset="0"/>
                <a:cs typeface="Arial" panose="020B0604020202020204" pitchFamily="34" charset="0"/>
              </a:rPr>
              <a:t>       20%</a:t>
            </a:r>
          </a:p>
          <a:p>
            <a:pPr marL="0" indent="0">
              <a:buNone/>
            </a:pPr>
            <a:endParaRPr lang="en-GB" sz="2400" dirty="0"/>
          </a:p>
        </p:txBody>
      </p:sp>
    </p:spTree>
    <p:extLst>
      <p:ext uri="{BB962C8B-B14F-4D97-AF65-F5344CB8AC3E}">
        <p14:creationId xmlns:p14="http://schemas.microsoft.com/office/powerpoint/2010/main" val="374486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967FA-1405-4BCC-875D-F78702D3D5C7}"/>
              </a:ext>
            </a:extLst>
          </p:cNvPr>
          <p:cNvSpPr>
            <a:spLocks noGrp="1"/>
          </p:cNvSpPr>
          <p:nvPr>
            <p:ph type="title"/>
          </p:nvPr>
        </p:nvSpPr>
        <p:spPr>
          <a:xfrm>
            <a:off x="1025387" y="184110"/>
            <a:ext cx="9980682" cy="1096962"/>
          </a:xfrm>
        </p:spPr>
        <p:txBody>
          <a:bodyPr anchor="b">
            <a:normAutofit/>
          </a:bodyPr>
          <a:lstStyle/>
          <a:p>
            <a:r>
              <a:rPr lang="en-GB" sz="4000" b="1" dirty="0"/>
              <a:t>Submission details:</a:t>
            </a:r>
          </a:p>
        </p:txBody>
      </p:sp>
      <p:graphicFrame>
        <p:nvGraphicFramePr>
          <p:cNvPr id="5" name="Content Placeholder 2">
            <a:extLst>
              <a:ext uri="{FF2B5EF4-FFF2-40B4-BE49-F238E27FC236}">
                <a16:creationId xmlns:a16="http://schemas.microsoft.com/office/drawing/2014/main" id="{EF5484CC-8C8A-410E-901E-D419700C6D66}"/>
              </a:ext>
            </a:extLst>
          </p:cNvPr>
          <p:cNvGraphicFramePr>
            <a:graphicFrameLocks noGrp="1"/>
          </p:cNvGraphicFramePr>
          <p:nvPr>
            <p:ph idx="1"/>
            <p:extLst>
              <p:ext uri="{D42A27DB-BD31-4B8C-83A1-F6EECF244321}">
                <p14:modId xmlns:p14="http://schemas.microsoft.com/office/powerpoint/2010/main" val="3925972925"/>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0605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98505-DC34-BC1F-27E7-0ED6875551FB}"/>
              </a:ext>
            </a:extLst>
          </p:cNvPr>
          <p:cNvSpPr>
            <a:spLocks noGrp="1"/>
          </p:cNvSpPr>
          <p:nvPr>
            <p:ph type="ctrTitle"/>
          </p:nvPr>
        </p:nvSpPr>
        <p:spPr>
          <a:xfrm>
            <a:off x="1104900" y="2292094"/>
            <a:ext cx="10096500" cy="2219691"/>
          </a:xfrm>
        </p:spPr>
        <p:txBody>
          <a:bodyPr anchor="ctr">
            <a:normAutofit/>
          </a:bodyPr>
          <a:lstStyle/>
          <a:p>
            <a:r>
              <a:rPr lang="en-GB" b="1" dirty="0"/>
              <a:t>Preparation …</a:t>
            </a:r>
          </a:p>
        </p:txBody>
      </p:sp>
      <p:sp>
        <p:nvSpPr>
          <p:cNvPr id="3" name="Content Placeholder 2">
            <a:extLst>
              <a:ext uri="{FF2B5EF4-FFF2-40B4-BE49-F238E27FC236}">
                <a16:creationId xmlns:a16="http://schemas.microsoft.com/office/drawing/2014/main" id="{9E4E598E-3168-8F86-6879-B9F578B189DE}"/>
              </a:ext>
            </a:extLst>
          </p:cNvPr>
          <p:cNvSpPr>
            <a:spLocks noGrp="1"/>
          </p:cNvSpPr>
          <p:nvPr>
            <p:ph type="subTitle" idx="1"/>
          </p:nvPr>
        </p:nvSpPr>
        <p:spPr>
          <a:xfrm>
            <a:off x="1104898" y="4511784"/>
            <a:ext cx="10096501" cy="955565"/>
          </a:xfrm>
        </p:spPr>
        <p:txBody>
          <a:bodyPr>
            <a:noAutofit/>
          </a:bodyPr>
          <a:lstStyle/>
          <a:p>
            <a:pPr>
              <a:spcAft>
                <a:spcPts val="600"/>
              </a:spcAft>
            </a:pPr>
            <a:r>
              <a:rPr lang="en-GB" sz="8000" dirty="0"/>
              <a:t>Know your topic!!!!!</a:t>
            </a:r>
          </a:p>
        </p:txBody>
      </p:sp>
    </p:spTree>
    <p:extLst>
      <p:ext uri="{BB962C8B-B14F-4D97-AF65-F5344CB8AC3E}">
        <p14:creationId xmlns:p14="http://schemas.microsoft.com/office/powerpoint/2010/main" val="2444373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ADE87-F3DA-6F2A-D64F-1046051AF1C7}"/>
              </a:ext>
            </a:extLst>
          </p:cNvPr>
          <p:cNvSpPr>
            <a:spLocks noGrp="1"/>
          </p:cNvSpPr>
          <p:nvPr>
            <p:ph type="title"/>
          </p:nvPr>
        </p:nvSpPr>
        <p:spPr>
          <a:xfrm>
            <a:off x="1104900" y="76200"/>
            <a:ext cx="9980682" cy="1096962"/>
          </a:xfrm>
        </p:spPr>
        <p:txBody>
          <a:bodyPr anchor="b">
            <a:normAutofit/>
          </a:bodyPr>
          <a:lstStyle/>
          <a:p>
            <a:r>
              <a:rPr lang="en-GB" b="1"/>
              <a:t>Preparation …</a:t>
            </a:r>
          </a:p>
        </p:txBody>
      </p:sp>
      <p:graphicFrame>
        <p:nvGraphicFramePr>
          <p:cNvPr id="5" name="Content Placeholder 2">
            <a:extLst>
              <a:ext uri="{FF2B5EF4-FFF2-40B4-BE49-F238E27FC236}">
                <a16:creationId xmlns:a16="http://schemas.microsoft.com/office/drawing/2014/main" id="{584DA269-F96C-4784-0C4B-0CA5FDA77131}"/>
              </a:ext>
            </a:extLst>
          </p:cNvPr>
          <p:cNvGraphicFramePr>
            <a:graphicFrameLocks noGrp="1"/>
          </p:cNvGraphicFramePr>
          <p:nvPr>
            <p:ph idx="1"/>
            <p:extLst>
              <p:ext uri="{D42A27DB-BD31-4B8C-83A1-F6EECF244321}">
                <p14:modId xmlns:p14="http://schemas.microsoft.com/office/powerpoint/2010/main" val="1665173025"/>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0004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2515FF8-36F8-EA9D-CBFF-A6D67405563E}"/>
              </a:ext>
            </a:extLst>
          </p:cNvPr>
          <p:cNvSpPr>
            <a:spLocks noGrp="1"/>
          </p:cNvSpPr>
          <p:nvPr>
            <p:ph type="title"/>
          </p:nvPr>
        </p:nvSpPr>
        <p:spPr>
          <a:xfrm>
            <a:off x="1104900" y="76200"/>
            <a:ext cx="9980682" cy="1096962"/>
          </a:xfrm>
        </p:spPr>
        <p:txBody>
          <a:bodyPr anchor="b">
            <a:normAutofit/>
          </a:bodyPr>
          <a:lstStyle/>
          <a:p>
            <a:r>
              <a:rPr lang="en-GB" b="1"/>
              <a:t>Preparation …</a:t>
            </a:r>
          </a:p>
        </p:txBody>
      </p:sp>
      <p:pic>
        <p:nvPicPr>
          <p:cNvPr id="2050" name="Picture 2" descr="Is it legal to record a phone call in Australia?">
            <a:extLst>
              <a:ext uri="{FF2B5EF4-FFF2-40B4-BE49-F238E27FC236}">
                <a16:creationId xmlns:a16="http://schemas.microsoft.com/office/drawing/2014/main" id="{F37A2139-FFD8-5A98-6B0A-AE49DDFB257C}"/>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4661" r="2" b="3916"/>
          <a:stretch/>
        </p:blipFill>
        <p:spPr bwMode="auto">
          <a:xfrm>
            <a:off x="1104900" y="1600200"/>
            <a:ext cx="9982200" cy="4572000"/>
          </a:xfrm>
          <a:prstGeom prst="rect">
            <a:avLst/>
          </a:prstGeom>
          <a:solidFill>
            <a:srgbClr val="FFFFFF"/>
          </a:solidFill>
        </p:spPr>
      </p:pic>
    </p:spTree>
    <p:extLst>
      <p:ext uri="{BB962C8B-B14F-4D97-AF65-F5344CB8AC3E}">
        <p14:creationId xmlns:p14="http://schemas.microsoft.com/office/powerpoint/2010/main" val="2980641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9DF20-3C2C-4A12-AEA2-1E45FDA77B63}"/>
              </a:ext>
            </a:extLst>
          </p:cNvPr>
          <p:cNvSpPr>
            <a:spLocks noGrp="1"/>
          </p:cNvSpPr>
          <p:nvPr>
            <p:ph type="title"/>
          </p:nvPr>
        </p:nvSpPr>
        <p:spPr>
          <a:xfrm>
            <a:off x="1104900" y="76200"/>
            <a:ext cx="9980682" cy="1096962"/>
          </a:xfrm>
        </p:spPr>
        <p:txBody>
          <a:bodyPr anchor="b">
            <a:normAutofit/>
          </a:bodyPr>
          <a:lstStyle/>
          <a:p>
            <a:r>
              <a:rPr lang="en-GB" sz="4000" b="1" dirty="0"/>
              <a:t>Presentation:</a:t>
            </a:r>
          </a:p>
        </p:txBody>
      </p:sp>
      <p:sp>
        <p:nvSpPr>
          <p:cNvPr id="9" name="Content Placeholder 2">
            <a:extLst>
              <a:ext uri="{FF2B5EF4-FFF2-40B4-BE49-F238E27FC236}">
                <a16:creationId xmlns:a16="http://schemas.microsoft.com/office/drawing/2014/main" id="{FA0D3FDB-00D8-4000-A0C2-3091B4F9A272}"/>
              </a:ext>
            </a:extLst>
          </p:cNvPr>
          <p:cNvSpPr>
            <a:spLocks noGrp="1"/>
          </p:cNvSpPr>
          <p:nvPr>
            <p:ph sz="half" idx="1"/>
          </p:nvPr>
        </p:nvSpPr>
        <p:spPr>
          <a:xfrm>
            <a:off x="622761" y="1600200"/>
            <a:ext cx="5079769" cy="4571999"/>
          </a:xfrm>
        </p:spPr>
        <p:txBody>
          <a:bodyPr>
            <a:normAutofit fontScale="92500" lnSpcReduction="10000"/>
          </a:bodyPr>
          <a:lstStyle/>
          <a:p>
            <a:pPr marL="0" indent="0">
              <a:buNone/>
            </a:pPr>
            <a:endParaRPr lang="en-US" sz="6000" dirty="0">
              <a:latin typeface="Bookman Old Style" panose="02050604050505020204" pitchFamily="18" charset="0"/>
            </a:endParaRPr>
          </a:p>
          <a:p>
            <a:r>
              <a:rPr lang="en-US" sz="6000" dirty="0">
                <a:latin typeface="Bookman Old Style" panose="02050604050505020204" pitchFamily="18" charset="0"/>
              </a:rPr>
              <a:t>How do you want to present your self as a researcher?</a:t>
            </a:r>
          </a:p>
        </p:txBody>
      </p:sp>
      <p:pic>
        <p:nvPicPr>
          <p:cNvPr id="5122" name="Picture 2" descr="Young Business Student Giving Presentation. Waist up portrait of smiling young businesswoman looking at camera while posing at standing table with laptop in stock photography">
            <a:extLst>
              <a:ext uri="{FF2B5EF4-FFF2-40B4-BE49-F238E27FC236}">
                <a16:creationId xmlns:a16="http://schemas.microsoft.com/office/drawing/2014/main" id="{1A092C16-6327-4809-8D30-F262B0A9787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1600199"/>
            <a:ext cx="4914900" cy="4451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082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0348B79-E7F2-49A4-9FD1-2B46262F0B54}"/>
              </a:ext>
            </a:extLst>
          </p:cNvPr>
          <p:cNvSpPr>
            <a:spLocks noGrp="1"/>
          </p:cNvSpPr>
          <p:nvPr>
            <p:ph type="title"/>
          </p:nvPr>
        </p:nvSpPr>
        <p:spPr>
          <a:xfrm>
            <a:off x="1104900" y="76200"/>
            <a:ext cx="9980682" cy="1096962"/>
          </a:xfrm>
        </p:spPr>
        <p:txBody>
          <a:bodyPr>
            <a:normAutofit fontScale="90000"/>
          </a:bodyPr>
          <a:lstStyle/>
          <a:p>
            <a:r>
              <a:rPr lang="en-US" sz="4000" dirty="0"/>
              <a:t>Introduce yourself and your subject, like this:</a:t>
            </a:r>
          </a:p>
        </p:txBody>
      </p:sp>
      <p:pic>
        <p:nvPicPr>
          <p:cNvPr id="7" name="Content Placeholder 4" descr="A group of people in a room&#10;&#10;Description automatically generated">
            <a:extLst>
              <a:ext uri="{FF2B5EF4-FFF2-40B4-BE49-F238E27FC236}">
                <a16:creationId xmlns:a16="http://schemas.microsoft.com/office/drawing/2014/main" id="{ABC2B9A9-BFE4-45FC-9659-B9027FF78F1D}"/>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2" b="17476"/>
          <a:stretch/>
        </p:blipFill>
        <p:spPr>
          <a:xfrm>
            <a:off x="1104900" y="1600200"/>
            <a:ext cx="9982200" cy="4572000"/>
          </a:xfrm>
          <a:noFill/>
        </p:spPr>
      </p:pic>
    </p:spTree>
    <p:extLst>
      <p:ext uri="{BB962C8B-B14F-4D97-AF65-F5344CB8AC3E}">
        <p14:creationId xmlns:p14="http://schemas.microsoft.com/office/powerpoint/2010/main" val="1231166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8E76C-F213-4A34-869C-20FA92E2E486}"/>
              </a:ext>
            </a:extLst>
          </p:cNvPr>
          <p:cNvSpPr>
            <a:spLocks noGrp="1"/>
          </p:cNvSpPr>
          <p:nvPr>
            <p:ph type="title"/>
          </p:nvPr>
        </p:nvSpPr>
        <p:spPr>
          <a:xfrm>
            <a:off x="1104900" y="76200"/>
            <a:ext cx="10687050" cy="1096962"/>
          </a:xfrm>
        </p:spPr>
        <p:txBody>
          <a:bodyPr>
            <a:normAutofit fontScale="90000"/>
          </a:bodyPr>
          <a:lstStyle/>
          <a:p>
            <a:r>
              <a:rPr lang="en-GB" sz="4000" b="1" dirty="0"/>
              <a:t>Introduce yourself and your subject, or like this …  </a:t>
            </a:r>
          </a:p>
        </p:txBody>
      </p:sp>
      <p:pic>
        <p:nvPicPr>
          <p:cNvPr id="4" name="Content Placeholder 3">
            <a:extLst>
              <a:ext uri="{FF2B5EF4-FFF2-40B4-BE49-F238E27FC236}">
                <a16:creationId xmlns:a16="http://schemas.microsoft.com/office/drawing/2014/main" id="{2D94723C-08B9-47B4-BE71-C8271F27534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69774" y="1594520"/>
            <a:ext cx="8610127" cy="4572000"/>
          </a:xfrm>
          <a:prstGeom prst="rect">
            <a:avLst/>
          </a:prstGeom>
        </p:spPr>
      </p:pic>
    </p:spTree>
    <p:extLst>
      <p:ext uri="{BB962C8B-B14F-4D97-AF65-F5344CB8AC3E}">
        <p14:creationId xmlns:p14="http://schemas.microsoft.com/office/powerpoint/2010/main" val="2227474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98505-DC34-BC1F-27E7-0ED6875551FB}"/>
              </a:ext>
            </a:extLst>
          </p:cNvPr>
          <p:cNvSpPr>
            <a:spLocks noGrp="1"/>
          </p:cNvSpPr>
          <p:nvPr>
            <p:ph type="ctrTitle"/>
          </p:nvPr>
        </p:nvSpPr>
        <p:spPr>
          <a:xfrm>
            <a:off x="363487" y="2346216"/>
            <a:ext cx="11540751" cy="3361685"/>
          </a:xfrm>
        </p:spPr>
        <p:txBody>
          <a:bodyPr anchor="ctr">
            <a:normAutofit/>
          </a:bodyPr>
          <a:lstStyle/>
          <a:p>
            <a:r>
              <a:rPr lang="en-GB" b="1" dirty="0"/>
              <a:t>The beginning  </a:t>
            </a:r>
            <a:br>
              <a:rPr lang="en-GB" b="1" dirty="0"/>
            </a:br>
            <a:r>
              <a:rPr lang="en-GB" b="1" dirty="0"/>
              <a:t>the middle  </a:t>
            </a:r>
            <a:br>
              <a:rPr lang="en-GB" b="1" dirty="0"/>
            </a:br>
            <a:r>
              <a:rPr lang="en-GB" b="1" dirty="0"/>
              <a:t>the end  </a:t>
            </a:r>
          </a:p>
        </p:txBody>
      </p:sp>
    </p:spTree>
    <p:extLst>
      <p:ext uri="{BB962C8B-B14F-4D97-AF65-F5344CB8AC3E}">
        <p14:creationId xmlns:p14="http://schemas.microsoft.com/office/powerpoint/2010/main" val="2798222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98505-DC34-BC1F-27E7-0ED6875551FB}"/>
              </a:ext>
            </a:extLst>
          </p:cNvPr>
          <p:cNvSpPr>
            <a:spLocks noGrp="1"/>
          </p:cNvSpPr>
          <p:nvPr>
            <p:ph type="ctrTitle"/>
          </p:nvPr>
        </p:nvSpPr>
        <p:spPr>
          <a:xfrm>
            <a:off x="1104900" y="2292094"/>
            <a:ext cx="10096500" cy="2219691"/>
          </a:xfrm>
        </p:spPr>
        <p:txBody>
          <a:bodyPr anchor="ctr">
            <a:normAutofit/>
          </a:bodyPr>
          <a:lstStyle/>
          <a:p>
            <a:r>
              <a:rPr lang="en-GB" b="1" dirty="0"/>
              <a:t>The beginning … tell</a:t>
            </a:r>
          </a:p>
        </p:txBody>
      </p:sp>
      <p:sp>
        <p:nvSpPr>
          <p:cNvPr id="3" name="Content Placeholder 2">
            <a:extLst>
              <a:ext uri="{FF2B5EF4-FFF2-40B4-BE49-F238E27FC236}">
                <a16:creationId xmlns:a16="http://schemas.microsoft.com/office/drawing/2014/main" id="{9E4E598E-3168-8F86-6879-B9F578B189DE}"/>
              </a:ext>
            </a:extLst>
          </p:cNvPr>
          <p:cNvSpPr>
            <a:spLocks noGrp="1"/>
          </p:cNvSpPr>
          <p:nvPr>
            <p:ph type="subTitle" idx="1"/>
          </p:nvPr>
        </p:nvSpPr>
        <p:spPr>
          <a:xfrm>
            <a:off x="1104898" y="4511784"/>
            <a:ext cx="10714148" cy="955565"/>
          </a:xfrm>
        </p:spPr>
        <p:txBody>
          <a:bodyPr>
            <a:noAutofit/>
          </a:bodyPr>
          <a:lstStyle/>
          <a:p>
            <a:pPr>
              <a:spcAft>
                <a:spcPts val="600"/>
              </a:spcAft>
            </a:pPr>
            <a:r>
              <a:rPr lang="en-GB" sz="8000" dirty="0"/>
              <a:t>Get off to a good start!</a:t>
            </a:r>
          </a:p>
        </p:txBody>
      </p:sp>
    </p:spTree>
    <p:extLst>
      <p:ext uri="{BB962C8B-B14F-4D97-AF65-F5344CB8AC3E}">
        <p14:creationId xmlns:p14="http://schemas.microsoft.com/office/powerpoint/2010/main" val="3108700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59EEA-9F3F-B313-A90F-CEEB8D81EA19}"/>
              </a:ext>
            </a:extLst>
          </p:cNvPr>
          <p:cNvSpPr>
            <a:spLocks noGrp="1"/>
          </p:cNvSpPr>
          <p:nvPr>
            <p:ph type="title"/>
          </p:nvPr>
        </p:nvSpPr>
        <p:spPr>
          <a:xfrm>
            <a:off x="1104900" y="76200"/>
            <a:ext cx="9980682" cy="1096962"/>
          </a:xfrm>
        </p:spPr>
        <p:txBody>
          <a:bodyPr anchor="b">
            <a:normAutofit/>
          </a:bodyPr>
          <a:lstStyle/>
          <a:p>
            <a:r>
              <a:rPr lang="en-GB" b="1"/>
              <a:t>In the beginning … … </a:t>
            </a:r>
            <a:r>
              <a:rPr lang="en-GB"/>
              <a:t>…</a:t>
            </a:r>
            <a:endParaRPr lang="en-GB" dirty="0"/>
          </a:p>
        </p:txBody>
      </p:sp>
      <p:graphicFrame>
        <p:nvGraphicFramePr>
          <p:cNvPr id="11" name="Content Placeholder 2">
            <a:extLst>
              <a:ext uri="{FF2B5EF4-FFF2-40B4-BE49-F238E27FC236}">
                <a16:creationId xmlns:a16="http://schemas.microsoft.com/office/drawing/2014/main" id="{AB604338-9C1C-F1D3-7BD8-4251C1C8B733}"/>
              </a:ext>
            </a:extLst>
          </p:cNvPr>
          <p:cNvGraphicFramePr>
            <a:graphicFrameLocks noGrp="1"/>
          </p:cNvGraphicFramePr>
          <p:nvPr>
            <p:ph idx="1"/>
            <p:extLst>
              <p:ext uri="{D42A27DB-BD31-4B8C-83A1-F6EECF244321}">
                <p14:modId xmlns:p14="http://schemas.microsoft.com/office/powerpoint/2010/main" val="2925590509"/>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9262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9DF20-3C2C-4A12-AEA2-1E45FDA77B63}"/>
              </a:ext>
            </a:extLst>
          </p:cNvPr>
          <p:cNvSpPr>
            <a:spLocks noGrp="1"/>
          </p:cNvSpPr>
          <p:nvPr>
            <p:ph type="title"/>
          </p:nvPr>
        </p:nvSpPr>
        <p:spPr>
          <a:xfrm>
            <a:off x="1104900" y="76200"/>
            <a:ext cx="9980682" cy="1096962"/>
          </a:xfrm>
        </p:spPr>
        <p:txBody>
          <a:bodyPr anchor="b">
            <a:normAutofit/>
          </a:bodyPr>
          <a:lstStyle/>
          <a:p>
            <a:r>
              <a:rPr lang="en-GB" sz="4000" b="1" dirty="0"/>
              <a:t>Presentation:</a:t>
            </a:r>
          </a:p>
        </p:txBody>
      </p:sp>
      <p:sp>
        <p:nvSpPr>
          <p:cNvPr id="9" name="Content Placeholder 2">
            <a:extLst>
              <a:ext uri="{FF2B5EF4-FFF2-40B4-BE49-F238E27FC236}">
                <a16:creationId xmlns:a16="http://schemas.microsoft.com/office/drawing/2014/main" id="{FA0D3FDB-00D8-4000-A0C2-3091B4F9A272}"/>
              </a:ext>
            </a:extLst>
          </p:cNvPr>
          <p:cNvSpPr>
            <a:spLocks noGrp="1"/>
          </p:cNvSpPr>
          <p:nvPr>
            <p:ph sz="half" idx="1"/>
          </p:nvPr>
        </p:nvSpPr>
        <p:spPr>
          <a:xfrm>
            <a:off x="622761" y="1600200"/>
            <a:ext cx="5079769" cy="4571999"/>
          </a:xfrm>
        </p:spPr>
        <p:txBody>
          <a:bodyPr>
            <a:normAutofit/>
          </a:bodyPr>
          <a:lstStyle/>
          <a:p>
            <a:pPr marL="0" indent="0">
              <a:buNone/>
            </a:pPr>
            <a:endParaRPr lang="en-US" sz="6000" dirty="0">
              <a:latin typeface="Bookman Old Style" panose="02050604050505020204" pitchFamily="18" charset="0"/>
            </a:endParaRPr>
          </a:p>
          <a:p>
            <a:r>
              <a:rPr lang="en-US" sz="6000" dirty="0">
                <a:latin typeface="Bookman Old Style" panose="02050604050505020204" pitchFamily="18" charset="0"/>
              </a:rPr>
              <a:t>How to present your ideas</a:t>
            </a:r>
          </a:p>
        </p:txBody>
      </p:sp>
      <p:pic>
        <p:nvPicPr>
          <p:cNvPr id="5122" name="Picture 2" descr="Young Business Student Giving Presentation. Waist up portrait of smiling young businesswoman looking at camera while posing at standing table with laptop in stock photography">
            <a:extLst>
              <a:ext uri="{FF2B5EF4-FFF2-40B4-BE49-F238E27FC236}">
                <a16:creationId xmlns:a16="http://schemas.microsoft.com/office/drawing/2014/main" id="{1A092C16-6327-4809-8D30-F262B0A9787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1600199"/>
            <a:ext cx="4914900" cy="4451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6460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98505-DC34-BC1F-27E7-0ED6875551FB}"/>
              </a:ext>
            </a:extLst>
          </p:cNvPr>
          <p:cNvSpPr>
            <a:spLocks noGrp="1"/>
          </p:cNvSpPr>
          <p:nvPr>
            <p:ph type="ctrTitle"/>
          </p:nvPr>
        </p:nvSpPr>
        <p:spPr>
          <a:xfrm>
            <a:off x="1104900" y="2292094"/>
            <a:ext cx="10096500" cy="2219691"/>
          </a:xfrm>
        </p:spPr>
        <p:txBody>
          <a:bodyPr anchor="ctr">
            <a:normAutofit/>
          </a:bodyPr>
          <a:lstStyle/>
          <a:p>
            <a:r>
              <a:rPr lang="en-GB" b="1" dirty="0"/>
              <a:t>The Middle … sell</a:t>
            </a:r>
          </a:p>
        </p:txBody>
      </p:sp>
      <p:sp>
        <p:nvSpPr>
          <p:cNvPr id="3" name="Content Placeholder 2">
            <a:extLst>
              <a:ext uri="{FF2B5EF4-FFF2-40B4-BE49-F238E27FC236}">
                <a16:creationId xmlns:a16="http://schemas.microsoft.com/office/drawing/2014/main" id="{9E4E598E-3168-8F86-6879-B9F578B189DE}"/>
              </a:ext>
            </a:extLst>
          </p:cNvPr>
          <p:cNvSpPr>
            <a:spLocks noGrp="1"/>
          </p:cNvSpPr>
          <p:nvPr>
            <p:ph type="subTitle" idx="1"/>
          </p:nvPr>
        </p:nvSpPr>
        <p:spPr>
          <a:xfrm>
            <a:off x="567950" y="4511784"/>
            <a:ext cx="11624050" cy="955565"/>
          </a:xfrm>
        </p:spPr>
        <p:txBody>
          <a:bodyPr>
            <a:noAutofit/>
          </a:bodyPr>
          <a:lstStyle/>
          <a:p>
            <a:pPr>
              <a:spcAft>
                <a:spcPts val="600"/>
              </a:spcAft>
            </a:pPr>
            <a:r>
              <a:rPr lang="en-GB" sz="7200" dirty="0"/>
              <a:t>The information is all </a:t>
            </a:r>
            <a:r>
              <a:rPr lang="en-GB" sz="8000" dirty="0"/>
              <a:t>here!</a:t>
            </a:r>
          </a:p>
        </p:txBody>
      </p:sp>
    </p:spTree>
    <p:extLst>
      <p:ext uri="{BB962C8B-B14F-4D97-AF65-F5344CB8AC3E}">
        <p14:creationId xmlns:p14="http://schemas.microsoft.com/office/powerpoint/2010/main" val="1197135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3A57D-8A9B-464E-8378-A7861F09D7A4}"/>
              </a:ext>
            </a:extLst>
          </p:cNvPr>
          <p:cNvSpPr>
            <a:spLocks noGrp="1"/>
          </p:cNvSpPr>
          <p:nvPr>
            <p:ph type="title"/>
          </p:nvPr>
        </p:nvSpPr>
        <p:spPr/>
        <p:txBody>
          <a:bodyPr>
            <a:normAutofit/>
          </a:bodyPr>
          <a:lstStyle/>
          <a:p>
            <a:r>
              <a:rPr lang="en-GB" sz="3600" b="1" dirty="0"/>
              <a:t>The context of your </a:t>
            </a:r>
            <a:r>
              <a:rPr lang="en-GB" sz="4000" b="1" dirty="0"/>
              <a:t>presentation:</a:t>
            </a:r>
          </a:p>
        </p:txBody>
      </p:sp>
      <p:pic>
        <p:nvPicPr>
          <p:cNvPr id="1026" name="Picture 2" descr="See the source image">
            <a:extLst>
              <a:ext uri="{FF2B5EF4-FFF2-40B4-BE49-F238E27FC236}">
                <a16:creationId xmlns:a16="http://schemas.microsoft.com/office/drawing/2014/main" id="{1C07C90D-1F46-4C17-B054-EAE1625D27B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667000" y="1600200"/>
            <a:ext cx="6858000" cy="4572000"/>
          </a:xfrm>
          <a:prstGeom prst="rect">
            <a:avLst/>
          </a:prstGeom>
          <a:noFill/>
          <a:extLst>
            <a:ext uri="{909E8E84-426E-40DD-AFC4-6F175D3DCCD1}">
              <a14:hiddenFill xmlns:a14="http://schemas.microsoft.com/office/drawing/2010/main">
                <a:solidFill>
                  <a:srgbClr val="FFFFFF"/>
                </a:solidFill>
              </a14:hiddenFill>
            </a:ext>
          </a:extLst>
        </p:spPr>
      </p:pic>
      <p:cxnSp>
        <p:nvCxnSpPr>
          <p:cNvPr id="4" name="Straight Arrow Connector 3">
            <a:extLst>
              <a:ext uri="{FF2B5EF4-FFF2-40B4-BE49-F238E27FC236}">
                <a16:creationId xmlns:a16="http://schemas.microsoft.com/office/drawing/2014/main" id="{586C513D-EC9C-8C1C-21BF-4C67C6F90058}"/>
              </a:ext>
            </a:extLst>
          </p:cNvPr>
          <p:cNvCxnSpPr/>
          <p:nvPr/>
        </p:nvCxnSpPr>
        <p:spPr>
          <a:xfrm>
            <a:off x="10896600" y="5619750"/>
            <a:ext cx="914400" cy="914400"/>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8308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9DF20-3C2C-4A12-AEA2-1E45FDA77B63}"/>
              </a:ext>
            </a:extLst>
          </p:cNvPr>
          <p:cNvSpPr>
            <a:spLocks noGrp="1"/>
          </p:cNvSpPr>
          <p:nvPr>
            <p:ph type="title"/>
          </p:nvPr>
        </p:nvSpPr>
        <p:spPr>
          <a:xfrm>
            <a:off x="1104900" y="76200"/>
            <a:ext cx="9980682" cy="1096962"/>
          </a:xfrm>
        </p:spPr>
        <p:txBody>
          <a:bodyPr anchor="b">
            <a:normAutofit/>
          </a:bodyPr>
          <a:lstStyle/>
          <a:p>
            <a:r>
              <a:rPr lang="en-GB" sz="4000" b="1" dirty="0"/>
              <a:t>Content:</a:t>
            </a:r>
          </a:p>
        </p:txBody>
      </p:sp>
      <p:sp>
        <p:nvSpPr>
          <p:cNvPr id="9" name="Content Placeholder 2">
            <a:extLst>
              <a:ext uri="{FF2B5EF4-FFF2-40B4-BE49-F238E27FC236}">
                <a16:creationId xmlns:a16="http://schemas.microsoft.com/office/drawing/2014/main" id="{FA0D3FDB-00D8-4000-A0C2-3091B4F9A272}"/>
              </a:ext>
            </a:extLst>
          </p:cNvPr>
          <p:cNvSpPr>
            <a:spLocks noGrp="1"/>
          </p:cNvSpPr>
          <p:nvPr>
            <p:ph sz="half" idx="1"/>
          </p:nvPr>
        </p:nvSpPr>
        <p:spPr>
          <a:xfrm>
            <a:off x="406631" y="1379350"/>
            <a:ext cx="5079769" cy="4571999"/>
          </a:xfrm>
        </p:spPr>
        <p:txBody>
          <a:bodyPr>
            <a:normAutofit/>
          </a:bodyPr>
          <a:lstStyle/>
          <a:p>
            <a:r>
              <a:rPr lang="en-US" sz="6000" dirty="0">
                <a:latin typeface="Bookman Old Style" panose="02050604050505020204" pitchFamily="18" charset="0"/>
              </a:rPr>
              <a:t>15 minutes: What goes in … what gets left out?</a:t>
            </a:r>
          </a:p>
          <a:p>
            <a:r>
              <a:rPr lang="en-US" sz="6000" dirty="0" err="1">
                <a:latin typeface="Bookman Old Style" panose="02050604050505020204" pitchFamily="18" charset="0"/>
              </a:rPr>
              <a:t>Prioritise</a:t>
            </a:r>
            <a:r>
              <a:rPr lang="en-US" sz="6000" dirty="0">
                <a:latin typeface="Bookman Old Style" panose="02050604050505020204" pitchFamily="18" charset="0"/>
              </a:rPr>
              <a:t>!</a:t>
            </a:r>
          </a:p>
        </p:txBody>
      </p:sp>
      <p:pic>
        <p:nvPicPr>
          <p:cNvPr id="4" name="Content Placeholder 4">
            <a:extLst>
              <a:ext uri="{FF2B5EF4-FFF2-40B4-BE49-F238E27FC236}">
                <a16:creationId xmlns:a16="http://schemas.microsoft.com/office/drawing/2014/main" id="{32FF4499-5D35-4102-8184-9483133B38B8}"/>
              </a:ext>
            </a:extLst>
          </p:cNvPr>
          <p:cNvPicPr>
            <a:picLocks noGrp="1" noChangeAspect="1"/>
          </p:cNvPicPr>
          <p:nvPr>
            <p:ph sz="half" idx="2"/>
          </p:nvPr>
        </p:nvPicPr>
        <p:blipFill rotWithShape="1">
          <a:blip r:embed="rId3" cstate="print">
            <a:extLst>
              <a:ext uri="{28A0092B-C50C-407E-A947-70E740481C1C}">
                <a14:useLocalDpi xmlns:a14="http://schemas.microsoft.com/office/drawing/2010/main" val="0"/>
              </a:ext>
            </a:extLst>
          </a:blip>
          <a:srcRect t="1833" r="1" b="26307"/>
          <a:stretch/>
        </p:blipFill>
        <p:spPr>
          <a:xfrm>
            <a:off x="6820593" y="1600200"/>
            <a:ext cx="4914900" cy="4571999"/>
          </a:xfrm>
          <a:noFill/>
        </p:spPr>
      </p:pic>
      <p:cxnSp>
        <p:nvCxnSpPr>
          <p:cNvPr id="10" name="Straight Arrow Connector 9">
            <a:extLst>
              <a:ext uri="{FF2B5EF4-FFF2-40B4-BE49-F238E27FC236}">
                <a16:creationId xmlns:a16="http://schemas.microsoft.com/office/drawing/2014/main" id="{CE12E1CB-2788-D299-5F64-502039F3EC0D}"/>
              </a:ext>
            </a:extLst>
          </p:cNvPr>
          <p:cNvCxnSpPr/>
          <p:nvPr/>
        </p:nvCxnSpPr>
        <p:spPr>
          <a:xfrm>
            <a:off x="5486400" y="5036949"/>
            <a:ext cx="914400" cy="914400"/>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2721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957C64-75D1-9B7E-736F-4A56C534FF87}"/>
              </a:ext>
            </a:extLst>
          </p:cNvPr>
          <p:cNvSpPr>
            <a:spLocks noGrp="1"/>
          </p:cNvSpPr>
          <p:nvPr>
            <p:ph type="title"/>
          </p:nvPr>
        </p:nvSpPr>
        <p:spPr/>
        <p:txBody>
          <a:bodyPr/>
          <a:lstStyle/>
          <a:p>
            <a:r>
              <a:rPr lang="en-GB" sz="4000" b="1" dirty="0"/>
              <a:t>Research Ethic Form PG2</a:t>
            </a:r>
          </a:p>
        </p:txBody>
      </p:sp>
      <p:sp>
        <p:nvSpPr>
          <p:cNvPr id="5" name="Content Placeholder 4">
            <a:extLst>
              <a:ext uri="{FF2B5EF4-FFF2-40B4-BE49-F238E27FC236}">
                <a16:creationId xmlns:a16="http://schemas.microsoft.com/office/drawing/2014/main" id="{562C4E4D-F2B9-901B-FC3A-2A4E8A8BAA9D}"/>
              </a:ext>
            </a:extLst>
          </p:cNvPr>
          <p:cNvSpPr>
            <a:spLocks noGrp="1"/>
          </p:cNvSpPr>
          <p:nvPr>
            <p:ph idx="1"/>
          </p:nvPr>
        </p:nvSpPr>
        <p:spPr/>
        <p:txBody>
          <a:bodyPr/>
          <a:lstStyle/>
          <a:p>
            <a:endParaRPr lang="en-GB" dirty="0"/>
          </a:p>
        </p:txBody>
      </p:sp>
      <p:pic>
        <p:nvPicPr>
          <p:cNvPr id="8" name="Picture 7">
            <a:extLst>
              <a:ext uri="{FF2B5EF4-FFF2-40B4-BE49-F238E27FC236}">
                <a16:creationId xmlns:a16="http://schemas.microsoft.com/office/drawing/2014/main" id="{09C3940C-8CE0-4953-4E5F-0F71D60DBCD7}"/>
              </a:ext>
            </a:extLst>
          </p:cNvPr>
          <p:cNvPicPr>
            <a:picLocks noChangeAspect="1"/>
          </p:cNvPicPr>
          <p:nvPr/>
        </p:nvPicPr>
        <p:blipFill>
          <a:blip r:embed="rId3"/>
          <a:stretch>
            <a:fillRect/>
          </a:stretch>
        </p:blipFill>
        <p:spPr>
          <a:xfrm>
            <a:off x="1175657" y="1529334"/>
            <a:ext cx="9909925" cy="5252466"/>
          </a:xfrm>
          <a:prstGeom prst="rect">
            <a:avLst/>
          </a:prstGeom>
        </p:spPr>
      </p:pic>
    </p:spTree>
    <p:extLst>
      <p:ext uri="{BB962C8B-B14F-4D97-AF65-F5344CB8AC3E}">
        <p14:creationId xmlns:p14="http://schemas.microsoft.com/office/powerpoint/2010/main" val="2850293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AA100-6A9D-42A5-B3B7-A49C9AB8B496}"/>
              </a:ext>
            </a:extLst>
          </p:cNvPr>
          <p:cNvSpPr>
            <a:spLocks noGrp="1"/>
          </p:cNvSpPr>
          <p:nvPr>
            <p:ph type="title"/>
          </p:nvPr>
        </p:nvSpPr>
        <p:spPr/>
        <p:txBody>
          <a:bodyPr>
            <a:normAutofit/>
          </a:bodyPr>
          <a:lstStyle/>
          <a:p>
            <a:r>
              <a:rPr lang="en-GB" sz="4000" b="1" dirty="0"/>
              <a:t>Consider: After looking at the PG2 Form -</a:t>
            </a:r>
          </a:p>
        </p:txBody>
      </p:sp>
      <p:sp>
        <p:nvSpPr>
          <p:cNvPr id="3" name="Content Placeholder 2">
            <a:extLst>
              <a:ext uri="{FF2B5EF4-FFF2-40B4-BE49-F238E27FC236}">
                <a16:creationId xmlns:a16="http://schemas.microsoft.com/office/drawing/2014/main" id="{8F98CD59-63C0-44CE-9D08-0F2D41B55B6A}"/>
              </a:ext>
            </a:extLst>
          </p:cNvPr>
          <p:cNvSpPr>
            <a:spLocks noGrp="1"/>
          </p:cNvSpPr>
          <p:nvPr>
            <p:ph idx="1"/>
          </p:nvPr>
        </p:nvSpPr>
        <p:spPr/>
        <p:txBody>
          <a:bodyPr/>
          <a:lstStyle/>
          <a:p>
            <a:endParaRPr lang="en-GB" dirty="0"/>
          </a:p>
        </p:txBody>
      </p:sp>
      <p:pic>
        <p:nvPicPr>
          <p:cNvPr id="4" name="Picture 2" descr="C:\Users\edu-mc\AppData\Local\Microsoft\Windows\Temporary Internet Files\Content.IE5\XTVVG3RM\student_presenting[1].png">
            <a:extLst>
              <a:ext uri="{FF2B5EF4-FFF2-40B4-BE49-F238E27FC236}">
                <a16:creationId xmlns:a16="http://schemas.microsoft.com/office/drawing/2014/main" id="{FC2BC5AE-2126-4FCB-AE07-550324DA5CD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00" y="1600199"/>
            <a:ext cx="9801398" cy="445146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B4AA47D-FAE0-009F-00FD-18981A8C05C9}"/>
              </a:ext>
            </a:extLst>
          </p:cNvPr>
          <p:cNvSpPr txBox="1"/>
          <p:nvPr/>
        </p:nvSpPr>
        <p:spPr>
          <a:xfrm>
            <a:off x="1171281" y="4173420"/>
            <a:ext cx="6094428" cy="954107"/>
          </a:xfrm>
          <a:prstGeom prst="rect">
            <a:avLst/>
          </a:prstGeom>
          <a:noFill/>
        </p:spPr>
        <p:txBody>
          <a:bodyPr wrap="square">
            <a:spAutoFit/>
          </a:bodyPr>
          <a:lstStyle/>
          <a:p>
            <a:r>
              <a:rPr lang="en-GB" sz="2800" b="1" dirty="0"/>
              <a:t>What is important enough to be included within this fifteen minutes?</a:t>
            </a:r>
            <a:endParaRPr lang="en-GB" sz="2800" dirty="0"/>
          </a:p>
        </p:txBody>
      </p:sp>
    </p:spTree>
    <p:extLst>
      <p:ext uri="{BB962C8B-B14F-4D97-AF65-F5344CB8AC3E}">
        <p14:creationId xmlns:p14="http://schemas.microsoft.com/office/powerpoint/2010/main" val="310329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11525-8876-44B4-8AD2-5E3C68937737}"/>
              </a:ext>
            </a:extLst>
          </p:cNvPr>
          <p:cNvSpPr>
            <a:spLocks noGrp="1"/>
          </p:cNvSpPr>
          <p:nvPr>
            <p:ph type="title"/>
          </p:nvPr>
        </p:nvSpPr>
        <p:spPr/>
        <p:txBody>
          <a:bodyPr>
            <a:normAutofit/>
          </a:bodyPr>
          <a:lstStyle/>
          <a:p>
            <a:r>
              <a:rPr lang="en-GB" sz="4000" dirty="0"/>
              <a:t>Support your points with examples:</a:t>
            </a:r>
          </a:p>
        </p:txBody>
      </p:sp>
      <p:pic>
        <p:nvPicPr>
          <p:cNvPr id="2050" name="Picture 2" descr="See the source image">
            <a:extLst>
              <a:ext uri="{FF2B5EF4-FFF2-40B4-BE49-F238E27FC236}">
                <a16:creationId xmlns:a16="http://schemas.microsoft.com/office/drawing/2014/main" id="{3EAA1C6A-B62B-42B4-9A8C-A548CB82F1B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48000" y="2538412"/>
            <a:ext cx="6096000" cy="2695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2679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C0B70-77D9-CF5D-E8BB-499F7BC7C274}"/>
              </a:ext>
            </a:extLst>
          </p:cNvPr>
          <p:cNvSpPr>
            <a:spLocks noGrp="1"/>
          </p:cNvSpPr>
          <p:nvPr>
            <p:ph type="title"/>
          </p:nvPr>
        </p:nvSpPr>
        <p:spPr/>
        <p:txBody>
          <a:bodyPr/>
          <a:lstStyle/>
          <a:p>
            <a:r>
              <a:rPr lang="en-GB" dirty="0"/>
              <a:t>…. AND CITATIONS</a:t>
            </a:r>
          </a:p>
        </p:txBody>
      </p:sp>
      <p:sp>
        <p:nvSpPr>
          <p:cNvPr id="3" name="Content Placeholder 2">
            <a:extLst>
              <a:ext uri="{FF2B5EF4-FFF2-40B4-BE49-F238E27FC236}">
                <a16:creationId xmlns:a16="http://schemas.microsoft.com/office/drawing/2014/main" id="{7E77B15F-5EE6-CB00-1C4B-425C81595F08}"/>
              </a:ext>
            </a:extLst>
          </p:cNvPr>
          <p:cNvSpPr>
            <a:spLocks noGrp="1"/>
          </p:cNvSpPr>
          <p:nvPr>
            <p:ph idx="1"/>
          </p:nvPr>
        </p:nvSpPr>
        <p:spPr/>
        <p:txBody>
          <a:bodyPr/>
          <a:lstStyle/>
          <a:p>
            <a:endParaRPr lang="en-GB" dirty="0"/>
          </a:p>
          <a:p>
            <a:endParaRPr lang="en-GB" dirty="0"/>
          </a:p>
          <a:p>
            <a:endParaRPr lang="en-GB" dirty="0"/>
          </a:p>
          <a:p>
            <a:pPr marL="0" indent="0">
              <a:buNone/>
            </a:pPr>
            <a:r>
              <a:rPr lang="en-GB" sz="8000" dirty="0"/>
              <a:t> </a:t>
            </a:r>
          </a:p>
        </p:txBody>
      </p:sp>
      <p:sp>
        <p:nvSpPr>
          <p:cNvPr id="4" name="AutoShape 2" descr="Academic Referencing | Advantages and Styles of Academic Referencing">
            <a:extLst>
              <a:ext uri="{FF2B5EF4-FFF2-40B4-BE49-F238E27FC236}">
                <a16:creationId xmlns:a16="http://schemas.microsoft.com/office/drawing/2014/main" id="{49E898E5-DA02-2008-54A4-C028D04930A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8" name="Picture 4" descr="Academic Referencing | Advantages and Styles of Academic Referencing">
            <a:extLst>
              <a:ext uri="{FF2B5EF4-FFF2-40B4-BE49-F238E27FC236}">
                <a16:creationId xmlns:a16="http://schemas.microsoft.com/office/drawing/2014/main" id="{0206742D-4CE5-330A-BFF9-6940C3D30A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8000" y="1850571"/>
            <a:ext cx="8773885" cy="3643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8319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BE131C6-2C83-4A85-8917-82C747B7FF5D}"/>
              </a:ext>
            </a:extLst>
          </p:cNvPr>
          <p:cNvSpPr>
            <a:spLocks noGrp="1"/>
          </p:cNvSpPr>
          <p:nvPr>
            <p:ph type="title"/>
          </p:nvPr>
        </p:nvSpPr>
        <p:spPr/>
        <p:txBody>
          <a:bodyPr>
            <a:normAutofit/>
          </a:bodyPr>
          <a:lstStyle/>
          <a:p>
            <a:r>
              <a:rPr lang="en-GB" sz="4000" b="1" dirty="0"/>
              <a:t>Presentation Tips: Not like this….</a:t>
            </a:r>
            <a:endParaRPr lang="en-GB" sz="4000" dirty="0"/>
          </a:p>
        </p:txBody>
      </p:sp>
      <p:sp>
        <p:nvSpPr>
          <p:cNvPr id="6" name="Content Placeholder 5">
            <a:extLst>
              <a:ext uri="{FF2B5EF4-FFF2-40B4-BE49-F238E27FC236}">
                <a16:creationId xmlns:a16="http://schemas.microsoft.com/office/drawing/2014/main" id="{9C8B0AC1-1482-447E-A071-06FA0E05F758}"/>
              </a:ext>
            </a:extLst>
          </p:cNvPr>
          <p:cNvSpPr>
            <a:spLocks noGrp="1"/>
          </p:cNvSpPr>
          <p:nvPr>
            <p:ph idx="1"/>
          </p:nvPr>
        </p:nvSpPr>
        <p:spPr/>
        <p:txBody>
          <a:bodyPr>
            <a:normAutofit fontScale="70000" lnSpcReduction="20000"/>
          </a:bodyPr>
          <a:lstStyle/>
          <a:p>
            <a:r>
              <a:rPr lang="en-GB" sz="2000" b="1" dirty="0"/>
              <a:t>Journey </a:t>
            </a:r>
            <a:r>
              <a:rPr lang="en-GB" sz="2000" dirty="0"/>
              <a:t>– beginning / middle / end: Write about your journey, what happened, what did you do, why. When, how, how do you think it went. How would you do it next time.  Tell the reader about your research</a:t>
            </a:r>
          </a:p>
          <a:p>
            <a:r>
              <a:rPr lang="en-GB" sz="2000" b="1" dirty="0"/>
              <a:t>Prepare</a:t>
            </a:r>
            <a:r>
              <a:rPr lang="en-GB" sz="2000" dirty="0"/>
              <a:t> – well in advance.  You always need to start really early in whatever assignment you are working on because this gives you a good start from the very beginning of your work </a:t>
            </a:r>
          </a:p>
          <a:p>
            <a:r>
              <a:rPr lang="en-GB" sz="2000" b="1" dirty="0"/>
              <a:t>Rehearse</a:t>
            </a:r>
            <a:r>
              <a:rPr lang="en-GB" sz="2000" dirty="0"/>
              <a:t> – practice in front of mirror / critical friend .  Always practice very hard so that you are comfortable with what you have to say so that you appear to know your stuff and you are confident</a:t>
            </a:r>
          </a:p>
          <a:p>
            <a:r>
              <a:rPr lang="en-GB" sz="2000" b="1" dirty="0"/>
              <a:t>Simple slides</a:t>
            </a:r>
            <a:r>
              <a:rPr lang="en-GB" sz="2000" dirty="0"/>
              <a:t> – not too much text / use bullet points / Don’t use too much text like this slide as your reader will not take in the context of what you are saying</a:t>
            </a:r>
          </a:p>
          <a:p>
            <a:r>
              <a:rPr lang="en-GB" sz="2000" b="1" dirty="0"/>
              <a:t>Colours</a:t>
            </a:r>
            <a:r>
              <a:rPr lang="en-GB" sz="2000" dirty="0"/>
              <a:t> – use contrasting background and text.  Lots of colour is very good, it draws the eye and keeps the reader interested. Green, yellow, red, black, white, orange, yellow, blue – any colour you fancy as long as it is used for emphasis</a:t>
            </a:r>
          </a:p>
          <a:p>
            <a:r>
              <a:rPr lang="en-GB" sz="2000" b="1" dirty="0"/>
              <a:t>Font</a:t>
            </a:r>
            <a:r>
              <a:rPr lang="en-GB" sz="2000" dirty="0"/>
              <a:t> – simple / easy to read / good size. Arial, Point 12 is good and can be read by the majority of people</a:t>
            </a:r>
          </a:p>
          <a:p>
            <a:r>
              <a:rPr lang="en-GB" sz="2000" b="1" dirty="0"/>
              <a:t>Accuracy</a:t>
            </a:r>
            <a:r>
              <a:rPr lang="en-GB" sz="2000" dirty="0"/>
              <a:t> – check spelling.  Always, always, always check your work over carefully so that you are sure that you have not made silly mistakes which could easily have been avoided.  This is academic convention and must be applied in every assignment that you write</a:t>
            </a:r>
          </a:p>
          <a:p>
            <a:r>
              <a:rPr lang="en-GB" sz="2000" b="1" dirty="0"/>
              <a:t>Images</a:t>
            </a:r>
            <a:r>
              <a:rPr lang="en-GB" sz="2000" dirty="0"/>
              <a:t> / </a:t>
            </a:r>
            <a:r>
              <a:rPr lang="en-GB" sz="2000" b="1" dirty="0"/>
              <a:t>graphics</a:t>
            </a:r>
            <a:r>
              <a:rPr lang="en-GB" sz="2000" dirty="0"/>
              <a:t> – for emphasis / use if you wish.  You can use graphics for your work if you would like to, but do not overload your work with graphics as this will make your work appear less academic.   It can be a good idea to use a graph, or a table to emphasise your findings.  People usually want to see the facts, and see the facts quickly, so a table or a graph can really work very well</a:t>
            </a:r>
          </a:p>
          <a:p>
            <a:endParaRPr lang="en-GB" dirty="0"/>
          </a:p>
        </p:txBody>
      </p:sp>
      <p:pic>
        <p:nvPicPr>
          <p:cNvPr id="7" name="Picture 5">
            <a:extLst>
              <a:ext uri="{FF2B5EF4-FFF2-40B4-BE49-F238E27FC236}">
                <a16:creationId xmlns:a16="http://schemas.microsoft.com/office/drawing/2014/main" id="{BC024F54-1B49-4347-A86A-01D3489FA5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2887" y="76199"/>
            <a:ext cx="2536907" cy="1193035"/>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7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08C8-DE25-4C9B-9840-4F5FF2D6881E}"/>
              </a:ext>
            </a:extLst>
          </p:cNvPr>
          <p:cNvSpPr>
            <a:spLocks noGrp="1"/>
          </p:cNvSpPr>
          <p:nvPr>
            <p:ph type="title"/>
          </p:nvPr>
        </p:nvSpPr>
        <p:spPr>
          <a:xfrm>
            <a:off x="1104900" y="-6928"/>
            <a:ext cx="9980682" cy="1096962"/>
          </a:xfrm>
        </p:spPr>
        <p:txBody>
          <a:bodyPr/>
          <a:lstStyle/>
          <a:p>
            <a:r>
              <a:rPr lang="en-GB" sz="4000" b="1" dirty="0"/>
              <a:t>Presentation Tips: More like this…</a:t>
            </a:r>
          </a:p>
        </p:txBody>
      </p:sp>
      <p:sp>
        <p:nvSpPr>
          <p:cNvPr id="3" name="Content Placeholder 2">
            <a:extLst>
              <a:ext uri="{FF2B5EF4-FFF2-40B4-BE49-F238E27FC236}">
                <a16:creationId xmlns:a16="http://schemas.microsoft.com/office/drawing/2014/main" id="{3F16CCCD-EB90-4106-8184-5A0786505DD6}"/>
              </a:ext>
            </a:extLst>
          </p:cNvPr>
          <p:cNvSpPr>
            <a:spLocks noGrp="1"/>
          </p:cNvSpPr>
          <p:nvPr>
            <p:ph idx="1"/>
          </p:nvPr>
        </p:nvSpPr>
        <p:spPr/>
        <p:txBody>
          <a:bodyPr>
            <a:normAutofit fontScale="85000" lnSpcReduction="10000"/>
          </a:bodyPr>
          <a:lstStyle/>
          <a:p>
            <a:r>
              <a:rPr lang="en-GB" sz="3200" b="1" dirty="0">
                <a:latin typeface="Bookman Old Style" panose="02050604050505020204" pitchFamily="18" charset="0"/>
              </a:rPr>
              <a:t>Journey </a:t>
            </a:r>
            <a:r>
              <a:rPr lang="en-GB" sz="3200" dirty="0">
                <a:latin typeface="Bookman Old Style" panose="02050604050505020204" pitchFamily="18" charset="0"/>
              </a:rPr>
              <a:t>– beginning / middle / end</a:t>
            </a:r>
          </a:p>
          <a:p>
            <a:r>
              <a:rPr lang="en-GB" sz="3200" b="1" dirty="0">
                <a:latin typeface="Bookman Old Style" panose="02050604050505020204" pitchFamily="18" charset="0"/>
              </a:rPr>
              <a:t>Prepare</a:t>
            </a:r>
            <a:r>
              <a:rPr lang="en-GB" sz="3200" dirty="0">
                <a:latin typeface="Bookman Old Style" panose="02050604050505020204" pitchFamily="18" charset="0"/>
              </a:rPr>
              <a:t> – well in advance </a:t>
            </a:r>
          </a:p>
          <a:p>
            <a:r>
              <a:rPr lang="en-GB" sz="3200" b="1" dirty="0">
                <a:latin typeface="Bookman Old Style" panose="02050604050505020204" pitchFamily="18" charset="0"/>
              </a:rPr>
              <a:t>Rehearse</a:t>
            </a:r>
            <a:r>
              <a:rPr lang="en-GB" sz="3200" dirty="0">
                <a:latin typeface="Bookman Old Style" panose="02050604050505020204" pitchFamily="18" charset="0"/>
              </a:rPr>
              <a:t> – practice in front of mirror / critical friend </a:t>
            </a:r>
          </a:p>
          <a:p>
            <a:r>
              <a:rPr lang="en-GB" sz="3200" b="1" dirty="0">
                <a:latin typeface="Bookman Old Style" panose="02050604050505020204" pitchFamily="18" charset="0"/>
              </a:rPr>
              <a:t>Simple slides</a:t>
            </a:r>
            <a:r>
              <a:rPr lang="en-GB" sz="3200" dirty="0">
                <a:latin typeface="Bookman Old Style" panose="02050604050505020204" pitchFamily="18" charset="0"/>
              </a:rPr>
              <a:t> – not too much text / use bullet points </a:t>
            </a:r>
          </a:p>
          <a:p>
            <a:r>
              <a:rPr lang="en-GB" sz="3200" b="1" dirty="0">
                <a:latin typeface="Bookman Old Style" panose="02050604050505020204" pitchFamily="18" charset="0"/>
              </a:rPr>
              <a:t>Colours</a:t>
            </a:r>
            <a:r>
              <a:rPr lang="en-GB" sz="3200" dirty="0">
                <a:latin typeface="Bookman Old Style" panose="02050604050505020204" pitchFamily="18" charset="0"/>
              </a:rPr>
              <a:t> – use contrasting background and text</a:t>
            </a:r>
          </a:p>
          <a:p>
            <a:r>
              <a:rPr lang="en-GB" sz="3200" b="1" dirty="0">
                <a:latin typeface="Bookman Old Style" panose="02050604050505020204" pitchFamily="18" charset="0"/>
              </a:rPr>
              <a:t>Font</a:t>
            </a:r>
            <a:r>
              <a:rPr lang="en-GB" sz="3200" dirty="0">
                <a:latin typeface="Bookman Old Style" panose="02050604050505020204" pitchFamily="18" charset="0"/>
              </a:rPr>
              <a:t> – simple / easy to read / good size </a:t>
            </a:r>
          </a:p>
          <a:p>
            <a:r>
              <a:rPr lang="en-GB" sz="3200" b="1" dirty="0">
                <a:latin typeface="Bookman Old Style" panose="02050604050505020204" pitchFamily="18" charset="0"/>
              </a:rPr>
              <a:t>Accuracy</a:t>
            </a:r>
            <a:r>
              <a:rPr lang="en-GB" sz="3200" dirty="0">
                <a:latin typeface="Bookman Old Style" panose="02050604050505020204" pitchFamily="18" charset="0"/>
              </a:rPr>
              <a:t> – check spelling</a:t>
            </a:r>
          </a:p>
          <a:p>
            <a:r>
              <a:rPr lang="en-GB" sz="3200" b="1" dirty="0">
                <a:latin typeface="Bookman Old Style" panose="02050604050505020204" pitchFamily="18" charset="0"/>
              </a:rPr>
              <a:t>Images</a:t>
            </a:r>
            <a:r>
              <a:rPr lang="en-GB" sz="3200" dirty="0">
                <a:latin typeface="Bookman Old Style" panose="02050604050505020204" pitchFamily="18" charset="0"/>
              </a:rPr>
              <a:t> / </a:t>
            </a:r>
            <a:r>
              <a:rPr lang="en-GB" sz="3200" b="1" dirty="0">
                <a:latin typeface="Bookman Old Style" panose="02050604050505020204" pitchFamily="18" charset="0"/>
              </a:rPr>
              <a:t>graphics</a:t>
            </a:r>
            <a:r>
              <a:rPr lang="en-GB" sz="3200" dirty="0">
                <a:latin typeface="Bookman Old Style" panose="02050604050505020204" pitchFamily="18" charset="0"/>
              </a:rPr>
              <a:t> – for emphasis / use if you wish</a:t>
            </a:r>
          </a:p>
          <a:p>
            <a:endParaRPr lang="en-GB" dirty="0"/>
          </a:p>
        </p:txBody>
      </p:sp>
      <p:pic>
        <p:nvPicPr>
          <p:cNvPr id="4" name="Picture 5">
            <a:extLst>
              <a:ext uri="{FF2B5EF4-FFF2-40B4-BE49-F238E27FC236}">
                <a16:creationId xmlns:a16="http://schemas.microsoft.com/office/drawing/2014/main" id="{E87454F9-BB22-429C-A912-08ED48AD80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2887" y="76199"/>
            <a:ext cx="2536907" cy="1193035"/>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12400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A53FE-6689-494B-B87A-EF4722E87A26}"/>
              </a:ext>
            </a:extLst>
          </p:cNvPr>
          <p:cNvSpPr>
            <a:spLocks noGrp="1"/>
          </p:cNvSpPr>
          <p:nvPr>
            <p:ph type="title"/>
          </p:nvPr>
        </p:nvSpPr>
        <p:spPr>
          <a:xfrm>
            <a:off x="1104900" y="76200"/>
            <a:ext cx="9980682" cy="1096962"/>
          </a:xfrm>
        </p:spPr>
        <p:txBody>
          <a:bodyPr anchor="b">
            <a:noAutofit/>
          </a:bodyPr>
          <a:lstStyle/>
          <a:p>
            <a:r>
              <a:rPr lang="en-GB" sz="4000" b="1" dirty="0"/>
              <a:t>To recap: Some suggestions for context and content…..</a:t>
            </a:r>
          </a:p>
        </p:txBody>
      </p:sp>
      <p:graphicFrame>
        <p:nvGraphicFramePr>
          <p:cNvPr id="5" name="Content Placeholder 2">
            <a:extLst>
              <a:ext uri="{FF2B5EF4-FFF2-40B4-BE49-F238E27FC236}">
                <a16:creationId xmlns:a16="http://schemas.microsoft.com/office/drawing/2014/main" id="{6B1112B1-7700-4287-B956-9662198EA659}"/>
              </a:ext>
            </a:extLst>
          </p:cNvPr>
          <p:cNvGraphicFramePr>
            <a:graphicFrameLocks noGrp="1"/>
          </p:cNvGraphicFramePr>
          <p:nvPr>
            <p:ph idx="1"/>
            <p:extLst>
              <p:ext uri="{D42A27DB-BD31-4B8C-83A1-F6EECF244321}">
                <p14:modId xmlns:p14="http://schemas.microsoft.com/office/powerpoint/2010/main" val="2687794867"/>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0189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98505-DC34-BC1F-27E7-0ED6875551FB}"/>
              </a:ext>
            </a:extLst>
          </p:cNvPr>
          <p:cNvSpPr>
            <a:spLocks noGrp="1"/>
          </p:cNvSpPr>
          <p:nvPr>
            <p:ph type="ctrTitle"/>
          </p:nvPr>
        </p:nvSpPr>
        <p:spPr>
          <a:xfrm>
            <a:off x="1104900" y="2292094"/>
            <a:ext cx="10096500" cy="2219691"/>
          </a:xfrm>
        </p:spPr>
        <p:txBody>
          <a:bodyPr anchor="ctr">
            <a:normAutofit/>
          </a:bodyPr>
          <a:lstStyle/>
          <a:p>
            <a:r>
              <a:rPr lang="en-GB" b="1" dirty="0"/>
              <a:t>The End … Leave!</a:t>
            </a:r>
          </a:p>
        </p:txBody>
      </p:sp>
      <p:sp>
        <p:nvSpPr>
          <p:cNvPr id="3" name="Content Placeholder 2">
            <a:extLst>
              <a:ext uri="{FF2B5EF4-FFF2-40B4-BE49-F238E27FC236}">
                <a16:creationId xmlns:a16="http://schemas.microsoft.com/office/drawing/2014/main" id="{9E4E598E-3168-8F86-6879-B9F578B189DE}"/>
              </a:ext>
            </a:extLst>
          </p:cNvPr>
          <p:cNvSpPr>
            <a:spLocks noGrp="1"/>
          </p:cNvSpPr>
          <p:nvPr>
            <p:ph type="subTitle" idx="1"/>
          </p:nvPr>
        </p:nvSpPr>
        <p:spPr>
          <a:xfrm>
            <a:off x="567950" y="4511784"/>
            <a:ext cx="11624050" cy="955565"/>
          </a:xfrm>
        </p:spPr>
        <p:txBody>
          <a:bodyPr>
            <a:noAutofit/>
          </a:bodyPr>
          <a:lstStyle/>
          <a:p>
            <a:pPr>
              <a:spcAft>
                <a:spcPts val="600"/>
              </a:spcAft>
            </a:pPr>
            <a:r>
              <a:rPr lang="en-GB" sz="7200" dirty="0"/>
              <a:t> Phew!!!</a:t>
            </a:r>
            <a:endParaRPr lang="en-GB" sz="8000" dirty="0"/>
          </a:p>
        </p:txBody>
      </p:sp>
    </p:spTree>
    <p:extLst>
      <p:ext uri="{BB962C8B-B14F-4D97-AF65-F5344CB8AC3E}">
        <p14:creationId xmlns:p14="http://schemas.microsoft.com/office/powerpoint/2010/main" val="799649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F85E4-E47F-1071-8257-A1BDDAB8DD5A}"/>
              </a:ext>
            </a:extLst>
          </p:cNvPr>
          <p:cNvSpPr>
            <a:spLocks noGrp="1"/>
          </p:cNvSpPr>
          <p:nvPr>
            <p:ph type="title"/>
          </p:nvPr>
        </p:nvSpPr>
        <p:spPr>
          <a:xfrm>
            <a:off x="1104900" y="76200"/>
            <a:ext cx="9980682" cy="1096962"/>
          </a:xfrm>
        </p:spPr>
        <p:txBody>
          <a:bodyPr anchor="b">
            <a:normAutofit/>
          </a:bodyPr>
          <a:lstStyle/>
          <a:p>
            <a:r>
              <a:rPr lang="en-GB" b="1"/>
              <a:t>The end  </a:t>
            </a:r>
          </a:p>
        </p:txBody>
      </p:sp>
      <p:graphicFrame>
        <p:nvGraphicFramePr>
          <p:cNvPr id="5" name="Content Placeholder 2">
            <a:extLst>
              <a:ext uri="{FF2B5EF4-FFF2-40B4-BE49-F238E27FC236}">
                <a16:creationId xmlns:a16="http://schemas.microsoft.com/office/drawing/2014/main" id="{C03634A8-EFF1-4742-4160-A1BDA6C8C340}"/>
              </a:ext>
            </a:extLst>
          </p:cNvPr>
          <p:cNvGraphicFramePr>
            <a:graphicFrameLocks noGrp="1"/>
          </p:cNvGraphicFramePr>
          <p:nvPr>
            <p:ph idx="1"/>
            <p:extLst>
              <p:ext uri="{D42A27DB-BD31-4B8C-83A1-F6EECF244321}">
                <p14:modId xmlns:p14="http://schemas.microsoft.com/office/powerpoint/2010/main" val="1166912702"/>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9414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7233" y="93238"/>
            <a:ext cx="9980682" cy="1096962"/>
          </a:xfrm>
        </p:spPr>
        <p:txBody>
          <a:bodyPr anchor="b">
            <a:normAutofit fontScale="90000"/>
          </a:bodyPr>
          <a:lstStyle/>
          <a:p>
            <a:r>
              <a:rPr lang="en-GB" i="1" dirty="0"/>
              <a:t> </a:t>
            </a:r>
            <a:br>
              <a:rPr lang="en-GB" dirty="0"/>
            </a:br>
            <a:r>
              <a:rPr lang="en-GB" sz="4000" b="1" dirty="0"/>
              <a:t>Spend some time on reflecting upon the experience:</a:t>
            </a: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1916540" y="1862878"/>
            <a:ext cx="8499140" cy="4024503"/>
          </a:xfrm>
          <a:noFill/>
        </p:spPr>
      </p:pic>
      <p:sp>
        <p:nvSpPr>
          <p:cNvPr id="3" name="Content Placeholder 2"/>
          <p:cNvSpPr>
            <a:spLocks noGrp="1"/>
          </p:cNvSpPr>
          <p:nvPr>
            <p:ph sz="quarter" idx="4"/>
          </p:nvPr>
        </p:nvSpPr>
        <p:spPr>
          <a:xfrm>
            <a:off x="6166110" y="2424112"/>
            <a:ext cx="4919472" cy="3748088"/>
          </a:xfrm>
        </p:spPr>
        <p:txBody>
          <a:bodyPr>
            <a:normAutofit/>
          </a:bodyPr>
          <a:lstStyle/>
          <a:p>
            <a:pPr marL="0" indent="0">
              <a:buNone/>
            </a:pPr>
            <a:endParaRPr lang="en-GB" dirty="0"/>
          </a:p>
          <a:p>
            <a:pPr marL="0" indent="0">
              <a:buNone/>
            </a:pPr>
            <a:r>
              <a:rPr lang="en-GB" dirty="0"/>
              <a:t> </a:t>
            </a:r>
          </a:p>
          <a:p>
            <a:pPr marL="0" indent="0">
              <a:buNone/>
            </a:pPr>
            <a:r>
              <a:rPr lang="en-GB" dirty="0"/>
              <a:t> </a:t>
            </a:r>
          </a:p>
          <a:p>
            <a:pPr marL="0" indent="0">
              <a:buNone/>
            </a:pPr>
            <a:r>
              <a:rPr lang="en-GB" dirty="0"/>
              <a:t> </a:t>
            </a:r>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4044299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B5A904-3EC3-41CC-B3EA-0B9E6C3AF219}"/>
              </a:ext>
            </a:extLst>
          </p:cNvPr>
          <p:cNvSpPr>
            <a:spLocks noGrp="1"/>
          </p:cNvSpPr>
          <p:nvPr>
            <p:ph type="title"/>
          </p:nvPr>
        </p:nvSpPr>
        <p:spPr>
          <a:xfrm>
            <a:off x="1104900" y="76200"/>
            <a:ext cx="9980682" cy="1096962"/>
          </a:xfrm>
        </p:spPr>
        <p:txBody>
          <a:bodyPr anchor="b">
            <a:normAutofit/>
          </a:bodyPr>
          <a:lstStyle/>
          <a:p>
            <a:r>
              <a:rPr lang="en-GB" dirty="0"/>
              <a:t>To re-cap -</a:t>
            </a:r>
            <a:r>
              <a:rPr lang="en-GB" sz="3600" b="1" dirty="0"/>
              <a:t> </a:t>
            </a:r>
            <a:r>
              <a:rPr lang="en-GB" dirty="0"/>
              <a:t>Presentation skills:</a:t>
            </a:r>
          </a:p>
        </p:txBody>
      </p:sp>
      <p:sp>
        <p:nvSpPr>
          <p:cNvPr id="12" name="Text Placeholder 2">
            <a:extLst>
              <a:ext uri="{FF2B5EF4-FFF2-40B4-BE49-F238E27FC236}">
                <a16:creationId xmlns:a16="http://schemas.microsoft.com/office/drawing/2014/main" id="{E131900D-02B8-4841-9F5B-6D30198349A8}"/>
              </a:ext>
            </a:extLst>
          </p:cNvPr>
          <p:cNvSpPr>
            <a:spLocks noGrp="1"/>
          </p:cNvSpPr>
          <p:nvPr>
            <p:ph type="body" sz="half" idx="2"/>
          </p:nvPr>
        </p:nvSpPr>
        <p:spPr>
          <a:xfrm>
            <a:off x="1104900" y="3200399"/>
            <a:ext cx="1493994" cy="3136900"/>
          </a:xfrm>
        </p:spPr>
        <p:txBody>
          <a:bodyPr/>
          <a:lstStyle/>
          <a:p>
            <a:endParaRPr lang="en-US" dirty="0"/>
          </a:p>
        </p:txBody>
      </p:sp>
      <p:graphicFrame>
        <p:nvGraphicFramePr>
          <p:cNvPr id="8" name="Content Placeholder 5">
            <a:extLst>
              <a:ext uri="{FF2B5EF4-FFF2-40B4-BE49-F238E27FC236}">
                <a16:creationId xmlns:a16="http://schemas.microsoft.com/office/drawing/2014/main" id="{96672264-4302-440E-9FAF-85DF0C1E4786}"/>
              </a:ext>
            </a:extLst>
          </p:cNvPr>
          <p:cNvGraphicFramePr>
            <a:graphicFrameLocks noGrp="1"/>
          </p:cNvGraphicFramePr>
          <p:nvPr>
            <p:ph idx="1"/>
            <p:extLst>
              <p:ext uri="{D42A27DB-BD31-4B8C-83A1-F6EECF244321}">
                <p14:modId xmlns:p14="http://schemas.microsoft.com/office/powerpoint/2010/main" val="1585761749"/>
              </p:ext>
            </p:extLst>
          </p:nvPr>
        </p:nvGraphicFramePr>
        <p:xfrm>
          <a:off x="4913428" y="1600199"/>
          <a:ext cx="6586314" cy="457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See the source image">
            <a:extLst>
              <a:ext uri="{FF2B5EF4-FFF2-40B4-BE49-F238E27FC236}">
                <a16:creationId xmlns:a16="http://schemas.microsoft.com/office/drawing/2014/main" id="{CC11ACA0-3E7F-4526-9324-09C11248AC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6294" y="1600199"/>
            <a:ext cx="3505200" cy="4705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2094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EF0D-B23C-4AC2-8E99-6C1251137B85}"/>
              </a:ext>
            </a:extLst>
          </p:cNvPr>
          <p:cNvSpPr>
            <a:spLocks noGrp="1"/>
          </p:cNvSpPr>
          <p:nvPr>
            <p:ph type="title"/>
          </p:nvPr>
        </p:nvSpPr>
        <p:spPr/>
        <p:txBody>
          <a:bodyPr>
            <a:normAutofit/>
          </a:bodyPr>
          <a:lstStyle/>
          <a:p>
            <a:r>
              <a:rPr lang="en-US" sz="4000" b="1" dirty="0">
                <a:solidFill>
                  <a:schemeClr val="tx2"/>
                </a:solidFill>
              </a:rPr>
              <a:t>Pay attention to … …</a:t>
            </a:r>
            <a:endParaRPr lang="en-GB" sz="4000" b="1" dirty="0"/>
          </a:p>
        </p:txBody>
      </p:sp>
      <p:pic>
        <p:nvPicPr>
          <p:cNvPr id="5" name="Picture 2" descr="Confident female professional discussing with colleagues Confident female professional discussing in board room. Group of business colleagues planning together in meeting. Leadership Stock Photo">
            <a:extLst>
              <a:ext uri="{FF2B5EF4-FFF2-40B4-BE49-F238E27FC236}">
                <a16:creationId xmlns:a16="http://schemas.microsoft.com/office/drawing/2014/main" id="{AD4A4552-6F39-4440-BBE0-860134008FC0}"/>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t="5683" b="25223"/>
          <a:stretch/>
        </p:blipFill>
        <p:spPr bwMode="auto">
          <a:xfrm>
            <a:off x="1104900" y="1878676"/>
            <a:ext cx="4018026" cy="4293523"/>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6A8847F2-4D4B-465E-A76C-743D8871E64A}"/>
              </a:ext>
            </a:extLst>
          </p:cNvPr>
          <p:cNvSpPr>
            <a:spLocks noGrp="1"/>
          </p:cNvSpPr>
          <p:nvPr>
            <p:ph sz="half" idx="2"/>
          </p:nvPr>
        </p:nvSpPr>
        <p:spPr>
          <a:xfrm>
            <a:off x="6172200" y="1600200"/>
            <a:ext cx="4914900" cy="4572000"/>
          </a:xfrm>
        </p:spPr>
        <p:txBody>
          <a:bodyPr vert="horz" lIns="91440" tIns="45720" rIns="91440" bIns="45720" rtlCol="0" anchor="t">
            <a:normAutofit/>
          </a:bodyPr>
          <a:lstStyle/>
          <a:p>
            <a:pPr marL="0" indent="0" algn="l">
              <a:lnSpc>
                <a:spcPct val="90000"/>
              </a:lnSpc>
              <a:buNone/>
            </a:pPr>
            <a:endParaRPr lang="en-US" sz="3500" dirty="0">
              <a:solidFill>
                <a:schemeClr val="tx2"/>
              </a:solidFill>
            </a:endParaRPr>
          </a:p>
        </p:txBody>
      </p:sp>
      <p:pic>
        <p:nvPicPr>
          <p:cNvPr id="8194" name="Picture 2" descr="academic standards School and Education Vector Icon Background academic standards School and Education Vector Icon BackgroundWyoming Schools School and Education Vector Icon Background. The main object of this royalty free illustration is the key word surrounded by school and education vector icon pattern. The icons vary in size and color and are very vivid. This illustration is conceptual and is perfect for school and education industries. Each icon can be used independently from the background set. Achievement stock vector">
            <a:extLst>
              <a:ext uri="{FF2B5EF4-FFF2-40B4-BE49-F238E27FC236}">
                <a16:creationId xmlns:a16="http://schemas.microsoft.com/office/drawing/2014/main" id="{8C12E881-E619-43B0-A523-136D4DAF2D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2200" y="1600200"/>
            <a:ext cx="450215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4369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6" name="Content Placeholder 5">
            <a:extLst>
              <a:ext uri="{FF2B5EF4-FFF2-40B4-BE49-F238E27FC236}">
                <a16:creationId xmlns:a16="http://schemas.microsoft.com/office/drawing/2014/main" id="{FD52DFE0-408B-4366-82E4-47940932CB37}"/>
              </a:ext>
            </a:extLst>
          </p:cNvPr>
          <p:cNvSpPr>
            <a:spLocks noGrp="1"/>
          </p:cNvSpPr>
          <p:nvPr>
            <p:ph sz="half" idx="2"/>
          </p:nvPr>
        </p:nvSpPr>
        <p:spPr/>
        <p:txBody>
          <a:bodyPr>
            <a:normAutofit fontScale="85000" lnSpcReduction="10000"/>
          </a:bodyPr>
          <a:lstStyle/>
          <a:p>
            <a:pPr algn="l"/>
            <a:r>
              <a:rPr lang="en-GB" sz="2400" b="0" i="0" dirty="0">
                <a:effectLst/>
                <a:latin typeface="Arial" panose="020B0604020202020204" pitchFamily="34" charset="0"/>
              </a:rPr>
              <a:t>Example of a reference list to end your presentation:</a:t>
            </a:r>
          </a:p>
          <a:p>
            <a:pPr marL="0" indent="0">
              <a:buNone/>
            </a:pPr>
            <a:r>
              <a:rPr lang="en-GB" sz="1800" dirty="0">
                <a:latin typeface="+mj-lt"/>
              </a:rPr>
              <a:t>Cooper, M. 2008. </a:t>
            </a:r>
            <a:r>
              <a:rPr lang="en-GB" sz="1800" i="1" dirty="0">
                <a:latin typeface="+mj-lt"/>
              </a:rPr>
              <a:t>Essential Research Findings in Counselling and Psychotherapy: the facts are friendly.</a:t>
            </a:r>
            <a:r>
              <a:rPr lang="en-GB" sz="1800" dirty="0">
                <a:latin typeface="+mj-lt"/>
              </a:rPr>
              <a:t> London: Sage.  </a:t>
            </a:r>
          </a:p>
          <a:p>
            <a:pPr marL="0" indent="0">
              <a:buNone/>
            </a:pPr>
            <a:r>
              <a:rPr lang="en-GB" sz="1600" b="0" i="0" u="none" strike="noStrike" baseline="0" dirty="0">
                <a:latin typeface="+mj-lt"/>
              </a:rPr>
              <a:t>Gaudet, S. &amp; Robert, D. 2018. Choosing an approach to guide methodological decisions. In Gaudet, S., &amp; Robert, D. </a:t>
            </a:r>
            <a:r>
              <a:rPr lang="en-GB" sz="1600" b="0" i="1" u="none" strike="noStrike" baseline="0" dirty="0">
                <a:latin typeface="+mj-lt"/>
              </a:rPr>
              <a:t>A journey through qualitative research. </a:t>
            </a:r>
            <a:r>
              <a:rPr lang="en-GB" sz="1600" b="0" i="0" u="none" strike="noStrike" baseline="0" dirty="0">
                <a:latin typeface="+mj-lt"/>
              </a:rPr>
              <a:t>40-76.  London: SAGE.</a:t>
            </a:r>
          </a:p>
          <a:p>
            <a:pPr marL="0" indent="0">
              <a:buNone/>
            </a:pPr>
            <a:r>
              <a:rPr lang="en-GB" sz="1800" dirty="0">
                <a:latin typeface="+mj-lt"/>
              </a:rPr>
              <a:t>Harper, D. 2012. </a:t>
            </a:r>
            <a:r>
              <a:rPr lang="en-GB" sz="1800" i="1" dirty="0">
                <a:latin typeface="+mj-lt"/>
              </a:rPr>
              <a:t>Qualitative research methods in mental health and psychotherapy: a guide for students and practitioners</a:t>
            </a:r>
            <a:r>
              <a:rPr lang="en-GB" sz="1800" dirty="0">
                <a:latin typeface="+mj-lt"/>
              </a:rPr>
              <a:t>, Oxford: Wiley-Blackwell. Online</a:t>
            </a:r>
          </a:p>
          <a:p>
            <a:pPr marL="0" indent="0">
              <a:buNone/>
            </a:pPr>
            <a:r>
              <a:rPr lang="en-GB" sz="1800" dirty="0">
                <a:latin typeface="+mj-lt"/>
              </a:rPr>
              <a:t>McLeod, J. (2011) </a:t>
            </a:r>
            <a:r>
              <a:rPr lang="en-GB" sz="1800" i="1" dirty="0">
                <a:latin typeface="+mj-lt"/>
              </a:rPr>
              <a:t>Qualitative Research in Counselling and Psychotherapy</a:t>
            </a:r>
            <a:r>
              <a:rPr lang="en-GB" sz="1800" dirty="0">
                <a:latin typeface="+mj-lt"/>
              </a:rPr>
              <a:t>. 2</a:t>
            </a:r>
            <a:r>
              <a:rPr lang="en-GB" sz="1800" baseline="30000" dirty="0">
                <a:latin typeface="+mj-lt"/>
              </a:rPr>
              <a:t>nd</a:t>
            </a:r>
            <a:r>
              <a:rPr lang="en-GB" sz="1800" dirty="0">
                <a:latin typeface="+mj-lt"/>
              </a:rPr>
              <a:t> Ed.  London: Sage </a:t>
            </a:r>
          </a:p>
          <a:p>
            <a:pPr marL="0" indent="0" algn="l">
              <a:buNone/>
            </a:pPr>
            <a:r>
              <a:rPr lang="en-GB" sz="1800" b="0" i="0" dirty="0">
                <a:effectLst/>
                <a:latin typeface="+mj-lt"/>
              </a:rPr>
              <a:t>Park, J. and Park, M., 2016. Qualitative versus quantitative research methods: Discovery or justification?. </a:t>
            </a:r>
            <a:r>
              <a:rPr lang="en-GB" sz="1800" b="0" i="1" dirty="0">
                <a:effectLst/>
                <a:latin typeface="+mj-lt"/>
              </a:rPr>
              <a:t>Journal of Marketing Thought</a:t>
            </a:r>
            <a:r>
              <a:rPr lang="en-GB" sz="1800" b="0" i="0" dirty="0">
                <a:effectLst/>
                <a:latin typeface="+mj-lt"/>
              </a:rPr>
              <a:t>, 3(1), pp.1-8.</a:t>
            </a:r>
          </a:p>
          <a:p>
            <a:pPr marL="0" indent="0" hangingPunct="0">
              <a:spcAft>
                <a:spcPts val="0"/>
              </a:spcAft>
              <a:buNone/>
            </a:pPr>
            <a:endParaRPr lang="en-GB" sz="1800" dirty="0">
              <a:effectLst/>
              <a:latin typeface="CG Times"/>
              <a:ea typeface="Times New Roman" panose="02020603050405020304" pitchFamily="18" charset="0"/>
              <a:cs typeface="Times New Roman" panose="02020603050405020304" pitchFamily="18" charset="0"/>
            </a:endParaRPr>
          </a:p>
          <a:p>
            <a:endParaRPr lang="en-GB" dirty="0"/>
          </a:p>
        </p:txBody>
      </p:sp>
      <p:pic>
        <p:nvPicPr>
          <p:cNvPr id="7170" name="Picture 2">
            <a:extLst>
              <a:ext uri="{FF2B5EF4-FFF2-40B4-BE49-F238E27FC236}">
                <a16:creationId xmlns:a16="http://schemas.microsoft.com/office/drawing/2014/main" id="{BF712DDA-3D1B-4AE0-96B4-2E20B1580228}"/>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104900" y="1600200"/>
            <a:ext cx="4914900" cy="4571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966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CDA8A04-0B0C-4601-8DDF-353C95DD8B0A}"/>
              </a:ext>
            </a:extLst>
          </p:cNvPr>
          <p:cNvSpPr>
            <a:spLocks noGrp="1"/>
          </p:cNvSpPr>
          <p:nvPr>
            <p:ph type="title"/>
          </p:nvPr>
        </p:nvSpPr>
        <p:spPr>
          <a:xfrm>
            <a:off x="1104900" y="76200"/>
            <a:ext cx="9980682" cy="1096962"/>
          </a:xfrm>
        </p:spPr>
        <p:txBody>
          <a:bodyPr>
            <a:normAutofit fontScale="90000"/>
          </a:bodyPr>
          <a:lstStyle/>
          <a:p>
            <a:r>
              <a:rPr lang="en-US" sz="4000" b="1" dirty="0">
                <a:solidFill>
                  <a:schemeClr val="tx2"/>
                </a:solidFill>
              </a:rPr>
              <a:t>So, to check that we all know what we have to do and when:</a:t>
            </a:r>
          </a:p>
        </p:txBody>
      </p:sp>
      <p:graphicFrame>
        <p:nvGraphicFramePr>
          <p:cNvPr id="2" name="Table 1">
            <a:extLst>
              <a:ext uri="{FF2B5EF4-FFF2-40B4-BE49-F238E27FC236}">
                <a16:creationId xmlns:a16="http://schemas.microsoft.com/office/drawing/2014/main" id="{6792CA09-0F30-992B-AD86-954CFBDFDCC9}"/>
              </a:ext>
            </a:extLst>
          </p:cNvPr>
          <p:cNvGraphicFramePr>
            <a:graphicFrameLocks noGrp="1"/>
          </p:cNvGraphicFramePr>
          <p:nvPr>
            <p:extLst>
              <p:ext uri="{D42A27DB-BD31-4B8C-83A1-F6EECF244321}">
                <p14:modId xmlns:p14="http://schemas.microsoft.com/office/powerpoint/2010/main" val="2399441610"/>
              </p:ext>
            </p:extLst>
          </p:nvPr>
        </p:nvGraphicFramePr>
        <p:xfrm>
          <a:off x="1104900" y="2080164"/>
          <a:ext cx="10231694" cy="3602881"/>
        </p:xfrm>
        <a:graphic>
          <a:graphicData uri="http://schemas.openxmlformats.org/drawingml/2006/table">
            <a:tbl>
              <a:tblPr/>
              <a:tblGrid>
                <a:gridCol w="2183861">
                  <a:extLst>
                    <a:ext uri="{9D8B030D-6E8A-4147-A177-3AD203B41FA5}">
                      <a16:colId xmlns:a16="http://schemas.microsoft.com/office/drawing/2014/main" val="143653803"/>
                    </a:ext>
                  </a:extLst>
                </a:gridCol>
                <a:gridCol w="3435954">
                  <a:extLst>
                    <a:ext uri="{9D8B030D-6E8A-4147-A177-3AD203B41FA5}">
                      <a16:colId xmlns:a16="http://schemas.microsoft.com/office/drawing/2014/main" val="865732638"/>
                    </a:ext>
                  </a:extLst>
                </a:gridCol>
                <a:gridCol w="2363328">
                  <a:extLst>
                    <a:ext uri="{9D8B030D-6E8A-4147-A177-3AD203B41FA5}">
                      <a16:colId xmlns:a16="http://schemas.microsoft.com/office/drawing/2014/main" val="1641615804"/>
                    </a:ext>
                  </a:extLst>
                </a:gridCol>
                <a:gridCol w="2248551">
                  <a:extLst>
                    <a:ext uri="{9D8B030D-6E8A-4147-A177-3AD203B41FA5}">
                      <a16:colId xmlns:a16="http://schemas.microsoft.com/office/drawing/2014/main" val="4199285775"/>
                    </a:ext>
                  </a:extLst>
                </a:gridCol>
              </a:tblGrid>
              <a:tr h="3602881">
                <a:tc>
                  <a:txBody>
                    <a:bodyPr/>
                    <a:lstStyle/>
                    <a:p>
                      <a:pPr algn="just">
                        <a:spcBef>
                          <a:spcPts val="600"/>
                        </a:spcBef>
                        <a:spcAft>
                          <a:spcPts val="600"/>
                        </a:spcAft>
                      </a:pPr>
                      <a:r>
                        <a:rPr lang="en-GB" sz="1100" b="1">
                          <a:effectLst/>
                          <a:latin typeface="Arial" panose="020B0604020202020204" pitchFamily="34" charset="0"/>
                          <a:ea typeface="Times New Roman" panose="02020603050405020304" pitchFamily="18" charset="0"/>
                        </a:rPr>
                        <a:t>Assignment Title:</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a:solidFill>
                            <a:srgbClr val="000000"/>
                          </a:solidFill>
                          <a:effectLst/>
                          <a:latin typeface="Arial" panose="020B0604020202020204" pitchFamily="34" charset="0"/>
                          <a:ea typeface="Calibri" panose="020F0502020204030204" pitchFamily="34" charset="0"/>
                        </a:rPr>
                        <a:t>Component 1:  </a:t>
                      </a:r>
                      <a:r>
                        <a:rPr lang="en-GB" sz="1200">
                          <a:solidFill>
                            <a:srgbClr val="000000"/>
                          </a:solidFill>
                          <a:effectLst/>
                          <a:latin typeface="Arial" panose="020B0604020202020204" pitchFamily="34" charset="0"/>
                          <a:ea typeface="Cambria" panose="02040503050406030204" pitchFamily="18" charset="0"/>
                        </a:rPr>
                        <a:t>Assessment 1 of 4.</a:t>
                      </a:r>
                      <a:endParaRPr lang="en-GB" sz="1200">
                        <a:solidFill>
                          <a:srgbClr val="000000"/>
                        </a:solidFill>
                        <a:effectLst/>
                        <a:latin typeface="Times New Roman" panose="02020603050405020304" pitchFamily="18" charset="0"/>
                        <a:ea typeface="Cambria" panose="02040503050406030204" pitchFamily="18" charset="0"/>
                      </a:endParaRPr>
                    </a:p>
                    <a:p>
                      <a:r>
                        <a:rPr lang="en-GB" sz="1200">
                          <a:solidFill>
                            <a:srgbClr val="000000"/>
                          </a:solidFill>
                          <a:effectLst/>
                          <a:latin typeface="Arial" panose="020B0604020202020204" pitchFamily="34" charset="0"/>
                          <a:ea typeface="Cambria" panose="02040503050406030204" pitchFamily="18" charset="0"/>
                        </a:rPr>
                        <a:t> </a:t>
                      </a:r>
                      <a:endParaRPr lang="en-GB" sz="1200">
                        <a:solidFill>
                          <a:srgbClr val="000000"/>
                        </a:solidFill>
                        <a:effectLst/>
                        <a:latin typeface="Times New Roman" panose="02020603050405020304" pitchFamily="18" charset="0"/>
                        <a:ea typeface="Cambria" panose="02040503050406030204" pitchFamily="18" charset="0"/>
                      </a:endParaRPr>
                    </a:p>
                    <a:p>
                      <a:r>
                        <a:rPr lang="en-GB" sz="1200">
                          <a:solidFill>
                            <a:srgbClr val="000000"/>
                          </a:solidFill>
                          <a:effectLst/>
                          <a:latin typeface="Arial" panose="020B0604020202020204" pitchFamily="34" charset="0"/>
                          <a:ea typeface="Cambria" panose="02040503050406030204" pitchFamily="18" charset="0"/>
                        </a:rPr>
                        <a:t>Practical: Oral presentation</a:t>
                      </a:r>
                      <a:endParaRPr lang="en-GB" sz="1200">
                        <a:solidFill>
                          <a:srgbClr val="000000"/>
                        </a:solidFill>
                        <a:effectLst/>
                        <a:latin typeface="Times New Roman" panose="02020603050405020304" pitchFamily="18" charset="0"/>
                        <a:ea typeface="Cambria" panose="02040503050406030204" pitchFamily="18" charset="0"/>
                      </a:endParaRPr>
                    </a:p>
                    <a:p>
                      <a:r>
                        <a:rPr lang="en-GB" sz="1200">
                          <a:solidFill>
                            <a:srgbClr val="201F1E"/>
                          </a:solidFill>
                          <a:effectLst/>
                          <a:latin typeface="Arial" panose="020B0604020202020204" pitchFamily="34" charset="0"/>
                          <a:ea typeface="Cambria" panose="02040503050406030204" pitchFamily="18" charset="0"/>
                        </a:rPr>
                        <a:t> </a:t>
                      </a:r>
                      <a:endParaRPr lang="en-GB" sz="1200">
                        <a:solidFill>
                          <a:srgbClr val="000000"/>
                        </a:solidFill>
                        <a:effectLst/>
                        <a:latin typeface="Times New Roman" panose="02020603050405020304" pitchFamily="18" charset="0"/>
                        <a:ea typeface="Cambria" panose="02040503050406030204" pitchFamily="18" charset="0"/>
                      </a:endParaRPr>
                    </a:p>
                    <a:p>
                      <a:pPr>
                        <a:spcAft>
                          <a:spcPts val="1000"/>
                        </a:spcAft>
                      </a:pPr>
                      <a:r>
                        <a:rPr lang="en-GB" sz="1200">
                          <a:solidFill>
                            <a:srgbClr val="000000"/>
                          </a:solidFill>
                          <a:effectLst/>
                          <a:latin typeface="Arial" panose="020B0604020202020204" pitchFamily="34" charset="0"/>
                          <a:ea typeface="Times New Roman" panose="02020603050405020304" pitchFamily="18" charset="0"/>
                        </a:rPr>
                        <a:t>Present a 15-minute presentation on ethical issues when collecting data via interviewing, focus groups, and questionnaires.  To include ethical issues associated with research with human participants in general and specific consideration of ethical issues experienced when using these data collection methods. </a:t>
                      </a:r>
                      <a:endParaRPr lang="en-GB" sz="1000">
                        <a:effectLst/>
                        <a:latin typeface="Times New Roman" panose="02020603050405020304" pitchFamily="18" charset="0"/>
                        <a:ea typeface="Times New Roman" panose="02020603050405020304" pitchFamily="18" charset="0"/>
                      </a:endParaRPr>
                    </a:p>
                    <a:p>
                      <a:pPr>
                        <a:lnSpc>
                          <a:spcPct val="115000"/>
                        </a:lnSpc>
                        <a:spcAft>
                          <a:spcPts val="1000"/>
                        </a:spcAft>
                      </a:pPr>
                      <a:r>
                        <a:rPr lang="en-GB" sz="12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100" b="1">
                          <a:effectLst/>
                          <a:latin typeface="Arial" panose="020B0604020202020204" pitchFamily="34" charset="0"/>
                          <a:ea typeface="Times New Roman" panose="02020603050405020304" pitchFamily="18" charset="0"/>
                        </a:rPr>
                        <a:t>Word count (or equivalent):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lnSpc>
                          <a:spcPct val="115000"/>
                        </a:lnSpc>
                        <a:spcAft>
                          <a:spcPts val="1000"/>
                        </a:spcAft>
                      </a:pPr>
                      <a:r>
                        <a:rPr lang="en-GB" sz="1200" dirty="0">
                          <a:effectLst/>
                          <a:latin typeface="Arial" panose="020B0604020202020204" pitchFamily="34" charset="0"/>
                          <a:ea typeface="Calibri" panose="020F0502020204030204" pitchFamily="34" charset="0"/>
                        </a:rPr>
                        <a:t>15-minute presentation</a:t>
                      </a:r>
                      <a:endParaRPr lang="en-GB" sz="1000" dirty="0">
                        <a:effectLst/>
                        <a:latin typeface="Times New Roman" panose="02020603050405020304" pitchFamily="18" charset="0"/>
                        <a:ea typeface="Times New Roman" panose="02020603050405020304" pitchFamily="18" charset="0"/>
                      </a:endParaRPr>
                    </a:p>
                    <a:p>
                      <a:pPr algn="just">
                        <a:spcBef>
                          <a:spcPts val="600"/>
                        </a:spcBef>
                        <a:spcAft>
                          <a:spcPts val="600"/>
                        </a:spcAft>
                      </a:pPr>
                      <a:r>
                        <a:rPr lang="en-GB" sz="1100" b="1" dirty="0">
                          <a:effectLst/>
                          <a:latin typeface="Arial" panose="020B0604020202020204" pitchFamily="34"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29424000"/>
                  </a:ext>
                </a:extLst>
              </a:tr>
            </a:tbl>
          </a:graphicData>
        </a:graphic>
      </p:graphicFrame>
    </p:spTree>
    <p:extLst>
      <p:ext uri="{BB962C8B-B14F-4D97-AF65-F5344CB8AC3E}">
        <p14:creationId xmlns:p14="http://schemas.microsoft.com/office/powerpoint/2010/main" val="2692332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5CC33-511C-A729-ECD9-D018F81F2EF0}"/>
              </a:ext>
            </a:extLst>
          </p:cNvPr>
          <p:cNvSpPr>
            <a:spLocks noGrp="1"/>
          </p:cNvSpPr>
          <p:nvPr>
            <p:ph type="title"/>
          </p:nvPr>
        </p:nvSpPr>
        <p:spPr>
          <a:xfrm>
            <a:off x="911796" y="0"/>
            <a:ext cx="9980682" cy="1096962"/>
          </a:xfrm>
        </p:spPr>
        <p:txBody>
          <a:bodyPr/>
          <a:lstStyle/>
          <a:p>
            <a:r>
              <a:rPr lang="en-GB" sz="3600" b="1" dirty="0">
                <a:solidFill>
                  <a:schemeClr val="tx2"/>
                </a:solidFill>
              </a:rPr>
              <a:t>Free to download on Kindle …</a:t>
            </a:r>
          </a:p>
        </p:txBody>
      </p:sp>
      <p:pic>
        <p:nvPicPr>
          <p:cNvPr id="5" name="Picture 4" descr="Research Ethics for Students in the Social Sciences">
            <a:hlinkClick r:id="rId3"/>
            <a:extLst>
              <a:ext uri="{FF2B5EF4-FFF2-40B4-BE49-F238E27FC236}">
                <a16:creationId xmlns:a16="http://schemas.microsoft.com/office/drawing/2014/main" id="{559CF668-ADA7-6728-0590-B32AD37870D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484135" y="1839862"/>
            <a:ext cx="2744650" cy="3669255"/>
          </a:xfrm>
          <a:prstGeom prst="rect">
            <a:avLst/>
          </a:prstGeom>
          <a:noFill/>
          <a:ln>
            <a:noFill/>
          </a:ln>
        </p:spPr>
      </p:pic>
      <p:sp>
        <p:nvSpPr>
          <p:cNvPr id="7" name="TextBox 6">
            <a:extLst>
              <a:ext uri="{FF2B5EF4-FFF2-40B4-BE49-F238E27FC236}">
                <a16:creationId xmlns:a16="http://schemas.microsoft.com/office/drawing/2014/main" id="{9BB86780-D319-3222-55C9-774FAF2D61C5}"/>
              </a:ext>
            </a:extLst>
          </p:cNvPr>
          <p:cNvSpPr txBox="1"/>
          <p:nvPr/>
        </p:nvSpPr>
        <p:spPr>
          <a:xfrm>
            <a:off x="477078" y="3164161"/>
            <a:ext cx="6713173" cy="528158"/>
          </a:xfrm>
          <a:prstGeom prst="rect">
            <a:avLst/>
          </a:prstGeom>
          <a:noFill/>
        </p:spPr>
        <p:txBody>
          <a:bodyPr wrap="square">
            <a:spAutoFit/>
          </a:bodyPr>
          <a:lstStyle/>
          <a:p>
            <a:pPr>
              <a:lnSpc>
                <a:spcPts val="1200"/>
              </a:lnSpc>
              <a:spcAft>
                <a:spcPts val="800"/>
              </a:spcAft>
            </a:pPr>
            <a:r>
              <a:rPr lang="en-GB" b="0" u="none" strike="noStrike" kern="0"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Research Ethics for Students in the Social Sciences</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a:lnSpc>
                <a:spcPts val="1500"/>
              </a:lnSpc>
              <a:spcAft>
                <a:spcPts val="800"/>
              </a:spcAft>
            </a:pPr>
            <a:r>
              <a:rPr lang="en-GB" sz="1200" kern="0" dirty="0">
                <a:effectLst/>
                <a:latin typeface="Arial" panose="020B0604020202020204" pitchFamily="34" charset="0"/>
                <a:ea typeface="Times New Roman" panose="02020603050405020304" pitchFamily="18" charset="0"/>
                <a:cs typeface="Arial" panose="020B0604020202020204" pitchFamily="34" charset="0"/>
              </a:rPr>
              <a:t>by </a:t>
            </a:r>
            <a:r>
              <a:rPr lang="en-GB" sz="1200" u="none" strike="noStrike" kern="0"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Jaap Bos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 Friso </a:t>
            </a:r>
            <a:r>
              <a:rPr lang="en-GB" sz="1200" kern="0" dirty="0" err="1">
                <a:effectLst/>
                <a:latin typeface="Arial" panose="020B0604020202020204" pitchFamily="34" charset="0"/>
                <a:ea typeface="Times New Roman" panose="02020603050405020304" pitchFamily="18" charset="0"/>
                <a:cs typeface="Arial" panose="020B0604020202020204" pitchFamily="34" charset="0"/>
              </a:rPr>
              <a:t>Hoeneveld</a:t>
            </a:r>
            <a:r>
              <a:rPr lang="en-GB" sz="1200" kern="0" dirty="0">
                <a:effectLst/>
                <a:latin typeface="Arial" panose="020B0604020202020204" pitchFamily="34" charset="0"/>
                <a:ea typeface="Times New Roman" panose="02020603050405020304" pitchFamily="18" charset="0"/>
                <a:cs typeface="Arial" panose="020B0604020202020204" pitchFamily="34" charset="0"/>
              </a:rPr>
              <a:t>, et al. | 14 Sep 2020</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34514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2DF5-E24A-B3F8-33BE-DDDE1A4D162C}"/>
              </a:ext>
            </a:extLst>
          </p:cNvPr>
          <p:cNvSpPr>
            <a:spLocks noGrp="1"/>
          </p:cNvSpPr>
          <p:nvPr>
            <p:ph type="title"/>
          </p:nvPr>
        </p:nvSpPr>
        <p:spPr/>
        <p:txBody>
          <a:bodyPr/>
          <a:lstStyle/>
          <a:p>
            <a:r>
              <a:rPr lang="en-GB" sz="3600" b="1" dirty="0">
                <a:solidFill>
                  <a:schemeClr val="tx2"/>
                </a:solidFill>
              </a:rPr>
              <a:t>Free to download on Kindle …</a:t>
            </a:r>
          </a:p>
        </p:txBody>
      </p:sp>
      <p:sp>
        <p:nvSpPr>
          <p:cNvPr id="3" name="Content Placeholder 2">
            <a:extLst>
              <a:ext uri="{FF2B5EF4-FFF2-40B4-BE49-F238E27FC236}">
                <a16:creationId xmlns:a16="http://schemas.microsoft.com/office/drawing/2014/main" id="{05B62487-E1D3-94DD-DC85-943A39376F35}"/>
              </a:ext>
            </a:extLst>
          </p:cNvPr>
          <p:cNvSpPr>
            <a:spLocks noGrp="1"/>
          </p:cNvSpPr>
          <p:nvPr>
            <p:ph idx="1"/>
          </p:nvPr>
        </p:nvSpPr>
        <p:spPr>
          <a:xfrm>
            <a:off x="1255170" y="1600200"/>
            <a:ext cx="12029898" cy="4572000"/>
          </a:xfrm>
        </p:spPr>
        <p:txBody>
          <a:bodyPr/>
          <a:lstStyle/>
          <a:p>
            <a:endParaRPr lang="en-GB" dirty="0"/>
          </a:p>
          <a:p>
            <a:pPr algn="l"/>
            <a:endParaRPr lang="en-GB" b="0" i="0" u="none" strike="noStrike" dirty="0">
              <a:solidFill>
                <a:srgbClr val="59704F"/>
              </a:solidFill>
              <a:effectLst/>
              <a:latin typeface="Amazon Ember"/>
              <a:hlinkClick r:id="rId3">
                <a:extLst>
                  <a:ext uri="{A12FA001-AC4F-418D-AE19-62706E023703}">
                    <ahyp:hlinkClr xmlns:ahyp="http://schemas.microsoft.com/office/drawing/2018/hyperlinkcolor" val="tx"/>
                  </a:ext>
                </a:extLst>
              </a:hlinkClick>
            </a:endParaRPr>
          </a:p>
          <a:p>
            <a:pPr algn="l"/>
            <a:endParaRPr lang="en-GB" dirty="0">
              <a:solidFill>
                <a:srgbClr val="59704F"/>
              </a:solidFill>
              <a:latin typeface="Amazon Ember"/>
              <a:hlinkClick r:id="rId3">
                <a:extLst>
                  <a:ext uri="{A12FA001-AC4F-418D-AE19-62706E023703}">
                    <ahyp:hlinkClr xmlns:ahyp="http://schemas.microsoft.com/office/drawing/2018/hyperlinkcolor" val="tx"/>
                  </a:ext>
                </a:extLst>
              </a:hlinkClick>
            </a:endParaRPr>
          </a:p>
          <a:p>
            <a:pPr algn="l"/>
            <a:r>
              <a:rPr lang="en-GB" b="0" i="0" strike="noStrike" dirty="0">
                <a:effectLst/>
                <a:latin typeface="Amazon Ember"/>
                <a:hlinkClick r:id="rId3">
                  <a:extLst>
                    <a:ext uri="{A12FA001-AC4F-418D-AE19-62706E023703}">
                      <ahyp:hlinkClr xmlns:ahyp="http://schemas.microsoft.com/office/drawing/2018/hyperlinkcolor" val="tx"/>
                    </a:ext>
                  </a:extLst>
                </a:hlinkClick>
              </a:rPr>
              <a:t>The Art Of Online Presentation</a:t>
            </a:r>
            <a:endParaRPr lang="en-GB" b="1" i="0" dirty="0">
              <a:effectLst/>
              <a:latin typeface="Amazon Ember"/>
            </a:endParaRPr>
          </a:p>
          <a:p>
            <a:pPr algn="l"/>
            <a:r>
              <a:rPr lang="en-GB" b="0" i="0" dirty="0">
                <a:effectLst/>
                <a:latin typeface="Amazon Ember"/>
              </a:rPr>
              <a:t>by </a:t>
            </a:r>
            <a:r>
              <a:rPr lang="en-GB" b="0" i="0" dirty="0" err="1">
                <a:effectLst/>
                <a:latin typeface="Amazon Ember"/>
              </a:rPr>
              <a:t>Dr.</a:t>
            </a:r>
            <a:r>
              <a:rPr lang="en-GB" b="0" i="0" dirty="0">
                <a:effectLst/>
                <a:latin typeface="Amazon Ember"/>
              </a:rPr>
              <a:t> Aparna Sethi | </a:t>
            </a:r>
            <a:r>
              <a:rPr lang="en-GB" b="0" i="0" strike="noStrike" dirty="0">
                <a:effectLst/>
                <a:latin typeface="Amazon Ember"/>
              </a:rPr>
              <a:t>10 Jul 2020</a:t>
            </a:r>
            <a:endParaRPr lang="en-GB" b="0" i="0" dirty="0">
              <a:effectLst/>
              <a:latin typeface="Amazon Ember"/>
            </a:endParaRPr>
          </a:p>
          <a:p>
            <a:endParaRPr lang="en-GB" dirty="0"/>
          </a:p>
        </p:txBody>
      </p:sp>
      <p:pic>
        <p:nvPicPr>
          <p:cNvPr id="4098" name="Picture 2" descr="The Art Of Online Presentation">
            <a:extLst>
              <a:ext uri="{FF2B5EF4-FFF2-40B4-BE49-F238E27FC236}">
                <a16:creationId xmlns:a16="http://schemas.microsoft.com/office/drawing/2014/main" id="{8CCD6417-872D-3DB1-D4A7-2B90551F73A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20090" y="2390774"/>
            <a:ext cx="2851900" cy="3283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4640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B693D7F-C356-4CA4-B66F-22EBA0FFCC6D}"/>
              </a:ext>
            </a:extLst>
          </p:cNvPr>
          <p:cNvSpPr>
            <a:spLocks noGrp="1"/>
          </p:cNvSpPr>
          <p:nvPr>
            <p:ph type="title"/>
          </p:nvPr>
        </p:nvSpPr>
        <p:spPr>
          <a:xfrm>
            <a:off x="1104900" y="76200"/>
            <a:ext cx="9980682" cy="1096962"/>
          </a:xfrm>
        </p:spPr>
        <p:txBody>
          <a:bodyPr anchor="b">
            <a:normAutofit/>
          </a:bodyPr>
          <a:lstStyle/>
          <a:p>
            <a:r>
              <a:rPr lang="en-GB" sz="3600" b="1" dirty="0">
                <a:solidFill>
                  <a:schemeClr val="tx2"/>
                </a:solidFill>
              </a:rPr>
              <a:t>Helpful reading:</a:t>
            </a:r>
          </a:p>
        </p:txBody>
      </p:sp>
      <p:graphicFrame>
        <p:nvGraphicFramePr>
          <p:cNvPr id="8" name="Content Placeholder 5">
            <a:extLst>
              <a:ext uri="{FF2B5EF4-FFF2-40B4-BE49-F238E27FC236}">
                <a16:creationId xmlns:a16="http://schemas.microsoft.com/office/drawing/2014/main" id="{F0AFBCF3-CB3F-4EB0-9C70-9A952F5D05A1}"/>
              </a:ext>
            </a:extLst>
          </p:cNvPr>
          <p:cNvGraphicFramePr>
            <a:graphicFrameLocks noGrp="1"/>
          </p:cNvGraphicFramePr>
          <p:nvPr>
            <p:ph idx="1"/>
          </p:nvPr>
        </p:nvGraphicFramePr>
        <p:xfrm>
          <a:off x="5641848" y="1600199"/>
          <a:ext cx="5445252" cy="457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Kindle, Ereader, Tablet, E-Reader, Ebook, E-Book, Adult">
            <a:extLst>
              <a:ext uri="{FF2B5EF4-FFF2-40B4-BE49-F238E27FC236}">
                <a16:creationId xmlns:a16="http://schemas.microsoft.com/office/drawing/2014/main" id="{F8F0D5B9-3196-41D0-94C7-B5F7535C5E4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04900" y="1600198"/>
            <a:ext cx="3457864" cy="4876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9263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E4A27-1EC7-BE9C-19FD-DCF49FDFCE2E}"/>
              </a:ext>
            </a:extLst>
          </p:cNvPr>
          <p:cNvSpPr>
            <a:spLocks noGrp="1"/>
          </p:cNvSpPr>
          <p:nvPr>
            <p:ph type="title"/>
          </p:nvPr>
        </p:nvSpPr>
        <p:spPr/>
        <p:txBody>
          <a:bodyPr/>
          <a:lstStyle/>
          <a:p>
            <a:r>
              <a:rPr lang="en-GB" dirty="0"/>
              <a:t> </a:t>
            </a:r>
            <a:r>
              <a:rPr lang="en-GB" sz="2800" b="1" dirty="0"/>
              <a:t> </a:t>
            </a:r>
            <a:r>
              <a:rPr lang="en-GB" sz="3600" b="1" dirty="0">
                <a:solidFill>
                  <a:schemeClr val="tx2"/>
                </a:solidFill>
              </a:rPr>
              <a:t>Reading:</a:t>
            </a:r>
          </a:p>
        </p:txBody>
      </p:sp>
      <p:sp>
        <p:nvSpPr>
          <p:cNvPr id="3" name="Content Placeholder 2">
            <a:extLst>
              <a:ext uri="{FF2B5EF4-FFF2-40B4-BE49-F238E27FC236}">
                <a16:creationId xmlns:a16="http://schemas.microsoft.com/office/drawing/2014/main" id="{1415EFD2-D13F-F930-3112-423FCABD55DE}"/>
              </a:ext>
            </a:extLst>
          </p:cNvPr>
          <p:cNvSpPr>
            <a:spLocks noGrp="1"/>
          </p:cNvSpPr>
          <p:nvPr>
            <p:ph idx="1"/>
          </p:nvPr>
        </p:nvSpPr>
        <p:spPr/>
        <p:txBody>
          <a:bodyPr/>
          <a:lstStyle/>
          <a:p>
            <a:endParaRPr lang="en-GB" dirty="0"/>
          </a:p>
          <a:p>
            <a:pPr>
              <a:lnSpc>
                <a:spcPct val="200000"/>
              </a:lnSpc>
            </a:pPr>
            <a:r>
              <a:rPr lang="en-GB"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Iphofen</a:t>
            </a:r>
            <a:r>
              <a:rPr lang="en-GB"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and </a:t>
            </a:r>
            <a:r>
              <a:rPr lang="en-GB"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Tolich</a:t>
            </a:r>
            <a:r>
              <a:rPr lang="en-GB"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(2018). </a:t>
            </a:r>
            <a:r>
              <a:rPr lang="en-GB" i="1" kern="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SAGE Handbook of Qualitative Research Ethics</a:t>
            </a:r>
            <a:r>
              <a:rPr lang="en-GB" kern="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kern="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London:Sage</a:t>
            </a:r>
            <a:r>
              <a:rPr lang="en-GB" kern="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p>
          <a:p>
            <a:pPr>
              <a:lnSpc>
                <a:spcPct val="200000"/>
              </a:lnSpc>
            </a:pPr>
            <a:r>
              <a:rPr lang="en-GB" kern="100" dirty="0">
                <a:effectLst/>
                <a:latin typeface="Arial" panose="020B0604020202020204" pitchFamily="34" charset="0"/>
                <a:ea typeface="Calibri" panose="020F0502020204030204" pitchFamily="34" charset="0"/>
                <a:cs typeface="Arial" panose="020B0604020202020204" pitchFamily="34" charset="0"/>
              </a:rPr>
              <a:t>Miller, et. al .(2013) </a:t>
            </a:r>
            <a:r>
              <a:rPr lang="en-GB" i="1" kern="100" dirty="0">
                <a:effectLst/>
                <a:latin typeface="Arial" panose="020B0604020202020204" pitchFamily="34" charset="0"/>
                <a:ea typeface="Calibri" panose="020F0502020204030204" pitchFamily="34" charset="0"/>
                <a:cs typeface="Arial" panose="020B0604020202020204" pitchFamily="34" charset="0"/>
              </a:rPr>
              <a:t>Ethics in  Qualitative Research. Available on Kindle</a:t>
            </a:r>
            <a:r>
              <a:rPr lang="en-GB" kern="100" dirty="0">
                <a:effectLst/>
                <a:latin typeface="Arial" panose="020B0604020202020204" pitchFamily="34" charset="0"/>
                <a:ea typeface="Calibri" panose="020F0502020204030204" pitchFamily="34" charset="0"/>
                <a:cs typeface="Arial" panose="020B0604020202020204" pitchFamily="34" charset="0"/>
              </a:rPr>
              <a:t>	</a:t>
            </a:r>
          </a:p>
          <a:p>
            <a:pPr>
              <a:lnSpc>
                <a:spcPct val="200000"/>
              </a:lnSpc>
            </a:pPr>
            <a:r>
              <a:rPr lang="en-GB" kern="100" dirty="0">
                <a:effectLst/>
                <a:latin typeface="Arial" panose="020B0604020202020204" pitchFamily="34" charset="0"/>
                <a:ea typeface="Calibri" panose="020F0502020204030204" pitchFamily="34" charset="0"/>
                <a:cs typeface="Arial" panose="020B0604020202020204" pitchFamily="34" charset="0"/>
              </a:rPr>
              <a:t>Hammersley, M. and </a:t>
            </a:r>
            <a:r>
              <a:rPr lang="en-GB" kern="100" dirty="0" err="1">
                <a:effectLst/>
                <a:latin typeface="Arial" panose="020B0604020202020204" pitchFamily="34" charset="0"/>
                <a:ea typeface="Calibri" panose="020F0502020204030204" pitchFamily="34" charset="0"/>
                <a:cs typeface="Arial" panose="020B0604020202020204" pitchFamily="34" charset="0"/>
              </a:rPr>
              <a:t>Traianou</a:t>
            </a:r>
            <a:r>
              <a:rPr lang="en-GB" kern="100" dirty="0">
                <a:effectLst/>
                <a:latin typeface="Arial" panose="020B0604020202020204" pitchFamily="34" charset="0"/>
                <a:ea typeface="Calibri" panose="020F0502020204030204" pitchFamily="34" charset="0"/>
                <a:cs typeface="Arial" panose="020B0604020202020204" pitchFamily="34" charset="0"/>
              </a:rPr>
              <a:t>, A. (2013). </a:t>
            </a:r>
            <a:r>
              <a:rPr lang="en-GB" kern="1800" dirty="0">
                <a:solidFill>
                  <a:srgbClr val="0F1111"/>
                </a:solidFill>
                <a:effectLst/>
                <a:latin typeface="Arial" panose="020B0604020202020204" pitchFamily="34" charset="0"/>
                <a:ea typeface="Times New Roman" panose="02020603050405020304" pitchFamily="18" charset="0"/>
                <a:cs typeface="Arial" panose="020B0604020202020204" pitchFamily="34" charset="0"/>
              </a:rPr>
              <a:t>Ethics in Qualitative Research: Controversies and Contexts. </a:t>
            </a:r>
            <a:r>
              <a:rPr lang="en-GB" kern="1800" dirty="0" err="1">
                <a:effectLst/>
                <a:latin typeface="Arial" panose="020B0604020202020204" pitchFamily="34" charset="0"/>
                <a:ea typeface="Times New Roman" panose="02020603050405020304" pitchFamily="18" charset="0"/>
                <a:cs typeface="Arial" panose="020B0604020202020204" pitchFamily="34" charset="0"/>
              </a:rPr>
              <a:t>London:Sage</a:t>
            </a:r>
            <a:endParaRPr lang="en-GB"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38989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B77E1-3449-46D5-AC52-E6621B57AD4C}"/>
              </a:ext>
            </a:extLst>
          </p:cNvPr>
          <p:cNvSpPr>
            <a:spLocks noGrp="1"/>
          </p:cNvSpPr>
          <p:nvPr>
            <p:ph type="title"/>
          </p:nvPr>
        </p:nvSpPr>
        <p:spPr/>
        <p:txBody>
          <a:bodyPr/>
          <a:lstStyle/>
          <a:p>
            <a:r>
              <a:rPr lang="en-GB" sz="4000" b="1" dirty="0"/>
              <a:t>Reading:</a:t>
            </a:r>
          </a:p>
        </p:txBody>
      </p:sp>
      <p:sp>
        <p:nvSpPr>
          <p:cNvPr id="3" name="Content Placeholder 2">
            <a:extLst>
              <a:ext uri="{FF2B5EF4-FFF2-40B4-BE49-F238E27FC236}">
                <a16:creationId xmlns:a16="http://schemas.microsoft.com/office/drawing/2014/main" id="{928AA04C-7EFE-4CFF-8B32-5D9D4E805DAE}"/>
              </a:ext>
            </a:extLst>
          </p:cNvPr>
          <p:cNvSpPr>
            <a:spLocks noGrp="1"/>
          </p:cNvSpPr>
          <p:nvPr>
            <p:ph idx="1"/>
          </p:nvPr>
        </p:nvSpPr>
        <p:spPr/>
        <p:txBody>
          <a:bodyPr/>
          <a:lstStyle/>
          <a:p>
            <a:pPr marL="0" indent="0">
              <a:buNone/>
            </a:pPr>
            <a:endParaRPr lang="en-GB" sz="2400" dirty="0">
              <a:latin typeface="Bookman Old Style" panose="02050604050505020204" pitchFamily="18" charset="0"/>
            </a:endParaRPr>
          </a:p>
          <a:p>
            <a:pPr marL="0" indent="0">
              <a:lnSpc>
                <a:spcPct val="100000"/>
              </a:lnSpc>
              <a:buNone/>
            </a:pPr>
            <a:r>
              <a:rPr lang="en-GB" dirty="0">
                <a:latin typeface="Arial" panose="020B0604020202020204" pitchFamily="34" charset="0"/>
                <a:cs typeface="Arial" panose="020B0604020202020204" pitchFamily="34" charset="0"/>
              </a:rPr>
              <a:t>Deborah Grayson Riegel, 2011. </a:t>
            </a:r>
            <a:r>
              <a:rPr lang="en-GB" i="1" dirty="0">
                <a:latin typeface="Arial" panose="020B0604020202020204" pitchFamily="34" charset="0"/>
                <a:cs typeface="Arial" panose="020B0604020202020204" pitchFamily="34" charset="0"/>
              </a:rPr>
              <a:t>Overcoming nerves when giving a presentation</a:t>
            </a:r>
          </a:p>
          <a:p>
            <a:pPr marL="0" indent="0">
              <a:lnSpc>
                <a:spcPct val="100000"/>
              </a:lnSpc>
              <a:buNone/>
            </a:pP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https://www.youtube.com/watch?v=mbDipVRt5aE</a:t>
            </a: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Simon Sez. 2013.  </a:t>
            </a:r>
            <a:r>
              <a:rPr lang="en-GB" i="1" dirty="0">
                <a:latin typeface="Arial" panose="020B0604020202020204" pitchFamily="34" charset="0"/>
                <a:cs typeface="Arial" panose="020B0604020202020204" pitchFamily="34" charset="0"/>
              </a:rPr>
              <a:t>Creating a Presentation Part 1 - PowerPoint 2013 Tutorial</a:t>
            </a:r>
          </a:p>
          <a:p>
            <a:pPr marL="0" indent="0">
              <a:buNone/>
            </a:pPr>
            <a:r>
              <a:rPr lang="en-GB"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https://www.youtube.com/watch?v=LTWf8Ck8Dk8</a:t>
            </a:r>
            <a:r>
              <a:rPr lang="en-GB"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657291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2EF3B8B-A2C0-489D-A6CB-8688F727D106}"/>
              </a:ext>
            </a:extLst>
          </p:cNvPr>
          <p:cNvSpPr>
            <a:spLocks noGrp="1"/>
          </p:cNvSpPr>
          <p:nvPr>
            <p:ph type="title"/>
          </p:nvPr>
        </p:nvSpPr>
        <p:spPr/>
        <p:txBody>
          <a:bodyPr>
            <a:noAutofit/>
          </a:bodyPr>
          <a:lstStyle/>
          <a:p>
            <a:r>
              <a:rPr lang="en-GB" sz="4000" b="1" dirty="0"/>
              <a:t>Learning Aims for this lesson:</a:t>
            </a:r>
            <a:br>
              <a:rPr lang="en-GB" sz="4000" dirty="0"/>
            </a:br>
            <a:endParaRPr lang="en-GB" sz="4000" dirty="0"/>
          </a:p>
        </p:txBody>
      </p:sp>
      <p:sp>
        <p:nvSpPr>
          <p:cNvPr id="6" name="Content Placeholder 5">
            <a:extLst>
              <a:ext uri="{FF2B5EF4-FFF2-40B4-BE49-F238E27FC236}">
                <a16:creationId xmlns:a16="http://schemas.microsoft.com/office/drawing/2014/main" id="{3AE0C999-3337-4C47-B9E5-446A0B73E79B}"/>
              </a:ext>
            </a:extLst>
          </p:cNvPr>
          <p:cNvSpPr>
            <a:spLocks noGrp="1"/>
          </p:cNvSpPr>
          <p:nvPr>
            <p:ph idx="1"/>
          </p:nvPr>
        </p:nvSpPr>
        <p:spPr>
          <a:xfrm>
            <a:off x="1104900" y="1600200"/>
            <a:ext cx="3715073" cy="4572000"/>
          </a:xfrm>
        </p:spPr>
        <p:txBody>
          <a:bodyPr/>
          <a:lstStyle/>
          <a:p>
            <a:endParaRPr lang="en-GB" dirty="0"/>
          </a:p>
          <a:p>
            <a:endParaRPr lang="en-GB" dirty="0"/>
          </a:p>
          <a:p>
            <a:endParaRPr lang="en-GB" dirty="0"/>
          </a:p>
        </p:txBody>
      </p:sp>
      <p:sp>
        <p:nvSpPr>
          <p:cNvPr id="8" name="TextBox 7">
            <a:extLst>
              <a:ext uri="{FF2B5EF4-FFF2-40B4-BE49-F238E27FC236}">
                <a16:creationId xmlns:a16="http://schemas.microsoft.com/office/drawing/2014/main" id="{11BF1230-A0EF-4A5B-B504-4813D00FE37D}"/>
              </a:ext>
            </a:extLst>
          </p:cNvPr>
          <p:cNvSpPr txBox="1"/>
          <p:nvPr/>
        </p:nvSpPr>
        <p:spPr>
          <a:xfrm>
            <a:off x="985966" y="1600200"/>
            <a:ext cx="5306346" cy="5131661"/>
          </a:xfrm>
          <a:prstGeom prst="rect">
            <a:avLst/>
          </a:prstGeom>
          <a:noFill/>
        </p:spPr>
        <p:txBody>
          <a:bodyPr wrap="square">
            <a:spAutoFit/>
          </a:bodyPr>
          <a:lstStyle/>
          <a:p>
            <a:pPr>
              <a:lnSpc>
                <a:spcPct val="107000"/>
              </a:lnSpc>
              <a:spcAft>
                <a:spcPts val="800"/>
              </a:spcAft>
            </a:pPr>
            <a:r>
              <a:rPr lang="en-GB" sz="4400" dirty="0">
                <a:effectLst/>
                <a:latin typeface="Calibri" panose="020F0502020204030204" pitchFamily="34" charset="0"/>
                <a:ea typeface="Calibri" panose="020F0502020204030204" pitchFamily="34" charset="0"/>
                <a:cs typeface="Times New Roman" panose="02020603050405020304" pitchFamily="18" charset="0"/>
              </a:rPr>
              <a:t>Have you gained understanding and direction which will assist you with completing Assessment 1 of this module?</a:t>
            </a:r>
          </a:p>
        </p:txBody>
      </p:sp>
      <p:pic>
        <p:nvPicPr>
          <p:cNvPr id="3074" name="Picture 2" descr="It aims clipart 20 free Cliparts | Download images on Clipground 2022">
            <a:extLst>
              <a:ext uri="{FF2B5EF4-FFF2-40B4-BE49-F238E27FC236}">
                <a16:creationId xmlns:a16="http://schemas.microsoft.com/office/drawing/2014/main" id="{0DBC33D8-2A40-0B35-1E6F-5F9F4F08AF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7038" y="1286359"/>
            <a:ext cx="4168996" cy="59048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539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F442E-CAA3-3CA3-76C4-CF600AE2DF42}"/>
              </a:ext>
            </a:extLst>
          </p:cNvPr>
          <p:cNvSpPr>
            <a:spLocks noGrp="1"/>
          </p:cNvSpPr>
          <p:nvPr>
            <p:ph type="title"/>
          </p:nvPr>
        </p:nvSpPr>
        <p:spPr>
          <a:xfrm>
            <a:off x="1104900" y="76200"/>
            <a:ext cx="9980682" cy="1096962"/>
          </a:xfrm>
        </p:spPr>
        <p:txBody>
          <a:bodyPr anchor="b">
            <a:normAutofit/>
          </a:bodyPr>
          <a:lstStyle/>
          <a:p>
            <a:r>
              <a:rPr lang="en-GB"/>
              <a:t>Reflexive exercise:  </a:t>
            </a:r>
            <a:br>
              <a:rPr lang="en-GB"/>
            </a:br>
            <a:endParaRPr lang="en-GB"/>
          </a:p>
        </p:txBody>
      </p:sp>
      <p:pic>
        <p:nvPicPr>
          <p:cNvPr id="1026" name="Picture 2" descr="Clipart Panda - Free Clipart Images">
            <a:extLst>
              <a:ext uri="{FF2B5EF4-FFF2-40B4-BE49-F238E27FC236}">
                <a16:creationId xmlns:a16="http://schemas.microsoft.com/office/drawing/2014/main" id="{70D1FECA-10A7-C41F-5250-9EC0452B96F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769283" y="1600200"/>
            <a:ext cx="4653434" cy="4572000"/>
          </a:xfrm>
          <a:prstGeom prst="rect">
            <a:avLst/>
          </a:prstGeom>
          <a:solidFill>
            <a:srgbClr val="FFFFFF"/>
          </a:solidFill>
        </p:spPr>
      </p:pic>
    </p:spTree>
    <p:extLst>
      <p:ext uri="{BB962C8B-B14F-4D97-AF65-F5344CB8AC3E}">
        <p14:creationId xmlns:p14="http://schemas.microsoft.com/office/powerpoint/2010/main" val="2891222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439A6-5401-415D-9D52-3F9E0510476B}"/>
              </a:ext>
            </a:extLst>
          </p:cNvPr>
          <p:cNvSpPr>
            <a:spLocks noGrp="1"/>
          </p:cNvSpPr>
          <p:nvPr>
            <p:ph type="title"/>
          </p:nvPr>
        </p:nvSpPr>
        <p:spPr>
          <a:xfrm>
            <a:off x="1048105" y="-224814"/>
            <a:ext cx="9980682" cy="1096962"/>
          </a:xfrm>
        </p:spPr>
        <p:txBody>
          <a:bodyPr/>
          <a:lstStyle/>
          <a:p>
            <a:r>
              <a:rPr lang="en-GB" sz="4000" b="1" dirty="0"/>
              <a:t>Preparatory for work for next week’s lesson</a:t>
            </a:r>
            <a:r>
              <a:rPr lang="en-GB" dirty="0"/>
              <a:t>:</a:t>
            </a:r>
          </a:p>
        </p:txBody>
      </p:sp>
      <p:graphicFrame>
        <p:nvGraphicFramePr>
          <p:cNvPr id="5" name="Content Placeholder 4">
            <a:extLst>
              <a:ext uri="{FF2B5EF4-FFF2-40B4-BE49-F238E27FC236}">
                <a16:creationId xmlns:a16="http://schemas.microsoft.com/office/drawing/2014/main" id="{6EEF104C-621F-452E-97BE-130724EE5E0E}"/>
              </a:ext>
            </a:extLst>
          </p:cNvPr>
          <p:cNvGraphicFramePr>
            <a:graphicFrameLocks noGrp="1"/>
          </p:cNvGraphicFramePr>
          <p:nvPr>
            <p:ph idx="1"/>
            <p:extLst>
              <p:ext uri="{D42A27DB-BD31-4B8C-83A1-F6EECF244321}">
                <p14:modId xmlns:p14="http://schemas.microsoft.com/office/powerpoint/2010/main" val="3567305843"/>
              </p:ext>
            </p:extLst>
          </p:nvPr>
        </p:nvGraphicFramePr>
        <p:xfrm>
          <a:off x="1163782" y="1534332"/>
          <a:ext cx="9923318" cy="2588978"/>
        </p:xfrm>
        <a:graphic>
          <a:graphicData uri="http://schemas.openxmlformats.org/drawingml/2006/table">
            <a:tbl>
              <a:tblPr/>
              <a:tblGrid>
                <a:gridCol w="9923318">
                  <a:extLst>
                    <a:ext uri="{9D8B030D-6E8A-4147-A177-3AD203B41FA5}">
                      <a16:colId xmlns:a16="http://schemas.microsoft.com/office/drawing/2014/main" val="754321784"/>
                    </a:ext>
                  </a:extLst>
                </a:gridCol>
              </a:tblGrid>
              <a:tr h="2588978">
                <a:tc>
                  <a:txBody>
                    <a:bodyPr/>
                    <a:lstStyle/>
                    <a:p>
                      <a:pPr marL="208280" indent="-208280" algn="ctr" fontAlgn="base" hangingPunct="0">
                        <a:lnSpc>
                          <a:spcPct val="115000"/>
                        </a:lnSpc>
                        <a:spcAft>
                          <a:spcPts val="800"/>
                        </a:spcAft>
                        <a:tabLst>
                          <a:tab pos="914400" algn="l"/>
                          <a:tab pos="1371600" algn="l"/>
                          <a:tab pos="1828800" algn="l"/>
                        </a:tabLst>
                      </a:pPr>
                      <a:endParaRPr lang="en-US" sz="2400" dirty="0">
                        <a:solidFill>
                          <a:schemeClr val="tx1"/>
                        </a:solidFill>
                        <a:effectLst/>
                        <a:latin typeface="+mj-lt"/>
                        <a:ea typeface="Calibri" panose="020F0502020204030204" pitchFamily="34" charset="0"/>
                        <a:cs typeface="Arial" panose="020B0604020202020204" pitchFamily="34" charset="0"/>
                      </a:endParaRPr>
                    </a:p>
                    <a:p>
                      <a:pPr marL="208280" indent="-208280" algn="ctr" fontAlgn="base" hangingPunct="0">
                        <a:lnSpc>
                          <a:spcPct val="115000"/>
                        </a:lnSpc>
                        <a:spcAft>
                          <a:spcPts val="800"/>
                        </a:spcAft>
                        <a:tabLst>
                          <a:tab pos="914400" algn="l"/>
                          <a:tab pos="1371600" algn="l"/>
                          <a:tab pos="1828800" algn="l"/>
                        </a:tabLst>
                      </a:pPr>
                      <a:r>
                        <a:rPr lang="en-GB" sz="2400" dirty="0">
                          <a:solidFill>
                            <a:srgbClr val="FF0000"/>
                          </a:solidFill>
                          <a:effectLst/>
                          <a:latin typeface="+mj-lt"/>
                          <a:ea typeface="Calibri" panose="020F0502020204030204" pitchFamily="34" charset="0"/>
                          <a:cs typeface="Arial" panose="020B0604020202020204" pitchFamily="34" charset="0"/>
                        </a:rPr>
                        <a:t> </a:t>
                      </a:r>
                      <a:r>
                        <a:rPr lang="en-GB" sz="3200" dirty="0">
                          <a:solidFill>
                            <a:schemeClr val="tx1"/>
                          </a:solidFill>
                          <a:effectLst/>
                          <a:latin typeface="+mj-lt"/>
                          <a:ea typeface="Calibri" panose="020F0502020204030204" pitchFamily="34" charset="0"/>
                          <a:cs typeface="Arial" panose="020B0604020202020204" pitchFamily="34" charset="0"/>
                        </a:rPr>
                        <a:t>Next week, we will look at the content of your presentation – the ethical considerations of questionnaires, interviews and focus groups</a:t>
                      </a:r>
                      <a:endParaRPr lang="en-GB" sz="3200" dirty="0">
                        <a:solidFill>
                          <a:schemeClr val="tx1"/>
                        </a:solidFill>
                        <a:effectLst/>
                        <a:latin typeface="+mj-lt"/>
                        <a:ea typeface="Calibri" panose="020F0502020204030204" pitchFamily="34" charset="0"/>
                        <a:cs typeface="Times New Roman" panose="02020603050405020304" pitchFamily="18" charset="0"/>
                      </a:endParaRPr>
                    </a:p>
                  </a:txBody>
                  <a:tcPr marL="114300" marR="114300" marT="0" marB="0">
                    <a:lnL>
                      <a:noFill/>
                    </a:lnL>
                    <a:lnR>
                      <a:noFill/>
                    </a:lnR>
                    <a:lnT>
                      <a:noFill/>
                    </a:lnT>
                    <a:lnB>
                      <a:noFill/>
                    </a:lnB>
                  </a:tcPr>
                </a:tc>
                <a:extLst>
                  <a:ext uri="{0D108BD9-81ED-4DB2-BD59-A6C34878D82A}">
                    <a16:rowId xmlns:a16="http://schemas.microsoft.com/office/drawing/2014/main" val="2609361106"/>
                  </a:ext>
                </a:extLst>
              </a:tr>
            </a:tbl>
          </a:graphicData>
        </a:graphic>
      </p:graphicFrame>
      <p:pic>
        <p:nvPicPr>
          <p:cNvPr id="4098" name="Picture 2" descr="AI’s Ethical Dilemma: Human Interests vs Machine Interests - Shen ...">
            <a:extLst>
              <a:ext uri="{FF2B5EF4-FFF2-40B4-BE49-F238E27FC236}">
                <a16:creationId xmlns:a16="http://schemas.microsoft.com/office/drawing/2014/main" id="{68E019C3-4988-1360-0601-3374170E60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3782" y="4123309"/>
            <a:ext cx="10320462" cy="1925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209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schemas.microsoft.com/office/infopath/2007/PartnerControls"/>
    <ds:schemaRef ds:uri="http://purl.org/dc/elements/1.1/"/>
    <ds:schemaRef ds:uri="http://purl.org/dc/dcmitype/"/>
    <ds:schemaRef ds:uri="http://purl.org/dc/terms/"/>
    <ds:schemaRef ds:uri="4873beb7-5857-4685-be1f-d57550cc96cc"/>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6118</TotalTime>
  <Words>1585</Words>
  <Application>Microsoft Office PowerPoint</Application>
  <PresentationFormat>Widescreen</PresentationFormat>
  <Paragraphs>238</Paragraphs>
  <Slides>41</Slides>
  <Notes>41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41</vt:i4>
      </vt:variant>
    </vt:vector>
  </HeadingPairs>
  <TitlesOfParts>
    <vt:vector size="52" baseType="lpstr">
      <vt:lpstr>Amazon Ember</vt:lpstr>
      <vt:lpstr>Arial</vt:lpstr>
      <vt:lpstr>Bookman Old Style</vt:lpstr>
      <vt:lpstr>Calibri</vt:lpstr>
      <vt:lpstr>CG Times</vt:lpstr>
      <vt:lpstr>Euphemia</vt:lpstr>
      <vt:lpstr>Plantagenet Cherokee</vt:lpstr>
      <vt:lpstr>Roboto</vt:lpstr>
      <vt:lpstr>Times New Roman</vt:lpstr>
      <vt:lpstr>Wingdings</vt:lpstr>
      <vt:lpstr>Academic Literature 16x9</vt:lpstr>
      <vt:lpstr>Advanced research methods in counselling:</vt:lpstr>
      <vt:lpstr>Learning Aims for this lesson: </vt:lpstr>
      <vt:lpstr>What is expected of you?</vt:lpstr>
      <vt:lpstr>What is expected of you?</vt:lpstr>
      <vt:lpstr>Assessment Component Two:</vt:lpstr>
      <vt:lpstr>Submission details:</vt:lpstr>
      <vt:lpstr>Preparation …</vt:lpstr>
      <vt:lpstr>Preparation …</vt:lpstr>
      <vt:lpstr>Preparation …</vt:lpstr>
      <vt:lpstr>Presentation:</vt:lpstr>
      <vt:lpstr>Introduce yourself and your subject, like this:</vt:lpstr>
      <vt:lpstr>Introduce yourself and your subject, or like this …  </vt:lpstr>
      <vt:lpstr>The beginning   the middle   the end  </vt:lpstr>
      <vt:lpstr>The beginning … tell</vt:lpstr>
      <vt:lpstr>In the beginning … … …</vt:lpstr>
      <vt:lpstr>Presentation:</vt:lpstr>
      <vt:lpstr>The Middle … sell</vt:lpstr>
      <vt:lpstr>The context of your presentation:</vt:lpstr>
      <vt:lpstr>Content:</vt:lpstr>
      <vt:lpstr>Research Ethic Form PG2</vt:lpstr>
      <vt:lpstr>Consider: After looking at the PG2 Form -</vt:lpstr>
      <vt:lpstr>Support your points with examples:</vt:lpstr>
      <vt:lpstr>…. AND CITATIONS</vt:lpstr>
      <vt:lpstr>Presentation Tips: Not like this….</vt:lpstr>
      <vt:lpstr>Presentation Tips: More like this…</vt:lpstr>
      <vt:lpstr>To recap: Some suggestions for context and content…..</vt:lpstr>
      <vt:lpstr>The End … Leave!</vt:lpstr>
      <vt:lpstr>The end  </vt:lpstr>
      <vt:lpstr>  Spend some time on reflecting upon the experience:</vt:lpstr>
      <vt:lpstr>To re-cap - Presentation skills:</vt:lpstr>
      <vt:lpstr>Pay attention to … …</vt:lpstr>
      <vt:lpstr> </vt:lpstr>
      <vt:lpstr>So, to check that we all know what we have to do and when:</vt:lpstr>
      <vt:lpstr>Free to download on Kindle …</vt:lpstr>
      <vt:lpstr>Free to download on Kindle …</vt:lpstr>
      <vt:lpstr>Helpful reading:</vt:lpstr>
      <vt:lpstr>  Reading:</vt:lpstr>
      <vt:lpstr>Reading:</vt:lpstr>
      <vt:lpstr>Learning Aims for this lesson: </vt:lpstr>
      <vt:lpstr>Reflexive exercise:   </vt:lpstr>
      <vt:lpstr>Preparatory for work for next week’s lesson: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ECHC7001 Advanced Research Methods</dc:title>
  <dc:creator>Andrea Williams</dc:creator>
  <cp:lastModifiedBy>Beverly Cole</cp:lastModifiedBy>
  <cp:revision>100</cp:revision>
  <cp:lastPrinted>2023-09-19T19:35:14Z</cp:lastPrinted>
  <dcterms:created xsi:type="dcterms:W3CDTF">2020-09-09T20:43:18Z</dcterms:created>
  <dcterms:modified xsi:type="dcterms:W3CDTF">2023-09-20T09:05:08Z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