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5AD302-BA58-4D5A-8641-9019E8B5AE63}" v="15" dt="2026-03-17T14:12:00.0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447" autoAdjust="0"/>
  </p:normalViewPr>
  <p:slideViewPr>
    <p:cSldViewPr snapToGrid="0">
      <p:cViewPr varScale="1">
        <p:scale>
          <a:sx n="63" d="100"/>
          <a:sy n="63" d="100"/>
        </p:scale>
        <p:origin x="80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ri Edwards (Hywel Dda UHB - Generic Therapy Practitioner Assistant)" userId="429faa5e-f85c-42d8-bc1e-c0195e37e640" providerId="ADAL" clId="{7884909D-DA08-4368-A59D-B39800409603}"/>
    <pc:docChg chg="custSel modSld">
      <pc:chgData name="Eleri Edwards (Hywel Dda UHB - Generic Therapy Practitioner Assistant)" userId="429faa5e-f85c-42d8-bc1e-c0195e37e640" providerId="ADAL" clId="{7884909D-DA08-4368-A59D-B39800409603}" dt="2026-03-17T16:14:02.754" v="37" actId="20577"/>
      <pc:docMkLst>
        <pc:docMk/>
      </pc:docMkLst>
      <pc:sldChg chg="addSp delSp modSp mod modTransition delAnim modAnim modNotesTx">
        <pc:chgData name="Eleri Edwards (Hywel Dda UHB - Generic Therapy Practitioner Assistant)" userId="429faa5e-f85c-42d8-bc1e-c0195e37e640" providerId="ADAL" clId="{7884909D-DA08-4368-A59D-B39800409603}" dt="2026-03-17T16:14:02.754" v="37" actId="20577"/>
        <pc:sldMkLst>
          <pc:docMk/>
          <pc:sldMk cId="847076044" sldId="256"/>
        </pc:sldMkLst>
        <pc:spChg chg="mod">
          <ac:chgData name="Eleri Edwards (Hywel Dda UHB - Generic Therapy Practitioner Assistant)" userId="429faa5e-f85c-42d8-bc1e-c0195e37e640" providerId="ADAL" clId="{7884909D-DA08-4368-A59D-B39800409603}" dt="2026-03-17T13:18:29.368" v="5" actId="3626"/>
          <ac:spMkLst>
            <pc:docMk/>
            <pc:sldMk cId="847076044" sldId="256"/>
            <ac:spMk id="6" creationId="{C021D245-30E5-B412-8B1E-9CFD5A39D933}"/>
          </ac:spMkLst>
        </pc:spChg>
        <pc:spChg chg="add mod">
          <ac:chgData name="Eleri Edwards (Hywel Dda UHB - Generic Therapy Practitioner Assistant)" userId="429faa5e-f85c-42d8-bc1e-c0195e37e640" providerId="ADAL" clId="{7884909D-DA08-4368-A59D-B39800409603}" dt="2026-03-17T13:19:35.230" v="13" actId="1076"/>
          <ac:spMkLst>
            <pc:docMk/>
            <pc:sldMk cId="847076044" sldId="256"/>
            <ac:spMk id="20" creationId="{E283A359-D8B5-64E3-1902-B1125148F938}"/>
          </ac:spMkLst>
        </pc:spChg>
        <pc:picChg chg="add del mod">
          <ac:chgData name="Eleri Edwards (Hywel Dda UHB - Generic Therapy Practitioner Assistant)" userId="429faa5e-f85c-42d8-bc1e-c0195e37e640" providerId="ADAL" clId="{7884909D-DA08-4368-A59D-B39800409603}" dt="2026-03-17T13:59:15.519" v="17" actId="478"/>
          <ac:picMkLst>
            <pc:docMk/>
            <pc:sldMk cId="847076044" sldId="256"/>
            <ac:picMk id="25" creationId="{93E3E56D-76DC-710D-E420-4AB0FCA53E27}"/>
          </ac:picMkLst>
        </pc:picChg>
        <pc:picChg chg="add del mod">
          <ac:chgData name="Eleri Edwards (Hywel Dda UHB - Generic Therapy Practitioner Assistant)" userId="429faa5e-f85c-42d8-bc1e-c0195e37e640" providerId="ADAL" clId="{7884909D-DA08-4368-A59D-B39800409603}" dt="2026-03-17T13:59:43.444" v="20"/>
          <ac:picMkLst>
            <pc:docMk/>
            <pc:sldMk cId="847076044" sldId="256"/>
            <ac:picMk id="28" creationId="{69DB8E09-2A91-955C-F49B-6612AF2C8759}"/>
          </ac:picMkLst>
        </pc:picChg>
        <pc:picChg chg="add del mod">
          <ac:chgData name="Eleri Edwards (Hywel Dda UHB - Generic Therapy Practitioner Assistant)" userId="429faa5e-f85c-42d8-bc1e-c0195e37e640" providerId="ADAL" clId="{7884909D-DA08-4368-A59D-B39800409603}" dt="2026-03-17T13:59:50.183" v="22"/>
          <ac:picMkLst>
            <pc:docMk/>
            <pc:sldMk cId="847076044" sldId="256"/>
            <ac:picMk id="29" creationId="{9E87C635-6F23-9328-AE91-3660B46FBA8B}"/>
          </ac:picMkLst>
        </pc:picChg>
        <pc:picChg chg="add del mod ord">
          <ac:chgData name="Eleri Edwards (Hywel Dda UHB - Generic Therapy Practitioner Assistant)" userId="429faa5e-f85c-42d8-bc1e-c0195e37e640" providerId="ADAL" clId="{7884909D-DA08-4368-A59D-B39800409603}" dt="2026-03-17T14:00:30.507" v="23"/>
          <ac:picMkLst>
            <pc:docMk/>
            <pc:sldMk cId="847076044" sldId="256"/>
            <ac:picMk id="32" creationId="{C7E2EB82-539E-294C-FB78-A902C04F1EA7}"/>
          </ac:picMkLst>
        </pc:picChg>
        <pc:picChg chg="add del mod">
          <ac:chgData name="Eleri Edwards (Hywel Dda UHB - Generic Therapy Practitioner Assistant)" userId="429faa5e-f85c-42d8-bc1e-c0195e37e640" providerId="ADAL" clId="{7884909D-DA08-4368-A59D-B39800409603}" dt="2026-03-17T14:01:07.453" v="25"/>
          <ac:picMkLst>
            <pc:docMk/>
            <pc:sldMk cId="847076044" sldId="256"/>
            <ac:picMk id="33" creationId="{393CEFD2-3A5F-2EC5-176D-556158C4A701}"/>
          </ac:picMkLst>
        </pc:picChg>
        <pc:picChg chg="add del mod ord">
          <ac:chgData name="Eleri Edwards (Hywel Dda UHB - Generic Therapy Practitioner Assistant)" userId="429faa5e-f85c-42d8-bc1e-c0195e37e640" providerId="ADAL" clId="{7884909D-DA08-4368-A59D-B39800409603}" dt="2026-03-17T14:01:45.524" v="26"/>
          <ac:picMkLst>
            <pc:docMk/>
            <pc:sldMk cId="847076044" sldId="256"/>
            <ac:picMk id="36" creationId="{65CB402D-961D-F073-9715-6563FCF9A896}"/>
          </ac:picMkLst>
        </pc:picChg>
        <pc:picChg chg="add del mod">
          <ac:chgData name="Eleri Edwards (Hywel Dda UHB - Generic Therapy Practitioner Assistant)" userId="429faa5e-f85c-42d8-bc1e-c0195e37e640" providerId="ADAL" clId="{7884909D-DA08-4368-A59D-B39800409603}" dt="2026-03-17T14:02:11.993" v="28"/>
          <ac:picMkLst>
            <pc:docMk/>
            <pc:sldMk cId="847076044" sldId="256"/>
            <ac:picMk id="37" creationId="{A45A45A3-91E8-62D7-025E-957DE49CE1EB}"/>
          </ac:picMkLst>
        </pc:picChg>
        <pc:picChg chg="add del mod ord">
          <ac:chgData name="Eleri Edwards (Hywel Dda UHB - Generic Therapy Practitioner Assistant)" userId="429faa5e-f85c-42d8-bc1e-c0195e37e640" providerId="ADAL" clId="{7884909D-DA08-4368-A59D-B39800409603}" dt="2026-03-17T14:05:31.428" v="29"/>
          <ac:picMkLst>
            <pc:docMk/>
            <pc:sldMk cId="847076044" sldId="256"/>
            <ac:picMk id="40" creationId="{4EC614F0-3DBC-9571-0DF5-7F607E7DA806}"/>
          </ac:picMkLst>
        </pc:picChg>
        <pc:picChg chg="add del mod">
          <ac:chgData name="Eleri Edwards (Hywel Dda UHB - Generic Therapy Practitioner Assistant)" userId="429faa5e-f85c-42d8-bc1e-c0195e37e640" providerId="ADAL" clId="{7884909D-DA08-4368-A59D-B39800409603}" dt="2026-03-17T14:05:35.248" v="31"/>
          <ac:picMkLst>
            <pc:docMk/>
            <pc:sldMk cId="847076044" sldId="256"/>
            <ac:picMk id="41" creationId="{21E41342-1CBE-5E8E-156D-AADB8E6704C6}"/>
          </ac:picMkLst>
        </pc:picChg>
        <pc:picChg chg="add del mod ord">
          <ac:chgData name="Eleri Edwards (Hywel Dda UHB - Generic Therapy Practitioner Assistant)" userId="429faa5e-f85c-42d8-bc1e-c0195e37e640" providerId="ADAL" clId="{7884909D-DA08-4368-A59D-B39800409603}" dt="2026-03-17T14:12:00.025" v="32"/>
          <ac:picMkLst>
            <pc:docMk/>
            <pc:sldMk cId="847076044" sldId="256"/>
            <ac:picMk id="44" creationId="{358BB01B-372F-E957-E252-E4247D0FE04C}"/>
          </ac:picMkLst>
        </pc:picChg>
        <pc:picChg chg="add mod">
          <ac:chgData name="Eleri Edwards (Hywel Dda UHB - Generic Therapy Practitioner Assistant)" userId="429faa5e-f85c-42d8-bc1e-c0195e37e640" providerId="ADAL" clId="{7884909D-DA08-4368-A59D-B39800409603}" dt="2026-03-17T14:12:32.168" v="36" actId="14100"/>
          <ac:picMkLst>
            <pc:docMk/>
            <pc:sldMk cId="847076044" sldId="256"/>
            <ac:picMk id="45" creationId="{8B2EFA6C-10C7-5196-3933-C20B7D42680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426A83-2983-4712-BEC2-BD7E6BC18C2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4601D5-4F6C-413A-A73C-521FFDA7E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677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4601D5-4F6C-413A-A73C-521FFDA7EF1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5497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00C91-30DF-7433-D33A-5717EBD9FA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34D4E4-DDF4-5A38-ED88-2A76EEEDD1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9FB4B2-E1A3-5379-07E3-01446B8A7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79DC8-3C05-4B73-932D-6728ADBCD88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E2A178-8648-CBC1-0972-6E6E9A5C1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77B3FB-3784-BC20-E02C-E9741489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63D30-7E1A-4D2F-B4DE-9EBB51A23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472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4C0FE-3D6A-5671-EF5F-A0D514FFF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60BA3-8AF7-B75D-57E9-1536A28D5A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C5CE5F-76A6-AD7D-FFAB-C5DDB147B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79DC8-3C05-4B73-932D-6728ADBCD88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B60C77-308E-C4AC-362F-51C5C05E8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4393E-B102-9356-253A-27210B443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63D30-7E1A-4D2F-B4DE-9EBB51A23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018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0A96D-C1BD-780F-D422-EC6F2B8DA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4A9E6-4489-9438-7F4E-C2918C3F4F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DC05A-BEA7-3B4C-3ACB-A153D7454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79DC8-3C05-4B73-932D-6728ADBCD88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AD870-3E24-A10B-52CC-93788686E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EE60DD-36D0-8274-2CC6-7E6DB83BD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63D30-7E1A-4D2F-B4DE-9EBB51A23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114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D3DF4-871E-B539-3C7F-7B59F6B1C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89B4E-7302-73DA-8E4B-2E39D5C020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5160A1-F078-BA9B-6BFE-6B6C79EB3A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955C98-A1E7-9B58-A91E-8FBE1B695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79DC8-3C05-4B73-932D-6728ADBCD88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2F3BF8-CD5F-61F1-7574-78DC75A81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243584-E295-8C9E-EDE5-7ED0544E7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63D30-7E1A-4D2F-B4DE-9EBB51A23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612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7ADF0-C3D7-24E9-E0D5-894D605C7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A66C0-1C6C-7B7A-8B3D-0E8877A3B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4997E7-1209-C872-C635-4B6AC5E677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681FEB-056A-6D86-9BDC-18CB54AD4B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33ADD1-0C55-E494-6FFF-35EE90A495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BE2B70-62A9-91E6-6CC1-461788189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79DC8-3C05-4B73-932D-6728ADBCD88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4BBF44-E4F2-61F5-432A-76F2250AC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68B1C9-C4DA-7D9B-1D69-39F057970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63D30-7E1A-4D2F-B4DE-9EBB51A23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33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B2D6F-43BB-F3E7-2752-7EEC61BEE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02CCC2-69D5-1D23-838D-CA1A8F341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79DC8-3C05-4B73-932D-6728ADBCD88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7CFF85-7814-1A13-08BC-362EE6293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EB3541-B0BC-E78F-79FF-68A8A1627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63D30-7E1A-4D2F-B4DE-9EBB51A23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573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200267-1161-9B80-277F-4C25B1511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79DC8-3C05-4B73-932D-6728ADBCD88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4AF824-FA7D-421D-7EC8-3694ADF52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524E05-0538-F2A4-3B25-B9D4692C4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63D30-7E1A-4D2F-B4DE-9EBB51A23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398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9CBE7-54A8-566E-3380-A526CA62B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E7834-49FB-964A-99C2-3B19158FF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D0592-BDE9-5352-343A-DD51BA6AB7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47A944-91EE-0B2C-44DC-E942A9290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79DC8-3C05-4B73-932D-6728ADBCD88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7B3A4C-1B6B-BF44-E19C-F9A1D37D0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CBF8CE-948E-AF38-7C30-081ECEF1F8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63D30-7E1A-4D2F-B4DE-9EBB51A23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621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36B11-96DC-B423-320D-5BF16F943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6CEE57-1D0E-0DFC-F10D-0EDAC4DE5F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727B59-8A01-3FE2-CBF0-58B47628F3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273A7F-13D8-9546-38CE-69E948059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79DC8-3C05-4B73-932D-6728ADBCD88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34B39A-31BB-E60F-AC68-CE03E8246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E90CAB-0421-36FB-F1ED-9E343116D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63D30-7E1A-4D2F-B4DE-9EBB51A23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679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52BFB-BED1-735C-583C-E70E08B45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139C0F-6475-3784-2352-F8F7E006F4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0FABE3-FEC4-08F9-E442-D55629FB3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79DC8-3C05-4B73-932D-6728ADBCD88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84701-A3BB-79D6-94CB-2CE5CE444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CF811-D272-5C3A-9992-1E0A6B483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63D30-7E1A-4D2F-B4DE-9EBB51A23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664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2D0EA1-2FEC-BB1A-FFBE-F0346B1336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7DB992-2DC5-AD3D-1A32-03D2BD8005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2B513-D2CA-B0E8-A991-B4394FCF9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79DC8-3C05-4B73-932D-6728ADBCD88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4FCDD-E8F5-B1EC-B3A3-801E93CD2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15F8-C20D-673A-138C-AC20DB8C4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63D30-7E1A-4D2F-B4DE-9EBB51A23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765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0C8049-87AD-9F06-23DC-E1BF5701A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333AE-8FC1-6A7E-19A1-6550D0AE47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4D18F1-C5D6-41CC-7022-21FD8085B8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279DC8-3C05-4B73-932D-6728ADBCD88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B1E99-01F9-0BCF-E7C7-81082D4B20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AAC6EE-E75D-9917-F847-05DB7D928B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563D30-7E1A-4D2F-B4DE-9EBB51A23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059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021D245-30E5-B412-8B1E-9CFD5A39D933}"/>
              </a:ext>
            </a:extLst>
          </p:cNvPr>
          <p:cNvSpPr txBox="1"/>
          <p:nvPr/>
        </p:nvSpPr>
        <p:spPr>
          <a:xfrm>
            <a:off x="174171" y="6234342"/>
            <a:ext cx="11691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National Multiple Sclerosis Society (2026) </a:t>
            </a:r>
            <a:r>
              <a:rPr lang="en-GB" sz="900" i="1" dirty="0"/>
              <a:t>Empowering people affected by MS to live their best lives</a:t>
            </a:r>
            <a:r>
              <a:rPr lang="en-GB" sz="900" dirty="0"/>
              <a:t>. Available at: </a:t>
            </a:r>
            <a:r>
              <a:rPr lang="en-GB" sz="900" u="sng" dirty="0"/>
              <a:t>https://www.nationalmssociety.org/understanding-ms/what-is-ms/ms-symptoms/fatigue</a:t>
            </a:r>
            <a:r>
              <a:rPr lang="en-GB" sz="900" dirty="0"/>
              <a:t>. (Accessed 17 March 2026) </a:t>
            </a:r>
          </a:p>
          <a:p>
            <a:endParaRPr lang="en-GB" sz="900" dirty="0"/>
          </a:p>
          <a:p>
            <a:r>
              <a:rPr lang="en-GB" sz="900" dirty="0"/>
              <a:t>Asano, M. and Finlayson, M.L. (2014) Meta-Analysis of Three Different Types of Fatigue Management Interventions for People with Multiple Sclerosis: Exercise, Education, and Medication. Multiple Sclerosis International, 2014(1), pp.1–12. Available at: https://doi.org/10.1155/2014/798285. </a:t>
            </a:r>
          </a:p>
          <a:p>
            <a:endParaRPr lang="en-GB" dirty="0"/>
          </a:p>
        </p:txBody>
      </p:sp>
      <p:sp>
        <p:nvSpPr>
          <p:cNvPr id="10" name="Hexagon 9">
            <a:extLst>
              <a:ext uri="{FF2B5EF4-FFF2-40B4-BE49-F238E27FC236}">
                <a16:creationId xmlns:a16="http://schemas.microsoft.com/office/drawing/2014/main" id="{2F80101F-4A26-7E35-2AD7-FCDA545547BE}"/>
              </a:ext>
            </a:extLst>
          </p:cNvPr>
          <p:cNvSpPr/>
          <p:nvPr/>
        </p:nvSpPr>
        <p:spPr>
          <a:xfrm>
            <a:off x="9122229" y="326571"/>
            <a:ext cx="2895600" cy="2461035"/>
          </a:xfrm>
          <a:prstGeom prst="hex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C1C6FF1-F2A6-1F3A-D622-FFA0B97DCC3B}"/>
              </a:ext>
            </a:extLst>
          </p:cNvPr>
          <p:cNvSpPr txBox="1"/>
          <p:nvPr/>
        </p:nvSpPr>
        <p:spPr>
          <a:xfrm>
            <a:off x="9579429" y="698342"/>
            <a:ext cx="2275115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80% of people with multiple sclerosis live with fatigue (National Multiple Sclerosis Society, 2026)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E93526-1F89-B14F-6737-98BD6A206C55}"/>
              </a:ext>
            </a:extLst>
          </p:cNvPr>
          <p:cNvSpPr txBox="1"/>
          <p:nvPr/>
        </p:nvSpPr>
        <p:spPr>
          <a:xfrm>
            <a:off x="174171" y="142377"/>
            <a:ext cx="833845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Patient – Led Education Session </a:t>
            </a:r>
          </a:p>
          <a:p>
            <a:r>
              <a:rPr lang="en-GB" sz="4400" b="1" dirty="0"/>
              <a:t>On fatigue management and MS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EA8ABAA-4D58-4FE8-792E-D1BFC17368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7365" y="2795338"/>
            <a:ext cx="6890657" cy="344532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E115575-625A-6519-3770-10AFFF6602E4}"/>
              </a:ext>
            </a:extLst>
          </p:cNvPr>
          <p:cNvSpPr txBox="1"/>
          <p:nvPr/>
        </p:nvSpPr>
        <p:spPr>
          <a:xfrm>
            <a:off x="478973" y="1816778"/>
            <a:ext cx="7206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20</a:t>
            </a:r>
            <a:r>
              <a:rPr lang="en-GB" sz="2800" b="1" baseline="30000" dirty="0">
                <a:solidFill>
                  <a:srgbClr val="FF0000"/>
                </a:solidFill>
              </a:rPr>
              <a:t>th</a:t>
            </a:r>
            <a:r>
              <a:rPr lang="en-GB" sz="2800" b="1" dirty="0">
                <a:solidFill>
                  <a:srgbClr val="FF0000"/>
                </a:solidFill>
              </a:rPr>
              <a:t> March 2026 At: 10:00am On teams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792A1D0-3C35-8FB2-B9A1-989D10E729E6}"/>
              </a:ext>
            </a:extLst>
          </p:cNvPr>
          <p:cNvSpPr txBox="1"/>
          <p:nvPr/>
        </p:nvSpPr>
        <p:spPr>
          <a:xfrm>
            <a:off x="326573" y="2787606"/>
            <a:ext cx="3274559" cy="1015663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Patient experience of</a:t>
            </a:r>
          </a:p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current fatigue </a:t>
            </a:r>
          </a:p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management programme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283A359-D8B5-64E3-1902-B1125148F938}"/>
              </a:ext>
            </a:extLst>
          </p:cNvPr>
          <p:cNvSpPr txBox="1"/>
          <p:nvPr/>
        </p:nvSpPr>
        <p:spPr>
          <a:xfrm>
            <a:off x="9841706" y="5169472"/>
            <a:ext cx="17505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(Asano and Finlayson, 2014)</a:t>
            </a:r>
            <a:endParaRPr lang="en-GB" dirty="0"/>
          </a:p>
        </p:txBody>
      </p:sp>
      <p:pic>
        <p:nvPicPr>
          <p:cNvPr id="45" name="Video 44">
            <a:hlinkClick r:id="" action="ppaction://media"/>
            <a:extLst>
              <a:ext uri="{FF2B5EF4-FFF2-40B4-BE49-F238E27FC236}">
                <a16:creationId xmlns:a16="http://schemas.microsoft.com/office/drawing/2014/main" id="{8B2EFA6C-10C7-5196-3933-C20B7D4268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685761" y="4688575"/>
            <a:ext cx="794696" cy="794696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47076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1733"/>
    </mc:Choice>
    <mc:Fallback>
      <p:transition spd="slow" advTm="3817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151</Words>
  <Application>Microsoft Office PowerPoint</Application>
  <PresentationFormat>Widescreen</PresentationFormat>
  <Paragraphs>12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Eleri Edwards (Hywel Dda UHB - Generic Therapy Practitioner Assistant)</dc:creator>
  <cp:lastModifiedBy>Eleri Edwards (Hywel Dda UHB - Generic Therapy Practitioner Assistant)</cp:lastModifiedBy>
  <cp:revision>1</cp:revision>
  <dcterms:created xsi:type="dcterms:W3CDTF">2026-03-17T12:47:56Z</dcterms:created>
  <dcterms:modified xsi:type="dcterms:W3CDTF">2026-03-17T16:14:11Z</dcterms:modified>
</cp:coreProperties>
</file>