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9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036F2-68B8-4363-BCE9-7B9FF91CC6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CFE81F-4DB0-40D3-AB96-92EE731412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D0860-DB1C-498A-891D-5AE755E4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39616-164E-4E76-BE17-E4FBE800B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E9B443-2459-417A-9E64-7192A3414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634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7D164-A61C-475B-B39A-B6F781525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30CA9-DCC8-4759-A3D8-0053EADA5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22953-ADC2-4802-9B9B-84EF37427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42AD65-6708-4FF9-AAA7-CD38915A7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954B84-3D3D-468D-B13C-9EAA07CB1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201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DA36D-DAD7-47F5-BCDD-343CEA0BD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4C3B7-EF74-40B4-BA84-C67B8E534D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38B40-0CE6-4DD7-9D86-BE32AEAF7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219E7-5FAC-4403-96DB-D2948FBF4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F6840-E18A-4F1C-9D61-E1383791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670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C74E3-B886-4F19-9D3C-57BA349B1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F97A2-84D9-41AA-A9B2-494D2C0E26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768BC4-9C0A-4CD5-9308-433F5F799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C228A-E0A2-44FB-96B3-60A65C940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BB125-EC8A-45E1-8B4D-C231FBDCB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DF888-AC97-4B7B-99E8-5B8FF67C4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23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ABFCC-C040-4FF5-B6E8-7EB5CD7EC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681BA1-76E6-4186-9FF3-E14503260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DFFE92-A1E1-467E-8AE1-54693333DA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2CBAAD-E77E-47DF-9709-F30D429FE5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DA21C9-B028-41ED-8AF4-191709B0F7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BA20B-F8DD-42FC-BB3A-E9779DC45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34864F-DE72-4D91-8D94-DAE37133F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106B8B-6AA7-4034-8531-F18CC192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33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C3689-9672-42AC-A653-D903C599D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1806F0-7087-4599-A779-77E15E426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165C3D-D708-40D1-BA22-948E29A2C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628E5-148B-4041-A1DB-F22A1FC82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18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C7158A-D2E3-4374-B142-9067CA4B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EC92F-AD34-47CA-9667-EE50B3602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1FD65E-AD82-4E60-9856-E82BB8FC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0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C20B7-EF48-4DBB-84C4-F18917432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FC7F-B42D-4DAE-B226-A4CC0EA91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E1454-E9C0-4FC8-A5E0-2F5E2507D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A7A789-C0B6-40EB-A32A-CAF45CA6B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CB2C1-74DD-4445-B2F7-2AAB19AC1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B5B17-DD09-4DF0-85EF-2E059D34D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46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98839-44AA-4923-BAD2-650519A62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8DDE3C-BB09-45DB-AF85-6ED8D609B6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03C765-D5B0-4652-93D3-20604D56E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FDB20C-7287-442D-93D1-6F2132C86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9AD65-0799-444D-9148-8136A95D1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B737D-BEC4-4E09-809F-1C531AB6A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2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478BA-41AD-4833-AC5B-3CF9A4152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938D22-3573-4E52-8A53-101F3DF351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0B240-E077-4705-BCD0-8AB4E3A55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65447-29A4-46B8-8B24-2A0226E88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89F36-8380-4BC3-ABA8-6B87C1EE5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36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C74E9-58B2-4ED3-BF2F-BE5139D60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C62964-869D-4944-B035-6BB9521148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F4D64-91C7-4CCF-A0E5-8EE6F9DBF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16B0F-8D22-47DE-B3F6-FC8731258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077173-2158-4E81-9643-128A96410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731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218D4B-AB5E-45B7-99A0-28CDB307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3C1974-B23E-407D-AC03-B248BC2C45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E63A3-179F-4CB6-A2B5-B0C6E71B6D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0D2C0-D1EF-42E8-995B-9F7A8AF562E7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D2264-E925-4F6F-AB74-CD800757D9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F0D83-65CD-4833-8ED2-CE3CFEA21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9EA11-930D-4222-A288-D770976F0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902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E072F-E1EF-451A-8ADC-F3EFB376CC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EB399-2CA2-4FB4-963B-E9B28937D3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4">
            <a:hlinkClick r:id="" action="ppaction://media"/>
            <a:extLst>
              <a:ext uri="{FF2B5EF4-FFF2-40B4-BE49-F238E27FC236}">
                <a16:creationId xmlns:a16="http://schemas.microsoft.com/office/drawing/2014/main" id="{3DE5997B-1484-49B4-B782-DF953872C0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96" y="70972"/>
            <a:ext cx="12137404" cy="672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78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2024-11-20T16:36:02Z</dcterms:created>
  <dcterms:modified xsi:type="dcterms:W3CDTF">2024-11-20T16:36:48Z</dcterms:modified>
</cp:coreProperties>
</file>