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9"/>
  </p:notesMasterIdLst>
  <p:sldIdLst>
    <p:sldId id="482" r:id="rId3"/>
    <p:sldId id="489" r:id="rId4"/>
    <p:sldId id="500" r:id="rId5"/>
    <p:sldId id="504" r:id="rId6"/>
    <p:sldId id="505" r:id="rId7"/>
    <p:sldId id="509" r:id="rId8"/>
    <p:sldId id="507" r:id="rId9"/>
    <p:sldId id="501" r:id="rId10"/>
    <p:sldId id="503" r:id="rId11"/>
    <p:sldId id="502" r:id="rId12"/>
    <p:sldId id="506" r:id="rId13"/>
    <p:sldId id="510" r:id="rId14"/>
    <p:sldId id="511" r:id="rId15"/>
    <p:sldId id="499" r:id="rId16"/>
    <p:sldId id="512" r:id="rId17"/>
    <p:sldId id="497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D768C03-9BB9-46A1-BCE5-9F37F7147711}" v="20" dt="2025-10-02T15:48:43.23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70218" autoAdjust="0"/>
  </p:normalViewPr>
  <p:slideViewPr>
    <p:cSldViewPr snapToGrid="0">
      <p:cViewPr varScale="1">
        <p:scale>
          <a:sx n="69" d="100"/>
          <a:sy n="69" d="100"/>
        </p:scale>
        <p:origin x="1296" y="2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5/10/relationships/revisionInfo" Target="revisionInfo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6/11/relationships/changesInfo" Target="changesInfos/changesInfo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lie Thomas" userId="2af13b6d24d29b42" providerId="LiveId" clId="{88C2DB11-0E9A-44FE-AE8B-2469165B3BF6}"/>
    <pc:docChg chg="undo custSel addSld delSld modSld sldOrd">
      <pc:chgData name="Julie Thomas" userId="2af13b6d24d29b42" providerId="LiveId" clId="{88C2DB11-0E9A-44FE-AE8B-2469165B3BF6}" dt="2025-10-02T15:49:14.057" v="6432" actId="2696"/>
      <pc:docMkLst>
        <pc:docMk/>
      </pc:docMkLst>
      <pc:sldChg chg="add del">
        <pc:chgData name="Julie Thomas" userId="2af13b6d24d29b42" providerId="LiveId" clId="{88C2DB11-0E9A-44FE-AE8B-2469165B3BF6}" dt="2025-10-02T15:49:14.057" v="6432" actId="2696"/>
        <pc:sldMkLst>
          <pc:docMk/>
          <pc:sldMk cId="1459747510" sldId="257"/>
        </pc:sldMkLst>
      </pc:sldChg>
      <pc:sldChg chg="modSp mod">
        <pc:chgData name="Julie Thomas" userId="2af13b6d24d29b42" providerId="LiveId" clId="{88C2DB11-0E9A-44FE-AE8B-2469165B3BF6}" dt="2025-10-02T14:06:56.325" v="4087" actId="20577"/>
        <pc:sldMkLst>
          <pc:docMk/>
          <pc:sldMk cId="2746290940" sldId="482"/>
        </pc:sldMkLst>
        <pc:spChg chg="mod">
          <ac:chgData name="Julie Thomas" userId="2af13b6d24d29b42" providerId="LiveId" clId="{88C2DB11-0E9A-44FE-AE8B-2469165B3BF6}" dt="2025-10-02T14:06:56.325" v="4087" actId="20577"/>
          <ac:spMkLst>
            <pc:docMk/>
            <pc:sldMk cId="2746290940" sldId="482"/>
            <ac:spMk id="4" creationId="{AD411420-8284-4669-A46C-A45D4DBB1DD7}"/>
          </ac:spMkLst>
        </pc:spChg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4098374987" sldId="483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896819386" sldId="484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727742386" sldId="485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3349536696" sldId="486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1832524468" sldId="487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3491828378" sldId="488"/>
        </pc:sldMkLst>
      </pc:sldChg>
      <pc:sldChg chg="modSp mod">
        <pc:chgData name="Julie Thomas" userId="2af13b6d24d29b42" providerId="LiveId" clId="{88C2DB11-0E9A-44FE-AE8B-2469165B3BF6}" dt="2025-10-02T15:00:13.161" v="5695" actId="20577"/>
        <pc:sldMkLst>
          <pc:docMk/>
          <pc:sldMk cId="3935846614" sldId="489"/>
        </pc:sldMkLst>
        <pc:spChg chg="mod">
          <ac:chgData name="Julie Thomas" userId="2af13b6d24d29b42" providerId="LiveId" clId="{88C2DB11-0E9A-44FE-AE8B-2469165B3BF6}" dt="2025-09-30T09:57:20.890" v="494" actId="20577"/>
          <ac:spMkLst>
            <pc:docMk/>
            <pc:sldMk cId="3935846614" sldId="489"/>
            <ac:spMk id="2" creationId="{46A0F320-0915-9DF4-FAE5-419EEB0E4386}"/>
          </ac:spMkLst>
        </pc:spChg>
        <pc:spChg chg="mod">
          <ac:chgData name="Julie Thomas" userId="2af13b6d24d29b42" providerId="LiveId" clId="{88C2DB11-0E9A-44FE-AE8B-2469165B3BF6}" dt="2025-10-02T15:00:13.161" v="5695" actId="20577"/>
          <ac:spMkLst>
            <pc:docMk/>
            <pc:sldMk cId="3935846614" sldId="489"/>
            <ac:spMk id="3" creationId="{4500EB40-5B8B-A13B-7B35-AB62B3CA5154}"/>
          </ac:spMkLst>
        </pc:spChg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2761322962" sldId="490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2349914288" sldId="491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237053013" sldId="492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188543475" sldId="493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3655061414" sldId="494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719708830" sldId="495"/>
        </pc:sldMkLst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3290229203" sldId="496"/>
        </pc:sldMkLst>
      </pc:sldChg>
      <pc:sldChg chg="modSp mod ord">
        <pc:chgData name="Julie Thomas" userId="2af13b6d24d29b42" providerId="LiveId" clId="{88C2DB11-0E9A-44FE-AE8B-2469165B3BF6}" dt="2025-10-02T15:06:02.309" v="5784" actId="20577"/>
        <pc:sldMkLst>
          <pc:docMk/>
          <pc:sldMk cId="2671498478" sldId="497"/>
        </pc:sldMkLst>
        <pc:spChg chg="mod">
          <ac:chgData name="Julie Thomas" userId="2af13b6d24d29b42" providerId="LiveId" clId="{88C2DB11-0E9A-44FE-AE8B-2469165B3BF6}" dt="2025-10-02T14:38:56.923" v="5042" actId="20577"/>
          <ac:spMkLst>
            <pc:docMk/>
            <pc:sldMk cId="2671498478" sldId="497"/>
            <ac:spMk id="2" creationId="{57EE773B-83CE-0664-8631-60C0AF015015}"/>
          </ac:spMkLst>
        </pc:spChg>
        <pc:spChg chg="mod">
          <ac:chgData name="Julie Thomas" userId="2af13b6d24d29b42" providerId="LiveId" clId="{88C2DB11-0E9A-44FE-AE8B-2469165B3BF6}" dt="2025-10-02T15:06:02.309" v="5784" actId="20577"/>
          <ac:spMkLst>
            <pc:docMk/>
            <pc:sldMk cId="2671498478" sldId="497"/>
            <ac:spMk id="3" creationId="{76067740-1588-F309-7799-AE554BE59FB4}"/>
          </ac:spMkLst>
        </pc:spChg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1716690083" sldId="498"/>
        </pc:sldMkLst>
      </pc:sldChg>
      <pc:sldChg chg="addSp modSp mod ord modClrScheme chgLayout">
        <pc:chgData name="Julie Thomas" userId="2af13b6d24d29b42" providerId="LiveId" clId="{88C2DB11-0E9A-44FE-AE8B-2469165B3BF6}" dt="2025-10-02T14:52:18.580" v="5542"/>
        <pc:sldMkLst>
          <pc:docMk/>
          <pc:sldMk cId="3254248944" sldId="499"/>
        </pc:sldMkLst>
        <pc:spChg chg="mod">
          <ac:chgData name="Julie Thomas" userId="2af13b6d24d29b42" providerId="LiveId" clId="{88C2DB11-0E9A-44FE-AE8B-2469165B3BF6}" dt="2025-10-02T13:33:02.246" v="2435" actId="26606"/>
          <ac:spMkLst>
            <pc:docMk/>
            <pc:sldMk cId="3254248944" sldId="499"/>
            <ac:spMk id="2" creationId="{81BDAE72-CD41-6AD0-30B9-0F33D2CBC54A}"/>
          </ac:spMkLst>
        </pc:spChg>
        <pc:spChg chg="mod">
          <ac:chgData name="Julie Thomas" userId="2af13b6d24d29b42" providerId="LiveId" clId="{88C2DB11-0E9A-44FE-AE8B-2469165B3BF6}" dt="2025-10-02T14:42:51.069" v="5105" actId="20577"/>
          <ac:spMkLst>
            <pc:docMk/>
            <pc:sldMk cId="3254248944" sldId="499"/>
            <ac:spMk id="3" creationId="{B05D9C21-16DD-4B45-08D8-473E89FE0CD0}"/>
          </ac:spMkLst>
        </pc:spChg>
        <pc:picChg chg="add mod">
          <ac:chgData name="Julie Thomas" userId="2af13b6d24d29b42" providerId="LiveId" clId="{88C2DB11-0E9A-44FE-AE8B-2469165B3BF6}" dt="2025-10-02T13:33:02.246" v="2435" actId="26606"/>
          <ac:picMkLst>
            <pc:docMk/>
            <pc:sldMk cId="3254248944" sldId="499"/>
            <ac:picMk id="5" creationId="{A27DDED4-AC39-54BD-B374-9EFA95B77B1E}"/>
          </ac:picMkLst>
        </pc:picChg>
      </pc:sldChg>
      <pc:sldChg chg="addSp modSp add del mod modClrScheme chgLayout">
        <pc:chgData name="Julie Thomas" userId="2af13b6d24d29b42" providerId="LiveId" clId="{88C2DB11-0E9A-44FE-AE8B-2469165B3BF6}" dt="2025-10-02T15:00:50.838" v="5708" actId="20577"/>
        <pc:sldMkLst>
          <pc:docMk/>
          <pc:sldMk cId="2400736895" sldId="500"/>
        </pc:sldMkLst>
        <pc:spChg chg="mod">
          <ac:chgData name="Julie Thomas" userId="2af13b6d24d29b42" providerId="LiveId" clId="{88C2DB11-0E9A-44FE-AE8B-2469165B3BF6}" dt="2025-10-02T15:00:50.838" v="5708" actId="20577"/>
          <ac:spMkLst>
            <pc:docMk/>
            <pc:sldMk cId="2400736895" sldId="500"/>
            <ac:spMk id="2" creationId="{3103F188-CAFD-8961-EA73-F54D19E68AE6}"/>
          </ac:spMkLst>
        </pc:spChg>
        <pc:spChg chg="mod ord">
          <ac:chgData name="Julie Thomas" userId="2af13b6d24d29b42" providerId="LiveId" clId="{88C2DB11-0E9A-44FE-AE8B-2469165B3BF6}" dt="2025-10-02T14:54:09.260" v="5545"/>
          <ac:spMkLst>
            <pc:docMk/>
            <pc:sldMk cId="2400736895" sldId="500"/>
            <ac:spMk id="3" creationId="{EA288440-71DA-2137-7411-9889D37FB409}"/>
          </ac:spMkLst>
        </pc:spChg>
        <pc:picChg chg="add mod">
          <ac:chgData name="Julie Thomas" userId="2af13b6d24d29b42" providerId="LiveId" clId="{88C2DB11-0E9A-44FE-AE8B-2469165B3BF6}" dt="2025-10-02T14:18:46.829" v="4203" actId="14100"/>
          <ac:picMkLst>
            <pc:docMk/>
            <pc:sldMk cId="2400736895" sldId="500"/>
            <ac:picMk id="5" creationId="{A43FE445-0BD7-F9B9-8834-A7E1BCB4FEA6}"/>
          </ac:picMkLst>
        </pc:picChg>
      </pc:sldChg>
      <pc:sldChg chg="modSp mod">
        <pc:chgData name="Julie Thomas" userId="2af13b6d24d29b42" providerId="LiveId" clId="{88C2DB11-0E9A-44FE-AE8B-2469165B3BF6}" dt="2025-10-02T11:58:18.713" v="1908" actId="1076"/>
        <pc:sldMkLst>
          <pc:docMk/>
          <pc:sldMk cId="1476897776" sldId="501"/>
        </pc:sldMkLst>
        <pc:spChg chg="mod">
          <ac:chgData name="Julie Thomas" userId="2af13b6d24d29b42" providerId="LiveId" clId="{88C2DB11-0E9A-44FE-AE8B-2469165B3BF6}" dt="2025-09-30T11:19:56.846" v="1795" actId="20577"/>
          <ac:spMkLst>
            <pc:docMk/>
            <pc:sldMk cId="1476897776" sldId="501"/>
            <ac:spMk id="2" creationId="{5F67AE35-DE93-0217-FFD9-BB567B852530}"/>
          </ac:spMkLst>
        </pc:spChg>
        <pc:spChg chg="mod">
          <ac:chgData name="Julie Thomas" userId="2af13b6d24d29b42" providerId="LiveId" clId="{88C2DB11-0E9A-44FE-AE8B-2469165B3BF6}" dt="2025-09-30T09:56:20.393" v="455" actId="20577"/>
          <ac:spMkLst>
            <pc:docMk/>
            <pc:sldMk cId="1476897776" sldId="501"/>
            <ac:spMk id="3" creationId="{F3061E02-BBB4-6031-576C-84C9AA04661F}"/>
          </ac:spMkLst>
        </pc:spChg>
        <pc:spChg chg="mod">
          <ac:chgData name="Julie Thomas" userId="2af13b6d24d29b42" providerId="LiveId" clId="{88C2DB11-0E9A-44FE-AE8B-2469165B3BF6}" dt="2025-09-30T09:56:15.479" v="444" actId="20577"/>
          <ac:spMkLst>
            <pc:docMk/>
            <pc:sldMk cId="1476897776" sldId="501"/>
            <ac:spMk id="4" creationId="{BEFA08D2-15E5-431C-AC8C-C853FF78F1A6}"/>
          </ac:spMkLst>
        </pc:spChg>
        <pc:spChg chg="mod">
          <ac:chgData name="Julie Thomas" userId="2af13b6d24d29b42" providerId="LiveId" clId="{88C2DB11-0E9A-44FE-AE8B-2469165B3BF6}" dt="2025-10-02T11:58:18.713" v="1908" actId="1076"/>
          <ac:spMkLst>
            <pc:docMk/>
            <pc:sldMk cId="1476897776" sldId="501"/>
            <ac:spMk id="6" creationId="{577D260C-48C9-16F5-767F-635938C38E24}"/>
          </ac:spMkLst>
        </pc:spChg>
      </pc:sldChg>
      <pc:sldChg chg="modSp mod">
        <pc:chgData name="Julie Thomas" userId="2af13b6d24d29b42" providerId="LiveId" clId="{88C2DB11-0E9A-44FE-AE8B-2469165B3BF6}" dt="2025-10-02T11:59:25.907" v="2006" actId="27636"/>
        <pc:sldMkLst>
          <pc:docMk/>
          <pc:sldMk cId="640524429" sldId="502"/>
        </pc:sldMkLst>
        <pc:spChg chg="mod">
          <ac:chgData name="Julie Thomas" userId="2af13b6d24d29b42" providerId="LiveId" clId="{88C2DB11-0E9A-44FE-AE8B-2469165B3BF6}" dt="2025-10-02T11:59:25.907" v="2006" actId="27636"/>
          <ac:spMkLst>
            <pc:docMk/>
            <pc:sldMk cId="640524429" sldId="502"/>
            <ac:spMk id="3" creationId="{0E977058-53C0-6646-41AB-30876BF6365A}"/>
          </ac:spMkLst>
        </pc:spChg>
      </pc:sldChg>
      <pc:sldChg chg="addSp modSp new mod ord modClrScheme chgLayout">
        <pc:chgData name="Julie Thomas" userId="2af13b6d24d29b42" providerId="LiveId" clId="{88C2DB11-0E9A-44FE-AE8B-2469165B3BF6}" dt="2025-09-30T10:57:58.823" v="1684" actId="20577"/>
        <pc:sldMkLst>
          <pc:docMk/>
          <pc:sldMk cId="985067337" sldId="503"/>
        </pc:sldMkLst>
        <pc:spChg chg="mod">
          <ac:chgData name="Julie Thomas" userId="2af13b6d24d29b42" providerId="LiveId" clId="{88C2DB11-0E9A-44FE-AE8B-2469165B3BF6}" dt="2025-09-30T10:57:43.704" v="1660" actId="20577"/>
          <ac:spMkLst>
            <pc:docMk/>
            <pc:sldMk cId="985067337" sldId="503"/>
            <ac:spMk id="2" creationId="{7DE96214-D603-9953-8808-AFB815360FE3}"/>
          </ac:spMkLst>
        </pc:spChg>
        <pc:spChg chg="mod ord">
          <ac:chgData name="Julie Thomas" userId="2af13b6d24d29b42" providerId="LiveId" clId="{88C2DB11-0E9A-44FE-AE8B-2469165B3BF6}" dt="2025-09-30T10:57:58.823" v="1684" actId="20577"/>
          <ac:spMkLst>
            <pc:docMk/>
            <pc:sldMk cId="985067337" sldId="503"/>
            <ac:spMk id="3" creationId="{C27935FA-1765-B1E6-28D7-AD1F34330C37}"/>
          </ac:spMkLst>
        </pc:spChg>
        <pc:picChg chg="add mod">
          <ac:chgData name="Julie Thomas" userId="2af13b6d24d29b42" providerId="LiveId" clId="{88C2DB11-0E9A-44FE-AE8B-2469165B3BF6}" dt="2025-09-30T10:01:55.380" v="797" actId="26606"/>
          <ac:picMkLst>
            <pc:docMk/>
            <pc:sldMk cId="985067337" sldId="503"/>
            <ac:picMk id="5" creationId="{65DB3DAF-2047-EED0-894C-769318097C92}"/>
          </ac:picMkLst>
        </pc:picChg>
      </pc:sldChg>
      <pc:sldChg chg="add del">
        <pc:chgData name="Julie Thomas" userId="2af13b6d24d29b42" providerId="LiveId" clId="{88C2DB11-0E9A-44FE-AE8B-2469165B3BF6}" dt="2025-09-30T09:49:31.238" v="2" actId="2696"/>
        <pc:sldMkLst>
          <pc:docMk/>
          <pc:sldMk cId="3550277560" sldId="503"/>
        </pc:sldMkLst>
      </pc:sldChg>
      <pc:sldChg chg="addSp modSp new mod ord">
        <pc:chgData name="Julie Thomas" userId="2af13b6d24d29b42" providerId="LiveId" clId="{88C2DB11-0E9A-44FE-AE8B-2469165B3BF6}" dt="2025-09-30T10:58:38.452" v="1697" actId="20577"/>
        <pc:sldMkLst>
          <pc:docMk/>
          <pc:sldMk cId="491595543" sldId="504"/>
        </pc:sldMkLst>
        <pc:spChg chg="mod">
          <ac:chgData name="Julie Thomas" userId="2af13b6d24d29b42" providerId="LiveId" clId="{88C2DB11-0E9A-44FE-AE8B-2469165B3BF6}" dt="2025-09-30T10:40:28.801" v="1177" actId="255"/>
          <ac:spMkLst>
            <pc:docMk/>
            <pc:sldMk cId="491595543" sldId="504"/>
            <ac:spMk id="2" creationId="{5262ED2F-E64F-D777-8E21-69F282A0FFDF}"/>
          </ac:spMkLst>
        </pc:spChg>
        <pc:spChg chg="mod">
          <ac:chgData name="Julie Thomas" userId="2af13b6d24d29b42" providerId="LiveId" clId="{88C2DB11-0E9A-44FE-AE8B-2469165B3BF6}" dt="2025-09-30T10:58:38.452" v="1697" actId="20577"/>
          <ac:spMkLst>
            <pc:docMk/>
            <pc:sldMk cId="491595543" sldId="504"/>
            <ac:spMk id="3" creationId="{394BD914-CF94-E138-2EF0-09629DE6679A}"/>
          </ac:spMkLst>
        </pc:spChg>
        <pc:spChg chg="add mod">
          <ac:chgData name="Julie Thomas" userId="2af13b6d24d29b42" providerId="LiveId" clId="{88C2DB11-0E9A-44FE-AE8B-2469165B3BF6}" dt="2025-09-30T10:49:27.194" v="1438" actId="20577"/>
          <ac:spMkLst>
            <pc:docMk/>
            <pc:sldMk cId="491595543" sldId="504"/>
            <ac:spMk id="4" creationId="{8D53592A-ABCA-7885-585C-1C34BF13215A}"/>
          </ac:spMkLst>
        </pc:spChg>
      </pc:sldChg>
      <pc:sldChg chg="addSp delSp modSp new mod ord">
        <pc:chgData name="Julie Thomas" userId="2af13b6d24d29b42" providerId="LiveId" clId="{88C2DB11-0E9A-44FE-AE8B-2469165B3BF6}" dt="2025-10-02T13:40:29.341" v="2697"/>
        <pc:sldMkLst>
          <pc:docMk/>
          <pc:sldMk cId="1274669928" sldId="505"/>
        </pc:sldMkLst>
        <pc:spChg chg="mod">
          <ac:chgData name="Julie Thomas" userId="2af13b6d24d29b42" providerId="LiveId" clId="{88C2DB11-0E9A-44FE-AE8B-2469165B3BF6}" dt="2025-09-30T11:09:40.950" v="1770" actId="20577"/>
          <ac:spMkLst>
            <pc:docMk/>
            <pc:sldMk cId="1274669928" sldId="505"/>
            <ac:spMk id="2" creationId="{EA99FE7E-8EF6-2C08-C686-D62185BF428A}"/>
          </ac:spMkLst>
        </pc:spChg>
        <pc:picChg chg="add mod">
          <ac:chgData name="Julie Thomas" userId="2af13b6d24d29b42" providerId="LiveId" clId="{88C2DB11-0E9A-44FE-AE8B-2469165B3BF6}" dt="2025-09-30T11:19:19.417" v="1784" actId="1076"/>
          <ac:picMkLst>
            <pc:docMk/>
            <pc:sldMk cId="1274669928" sldId="505"/>
            <ac:picMk id="5" creationId="{BD20FBAA-D4D5-411B-EE4C-FFD4CFA857EE}"/>
          </ac:picMkLst>
        </pc:picChg>
        <pc:picChg chg="add mod">
          <ac:chgData name="Julie Thomas" userId="2af13b6d24d29b42" providerId="LiveId" clId="{88C2DB11-0E9A-44FE-AE8B-2469165B3BF6}" dt="2025-09-30T11:18:55.131" v="1781" actId="14100"/>
          <ac:picMkLst>
            <pc:docMk/>
            <pc:sldMk cId="1274669928" sldId="505"/>
            <ac:picMk id="7" creationId="{60820919-6823-2869-66BD-4326FD7A1B76}"/>
          </ac:picMkLst>
        </pc:picChg>
      </pc:sldChg>
      <pc:sldChg chg="modSp add mod ord">
        <pc:chgData name="Julie Thomas" userId="2af13b6d24d29b42" providerId="LiveId" clId="{88C2DB11-0E9A-44FE-AE8B-2469165B3BF6}" dt="2025-10-02T13:27:10.382" v="2288" actId="20577"/>
        <pc:sldMkLst>
          <pc:docMk/>
          <pc:sldMk cId="2302002553" sldId="506"/>
        </pc:sldMkLst>
        <pc:spChg chg="mod">
          <ac:chgData name="Julie Thomas" userId="2af13b6d24d29b42" providerId="LiveId" clId="{88C2DB11-0E9A-44FE-AE8B-2469165B3BF6}" dt="2025-10-02T13:27:10.382" v="2288" actId="20577"/>
          <ac:spMkLst>
            <pc:docMk/>
            <pc:sldMk cId="2302002553" sldId="506"/>
            <ac:spMk id="2" creationId="{5A03B658-DDAC-6940-F168-0EBA4C27074D}"/>
          </ac:spMkLst>
        </pc:spChg>
        <pc:spChg chg="mod">
          <ac:chgData name="Julie Thomas" userId="2af13b6d24d29b42" providerId="LiveId" clId="{88C2DB11-0E9A-44FE-AE8B-2469165B3BF6}" dt="2025-10-02T13:27:00.363" v="2270" actId="20577"/>
          <ac:spMkLst>
            <pc:docMk/>
            <pc:sldMk cId="2302002553" sldId="506"/>
            <ac:spMk id="3" creationId="{4F9E953A-4CA3-D09D-4B17-3816EA8C4489}"/>
          </ac:spMkLst>
        </pc:spChg>
      </pc:sldChg>
      <pc:sldChg chg="modSp add mod ord">
        <pc:chgData name="Julie Thomas" userId="2af13b6d24d29b42" providerId="LiveId" clId="{88C2DB11-0E9A-44FE-AE8B-2469165B3BF6}" dt="2025-10-02T13:41:17.309" v="2790" actId="20577"/>
        <pc:sldMkLst>
          <pc:docMk/>
          <pc:sldMk cId="1106614366" sldId="507"/>
        </pc:sldMkLst>
        <pc:spChg chg="mod">
          <ac:chgData name="Julie Thomas" userId="2af13b6d24d29b42" providerId="LiveId" clId="{88C2DB11-0E9A-44FE-AE8B-2469165B3BF6}" dt="2025-10-02T13:41:17.309" v="2790" actId="20577"/>
          <ac:spMkLst>
            <pc:docMk/>
            <pc:sldMk cId="1106614366" sldId="507"/>
            <ac:spMk id="2" creationId="{BDC7EEF9-53D6-B6AC-C5B7-D8A89EF66E70}"/>
          </ac:spMkLst>
        </pc:spChg>
        <pc:spChg chg="mod">
          <ac:chgData name="Julie Thomas" userId="2af13b6d24d29b42" providerId="LiveId" clId="{88C2DB11-0E9A-44FE-AE8B-2469165B3BF6}" dt="2025-10-02T13:40:58.957" v="2788" actId="20577"/>
          <ac:spMkLst>
            <pc:docMk/>
            <pc:sldMk cId="1106614366" sldId="507"/>
            <ac:spMk id="3" creationId="{7F403173-4B89-234F-9280-DC76DAB1BAD6}"/>
          </ac:spMkLst>
        </pc:spChg>
      </pc:sldChg>
      <pc:sldChg chg="modSp new del mod">
        <pc:chgData name="Julie Thomas" userId="2af13b6d24d29b42" providerId="LiveId" clId="{88C2DB11-0E9A-44FE-AE8B-2469165B3BF6}" dt="2025-10-02T14:04:37.362" v="4010" actId="2696"/>
        <pc:sldMkLst>
          <pc:docMk/>
          <pc:sldMk cId="3948651027" sldId="508"/>
        </pc:sldMkLst>
        <pc:spChg chg="mod">
          <ac:chgData name="Julie Thomas" userId="2af13b6d24d29b42" providerId="LiveId" clId="{88C2DB11-0E9A-44FE-AE8B-2469165B3BF6}" dt="2025-10-02T13:44:20.532" v="2808" actId="113"/>
          <ac:spMkLst>
            <pc:docMk/>
            <pc:sldMk cId="3948651027" sldId="508"/>
            <ac:spMk id="2" creationId="{7F3D534B-11A2-BBFC-65FB-B6639B2F8FB6}"/>
          </ac:spMkLst>
        </pc:spChg>
        <pc:spChg chg="mod">
          <ac:chgData name="Julie Thomas" userId="2af13b6d24d29b42" providerId="LiveId" clId="{88C2DB11-0E9A-44FE-AE8B-2469165B3BF6}" dt="2025-10-02T13:50:26.705" v="3367" actId="21"/>
          <ac:spMkLst>
            <pc:docMk/>
            <pc:sldMk cId="3948651027" sldId="508"/>
            <ac:spMk id="3" creationId="{020B5493-5C12-599D-51F8-2672EA4C9EAB}"/>
          </ac:spMkLst>
        </pc:spChg>
      </pc:sldChg>
      <pc:sldChg chg="delSp modSp new mod ord">
        <pc:chgData name="Julie Thomas" userId="2af13b6d24d29b42" providerId="LiveId" clId="{88C2DB11-0E9A-44FE-AE8B-2469165B3BF6}" dt="2025-10-02T14:55:53.496" v="5551" actId="122"/>
        <pc:sldMkLst>
          <pc:docMk/>
          <pc:sldMk cId="1146186047" sldId="509"/>
        </pc:sldMkLst>
        <pc:spChg chg="del">
          <ac:chgData name="Julie Thomas" userId="2af13b6d24d29b42" providerId="LiveId" clId="{88C2DB11-0E9A-44FE-AE8B-2469165B3BF6}" dt="2025-10-02T13:50:49.626" v="3389" actId="478"/>
          <ac:spMkLst>
            <pc:docMk/>
            <pc:sldMk cId="1146186047" sldId="509"/>
            <ac:spMk id="2" creationId="{85926D49-0ED5-0C84-72A7-2B8DB5789534}"/>
          </ac:spMkLst>
        </pc:spChg>
        <pc:spChg chg="mod">
          <ac:chgData name="Julie Thomas" userId="2af13b6d24d29b42" providerId="LiveId" clId="{88C2DB11-0E9A-44FE-AE8B-2469165B3BF6}" dt="2025-10-02T14:55:49.677" v="5550" actId="122"/>
          <ac:spMkLst>
            <pc:docMk/>
            <pc:sldMk cId="1146186047" sldId="509"/>
            <ac:spMk id="3" creationId="{DEE676FA-1AC0-B11C-4C5C-D200538D43DA}"/>
          </ac:spMkLst>
        </pc:spChg>
        <pc:spChg chg="mod">
          <ac:chgData name="Julie Thomas" userId="2af13b6d24d29b42" providerId="LiveId" clId="{88C2DB11-0E9A-44FE-AE8B-2469165B3BF6}" dt="2025-10-02T14:55:35.902" v="5548" actId="14100"/>
          <ac:spMkLst>
            <pc:docMk/>
            <pc:sldMk cId="1146186047" sldId="509"/>
            <ac:spMk id="4" creationId="{C475EEE9-7DAF-3E5C-C788-B68AF08AC726}"/>
          </ac:spMkLst>
        </pc:spChg>
        <pc:spChg chg="mod">
          <ac:chgData name="Julie Thomas" userId="2af13b6d24d29b42" providerId="LiveId" clId="{88C2DB11-0E9A-44FE-AE8B-2469165B3BF6}" dt="2025-10-02T14:55:53.496" v="5551" actId="122"/>
          <ac:spMkLst>
            <pc:docMk/>
            <pc:sldMk cId="1146186047" sldId="509"/>
            <ac:spMk id="5" creationId="{8CD4F84A-1230-051D-499F-3945FDBA2803}"/>
          </ac:spMkLst>
        </pc:spChg>
        <pc:spChg chg="mod">
          <ac:chgData name="Julie Thomas" userId="2af13b6d24d29b42" providerId="LiveId" clId="{88C2DB11-0E9A-44FE-AE8B-2469165B3BF6}" dt="2025-10-02T14:55:39.107" v="5549" actId="14100"/>
          <ac:spMkLst>
            <pc:docMk/>
            <pc:sldMk cId="1146186047" sldId="509"/>
            <ac:spMk id="6" creationId="{8963081B-A66B-29B0-2C90-A5CA5025926A}"/>
          </ac:spMkLst>
        </pc:spChg>
      </pc:sldChg>
      <pc:sldChg chg="addSp delSp modSp new mod modNotesTx">
        <pc:chgData name="Julie Thomas" userId="2af13b6d24d29b42" providerId="LiveId" clId="{88C2DB11-0E9A-44FE-AE8B-2469165B3BF6}" dt="2025-10-02T14:35:09.686" v="5033" actId="1076"/>
        <pc:sldMkLst>
          <pc:docMk/>
          <pc:sldMk cId="964527273" sldId="510"/>
        </pc:sldMkLst>
        <pc:spChg chg="mod">
          <ac:chgData name="Julie Thomas" userId="2af13b6d24d29b42" providerId="LiveId" clId="{88C2DB11-0E9A-44FE-AE8B-2469165B3BF6}" dt="2025-10-02T14:29:35.809" v="4655" actId="20577"/>
          <ac:spMkLst>
            <pc:docMk/>
            <pc:sldMk cId="964527273" sldId="510"/>
            <ac:spMk id="2" creationId="{75A7A18F-2C49-6194-4D0A-58791932430E}"/>
          </ac:spMkLst>
        </pc:spChg>
        <pc:spChg chg="del mod">
          <ac:chgData name="Julie Thomas" userId="2af13b6d24d29b42" providerId="LiveId" clId="{88C2DB11-0E9A-44FE-AE8B-2469165B3BF6}" dt="2025-10-02T14:25:35.752" v="4508" actId="22"/>
          <ac:spMkLst>
            <pc:docMk/>
            <pc:sldMk cId="964527273" sldId="510"/>
            <ac:spMk id="3" creationId="{3D56992D-B91C-BE09-4D0F-7BDAA3D0129D}"/>
          </ac:spMkLst>
        </pc:spChg>
        <pc:spChg chg="add mod">
          <ac:chgData name="Julie Thomas" userId="2af13b6d24d29b42" providerId="LiveId" clId="{88C2DB11-0E9A-44FE-AE8B-2469165B3BF6}" dt="2025-10-02T14:33:46.797" v="5023" actId="1076"/>
          <ac:spMkLst>
            <pc:docMk/>
            <pc:sldMk cId="964527273" sldId="510"/>
            <ac:spMk id="6" creationId="{07F69440-4579-2C27-2DC5-6107615EEE9D}"/>
          </ac:spMkLst>
        </pc:spChg>
        <pc:spChg chg="add mod">
          <ac:chgData name="Julie Thomas" userId="2af13b6d24d29b42" providerId="LiveId" clId="{88C2DB11-0E9A-44FE-AE8B-2469165B3BF6}" dt="2025-10-02T14:35:09.686" v="5033" actId="1076"/>
          <ac:spMkLst>
            <pc:docMk/>
            <pc:sldMk cId="964527273" sldId="510"/>
            <ac:spMk id="7" creationId="{3B451008-5C75-63AF-9A74-042A0DE97B00}"/>
          </ac:spMkLst>
        </pc:spChg>
        <pc:spChg chg="add mod">
          <ac:chgData name="Julie Thomas" userId="2af13b6d24d29b42" providerId="LiveId" clId="{88C2DB11-0E9A-44FE-AE8B-2469165B3BF6}" dt="2025-10-02T14:34:39.525" v="5027" actId="1076"/>
          <ac:spMkLst>
            <pc:docMk/>
            <pc:sldMk cId="964527273" sldId="510"/>
            <ac:spMk id="8" creationId="{85FB0FC2-0F52-7DCC-13B5-3E8E9C3E250E}"/>
          </ac:spMkLst>
        </pc:spChg>
        <pc:spChg chg="add mod">
          <ac:chgData name="Julie Thomas" userId="2af13b6d24d29b42" providerId="LiveId" clId="{88C2DB11-0E9A-44FE-AE8B-2469165B3BF6}" dt="2025-10-02T14:33:40.477" v="5022" actId="20577"/>
          <ac:spMkLst>
            <pc:docMk/>
            <pc:sldMk cId="964527273" sldId="510"/>
            <ac:spMk id="9" creationId="{C43F58F2-6483-DAE0-C430-E89D7E8ADDBC}"/>
          </ac:spMkLst>
        </pc:spChg>
        <pc:spChg chg="add mod">
          <ac:chgData name="Julie Thomas" userId="2af13b6d24d29b42" providerId="LiveId" clId="{88C2DB11-0E9A-44FE-AE8B-2469165B3BF6}" dt="2025-10-02T14:34:52.805" v="5029" actId="1076"/>
          <ac:spMkLst>
            <pc:docMk/>
            <pc:sldMk cId="964527273" sldId="510"/>
            <ac:spMk id="10" creationId="{6A04B867-7066-FD54-2D4D-9B663F7B8AD6}"/>
          </ac:spMkLst>
        </pc:spChg>
        <pc:spChg chg="add mod">
          <ac:chgData name="Julie Thomas" userId="2af13b6d24d29b42" providerId="LiveId" clId="{88C2DB11-0E9A-44FE-AE8B-2469165B3BF6}" dt="2025-10-02T14:34:46.403" v="5028" actId="1076"/>
          <ac:spMkLst>
            <pc:docMk/>
            <pc:sldMk cId="964527273" sldId="510"/>
            <ac:spMk id="11" creationId="{A53CA587-73A8-9E3E-A676-5B5D463214F3}"/>
          </ac:spMkLst>
        </pc:spChg>
        <pc:picChg chg="add mod ord">
          <ac:chgData name="Julie Thomas" userId="2af13b6d24d29b42" providerId="LiveId" clId="{88C2DB11-0E9A-44FE-AE8B-2469165B3BF6}" dt="2025-10-02T14:32:48.597" v="4972" actId="1076"/>
          <ac:picMkLst>
            <pc:docMk/>
            <pc:sldMk cId="964527273" sldId="510"/>
            <ac:picMk id="5" creationId="{6CDA80D4-94CC-0A17-AC7C-BE87766F5077}"/>
          </ac:picMkLst>
        </pc:picChg>
      </pc:sldChg>
      <pc:sldChg chg="addSp modSp new mod setBg modClrScheme chgLayout modNotesTx">
        <pc:chgData name="Julie Thomas" userId="2af13b6d24d29b42" providerId="LiveId" clId="{88C2DB11-0E9A-44FE-AE8B-2469165B3BF6}" dt="2025-10-02T14:58:19.496" v="5581" actId="20577"/>
        <pc:sldMkLst>
          <pc:docMk/>
          <pc:sldMk cId="476765248" sldId="511"/>
        </pc:sldMkLst>
        <pc:spChg chg="mod">
          <ac:chgData name="Julie Thomas" userId="2af13b6d24d29b42" providerId="LiveId" clId="{88C2DB11-0E9A-44FE-AE8B-2469165B3BF6}" dt="2025-10-02T14:50:11.205" v="5528" actId="27636"/>
          <ac:spMkLst>
            <pc:docMk/>
            <pc:sldMk cId="476765248" sldId="511"/>
            <ac:spMk id="2" creationId="{1C84E452-C6FA-4137-DDD5-7BCD5111A15B}"/>
          </ac:spMkLst>
        </pc:spChg>
        <pc:spChg chg="mod">
          <ac:chgData name="Julie Thomas" userId="2af13b6d24d29b42" providerId="LiveId" clId="{88C2DB11-0E9A-44FE-AE8B-2469165B3BF6}" dt="2025-10-02T14:51:08.703" v="5538" actId="1076"/>
          <ac:spMkLst>
            <pc:docMk/>
            <pc:sldMk cId="476765248" sldId="511"/>
            <ac:spMk id="3" creationId="{97C1A0D2-9AA9-E62D-2829-CC31060310A5}"/>
          </ac:spMkLst>
        </pc:spChg>
        <pc:picChg chg="add mod">
          <ac:chgData name="Julie Thomas" userId="2af13b6d24d29b42" providerId="LiveId" clId="{88C2DB11-0E9A-44FE-AE8B-2469165B3BF6}" dt="2025-10-02T14:50:36.858" v="5534" actId="14100"/>
          <ac:picMkLst>
            <pc:docMk/>
            <pc:sldMk cId="476765248" sldId="511"/>
            <ac:picMk id="5" creationId="{DFDA6586-DB67-D0FA-F69D-AF8854E24E61}"/>
          </ac:picMkLst>
        </pc:picChg>
      </pc:sldChg>
      <pc:sldChg chg="modSp new mod">
        <pc:chgData name="Julie Thomas" userId="2af13b6d24d29b42" providerId="LiveId" clId="{88C2DB11-0E9A-44FE-AE8B-2469165B3BF6}" dt="2025-10-02T15:16:58.057" v="6430" actId="27636"/>
        <pc:sldMkLst>
          <pc:docMk/>
          <pc:sldMk cId="1811651126" sldId="512"/>
        </pc:sldMkLst>
        <pc:spChg chg="mod">
          <ac:chgData name="Julie Thomas" userId="2af13b6d24d29b42" providerId="LiveId" clId="{88C2DB11-0E9A-44FE-AE8B-2469165B3BF6}" dt="2025-10-02T15:09:40.075" v="5811" actId="113"/>
          <ac:spMkLst>
            <pc:docMk/>
            <pc:sldMk cId="1811651126" sldId="512"/>
            <ac:spMk id="2" creationId="{A7E7C9C3-DD9F-2E61-5F24-0805A695B85D}"/>
          </ac:spMkLst>
        </pc:spChg>
        <pc:spChg chg="mod">
          <ac:chgData name="Julie Thomas" userId="2af13b6d24d29b42" providerId="LiveId" clId="{88C2DB11-0E9A-44FE-AE8B-2469165B3BF6}" dt="2025-10-02T15:16:58.057" v="6430" actId="27636"/>
          <ac:spMkLst>
            <pc:docMk/>
            <pc:sldMk cId="1811651126" sldId="512"/>
            <ac:spMk id="3" creationId="{9CFAE823-26B7-D71C-3887-8D3A626BBD7B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E31152-8177-470B-8879-49BD83AEF9CF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2DA3F90-F96C-475D-A791-AC273564C3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94798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729885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08953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04756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34238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96300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87A82A2-4D0F-CBA8-A546-ED8CC765EB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D08C788-D432-C143-BA93-41E285552B4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9F7DB0C-CB1E-6533-8036-BA68AA4CBDD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523B224-955B-6E08-18CD-7ED740E71AD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DA3F90-F96C-475D-A791-AC273564C3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7776262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5245445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196360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677112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855D96-CB7E-C7EE-9F09-CBA7A75D53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4D48E6F-D841-FD9E-768D-B7290C79A7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E9A922B-A89B-D724-D817-808D4A623FC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CF1EC31-B332-5194-A372-58B586F892E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22DA3F90-F96C-475D-A791-AC273564C39E}" type="slidenum">
              <a:rPr kumimoji="0" lang="en-GB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11</a:t>
            </a:fld>
            <a:endParaRPr kumimoji="0" lang="en-GB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ptos" panose="0211000402020202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17233405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Model emphasises that there is a range of styles, rather than categorising styles as either authoritarian or democratic. It shows that there is a continuum. The range goes from ‘tell’, to an approach that involves delegation. On the left hand side the manager exerts a high degree of control over decisions. On the right hand side the employees exert a high control. A movement from left to right indicates a reduction in a manager’s control. The style adopted will change depending on the circumstances.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99672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‘There are four basic leadership styles in an SLII</a:t>
            </a:r>
            <a:r>
              <a:rPr lang="en-GB" sz="1200" b="0" i="0" kern="1200" baseline="300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®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approach to leadership: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directing, coaching, supporting,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and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delegating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These correspond with the four basic development levels: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Enthusiastic Beginner, Disillusioned Learner, Capable but Cautious Contributor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and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Self-Reliant Achiever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</a:t>
            </a:r>
          </a:p>
          <a:p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Enthusiastic Beginners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directing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style, Disillusioned Learners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coaching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style, Capable but Cautious Contributors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supporting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style and Self-Reliant Achievers need a </a:t>
            </a:r>
            <a:r>
              <a:rPr lang="en-GB" sz="1200" b="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delegating </a:t>
            </a:r>
            <a:r>
              <a:rPr lang="en-GB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style’ (Blanchard, 2019).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737128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103413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2DA3F90-F96C-475D-A791-AC273564C39E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8284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3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3429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7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5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3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3" y="6525344"/>
            <a:ext cx="1294837" cy="218522"/>
          </a:xfrm>
        </p:spPr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3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1551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3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5536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6"/>
            <a:ext cx="10363200" cy="1362075"/>
          </a:xfrm>
        </p:spPr>
        <p:txBody>
          <a:bodyPr anchor="t"/>
          <a:lstStyle>
            <a:lvl1pPr algn="l">
              <a:defRPr sz="3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9"/>
            <a:ext cx="10363200" cy="1500187"/>
          </a:xfrm>
        </p:spPr>
        <p:txBody>
          <a:bodyPr anchor="b"/>
          <a:lstStyle>
            <a:lvl1pPr marL="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05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399712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100"/>
            </a:lvl1pPr>
            <a:lvl2pPr>
              <a:defRPr sz="1800"/>
            </a:lvl2pPr>
            <a:lvl3pPr>
              <a:defRPr sz="1500"/>
            </a:lvl3pPr>
            <a:lvl4pPr>
              <a:defRPr sz="1350"/>
            </a:lvl4pPr>
            <a:lvl5pPr>
              <a:defRPr sz="1350"/>
            </a:lvl5pPr>
            <a:lvl6pPr>
              <a:defRPr sz="1350"/>
            </a:lvl6pPr>
            <a:lvl7pPr>
              <a:defRPr sz="1350"/>
            </a:lvl7pPr>
            <a:lvl8pPr>
              <a:defRPr sz="1350"/>
            </a:lvl8pPr>
            <a:lvl9pPr>
              <a:defRPr sz="135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42571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7"/>
            <a:ext cx="5386917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9" y="1535113"/>
            <a:ext cx="5389033" cy="63976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9" y="2174877"/>
            <a:ext cx="5389033" cy="3414365"/>
          </a:xfrm>
        </p:spPr>
        <p:txBody>
          <a:bodyPr/>
          <a:lstStyle>
            <a:lvl1pPr>
              <a:defRPr sz="1800"/>
            </a:lvl1pPr>
            <a:lvl2pPr>
              <a:defRPr sz="1500"/>
            </a:lvl2pPr>
            <a:lvl3pPr>
              <a:defRPr sz="135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0338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14374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3593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2" y="273050"/>
            <a:ext cx="4011084" cy="1162050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3"/>
            <a:ext cx="6815667" cy="5172173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2" y="1435103"/>
            <a:ext cx="4011084" cy="4029891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7324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15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8"/>
            <a:ext cx="7315200" cy="3824337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10534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6996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60901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676306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5" name="Picture 4" descr="A blue and white background&#10;&#10;Description automatically generated">
            <a:extLst>
              <a:ext uri="{FF2B5EF4-FFF2-40B4-BE49-F238E27FC236}">
                <a16:creationId xmlns:a16="http://schemas.microsoft.com/office/drawing/2014/main" id="{63B6A318-EF11-49E8-E8AE-15107F6C178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86231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7646730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dirty="0"/>
              <a:t>Click to edit Master title style</a:t>
            </a:r>
            <a:endParaRPr lang="en-US" dirty="0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screenshot of a computer&#10;&#10;Description automatically generated">
            <a:extLst>
              <a:ext uri="{FF2B5EF4-FFF2-40B4-BE49-F238E27FC236}">
                <a16:creationId xmlns:a16="http://schemas.microsoft.com/office/drawing/2014/main" id="{0CB99F05-75D2-06B1-964A-A54B3F613142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0010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3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788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62E849-225B-4469-B30B-3AE583DB3C24}" type="datetimeFigureOut">
              <a:rPr lang="en-GB" smtClean="0"/>
              <a:t>02/10/2025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5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0C8BF7-86D3-4E92-B92C-831E4EA6026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1683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685800" rtl="0" eaLnBrk="1" latinLnBrk="0" hangingPunct="1"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57175" indent="-257175" algn="l" defTabSz="6858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57213" indent="-214313" algn="l" defTabSz="685800" rtl="0" eaLnBrk="1" latinLnBrk="0" hangingPunct="1">
        <a:spcBef>
          <a:spcPct val="20000"/>
        </a:spcBef>
        <a:buFont typeface="Arial" pitchFamily="34" charset="0"/>
        <a:buChar char="–"/>
        <a:defRPr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spcBef>
          <a:spcPct val="20000"/>
        </a:spcBef>
        <a:buFont typeface="Arial" pitchFamily="34" charset="0"/>
        <a:buChar char="–"/>
        <a:defRPr sz="15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spcBef>
          <a:spcPct val="20000"/>
        </a:spcBef>
        <a:buFont typeface="Arial" pitchFamily="34" charset="0"/>
        <a:buChar char="»"/>
        <a:defRPr sz="15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dirty="0"/>
              <a:t>Click to edit Master text styles</a:t>
            </a:r>
          </a:p>
          <a:p>
            <a:pPr lvl="1"/>
            <a:r>
              <a:rPr lang="en-GB" dirty="0"/>
              <a:t>Second level</a:t>
            </a:r>
          </a:p>
          <a:p>
            <a:pPr lvl="2"/>
            <a:r>
              <a:rPr lang="en-GB" dirty="0"/>
              <a:t>Third level</a:t>
            </a:r>
          </a:p>
          <a:p>
            <a:pPr lvl="3"/>
            <a:r>
              <a:rPr lang="en-GB" dirty="0"/>
              <a:t>Fourth level</a:t>
            </a:r>
          </a:p>
          <a:p>
            <a:pPr lvl="4"/>
            <a:r>
              <a:rPr lang="en-GB" dirty="0"/>
              <a:t>Fifth level</a:t>
            </a:r>
            <a:endParaRPr lang="en-US" dirty="0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84306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resources.blanchard.com/blanchard-leaderchat/a-situational-approach-to-effective-leadership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doi.org/10.1111/joms.1315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AD411420-8284-4669-A46C-A45D4DBB1D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79576" y="1484785"/>
            <a:ext cx="7772400" cy="1470025"/>
          </a:xfrm>
        </p:spPr>
        <p:txBody>
          <a:bodyPr>
            <a:normAutofit/>
          </a:bodyPr>
          <a:lstStyle/>
          <a:p>
            <a:r>
              <a:rPr lang="en-GB" b="1" dirty="0"/>
              <a:t>Leadership and Change </a:t>
            </a:r>
            <a:br>
              <a:rPr lang="en-GB" b="1" dirty="0"/>
            </a:br>
            <a:r>
              <a:rPr lang="en-GB" b="1" dirty="0"/>
              <a:t>BMSW6010 – Week Two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D19024FF-810E-4807-A5CB-FAEEE27FA5D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965376" y="3026892"/>
            <a:ext cx="6400800" cy="1752600"/>
          </a:xfrm>
        </p:spPr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Julie Thomas</a:t>
            </a:r>
          </a:p>
        </p:txBody>
      </p:sp>
    </p:spTree>
    <p:extLst>
      <p:ext uri="{BB962C8B-B14F-4D97-AF65-F5344CB8AC3E}">
        <p14:creationId xmlns:p14="http://schemas.microsoft.com/office/powerpoint/2010/main" val="27462909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A0F320-0915-9DF4-FAE5-419EEB0E43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What we’ll cover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00EB40-5B8B-A13B-7B35-AB62B3CA515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Skills needed for the modern workplace</a:t>
            </a:r>
          </a:p>
          <a:p>
            <a:r>
              <a:rPr lang="en-GB" sz="3600" dirty="0"/>
              <a:t>Different Approaches to Studying Leadership</a:t>
            </a:r>
          </a:p>
          <a:p>
            <a:r>
              <a:rPr lang="en-GB" sz="3600" dirty="0"/>
              <a:t>Leadership Traits and Styles</a:t>
            </a:r>
          </a:p>
          <a:p>
            <a:r>
              <a:rPr lang="en-GB" sz="3600" dirty="0"/>
              <a:t>Your Leadership Traits and Styles</a:t>
            </a:r>
          </a:p>
        </p:txBody>
      </p:sp>
    </p:spTree>
    <p:extLst>
      <p:ext uri="{BB962C8B-B14F-4D97-AF65-F5344CB8AC3E}">
        <p14:creationId xmlns:p14="http://schemas.microsoft.com/office/powerpoint/2010/main" val="39358466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03F188-CAFD-8961-EA73-F54D19E68A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84141"/>
          </a:xfrm>
        </p:spPr>
        <p:txBody>
          <a:bodyPr anchor="ctr">
            <a:normAutofit/>
          </a:bodyPr>
          <a:lstStyle/>
          <a:p>
            <a:r>
              <a:rPr lang="en-GB" b="1" dirty="0"/>
              <a:t>Skills Needed in Times of Change (Reminder)</a:t>
            </a:r>
          </a:p>
        </p:txBody>
      </p:sp>
      <p:pic>
        <p:nvPicPr>
          <p:cNvPr id="5" name="Picture 4" descr="Persons talking to each other">
            <a:extLst>
              <a:ext uri="{FF2B5EF4-FFF2-40B4-BE49-F238E27FC236}">
                <a16:creationId xmlns:a16="http://schemas.microsoft.com/office/drawing/2014/main" id="{A43FE445-0BD7-F9B9-8834-A7E1BCB4FEA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9893" b="-2"/>
          <a:stretch>
            <a:fillRect/>
          </a:stretch>
        </p:blipFill>
        <p:spPr>
          <a:xfrm>
            <a:off x="609600" y="1203158"/>
            <a:ext cx="5486400" cy="4386083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88440-71DA-2137-7411-9889D37FB40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203158"/>
            <a:ext cx="5384800" cy="438608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dirty="0"/>
              <a:t>Resilience, change management (Half, 2025, as cited in Jackson, 2025)</a:t>
            </a:r>
          </a:p>
          <a:p>
            <a:pPr>
              <a:lnSpc>
                <a:spcPct val="90000"/>
              </a:lnSpc>
            </a:pPr>
            <a:r>
              <a:rPr lang="en-GB" dirty="0"/>
              <a:t>Self-awareness, emotional intelligence, business expertise and communication skills (CIPD, 2025)</a:t>
            </a:r>
          </a:p>
          <a:p>
            <a:pPr>
              <a:lnSpc>
                <a:spcPct val="90000"/>
              </a:lnSpc>
            </a:pPr>
            <a:r>
              <a:rPr lang="en-GB" dirty="0"/>
              <a:t>Strategic thinking, purposefulness (Vision, mission-driven) and ethical integrity</a:t>
            </a:r>
          </a:p>
          <a:p>
            <a:pPr marL="257175" marR="0" lvl="0" indent="-257175" algn="l" defTabSz="6858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 times of uncertainty people need empathy and compassion, a level of openness and consistency of values (Cheese, 2025)</a:t>
            </a:r>
          </a:p>
          <a:p>
            <a:pPr marL="257175" marR="0" lvl="0" indent="-257175" algn="l" defTabSz="685800" rtl="0" eaLnBrk="1" fontAlgn="auto" latinLnBrk="0" hangingPunct="1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1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The pandemic sharpened the focus on human-first, people centric leadership (Jackson, 2025).</a:t>
            </a:r>
          </a:p>
          <a:p>
            <a:pPr>
              <a:lnSpc>
                <a:spcPct val="90000"/>
              </a:lnSpc>
            </a:pPr>
            <a:endParaRPr lang="en-GB" dirty="0"/>
          </a:p>
          <a:p>
            <a:pPr>
              <a:lnSpc>
                <a:spcPct val="90000"/>
              </a:lnSpc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0736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62ED2F-E64F-D777-8E21-69F282A0FF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Different Approaches to Studying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4BD914-CF94-E138-2EF0-09629DE6679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340767"/>
            <a:ext cx="5486400" cy="4176466"/>
          </a:xfrm>
        </p:spPr>
        <p:txBody>
          <a:bodyPr>
            <a:normAutofit fontScale="77500" lnSpcReduction="20000"/>
          </a:bodyPr>
          <a:lstStyle/>
          <a:p>
            <a:r>
              <a:rPr lang="en-GB" sz="3200" dirty="0"/>
              <a:t>The qualities or traits approach – e.g. self-confidence, intelligence</a:t>
            </a:r>
          </a:p>
          <a:p>
            <a:r>
              <a:rPr lang="en-GB" sz="3200" dirty="0"/>
              <a:t>Leadership styles approach – based on particular behaviours, degree of decision-making</a:t>
            </a:r>
          </a:p>
          <a:p>
            <a:r>
              <a:rPr lang="en-GB" sz="3200" dirty="0"/>
              <a:t>Situational approach or contingency models – depends on circumstances</a:t>
            </a:r>
          </a:p>
          <a:p>
            <a:r>
              <a:rPr lang="en-GB" sz="3200" dirty="0"/>
              <a:t>Emergent approaches – more emphasis on relationships and processes – e.g. transformational leadership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D53592A-ABCA-7885-585C-1C34BF13215A}"/>
              </a:ext>
            </a:extLst>
          </p:cNvPr>
          <p:cNvSpPr txBox="1"/>
          <p:nvPr/>
        </p:nvSpPr>
        <p:spPr>
          <a:xfrm>
            <a:off x="6899564" y="1731818"/>
            <a:ext cx="4682836" cy="181588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dirty="0"/>
              <a:t>Trait theory asks: What makes someone a leader?</a:t>
            </a:r>
          </a:p>
          <a:p>
            <a:r>
              <a:rPr lang="en-GB" sz="2800" dirty="0"/>
              <a:t>Leadership styles ask: How does someone lead?</a:t>
            </a:r>
          </a:p>
        </p:txBody>
      </p:sp>
    </p:spTree>
    <p:extLst>
      <p:ext uri="{BB962C8B-B14F-4D97-AF65-F5344CB8AC3E}">
        <p14:creationId xmlns:p14="http://schemas.microsoft.com/office/powerpoint/2010/main" val="49159554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99FE7E-8EF6-2C08-C686-D62185BF428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What qualities do these leaders have? How do they behave?</a:t>
            </a:r>
          </a:p>
        </p:txBody>
      </p:sp>
      <p:pic>
        <p:nvPicPr>
          <p:cNvPr id="5" name="Content Placeholder 4" descr="A person in a suit and tie&#10;&#10;AI-generated content may be incorrect.">
            <a:extLst>
              <a:ext uri="{FF2B5EF4-FFF2-40B4-BE49-F238E27FC236}">
                <a16:creationId xmlns:a16="http://schemas.microsoft.com/office/drawing/2014/main" id="{BD20FBAA-D4D5-411B-EE4C-FFD4CFA857E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18741" y="1515773"/>
            <a:ext cx="6962423" cy="3916363"/>
          </a:xfr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60820919-6823-2869-66BD-4326FD7A1B7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59922" y="1515773"/>
            <a:ext cx="3375313" cy="39163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466992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676FA-1AC0-B11C-4C5C-D200538D43D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428208"/>
            <a:ext cx="5386917" cy="639762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Jacinda Ardern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75EEE9-7DAF-3E5C-C788-B68AF08AC72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1420898"/>
            <a:ext cx="5386917" cy="4190193"/>
          </a:xfrm>
          <a:ln>
            <a:solidFill>
              <a:schemeClr val="tx1"/>
            </a:solidFill>
          </a:ln>
        </p:spPr>
        <p:txBody>
          <a:bodyPr>
            <a:normAutofit fontScale="92500" lnSpcReduction="10000"/>
          </a:bodyPr>
          <a:lstStyle/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Traits – articulate, perceptive, self-confident, trustworthy, friendly, sensitive, empathic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Empathy, kindness and compassion demonstrated through her response to the Covid crisis and Christchurch attack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Authenticity demonstrated through openness regarding challenges of balancing motherhood and a demanding job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sz="2400" dirty="0">
                <a:solidFill>
                  <a:prstClr val="black"/>
                </a:solidFill>
                <a:latin typeface="Myriad Pro"/>
              </a:rPr>
              <a:t>Styles – Compassionate, authentic, ethical</a:t>
            </a:r>
            <a:endParaRPr kumimoji="0" lang="en-GB" sz="24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  <a:p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D4F84A-1230-051D-499F-3945FDBA280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3367" y="428208"/>
            <a:ext cx="5389033" cy="639762"/>
          </a:xfrm>
        </p:spPr>
        <p:txBody>
          <a:bodyPr>
            <a:normAutofit/>
          </a:bodyPr>
          <a:lstStyle/>
          <a:p>
            <a:pPr algn="ctr"/>
            <a:r>
              <a:rPr lang="en-GB" sz="3200" dirty="0"/>
              <a:t>Donald Trump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963081B-A66B-29B0-2C90-A5CA5025926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3367" y="1420898"/>
            <a:ext cx="5389033" cy="4190193"/>
          </a:xfrm>
          <a:ln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en-GB" sz="2400" dirty="0"/>
              <a:t>Traits – Self-confident, self-assured, persistent, determined, ambitious, outgoing, disruptive</a:t>
            </a:r>
          </a:p>
          <a:p>
            <a:r>
              <a:rPr lang="en-GB" sz="2400" dirty="0"/>
              <a:t>Described as having characteristics of a ‘founder’ – visionary entrepreneur but lacking in operational discipline; personality as strategy (psychological dominance)</a:t>
            </a:r>
          </a:p>
          <a:p>
            <a:r>
              <a:rPr lang="en-GB" sz="2400" dirty="0"/>
              <a:t>Styles – charismatic, autocratic, populist (appealing to public sentiment)</a:t>
            </a:r>
          </a:p>
        </p:txBody>
      </p:sp>
    </p:spTree>
    <p:extLst>
      <p:ext uri="{BB962C8B-B14F-4D97-AF65-F5344CB8AC3E}">
        <p14:creationId xmlns:p14="http://schemas.microsoft.com/office/powerpoint/2010/main" val="11461860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7E5A68-B335-2D3C-5BF7-DAEFD245A75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C7EEF9-53D6-B6AC-C5B7-D8A89EF66E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Leadership Traits Questionnaire</a:t>
            </a:r>
          </a:p>
        </p:txBody>
      </p:sp>
      <p:pic>
        <p:nvPicPr>
          <p:cNvPr id="5" name="Picture 4" descr="Cartoon checklist and pencil">
            <a:extLst>
              <a:ext uri="{FF2B5EF4-FFF2-40B4-BE49-F238E27FC236}">
                <a16:creationId xmlns:a16="http://schemas.microsoft.com/office/drawing/2014/main" id="{0053C6BA-71C1-F38B-64E5-7CDFB3A45E9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403173-4B89-234F-9280-DC76DAB1BAD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 fontScale="92500"/>
          </a:bodyPr>
          <a:lstStyle/>
          <a:p>
            <a:r>
              <a:rPr lang="en-GB" sz="2800" dirty="0"/>
              <a:t>Complete the questionnaire</a:t>
            </a:r>
          </a:p>
          <a:p>
            <a:r>
              <a:rPr lang="en-GB" sz="2800" dirty="0"/>
              <a:t>Which traits are more dominant?</a:t>
            </a:r>
          </a:p>
          <a:p>
            <a:r>
              <a:rPr lang="en-GB" sz="2800" dirty="0"/>
              <a:t>How do your views compare to those of other people?</a:t>
            </a:r>
          </a:p>
          <a:p>
            <a:r>
              <a:rPr lang="en-GB" sz="2800" dirty="0"/>
              <a:t>What are your strengths and weaknesses?</a:t>
            </a:r>
          </a:p>
          <a:p>
            <a:r>
              <a:rPr lang="en-GB" sz="2800" dirty="0"/>
              <a:t>Which traits are useful to have as a leader in your organisation?</a:t>
            </a:r>
          </a:p>
        </p:txBody>
      </p:sp>
    </p:spTree>
    <p:extLst>
      <p:ext uri="{BB962C8B-B14F-4D97-AF65-F5344CB8AC3E}">
        <p14:creationId xmlns:p14="http://schemas.microsoft.com/office/powerpoint/2010/main" val="110661436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67AE35-DE93-0217-FFD9-BB567B8525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691" y="107375"/>
            <a:ext cx="11901054" cy="97328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Different Leadership Styles</a:t>
            </a:r>
            <a:br>
              <a:rPr lang="en-GB" b="1" dirty="0"/>
            </a:br>
            <a:r>
              <a:rPr lang="en-GB" b="1" dirty="0"/>
              <a:t>How leaders and managers behave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061E02-BBB4-6031-576C-84C9AA04661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86635"/>
            <a:ext cx="3831771" cy="3268597"/>
          </a:xfrm>
        </p:spPr>
        <p:txBody>
          <a:bodyPr>
            <a:noAutofit/>
          </a:bodyPr>
          <a:lstStyle/>
          <a:p>
            <a:r>
              <a:rPr lang="en-GB" dirty="0"/>
              <a:t>Authoritarian</a:t>
            </a:r>
          </a:p>
          <a:p>
            <a:r>
              <a:rPr lang="en-GB" dirty="0"/>
              <a:t>Democratic</a:t>
            </a:r>
          </a:p>
          <a:p>
            <a:r>
              <a:rPr lang="en-GB" dirty="0"/>
              <a:t>Laissez-faire</a:t>
            </a:r>
          </a:p>
          <a:p>
            <a:r>
              <a:rPr lang="en-GB" dirty="0"/>
              <a:t>Transformational</a:t>
            </a:r>
          </a:p>
          <a:p>
            <a:r>
              <a:rPr lang="en-GB" dirty="0"/>
              <a:t>Participative</a:t>
            </a:r>
          </a:p>
          <a:p>
            <a:r>
              <a:rPr lang="en-GB" dirty="0"/>
              <a:t>Charismatic</a:t>
            </a:r>
          </a:p>
          <a:p>
            <a:r>
              <a:rPr lang="en-GB" dirty="0"/>
              <a:t>Ethical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EFA08D2-15E5-431C-AC8C-C853FF78F1A6}"/>
              </a:ext>
            </a:extLst>
          </p:cNvPr>
          <p:cNvSpPr txBox="1"/>
          <p:nvPr/>
        </p:nvSpPr>
        <p:spPr>
          <a:xfrm>
            <a:off x="3636818" y="1486635"/>
            <a:ext cx="482138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Authentic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Servant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Transactional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Destructive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Entrepreneurial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Instrumental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Paternalistic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Compassionate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77D260C-48C9-16F5-767F-635938C38E24}"/>
              </a:ext>
            </a:extLst>
          </p:cNvPr>
          <p:cNvSpPr txBox="1"/>
          <p:nvPr/>
        </p:nvSpPr>
        <p:spPr>
          <a:xfrm>
            <a:off x="7148946" y="1290248"/>
            <a:ext cx="4682836" cy="408111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 defTabSz="685800"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Research each of these styles. </a:t>
            </a:r>
          </a:p>
          <a:p>
            <a:pPr lvl="0" defTabSz="685800"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Using credible sources decide which styles are generally appropriate for the modern workplace.</a:t>
            </a:r>
          </a:p>
          <a:p>
            <a:pPr lvl="0" defTabSz="685800">
              <a:spcBef>
                <a:spcPct val="20000"/>
              </a:spcBef>
              <a:defRPr/>
            </a:pPr>
            <a:r>
              <a:rPr lang="en-GB" sz="2400" dirty="0">
                <a:solidFill>
                  <a:prstClr val="black"/>
                </a:solidFill>
              </a:rPr>
              <a:t>If using AI, include ‘peer reviewed articles’ in your prompt.</a:t>
            </a:r>
          </a:p>
          <a:p>
            <a:pPr lvl="0" defTabSz="685800">
              <a:spcBef>
                <a:spcPct val="20000"/>
              </a:spcBef>
              <a:defRPr/>
            </a:pPr>
            <a:endParaRPr lang="en-GB" sz="2400" dirty="0">
              <a:solidFill>
                <a:prstClr val="black"/>
              </a:solidFill>
            </a:endParaRPr>
          </a:p>
          <a:p>
            <a:pPr lvl="0" defTabSz="685800">
              <a:spcBef>
                <a:spcPct val="20000"/>
              </a:spcBef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What are their similarities and differences?</a:t>
            </a:r>
            <a:endParaRPr lang="en-GB" sz="2400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68977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E96214-D603-9953-8808-AFB815360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What’s your Leadership Style?</a:t>
            </a:r>
          </a:p>
        </p:txBody>
      </p:sp>
      <p:pic>
        <p:nvPicPr>
          <p:cNvPr id="5" name="Picture 4" descr="Cartoon checklist and pencil">
            <a:extLst>
              <a:ext uri="{FF2B5EF4-FFF2-40B4-BE49-F238E27FC236}">
                <a16:creationId xmlns:a16="http://schemas.microsoft.com/office/drawing/2014/main" id="{65DB3DAF-2047-EED0-894C-769318097C9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7935FA-1765-B1E6-28D7-AD1F34330C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sz="2800" dirty="0"/>
              <a:t>Complete the questionnaire</a:t>
            </a:r>
          </a:p>
          <a:p>
            <a:r>
              <a:rPr lang="en-GB" sz="2800" dirty="0"/>
              <a:t>Which leadership style is your most dominant?</a:t>
            </a:r>
          </a:p>
          <a:p>
            <a:r>
              <a:rPr lang="en-GB" sz="2800" dirty="0"/>
              <a:t>How appropriate is this for your workplace?</a:t>
            </a:r>
          </a:p>
        </p:txBody>
      </p:sp>
    </p:spTree>
    <p:extLst>
      <p:ext uri="{BB962C8B-B14F-4D97-AF65-F5344CB8AC3E}">
        <p14:creationId xmlns:p14="http://schemas.microsoft.com/office/powerpoint/2010/main" val="98506733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AB67B6-526A-5D3F-4ADE-7E422FBA3D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An Alternative 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77058-53C0-6646-41AB-30876BF6365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Rather than styles, focus on broad behaviours:</a:t>
            </a:r>
          </a:p>
          <a:p>
            <a:r>
              <a:rPr lang="en-GB" dirty="0"/>
              <a:t>Task</a:t>
            </a:r>
          </a:p>
          <a:p>
            <a:r>
              <a:rPr lang="en-GB" dirty="0"/>
              <a:t>Relation</a:t>
            </a:r>
          </a:p>
          <a:p>
            <a:r>
              <a:rPr lang="en-GB" dirty="0"/>
              <a:t>Change-orientated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This is because styles share features and there is considerable overlap. </a:t>
            </a:r>
          </a:p>
          <a:p>
            <a:pPr marL="0" indent="0">
              <a:buNone/>
            </a:pPr>
            <a:r>
              <a:rPr lang="en-GB" dirty="0"/>
              <a:t>Need to establish the most appropriate behaviours for your organisation. </a:t>
            </a:r>
          </a:p>
        </p:txBody>
      </p:sp>
      <p:pic>
        <p:nvPicPr>
          <p:cNvPr id="5" name="Picture 4" descr="Big and small arrows">
            <a:extLst>
              <a:ext uri="{FF2B5EF4-FFF2-40B4-BE49-F238E27FC236}">
                <a16:creationId xmlns:a16="http://schemas.microsoft.com/office/drawing/2014/main" id="{D7EC1DC6-D977-A2AF-B11E-B1727152A5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797544"/>
            <a:ext cx="5384800" cy="35943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6405244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019F3B-2CA2-0C3B-66DA-5D23316448D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03B658-DDAC-6940-F168-0EBA4C2707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Task vs Relationship Behaviours</a:t>
            </a:r>
          </a:p>
        </p:txBody>
      </p:sp>
      <p:pic>
        <p:nvPicPr>
          <p:cNvPr id="5" name="Picture 4" descr="Cartoon checklist and pencil">
            <a:extLst>
              <a:ext uri="{FF2B5EF4-FFF2-40B4-BE49-F238E27FC236}">
                <a16:creationId xmlns:a16="http://schemas.microsoft.com/office/drawing/2014/main" id="{2F56980B-EFEE-F9BB-BAE3-7CBC7192877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227"/>
          <a:stretch>
            <a:fillRect/>
          </a:stretch>
        </p:blipFill>
        <p:spPr>
          <a:xfrm>
            <a:off x="609600" y="1600201"/>
            <a:ext cx="5384800" cy="3989040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9E953A-4CA3-D09D-4B17-3816EA8C448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>
            <a:normAutofit/>
          </a:bodyPr>
          <a:lstStyle/>
          <a:p>
            <a:r>
              <a:rPr lang="en-GB" sz="2800" dirty="0"/>
              <a:t>Complete the questionnaire</a:t>
            </a:r>
          </a:p>
          <a:p>
            <a:r>
              <a:rPr lang="en-GB" sz="2800" dirty="0"/>
              <a:t>To what extent do you display task and relationship behaviours? Which style is more dominant?</a:t>
            </a:r>
          </a:p>
          <a:p>
            <a:r>
              <a:rPr lang="en-GB" sz="2800" dirty="0"/>
              <a:t>Is this a good balance for your organisation?</a:t>
            </a:r>
          </a:p>
        </p:txBody>
      </p:sp>
    </p:spTree>
    <p:extLst>
      <p:ext uri="{BB962C8B-B14F-4D97-AF65-F5344CB8AC3E}">
        <p14:creationId xmlns:p14="http://schemas.microsoft.com/office/powerpoint/2010/main" val="230200255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A7A18F-2C49-6194-4D0A-5879193243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Tannenbaum-Schmidt Leadership Continuum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CDA80D4-94CC-0A17-AC7C-BE87766F507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051159" y="1102895"/>
            <a:ext cx="8089681" cy="391636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07F69440-4579-2C27-2DC5-6107615EEE9D}"/>
              </a:ext>
            </a:extLst>
          </p:cNvPr>
          <p:cNvSpPr txBox="1"/>
          <p:nvPr/>
        </p:nvSpPr>
        <p:spPr>
          <a:xfrm>
            <a:off x="10460182" y="1348549"/>
            <a:ext cx="1413163" cy="36933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AQA (2025)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B451008-5C75-63AF-9A74-042A0DE97B00}"/>
              </a:ext>
            </a:extLst>
          </p:cNvPr>
          <p:cNvSpPr txBox="1"/>
          <p:nvPr/>
        </p:nvSpPr>
        <p:spPr>
          <a:xfrm>
            <a:off x="2051159" y="5278582"/>
            <a:ext cx="142774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Autocratic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5FB0FC2-0F52-7DCC-13B5-3E8E9C3E250E}"/>
              </a:ext>
            </a:extLst>
          </p:cNvPr>
          <p:cNvSpPr txBox="1"/>
          <p:nvPr/>
        </p:nvSpPr>
        <p:spPr>
          <a:xfrm>
            <a:off x="5444107" y="5278582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Democratic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43F58F2-6483-DAE0-C430-E89D7E8ADDBC}"/>
              </a:ext>
            </a:extLst>
          </p:cNvPr>
          <p:cNvSpPr txBox="1"/>
          <p:nvPr/>
        </p:nvSpPr>
        <p:spPr>
          <a:xfrm>
            <a:off x="8659091" y="5278582"/>
            <a:ext cx="1981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Laissez-faire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6A04B867-7066-FD54-2D4D-9B663F7B8AD6}"/>
              </a:ext>
            </a:extLst>
          </p:cNvPr>
          <p:cNvSpPr/>
          <p:nvPr/>
        </p:nvSpPr>
        <p:spPr>
          <a:xfrm>
            <a:off x="3636817" y="5278582"/>
            <a:ext cx="1427747" cy="3693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Arrow: Right 10">
            <a:extLst>
              <a:ext uri="{FF2B5EF4-FFF2-40B4-BE49-F238E27FC236}">
                <a16:creationId xmlns:a16="http://schemas.microsoft.com/office/drawing/2014/main" id="{A53CA587-73A8-9E3E-A676-5B5D463214F3}"/>
              </a:ext>
            </a:extLst>
          </p:cNvPr>
          <p:cNvSpPr/>
          <p:nvPr/>
        </p:nvSpPr>
        <p:spPr>
          <a:xfrm>
            <a:off x="7122694" y="5278582"/>
            <a:ext cx="1347537" cy="369332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45272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84E452-C6FA-4137-DDD5-7BCD5111A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5583382" cy="768099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Situational Approach to Effective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C1A0D2-9AA9-E62D-2829-CC31060310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11928" y="1704110"/>
            <a:ext cx="3219899" cy="2923309"/>
          </a:xfrm>
          <a:ln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en-GB" dirty="0"/>
              <a:t>‘The best leadership style is one that matches the developmental needs of the person you’re working with’ (Blanchard, 2019).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FDA6586-DB67-D0FA-F69D-AF8854E24E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83927" y="274638"/>
            <a:ext cx="5098473" cy="62092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767652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BDAE72-CD41-6AD0-30B9-0F33D2CBC5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anchor="ctr">
            <a:normAutofit/>
          </a:bodyPr>
          <a:lstStyle/>
          <a:p>
            <a:r>
              <a:rPr lang="en-GB" b="1" dirty="0"/>
              <a:t>What have we learnt?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D9C21-16DD-4B45-08D8-473E89FE0CD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>
            <a:normAutofit/>
          </a:bodyPr>
          <a:lstStyle/>
          <a:p>
            <a:pPr marL="257175" marR="0" lvl="0" indent="-257175" defTabSz="6858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Research has focussed on leadership ‘styles’ and the behaviours leaders need</a:t>
            </a:r>
          </a:p>
          <a:p>
            <a:pPr marL="257175" marR="0" lvl="0" indent="-257175" defTabSz="6858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There is no ‘perfect’ style – it will depend on your organisation and on the situation. </a:t>
            </a:r>
          </a:p>
          <a:p>
            <a:pPr marL="257175" marR="0" lvl="0" indent="-257175" defTabSz="685800" rtl="0" eaLnBrk="1" fontAlgn="auto" latinLnBrk="0" hangingPunct="1"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GB" dirty="0"/>
              <a:t>However, </a:t>
            </a:r>
            <a:r>
              <a:rPr lang="en-GB" dirty="0" err="1"/>
              <a:t>i</a:t>
            </a:r>
            <a:r>
              <a:rPr kumimoji="0" lang="en-GB" b="0" i="0" u="none" strike="noStrike" kern="1200" cap="none" spc="0" normalizeH="0" baseline="0" noProof="0" dirty="0">
                <a:ln>
                  <a:noFill/>
                </a:ln>
                <a:effectLst/>
                <a:uLnTx/>
                <a:uFillTx/>
              </a:rPr>
              <a:t>n a fast-paced world full of change, people generally seek empathy and compassion – the human side of leadership</a:t>
            </a:r>
          </a:p>
          <a:p>
            <a:endParaRPr lang="en-GB" dirty="0"/>
          </a:p>
        </p:txBody>
      </p:sp>
      <p:pic>
        <p:nvPicPr>
          <p:cNvPr id="5" name="Picture 4" descr="Colleagues high-fiving">
            <a:extLst>
              <a:ext uri="{FF2B5EF4-FFF2-40B4-BE49-F238E27FC236}">
                <a16:creationId xmlns:a16="http://schemas.microsoft.com/office/drawing/2014/main" id="{A27DDED4-AC39-54BD-B374-9EFA95B77B1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7600" y="1797544"/>
            <a:ext cx="5384800" cy="359435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25424894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E7C9C3-DD9F-2E61-5F24-0805A695B8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Application to Assignment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AE823-26B7-D71C-3887-8D3A626BB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512126"/>
          </a:xfrm>
        </p:spPr>
        <p:txBody>
          <a:bodyPr>
            <a:normAutofit/>
          </a:bodyPr>
          <a:lstStyle/>
          <a:p>
            <a:r>
              <a:rPr lang="en-GB" dirty="0"/>
              <a:t>Presentation – critically analyse the leadership style you possess and discuss why this type of leadership is necessary to navigate future challenges in your organisation</a:t>
            </a:r>
          </a:p>
          <a:p>
            <a:r>
              <a:rPr lang="en-GB" dirty="0"/>
              <a:t>Use the results from your questionnaires</a:t>
            </a:r>
          </a:p>
          <a:p>
            <a:r>
              <a:rPr lang="en-GB" dirty="0"/>
              <a:t>Use feedback from your manager and colleagues</a:t>
            </a:r>
          </a:p>
          <a:p>
            <a:pPr marL="257175" marR="0" lvl="0" indent="-257175" algn="l" defTabSz="6858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en-GB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Myriad Pro"/>
                <a:ea typeface="+mn-ea"/>
                <a:cs typeface="+mn-cs"/>
              </a:rPr>
              <a:t>Include examples of when you have demonstrated desirable behaviours</a:t>
            </a:r>
            <a:endParaRPr lang="en-GB" dirty="0"/>
          </a:p>
          <a:p>
            <a:r>
              <a:rPr lang="en-GB" dirty="0"/>
              <a:t>Refer regularly to theories and models</a:t>
            </a:r>
          </a:p>
          <a:p>
            <a:r>
              <a:rPr lang="en-GB" dirty="0"/>
              <a:t>Include specific detail about your organisation, its culture and its challenges</a:t>
            </a:r>
          </a:p>
        </p:txBody>
      </p:sp>
    </p:spTree>
    <p:extLst>
      <p:ext uri="{BB962C8B-B14F-4D97-AF65-F5344CB8AC3E}">
        <p14:creationId xmlns:p14="http://schemas.microsoft.com/office/powerpoint/2010/main" val="181165112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E773B-83CE-0664-8631-60C0AF0150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Useful 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067740-1588-F309-7799-AE554BE59F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Blanchard, K. (2019) </a:t>
            </a:r>
            <a:r>
              <a:rPr lang="en-GB" i="1" dirty="0"/>
              <a:t>A Situational Approach to Effective Leadership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https://resources.blanchard.com/blanchard-leaderchat/a-situational-approach-to-effective-leadership</a:t>
            </a:r>
            <a:r>
              <a:rPr lang="en-GB" dirty="0"/>
              <a:t> (Accessed: 2 October 2025).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dirty="0"/>
              <a:t>Eva, N., Howard, J.L., Liden, R.C., Morin, A.J.S. </a:t>
            </a:r>
            <a:r>
              <a:rPr lang="en-GB"/>
              <a:t>and Schwarz, G. </a:t>
            </a:r>
            <a:r>
              <a:rPr lang="en-GB" dirty="0"/>
              <a:t>(2024) ‘An Inconvenient Truth: A Comprehensive Examination of the Added Value (or Lack Thereof) of Leadership Measures’, </a:t>
            </a:r>
            <a:r>
              <a:rPr lang="en-GB" i="1" dirty="0"/>
              <a:t>Journal of management studies</a:t>
            </a:r>
            <a:r>
              <a:rPr lang="en-GB" dirty="0"/>
              <a:t> [Preprint]. Available at: </a:t>
            </a:r>
            <a:r>
              <a:rPr lang="en-GB" u="sng" dirty="0">
                <a:hlinkClick r:id="rId4"/>
              </a:rPr>
              <a:t>https://doi.org/10.1111/joms.13156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Yukl, G.A. and Gardner, W.L. (2020) </a:t>
            </a:r>
            <a:r>
              <a:rPr lang="en-GB" i="1" dirty="0"/>
              <a:t>Leadership in organizations</a:t>
            </a:r>
            <a:r>
              <a:rPr lang="en-GB" dirty="0"/>
              <a:t>. 9th </a:t>
            </a:r>
            <a:r>
              <a:rPr lang="en-GB" dirty="0" err="1"/>
              <a:t>edn</a:t>
            </a:r>
            <a:r>
              <a:rPr lang="en-GB" dirty="0"/>
              <a:t>. Pearson Education Limited.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71498478"/>
      </p:ext>
    </p:extLst>
  </p:cSld>
  <p:clrMapOvr>
    <a:masterClrMapping/>
  </p:clrMapOvr>
</p:sld>
</file>

<file path=ppt/theme/theme1.xml><?xml version="1.0" encoding="utf-8"?>
<a:theme xmlns:a="http://schemas.openxmlformats.org/drawingml/2006/main" name="1_ThemeUWTSD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UWTSD" id="{F21EE35A-C65B-4304-A6CB-CDA628125EC2}" vid="{AD4FE309-27E3-4943-B06C-08E55F433F37}"/>
    </a:ext>
  </a:extLst>
</a:theme>
</file>

<file path=ppt/theme/theme2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806</TotalTime>
  <Words>1017</Words>
  <Application>Microsoft Office PowerPoint</Application>
  <PresentationFormat>Widescreen</PresentationFormat>
  <Paragraphs>114</Paragraphs>
  <Slides>16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3" baseType="lpstr">
      <vt:lpstr>Aptos</vt:lpstr>
      <vt:lpstr>Arial</vt:lpstr>
      <vt:lpstr>Calibri</vt:lpstr>
      <vt:lpstr>Calibri Light</vt:lpstr>
      <vt:lpstr>Myriad Pro</vt:lpstr>
      <vt:lpstr>1_ThemeUWTSD</vt:lpstr>
      <vt:lpstr>UWTSD Text 2</vt:lpstr>
      <vt:lpstr>Leadership and Change  BMSW6010 – Week Two</vt:lpstr>
      <vt:lpstr>What we’ll cover today</vt:lpstr>
      <vt:lpstr>Skills Needed in Times of Change (Reminder)</vt:lpstr>
      <vt:lpstr>Different Approaches to Studying Leadership</vt:lpstr>
      <vt:lpstr>What qualities do these leaders have? How do they behave?</vt:lpstr>
      <vt:lpstr>PowerPoint Presentation</vt:lpstr>
      <vt:lpstr>Leadership Traits Questionnaire</vt:lpstr>
      <vt:lpstr>Different Leadership Styles How leaders and managers behave</vt:lpstr>
      <vt:lpstr>What’s your Leadership Style?</vt:lpstr>
      <vt:lpstr>An Alternative View</vt:lpstr>
      <vt:lpstr>Task vs Relationship Behaviours</vt:lpstr>
      <vt:lpstr>Tannenbaum-Schmidt Leadership Continuum</vt:lpstr>
      <vt:lpstr>Situational Approach to Effective Leadership</vt:lpstr>
      <vt:lpstr>What have we learnt?</vt:lpstr>
      <vt:lpstr>Application to Assignment</vt:lpstr>
      <vt:lpstr>Useful 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Julie Thomas</dc:creator>
  <cp:lastModifiedBy>Julie Thomas</cp:lastModifiedBy>
  <cp:revision>2</cp:revision>
  <dcterms:created xsi:type="dcterms:W3CDTF">2025-09-18T13:55:01Z</dcterms:created>
  <dcterms:modified xsi:type="dcterms:W3CDTF">2025-10-02T15:49:24Z</dcterms:modified>
</cp:coreProperties>
</file>