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359027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914652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230992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107763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637055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44879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93322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264565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675374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956844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15620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C78564-986F-403B-B158-213117A757C4}" type="datetimeFigureOut">
              <a:rPr kumimoji="1" lang="ja-JP" altLang="en-US" smtClean="0"/>
              <a:t>2020/10/29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ABC35-F04A-40B0-8335-8BD201D99B8F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51323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28910" y="1012873"/>
            <a:ext cx="7985761" cy="1104388"/>
          </a:xfrm>
        </p:spPr>
        <p:txBody>
          <a:bodyPr/>
          <a:lstStyle/>
          <a:p>
            <a:r>
              <a:rPr kumimoji="1" lang="en-US" altLang="ja-JP" dirty="0" smtClean="0"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</a:schemeClr>
                  </a:glow>
                </a:effectLst>
              </a:rPr>
              <a:t>What is philosophy?</a:t>
            </a:r>
            <a:endParaRPr kumimoji="1" lang="ja-JP" altLang="en-US" dirty="0">
              <a:solidFill>
                <a:schemeClr val="bg1"/>
              </a:solidFill>
              <a:effectLst>
                <a:glow rad="228600">
                  <a:schemeClr val="accent5">
                    <a:satMod val="17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7988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Philosophy = from </a:t>
            </a:r>
            <a:r>
              <a:rPr lang="en-US" altLang="ja-JP" dirty="0"/>
              <a:t>Greek: </a:t>
            </a:r>
            <a:r>
              <a:rPr lang="en-US" altLang="ja-JP" dirty="0" err="1"/>
              <a:t>φιλοσοφί</a:t>
            </a:r>
            <a:r>
              <a:rPr lang="en-US" altLang="ja-JP" dirty="0"/>
              <a:t>α, philosophia, 'love of </a:t>
            </a:r>
            <a:r>
              <a:rPr lang="en-US" altLang="ja-JP" dirty="0" smtClean="0"/>
              <a:t>wisdom‘</a:t>
            </a:r>
          </a:p>
          <a:p>
            <a:r>
              <a:rPr kumimoji="1" lang="en-US" altLang="ja-JP" dirty="0" smtClean="0"/>
              <a:t>It is the study of fundamental questions. </a:t>
            </a:r>
            <a:br>
              <a:rPr kumimoji="1" lang="en-US" altLang="ja-JP" dirty="0" smtClean="0"/>
            </a:br>
            <a:r>
              <a:rPr kumimoji="1" lang="en-US" altLang="ja-JP" dirty="0" smtClean="0"/>
              <a:t>For example:</a:t>
            </a:r>
          </a:p>
          <a:p>
            <a:pPr lvl="1"/>
            <a:r>
              <a:rPr lang="en-US" altLang="ja-JP" dirty="0"/>
              <a:t>What is </a:t>
            </a:r>
            <a:r>
              <a:rPr lang="en-US" altLang="ja-JP" dirty="0" smtClean="0"/>
              <a:t>moral?</a:t>
            </a:r>
          </a:p>
          <a:p>
            <a:pPr lvl="1"/>
            <a:r>
              <a:rPr lang="en-US" altLang="ja-JP" dirty="0" smtClean="0"/>
              <a:t>Does God exist?</a:t>
            </a:r>
          </a:p>
          <a:p>
            <a:pPr lvl="1"/>
            <a:r>
              <a:rPr lang="en-US" altLang="ja-JP" dirty="0" smtClean="0"/>
              <a:t>Does the world exist outside of my mind?</a:t>
            </a:r>
          </a:p>
          <a:p>
            <a:pPr lvl="1"/>
            <a:r>
              <a:rPr lang="en-US" altLang="ja-JP" dirty="0" smtClean="0"/>
              <a:t>What is the right way to reason?</a:t>
            </a:r>
          </a:p>
          <a:p>
            <a:pPr lvl="1"/>
            <a:r>
              <a:rPr lang="en-US" altLang="ja-JP" dirty="0" smtClean="0"/>
              <a:t>How can I have knowledge?</a:t>
            </a:r>
          </a:p>
          <a:p>
            <a:pPr lvl="1"/>
            <a:r>
              <a:rPr lang="en-US" altLang="ja-JP" dirty="0" smtClean="0"/>
              <a:t>What is the best kind of government?</a:t>
            </a:r>
          </a:p>
          <a:p>
            <a:pPr lvl="1"/>
            <a:endParaRPr kumimoji="1" lang="en-US" altLang="ja-JP" dirty="0" smtClean="0"/>
          </a:p>
          <a:p>
            <a:pPr lvl="1"/>
            <a:endParaRPr kumimoji="1" lang="en-US" altLang="ja-JP" dirty="0" smtClean="0"/>
          </a:p>
          <a:p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9461140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In philosophy, critical thinking and reason are important.</a:t>
            </a:r>
          </a:p>
          <a:p>
            <a:r>
              <a:rPr kumimoji="1" lang="en-US" altLang="ja-JP" dirty="0" smtClean="0"/>
              <a:t>We discover truth by thinking carefully about the questions of philosophy.</a:t>
            </a:r>
          </a:p>
          <a:p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1468170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Some famous philosophers include...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Socrates</a:t>
            </a:r>
          </a:p>
          <a:p>
            <a:r>
              <a:rPr lang="en-US" altLang="ja-JP" dirty="0" smtClean="0"/>
              <a:t>Plato</a:t>
            </a:r>
          </a:p>
          <a:p>
            <a:r>
              <a:rPr kumimoji="1" lang="en-US" altLang="ja-JP" smtClean="0"/>
              <a:t>Aristotle</a:t>
            </a:r>
          </a:p>
          <a:p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66109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98</Words>
  <Application>Microsoft Office PowerPoint</Application>
  <PresentationFormat>Widescreen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游ゴシック</vt:lpstr>
      <vt:lpstr>游ゴシック Light</vt:lpstr>
      <vt:lpstr>Arial</vt:lpstr>
      <vt:lpstr>Office Theme</vt:lpstr>
      <vt:lpstr>What is philosophy?</vt:lpstr>
      <vt:lpstr>PowerPoint Presentation</vt:lpstr>
      <vt:lpstr>PowerPoint Presentation</vt:lpstr>
      <vt:lpstr>Some famous philosophers include...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philosophy?</dc:title>
  <dc:creator>sample</dc:creator>
  <cp:lastModifiedBy>sample</cp:lastModifiedBy>
  <cp:revision>4</cp:revision>
  <dcterms:created xsi:type="dcterms:W3CDTF">2020-10-29T07:41:12Z</dcterms:created>
  <dcterms:modified xsi:type="dcterms:W3CDTF">2020-10-29T07:54:08Z</dcterms:modified>
</cp:coreProperties>
</file>