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CF8B47-BE87-8A40-A004-856B043BC088}" v="1536" dt="2026-03-17T15:11:59.5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us Brown Hamilton (2433379)" userId="S::2433379@student.uwtsd.ac.uk::a2aa554c-23b2-468a-b6f6-4a615c76a893" providerId="AD" clId="Web-{A40AD892-CD8D-0639-B5D0-32C2A128AB93}"/>
    <pc:docChg chg="modSld sldOrd">
      <pc:chgData name="Darius Brown Hamilton (2433379)" userId="S::2433379@student.uwtsd.ac.uk::a2aa554c-23b2-468a-b6f6-4a615c76a893" providerId="AD" clId="Web-{A40AD892-CD8D-0639-B5D0-32C2A128AB93}" dt="2026-03-13T14:05:46.037" v="317"/>
      <pc:docMkLst>
        <pc:docMk/>
      </pc:docMkLst>
      <pc:sldChg chg="modSp ord">
        <pc:chgData name="Darius Brown Hamilton (2433379)" userId="S::2433379@student.uwtsd.ac.uk::a2aa554c-23b2-468a-b6f6-4a615c76a893" providerId="AD" clId="Web-{A40AD892-CD8D-0639-B5D0-32C2A128AB93}" dt="2026-03-13T13:38:01.104" v="28"/>
        <pc:sldMkLst>
          <pc:docMk/>
          <pc:sldMk cId="3330279574" sldId="261"/>
        </pc:sldMkLst>
        <pc:spChg chg="mod">
          <ac:chgData name="Darius Brown Hamilton (2433379)" userId="S::2433379@student.uwtsd.ac.uk::a2aa554c-23b2-468a-b6f6-4a615c76a893" providerId="AD" clId="Web-{A40AD892-CD8D-0639-B5D0-32C2A128AB93}" dt="2026-03-13T13:34:00.851" v="27" actId="20577"/>
          <ac:spMkLst>
            <pc:docMk/>
            <pc:sldMk cId="3330279574" sldId="261"/>
            <ac:spMk id="7" creationId="{45F2E777-EF29-6A64-FFC9-77AC7A7EC7BB}"/>
          </ac:spMkLst>
        </pc:spChg>
      </pc:sldChg>
      <pc:sldChg chg="addSp delSp modSp mod setBg">
        <pc:chgData name="Darius Brown Hamilton (2433379)" userId="S::2433379@student.uwtsd.ac.uk::a2aa554c-23b2-468a-b6f6-4a615c76a893" providerId="AD" clId="Web-{A40AD892-CD8D-0639-B5D0-32C2A128AB93}" dt="2026-03-13T14:05:46.037" v="317"/>
        <pc:sldMkLst>
          <pc:docMk/>
          <pc:sldMk cId="2935426712" sldId="262"/>
        </pc:sldMkLst>
        <pc:spChg chg="mod">
          <ac:chgData name="Darius Brown Hamilton (2433379)" userId="S::2433379@student.uwtsd.ac.uk::a2aa554c-23b2-468a-b6f6-4a615c76a893" providerId="AD" clId="Web-{A40AD892-CD8D-0639-B5D0-32C2A128AB93}" dt="2026-03-13T13:31:01.849" v="4"/>
          <ac:spMkLst>
            <pc:docMk/>
            <pc:sldMk cId="2935426712" sldId="262"/>
            <ac:spMk id="2" creationId="{9AEE8F8C-BE5B-CCEB-9304-223724C767B5}"/>
          </ac:spMkLst>
        </pc:spChg>
        <pc:spChg chg="add">
          <ac:chgData name="Darius Brown Hamilton (2433379)" userId="S::2433379@student.uwtsd.ac.uk::a2aa554c-23b2-468a-b6f6-4a615c76a893" providerId="AD" clId="Web-{A40AD892-CD8D-0639-B5D0-32C2A128AB93}" dt="2026-03-13T13:31:01.849" v="4"/>
          <ac:spMkLst>
            <pc:docMk/>
            <pc:sldMk cId="2935426712" sldId="262"/>
            <ac:spMk id="15" creationId="{53B021B3-DE93-4AB7-8A18-CF5F1CED88B8}"/>
          </ac:spMkLst>
        </pc:spChg>
        <pc:spChg chg="add">
          <ac:chgData name="Darius Brown Hamilton (2433379)" userId="S::2433379@student.uwtsd.ac.uk::a2aa554c-23b2-468a-b6f6-4a615c76a893" providerId="AD" clId="Web-{A40AD892-CD8D-0639-B5D0-32C2A128AB93}" dt="2026-03-13T13:31:01.849" v="4"/>
          <ac:spMkLst>
            <pc:docMk/>
            <pc:sldMk cId="2935426712" sldId="262"/>
            <ac:spMk id="17" creationId="{52D502E5-F6B4-4D58-B4AE-FC466FF15EE8}"/>
          </ac:spMkLst>
        </pc:spChg>
        <pc:spChg chg="add">
          <ac:chgData name="Darius Brown Hamilton (2433379)" userId="S::2433379@student.uwtsd.ac.uk::a2aa554c-23b2-468a-b6f6-4a615c76a893" providerId="AD" clId="Web-{A40AD892-CD8D-0639-B5D0-32C2A128AB93}" dt="2026-03-13T13:31:01.849" v="4"/>
          <ac:spMkLst>
            <pc:docMk/>
            <pc:sldMk cId="2935426712" sldId="262"/>
            <ac:spMk id="19" creationId="{9DECDBF4-02B6-4BB4-B65B-B8107AD6A9E8}"/>
          </ac:spMkLst>
        </pc:spChg>
        <pc:graphicFrameChg chg="add mod ord modGraphic">
          <ac:chgData name="Darius Brown Hamilton (2433379)" userId="S::2433379@student.uwtsd.ac.uk::a2aa554c-23b2-468a-b6f6-4a615c76a893" providerId="AD" clId="Web-{A40AD892-CD8D-0639-B5D0-32C2A128AB93}" dt="2026-03-13T14:05:46.037" v="317"/>
          <ac:graphicFrameMkLst>
            <pc:docMk/>
            <pc:sldMk cId="2935426712" sldId="262"/>
            <ac:graphicFrameMk id="5" creationId="{968CFB79-FEB1-443D-5A35-BF0101074ABF}"/>
          </ac:graphicFrameMkLst>
        </pc:graphicFrameChg>
      </pc:sldChg>
    </pc:docChg>
  </pc:docChgLst>
  <pc:docChgLst>
    <pc:chgData name="Darius Brown Hamilton (2433379)" userId="S::2433379@student.uwtsd.ac.uk::a2aa554c-23b2-468a-b6f6-4a615c76a893" providerId="AD" clId="Web-{1ECF8B47-BE87-8A40-A004-856B043BC088}"/>
    <pc:docChg chg="addSld delSld modSld">
      <pc:chgData name="Darius Brown Hamilton (2433379)" userId="S::2433379@student.uwtsd.ac.uk::a2aa554c-23b2-468a-b6f6-4a615c76a893" providerId="AD" clId="Web-{1ECF8B47-BE87-8A40-A004-856B043BC088}" dt="2026-03-17T15:11:59.569" v="1321" actId="20577"/>
      <pc:docMkLst>
        <pc:docMk/>
      </pc:docMkLst>
      <pc:sldChg chg="modSp">
        <pc:chgData name="Darius Brown Hamilton (2433379)" userId="S::2433379@student.uwtsd.ac.uk::a2aa554c-23b2-468a-b6f6-4a615c76a893" providerId="AD" clId="Web-{1ECF8B47-BE87-8A40-A004-856B043BC088}" dt="2026-03-17T13:53:12.439" v="186" actId="20577"/>
        <pc:sldMkLst>
          <pc:docMk/>
          <pc:sldMk cId="3330279574" sldId="261"/>
        </pc:sldMkLst>
        <pc:spChg chg="mod">
          <ac:chgData name="Darius Brown Hamilton (2433379)" userId="S::2433379@student.uwtsd.ac.uk::a2aa554c-23b2-468a-b6f6-4a615c76a893" providerId="AD" clId="Web-{1ECF8B47-BE87-8A40-A004-856B043BC088}" dt="2026-03-17T13:53:12.439" v="186" actId="20577"/>
          <ac:spMkLst>
            <pc:docMk/>
            <pc:sldMk cId="3330279574" sldId="261"/>
            <ac:spMk id="7" creationId="{45F2E777-EF29-6A64-FFC9-77AC7A7EC7BB}"/>
          </ac:spMkLst>
        </pc:spChg>
      </pc:sldChg>
      <pc:sldChg chg="modSp">
        <pc:chgData name="Darius Brown Hamilton (2433379)" userId="S::2433379@student.uwtsd.ac.uk::a2aa554c-23b2-468a-b6f6-4a615c76a893" providerId="AD" clId="Web-{1ECF8B47-BE87-8A40-A004-856B043BC088}" dt="2026-03-17T13:31:45.462" v="145"/>
        <pc:sldMkLst>
          <pc:docMk/>
          <pc:sldMk cId="2935426712" sldId="262"/>
        </pc:sldMkLst>
        <pc:graphicFrameChg chg="mod modGraphic">
          <ac:chgData name="Darius Brown Hamilton (2433379)" userId="S::2433379@student.uwtsd.ac.uk::a2aa554c-23b2-468a-b6f6-4a615c76a893" providerId="AD" clId="Web-{1ECF8B47-BE87-8A40-A004-856B043BC088}" dt="2026-03-17T13:31:45.462" v="145"/>
          <ac:graphicFrameMkLst>
            <pc:docMk/>
            <pc:sldMk cId="2935426712" sldId="262"/>
            <ac:graphicFrameMk id="5" creationId="{968CFB79-FEB1-443D-5A35-BF0101074ABF}"/>
          </ac:graphicFrameMkLst>
        </pc:graphicFrameChg>
      </pc:sldChg>
      <pc:sldChg chg="addSp modSp new mod setBg">
        <pc:chgData name="Darius Brown Hamilton (2433379)" userId="S::2433379@student.uwtsd.ac.uk::a2aa554c-23b2-468a-b6f6-4a615c76a893" providerId="AD" clId="Web-{1ECF8B47-BE87-8A40-A004-856B043BC088}" dt="2026-03-17T14:33:20.552" v="690" actId="20577"/>
        <pc:sldMkLst>
          <pc:docMk/>
          <pc:sldMk cId="4012167160" sldId="263"/>
        </pc:sldMkLst>
        <pc:spChg chg="mod">
          <ac:chgData name="Darius Brown Hamilton (2433379)" userId="S::2433379@student.uwtsd.ac.uk::a2aa554c-23b2-468a-b6f6-4a615c76a893" providerId="AD" clId="Web-{1ECF8B47-BE87-8A40-A004-856B043BC088}" dt="2026-03-17T13:58:16.807" v="194"/>
          <ac:spMkLst>
            <pc:docMk/>
            <pc:sldMk cId="4012167160" sldId="263"/>
            <ac:spMk id="2" creationId="{4C866D9E-0E55-F497-5DD3-821595AC9043}"/>
          </ac:spMkLst>
        </pc:spChg>
        <pc:spChg chg="mod">
          <ac:chgData name="Darius Brown Hamilton (2433379)" userId="S::2433379@student.uwtsd.ac.uk::a2aa554c-23b2-468a-b6f6-4a615c76a893" providerId="AD" clId="Web-{1ECF8B47-BE87-8A40-A004-856B043BC088}" dt="2026-03-17T14:33:20.552" v="690" actId="20577"/>
          <ac:spMkLst>
            <pc:docMk/>
            <pc:sldMk cId="4012167160" sldId="263"/>
            <ac:spMk id="3" creationId="{D3566D2D-D96B-04D4-3FF7-11F5920DB159}"/>
          </ac:spMkLst>
        </pc:spChg>
        <pc:spChg chg="add">
          <ac:chgData name="Darius Brown Hamilton (2433379)" userId="S::2433379@student.uwtsd.ac.uk::a2aa554c-23b2-468a-b6f6-4a615c76a893" providerId="AD" clId="Web-{1ECF8B47-BE87-8A40-A004-856B043BC088}" dt="2026-03-17T13:58:16.807" v="194"/>
          <ac:spMkLst>
            <pc:docMk/>
            <pc:sldMk cId="4012167160" sldId="263"/>
            <ac:spMk id="8" creationId="{AC17DE74-01C9-4859-B65A-85CF999E8580}"/>
          </ac:spMkLst>
        </pc:spChg>
        <pc:spChg chg="add">
          <ac:chgData name="Darius Brown Hamilton (2433379)" userId="S::2433379@student.uwtsd.ac.uk::a2aa554c-23b2-468a-b6f6-4a615c76a893" providerId="AD" clId="Web-{1ECF8B47-BE87-8A40-A004-856B043BC088}" dt="2026-03-17T13:58:16.807" v="194"/>
          <ac:spMkLst>
            <pc:docMk/>
            <pc:sldMk cId="4012167160" sldId="263"/>
            <ac:spMk id="10" creationId="{068C0432-0E90-4CC1-8CD3-D44A90DF07EF}"/>
          </ac:spMkLst>
        </pc:spChg>
      </pc:sldChg>
      <pc:sldChg chg="addSp delSp modSp new del mod setBg">
        <pc:chgData name="Darius Brown Hamilton (2433379)" userId="S::2433379@student.uwtsd.ac.uk::a2aa554c-23b2-468a-b6f6-4a615c76a893" providerId="AD" clId="Web-{1ECF8B47-BE87-8A40-A004-856B043BC088}" dt="2026-03-17T14:39:46.789" v="790"/>
        <pc:sldMkLst>
          <pc:docMk/>
          <pc:sldMk cId="2136490365" sldId="264"/>
        </pc:sldMkLst>
        <pc:spChg chg="del mod">
          <ac:chgData name="Darius Brown Hamilton (2433379)" userId="S::2433379@student.uwtsd.ac.uk::a2aa554c-23b2-468a-b6f6-4a615c76a893" providerId="AD" clId="Web-{1ECF8B47-BE87-8A40-A004-856B043BC088}" dt="2026-03-17T14:38:30.414" v="716"/>
          <ac:spMkLst>
            <pc:docMk/>
            <pc:sldMk cId="2136490365" sldId="264"/>
            <ac:spMk id="2" creationId="{1AC0D688-A3C0-5144-2B1C-18E5CB33A8A4}"/>
          </ac:spMkLst>
        </pc:spChg>
        <pc:spChg chg="del mod">
          <ac:chgData name="Darius Brown Hamilton (2433379)" userId="S::2433379@student.uwtsd.ac.uk::a2aa554c-23b2-468a-b6f6-4a615c76a893" providerId="AD" clId="Web-{1ECF8B47-BE87-8A40-A004-856B043BC088}" dt="2026-03-17T14:36:44.101" v="705"/>
          <ac:spMkLst>
            <pc:docMk/>
            <pc:sldMk cId="2136490365" sldId="264"/>
            <ac:spMk id="3" creationId="{82DA1A68-8EFA-2B94-4D60-EB332D6BF137}"/>
          </ac:spMkLst>
        </pc:spChg>
        <pc:spChg chg="add del mod">
          <ac:chgData name="Darius Brown Hamilton (2433379)" userId="S::2433379@student.uwtsd.ac.uk::a2aa554c-23b2-468a-b6f6-4a615c76a893" providerId="AD" clId="Web-{1ECF8B47-BE87-8A40-A004-856B043BC088}" dt="2026-03-17T14:38:59.195" v="756"/>
          <ac:spMkLst>
            <pc:docMk/>
            <pc:sldMk cId="2136490365" sldId="264"/>
            <ac:spMk id="4" creationId="{E41CE807-2F04-465F-B36F-8217ACC23602}"/>
          </ac:spMkLst>
        </pc:spChg>
        <pc:spChg chg="add del">
          <ac:chgData name="Darius Brown Hamilton (2433379)" userId="S::2433379@student.uwtsd.ac.uk::a2aa554c-23b2-468a-b6f6-4a615c76a893" providerId="AD" clId="Web-{1ECF8B47-BE87-8A40-A004-856B043BC088}" dt="2026-03-17T14:38:59.195" v="754"/>
          <ac:spMkLst>
            <pc:docMk/>
            <pc:sldMk cId="2136490365" sldId="264"/>
            <ac:spMk id="8" creationId="{AC17DE74-01C9-4859-B65A-85CF999E8580}"/>
          </ac:spMkLst>
        </pc:spChg>
        <pc:spChg chg="add del">
          <ac:chgData name="Darius Brown Hamilton (2433379)" userId="S::2433379@student.uwtsd.ac.uk::a2aa554c-23b2-468a-b6f6-4a615c76a893" providerId="AD" clId="Web-{1ECF8B47-BE87-8A40-A004-856B043BC088}" dt="2026-03-17T14:38:59.195" v="755"/>
          <ac:spMkLst>
            <pc:docMk/>
            <pc:sldMk cId="2136490365" sldId="264"/>
            <ac:spMk id="10" creationId="{068C0432-0E90-4CC1-8CD3-D44A90DF07EF}"/>
          </ac:spMkLst>
        </pc:spChg>
        <pc:spChg chg="add del">
          <ac:chgData name="Darius Brown Hamilton (2433379)" userId="S::2433379@student.uwtsd.ac.uk::a2aa554c-23b2-468a-b6f6-4a615c76a893" providerId="AD" clId="Web-{1ECF8B47-BE87-8A40-A004-856B043BC088}" dt="2026-03-17T14:38:59.195" v="764"/>
          <ac:spMkLst>
            <pc:docMk/>
            <pc:sldMk cId="2136490365" sldId="264"/>
            <ac:spMk id="14" creationId="{FDC925C4-A84A-763E-94FC-696B3173DEA9}"/>
          </ac:spMkLst>
        </pc:spChg>
        <pc:spChg chg="add del">
          <ac:chgData name="Darius Brown Hamilton (2433379)" userId="S::2433379@student.uwtsd.ac.uk::a2aa554c-23b2-468a-b6f6-4a615c76a893" providerId="AD" clId="Web-{1ECF8B47-BE87-8A40-A004-856B043BC088}" dt="2026-03-17T14:38:59.195" v="765"/>
          <ac:spMkLst>
            <pc:docMk/>
            <pc:sldMk cId="2136490365" sldId="264"/>
            <ac:spMk id="15" creationId="{9CB24087-56B0-70A3-7D49-CD52C694A007}"/>
          </ac:spMkLst>
        </pc:spChg>
        <pc:spChg chg="add del">
          <ac:chgData name="Darius Brown Hamilton (2433379)" userId="S::2433379@student.uwtsd.ac.uk::a2aa554c-23b2-468a-b6f6-4a615c76a893" providerId="AD" clId="Web-{1ECF8B47-BE87-8A40-A004-856B043BC088}" dt="2026-03-17T14:38:59.195" v="766"/>
          <ac:spMkLst>
            <pc:docMk/>
            <pc:sldMk cId="2136490365" sldId="264"/>
            <ac:spMk id="16" creationId="{5E71C4F5-774C-CD8F-09F4-E3384A48134B}"/>
          </ac:spMkLst>
        </pc:spChg>
        <pc:spChg chg="add del">
          <ac:chgData name="Darius Brown Hamilton (2433379)" userId="S::2433379@student.uwtsd.ac.uk::a2aa554c-23b2-468a-b6f6-4a615c76a893" providerId="AD" clId="Web-{1ECF8B47-BE87-8A40-A004-856B043BC088}" dt="2026-03-17T14:38:59.195" v="767"/>
          <ac:spMkLst>
            <pc:docMk/>
            <pc:sldMk cId="2136490365" sldId="264"/>
            <ac:spMk id="17" creationId="{F27C65A9-CB47-6357-8B7D-41B2B4C2B753}"/>
          </ac:spMkLst>
        </pc:spChg>
        <pc:spChg chg="add del">
          <ac:chgData name="Darius Brown Hamilton (2433379)" userId="S::2433379@student.uwtsd.ac.uk::a2aa554c-23b2-468a-b6f6-4a615c76a893" providerId="AD" clId="Web-{1ECF8B47-BE87-8A40-A004-856B043BC088}" dt="2026-03-17T14:38:59.195" v="768"/>
          <ac:spMkLst>
            <pc:docMk/>
            <pc:sldMk cId="2136490365" sldId="264"/>
            <ac:spMk id="18" creationId="{9114005E-FB31-573D-76FF-8008D65A45B5}"/>
          </ac:spMkLst>
        </pc:spChg>
        <pc:spChg chg="add del">
          <ac:chgData name="Darius Brown Hamilton (2433379)" userId="S::2433379@student.uwtsd.ac.uk::a2aa554c-23b2-468a-b6f6-4a615c76a893" providerId="AD" clId="Web-{1ECF8B47-BE87-8A40-A004-856B043BC088}" dt="2026-03-17T14:38:59.195" v="769"/>
          <ac:spMkLst>
            <pc:docMk/>
            <pc:sldMk cId="2136490365" sldId="264"/>
            <ac:spMk id="19" creationId="{0BA0DD51-0C98-0D86-DFE6-CB9841797A60}"/>
          </ac:spMkLst>
        </pc:spChg>
        <pc:spChg chg="add del mod">
          <ac:chgData name="Darius Brown Hamilton (2433379)" userId="S::2433379@student.uwtsd.ac.uk::a2aa554c-23b2-468a-b6f6-4a615c76a893" providerId="AD" clId="Web-{1ECF8B47-BE87-8A40-A004-856B043BC088}" dt="2026-03-17T14:38:59.195" v="770"/>
          <ac:spMkLst>
            <pc:docMk/>
            <pc:sldMk cId="2136490365" sldId="264"/>
            <ac:spMk id="20" creationId="{EBDF9D8A-8668-B507-9A8D-714E9CCCD514}"/>
          </ac:spMkLst>
        </pc:spChg>
        <pc:spChg chg="add del mod">
          <ac:chgData name="Darius Brown Hamilton (2433379)" userId="S::2433379@student.uwtsd.ac.uk::a2aa554c-23b2-468a-b6f6-4a615c76a893" providerId="AD" clId="Web-{1ECF8B47-BE87-8A40-A004-856B043BC088}" dt="2026-03-17T14:38:34.570" v="717"/>
          <ac:spMkLst>
            <pc:docMk/>
            <pc:sldMk cId="2136490365" sldId="264"/>
            <ac:spMk id="41" creationId="{FD353A09-237E-8E08-0A85-FA50F1B379FE}"/>
          </ac:spMkLst>
        </pc:spChg>
        <pc:cxnChg chg="add del">
          <ac:chgData name="Darius Brown Hamilton (2433379)" userId="S::2433379@student.uwtsd.ac.uk::a2aa554c-23b2-468a-b6f6-4a615c76a893" providerId="AD" clId="Web-{1ECF8B47-BE87-8A40-A004-856B043BC088}" dt="2026-03-17T14:38:59.195" v="757"/>
          <ac:cxnSpMkLst>
            <pc:docMk/>
            <pc:sldMk cId="2136490365" sldId="264"/>
            <ac:cxnSpMk id="5" creationId="{5C2CB782-63C7-C054-7B9A-CB9E7F115D2D}"/>
          </ac:cxnSpMkLst>
        </pc:cxnChg>
        <pc:cxnChg chg="add del">
          <ac:chgData name="Darius Brown Hamilton (2433379)" userId="S::2433379@student.uwtsd.ac.uk::a2aa554c-23b2-468a-b6f6-4a615c76a893" providerId="AD" clId="Web-{1ECF8B47-BE87-8A40-A004-856B043BC088}" dt="2026-03-17T14:38:59.195" v="758"/>
          <ac:cxnSpMkLst>
            <pc:docMk/>
            <pc:sldMk cId="2136490365" sldId="264"/>
            <ac:cxnSpMk id="6" creationId="{57B5AB40-9F2E-157B-F868-0AF79BF913AD}"/>
          </ac:cxnSpMkLst>
        </pc:cxnChg>
        <pc:cxnChg chg="add del">
          <ac:chgData name="Darius Brown Hamilton (2433379)" userId="S::2433379@student.uwtsd.ac.uk::a2aa554c-23b2-468a-b6f6-4a615c76a893" providerId="AD" clId="Web-{1ECF8B47-BE87-8A40-A004-856B043BC088}" dt="2026-03-17T14:38:59.195" v="759"/>
          <ac:cxnSpMkLst>
            <pc:docMk/>
            <pc:sldMk cId="2136490365" sldId="264"/>
            <ac:cxnSpMk id="7" creationId="{21E84F88-5766-E4B1-BF1D-AE700A8113BC}"/>
          </ac:cxnSpMkLst>
        </pc:cxnChg>
        <pc:cxnChg chg="add del">
          <ac:chgData name="Darius Brown Hamilton (2433379)" userId="S::2433379@student.uwtsd.ac.uk::a2aa554c-23b2-468a-b6f6-4a615c76a893" providerId="AD" clId="Web-{1ECF8B47-BE87-8A40-A004-856B043BC088}" dt="2026-03-17T14:38:59.195" v="760"/>
          <ac:cxnSpMkLst>
            <pc:docMk/>
            <pc:sldMk cId="2136490365" sldId="264"/>
            <ac:cxnSpMk id="9" creationId="{24220426-7738-7FE2-F837-4F0DA923A1E8}"/>
          </ac:cxnSpMkLst>
        </pc:cxnChg>
        <pc:cxnChg chg="add del">
          <ac:chgData name="Darius Brown Hamilton (2433379)" userId="S::2433379@student.uwtsd.ac.uk::a2aa554c-23b2-468a-b6f6-4a615c76a893" providerId="AD" clId="Web-{1ECF8B47-BE87-8A40-A004-856B043BC088}" dt="2026-03-17T14:38:59.195" v="761"/>
          <ac:cxnSpMkLst>
            <pc:docMk/>
            <pc:sldMk cId="2136490365" sldId="264"/>
            <ac:cxnSpMk id="11" creationId="{2AE65558-9A26-73A1-CB5B-3A466951031C}"/>
          </ac:cxnSpMkLst>
        </pc:cxnChg>
        <pc:cxnChg chg="add del">
          <ac:chgData name="Darius Brown Hamilton (2433379)" userId="S::2433379@student.uwtsd.ac.uk::a2aa554c-23b2-468a-b6f6-4a615c76a893" providerId="AD" clId="Web-{1ECF8B47-BE87-8A40-A004-856B043BC088}" dt="2026-03-17T14:38:59.195" v="762"/>
          <ac:cxnSpMkLst>
            <pc:docMk/>
            <pc:sldMk cId="2136490365" sldId="264"/>
            <ac:cxnSpMk id="12" creationId="{9258C1D2-5D3E-88C5-5B0C-8CC845BFF36F}"/>
          </ac:cxnSpMkLst>
        </pc:cxnChg>
        <pc:cxnChg chg="add del">
          <ac:chgData name="Darius Brown Hamilton (2433379)" userId="S::2433379@student.uwtsd.ac.uk::a2aa554c-23b2-468a-b6f6-4a615c76a893" providerId="AD" clId="Web-{1ECF8B47-BE87-8A40-A004-856B043BC088}" dt="2026-03-17T14:38:59.195" v="763"/>
          <ac:cxnSpMkLst>
            <pc:docMk/>
            <pc:sldMk cId="2136490365" sldId="264"/>
            <ac:cxnSpMk id="13" creationId="{A7A7C625-C3FD-6BD8-B1A2-D5A9C272BD4E}"/>
          </ac:cxnSpMkLst>
        </pc:cxnChg>
        <pc:cxnChg chg="add del">
          <ac:chgData name="Darius Brown Hamilton (2433379)" userId="S::2433379@student.uwtsd.ac.uk::a2aa554c-23b2-468a-b6f6-4a615c76a893" providerId="AD" clId="Web-{1ECF8B47-BE87-8A40-A004-856B043BC088}" dt="2026-03-17T14:38:59.195" v="771"/>
          <ac:cxnSpMkLst>
            <pc:docMk/>
            <pc:sldMk cId="2136490365" sldId="264"/>
            <ac:cxnSpMk id="21" creationId="{58425FC5-513B-2833-9C1F-B7DA8A071A58}"/>
          </ac:cxnSpMkLst>
        </pc:cxnChg>
        <pc:cxnChg chg="add del">
          <ac:chgData name="Darius Brown Hamilton (2433379)" userId="S::2433379@student.uwtsd.ac.uk::a2aa554c-23b2-468a-b6f6-4a615c76a893" providerId="AD" clId="Web-{1ECF8B47-BE87-8A40-A004-856B043BC088}" dt="2026-03-17T14:38:59.195" v="772"/>
          <ac:cxnSpMkLst>
            <pc:docMk/>
            <pc:sldMk cId="2136490365" sldId="264"/>
            <ac:cxnSpMk id="22" creationId="{CCD2DC89-976C-7FF1-8D8A-9B0D243F54C9}"/>
          </ac:cxnSpMkLst>
        </pc:cxnChg>
        <pc:cxnChg chg="add del">
          <ac:chgData name="Darius Brown Hamilton (2433379)" userId="S::2433379@student.uwtsd.ac.uk::a2aa554c-23b2-468a-b6f6-4a615c76a893" providerId="AD" clId="Web-{1ECF8B47-BE87-8A40-A004-856B043BC088}" dt="2026-03-17T14:38:59.195" v="773"/>
          <ac:cxnSpMkLst>
            <pc:docMk/>
            <pc:sldMk cId="2136490365" sldId="264"/>
            <ac:cxnSpMk id="23" creationId="{BD1AF108-F07C-B6F8-A72E-B267E7CB4614}"/>
          </ac:cxnSpMkLst>
        </pc:cxnChg>
        <pc:cxnChg chg="add del">
          <ac:chgData name="Darius Brown Hamilton (2433379)" userId="S::2433379@student.uwtsd.ac.uk::a2aa554c-23b2-468a-b6f6-4a615c76a893" providerId="AD" clId="Web-{1ECF8B47-BE87-8A40-A004-856B043BC088}" dt="2026-03-17T14:38:59.195" v="774"/>
          <ac:cxnSpMkLst>
            <pc:docMk/>
            <pc:sldMk cId="2136490365" sldId="264"/>
            <ac:cxnSpMk id="24" creationId="{B1CE48BA-BA38-7721-1AAD-4712D571323E}"/>
          </ac:cxnSpMkLst>
        </pc:cxnChg>
        <pc:cxnChg chg="add del">
          <ac:chgData name="Darius Brown Hamilton (2433379)" userId="S::2433379@student.uwtsd.ac.uk::a2aa554c-23b2-468a-b6f6-4a615c76a893" providerId="AD" clId="Web-{1ECF8B47-BE87-8A40-A004-856B043BC088}" dt="2026-03-17T14:38:59.195" v="775"/>
          <ac:cxnSpMkLst>
            <pc:docMk/>
            <pc:sldMk cId="2136490365" sldId="264"/>
            <ac:cxnSpMk id="25" creationId="{D710DBB2-7259-8D36-EFBE-9BD2501C5793}"/>
          </ac:cxnSpMkLst>
        </pc:cxnChg>
        <pc:cxnChg chg="add del">
          <ac:chgData name="Darius Brown Hamilton (2433379)" userId="S::2433379@student.uwtsd.ac.uk::a2aa554c-23b2-468a-b6f6-4a615c76a893" providerId="AD" clId="Web-{1ECF8B47-BE87-8A40-A004-856B043BC088}" dt="2026-03-17T14:38:59.195" v="776"/>
          <ac:cxnSpMkLst>
            <pc:docMk/>
            <pc:sldMk cId="2136490365" sldId="264"/>
            <ac:cxnSpMk id="26" creationId="{4B9B32FC-3032-EEED-6206-A04A8858799E}"/>
          </ac:cxnSpMkLst>
        </pc:cxnChg>
        <pc:cxnChg chg="add del">
          <ac:chgData name="Darius Brown Hamilton (2433379)" userId="S::2433379@student.uwtsd.ac.uk::a2aa554c-23b2-468a-b6f6-4a615c76a893" providerId="AD" clId="Web-{1ECF8B47-BE87-8A40-A004-856B043BC088}" dt="2026-03-17T14:38:59.195" v="777"/>
          <ac:cxnSpMkLst>
            <pc:docMk/>
            <pc:sldMk cId="2136490365" sldId="264"/>
            <ac:cxnSpMk id="27" creationId="{7E0E6F27-62BC-A13D-2AB3-91565894854E}"/>
          </ac:cxnSpMkLst>
        </pc:cxnChg>
        <pc:cxnChg chg="add del">
          <ac:chgData name="Darius Brown Hamilton (2433379)" userId="S::2433379@student.uwtsd.ac.uk::a2aa554c-23b2-468a-b6f6-4a615c76a893" providerId="AD" clId="Web-{1ECF8B47-BE87-8A40-A004-856B043BC088}" dt="2026-03-17T14:38:59.195" v="778"/>
          <ac:cxnSpMkLst>
            <pc:docMk/>
            <pc:sldMk cId="2136490365" sldId="264"/>
            <ac:cxnSpMk id="28" creationId="{D55102C3-F338-9DB1-1779-5BE8DE6D10A0}"/>
          </ac:cxnSpMkLst>
        </pc:cxnChg>
        <pc:cxnChg chg="add del">
          <ac:chgData name="Darius Brown Hamilton (2433379)" userId="S::2433379@student.uwtsd.ac.uk::a2aa554c-23b2-468a-b6f6-4a615c76a893" providerId="AD" clId="Web-{1ECF8B47-BE87-8A40-A004-856B043BC088}" dt="2026-03-17T14:38:59.195" v="779"/>
          <ac:cxnSpMkLst>
            <pc:docMk/>
            <pc:sldMk cId="2136490365" sldId="264"/>
            <ac:cxnSpMk id="29" creationId="{30349DA6-84E2-6825-AAC3-EB438834B658}"/>
          </ac:cxnSpMkLst>
        </pc:cxnChg>
        <pc:cxnChg chg="add del">
          <ac:chgData name="Darius Brown Hamilton (2433379)" userId="S::2433379@student.uwtsd.ac.uk::a2aa554c-23b2-468a-b6f6-4a615c76a893" providerId="AD" clId="Web-{1ECF8B47-BE87-8A40-A004-856B043BC088}" dt="2026-03-17T14:38:59.195" v="780"/>
          <ac:cxnSpMkLst>
            <pc:docMk/>
            <pc:sldMk cId="2136490365" sldId="264"/>
            <ac:cxnSpMk id="30" creationId="{43D5796D-C21F-C27C-6E21-24C3F94696B0}"/>
          </ac:cxnSpMkLst>
        </pc:cxnChg>
        <pc:cxnChg chg="add del">
          <ac:chgData name="Darius Brown Hamilton (2433379)" userId="S::2433379@student.uwtsd.ac.uk::a2aa554c-23b2-468a-b6f6-4a615c76a893" providerId="AD" clId="Web-{1ECF8B47-BE87-8A40-A004-856B043BC088}" dt="2026-03-17T14:38:59.195" v="781"/>
          <ac:cxnSpMkLst>
            <pc:docMk/>
            <pc:sldMk cId="2136490365" sldId="264"/>
            <ac:cxnSpMk id="31" creationId="{37C30B16-A47A-2038-86FA-C97BC5999899}"/>
          </ac:cxnSpMkLst>
        </pc:cxnChg>
        <pc:cxnChg chg="add del">
          <ac:chgData name="Darius Brown Hamilton (2433379)" userId="S::2433379@student.uwtsd.ac.uk::a2aa554c-23b2-468a-b6f6-4a615c76a893" providerId="AD" clId="Web-{1ECF8B47-BE87-8A40-A004-856B043BC088}" dt="2026-03-17T14:38:59.195" v="782"/>
          <ac:cxnSpMkLst>
            <pc:docMk/>
            <pc:sldMk cId="2136490365" sldId="264"/>
            <ac:cxnSpMk id="32" creationId="{38CDDA5A-DA89-3E63-220B-0585B112D3DD}"/>
          </ac:cxnSpMkLst>
        </pc:cxnChg>
        <pc:cxnChg chg="add del">
          <ac:chgData name="Darius Brown Hamilton (2433379)" userId="S::2433379@student.uwtsd.ac.uk::a2aa554c-23b2-468a-b6f6-4a615c76a893" providerId="AD" clId="Web-{1ECF8B47-BE87-8A40-A004-856B043BC088}" dt="2026-03-17T14:38:59.195" v="783"/>
          <ac:cxnSpMkLst>
            <pc:docMk/>
            <pc:sldMk cId="2136490365" sldId="264"/>
            <ac:cxnSpMk id="33" creationId="{A38EDE7D-C77A-41C0-6FEC-2C4509062E85}"/>
          </ac:cxnSpMkLst>
        </pc:cxnChg>
        <pc:cxnChg chg="add del">
          <ac:chgData name="Darius Brown Hamilton (2433379)" userId="S::2433379@student.uwtsd.ac.uk::a2aa554c-23b2-468a-b6f6-4a615c76a893" providerId="AD" clId="Web-{1ECF8B47-BE87-8A40-A004-856B043BC088}" dt="2026-03-17T14:38:59.195" v="784"/>
          <ac:cxnSpMkLst>
            <pc:docMk/>
            <pc:sldMk cId="2136490365" sldId="264"/>
            <ac:cxnSpMk id="34" creationId="{2BBC0847-65DF-00F4-9F24-05AA551DEFF7}"/>
          </ac:cxnSpMkLst>
        </pc:cxnChg>
        <pc:cxnChg chg="add del">
          <ac:chgData name="Darius Brown Hamilton (2433379)" userId="S::2433379@student.uwtsd.ac.uk::a2aa554c-23b2-468a-b6f6-4a615c76a893" providerId="AD" clId="Web-{1ECF8B47-BE87-8A40-A004-856B043BC088}" dt="2026-03-17T14:38:59.195" v="785"/>
          <ac:cxnSpMkLst>
            <pc:docMk/>
            <pc:sldMk cId="2136490365" sldId="264"/>
            <ac:cxnSpMk id="35" creationId="{E02A915E-B5A3-5EED-8D69-6C69F1B59BF4}"/>
          </ac:cxnSpMkLst>
        </pc:cxnChg>
        <pc:cxnChg chg="add del">
          <ac:chgData name="Darius Brown Hamilton (2433379)" userId="S::2433379@student.uwtsd.ac.uk::a2aa554c-23b2-468a-b6f6-4a615c76a893" providerId="AD" clId="Web-{1ECF8B47-BE87-8A40-A004-856B043BC088}" dt="2026-03-17T14:38:59.195" v="786"/>
          <ac:cxnSpMkLst>
            <pc:docMk/>
            <pc:sldMk cId="2136490365" sldId="264"/>
            <ac:cxnSpMk id="36" creationId="{F06B93D5-3377-5BEA-6D02-9F65709D1CAF}"/>
          </ac:cxnSpMkLst>
        </pc:cxnChg>
        <pc:cxnChg chg="add del">
          <ac:chgData name="Darius Brown Hamilton (2433379)" userId="S::2433379@student.uwtsd.ac.uk::a2aa554c-23b2-468a-b6f6-4a615c76a893" providerId="AD" clId="Web-{1ECF8B47-BE87-8A40-A004-856B043BC088}" dt="2026-03-17T14:38:59.195" v="787"/>
          <ac:cxnSpMkLst>
            <pc:docMk/>
            <pc:sldMk cId="2136490365" sldId="264"/>
            <ac:cxnSpMk id="37" creationId="{06692778-5AD1-A234-AAF6-AF1276F2EC44}"/>
          </ac:cxnSpMkLst>
        </pc:cxnChg>
        <pc:cxnChg chg="add del">
          <ac:chgData name="Darius Brown Hamilton (2433379)" userId="S::2433379@student.uwtsd.ac.uk::a2aa554c-23b2-468a-b6f6-4a615c76a893" providerId="AD" clId="Web-{1ECF8B47-BE87-8A40-A004-856B043BC088}" dt="2026-03-17T14:38:59.195" v="788"/>
          <ac:cxnSpMkLst>
            <pc:docMk/>
            <pc:sldMk cId="2136490365" sldId="264"/>
            <ac:cxnSpMk id="38" creationId="{12943F94-6959-328E-8AB6-E9CAF53FC974}"/>
          </ac:cxnSpMkLst>
        </pc:cxnChg>
        <pc:cxnChg chg="add del">
          <ac:chgData name="Darius Brown Hamilton (2433379)" userId="S::2433379@student.uwtsd.ac.uk::a2aa554c-23b2-468a-b6f6-4a615c76a893" providerId="AD" clId="Web-{1ECF8B47-BE87-8A40-A004-856B043BC088}" dt="2026-03-17T14:38:59.195" v="789"/>
          <ac:cxnSpMkLst>
            <pc:docMk/>
            <pc:sldMk cId="2136490365" sldId="264"/>
            <ac:cxnSpMk id="39" creationId="{41F42089-1CAE-D874-D95C-CA1B5BFCF222}"/>
          </ac:cxnSpMkLst>
        </pc:cxnChg>
      </pc:sldChg>
      <pc:sldChg chg="addSp delSp modSp new">
        <pc:chgData name="Darius Brown Hamilton (2433379)" userId="S::2433379@student.uwtsd.ac.uk::a2aa554c-23b2-468a-b6f6-4a615c76a893" providerId="AD" clId="Web-{1ECF8B47-BE87-8A40-A004-856B043BC088}" dt="2026-03-17T15:03:22.294" v="1085" actId="20577"/>
        <pc:sldMkLst>
          <pc:docMk/>
          <pc:sldMk cId="1948489298" sldId="265"/>
        </pc:sldMkLst>
        <pc:spChg chg="del">
          <ac:chgData name="Darius Brown Hamilton (2433379)" userId="S::2433379@student.uwtsd.ac.uk::a2aa554c-23b2-468a-b6f6-4a615c76a893" providerId="AD" clId="Web-{1ECF8B47-BE87-8A40-A004-856B043BC088}" dt="2026-03-17T14:40:04.414" v="791"/>
          <ac:spMkLst>
            <pc:docMk/>
            <pc:sldMk cId="1948489298" sldId="265"/>
            <ac:spMk id="2" creationId="{88D5929A-55CF-6E5A-71F8-9FFF92C2FDF3}"/>
          </ac:spMkLst>
        </pc:spChg>
        <pc:spChg chg="del">
          <ac:chgData name="Darius Brown Hamilton (2433379)" userId="S::2433379@student.uwtsd.ac.uk::a2aa554c-23b2-468a-b6f6-4a615c76a893" providerId="AD" clId="Web-{1ECF8B47-BE87-8A40-A004-856B043BC088}" dt="2026-03-17T14:40:06.351" v="792"/>
          <ac:spMkLst>
            <pc:docMk/>
            <pc:sldMk cId="1948489298" sldId="265"/>
            <ac:spMk id="3" creationId="{F7A07E33-28C4-84A3-FF1B-75C94021C294}"/>
          </ac:spMkLst>
        </pc:spChg>
        <pc:spChg chg="add del mod">
          <ac:chgData name="Darius Brown Hamilton (2433379)" userId="S::2433379@student.uwtsd.ac.uk::a2aa554c-23b2-468a-b6f6-4a615c76a893" providerId="AD" clId="Web-{1ECF8B47-BE87-8A40-A004-856B043BC088}" dt="2026-03-17T14:58:46.978" v="1001" actId="20577"/>
          <ac:spMkLst>
            <pc:docMk/>
            <pc:sldMk cId="1948489298" sldId="265"/>
            <ac:spMk id="4" creationId="{E41CE807-2F04-465F-B36F-8217ACC23602}"/>
          </ac:spMkLst>
        </pc:spChg>
        <pc:spChg chg="add del">
          <ac:chgData name="Darius Brown Hamilton (2433379)" userId="S::2433379@student.uwtsd.ac.uk::a2aa554c-23b2-468a-b6f6-4a615c76a893" providerId="AD" clId="Web-{1ECF8B47-BE87-8A40-A004-856B043BC088}" dt="2026-03-17T14:42:03.774" v="795"/>
          <ac:spMkLst>
            <pc:docMk/>
            <pc:sldMk cId="1948489298" sldId="265"/>
            <ac:spMk id="12" creationId="{FDC925C4-A84A-763E-94FC-696B3173DEA9}"/>
          </ac:spMkLst>
        </pc:spChg>
        <pc:spChg chg="add del">
          <ac:chgData name="Darius Brown Hamilton (2433379)" userId="S::2433379@student.uwtsd.ac.uk::a2aa554c-23b2-468a-b6f6-4a615c76a893" providerId="AD" clId="Web-{1ECF8B47-BE87-8A40-A004-856B043BC088}" dt="2026-03-17T14:42:03.774" v="795"/>
          <ac:spMkLst>
            <pc:docMk/>
            <pc:sldMk cId="1948489298" sldId="265"/>
            <ac:spMk id="13" creationId="{9CB24087-56B0-70A3-7D49-CD52C694A007}"/>
          </ac:spMkLst>
        </pc:spChg>
        <pc:spChg chg="add del">
          <ac:chgData name="Darius Brown Hamilton (2433379)" userId="S::2433379@student.uwtsd.ac.uk::a2aa554c-23b2-468a-b6f6-4a615c76a893" providerId="AD" clId="Web-{1ECF8B47-BE87-8A40-A004-856B043BC088}" dt="2026-03-17T14:42:03.774" v="795"/>
          <ac:spMkLst>
            <pc:docMk/>
            <pc:sldMk cId="1948489298" sldId="265"/>
            <ac:spMk id="14" creationId="{5E71C4F5-774C-CD8F-09F4-E3384A48134B}"/>
          </ac:spMkLst>
        </pc:spChg>
        <pc:spChg chg="add del">
          <ac:chgData name="Darius Brown Hamilton (2433379)" userId="S::2433379@student.uwtsd.ac.uk::a2aa554c-23b2-468a-b6f6-4a615c76a893" providerId="AD" clId="Web-{1ECF8B47-BE87-8A40-A004-856B043BC088}" dt="2026-03-17T14:42:03.774" v="795"/>
          <ac:spMkLst>
            <pc:docMk/>
            <pc:sldMk cId="1948489298" sldId="265"/>
            <ac:spMk id="15" creationId="{F27C65A9-CB47-6357-8B7D-41B2B4C2B753}"/>
          </ac:spMkLst>
        </pc:spChg>
        <pc:spChg chg="add del">
          <ac:chgData name="Darius Brown Hamilton (2433379)" userId="S::2433379@student.uwtsd.ac.uk::a2aa554c-23b2-468a-b6f6-4a615c76a893" providerId="AD" clId="Web-{1ECF8B47-BE87-8A40-A004-856B043BC088}" dt="2026-03-17T14:42:03.774" v="795"/>
          <ac:spMkLst>
            <pc:docMk/>
            <pc:sldMk cId="1948489298" sldId="265"/>
            <ac:spMk id="16" creationId="{9114005E-FB31-573D-76FF-8008D65A45B5}"/>
          </ac:spMkLst>
        </pc:spChg>
        <pc:spChg chg="add del">
          <ac:chgData name="Darius Brown Hamilton (2433379)" userId="S::2433379@student.uwtsd.ac.uk::a2aa554c-23b2-468a-b6f6-4a615c76a893" providerId="AD" clId="Web-{1ECF8B47-BE87-8A40-A004-856B043BC088}" dt="2026-03-17T14:42:03.774" v="795"/>
          <ac:spMkLst>
            <pc:docMk/>
            <pc:sldMk cId="1948489298" sldId="265"/>
            <ac:spMk id="17" creationId="{0BA0DD51-0C98-0D86-DFE6-CB9841797A60}"/>
          </ac:spMkLst>
        </pc:spChg>
        <pc:spChg chg="add del mod">
          <ac:chgData name="Darius Brown Hamilton (2433379)" userId="S::2433379@student.uwtsd.ac.uk::a2aa554c-23b2-468a-b6f6-4a615c76a893" providerId="AD" clId="Web-{1ECF8B47-BE87-8A40-A004-856B043BC088}" dt="2026-03-17T14:46:08.115" v="869" actId="20577"/>
          <ac:spMkLst>
            <pc:docMk/>
            <pc:sldMk cId="1948489298" sldId="265"/>
            <ac:spMk id="18" creationId="{EBDF9D8A-8668-B507-9A8D-714E9CCCD514}"/>
          </ac:spMkLst>
        </pc:spChg>
        <pc:spChg chg="add mod">
          <ac:chgData name="Darius Brown Hamilton (2433379)" userId="S::2433379@student.uwtsd.ac.uk::a2aa554c-23b2-468a-b6f6-4a615c76a893" providerId="AD" clId="Web-{1ECF8B47-BE87-8A40-A004-856B043BC088}" dt="2026-03-17T14:53:09.123" v="948" actId="1076"/>
          <ac:spMkLst>
            <pc:docMk/>
            <pc:sldMk cId="1948489298" sldId="265"/>
            <ac:spMk id="38" creationId="{EE6A4DA6-0A62-2F7E-C832-2FE3E3FAD6F5}"/>
          </ac:spMkLst>
        </pc:spChg>
        <pc:spChg chg="add mod">
          <ac:chgData name="Darius Brown Hamilton (2433379)" userId="S::2433379@student.uwtsd.ac.uk::a2aa554c-23b2-468a-b6f6-4a615c76a893" providerId="AD" clId="Web-{1ECF8B47-BE87-8A40-A004-856B043BC088}" dt="2026-03-17T14:45:19.362" v="842" actId="20577"/>
          <ac:spMkLst>
            <pc:docMk/>
            <pc:sldMk cId="1948489298" sldId="265"/>
            <ac:spMk id="39" creationId="{950ECACC-8B6F-F36D-EAF9-C584181CB38F}"/>
          </ac:spMkLst>
        </pc:spChg>
        <pc:spChg chg="add del mod">
          <ac:chgData name="Darius Brown Hamilton (2433379)" userId="S::2433379@student.uwtsd.ac.uk::a2aa554c-23b2-468a-b6f6-4a615c76a893" providerId="AD" clId="Web-{1ECF8B47-BE87-8A40-A004-856B043BC088}" dt="2026-03-17T14:48:48.133" v="878"/>
          <ac:spMkLst>
            <pc:docMk/>
            <pc:sldMk cId="1948489298" sldId="265"/>
            <ac:spMk id="40" creationId="{90CEE384-3322-E317-803C-424837F3959D}"/>
          </ac:spMkLst>
        </pc:spChg>
        <pc:spChg chg="add mod">
          <ac:chgData name="Darius Brown Hamilton (2433379)" userId="S::2433379@student.uwtsd.ac.uk::a2aa554c-23b2-468a-b6f6-4a615c76a893" providerId="AD" clId="Web-{1ECF8B47-BE87-8A40-A004-856B043BC088}" dt="2026-03-17T14:51:42.399" v="942" actId="1076"/>
          <ac:spMkLst>
            <pc:docMk/>
            <pc:sldMk cId="1948489298" sldId="265"/>
            <ac:spMk id="41" creationId="{7D7A50CF-137B-52F8-EF89-52EF25CA23B0}"/>
          </ac:spMkLst>
        </pc:spChg>
        <pc:spChg chg="add mod">
          <ac:chgData name="Darius Brown Hamilton (2433379)" userId="S::2433379@student.uwtsd.ac.uk::a2aa554c-23b2-468a-b6f6-4a615c76a893" providerId="AD" clId="Web-{1ECF8B47-BE87-8A40-A004-856B043BC088}" dt="2026-03-17T14:57:23.397" v="993" actId="20577"/>
          <ac:spMkLst>
            <pc:docMk/>
            <pc:sldMk cId="1948489298" sldId="265"/>
            <ac:spMk id="46" creationId="{37B07408-D3B0-FB83-DB19-D6ECE6992B41}"/>
          </ac:spMkLst>
        </pc:spChg>
        <pc:spChg chg="add mod">
          <ac:chgData name="Darius Brown Hamilton (2433379)" userId="S::2433379@student.uwtsd.ac.uk::a2aa554c-23b2-468a-b6f6-4a615c76a893" providerId="AD" clId="Web-{1ECF8B47-BE87-8A40-A004-856B043BC088}" dt="2026-03-17T14:59:07.447" v="1022" actId="20577"/>
          <ac:spMkLst>
            <pc:docMk/>
            <pc:sldMk cId="1948489298" sldId="265"/>
            <ac:spMk id="48" creationId="{626C7379-4EB5-C9EF-8B44-A93040FD0B22}"/>
          </ac:spMkLst>
        </pc:spChg>
        <pc:spChg chg="add mod">
          <ac:chgData name="Darius Brown Hamilton (2433379)" userId="S::2433379@student.uwtsd.ac.uk::a2aa554c-23b2-468a-b6f6-4a615c76a893" providerId="AD" clId="Web-{1ECF8B47-BE87-8A40-A004-856B043BC088}" dt="2026-03-17T15:01:05.230" v="1060" actId="1076"/>
          <ac:spMkLst>
            <pc:docMk/>
            <pc:sldMk cId="1948489298" sldId="265"/>
            <ac:spMk id="51" creationId="{510CCD06-D17C-DBBD-6706-516ED7A70CB5}"/>
          </ac:spMkLst>
        </pc:spChg>
        <pc:spChg chg="add mod">
          <ac:chgData name="Darius Brown Hamilton (2433379)" userId="S::2433379@student.uwtsd.ac.uk::a2aa554c-23b2-468a-b6f6-4a615c76a893" providerId="AD" clId="Web-{1ECF8B47-BE87-8A40-A004-856B043BC088}" dt="2026-03-17T15:03:22.294" v="1085" actId="20577"/>
          <ac:spMkLst>
            <pc:docMk/>
            <pc:sldMk cId="1948489298" sldId="265"/>
            <ac:spMk id="52" creationId="{93912213-EF29-FCBD-2DB9-4E731A900864}"/>
          </ac:spMkLst>
        </pc:spChg>
        <pc:cxnChg chg="del">
          <ac:chgData name="Darius Brown Hamilton (2433379)" userId="S::2433379@student.uwtsd.ac.uk::a2aa554c-23b2-468a-b6f6-4a615c76a893" providerId="AD" clId="Web-{1ECF8B47-BE87-8A40-A004-856B043BC088}" dt="2026-03-17T14:42:11.961" v="796"/>
          <ac:cxnSpMkLst>
            <pc:docMk/>
            <pc:sldMk cId="1948489298" sldId="265"/>
            <ac:cxnSpMk id="19" creationId="{58425FC5-513B-2833-9C1F-B7DA8A071A58}"/>
          </ac:cxnSpMkLst>
        </pc:cxnChg>
        <pc:cxnChg chg="del">
          <ac:chgData name="Darius Brown Hamilton (2433379)" userId="S::2433379@student.uwtsd.ac.uk::a2aa554c-23b2-468a-b6f6-4a615c76a893" providerId="AD" clId="Web-{1ECF8B47-BE87-8A40-A004-856B043BC088}" dt="2026-03-17T14:42:16.383" v="798"/>
          <ac:cxnSpMkLst>
            <pc:docMk/>
            <pc:sldMk cId="1948489298" sldId="265"/>
            <ac:cxnSpMk id="20" creationId="{CCD2DC89-976C-7FF1-8D8A-9B0D243F54C9}"/>
          </ac:cxnSpMkLst>
        </pc:cxnChg>
        <pc:cxnChg chg="add del">
          <ac:chgData name="Darius Brown Hamilton (2433379)" userId="S::2433379@student.uwtsd.ac.uk::a2aa554c-23b2-468a-b6f6-4a615c76a893" providerId="AD" clId="Web-{1ECF8B47-BE87-8A40-A004-856B043BC088}" dt="2026-03-17T14:42:20.992" v="799"/>
          <ac:cxnSpMkLst>
            <pc:docMk/>
            <pc:sldMk cId="1948489298" sldId="265"/>
            <ac:cxnSpMk id="21" creationId="{BD1AF108-F07C-B6F8-A72E-B267E7CB4614}"/>
          </ac:cxnSpMkLst>
        </pc:cxnChg>
        <pc:cxnChg chg="del">
          <ac:chgData name="Darius Brown Hamilton (2433379)" userId="S::2433379@student.uwtsd.ac.uk::a2aa554c-23b2-468a-b6f6-4a615c76a893" providerId="AD" clId="Web-{1ECF8B47-BE87-8A40-A004-856B043BC088}" dt="2026-03-17T14:45:31.597" v="844"/>
          <ac:cxnSpMkLst>
            <pc:docMk/>
            <pc:sldMk cId="1948489298" sldId="265"/>
            <ac:cxnSpMk id="22" creationId="{B1CE48BA-BA38-7721-1AAD-4712D571323E}"/>
          </ac:cxnSpMkLst>
        </pc:cxnChg>
        <pc:cxnChg chg="del">
          <ac:chgData name="Darius Brown Hamilton (2433379)" userId="S::2433379@student.uwtsd.ac.uk::a2aa554c-23b2-468a-b6f6-4a615c76a893" providerId="AD" clId="Web-{1ECF8B47-BE87-8A40-A004-856B043BC088}" dt="2026-03-17T14:45:39.613" v="847"/>
          <ac:cxnSpMkLst>
            <pc:docMk/>
            <pc:sldMk cId="1948489298" sldId="265"/>
            <ac:cxnSpMk id="23" creationId="{D710DBB2-7259-8D36-EFBE-9BD2501C5793}"/>
          </ac:cxnSpMkLst>
        </pc:cxnChg>
        <pc:cxnChg chg="del">
          <ac:chgData name="Darius Brown Hamilton (2433379)" userId="S::2433379@student.uwtsd.ac.uk::a2aa554c-23b2-468a-b6f6-4a615c76a893" providerId="AD" clId="Web-{1ECF8B47-BE87-8A40-A004-856B043BC088}" dt="2026-03-17T14:45:33.550" v="845"/>
          <ac:cxnSpMkLst>
            <pc:docMk/>
            <pc:sldMk cId="1948489298" sldId="265"/>
            <ac:cxnSpMk id="24" creationId="{4B9B32FC-3032-EEED-6206-A04A8858799E}"/>
          </ac:cxnSpMkLst>
        </pc:cxnChg>
        <pc:cxnChg chg="del">
          <ac:chgData name="Darius Brown Hamilton (2433379)" userId="S::2433379@student.uwtsd.ac.uk::a2aa554c-23b2-468a-b6f6-4a615c76a893" providerId="AD" clId="Web-{1ECF8B47-BE87-8A40-A004-856B043BC088}" dt="2026-03-17T14:45:42.160" v="848"/>
          <ac:cxnSpMkLst>
            <pc:docMk/>
            <pc:sldMk cId="1948489298" sldId="265"/>
            <ac:cxnSpMk id="25" creationId="{7E0E6F27-62BC-A13D-2AB3-91565894854E}"/>
          </ac:cxnSpMkLst>
        </pc:cxnChg>
        <pc:cxnChg chg="del">
          <ac:chgData name="Darius Brown Hamilton (2433379)" userId="S::2433379@student.uwtsd.ac.uk::a2aa554c-23b2-468a-b6f6-4a615c76a893" providerId="AD" clId="Web-{1ECF8B47-BE87-8A40-A004-856B043BC088}" dt="2026-03-17T14:45:27.050" v="843"/>
          <ac:cxnSpMkLst>
            <pc:docMk/>
            <pc:sldMk cId="1948489298" sldId="265"/>
            <ac:cxnSpMk id="26" creationId="{D55102C3-F338-9DB1-1779-5BE8DE6D10A0}"/>
          </ac:cxnSpMkLst>
        </pc:cxnChg>
        <pc:cxnChg chg="del">
          <ac:chgData name="Darius Brown Hamilton (2433379)" userId="S::2433379@student.uwtsd.ac.uk::a2aa554c-23b2-468a-b6f6-4a615c76a893" providerId="AD" clId="Web-{1ECF8B47-BE87-8A40-A004-856B043BC088}" dt="2026-03-17T14:45:36.191" v="846"/>
          <ac:cxnSpMkLst>
            <pc:docMk/>
            <pc:sldMk cId="1948489298" sldId="265"/>
            <ac:cxnSpMk id="27" creationId="{30349DA6-84E2-6825-AAC3-EB438834B658}"/>
          </ac:cxnSpMkLst>
        </pc:cxnChg>
        <pc:cxnChg chg="del">
          <ac:chgData name="Darius Brown Hamilton (2433379)" userId="S::2433379@student.uwtsd.ac.uk::a2aa554c-23b2-468a-b6f6-4a615c76a893" providerId="AD" clId="Web-{1ECF8B47-BE87-8A40-A004-856B043BC088}" dt="2026-03-17T14:42:28.711" v="801"/>
          <ac:cxnSpMkLst>
            <pc:docMk/>
            <pc:sldMk cId="1948489298" sldId="265"/>
            <ac:cxnSpMk id="28" creationId="{43D5796D-C21F-C27C-6E21-24C3F94696B0}"/>
          </ac:cxnSpMkLst>
        </pc:cxnChg>
        <pc:cxnChg chg="del">
          <ac:chgData name="Darius Brown Hamilton (2433379)" userId="S::2433379@student.uwtsd.ac.uk::a2aa554c-23b2-468a-b6f6-4a615c76a893" providerId="AD" clId="Web-{1ECF8B47-BE87-8A40-A004-856B043BC088}" dt="2026-03-17T14:42:14.227" v="797"/>
          <ac:cxnSpMkLst>
            <pc:docMk/>
            <pc:sldMk cId="1948489298" sldId="265"/>
            <ac:cxnSpMk id="29" creationId="{37C30B16-A47A-2038-86FA-C97BC5999899}"/>
          </ac:cxnSpMkLst>
        </pc:cxnChg>
        <pc:cxnChg chg="del">
          <ac:chgData name="Darius Brown Hamilton (2433379)" userId="S::2433379@student.uwtsd.ac.uk::a2aa554c-23b2-468a-b6f6-4a615c76a893" providerId="AD" clId="Web-{1ECF8B47-BE87-8A40-A004-856B043BC088}" dt="2026-03-17T14:42:23.961" v="800"/>
          <ac:cxnSpMkLst>
            <pc:docMk/>
            <pc:sldMk cId="1948489298" sldId="265"/>
            <ac:cxnSpMk id="30" creationId="{38CDDA5A-DA89-3E63-220B-0585B112D3DD}"/>
          </ac:cxnSpMkLst>
        </pc:cxnChg>
        <pc:cxnChg chg="del">
          <ac:chgData name="Darius Brown Hamilton (2433379)" userId="S::2433379@student.uwtsd.ac.uk::a2aa554c-23b2-468a-b6f6-4a615c76a893" providerId="AD" clId="Web-{1ECF8B47-BE87-8A40-A004-856B043BC088}" dt="2026-03-17T14:42:33.196" v="803"/>
          <ac:cxnSpMkLst>
            <pc:docMk/>
            <pc:sldMk cId="1948489298" sldId="265"/>
            <ac:cxnSpMk id="31" creationId="{A38EDE7D-C77A-41C0-6FEC-2C4509062E85}"/>
          </ac:cxnSpMkLst>
        </pc:cxnChg>
        <pc:cxnChg chg="del">
          <ac:chgData name="Darius Brown Hamilton (2433379)" userId="S::2433379@student.uwtsd.ac.uk::a2aa554c-23b2-468a-b6f6-4a615c76a893" providerId="AD" clId="Web-{1ECF8B47-BE87-8A40-A004-856B043BC088}" dt="2026-03-17T14:42:40.836" v="806"/>
          <ac:cxnSpMkLst>
            <pc:docMk/>
            <pc:sldMk cId="1948489298" sldId="265"/>
            <ac:cxnSpMk id="32" creationId="{2BBC0847-65DF-00F4-9F24-05AA551DEFF7}"/>
          </ac:cxnSpMkLst>
        </pc:cxnChg>
        <pc:cxnChg chg="del">
          <ac:chgData name="Darius Brown Hamilton (2433379)" userId="S::2433379@student.uwtsd.ac.uk::a2aa554c-23b2-468a-b6f6-4a615c76a893" providerId="AD" clId="Web-{1ECF8B47-BE87-8A40-A004-856B043BC088}" dt="2026-03-17T14:42:36.243" v="804"/>
          <ac:cxnSpMkLst>
            <pc:docMk/>
            <pc:sldMk cId="1948489298" sldId="265"/>
            <ac:cxnSpMk id="33" creationId="{E02A915E-B5A3-5EED-8D69-6C69F1B59BF4}"/>
          </ac:cxnSpMkLst>
        </pc:cxnChg>
        <pc:cxnChg chg="add del">
          <ac:chgData name="Darius Brown Hamilton (2433379)" userId="S::2433379@student.uwtsd.ac.uk::a2aa554c-23b2-468a-b6f6-4a615c76a893" providerId="AD" clId="Web-{1ECF8B47-BE87-8A40-A004-856B043BC088}" dt="2026-03-17T14:42:46.008" v="808"/>
          <ac:cxnSpMkLst>
            <pc:docMk/>
            <pc:sldMk cId="1948489298" sldId="265"/>
            <ac:cxnSpMk id="34" creationId="{F06B93D5-3377-5BEA-6D02-9F65709D1CAF}"/>
          </ac:cxnSpMkLst>
        </pc:cxnChg>
        <pc:cxnChg chg="del">
          <ac:chgData name="Darius Brown Hamilton (2433379)" userId="S::2433379@student.uwtsd.ac.uk::a2aa554c-23b2-468a-b6f6-4a615c76a893" providerId="AD" clId="Web-{1ECF8B47-BE87-8A40-A004-856B043BC088}" dt="2026-03-17T14:42:43.461" v="807"/>
          <ac:cxnSpMkLst>
            <pc:docMk/>
            <pc:sldMk cId="1948489298" sldId="265"/>
            <ac:cxnSpMk id="35" creationId="{06692778-5AD1-A234-AAF6-AF1276F2EC44}"/>
          </ac:cxnSpMkLst>
        </pc:cxnChg>
        <pc:cxnChg chg="del">
          <ac:chgData name="Darius Brown Hamilton (2433379)" userId="S::2433379@student.uwtsd.ac.uk::a2aa554c-23b2-468a-b6f6-4a615c76a893" providerId="AD" clId="Web-{1ECF8B47-BE87-8A40-A004-856B043BC088}" dt="2026-03-17T14:42:38.649" v="805"/>
          <ac:cxnSpMkLst>
            <pc:docMk/>
            <pc:sldMk cId="1948489298" sldId="265"/>
            <ac:cxnSpMk id="36" creationId="{12943F94-6959-328E-8AB6-E9CAF53FC974}"/>
          </ac:cxnSpMkLst>
        </pc:cxnChg>
        <pc:cxnChg chg="del">
          <ac:chgData name="Darius Brown Hamilton (2433379)" userId="S::2433379@student.uwtsd.ac.uk::a2aa554c-23b2-468a-b6f6-4a615c76a893" providerId="AD" clId="Web-{1ECF8B47-BE87-8A40-A004-856B043BC088}" dt="2026-03-17T14:42:31.602" v="802"/>
          <ac:cxnSpMkLst>
            <pc:docMk/>
            <pc:sldMk cId="1948489298" sldId="265"/>
            <ac:cxnSpMk id="37" creationId="{41F42089-1CAE-D874-D95C-CA1B5BFCF222}"/>
          </ac:cxnSpMkLst>
        </pc:cxnChg>
        <pc:cxnChg chg="add mod">
          <ac:chgData name="Darius Brown Hamilton (2433379)" userId="S::2433379@student.uwtsd.ac.uk::a2aa554c-23b2-468a-b6f6-4a615c76a893" providerId="AD" clId="Web-{1ECF8B47-BE87-8A40-A004-856B043BC088}" dt="2026-03-17T14:53:59.632" v="955" actId="14100"/>
          <ac:cxnSpMkLst>
            <pc:docMk/>
            <pc:sldMk cId="1948489298" sldId="265"/>
            <ac:cxnSpMk id="42" creationId="{32538C87-812F-F403-7DD4-B61E384E320F}"/>
          </ac:cxnSpMkLst>
        </pc:cxnChg>
        <pc:cxnChg chg="add mod">
          <ac:chgData name="Darius Brown Hamilton (2433379)" userId="S::2433379@student.uwtsd.ac.uk::a2aa554c-23b2-468a-b6f6-4a615c76a893" providerId="AD" clId="Web-{1ECF8B47-BE87-8A40-A004-856B043BC088}" dt="2026-03-17T14:53:17.469" v="949" actId="14100"/>
          <ac:cxnSpMkLst>
            <pc:docMk/>
            <pc:sldMk cId="1948489298" sldId="265"/>
            <ac:cxnSpMk id="43" creationId="{40D91231-96A3-D3F8-CDCC-5E2B85B636D3}"/>
          </ac:cxnSpMkLst>
        </pc:cxnChg>
        <pc:cxnChg chg="add mod">
          <ac:chgData name="Darius Brown Hamilton (2433379)" userId="S::2433379@student.uwtsd.ac.uk::a2aa554c-23b2-468a-b6f6-4a615c76a893" providerId="AD" clId="Web-{1ECF8B47-BE87-8A40-A004-856B043BC088}" dt="2026-03-17T14:53:43.020" v="954" actId="14100"/>
          <ac:cxnSpMkLst>
            <pc:docMk/>
            <pc:sldMk cId="1948489298" sldId="265"/>
            <ac:cxnSpMk id="44" creationId="{09764AC4-A8F7-068E-04C2-D3AE3CAEF164}"/>
          </ac:cxnSpMkLst>
        </pc:cxnChg>
        <pc:cxnChg chg="add mod">
          <ac:chgData name="Darius Brown Hamilton (2433379)" userId="S::2433379@student.uwtsd.ac.uk::a2aa554c-23b2-468a-b6f6-4a615c76a893" providerId="AD" clId="Web-{1ECF8B47-BE87-8A40-A004-856B043BC088}" dt="2026-03-17T14:54:40.168" v="959" actId="1076"/>
          <ac:cxnSpMkLst>
            <pc:docMk/>
            <pc:sldMk cId="1948489298" sldId="265"/>
            <ac:cxnSpMk id="45" creationId="{FAA6CCF0-F35E-75DE-3453-D4AABBF1BC34}"/>
          </ac:cxnSpMkLst>
        </pc:cxnChg>
        <pc:cxnChg chg="add mod">
          <ac:chgData name="Darius Brown Hamilton (2433379)" userId="S::2433379@student.uwtsd.ac.uk::a2aa554c-23b2-468a-b6f6-4a615c76a893" providerId="AD" clId="Web-{1ECF8B47-BE87-8A40-A004-856B043BC088}" dt="2026-03-17T14:58:40.525" v="1000" actId="1076"/>
          <ac:cxnSpMkLst>
            <pc:docMk/>
            <pc:sldMk cId="1948489298" sldId="265"/>
            <ac:cxnSpMk id="47" creationId="{411C32D6-A3D3-E084-2E9C-2039B55621B4}"/>
          </ac:cxnSpMkLst>
        </pc:cxnChg>
        <pc:cxnChg chg="add mod">
          <ac:chgData name="Darius Brown Hamilton (2433379)" userId="S::2433379@student.uwtsd.ac.uk::a2aa554c-23b2-468a-b6f6-4a615c76a893" providerId="AD" clId="Web-{1ECF8B47-BE87-8A40-A004-856B043BC088}" dt="2026-03-17T15:00:29.198" v="1036" actId="14100"/>
          <ac:cxnSpMkLst>
            <pc:docMk/>
            <pc:sldMk cId="1948489298" sldId="265"/>
            <ac:cxnSpMk id="49" creationId="{559CBE51-710C-1DAF-0DE5-AE41886CC469}"/>
          </ac:cxnSpMkLst>
        </pc:cxnChg>
        <pc:cxnChg chg="add del mod">
          <ac:chgData name="Darius Brown Hamilton (2433379)" userId="S::2433379@student.uwtsd.ac.uk::a2aa554c-23b2-468a-b6f6-4a615c76a893" providerId="AD" clId="Web-{1ECF8B47-BE87-8A40-A004-856B043BC088}" dt="2026-03-17T14:59:45.010" v="1028"/>
          <ac:cxnSpMkLst>
            <pc:docMk/>
            <pc:sldMk cId="1948489298" sldId="265"/>
            <ac:cxnSpMk id="50" creationId="{B16A9511-4C78-459E-4C3F-C6688A4B8444}"/>
          </ac:cxnSpMkLst>
        </pc:cxnChg>
      </pc:sldChg>
      <pc:sldChg chg="modSp new">
        <pc:chgData name="Darius Brown Hamilton (2433379)" userId="S::2433379@student.uwtsd.ac.uk::a2aa554c-23b2-468a-b6f6-4a615c76a893" providerId="AD" clId="Web-{1ECF8B47-BE87-8A40-A004-856B043BC088}" dt="2026-03-17T15:11:59.569" v="1321" actId="20577"/>
        <pc:sldMkLst>
          <pc:docMk/>
          <pc:sldMk cId="2655981214" sldId="266"/>
        </pc:sldMkLst>
        <pc:spChg chg="mod">
          <ac:chgData name="Darius Brown Hamilton (2433379)" userId="S::2433379@student.uwtsd.ac.uk::a2aa554c-23b2-468a-b6f6-4a615c76a893" providerId="AD" clId="Web-{1ECF8B47-BE87-8A40-A004-856B043BC088}" dt="2026-03-17T15:04:03.388" v="1094" actId="20577"/>
          <ac:spMkLst>
            <pc:docMk/>
            <pc:sldMk cId="2655981214" sldId="266"/>
            <ac:spMk id="2" creationId="{64D4D575-1351-6AAC-C001-FBA8A68CBE47}"/>
          </ac:spMkLst>
        </pc:spChg>
        <pc:spChg chg="mod">
          <ac:chgData name="Darius Brown Hamilton (2433379)" userId="S::2433379@student.uwtsd.ac.uk::a2aa554c-23b2-468a-b6f6-4a615c76a893" providerId="AD" clId="Web-{1ECF8B47-BE87-8A40-A004-856B043BC088}" dt="2026-03-17T15:11:59.569" v="1321" actId="20577"/>
          <ac:spMkLst>
            <pc:docMk/>
            <pc:sldMk cId="2655981214" sldId="266"/>
            <ac:spMk id="3" creationId="{1A0AC7CD-5F84-F1FA-EEA2-BC95A4086988}"/>
          </ac:spMkLst>
        </pc:spChg>
      </pc:sldChg>
      <pc:sldChg chg="modSp new">
        <pc:chgData name="Darius Brown Hamilton (2433379)" userId="S::2433379@student.uwtsd.ac.uk::a2aa554c-23b2-468a-b6f6-4a615c76a893" providerId="AD" clId="Web-{1ECF8B47-BE87-8A40-A004-856B043BC088}" dt="2026-03-17T14:31:36.127" v="687" actId="20577"/>
        <pc:sldMkLst>
          <pc:docMk/>
          <pc:sldMk cId="3918727282" sldId="267"/>
        </pc:sldMkLst>
        <pc:spChg chg="mod">
          <ac:chgData name="Darius Brown Hamilton (2433379)" userId="S::2433379@student.uwtsd.ac.uk::a2aa554c-23b2-468a-b6f6-4a615c76a893" providerId="AD" clId="Web-{1ECF8B47-BE87-8A40-A004-856B043BC088}" dt="2026-03-17T14:02:10.624" v="259" actId="20577"/>
          <ac:spMkLst>
            <pc:docMk/>
            <pc:sldMk cId="3918727282" sldId="267"/>
            <ac:spMk id="2" creationId="{DED58FDA-ABF3-ABA8-2875-827F75AC7C17}"/>
          </ac:spMkLst>
        </pc:spChg>
        <pc:spChg chg="mod">
          <ac:chgData name="Darius Brown Hamilton (2433379)" userId="S::2433379@student.uwtsd.ac.uk::a2aa554c-23b2-468a-b6f6-4a615c76a893" providerId="AD" clId="Web-{1ECF8B47-BE87-8A40-A004-856B043BC088}" dt="2026-03-17T14:31:36.127" v="687" actId="20577"/>
          <ac:spMkLst>
            <pc:docMk/>
            <pc:sldMk cId="3918727282" sldId="267"/>
            <ac:spMk id="3" creationId="{1A4415B7-EFE6-5000-46DB-6526D5450976}"/>
          </ac:spMkLst>
        </pc:spChg>
      </pc:sldChg>
    </pc:docChg>
  </pc:docChgLst>
  <pc:docChgLst>
    <pc:chgData name="Darius Brown Hamilton (2433379)" userId="S::2433379@student.uwtsd.ac.uk::a2aa554c-23b2-468a-b6f6-4a615c76a893" providerId="AD" clId="Web-{6BD570B1-B043-D13F-DE69-057DC71031BA}"/>
    <pc:docChg chg="addSld modSld">
      <pc:chgData name="Darius Brown Hamilton (2433379)" userId="S::2433379@student.uwtsd.ac.uk::a2aa554c-23b2-468a-b6f6-4a615c76a893" providerId="AD" clId="Web-{6BD570B1-B043-D13F-DE69-057DC71031BA}" dt="2026-03-11T12:40:43.875" v="25" actId="20577"/>
      <pc:docMkLst>
        <pc:docMk/>
      </pc:docMkLst>
      <pc:sldChg chg="modSp">
        <pc:chgData name="Darius Brown Hamilton (2433379)" userId="S::2433379@student.uwtsd.ac.uk::a2aa554c-23b2-468a-b6f6-4a615c76a893" providerId="AD" clId="Web-{6BD570B1-B043-D13F-DE69-057DC71031BA}" dt="2026-03-11T12:40:28.607" v="21" actId="20577"/>
        <pc:sldMkLst>
          <pc:docMk/>
          <pc:sldMk cId="3330279574" sldId="261"/>
        </pc:sldMkLst>
        <pc:spChg chg="mod">
          <ac:chgData name="Darius Brown Hamilton (2433379)" userId="S::2433379@student.uwtsd.ac.uk::a2aa554c-23b2-468a-b6f6-4a615c76a893" providerId="AD" clId="Web-{6BD570B1-B043-D13F-DE69-057DC71031BA}" dt="2026-03-11T12:39:03.406" v="5" actId="20577"/>
          <ac:spMkLst>
            <pc:docMk/>
            <pc:sldMk cId="3330279574" sldId="261"/>
            <ac:spMk id="5" creationId="{356FCC35-67C8-ADC6-B0A2-B5C82BD00DFB}"/>
          </ac:spMkLst>
        </pc:spChg>
        <pc:spChg chg="mod">
          <ac:chgData name="Darius Brown Hamilton (2433379)" userId="S::2433379@student.uwtsd.ac.uk::a2aa554c-23b2-468a-b6f6-4a615c76a893" providerId="AD" clId="Web-{6BD570B1-B043-D13F-DE69-057DC71031BA}" dt="2026-03-11T12:40:28.607" v="21" actId="20577"/>
          <ac:spMkLst>
            <pc:docMk/>
            <pc:sldMk cId="3330279574" sldId="261"/>
            <ac:spMk id="7" creationId="{45F2E777-EF29-6A64-FFC9-77AC7A7EC7BB}"/>
          </ac:spMkLst>
        </pc:spChg>
      </pc:sldChg>
      <pc:sldChg chg="modSp new">
        <pc:chgData name="Darius Brown Hamilton (2433379)" userId="S::2433379@student.uwtsd.ac.uk::a2aa554c-23b2-468a-b6f6-4a615c76a893" providerId="AD" clId="Web-{6BD570B1-B043-D13F-DE69-057DC71031BA}" dt="2026-03-11T12:40:43.875" v="25" actId="20577"/>
        <pc:sldMkLst>
          <pc:docMk/>
          <pc:sldMk cId="2935426712" sldId="262"/>
        </pc:sldMkLst>
        <pc:spChg chg="mod">
          <ac:chgData name="Darius Brown Hamilton (2433379)" userId="S::2433379@student.uwtsd.ac.uk::a2aa554c-23b2-468a-b6f6-4a615c76a893" providerId="AD" clId="Web-{6BD570B1-B043-D13F-DE69-057DC71031BA}" dt="2026-03-11T12:40:43.875" v="25" actId="20577"/>
          <ac:spMkLst>
            <pc:docMk/>
            <pc:sldMk cId="2935426712" sldId="262"/>
            <ac:spMk id="2" creationId="{9AEE8F8C-BE5B-CCEB-9304-223724C767B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m/future/bespoke/made-on-earth/the-new-roots-of-the-flower-trade/" TargetMode="External"/><Relationship Id="rId2" Type="http://schemas.openxmlformats.org/officeDocument/2006/relationships/hyperlink" Target="https://www.floraldaily.com/article/9737079/how-technology-is-transforming-the-floral-industry/" TargetMode="External"/><Relationship Id="rId1" Type="http://schemas.openxmlformats.org/officeDocument/2006/relationships/slideLayout" Target="../slideLayouts/slideLayout2.xml"/><Relationship Id="rId4" Type="http://schemas.openxmlformats.org/officeDocument/2006/relationships/hyperlink" Target="https://learn.nes.nhs.scot/2363/quality-improvement-zone/qi-tools/cause-and-effect-diagram#:~:text=A%20fishbone%20diagram%2C%20also%20known%20as%20a,Focus%20the%20team%20on%20the%20problem%20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8240" y="4037754"/>
            <a:ext cx="11471563" cy="2387600"/>
          </a:xfrm>
        </p:spPr>
        <p:txBody>
          <a:bodyPr>
            <a:normAutofit fontScale="90000"/>
          </a:bodyPr>
          <a:lstStyle/>
          <a:p>
            <a:r>
              <a:rPr lang="en-US" dirty="0"/>
              <a:t>Student Name: Darius Brown-Hamilton</a:t>
            </a:r>
            <a:br>
              <a:rPr lang="en-US" dirty="0"/>
            </a:br>
            <a:r>
              <a:rPr lang="en-US" dirty="0"/>
              <a:t>Student ID: 2433379</a:t>
            </a:r>
            <a:br>
              <a:rPr lang="en-US" dirty="0"/>
            </a:br>
            <a:r>
              <a:rPr lang="en-US" dirty="0"/>
              <a:t>Lecturer's Name: Annamarie Dufficy</a:t>
            </a:r>
            <a:br>
              <a:rPr lang="en-US" dirty="0"/>
            </a:br>
            <a:br>
              <a:rPr lang="en-US" dirty="0"/>
            </a:br>
            <a:r>
              <a:rPr lang="en-US" dirty="0"/>
              <a:t>Module Code: LCLM 4004</a:t>
            </a:r>
            <a:br>
              <a:rPr lang="en-US" dirty="0"/>
            </a:br>
            <a:r>
              <a:rPr lang="en-US" dirty="0"/>
              <a:t>Module Name: Problem Solving &amp; Decision Making</a:t>
            </a:r>
            <a:br>
              <a:rPr lang="en-US" dirty="0"/>
            </a:br>
            <a:r>
              <a:rPr lang="en-US" dirty="0"/>
              <a:t>Component 1: Green Haven Florists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3FF50-B71E-8111-1B78-39F39A1F74AF}"/>
              </a:ext>
            </a:extLst>
          </p:cNvPr>
          <p:cNvSpPr>
            <a:spLocks noGrp="1"/>
          </p:cNvSpPr>
          <p:nvPr>
            <p:ph type="title"/>
          </p:nvPr>
        </p:nvSpPr>
        <p:spPr>
          <a:xfrm>
            <a:off x="838200" y="365125"/>
            <a:ext cx="5558489" cy="1325563"/>
          </a:xfrm>
        </p:spPr>
        <p:txBody>
          <a:bodyPr>
            <a:normAutofit/>
          </a:bodyPr>
          <a:lstStyle/>
          <a:p>
            <a:r>
              <a:rPr lang="en-US" dirty="0"/>
              <a:t>General Overview</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0556541-DED7-340B-91F7-523ACAC5F488}"/>
              </a:ext>
            </a:extLst>
          </p:cNvPr>
          <p:cNvSpPr>
            <a:spLocks noGrp="1"/>
          </p:cNvSpPr>
          <p:nvPr>
            <p:ph idx="1"/>
          </p:nvPr>
        </p:nvSpPr>
        <p:spPr>
          <a:xfrm>
            <a:off x="200892" y="1714790"/>
            <a:ext cx="6417470" cy="4489882"/>
          </a:xfrm>
        </p:spPr>
        <p:txBody>
          <a:bodyPr vert="horz" lIns="91440" tIns="45720" rIns="91440" bIns="45720" rtlCol="0" anchor="t">
            <a:noAutofit/>
          </a:bodyPr>
          <a:lstStyle/>
          <a:p>
            <a:pPr marL="0" indent="0">
              <a:buNone/>
            </a:pPr>
            <a:r>
              <a:rPr lang="en-US" sz="2000" dirty="0"/>
              <a:t>Morning class</a:t>
            </a:r>
          </a:p>
          <a:p>
            <a:pPr marL="0" indent="0">
              <a:buNone/>
            </a:pPr>
            <a:endParaRPr lang="en-US" sz="2000" dirty="0"/>
          </a:p>
          <a:p>
            <a:pPr marL="0" indent="0">
              <a:buNone/>
            </a:pPr>
            <a:r>
              <a:rPr lang="en-US" sz="2000" dirty="0"/>
              <a:t>My name is Darius, and I will be talking about Green Haven Florists and the problems that are currently affecting their business. And find out why there is a significant decrease in sales and foot traffic</a:t>
            </a:r>
          </a:p>
          <a:p>
            <a:pPr marL="0" indent="0">
              <a:buNone/>
            </a:pPr>
            <a:endParaRPr lang="en-US" sz="2000" dirty="0"/>
          </a:p>
          <a:p>
            <a:pPr marL="0" indent="0">
              <a:buNone/>
            </a:pPr>
            <a:r>
              <a:rPr lang="en-US" sz="2000" dirty="0"/>
              <a:t>I'll be showing different methods that identify various issues with the business such as the 5W2H's model and the PESTEL framework. I will also show the Cause-and-Effect method and have a summary of my key findings.</a:t>
            </a:r>
          </a:p>
          <a:p>
            <a:pPr marL="0" indent="0">
              <a:buNone/>
            </a:pPr>
            <a:endParaRPr lang="en-US" sz="2000" dirty="0"/>
          </a:p>
          <a:p>
            <a:pPr marL="0" indent="0">
              <a:buNone/>
            </a:pPr>
            <a:endParaRPr lang="en-US" sz="20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436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ke with flowers on top&#10;&#10;AI-generated content may be incorrect.">
            <a:extLst>
              <a:ext uri="{FF2B5EF4-FFF2-40B4-BE49-F238E27FC236}">
                <a16:creationId xmlns:a16="http://schemas.microsoft.com/office/drawing/2014/main" id="{1C68EDE8-C3F5-AB07-CAA7-750CE1BD18CD}"/>
              </a:ext>
            </a:extLst>
          </p:cNvPr>
          <p:cNvPicPr>
            <a:picLocks noChangeAspect="1"/>
          </p:cNvPicPr>
          <p:nvPr/>
        </p:nvPicPr>
        <p:blipFill>
          <a:blip r:embed="rId2"/>
          <a:srcRect t="19992" r="-2" b="11034"/>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descr="A group of purple and blue flowers&#10;&#10;AI-generated content may be incorrect.">
            <a:extLst>
              <a:ext uri="{FF2B5EF4-FFF2-40B4-BE49-F238E27FC236}">
                <a16:creationId xmlns:a16="http://schemas.microsoft.com/office/drawing/2014/main" id="{2E1D4BFE-8C7B-E9F1-21C6-5CE14A442AC1}"/>
              </a:ext>
            </a:extLst>
          </p:cNvPr>
          <p:cNvPicPr>
            <a:picLocks noChangeAspect="1"/>
          </p:cNvPicPr>
          <p:nvPr/>
        </p:nvPicPr>
        <p:blipFill>
          <a:blip r:embed="rId3"/>
          <a:srcRect t="23818" r="-2" b="1479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4DE384A-50F2-2A5F-95D2-21C9D4FB5D88}"/>
              </a:ext>
            </a:extLst>
          </p:cNvPr>
          <p:cNvSpPr>
            <a:spLocks noGrp="1"/>
          </p:cNvSpPr>
          <p:nvPr>
            <p:ph type="title"/>
          </p:nvPr>
        </p:nvSpPr>
        <p:spPr>
          <a:xfrm>
            <a:off x="448056" y="859536"/>
            <a:ext cx="4832802" cy="1243584"/>
          </a:xfrm>
        </p:spPr>
        <p:txBody>
          <a:bodyPr>
            <a:normAutofit/>
          </a:bodyPr>
          <a:lstStyle/>
          <a:p>
            <a:r>
              <a:rPr lang="en-US" sz="3400"/>
              <a:t>Green Haven Florists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AFB638A-23CE-5CCB-A183-08E7758C78DD}"/>
              </a:ext>
            </a:extLst>
          </p:cNvPr>
          <p:cNvSpPr>
            <a:spLocks noGrp="1"/>
          </p:cNvSpPr>
          <p:nvPr>
            <p:ph idx="1"/>
          </p:nvPr>
        </p:nvSpPr>
        <p:spPr>
          <a:xfrm>
            <a:off x="448056" y="2512611"/>
            <a:ext cx="4832803" cy="3664351"/>
          </a:xfrm>
        </p:spPr>
        <p:txBody>
          <a:bodyPr vert="horz" lIns="91440" tIns="45720" rIns="91440" bIns="45720" rtlCol="0" anchor="t">
            <a:normAutofit fontScale="92500"/>
          </a:bodyPr>
          <a:lstStyle/>
          <a:p>
            <a:pPr marL="0" indent="0">
              <a:buNone/>
            </a:pPr>
            <a:r>
              <a:rPr lang="en-US" sz="2000" dirty="0"/>
              <a:t>Green Haven Florists are a small, independent flower shop, which was founded in 2016 by Liam and Priya Patel. They cater to a wide range of customers from walk-in clients buying bouquets to corporate clients and weddings. </a:t>
            </a:r>
            <a:endParaRPr lang="en-US" sz="1800"/>
          </a:p>
          <a:p>
            <a:pPr marL="0" indent="0">
              <a:buNone/>
            </a:pPr>
            <a:r>
              <a:rPr lang="en-US" sz="2000" dirty="0">
                <a:latin typeface="Aptos"/>
                <a:cs typeface="Arial"/>
              </a:rPr>
              <a:t>The business thrived on its personal touch and sustainable ethos, which resonated with environmentally conscious consumers.</a:t>
            </a:r>
            <a:endParaRPr lang="en-US" sz="2000" dirty="0">
              <a:latin typeface="Aptos"/>
            </a:endParaRPr>
          </a:p>
          <a:p>
            <a:pPr marL="0" indent="0">
              <a:buNone/>
            </a:pPr>
            <a:r>
              <a:rPr lang="en-US" sz="2000" dirty="0"/>
              <a:t>But in the past year, they have experienced a downturn in revenue and foot traffic of customers.</a:t>
            </a:r>
            <a:endParaRPr lang="en-US" dirty="0"/>
          </a:p>
        </p:txBody>
      </p:sp>
    </p:spTree>
    <p:extLst>
      <p:ext uri="{BB962C8B-B14F-4D97-AF65-F5344CB8AC3E}">
        <p14:creationId xmlns:p14="http://schemas.microsoft.com/office/powerpoint/2010/main" val="285807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72A10-B722-4956-4E37-63F9D16EB19F}"/>
              </a:ext>
            </a:extLst>
          </p:cNvPr>
          <p:cNvSpPr>
            <a:spLocks noGrp="1"/>
          </p:cNvSpPr>
          <p:nvPr>
            <p:ph type="title"/>
          </p:nvPr>
        </p:nvSpPr>
        <p:spPr>
          <a:xfrm>
            <a:off x="572493" y="238539"/>
            <a:ext cx="11018520" cy="1434415"/>
          </a:xfrm>
        </p:spPr>
        <p:txBody>
          <a:bodyPr anchor="b">
            <a:normAutofit/>
          </a:bodyPr>
          <a:lstStyle/>
          <a:p>
            <a:r>
              <a:rPr lang="en-US" sz="5400" dirty="0"/>
              <a:t>The problems of Green Haven Florists</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7B75AC-B59C-B212-6FFE-395503819272}"/>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900"/>
              <a:t>The root problem Green Haven Florists are facing is the 30% downturn in revenue and loss of foot traffic from customers. </a:t>
            </a:r>
          </a:p>
          <a:p>
            <a:pPr marL="0" indent="0">
              <a:buNone/>
            </a:pPr>
            <a:r>
              <a:rPr lang="en-GB" sz="1900">
                <a:latin typeface="Aptos"/>
                <a:cs typeface="Arial"/>
              </a:rPr>
              <a:t>The shop’s location has seen reduced activity due to the closure of nearby businesses and a general shift toward online shopping.</a:t>
            </a:r>
          </a:p>
          <a:p>
            <a:pPr marL="0" indent="0">
              <a:buNone/>
            </a:pPr>
            <a:r>
              <a:rPr lang="en-GB" sz="1900">
                <a:latin typeface="Aptos"/>
                <a:cs typeface="Arial"/>
              </a:rPr>
              <a:t>Rising costs have further strained the business, such as acquiring sustainable materials has become more expensive to uphold. (biodegradable wrapping and locally sourced blooms)</a:t>
            </a:r>
          </a:p>
          <a:p>
            <a:pPr marL="0" indent="0">
              <a:buNone/>
            </a:pPr>
            <a:r>
              <a:rPr lang="en-GB" sz="1900">
                <a:latin typeface="Aptos"/>
                <a:cs typeface="Arial"/>
              </a:rPr>
              <a:t>Two new competitors have entered the local market: one is a trendy boutique florist with a strong Instagram presence, and the other is a national chain offering aggressive pricing and wide delivery coverage.</a:t>
            </a:r>
            <a:endParaRPr lang="en-GB" sz="1900">
              <a:latin typeface="Aptos"/>
            </a:endParaRPr>
          </a:p>
        </p:txBody>
      </p:sp>
      <p:pic>
        <p:nvPicPr>
          <p:cNvPr id="4" name="Picture 3" descr="A group of pink roses&#10;&#10;AI-generated content may be incorrect.">
            <a:extLst>
              <a:ext uri="{FF2B5EF4-FFF2-40B4-BE49-F238E27FC236}">
                <a16:creationId xmlns:a16="http://schemas.microsoft.com/office/drawing/2014/main" id="{A28F8F4C-5629-B422-1C1F-CA62075B19FD}"/>
              </a:ext>
            </a:extLst>
          </p:cNvPr>
          <p:cNvPicPr>
            <a:picLocks noChangeAspect="1"/>
          </p:cNvPicPr>
          <p:nvPr/>
        </p:nvPicPr>
        <p:blipFill>
          <a:blip r:embed="rId2"/>
          <a:srcRect l="16063" r="19721"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70110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973207E-8446-EE44-AFE1-5F440DA6910A}"/>
              </a:ext>
            </a:extLst>
          </p:cNvPr>
          <p:cNvGraphicFramePr>
            <a:graphicFrameLocks noGrp="1"/>
          </p:cNvGraphicFramePr>
          <p:nvPr>
            <p:extLst>
              <p:ext uri="{D42A27DB-BD31-4B8C-83A1-F6EECF244321}">
                <p14:modId xmlns:p14="http://schemas.microsoft.com/office/powerpoint/2010/main" val="1523965711"/>
              </p:ext>
            </p:extLst>
          </p:nvPr>
        </p:nvGraphicFramePr>
        <p:xfrm>
          <a:off x="1695450" y="1812462"/>
          <a:ext cx="8801100" cy="4544695"/>
        </p:xfrm>
        <a:graphic>
          <a:graphicData uri="http://schemas.openxmlformats.org/drawingml/2006/table">
            <a:tbl>
              <a:tblPr bandRow="1">
                <a:tableStyleId>{5C22544A-7EE6-4342-B048-85BDC9FD1C3A}</a:tableStyleId>
              </a:tblPr>
              <a:tblGrid>
                <a:gridCol w="1257300">
                  <a:extLst>
                    <a:ext uri="{9D8B030D-6E8A-4147-A177-3AD203B41FA5}">
                      <a16:colId xmlns:a16="http://schemas.microsoft.com/office/drawing/2014/main" val="1449570470"/>
                    </a:ext>
                  </a:extLst>
                </a:gridCol>
                <a:gridCol w="1257300">
                  <a:extLst>
                    <a:ext uri="{9D8B030D-6E8A-4147-A177-3AD203B41FA5}">
                      <a16:colId xmlns:a16="http://schemas.microsoft.com/office/drawing/2014/main" val="4103307093"/>
                    </a:ext>
                  </a:extLst>
                </a:gridCol>
                <a:gridCol w="1257300">
                  <a:extLst>
                    <a:ext uri="{9D8B030D-6E8A-4147-A177-3AD203B41FA5}">
                      <a16:colId xmlns:a16="http://schemas.microsoft.com/office/drawing/2014/main" val="2945487278"/>
                    </a:ext>
                  </a:extLst>
                </a:gridCol>
                <a:gridCol w="1257300">
                  <a:extLst>
                    <a:ext uri="{9D8B030D-6E8A-4147-A177-3AD203B41FA5}">
                      <a16:colId xmlns:a16="http://schemas.microsoft.com/office/drawing/2014/main" val="1193056963"/>
                    </a:ext>
                  </a:extLst>
                </a:gridCol>
                <a:gridCol w="1257300">
                  <a:extLst>
                    <a:ext uri="{9D8B030D-6E8A-4147-A177-3AD203B41FA5}">
                      <a16:colId xmlns:a16="http://schemas.microsoft.com/office/drawing/2014/main" val="3375826849"/>
                    </a:ext>
                  </a:extLst>
                </a:gridCol>
                <a:gridCol w="1257300">
                  <a:extLst>
                    <a:ext uri="{9D8B030D-6E8A-4147-A177-3AD203B41FA5}">
                      <a16:colId xmlns:a16="http://schemas.microsoft.com/office/drawing/2014/main" val="2353435405"/>
                    </a:ext>
                  </a:extLst>
                </a:gridCol>
                <a:gridCol w="1257300">
                  <a:extLst>
                    <a:ext uri="{9D8B030D-6E8A-4147-A177-3AD203B41FA5}">
                      <a16:colId xmlns:a16="http://schemas.microsoft.com/office/drawing/2014/main" val="1818652931"/>
                    </a:ext>
                  </a:extLst>
                </a:gridCol>
              </a:tblGrid>
              <a:tr h="190500">
                <a:tc>
                  <a:txBody>
                    <a:bodyPr/>
                    <a:lstStyle/>
                    <a:p>
                      <a:pPr algn="ctr" rtl="0" fontAlgn="base">
                        <a:lnSpc>
                          <a:spcPts val="2550"/>
                        </a:lnSpc>
                        <a:buNone/>
                      </a:pPr>
                      <a:r>
                        <a:rPr lang="en-GB" sz="2200" b="1" dirty="0">
                          <a:effectLst/>
                          <a:latin typeface="Arial"/>
                        </a:rPr>
                        <a:t>What?</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1">
                        <a:lumMod val="60000"/>
                        <a:lumOff val="40000"/>
                      </a:schemeClr>
                    </a:solidFill>
                  </a:tcPr>
                </a:tc>
                <a:tc>
                  <a:txBody>
                    <a:bodyPr/>
                    <a:lstStyle/>
                    <a:p>
                      <a:pPr algn="ctr" rtl="0" fontAlgn="base">
                        <a:lnSpc>
                          <a:spcPts val="2550"/>
                        </a:lnSpc>
                        <a:buNone/>
                      </a:pPr>
                      <a:r>
                        <a:rPr lang="en-GB" sz="2200" b="1" dirty="0">
                          <a:effectLst/>
                          <a:latin typeface="Arial"/>
                        </a:rPr>
                        <a:t>Where?</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lumMod val="60000"/>
                        <a:lumOff val="40000"/>
                      </a:schemeClr>
                    </a:solidFill>
                  </a:tcPr>
                </a:tc>
                <a:tc>
                  <a:txBody>
                    <a:bodyPr/>
                    <a:lstStyle/>
                    <a:p>
                      <a:pPr algn="ctr" rtl="0" fontAlgn="base">
                        <a:lnSpc>
                          <a:spcPts val="2550"/>
                        </a:lnSpc>
                        <a:buNone/>
                      </a:pPr>
                      <a:r>
                        <a:rPr lang="en-GB" sz="2200" b="1" dirty="0">
                          <a:effectLst/>
                          <a:latin typeface="Arial"/>
                        </a:rPr>
                        <a:t>When?</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3">
                        <a:lumMod val="40000"/>
                        <a:lumOff val="60000"/>
                      </a:schemeClr>
                    </a:solidFill>
                  </a:tcPr>
                </a:tc>
                <a:tc>
                  <a:txBody>
                    <a:bodyPr/>
                    <a:lstStyle/>
                    <a:p>
                      <a:pPr algn="ctr" rtl="0" fontAlgn="base">
                        <a:lnSpc>
                          <a:spcPts val="2550"/>
                        </a:lnSpc>
                        <a:buNone/>
                      </a:pPr>
                      <a:r>
                        <a:rPr lang="en-GB" sz="2200" b="1" dirty="0">
                          <a:effectLst/>
                          <a:latin typeface="Arial"/>
                        </a:rPr>
                        <a:t>Who?</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C000"/>
                    </a:solidFill>
                  </a:tcPr>
                </a:tc>
                <a:tc>
                  <a:txBody>
                    <a:bodyPr/>
                    <a:lstStyle/>
                    <a:p>
                      <a:pPr algn="ctr" rtl="0" fontAlgn="base">
                        <a:lnSpc>
                          <a:spcPts val="2550"/>
                        </a:lnSpc>
                        <a:buNone/>
                      </a:pPr>
                      <a:r>
                        <a:rPr lang="en-GB" sz="2200" b="1" dirty="0">
                          <a:effectLst/>
                          <a:latin typeface="Arial"/>
                        </a:rPr>
                        <a:t>Why?</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5">
                        <a:lumMod val="40000"/>
                        <a:lumOff val="60000"/>
                      </a:schemeClr>
                    </a:solidFill>
                  </a:tcPr>
                </a:tc>
                <a:tc>
                  <a:txBody>
                    <a:bodyPr/>
                    <a:lstStyle/>
                    <a:p>
                      <a:pPr algn="ctr" rtl="0" fontAlgn="base">
                        <a:lnSpc>
                          <a:spcPts val="2550"/>
                        </a:lnSpc>
                        <a:buNone/>
                      </a:pPr>
                      <a:r>
                        <a:rPr lang="en-GB" sz="2200" b="1" dirty="0">
                          <a:effectLst/>
                          <a:latin typeface="Arial"/>
                        </a:rPr>
                        <a:t>How?</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2"/>
                    </a:solidFill>
                  </a:tcPr>
                </a:tc>
                <a:tc>
                  <a:txBody>
                    <a:bodyPr/>
                    <a:lstStyle/>
                    <a:p>
                      <a:pPr algn="ctr" rtl="0" fontAlgn="base">
                        <a:lnSpc>
                          <a:spcPts val="2550"/>
                        </a:lnSpc>
                        <a:buNone/>
                      </a:pPr>
                      <a:r>
                        <a:rPr lang="en-GB" sz="2200" b="1" dirty="0">
                          <a:effectLst/>
                          <a:latin typeface="Arial"/>
                        </a:rPr>
                        <a:t>How Much?</a:t>
                      </a:r>
                      <a:r>
                        <a:rPr lang="en-GB" sz="22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010473645"/>
                  </a:ext>
                </a:extLst>
              </a:tr>
              <a:tr h="190500">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1">
                        <a:lumMod val="60000"/>
                        <a:lumOff val="40000"/>
                      </a:schemeClr>
                    </a:solidFill>
                  </a:tcPr>
                </a:tc>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lumMod val="60000"/>
                        <a:lumOff val="40000"/>
                      </a:schemeClr>
                    </a:solidFill>
                  </a:tcPr>
                </a:tc>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3">
                        <a:lumMod val="40000"/>
                        <a:lumOff val="60000"/>
                      </a:schemeClr>
                    </a:solidFill>
                  </a:tcPr>
                </a:tc>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C000"/>
                    </a:solidFill>
                  </a:tcPr>
                </a:tc>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5">
                        <a:lumMod val="40000"/>
                        <a:lumOff val="60000"/>
                      </a:schemeClr>
                    </a:solidFill>
                  </a:tcPr>
                </a:tc>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2"/>
                    </a:solidFill>
                  </a:tcPr>
                </a:tc>
                <a:tc>
                  <a:txBody>
                    <a:bodyPr/>
                    <a:lstStyle/>
                    <a:p>
                      <a:pPr rtl="0" fontAlgn="base">
                        <a:lnSpc>
                          <a:spcPts val="1125"/>
                        </a:lnSpc>
                        <a:buNone/>
                      </a:pPr>
                      <a:r>
                        <a:rPr lang="en-GB" sz="1000" i="1" dirty="0">
                          <a:effectLst/>
                          <a:latin typeface="Arial"/>
                        </a:rPr>
                        <a:t>Identify a specific question below.</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2439463909"/>
                  </a:ext>
                </a:extLst>
              </a:tr>
              <a:tr h="190500">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What effect is it having? </a:t>
                      </a:r>
                      <a:endParaRPr lang="en-GB" dirty="0">
                        <a:effectLst/>
                        <a:latin typeface="Arial"/>
                      </a:endParaRPr>
                    </a:p>
                    <a:p>
                      <a:pPr rtl="0" fontAlgn="base">
                        <a:lnSpc>
                          <a:spcPts val="2175"/>
                        </a:lnSpc>
                        <a:buNone/>
                      </a:pPr>
                      <a:endParaRPr lang="en-GB" dirty="0">
                        <a:effectLst/>
                        <a:latin typeface="Calibri"/>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1">
                        <a:lumMod val="60000"/>
                        <a:lumOff val="4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Where is the problem occurring?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lumMod val="60000"/>
                        <a:lumOff val="4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When was the problem first noticed?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3">
                        <a:lumMod val="40000"/>
                        <a:lumOff val="6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Who is impacted by the problem?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C000"/>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Why is the problem happening?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5">
                        <a:lumMod val="40000"/>
                        <a:lumOff val="6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How serious is the problem?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2"/>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How much money is being lost?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1263989256"/>
                  </a:ext>
                </a:extLst>
              </a:tr>
              <a:tr h="190500">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1">
                        <a:lumMod val="60000"/>
                        <a:lumOff val="40000"/>
                      </a:schemeClr>
                    </a:solidFill>
                  </a:tcPr>
                </a:tc>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lumMod val="60000"/>
                        <a:lumOff val="40000"/>
                      </a:schemeClr>
                    </a:solidFill>
                  </a:tcPr>
                </a:tc>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3">
                        <a:lumMod val="40000"/>
                        <a:lumOff val="60000"/>
                      </a:schemeClr>
                    </a:solidFill>
                  </a:tcPr>
                </a:tc>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C000"/>
                    </a:solidFill>
                  </a:tcPr>
                </a:tc>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5">
                        <a:lumMod val="40000"/>
                        <a:lumOff val="60000"/>
                      </a:schemeClr>
                    </a:solidFill>
                  </a:tcPr>
                </a:tc>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2"/>
                    </a:solidFill>
                  </a:tcPr>
                </a:tc>
                <a:tc>
                  <a:txBody>
                    <a:bodyPr/>
                    <a:lstStyle/>
                    <a:p>
                      <a:pPr rtl="0" fontAlgn="base">
                        <a:lnSpc>
                          <a:spcPts val="1125"/>
                        </a:lnSpc>
                        <a:buNone/>
                      </a:pPr>
                      <a:r>
                        <a:rPr lang="en-GB" sz="1000" i="1" dirty="0">
                          <a:effectLst/>
                          <a:latin typeface="Arial"/>
                        </a:rPr>
                        <a:t>Provide details/answers to the above question.</a:t>
                      </a:r>
                      <a:r>
                        <a:rPr lang="en-GB" sz="10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496194626"/>
                  </a:ext>
                </a:extLst>
              </a:tr>
              <a:tr h="190500">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The company will lose income/revenue and customers. </a:t>
                      </a:r>
                      <a:endParaRPr lang="en-GB" dirty="0">
                        <a:effectLst/>
                        <a:latin typeface="Arial"/>
                      </a:endParaRPr>
                    </a:p>
                    <a:p>
                      <a:pPr rtl="0" fontAlgn="base">
                        <a:lnSpc>
                          <a:spcPts val="1350"/>
                        </a:lnSpc>
                        <a:buNone/>
                      </a:pPr>
                      <a:endParaRPr lang="en-GB" dirty="0">
                        <a:effectLst/>
                        <a:latin typeface="Arial"/>
                      </a:endParaRPr>
                    </a:p>
                    <a:p>
                      <a:pPr rtl="0" fontAlgn="base">
                        <a:lnSpc>
                          <a:spcPts val="1350"/>
                        </a:lnSpc>
                        <a:buNone/>
                      </a:pPr>
                      <a:endParaRPr lang="en-GB" dirty="0">
                        <a:effectLst/>
                        <a:latin typeface="Arial"/>
                      </a:endParaRPr>
                    </a:p>
                    <a:p>
                      <a:pPr rtl="0" fontAlgn="base">
                        <a:lnSpc>
                          <a:spcPts val="1350"/>
                        </a:lnSpc>
                        <a:buNone/>
                      </a:pPr>
                      <a:endParaRPr lang="en-GB" dirty="0">
                        <a:effectLst/>
                        <a:latin typeface="Arial"/>
                      </a:endParaRPr>
                    </a:p>
                    <a:p>
                      <a:pPr rtl="0" fontAlgn="base">
                        <a:lnSpc>
                          <a:spcPts val="1350"/>
                        </a:lnSpc>
                        <a:buNone/>
                      </a:pPr>
                      <a:endParaRPr lang="en-GB" dirty="0">
                        <a:effectLst/>
                        <a:latin typeface="Arial"/>
                      </a:endParaRPr>
                    </a:p>
                    <a:p>
                      <a:pPr rtl="0" fontAlgn="base">
                        <a:lnSpc>
                          <a:spcPts val="1350"/>
                        </a:lnSpc>
                        <a:buNone/>
                      </a:pP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1">
                        <a:lumMod val="60000"/>
                        <a:lumOff val="4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Rising operational costs and increased competition from online flower delivery services.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2">
                        <a:lumMod val="60000"/>
                        <a:lumOff val="40000"/>
                      </a:schemeClr>
                    </a:solidFill>
                  </a:tcPr>
                </a:tc>
                <a:tc>
                  <a:txBody>
                    <a:bodyPr/>
                    <a:lstStyle/>
                    <a:p>
                      <a:pPr rtl="0" fontAlgn="base">
                        <a:lnSpc>
                          <a:spcPts val="1350"/>
                        </a:lnSpc>
                        <a:buNone/>
                      </a:pPr>
                      <a:endParaRPr lang="en-GB" sz="1200" dirty="0">
                        <a:effectLst/>
                        <a:latin typeface="Arial"/>
                      </a:endParaRPr>
                    </a:p>
                    <a:p>
                      <a:pPr rtl="0" fontAlgn="base">
                        <a:lnSpc>
                          <a:spcPts val="1200"/>
                        </a:lnSpc>
                        <a:buNone/>
                      </a:pPr>
                      <a:r>
                        <a:rPr lang="en-GB" sz="1200" dirty="0">
                          <a:effectLst/>
                          <a:latin typeface="Arial"/>
                        </a:rPr>
                        <a:t>The closure of nearby businesses and a general shift toward online shopping</a:t>
                      </a:r>
                      <a:r>
                        <a:rPr lang="en-GB" sz="1100" dirty="0">
                          <a:effectLst/>
                          <a:latin typeface="Arial"/>
                        </a:rPr>
                        <a: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3">
                        <a:lumMod val="40000"/>
                        <a:lumOff val="6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Liam and Priya Patel, the owners of Green Haven Florist.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C000"/>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The owner struggled to keep up with digital marketing trends, also the shop’s website is outdated and difficult to navigate.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accent5">
                        <a:lumMod val="40000"/>
                        <a:lumOff val="60000"/>
                      </a:schemeClr>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The business is struggling to maintain profitability.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bg2"/>
                    </a:solidFill>
                  </a:tcPr>
                </a:tc>
                <a:tc>
                  <a:txBody>
                    <a:bodyPr/>
                    <a:lstStyle/>
                    <a:p>
                      <a:pPr rtl="0" fontAlgn="base">
                        <a:lnSpc>
                          <a:spcPts val="1350"/>
                        </a:lnSpc>
                        <a:buNone/>
                      </a:pPr>
                      <a:endParaRPr lang="en-GB" sz="1200" dirty="0">
                        <a:effectLst/>
                        <a:latin typeface="Arial"/>
                      </a:endParaRPr>
                    </a:p>
                    <a:p>
                      <a:pPr rtl="0" fontAlgn="base">
                        <a:lnSpc>
                          <a:spcPts val="1350"/>
                        </a:lnSpc>
                        <a:buNone/>
                      </a:pPr>
                      <a:r>
                        <a:rPr lang="en-GB" sz="1200" dirty="0">
                          <a:effectLst/>
                          <a:latin typeface="Arial"/>
                        </a:rPr>
                        <a:t>Quite a lot gradually. </a:t>
                      </a:r>
                      <a:endParaRPr lang="en-GB"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82145920"/>
                  </a:ext>
                </a:extLst>
              </a:tr>
            </a:tbl>
          </a:graphicData>
        </a:graphic>
      </p:graphicFrame>
      <p:sp>
        <p:nvSpPr>
          <p:cNvPr id="6" name="TextBox 5">
            <a:extLst>
              <a:ext uri="{FF2B5EF4-FFF2-40B4-BE49-F238E27FC236}">
                <a16:creationId xmlns:a16="http://schemas.microsoft.com/office/drawing/2014/main" id="{E31427FF-148C-B399-7885-08868A8644D8}"/>
              </a:ext>
            </a:extLst>
          </p:cNvPr>
          <p:cNvSpPr txBox="1"/>
          <p:nvPr/>
        </p:nvSpPr>
        <p:spPr>
          <a:xfrm>
            <a:off x="2536372" y="457200"/>
            <a:ext cx="6705600" cy="14593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214"/>
              </a:lnSpc>
            </a:pPr>
            <a:r>
              <a:rPr lang="en-GB" sz="2400" b="1" dirty="0">
                <a:latin typeface="Arial"/>
                <a:cs typeface="Segoe UI"/>
              </a:rPr>
              <a:t>5W2H Model </a:t>
            </a:r>
            <a:r>
              <a:rPr lang="en-US" sz="2400" dirty="0">
                <a:latin typeface="Arial"/>
                <a:cs typeface="Arial"/>
              </a:rPr>
              <a:t> </a:t>
            </a:r>
          </a:p>
          <a:p>
            <a:pPr>
              <a:lnSpc>
                <a:spcPts val="2954"/>
              </a:lnSpc>
            </a:pPr>
            <a:r>
              <a:rPr lang="en-GB" sz="2200" b="1" dirty="0">
                <a:latin typeface="Arial"/>
                <a:cs typeface="Segoe UI"/>
              </a:rPr>
              <a:t>Company Name: Green Haven Florists</a:t>
            </a:r>
            <a:r>
              <a:rPr lang="en-US" sz="2200" dirty="0">
                <a:latin typeface="Arial"/>
                <a:cs typeface="Arial"/>
              </a:rPr>
              <a:t> </a:t>
            </a:r>
          </a:p>
          <a:p>
            <a:pPr>
              <a:lnSpc>
                <a:spcPts val="2325"/>
              </a:lnSpc>
            </a:pPr>
            <a:r>
              <a:rPr lang="en-GB" sz="2200" dirty="0">
                <a:latin typeface="Arial"/>
                <a:cs typeface="Segoe UI"/>
              </a:rPr>
              <a:t>The Root Problem is: 30% </a:t>
            </a:r>
            <a:r>
              <a:rPr lang="en-GB" sz="2000" dirty="0">
                <a:latin typeface="Arial"/>
                <a:cs typeface="Segoe UI"/>
              </a:rPr>
              <a:t>decline in in-store sales</a:t>
            </a:r>
            <a:r>
              <a:rPr lang="en-US" sz="2000" dirty="0">
                <a:latin typeface="Arial"/>
                <a:cs typeface="Arial"/>
              </a:rPr>
              <a:t> </a:t>
            </a:r>
          </a:p>
          <a:p>
            <a:endParaRPr lang="en-US">
              <a:latin typeface="Segoe UI"/>
              <a:cs typeface="Segoe UI"/>
            </a:endParaRPr>
          </a:p>
        </p:txBody>
      </p:sp>
    </p:spTree>
    <p:extLst>
      <p:ext uri="{BB962C8B-B14F-4D97-AF65-F5344CB8AC3E}">
        <p14:creationId xmlns:p14="http://schemas.microsoft.com/office/powerpoint/2010/main" val="220781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E8F8C-BE5B-CCEB-9304-223724C767B5}"/>
              </a:ext>
            </a:extLst>
          </p:cNvPr>
          <p:cNvSpPr>
            <a:spLocks noGrp="1"/>
          </p:cNvSpPr>
          <p:nvPr>
            <p:ph type="title"/>
          </p:nvPr>
        </p:nvSpPr>
        <p:spPr>
          <a:xfrm>
            <a:off x="841248" y="256032"/>
            <a:ext cx="10506456" cy="1014984"/>
          </a:xfrm>
        </p:spPr>
        <p:txBody>
          <a:bodyPr anchor="b">
            <a:normAutofit/>
          </a:bodyPr>
          <a:lstStyle/>
          <a:p>
            <a:r>
              <a:rPr lang="en-US"/>
              <a:t>PESTEL</a:t>
            </a:r>
          </a:p>
        </p:txBody>
      </p:sp>
      <p:sp>
        <p:nvSpPr>
          <p:cNvPr id="17" name="Rectangle 1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968CFB79-FEB1-443D-5A35-BF0101074ABF}"/>
              </a:ext>
            </a:extLst>
          </p:cNvPr>
          <p:cNvGraphicFramePr>
            <a:graphicFrameLocks noGrp="1"/>
          </p:cNvGraphicFramePr>
          <p:nvPr>
            <p:ph idx="1"/>
            <p:extLst>
              <p:ext uri="{D42A27DB-BD31-4B8C-83A1-F6EECF244321}">
                <p14:modId xmlns:p14="http://schemas.microsoft.com/office/powerpoint/2010/main" val="788538481"/>
              </p:ext>
            </p:extLst>
          </p:nvPr>
        </p:nvGraphicFramePr>
        <p:xfrm>
          <a:off x="623454" y="2092036"/>
          <a:ext cx="10723426" cy="4573911"/>
        </p:xfrm>
        <a:graphic>
          <a:graphicData uri="http://schemas.openxmlformats.org/drawingml/2006/table">
            <a:tbl>
              <a:tblPr firstRow="1" bandRow="1">
                <a:tableStyleId>{5C22544A-7EE6-4342-B048-85BDC9FD1C3A}</a:tableStyleId>
              </a:tblPr>
              <a:tblGrid>
                <a:gridCol w="1862108">
                  <a:extLst>
                    <a:ext uri="{9D8B030D-6E8A-4147-A177-3AD203B41FA5}">
                      <a16:colId xmlns:a16="http://schemas.microsoft.com/office/drawing/2014/main" val="854202591"/>
                    </a:ext>
                  </a:extLst>
                </a:gridCol>
                <a:gridCol w="2028344">
                  <a:extLst>
                    <a:ext uri="{9D8B030D-6E8A-4147-A177-3AD203B41FA5}">
                      <a16:colId xmlns:a16="http://schemas.microsoft.com/office/drawing/2014/main" val="1924574184"/>
                    </a:ext>
                  </a:extLst>
                </a:gridCol>
                <a:gridCol w="1643842">
                  <a:extLst>
                    <a:ext uri="{9D8B030D-6E8A-4147-A177-3AD203B41FA5}">
                      <a16:colId xmlns:a16="http://schemas.microsoft.com/office/drawing/2014/main" val="1326797723"/>
                    </a:ext>
                  </a:extLst>
                </a:gridCol>
                <a:gridCol w="1457302">
                  <a:extLst>
                    <a:ext uri="{9D8B030D-6E8A-4147-A177-3AD203B41FA5}">
                      <a16:colId xmlns:a16="http://schemas.microsoft.com/office/drawing/2014/main" val="4205302954"/>
                    </a:ext>
                  </a:extLst>
                </a:gridCol>
                <a:gridCol w="1577855">
                  <a:extLst>
                    <a:ext uri="{9D8B030D-6E8A-4147-A177-3AD203B41FA5}">
                      <a16:colId xmlns:a16="http://schemas.microsoft.com/office/drawing/2014/main" val="3576089850"/>
                    </a:ext>
                  </a:extLst>
                </a:gridCol>
                <a:gridCol w="2153975">
                  <a:extLst>
                    <a:ext uri="{9D8B030D-6E8A-4147-A177-3AD203B41FA5}">
                      <a16:colId xmlns:a16="http://schemas.microsoft.com/office/drawing/2014/main" val="1960216703"/>
                    </a:ext>
                  </a:extLst>
                </a:gridCol>
              </a:tblGrid>
              <a:tr h="981201">
                <a:tc>
                  <a:txBody>
                    <a:bodyPr/>
                    <a:lstStyle/>
                    <a:p>
                      <a:pPr algn="ctr" fontAlgn="base">
                        <a:lnSpc>
                          <a:spcPts val="2850"/>
                        </a:lnSpc>
                        <a:buNone/>
                      </a:pPr>
                      <a:r>
                        <a:rPr lang="en-GB" sz="1900" b="1" i="0">
                          <a:solidFill>
                            <a:srgbClr val="000000"/>
                          </a:solidFill>
                          <a:effectLst/>
                          <a:latin typeface="Calibri" panose="020F0502020204030204" pitchFamily="34" charset="0"/>
                        </a:rPr>
                        <a:t>Political Factors</a:t>
                      </a:r>
                      <a:endParaRPr lang="en-GB" sz="1400" b="1" i="0">
                        <a:solidFill>
                          <a:srgbClr val="FFFFFF"/>
                        </a:solidFill>
                        <a:effectLst/>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33338" cap="flat" cmpd="sng" algn="ctr">
                      <a:solidFill>
                        <a:srgbClr val="FFFFFF"/>
                      </a:solidFill>
                      <a:prstDash val="solid"/>
                      <a:round/>
                      <a:headEnd type="none" w="med" len="med"/>
                      <a:tailEnd type="none" w="med" len="med"/>
                    </a:lnB>
                    <a:noFill/>
                  </a:tcPr>
                </a:tc>
                <a:tc>
                  <a:txBody>
                    <a:bodyPr/>
                    <a:lstStyle/>
                    <a:p>
                      <a:pPr algn="ctr" fontAlgn="base">
                        <a:lnSpc>
                          <a:spcPts val="2850"/>
                        </a:lnSpc>
                        <a:buNone/>
                      </a:pPr>
                      <a:r>
                        <a:rPr lang="en-GB" sz="1900" b="1" i="0">
                          <a:solidFill>
                            <a:srgbClr val="000000"/>
                          </a:solidFill>
                          <a:effectLst/>
                          <a:latin typeface="Calibri" panose="020F0502020204030204" pitchFamily="34" charset="0"/>
                        </a:rPr>
                        <a:t>Economic Factors</a:t>
                      </a:r>
                      <a:endParaRPr lang="en-GB" sz="1400" b="1" i="0">
                        <a:solidFill>
                          <a:srgbClr val="FFFFFF"/>
                        </a:solidFill>
                        <a:effectLst/>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33338" cap="flat" cmpd="sng" algn="ctr">
                      <a:solidFill>
                        <a:srgbClr val="FFFFFF"/>
                      </a:solidFill>
                      <a:prstDash val="solid"/>
                      <a:round/>
                      <a:headEnd type="none" w="med" len="med"/>
                      <a:tailEnd type="none" w="med" len="med"/>
                    </a:lnB>
                    <a:noFill/>
                  </a:tcPr>
                </a:tc>
                <a:tc>
                  <a:txBody>
                    <a:bodyPr/>
                    <a:lstStyle/>
                    <a:p>
                      <a:pPr algn="ctr" fontAlgn="base">
                        <a:lnSpc>
                          <a:spcPts val="2850"/>
                        </a:lnSpc>
                        <a:buNone/>
                      </a:pPr>
                      <a:r>
                        <a:rPr lang="en-GB" sz="1900" b="1" i="0">
                          <a:solidFill>
                            <a:srgbClr val="000000"/>
                          </a:solidFill>
                          <a:effectLst/>
                          <a:latin typeface="Calibri" panose="020F0502020204030204" pitchFamily="34" charset="0"/>
                        </a:rPr>
                        <a:t>Social Factors</a:t>
                      </a:r>
                      <a:endParaRPr lang="en-GB" sz="1400" b="1" i="0">
                        <a:solidFill>
                          <a:srgbClr val="FFFFFF"/>
                        </a:solidFill>
                        <a:effectLst/>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33338" cap="flat" cmpd="sng" algn="ctr">
                      <a:solidFill>
                        <a:srgbClr val="FFFFFF"/>
                      </a:solidFill>
                      <a:prstDash val="solid"/>
                      <a:round/>
                      <a:headEnd type="none" w="med" len="med"/>
                      <a:tailEnd type="none" w="med" len="med"/>
                    </a:lnB>
                    <a:noFill/>
                  </a:tcPr>
                </a:tc>
                <a:tc>
                  <a:txBody>
                    <a:bodyPr/>
                    <a:lstStyle/>
                    <a:p>
                      <a:pPr algn="ctr" fontAlgn="base">
                        <a:lnSpc>
                          <a:spcPts val="2400"/>
                        </a:lnSpc>
                        <a:buNone/>
                      </a:pPr>
                      <a:r>
                        <a:rPr lang="en-GB" sz="1600" b="1" i="0">
                          <a:solidFill>
                            <a:srgbClr val="000000"/>
                          </a:solidFill>
                          <a:effectLst/>
                          <a:latin typeface="Calibri" panose="020F0502020204030204" pitchFamily="34" charset="0"/>
                        </a:rPr>
                        <a:t>Technological </a:t>
                      </a:r>
                      <a:endParaRPr lang="en-GB" sz="1400" b="1" i="0">
                        <a:solidFill>
                          <a:srgbClr val="FFFFFF"/>
                        </a:solidFill>
                        <a:effectLst/>
                      </a:endParaRPr>
                    </a:p>
                    <a:p>
                      <a:pPr algn="ctr" fontAlgn="base">
                        <a:lnSpc>
                          <a:spcPts val="2400"/>
                        </a:lnSpc>
                        <a:buNone/>
                      </a:pPr>
                      <a:r>
                        <a:rPr lang="en-GB" sz="1600" b="1" i="0">
                          <a:solidFill>
                            <a:srgbClr val="000000"/>
                          </a:solidFill>
                          <a:effectLst/>
                          <a:latin typeface="Calibri" panose="020F0502020204030204" pitchFamily="34" charset="0"/>
                        </a:rPr>
                        <a:t>Factors</a:t>
                      </a:r>
                      <a:endParaRPr lang="en-GB" sz="1400" b="1" i="0">
                        <a:solidFill>
                          <a:srgbClr val="FFFFFF"/>
                        </a:solidFill>
                        <a:effectLst/>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33338" cap="flat" cmpd="sng" algn="ctr">
                      <a:solidFill>
                        <a:srgbClr val="FFFFFF"/>
                      </a:solidFill>
                      <a:prstDash val="solid"/>
                      <a:round/>
                      <a:headEnd type="none" w="med" len="med"/>
                      <a:tailEnd type="none" w="med" len="med"/>
                    </a:lnB>
                    <a:noFill/>
                  </a:tcPr>
                </a:tc>
                <a:tc>
                  <a:txBody>
                    <a:bodyPr/>
                    <a:lstStyle/>
                    <a:p>
                      <a:pPr algn="ctr" fontAlgn="base">
                        <a:lnSpc>
                          <a:spcPts val="2850"/>
                        </a:lnSpc>
                        <a:buNone/>
                      </a:pPr>
                      <a:r>
                        <a:rPr lang="en-GB" sz="1900" b="1" i="0">
                          <a:solidFill>
                            <a:srgbClr val="000000"/>
                          </a:solidFill>
                          <a:effectLst/>
                          <a:latin typeface="Calibri" panose="020F0502020204030204" pitchFamily="34" charset="0"/>
                        </a:rPr>
                        <a:t>Legal Factors</a:t>
                      </a:r>
                      <a:endParaRPr lang="en-GB" sz="1400" b="1" i="0">
                        <a:solidFill>
                          <a:srgbClr val="FFFFFF"/>
                        </a:solidFill>
                        <a:effectLst/>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33338" cap="flat" cmpd="sng" algn="ctr">
                      <a:solidFill>
                        <a:srgbClr val="FFFFFF"/>
                      </a:solidFill>
                      <a:prstDash val="solid"/>
                      <a:round/>
                      <a:headEnd type="none" w="med" len="med"/>
                      <a:tailEnd type="none" w="med" len="med"/>
                    </a:lnB>
                    <a:noFill/>
                  </a:tcPr>
                </a:tc>
                <a:tc>
                  <a:txBody>
                    <a:bodyPr/>
                    <a:lstStyle/>
                    <a:p>
                      <a:pPr algn="ctr" fontAlgn="base">
                        <a:lnSpc>
                          <a:spcPts val="2400"/>
                        </a:lnSpc>
                        <a:buNone/>
                      </a:pPr>
                      <a:r>
                        <a:rPr lang="en-GB" sz="1600" b="1" i="0">
                          <a:solidFill>
                            <a:srgbClr val="000000"/>
                          </a:solidFill>
                          <a:effectLst/>
                          <a:latin typeface="Calibri" panose="020F0502020204030204" pitchFamily="34" charset="0"/>
                        </a:rPr>
                        <a:t>Environmental Factors</a:t>
                      </a:r>
                      <a:endParaRPr lang="en-GB" sz="1400" b="1" i="0">
                        <a:solidFill>
                          <a:srgbClr val="FFFFFF"/>
                        </a:solidFill>
                        <a:effectLst/>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33338"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10547829"/>
                  </a:ext>
                </a:extLst>
              </a:tr>
              <a:tr h="3592710">
                <a:tc>
                  <a:txBody>
                    <a:bodyPr/>
                    <a:lstStyle/>
                    <a:p>
                      <a:pPr marL="0" lvl="0" indent="0" algn="l">
                        <a:lnSpc>
                          <a:spcPts val="1650"/>
                        </a:lnSpc>
                        <a:buNone/>
                      </a:pPr>
                      <a:r>
                        <a:rPr lang="en-GB" sz="1200" b="0" i="0" u="none" strike="noStrike" noProof="0">
                          <a:solidFill>
                            <a:srgbClr val="000000"/>
                          </a:solidFill>
                          <a:effectLst/>
                          <a:latin typeface="Arial"/>
                          <a:ea typeface="Calibri"/>
                          <a:cs typeface="Arial"/>
                        </a:rPr>
                        <a:t>In the UK, 80% of cut flowers come via the Netherlands, according to the British Florist Association. (Fredenburgh, 2019)</a:t>
                      </a:r>
                    </a:p>
                    <a:p>
                      <a:pPr marL="0" lvl="0" indent="0" algn="l">
                        <a:lnSpc>
                          <a:spcPts val="1650"/>
                        </a:lnSpc>
                        <a:buNone/>
                      </a:pPr>
                      <a:endParaRPr lang="en-GB" sz="1100" b="1" i="0" u="none" strike="noStrike" noProof="0" dirty="0">
                        <a:solidFill>
                          <a:srgbClr val="000000"/>
                        </a:solidFill>
                        <a:effectLst/>
                        <a:latin typeface="Calibri"/>
                        <a:ea typeface="Calibri"/>
                        <a:cs typeface="Calibri"/>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33338"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tc>
                  <a:txBody>
                    <a:bodyPr/>
                    <a:lstStyle/>
                    <a:p>
                      <a:pPr marL="342900" lvl="0" indent="-342900" algn="l" fontAlgn="base">
                        <a:lnSpc>
                          <a:spcPts val="1650"/>
                        </a:lnSpc>
                        <a:buFont typeface="Arial" panose="020B0604020202020204" pitchFamily="34" charset="0"/>
                        <a:buChar char="•"/>
                      </a:pPr>
                      <a:r>
                        <a:rPr lang="en-GB" sz="1200" b="0" i="0" u="none" strike="noStrike" noProof="0" dirty="0">
                          <a:solidFill>
                            <a:schemeClr val="tx1"/>
                          </a:solidFill>
                          <a:effectLst/>
                          <a:latin typeface="Arial"/>
                          <a:ea typeface="Calibri"/>
                          <a:cs typeface="Arial"/>
                        </a:rPr>
                        <a:t>For more workers to benefit from the Fairtrade premium, sales would need to increase through a combination of consumer demand and more businesses sourcing Fairtrade flowers. </a:t>
                      </a:r>
                      <a:endParaRPr lang="en-GB" sz="1100" b="0" i="0" u="none" strike="noStrike" noProof="0">
                        <a:solidFill>
                          <a:schemeClr val="tx1"/>
                        </a:solidFill>
                        <a:effectLst/>
                        <a:latin typeface="Calibri"/>
                        <a:ea typeface="Calibri"/>
                        <a:cs typeface="Calibri"/>
                      </a:endParaRPr>
                    </a:p>
                    <a:p>
                      <a:pPr marL="0" lvl="0" indent="0" algn="l">
                        <a:lnSpc>
                          <a:spcPts val="1650"/>
                        </a:lnSpc>
                        <a:buNone/>
                      </a:pPr>
                      <a:r>
                        <a:rPr lang="en-GB" sz="1200" b="0" i="0" u="none" strike="noStrike" noProof="0">
                          <a:solidFill>
                            <a:schemeClr val="tx1"/>
                          </a:solidFill>
                          <a:effectLst/>
                          <a:latin typeface="Arial"/>
                          <a:ea typeface="Calibri"/>
                          <a:cs typeface="Arial"/>
                        </a:rPr>
                        <a:t>    (Fredenburgh, 2019)</a:t>
                      </a:r>
                      <a:endParaRPr lang="en-GB" sz="1100" b="0" i="0" u="none" strike="noStrike" noProof="0">
                        <a:solidFill>
                          <a:schemeClr val="tx1"/>
                        </a:solidFill>
                        <a:effectLst/>
                        <a:latin typeface="Calibri"/>
                        <a:ea typeface="Calibri"/>
                        <a:cs typeface="Calibri"/>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33338"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tc>
                  <a:txBody>
                    <a:bodyPr/>
                    <a:lstStyle/>
                    <a:p>
                      <a:pPr marL="0" lvl="0" indent="0" algn="l">
                        <a:lnSpc>
                          <a:spcPts val="1650"/>
                        </a:lnSpc>
                        <a:buNone/>
                      </a:pPr>
                      <a:r>
                        <a:rPr lang="en-GB" sz="1200" b="0" i="0" u="none" strike="noStrike" noProof="0" dirty="0">
                          <a:solidFill>
                            <a:srgbClr val="313131"/>
                          </a:solidFill>
                          <a:effectLst/>
                          <a:latin typeface="Arial"/>
                          <a:cs typeface="Arial"/>
                        </a:rPr>
                        <a:t>The well-being of employees in the flower sector take into account fundamentals such as fair wages, safe working conditions, professional development opportunities, health benefits, and inclusive workplace cultures.</a:t>
                      </a:r>
                    </a:p>
                    <a:p>
                      <a:pPr marL="0" lvl="0" indent="0" algn="l">
                        <a:lnSpc>
                          <a:spcPts val="1650"/>
                        </a:lnSpc>
                        <a:buNone/>
                      </a:pPr>
                      <a:r>
                        <a:rPr lang="en-GB" sz="1200" b="0" i="0" u="none" strike="noStrike" noProof="0" dirty="0">
                          <a:solidFill>
                            <a:srgbClr val="313131"/>
                          </a:solidFill>
                          <a:effectLst/>
                          <a:latin typeface="Arial"/>
                          <a:cs typeface="Arial"/>
                        </a:rPr>
                        <a:t>(</a:t>
                      </a:r>
                      <a:r>
                        <a:rPr lang="en-GB" sz="1200" b="0" i="0" u="none" strike="noStrike" noProof="0" dirty="0" err="1">
                          <a:solidFill>
                            <a:srgbClr val="313131"/>
                          </a:solidFill>
                          <a:effectLst/>
                          <a:latin typeface="Arial"/>
                          <a:cs typeface="Arial"/>
                        </a:rPr>
                        <a:t>Fredenbugrh</a:t>
                      </a:r>
                      <a:r>
                        <a:rPr lang="en-GB" sz="1200" b="0" i="0" u="none" strike="noStrike" noProof="0" dirty="0">
                          <a:solidFill>
                            <a:srgbClr val="313131"/>
                          </a:solidFill>
                          <a:effectLst/>
                          <a:latin typeface="Arial"/>
                          <a:cs typeface="Arial"/>
                        </a:rPr>
                        <a:t>, 2019)</a:t>
                      </a: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33338"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tc>
                  <a:txBody>
                    <a:bodyPr/>
                    <a:lstStyle/>
                    <a:p>
                      <a:pPr marL="0" lvl="0" indent="0" algn="l">
                        <a:lnSpc>
                          <a:spcPts val="1650"/>
                        </a:lnSpc>
                        <a:buNone/>
                      </a:pPr>
                      <a:r>
                        <a:rPr lang="en-GB" sz="1200" b="0" i="0" u="none" strike="noStrike" noProof="0">
                          <a:solidFill>
                            <a:srgbClr val="000000"/>
                          </a:solidFill>
                          <a:effectLst/>
                          <a:latin typeface="Arial"/>
                          <a:ea typeface="Roboto"/>
                          <a:cs typeface="Arial"/>
                        </a:rPr>
                        <a:t>Platforms like Shopify, Squarespace, and Wix have empowered independent florists to create user-friendly e-commerce websites without needing to be tech-savvy. </a:t>
                      </a:r>
                    </a:p>
                    <a:p>
                      <a:pPr marL="0" lvl="0" indent="0" algn="l">
                        <a:lnSpc>
                          <a:spcPts val="1650"/>
                        </a:lnSpc>
                        <a:buNone/>
                      </a:pPr>
                      <a:r>
                        <a:rPr lang="en-GB" sz="1200" b="0" i="0" u="none" strike="noStrike" noProof="0">
                          <a:solidFill>
                            <a:srgbClr val="000000"/>
                          </a:solidFill>
                          <a:effectLst/>
                          <a:latin typeface="Arial"/>
                          <a:ea typeface="Roboto"/>
                          <a:cs typeface="Arial"/>
                        </a:rPr>
                        <a:t>(Floral Daily, </a:t>
                      </a:r>
                      <a:endParaRPr lang="en-GB" sz="1200" b="0" i="0" u="none" strike="noStrike" noProof="0" dirty="0">
                        <a:solidFill>
                          <a:srgbClr val="000000"/>
                        </a:solidFill>
                        <a:effectLst/>
                        <a:latin typeface="Arial"/>
                        <a:ea typeface="Roboto"/>
                        <a:cs typeface="Arial"/>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33338"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tc>
                  <a:txBody>
                    <a:bodyPr/>
                    <a:lstStyle/>
                    <a:p>
                      <a:pPr marL="342900" lvl="0" indent="-342900" algn="l" fontAlgn="base">
                        <a:lnSpc>
                          <a:spcPts val="1650"/>
                        </a:lnSpc>
                        <a:buFont typeface="Arial" panose="020B0604020202020204" pitchFamily="34" charset="0"/>
                        <a:buChar char="•"/>
                      </a:pPr>
                      <a:r>
                        <a:rPr lang="en-GB" sz="1100" b="1" i="0">
                          <a:solidFill>
                            <a:srgbClr val="000000"/>
                          </a:solidFill>
                          <a:effectLst/>
                          <a:latin typeface="Calibri" panose="020F0502020204030204" pitchFamily="34" charset="0"/>
                        </a:rPr>
                        <a:t>Sub factor 1</a:t>
                      </a:r>
                      <a:endParaRPr lang="en-GB" sz="900" b="0" i="0">
                        <a:solidFill>
                          <a:srgbClr val="000000"/>
                        </a:solidFill>
                        <a:effectLst/>
                        <a:latin typeface="Arial" panose="020B0604020202020204" pitchFamily="34" charset="0"/>
                      </a:endParaRPr>
                    </a:p>
                    <a:p>
                      <a:pPr marL="342900" lvl="0" indent="-342900" algn="l" fontAlgn="base">
                        <a:lnSpc>
                          <a:spcPts val="1650"/>
                        </a:lnSpc>
                        <a:buFont typeface="Arial" panose="020B0604020202020204" pitchFamily="34" charset="0"/>
                        <a:buChar char="•"/>
                      </a:pPr>
                      <a:r>
                        <a:rPr lang="en-GB" sz="1100" b="1" i="0">
                          <a:solidFill>
                            <a:srgbClr val="000000"/>
                          </a:solidFill>
                          <a:effectLst/>
                          <a:latin typeface="Calibri" panose="020F0502020204030204" pitchFamily="34" charset="0"/>
                        </a:rPr>
                        <a:t>Sub factor 2</a:t>
                      </a:r>
                      <a:endParaRPr lang="en-GB" sz="900" b="0" i="0">
                        <a:solidFill>
                          <a:srgbClr val="000000"/>
                        </a:solidFill>
                        <a:effectLst/>
                        <a:latin typeface="Arial" panose="020B0604020202020204" pitchFamily="34" charset="0"/>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33338"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tc>
                  <a:txBody>
                    <a:bodyPr/>
                    <a:lstStyle/>
                    <a:p>
                      <a:pPr marL="342900" lvl="0" indent="-342900" algn="l" fontAlgn="base">
                        <a:lnSpc>
                          <a:spcPts val="1650"/>
                        </a:lnSpc>
                        <a:buFont typeface="Arial" panose="020B0604020202020204" pitchFamily="34" charset="0"/>
                        <a:buChar char="•"/>
                      </a:pPr>
                      <a:r>
                        <a:rPr lang="en-GB" sz="1100" b="1" i="0">
                          <a:solidFill>
                            <a:srgbClr val="000000"/>
                          </a:solidFill>
                          <a:effectLst/>
                          <a:latin typeface="Calibri" panose="020F0502020204030204" pitchFamily="34" charset="0"/>
                        </a:rPr>
                        <a:t>Sub factor 1</a:t>
                      </a:r>
                      <a:endParaRPr lang="en-GB" sz="900" b="0" i="0">
                        <a:solidFill>
                          <a:srgbClr val="000000"/>
                        </a:solidFill>
                        <a:effectLst/>
                        <a:latin typeface="Arial" panose="020B0604020202020204" pitchFamily="34" charset="0"/>
                      </a:endParaRPr>
                    </a:p>
                    <a:p>
                      <a:pPr marL="342900" lvl="0" indent="-342900" algn="l" fontAlgn="base">
                        <a:lnSpc>
                          <a:spcPts val="1650"/>
                        </a:lnSpc>
                        <a:buFont typeface="Arial" panose="020B0604020202020204" pitchFamily="34" charset="0"/>
                        <a:buChar char="•"/>
                      </a:pPr>
                      <a:r>
                        <a:rPr lang="en-GB" sz="1100" b="1" i="0">
                          <a:solidFill>
                            <a:srgbClr val="000000"/>
                          </a:solidFill>
                          <a:effectLst/>
                          <a:latin typeface="Calibri" panose="020F0502020204030204" pitchFamily="34" charset="0"/>
                        </a:rPr>
                        <a:t>Sub factor 2</a:t>
                      </a:r>
                      <a:endParaRPr lang="en-GB" sz="900" b="0" i="0">
                        <a:solidFill>
                          <a:srgbClr val="000000"/>
                        </a:solidFill>
                        <a:effectLst/>
                        <a:latin typeface="Arial" panose="020B0604020202020204" pitchFamily="34" charset="0"/>
                      </a:endParaRPr>
                    </a:p>
                  </a:txBody>
                  <a:tcPr marL="71677" marR="71677" marT="35838" marB="35838">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33338"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898766661"/>
                  </a:ext>
                </a:extLst>
              </a:tr>
            </a:tbl>
          </a:graphicData>
        </a:graphic>
      </p:graphicFrame>
    </p:spTree>
    <p:extLst>
      <p:ext uri="{BB962C8B-B14F-4D97-AF65-F5344CB8AC3E}">
        <p14:creationId xmlns:p14="http://schemas.microsoft.com/office/powerpoint/2010/main" val="2935426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71911-5742-CD83-1EB4-BD001B3CB28E}"/>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PESTEL Framework</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356FCC35-67C8-ADC6-B0A2-B5C82BD00DFB}"/>
              </a:ext>
            </a:extLst>
          </p:cNvPr>
          <p:cNvSpPr txBox="1"/>
          <p:nvPr/>
        </p:nvSpPr>
        <p:spPr>
          <a:xfrm>
            <a:off x="4177392" y="103908"/>
            <a:ext cx="7837714" cy="32850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u="sng" dirty="0">
                <a:latin typeface="Arial"/>
                <a:cs typeface="Arial"/>
              </a:rPr>
              <a:t>Advantages</a:t>
            </a:r>
          </a:p>
          <a:p>
            <a:pPr>
              <a:lnSpc>
                <a:spcPct val="90000"/>
              </a:lnSpc>
              <a:spcBef>
                <a:spcPts val="1000"/>
              </a:spcBef>
            </a:pPr>
            <a:r>
              <a:rPr lang="en-GB" sz="2400" dirty="0">
                <a:latin typeface="Arial"/>
                <a:cs typeface="Arial"/>
              </a:rPr>
              <a:t>It is a simple framework to understand, which enables an understanding of the wider business environment. It also allows a business to anticipate future business threats and to take action to avoid or minimise their impact. Lastly, it can enable an organisation to spot business opportunities and exploit them.</a:t>
            </a:r>
            <a:endParaRPr lang="en-US" sz="2400">
              <a:latin typeface="Arial"/>
              <a:cs typeface="Arial"/>
            </a:endParaRPr>
          </a:p>
          <a:p>
            <a:pPr>
              <a:lnSpc>
                <a:spcPct val="90000"/>
              </a:lnSpc>
              <a:spcBef>
                <a:spcPts val="1000"/>
              </a:spcBef>
            </a:pPr>
            <a:endParaRPr lang="en-GB" sz="2400" dirty="0">
              <a:latin typeface="Arial"/>
              <a:cs typeface="Arial"/>
            </a:endParaRPr>
          </a:p>
          <a:p>
            <a:pPr algn="l"/>
            <a:endParaRPr lang="en-US" dirty="0"/>
          </a:p>
        </p:txBody>
      </p:sp>
      <p:sp>
        <p:nvSpPr>
          <p:cNvPr id="7" name="TextBox 6">
            <a:extLst>
              <a:ext uri="{FF2B5EF4-FFF2-40B4-BE49-F238E27FC236}">
                <a16:creationId xmlns:a16="http://schemas.microsoft.com/office/drawing/2014/main" id="{45F2E777-EF29-6A64-FFC9-77AC7A7EC7BB}"/>
              </a:ext>
            </a:extLst>
          </p:cNvPr>
          <p:cNvSpPr txBox="1"/>
          <p:nvPr/>
        </p:nvSpPr>
        <p:spPr>
          <a:xfrm>
            <a:off x="4176155" y="2690502"/>
            <a:ext cx="7231578" cy="49849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u="sng" dirty="0"/>
              <a:t>Disadvantages</a:t>
            </a:r>
          </a:p>
          <a:p>
            <a:r>
              <a:rPr lang="en-GB" sz="2400" dirty="0">
                <a:latin typeface="Arial"/>
                <a:cs typeface="Arial"/>
              </a:rPr>
              <a:t>There is a temptation to identify ‘generic factors’ rather than ‘impactful factors’. There can be an overlap between the pillars and, at times, difficult to categorise some factors. It is difficult to draw a specific conclusion from the data. No weightings are allocated to the factors identified. The reason why I have chosen the PESTEL framework is because it outline all the </a:t>
            </a:r>
            <a:r>
              <a:rPr lang="en-GB" sz="2400" dirty="0" err="1">
                <a:latin typeface="Arial"/>
                <a:cs typeface="Arial"/>
              </a:rPr>
              <a:t>extrenal</a:t>
            </a:r>
            <a:r>
              <a:rPr lang="en-GB" sz="2400" dirty="0">
                <a:latin typeface="Arial"/>
                <a:cs typeface="Arial"/>
              </a:rPr>
              <a:t> factors that Green Haven have to adjust to fix their problems.</a:t>
            </a:r>
            <a:endParaRPr lang="en-US" sz="2400" dirty="0">
              <a:latin typeface="Arial"/>
              <a:cs typeface="Arial"/>
            </a:endParaRPr>
          </a:p>
          <a:p>
            <a:pPr>
              <a:lnSpc>
                <a:spcPct val="90000"/>
              </a:lnSpc>
              <a:spcBef>
                <a:spcPts val="1000"/>
              </a:spcBef>
            </a:pPr>
            <a:endParaRPr lang="en-GB" sz="2400" dirty="0">
              <a:latin typeface="Arial"/>
              <a:cs typeface="Arial"/>
            </a:endParaRPr>
          </a:p>
          <a:p>
            <a:endParaRPr lang="en-US" sz="2400" dirty="0">
              <a:latin typeface="Aptos" panose="020B0004020202020204"/>
              <a:cs typeface="Arial"/>
            </a:endParaRPr>
          </a:p>
          <a:p>
            <a:endParaRPr lang="en-US" sz="2400" dirty="0">
              <a:latin typeface="Aptos" panose="020B0004020202020204"/>
              <a:cs typeface="Arial"/>
            </a:endParaRPr>
          </a:p>
        </p:txBody>
      </p:sp>
    </p:spTree>
    <p:extLst>
      <p:ext uri="{BB962C8B-B14F-4D97-AF65-F5344CB8AC3E}">
        <p14:creationId xmlns:p14="http://schemas.microsoft.com/office/powerpoint/2010/main" val="3330279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866D9E-0E55-F497-5DD3-821595AC9043}"/>
              </a:ext>
            </a:extLst>
          </p:cNvPr>
          <p:cNvSpPr>
            <a:spLocks noGrp="1"/>
          </p:cNvSpPr>
          <p:nvPr>
            <p:ph type="title"/>
          </p:nvPr>
        </p:nvSpPr>
        <p:spPr>
          <a:xfrm>
            <a:off x="838200" y="401221"/>
            <a:ext cx="10515600" cy="1348065"/>
          </a:xfrm>
        </p:spPr>
        <p:txBody>
          <a:bodyPr>
            <a:normAutofit/>
          </a:bodyPr>
          <a:lstStyle/>
          <a:p>
            <a:r>
              <a:rPr lang="en-US" sz="5400">
                <a:solidFill>
                  <a:srgbClr val="FFFFFF"/>
                </a:solidFill>
              </a:rPr>
              <a:t>Cause and Effect</a:t>
            </a:r>
          </a:p>
        </p:txBody>
      </p:sp>
      <p:sp>
        <p:nvSpPr>
          <p:cNvPr id="3" name="Content Placeholder 2">
            <a:extLst>
              <a:ext uri="{FF2B5EF4-FFF2-40B4-BE49-F238E27FC236}">
                <a16:creationId xmlns:a16="http://schemas.microsoft.com/office/drawing/2014/main" id="{D3566D2D-D96B-04D4-3FF7-11F5920DB159}"/>
              </a:ext>
            </a:extLst>
          </p:cNvPr>
          <p:cNvSpPr>
            <a:spLocks noGrp="1"/>
          </p:cNvSpPr>
          <p:nvPr>
            <p:ph idx="1"/>
          </p:nvPr>
        </p:nvSpPr>
        <p:spPr>
          <a:xfrm>
            <a:off x="838200" y="2586789"/>
            <a:ext cx="10515600" cy="3590174"/>
          </a:xfrm>
        </p:spPr>
        <p:txBody>
          <a:bodyPr vert="horz" lIns="91440" tIns="45720" rIns="91440" bIns="45720" rtlCol="0" anchor="t">
            <a:normAutofit/>
          </a:bodyPr>
          <a:lstStyle/>
          <a:p>
            <a:pPr marL="0" indent="0">
              <a:buNone/>
            </a:pPr>
            <a:r>
              <a:rPr lang="en-US" sz="2200" dirty="0"/>
              <a:t>The Cause &amp; Effect framework is a tool that helps us identify, organize and display the possible causes of specific problems. It was created by Dr Kaoru Ishikawa a consultant from Japan. The original name of the tool was called the Ishikawa diagram but it is also known as a Fishbone Diagram because the diagram itself resembles a fish. The reason why it is used is t</a:t>
            </a:r>
            <a:r>
              <a:rPr lang="en-US" sz="2200" dirty="0">
                <a:solidFill>
                  <a:srgbClr val="1D1D1D"/>
                </a:solidFill>
                <a:highlight>
                  <a:srgbClr val="FFFFFF"/>
                </a:highlight>
                <a:latin typeface="Arial"/>
                <a:ea typeface="Source Sans Pro"/>
                <a:cs typeface="Arial"/>
              </a:rPr>
              <a:t>o help identify, change ideas and develop an improvement plan. Also, it is to enable the focus on the content of the problem, not on the history or differing personal interests. (Turas Learn, 2025) </a:t>
            </a:r>
            <a:endParaRPr lang="en-US" sz="2200">
              <a:latin typeface="Arial"/>
              <a:cs typeface="Arial"/>
            </a:endParaRPr>
          </a:p>
        </p:txBody>
      </p:sp>
    </p:spTree>
    <p:extLst>
      <p:ext uri="{BB962C8B-B14F-4D97-AF65-F5344CB8AC3E}">
        <p14:creationId xmlns:p14="http://schemas.microsoft.com/office/powerpoint/2010/main" val="401216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1">
            <a:extLst>
              <a:ext uri="{FF2B5EF4-FFF2-40B4-BE49-F238E27FC236}">
                <a16:creationId xmlns:a16="http://schemas.microsoft.com/office/drawing/2014/main" id="{E41CE807-2F04-465F-B36F-8217ACC23602}"/>
              </a:ext>
            </a:extLst>
          </p:cNvPr>
          <p:cNvSpPr>
            <a:spLocks noGrp="1"/>
          </p:cNvSpPr>
          <p:nvPr/>
        </p:nvSpPr>
        <p:spPr>
          <a:xfrm>
            <a:off x="388466" y="1028763"/>
            <a:ext cx="11585447" cy="4496781"/>
          </a:xfrm>
          <a:prstGeom prst="rect">
            <a:avLst/>
          </a:prstGeom>
          <a:ln w="38100">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cxnSp>
        <p:nvCxnSpPr>
          <p:cNvPr id="5" name="Straight Connector 4">
            <a:extLst>
              <a:ext uri="{FF2B5EF4-FFF2-40B4-BE49-F238E27FC236}">
                <a16:creationId xmlns:a16="http://schemas.microsoft.com/office/drawing/2014/main" id="{5C2CB782-63C7-C054-7B9A-CB9E7F115D2D}"/>
              </a:ext>
            </a:extLst>
          </p:cNvPr>
          <p:cNvCxnSpPr>
            <a:cxnSpLocks/>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57B5AB40-9F2E-157B-F868-0AF79BF913AD}"/>
              </a:ext>
            </a:extLst>
          </p:cNvPr>
          <p:cNvCxnSpPr>
            <a:cxnSpLocks/>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21E84F88-5766-E4B1-BF1D-AE700A8113BC}"/>
              </a:ext>
            </a:extLst>
          </p:cNvPr>
          <p:cNvCxnSpPr>
            <a:cxnSpLocks/>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4220426-7738-7FE2-F837-4F0DA923A1E8}"/>
              </a:ext>
            </a:extLst>
          </p:cNvPr>
          <p:cNvCxnSpPr>
            <a:cxnSpLocks/>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AE65558-9A26-73A1-CB5B-3A466951031C}"/>
              </a:ext>
            </a:extLst>
          </p:cNvPr>
          <p:cNvCxnSpPr>
            <a:cxnSpLocks/>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258C1D2-5D3E-88C5-5B0C-8CC845BFF36F}"/>
              </a:ext>
            </a:extLst>
          </p:cNvPr>
          <p:cNvCxnSpPr>
            <a:cxnSpLocks/>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7A7C625-C3FD-6BD8-B1A2-D5A9C272BD4E}"/>
              </a:ext>
            </a:extLst>
          </p:cNvPr>
          <p:cNvCxnSpPr>
            <a:cxnSpLocks/>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12" name="TextBox 30">
            <a:extLst>
              <a:ext uri="{FF2B5EF4-FFF2-40B4-BE49-F238E27FC236}">
                <a16:creationId xmlns:a16="http://schemas.microsoft.com/office/drawing/2014/main" id="{FDC925C4-A84A-763E-94FC-696B3173DEA9}"/>
              </a:ext>
            </a:extLst>
          </p:cNvPr>
          <p:cNvSpPr txBox="1"/>
          <p:nvPr/>
        </p:nvSpPr>
        <p:spPr>
          <a:xfrm>
            <a:off x="608512" y="1484101"/>
            <a:ext cx="2129680" cy="461665"/>
          </a:xfrm>
          <a:prstGeom prst="rect">
            <a:avLst/>
          </a:prstGeom>
          <a:noFill/>
          <a:ln w="57150">
            <a:solidFill>
              <a:srgbClr val="FFC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13" name="TextBox 31">
            <a:extLst>
              <a:ext uri="{FF2B5EF4-FFF2-40B4-BE49-F238E27FC236}">
                <a16:creationId xmlns:a16="http://schemas.microsoft.com/office/drawing/2014/main" id="{9CB24087-56B0-70A3-7D49-CD52C694A007}"/>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14" name="TextBox 32">
            <a:extLst>
              <a:ext uri="{FF2B5EF4-FFF2-40B4-BE49-F238E27FC236}">
                <a16:creationId xmlns:a16="http://schemas.microsoft.com/office/drawing/2014/main" id="{5E71C4F5-774C-CD8F-09F4-E3384A48134B}"/>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15" name="TextBox 33">
            <a:extLst>
              <a:ext uri="{FF2B5EF4-FFF2-40B4-BE49-F238E27FC236}">
                <a16:creationId xmlns:a16="http://schemas.microsoft.com/office/drawing/2014/main" id="{F27C65A9-CB47-6357-8B7D-41B2B4C2B753}"/>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16" name="TextBox 34">
            <a:extLst>
              <a:ext uri="{FF2B5EF4-FFF2-40B4-BE49-F238E27FC236}">
                <a16:creationId xmlns:a16="http://schemas.microsoft.com/office/drawing/2014/main" id="{9114005E-FB31-573D-76FF-8008D65A45B5}"/>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17" name="TextBox 35">
            <a:extLst>
              <a:ext uri="{FF2B5EF4-FFF2-40B4-BE49-F238E27FC236}">
                <a16:creationId xmlns:a16="http://schemas.microsoft.com/office/drawing/2014/main" id="{0BA0DD51-0C98-0D86-DFE6-CB9841797A60}"/>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18" name="TextBox 37">
            <a:extLst>
              <a:ext uri="{FF2B5EF4-FFF2-40B4-BE49-F238E27FC236}">
                <a16:creationId xmlns:a16="http://schemas.microsoft.com/office/drawing/2014/main" id="{EBDF9D8A-8668-B507-9A8D-714E9CCCD514}"/>
              </a:ext>
            </a:extLst>
          </p:cNvPr>
          <p:cNvSpPr txBox="1"/>
          <p:nvPr/>
        </p:nvSpPr>
        <p:spPr>
          <a:xfrm>
            <a:off x="9424002" y="3186737"/>
            <a:ext cx="2379532" cy="830997"/>
          </a:xfrm>
          <a:prstGeom prst="rect">
            <a:avLst/>
          </a:prstGeom>
          <a:noFill/>
          <a:ln w="57150">
            <a:solidFill>
              <a:schemeClr val="tx1"/>
            </a:solidFill>
          </a:ln>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b="1" dirty="0">
                <a:latin typeface="Arial"/>
                <a:cs typeface="Arial"/>
              </a:rPr>
              <a:t>30% decrease </a:t>
            </a:r>
            <a:r>
              <a:rPr lang="en-GB" sz="2400" b="1">
                <a:latin typeface="Arial"/>
                <a:cs typeface="Arial"/>
              </a:rPr>
              <a:t>in sales</a:t>
            </a:r>
            <a:endParaRPr lang="en-GB" sz="2400" b="1"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EE6A4DA6-0A62-2F7E-C832-2FE3E3FAD6F5}"/>
              </a:ext>
            </a:extLst>
          </p:cNvPr>
          <p:cNvSpPr txBox="1"/>
          <p:nvPr/>
        </p:nvSpPr>
        <p:spPr>
          <a:xfrm>
            <a:off x="5648696" y="4014849"/>
            <a:ext cx="22404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Rising cost for </a:t>
            </a:r>
            <a:r>
              <a:rPr lang="en-US"/>
              <a:t>sustainable sources</a:t>
            </a:r>
            <a:endParaRPr lang="en-US" dirty="0"/>
          </a:p>
        </p:txBody>
      </p:sp>
      <p:sp>
        <p:nvSpPr>
          <p:cNvPr id="39" name="TextBox 38">
            <a:extLst>
              <a:ext uri="{FF2B5EF4-FFF2-40B4-BE49-F238E27FC236}">
                <a16:creationId xmlns:a16="http://schemas.microsoft.com/office/drawing/2014/main" id="{950ECACC-8B6F-F36D-EAF9-C584181CB38F}"/>
              </a:ext>
            </a:extLst>
          </p:cNvPr>
          <p:cNvSpPr txBox="1"/>
          <p:nvPr/>
        </p:nvSpPr>
        <p:spPr>
          <a:xfrm>
            <a:off x="568036" y="3740727"/>
            <a:ext cx="19257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Supply chain inflation</a:t>
            </a:r>
          </a:p>
        </p:txBody>
      </p:sp>
      <p:sp>
        <p:nvSpPr>
          <p:cNvPr id="41" name="TextBox 40">
            <a:extLst>
              <a:ext uri="{FF2B5EF4-FFF2-40B4-BE49-F238E27FC236}">
                <a16:creationId xmlns:a16="http://schemas.microsoft.com/office/drawing/2014/main" id="{7D7A50CF-137B-52F8-EF89-52EF25CA23B0}"/>
              </a:ext>
            </a:extLst>
          </p:cNvPr>
          <p:cNvSpPr txBox="1"/>
          <p:nvPr/>
        </p:nvSpPr>
        <p:spPr>
          <a:xfrm>
            <a:off x="8850085" y="1295399"/>
            <a:ext cx="197031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Customer feedback on shop website is outdated and difficult to na</a:t>
            </a:r>
            <a:r>
              <a:rPr lang="en-US"/>
              <a:t>vigate</a:t>
            </a:r>
            <a:endParaRPr lang="en-US" dirty="0"/>
          </a:p>
        </p:txBody>
      </p:sp>
      <p:cxnSp>
        <p:nvCxnSpPr>
          <p:cNvPr id="42" name="Straight Arrow Connector 41">
            <a:extLst>
              <a:ext uri="{FF2B5EF4-FFF2-40B4-BE49-F238E27FC236}">
                <a16:creationId xmlns:a16="http://schemas.microsoft.com/office/drawing/2014/main" id="{32538C87-812F-F403-7DD4-B61E384E320F}"/>
              </a:ext>
            </a:extLst>
          </p:cNvPr>
          <p:cNvCxnSpPr/>
          <p:nvPr/>
        </p:nvCxnSpPr>
        <p:spPr>
          <a:xfrm flipV="1">
            <a:off x="8327571" y="2198914"/>
            <a:ext cx="533399" cy="544284"/>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40D91231-96A3-D3F8-CDCC-5E2B85B636D3}"/>
              </a:ext>
            </a:extLst>
          </p:cNvPr>
          <p:cNvCxnSpPr>
            <a:cxnSpLocks/>
          </p:cNvCxnSpPr>
          <p:nvPr/>
        </p:nvCxnSpPr>
        <p:spPr>
          <a:xfrm flipV="1">
            <a:off x="7271657" y="3962398"/>
            <a:ext cx="1142998" cy="261258"/>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09764AC4-A8F7-068E-04C2-D3AE3CAEF164}"/>
              </a:ext>
            </a:extLst>
          </p:cNvPr>
          <p:cNvCxnSpPr>
            <a:cxnSpLocks/>
          </p:cNvCxnSpPr>
          <p:nvPr/>
        </p:nvCxnSpPr>
        <p:spPr>
          <a:xfrm>
            <a:off x="1534883" y="4158343"/>
            <a:ext cx="435429" cy="544283"/>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FAA6CCF0-F35E-75DE-3453-D4AABBF1BC34}"/>
              </a:ext>
            </a:extLst>
          </p:cNvPr>
          <p:cNvCxnSpPr>
            <a:cxnSpLocks/>
          </p:cNvCxnSpPr>
          <p:nvPr/>
        </p:nvCxnSpPr>
        <p:spPr>
          <a:xfrm>
            <a:off x="4800600" y="2133597"/>
            <a:ext cx="1088569" cy="457201"/>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46" name="TextBox 45">
            <a:extLst>
              <a:ext uri="{FF2B5EF4-FFF2-40B4-BE49-F238E27FC236}">
                <a16:creationId xmlns:a16="http://schemas.microsoft.com/office/drawing/2014/main" id="{37B07408-D3B0-FB83-DB19-D6ECE6992B41}"/>
              </a:ext>
            </a:extLst>
          </p:cNvPr>
          <p:cNvSpPr txBox="1"/>
          <p:nvPr/>
        </p:nvSpPr>
        <p:spPr>
          <a:xfrm>
            <a:off x="5932714" y="2122714"/>
            <a:ext cx="18723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They struggle to </a:t>
            </a:r>
            <a:r>
              <a:rPr lang="en-US"/>
              <a:t>keep up with digital marketing trends.</a:t>
            </a:r>
            <a:endParaRPr lang="en-US" dirty="0"/>
          </a:p>
        </p:txBody>
      </p:sp>
      <p:cxnSp>
        <p:nvCxnSpPr>
          <p:cNvPr id="47" name="Straight Arrow Connector 46">
            <a:extLst>
              <a:ext uri="{FF2B5EF4-FFF2-40B4-BE49-F238E27FC236}">
                <a16:creationId xmlns:a16="http://schemas.microsoft.com/office/drawing/2014/main" id="{411C32D6-A3D3-E084-2E9C-2039B55621B4}"/>
              </a:ext>
            </a:extLst>
          </p:cNvPr>
          <p:cNvCxnSpPr>
            <a:cxnSpLocks/>
          </p:cNvCxnSpPr>
          <p:nvPr/>
        </p:nvCxnSpPr>
        <p:spPr>
          <a:xfrm>
            <a:off x="1775451" y="2961406"/>
            <a:ext cx="1338941" cy="315688"/>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48" name="TextBox 47">
            <a:extLst>
              <a:ext uri="{FF2B5EF4-FFF2-40B4-BE49-F238E27FC236}">
                <a16:creationId xmlns:a16="http://schemas.microsoft.com/office/drawing/2014/main" id="{626C7379-4EB5-C9EF-8B44-A93040FD0B22}"/>
              </a:ext>
            </a:extLst>
          </p:cNvPr>
          <p:cNvSpPr txBox="1"/>
          <p:nvPr/>
        </p:nvSpPr>
        <p:spPr>
          <a:xfrm>
            <a:off x="489857" y="2209799"/>
            <a:ext cx="12300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They rely on word of mouth</a:t>
            </a:r>
          </a:p>
        </p:txBody>
      </p:sp>
      <p:cxnSp>
        <p:nvCxnSpPr>
          <p:cNvPr id="49" name="Straight Arrow Connector 48">
            <a:extLst>
              <a:ext uri="{FF2B5EF4-FFF2-40B4-BE49-F238E27FC236}">
                <a16:creationId xmlns:a16="http://schemas.microsoft.com/office/drawing/2014/main" id="{559CBE51-710C-1DAF-0DE5-AE41886CC469}"/>
              </a:ext>
            </a:extLst>
          </p:cNvPr>
          <p:cNvCxnSpPr>
            <a:cxnSpLocks/>
          </p:cNvCxnSpPr>
          <p:nvPr/>
        </p:nvCxnSpPr>
        <p:spPr>
          <a:xfrm flipV="1">
            <a:off x="3201478" y="2983180"/>
            <a:ext cx="97972" cy="370112"/>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51" name="TextBox 50">
            <a:extLst>
              <a:ext uri="{FF2B5EF4-FFF2-40B4-BE49-F238E27FC236}">
                <a16:creationId xmlns:a16="http://schemas.microsoft.com/office/drawing/2014/main" id="{510CCD06-D17C-DBBD-6706-516ED7A70CB5}"/>
              </a:ext>
            </a:extLst>
          </p:cNvPr>
          <p:cNvSpPr txBox="1"/>
          <p:nvPr/>
        </p:nvSpPr>
        <p:spPr>
          <a:xfrm>
            <a:off x="2754085" y="2122713"/>
            <a:ext cx="17743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Occasional upload to social media</a:t>
            </a:r>
            <a:endParaRPr lang="en-US" dirty="0"/>
          </a:p>
        </p:txBody>
      </p:sp>
      <p:sp>
        <p:nvSpPr>
          <p:cNvPr id="52" name="TextBox 51">
            <a:extLst>
              <a:ext uri="{FF2B5EF4-FFF2-40B4-BE49-F238E27FC236}">
                <a16:creationId xmlns:a16="http://schemas.microsoft.com/office/drawing/2014/main" id="{93912213-EF29-FCBD-2DB9-4E731A900864}"/>
              </a:ext>
            </a:extLst>
          </p:cNvPr>
          <p:cNvSpPr txBox="1"/>
          <p:nvPr/>
        </p:nvSpPr>
        <p:spPr>
          <a:xfrm>
            <a:off x="3189514" y="3831771"/>
            <a:ext cx="17308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Not enough </a:t>
            </a:r>
            <a:r>
              <a:rPr lang="en-US"/>
              <a:t>online orders </a:t>
            </a:r>
          </a:p>
        </p:txBody>
      </p:sp>
    </p:spTree>
    <p:extLst>
      <p:ext uri="{BB962C8B-B14F-4D97-AF65-F5344CB8AC3E}">
        <p14:creationId xmlns:p14="http://schemas.microsoft.com/office/powerpoint/2010/main" val="1948489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4D575-1351-6AAC-C001-FBA8A68CBE47}"/>
              </a:ext>
            </a:extLst>
          </p:cNvPr>
          <p:cNvSpPr>
            <a:spLocks noGrp="1"/>
          </p:cNvSpPr>
          <p:nvPr>
            <p:ph type="title"/>
          </p:nvPr>
        </p:nvSpPr>
        <p:spPr/>
        <p:txBody>
          <a:bodyPr/>
          <a:lstStyle/>
          <a:p>
            <a:r>
              <a:rPr lang="en-US" dirty="0"/>
              <a:t>Key </a:t>
            </a:r>
            <a:r>
              <a:rPr lang="en-US"/>
              <a:t>Findings</a:t>
            </a:r>
            <a:endParaRPr lang="en-US" dirty="0"/>
          </a:p>
        </p:txBody>
      </p:sp>
      <p:sp>
        <p:nvSpPr>
          <p:cNvPr id="3" name="Content Placeholder 2">
            <a:extLst>
              <a:ext uri="{FF2B5EF4-FFF2-40B4-BE49-F238E27FC236}">
                <a16:creationId xmlns:a16="http://schemas.microsoft.com/office/drawing/2014/main" id="{1A0AC7CD-5F84-F1FA-EEA2-BC95A4086988}"/>
              </a:ext>
            </a:extLst>
          </p:cNvPr>
          <p:cNvSpPr>
            <a:spLocks noGrp="1"/>
          </p:cNvSpPr>
          <p:nvPr>
            <p:ph idx="1"/>
          </p:nvPr>
        </p:nvSpPr>
        <p:spPr/>
        <p:txBody>
          <a:bodyPr vert="horz" lIns="91440" tIns="45720" rIns="91440" bIns="45720" rtlCol="0" anchor="t">
            <a:normAutofit/>
          </a:bodyPr>
          <a:lstStyle/>
          <a:p>
            <a:r>
              <a:rPr lang="en-US" dirty="0"/>
              <a:t>Throughout reading this case study, I have found that the 2 new competitors are really putting the </a:t>
            </a:r>
            <a:r>
              <a:rPr lang="en-US" err="1"/>
              <a:t>pressur</a:t>
            </a:r>
            <a:r>
              <a:rPr lang="en-US" dirty="0"/>
              <a:t>e on Green Haven Florists, especially with the pricing of </a:t>
            </a:r>
            <a:r>
              <a:rPr lang="en-US"/>
              <a:t>their flowers</a:t>
            </a:r>
          </a:p>
          <a:p>
            <a:r>
              <a:rPr lang="en-US" dirty="0"/>
              <a:t>I have found out that the </a:t>
            </a:r>
            <a:r>
              <a:rPr lang="en-US" err="1"/>
              <a:t>sustainab</a:t>
            </a:r>
            <a:r>
              <a:rPr lang="en-US"/>
              <a:t>le materials are quite expensive, especially if you are importing exotic plants</a:t>
            </a:r>
          </a:p>
          <a:p>
            <a:r>
              <a:rPr lang="en-US" dirty="0"/>
              <a:t>There are cust</a:t>
            </a:r>
            <a:r>
              <a:rPr lang="en-US"/>
              <a:t>omers who are getting lazy with online shopping and expecting next day delivery options</a:t>
            </a:r>
          </a:p>
          <a:p>
            <a:r>
              <a:rPr lang="en-US" dirty="0"/>
              <a:t>Finally, the location of the shop is not suitable </a:t>
            </a:r>
            <a:r>
              <a:rPr lang="en-US"/>
              <a:t>any more.</a:t>
            </a:r>
          </a:p>
          <a:p>
            <a:endParaRPr lang="en-US" dirty="0"/>
          </a:p>
        </p:txBody>
      </p:sp>
    </p:spTree>
    <p:extLst>
      <p:ext uri="{BB962C8B-B14F-4D97-AF65-F5344CB8AC3E}">
        <p14:creationId xmlns:p14="http://schemas.microsoft.com/office/powerpoint/2010/main" val="2655981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8FDA-ABF3-ABA8-2875-827F75AC7C1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1A4415B7-EFE6-5000-46DB-6526D5450976}"/>
              </a:ext>
            </a:extLst>
          </p:cNvPr>
          <p:cNvSpPr>
            <a:spLocks noGrp="1"/>
          </p:cNvSpPr>
          <p:nvPr>
            <p:ph idx="1"/>
          </p:nvPr>
        </p:nvSpPr>
        <p:spPr>
          <a:xfrm>
            <a:off x="838200" y="1444625"/>
            <a:ext cx="10515600" cy="4732338"/>
          </a:xfrm>
        </p:spPr>
        <p:txBody>
          <a:bodyPr vert="horz" lIns="91440" tIns="45720" rIns="91440" bIns="45720" rtlCol="0" anchor="t">
            <a:normAutofit/>
          </a:bodyPr>
          <a:lstStyle/>
          <a:p>
            <a:r>
              <a:rPr lang="en-US" sz="1800"/>
              <a:t>Floral Daily, (2025) </a:t>
            </a:r>
            <a:r>
              <a:rPr lang="en-US" sz="1800" i="1"/>
              <a:t>How Technology is Transforming the Floral Industry </a:t>
            </a:r>
            <a:r>
              <a:rPr lang="en-US" sz="1800"/>
              <a:t>available at </a:t>
            </a:r>
            <a:r>
              <a:rPr lang="en-US" sz="1800" dirty="0">
                <a:ea typeface="+mn-lt"/>
                <a:cs typeface="+mn-lt"/>
                <a:hlinkClick r:id="rId2"/>
              </a:rPr>
              <a:t>https://www.floraldaily.com/article/9737079/how-technology-is-transforming-the-floral-industry/</a:t>
            </a:r>
            <a:r>
              <a:rPr lang="en-US" sz="1800">
                <a:ea typeface="+mn-lt"/>
                <a:cs typeface="+mn-lt"/>
              </a:rPr>
              <a:t> access on 17th March 2026</a:t>
            </a:r>
          </a:p>
          <a:p>
            <a:r>
              <a:rPr lang="en-US" sz="1800" dirty="0"/>
              <a:t>Fredenburgh, Jez (2019) </a:t>
            </a:r>
            <a:r>
              <a:rPr lang="en-US" sz="1800" i="1" dirty="0"/>
              <a:t>The 4'000 Mile Flower Delivery </a:t>
            </a:r>
            <a:r>
              <a:rPr lang="en-US" sz="1800" dirty="0"/>
              <a:t>available at </a:t>
            </a:r>
            <a:r>
              <a:rPr lang="en-US" sz="1800" dirty="0">
                <a:ea typeface="+mn-lt"/>
                <a:cs typeface="+mn-lt"/>
                <a:hlinkClick r:id="rId3"/>
              </a:rPr>
              <a:t>https://www.bbc.com/future/bespoke/made-on-earth/the-new-roots-of-the-flower-trade/</a:t>
            </a:r>
            <a:r>
              <a:rPr lang="en-US" sz="1800" dirty="0">
                <a:ea typeface="+mn-lt"/>
                <a:cs typeface="+mn-lt"/>
              </a:rPr>
              <a:t> </a:t>
            </a:r>
            <a:r>
              <a:rPr lang="en-US" sz="1800">
                <a:ea typeface="+mn-lt"/>
                <a:cs typeface="+mn-lt"/>
              </a:rPr>
              <a:t>access on 17th March 2026</a:t>
            </a:r>
            <a:endParaRPr lang="en-US" sz="1800" dirty="0">
              <a:ea typeface="+mn-lt"/>
              <a:cs typeface="+mn-lt"/>
            </a:endParaRPr>
          </a:p>
          <a:p>
            <a:r>
              <a:rPr lang="en-US" sz="1800"/>
              <a:t>Fredenburgh, Jez (2019) </a:t>
            </a:r>
            <a:r>
              <a:rPr lang="en-US" sz="1800" i="1"/>
              <a:t>The 4'000 Mile Flower Delivery </a:t>
            </a:r>
            <a:r>
              <a:rPr lang="en-US" sz="1800"/>
              <a:t>available at </a:t>
            </a:r>
            <a:r>
              <a:rPr lang="en-US" sz="1800" dirty="0">
                <a:hlinkClick r:id="rId3"/>
              </a:rPr>
              <a:t>https://www.bbc.com/future/bespoke/made-on-earth/the-new-roots-of-the-flower-trade/</a:t>
            </a:r>
            <a:r>
              <a:rPr lang="en-US" sz="1800"/>
              <a:t> access on 17th March 2026</a:t>
            </a:r>
          </a:p>
          <a:p>
            <a:r>
              <a:rPr lang="en-US" sz="1800"/>
              <a:t>Fredenburgh, Jez (2019) </a:t>
            </a:r>
            <a:r>
              <a:rPr lang="en-US" sz="1800" i="1"/>
              <a:t>The 4'000 Mile Flower Delivery </a:t>
            </a:r>
            <a:r>
              <a:rPr lang="en-US" sz="1800"/>
              <a:t>available at </a:t>
            </a:r>
            <a:r>
              <a:rPr lang="en-US" sz="1800" dirty="0">
                <a:hlinkClick r:id="rId3"/>
              </a:rPr>
              <a:t>https://www.bbc.com/future/bespoke/made-on-earth/the-new-roots-of-the-flower-trade/</a:t>
            </a:r>
            <a:r>
              <a:rPr lang="en-US" sz="1800"/>
              <a:t> access on 17th March 2026</a:t>
            </a:r>
          </a:p>
          <a:p>
            <a:r>
              <a:rPr lang="en-US" sz="1800" dirty="0"/>
              <a:t>Turas Learn, (2025) </a:t>
            </a:r>
            <a:r>
              <a:rPr lang="en-US" sz="1800" i="1" dirty="0"/>
              <a:t>Quality Improvement Zone: Cause and Effect Diagram</a:t>
            </a:r>
            <a:r>
              <a:rPr lang="en-US" sz="1800" dirty="0"/>
              <a:t> available at </a:t>
            </a:r>
            <a:r>
              <a:rPr lang="en-US" sz="1800" dirty="0">
                <a:ea typeface="+mn-lt"/>
                <a:cs typeface="+mn-lt"/>
                <a:hlinkClick r:id="rId4"/>
              </a:rPr>
              <a:t>https://learn.nes.nhs.scot/2363/quality-improvement-zone/qi-tools/cause-and-effect-diagram#:~:text=A%20fishbone%20diagram%2C%20also%20known%20as%20a,Focus%20the%20team%20on%20the%20problem%20content</a:t>
            </a:r>
            <a:r>
              <a:rPr lang="en-US" sz="1800" dirty="0">
                <a:ea typeface="+mn-lt"/>
                <a:cs typeface="+mn-lt"/>
              </a:rPr>
              <a:t> </a:t>
            </a:r>
            <a:r>
              <a:rPr lang="en-US" sz="1800">
                <a:ea typeface="+mn-lt"/>
                <a:cs typeface="+mn-lt"/>
              </a:rPr>
              <a:t>access on 17th March 2026</a:t>
            </a:r>
            <a:endParaRPr lang="en-US" sz="1800" dirty="0">
              <a:ea typeface="+mn-lt"/>
              <a:cs typeface="+mn-lt"/>
            </a:endParaRPr>
          </a:p>
          <a:p>
            <a:endParaRPr lang="en-US" sz="1800" dirty="0"/>
          </a:p>
        </p:txBody>
      </p:sp>
    </p:spTree>
    <p:extLst>
      <p:ext uri="{BB962C8B-B14F-4D97-AF65-F5344CB8AC3E}">
        <p14:creationId xmlns:p14="http://schemas.microsoft.com/office/powerpoint/2010/main" val="3918727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Student Name: Darius Brown-Hamilton Student ID: 2433379 Lecturer's Name: Annamarie Dufficy  Module Code: LCLM 4004 Module Name: Problem Solving &amp; Decision Making Component 1: Green Haven Florists</vt:lpstr>
      <vt:lpstr>General Overview</vt:lpstr>
      <vt:lpstr>Green Haven Florists</vt:lpstr>
      <vt:lpstr>The problems of Green Haven Florists</vt:lpstr>
      <vt:lpstr>PowerPoint Presentation</vt:lpstr>
      <vt:lpstr>PESTEL</vt:lpstr>
      <vt:lpstr>PESTEL Framework</vt:lpstr>
      <vt:lpstr>Cause and Effect</vt:lpstr>
      <vt:lpstr>PowerPoint Presentation</vt:lpstr>
      <vt:lpstr>Key Findings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835</cp:revision>
  <dcterms:created xsi:type="dcterms:W3CDTF">2025-09-22T11:18:50Z</dcterms:created>
  <dcterms:modified xsi:type="dcterms:W3CDTF">2026-03-17T15:12:02Z</dcterms:modified>
</cp:coreProperties>
</file>