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6"/>
  </p:notesMasterIdLst>
  <p:sldIdLst>
    <p:sldId id="257" r:id="rId6"/>
    <p:sldId id="258" r:id="rId7"/>
    <p:sldId id="259" r:id="rId8"/>
    <p:sldId id="260" r:id="rId9"/>
    <p:sldId id="261" r:id="rId10"/>
    <p:sldId id="264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63" r:id="rId19"/>
    <p:sldId id="262" r:id="rId20"/>
    <p:sldId id="274" r:id="rId21"/>
    <p:sldId id="275" r:id="rId22"/>
    <p:sldId id="276" r:id="rId23"/>
    <p:sldId id="277" r:id="rId24"/>
    <p:sldId id="278" r:id="rId25"/>
    <p:sldId id="279" r:id="rId26"/>
    <p:sldId id="256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6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6C7CB1-56B6-4E69-94F7-3E60C73BC7AA}" v="57" dt="2023-03-29T17:51:57.2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3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7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Ewin (2004294)" userId="S::2004294@student.uwtsd.ac.uk::5f8705cf-6830-4ef2-a511-e52e95a7a98f" providerId="AD" clId="Web-{736C7CB1-56B6-4E69-94F7-3E60C73BC7AA}"/>
    <pc:docChg chg="modSld">
      <pc:chgData name="Rhys Ewin (2004294)" userId="S::2004294@student.uwtsd.ac.uk::5f8705cf-6830-4ef2-a511-e52e95a7a98f" providerId="AD" clId="Web-{736C7CB1-56B6-4E69-94F7-3E60C73BC7AA}" dt="2023-03-29T17:51:56.341" v="79" actId="20577"/>
      <pc:docMkLst>
        <pc:docMk/>
      </pc:docMkLst>
      <pc:sldChg chg="addSp modSp mod setBg">
        <pc:chgData name="Rhys Ewin (2004294)" userId="S::2004294@student.uwtsd.ac.uk::5f8705cf-6830-4ef2-a511-e52e95a7a98f" providerId="AD" clId="Web-{736C7CB1-56B6-4E69-94F7-3E60C73BC7AA}" dt="2023-03-29T17:42:39.976" v="50" actId="20577"/>
        <pc:sldMkLst>
          <pc:docMk/>
          <pc:sldMk cId="2564708109" sldId="257"/>
        </pc:sldMkLst>
        <pc:spChg chg="mod">
          <ac:chgData name="Rhys Ewin (2004294)" userId="S::2004294@student.uwtsd.ac.uk::5f8705cf-6830-4ef2-a511-e52e95a7a98f" providerId="AD" clId="Web-{736C7CB1-56B6-4E69-94F7-3E60C73BC7AA}" dt="2023-03-29T17:42:28.476" v="48"/>
          <ac:spMkLst>
            <pc:docMk/>
            <pc:sldMk cId="2564708109" sldId="257"/>
            <ac:spMk id="2" creationId="{FD031810-B2F1-29A5-150D-4BB5A0C45B46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42:39.976" v="50" actId="20577"/>
          <ac:spMkLst>
            <pc:docMk/>
            <pc:sldMk cId="2564708109" sldId="257"/>
            <ac:spMk id="3" creationId="{6BC23B47-5B34-1A53-EC53-CDF472AA82AD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42:28.476" v="48"/>
          <ac:spMkLst>
            <pc:docMk/>
            <pc:sldMk cId="2564708109" sldId="257"/>
            <ac:spMk id="9" creationId="{D47766EE-4192-4B2D-A5A0-F60F9A5F743F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42:28.476" v="48"/>
          <ac:spMkLst>
            <pc:docMk/>
            <pc:sldMk cId="2564708109" sldId="257"/>
            <ac:spMk id="11" creationId="{D6705569-F545-4F47-A260-A9202826EA20}"/>
          </ac:spMkLst>
        </pc:spChg>
        <pc:picChg chg="add mod ord">
          <ac:chgData name="Rhys Ewin (2004294)" userId="S::2004294@student.uwtsd.ac.uk::5f8705cf-6830-4ef2-a511-e52e95a7a98f" providerId="AD" clId="Web-{736C7CB1-56B6-4E69-94F7-3E60C73BC7AA}" dt="2023-03-29T17:42:28.476" v="48"/>
          <ac:picMkLst>
            <pc:docMk/>
            <pc:sldMk cId="2564708109" sldId="257"/>
            <ac:picMk id="4" creationId="{BC6BF5BC-E8E4-A69F-E126-8F37F18E79E4}"/>
          </ac:picMkLst>
        </pc:picChg>
      </pc:sldChg>
      <pc:sldChg chg="addSp delSp modSp">
        <pc:chgData name="Rhys Ewin (2004294)" userId="S::2004294@student.uwtsd.ac.uk::5f8705cf-6830-4ef2-a511-e52e95a7a98f" providerId="AD" clId="Web-{736C7CB1-56B6-4E69-94F7-3E60C73BC7AA}" dt="2023-03-29T17:45:18.076" v="66" actId="1076"/>
        <pc:sldMkLst>
          <pc:docMk/>
          <pc:sldMk cId="3912734130" sldId="258"/>
        </pc:sldMkLst>
        <pc:spChg chg="del">
          <ac:chgData name="Rhys Ewin (2004294)" userId="S::2004294@student.uwtsd.ac.uk::5f8705cf-6830-4ef2-a511-e52e95a7a98f" providerId="AD" clId="Web-{736C7CB1-56B6-4E69-94F7-3E60C73BC7AA}" dt="2023-03-29T17:44:25.917" v="57"/>
          <ac:spMkLst>
            <pc:docMk/>
            <pc:sldMk cId="3912734130" sldId="258"/>
            <ac:spMk id="3" creationId="{BB5D28C4-257B-5A17-3553-B2F8F58C6C9D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44:32.386" v="58" actId="1076"/>
          <ac:spMkLst>
            <pc:docMk/>
            <pc:sldMk cId="3912734130" sldId="258"/>
            <ac:spMk id="5" creationId="{6CC54769-6D6D-75DE-6C36-7D6BB2DF697F}"/>
          </ac:spMkLst>
        </pc:spChg>
        <pc:graphicFrameChg chg="add mod modGraphic">
          <ac:chgData name="Rhys Ewin (2004294)" userId="S::2004294@student.uwtsd.ac.uk::5f8705cf-6830-4ef2-a511-e52e95a7a98f" providerId="AD" clId="Web-{736C7CB1-56B6-4E69-94F7-3E60C73BC7AA}" dt="2023-03-29T17:45:18.076" v="66" actId="1076"/>
          <ac:graphicFrameMkLst>
            <pc:docMk/>
            <pc:sldMk cId="3912734130" sldId="258"/>
            <ac:graphicFrameMk id="7" creationId="{C5A647AA-922C-855D-2F26-6B4C042B38CA}"/>
          </ac:graphicFrameMkLst>
        </pc:graphicFrameChg>
        <pc:picChg chg="add del mod">
          <ac:chgData name="Rhys Ewin (2004294)" userId="S::2004294@student.uwtsd.ac.uk::5f8705cf-6830-4ef2-a511-e52e95a7a98f" providerId="AD" clId="Web-{736C7CB1-56B6-4E69-94F7-3E60C73BC7AA}" dt="2023-03-29T17:44:19.167" v="56"/>
          <ac:picMkLst>
            <pc:docMk/>
            <pc:sldMk cId="3912734130" sldId="258"/>
            <ac:picMk id="4" creationId="{60AC37EA-9A01-D3C9-D163-F3F9A63A6A27}"/>
          </ac:picMkLst>
        </pc:picChg>
      </pc:sldChg>
      <pc:sldChg chg="addSp modSp mod setBg">
        <pc:chgData name="Rhys Ewin (2004294)" userId="S::2004294@student.uwtsd.ac.uk::5f8705cf-6830-4ef2-a511-e52e95a7a98f" providerId="AD" clId="Web-{736C7CB1-56B6-4E69-94F7-3E60C73BC7AA}" dt="2023-03-29T17:37:32.949" v="6"/>
        <pc:sldMkLst>
          <pc:docMk/>
          <pc:sldMk cId="621381808" sldId="259"/>
        </pc:sldMkLst>
        <pc:spChg chg="mod">
          <ac:chgData name="Rhys Ewin (2004294)" userId="S::2004294@student.uwtsd.ac.uk::5f8705cf-6830-4ef2-a511-e52e95a7a98f" providerId="AD" clId="Web-{736C7CB1-56B6-4E69-94F7-3E60C73BC7AA}" dt="2023-03-29T17:37:32.949" v="6"/>
          <ac:spMkLst>
            <pc:docMk/>
            <pc:sldMk cId="621381808" sldId="259"/>
            <ac:spMk id="2" creationId="{81F84DAA-F39A-C90B-EB5B-1DFBEF2B435A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7:32.949" v="6"/>
          <ac:spMkLst>
            <pc:docMk/>
            <pc:sldMk cId="621381808" sldId="259"/>
            <ac:spMk id="3" creationId="{CE05709A-9018-9442-F0AF-9B607CA253AF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7:32.949" v="6"/>
          <ac:spMkLst>
            <pc:docMk/>
            <pc:sldMk cId="621381808" sldId="259"/>
            <ac:spMk id="10" creationId="{F13C74B1-5B17-4795-BED0-7140497B445A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7:32.949" v="6"/>
          <ac:spMkLst>
            <pc:docMk/>
            <pc:sldMk cId="621381808" sldId="259"/>
            <ac:spMk id="12" creationId="{D4974D33-8DC5-464E-8C6D-BE58F0669C17}"/>
          </ac:spMkLst>
        </pc:spChg>
        <pc:picChg chg="mod">
          <ac:chgData name="Rhys Ewin (2004294)" userId="S::2004294@student.uwtsd.ac.uk::5f8705cf-6830-4ef2-a511-e52e95a7a98f" providerId="AD" clId="Web-{736C7CB1-56B6-4E69-94F7-3E60C73BC7AA}" dt="2023-03-29T17:37:32.949" v="6"/>
          <ac:picMkLst>
            <pc:docMk/>
            <pc:sldMk cId="621381808" sldId="259"/>
            <ac:picMk id="5" creationId="{168E2231-63A7-A663-F7FF-E8C52AC98D78}"/>
          </ac:picMkLst>
        </pc:picChg>
      </pc:sldChg>
      <pc:sldChg chg="addSp delSp modSp mod setBg setClrOvrMap">
        <pc:chgData name="Rhys Ewin (2004294)" userId="S::2004294@student.uwtsd.ac.uk::5f8705cf-6830-4ef2-a511-e52e95a7a98f" providerId="AD" clId="Web-{736C7CB1-56B6-4E69-94F7-3E60C73BC7AA}" dt="2023-03-29T17:38:14.357" v="10"/>
        <pc:sldMkLst>
          <pc:docMk/>
          <pc:sldMk cId="3651612158" sldId="260"/>
        </pc:sldMkLst>
        <pc:spChg chg="mo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2" creationId="{20ED81A3-1A94-69CF-C4E5-21323DA31554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3" creationId="{2FBB1AB1-9624-2C44-4B90-91AB37310F88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08.013" v="8"/>
          <ac:spMkLst>
            <pc:docMk/>
            <pc:sldMk cId="3651612158" sldId="260"/>
            <ac:spMk id="17" creationId="{07977D39-626F-40D7-B00F-16E02602DD5A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08.013" v="8"/>
          <ac:spMkLst>
            <pc:docMk/>
            <pc:sldMk cId="3651612158" sldId="260"/>
            <ac:spMk id="19" creationId="{B905CDE4-B751-4B3E-B625-6E59F8903414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08.013" v="8"/>
          <ac:spMkLst>
            <pc:docMk/>
            <pc:sldMk cId="3651612158" sldId="260"/>
            <ac:spMk id="21" creationId="{08108C16-F4C0-44AA-999D-17BD39219B24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08.013" v="8"/>
          <ac:spMkLst>
            <pc:docMk/>
            <pc:sldMk cId="3651612158" sldId="260"/>
            <ac:spMk id="23" creationId="{CDC29AC1-2821-4FCC-B597-88DAF39C36FE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08.013" v="8"/>
          <ac:spMkLst>
            <pc:docMk/>
            <pc:sldMk cId="3651612158" sldId="260"/>
            <ac:spMk id="25" creationId="{C8F10CB3-3B5E-4C7A-98CF-B87454DDFA39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27" creationId="{AB902CB9-C7DC-4673-B7D5-F22DCF0EC54E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32" creationId="{07977D39-626F-40D7-B00F-16E02602DD5A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34" creationId="{B905CDE4-B751-4B3E-B625-6E59F8903414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36" creationId="{08108C16-F4C0-44AA-999D-17BD39219B24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38" creationId="{CDC29AC1-2821-4FCC-B597-88DAF39C36FE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4.357" v="10"/>
          <ac:spMkLst>
            <pc:docMk/>
            <pc:sldMk cId="3651612158" sldId="260"/>
            <ac:spMk id="40" creationId="{C8F10CB3-3B5E-4C7A-98CF-B87454DDFA39}"/>
          </ac:spMkLst>
        </pc:spChg>
        <pc:picChg chg="mod ord">
          <ac:chgData name="Rhys Ewin (2004294)" userId="S::2004294@student.uwtsd.ac.uk::5f8705cf-6830-4ef2-a511-e52e95a7a98f" providerId="AD" clId="Web-{736C7CB1-56B6-4E69-94F7-3E60C73BC7AA}" dt="2023-03-29T17:38:14.357" v="10"/>
          <ac:picMkLst>
            <pc:docMk/>
            <pc:sldMk cId="3651612158" sldId="260"/>
            <ac:picMk id="5" creationId="{B805D83B-7DA0-B2A7-8A50-F717AB4EC448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4.357" v="10"/>
          <ac:picMkLst>
            <pc:docMk/>
            <pc:sldMk cId="3651612158" sldId="260"/>
            <ac:picMk id="6" creationId="{D8E8A26F-E761-9171-168D-3DCF55C50AD0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4.357" v="10"/>
          <ac:picMkLst>
            <pc:docMk/>
            <pc:sldMk cId="3651612158" sldId="260"/>
            <ac:picMk id="8" creationId="{C9D8AD70-4A39-3D7F-B6FE-7A2783A2891A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4.357" v="10"/>
          <ac:picMkLst>
            <pc:docMk/>
            <pc:sldMk cId="3651612158" sldId="260"/>
            <ac:picMk id="10" creationId="{6B9B769C-246B-1CC8-2EA6-E5786C6E94DC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4.357" v="10"/>
          <ac:picMkLst>
            <pc:docMk/>
            <pc:sldMk cId="3651612158" sldId="260"/>
            <ac:picMk id="12" creationId="{1E3EA33A-1B4D-C65D-74E4-C287E927E364}"/>
          </ac:picMkLst>
        </pc:picChg>
      </pc:sldChg>
      <pc:sldChg chg="addSp modSp mod setBg">
        <pc:chgData name="Rhys Ewin (2004294)" userId="S::2004294@student.uwtsd.ac.uk::5f8705cf-6830-4ef2-a511-e52e95a7a98f" providerId="AD" clId="Web-{736C7CB1-56B6-4E69-94F7-3E60C73BC7AA}" dt="2023-03-29T17:46:19.031" v="73" actId="20577"/>
        <pc:sldMkLst>
          <pc:docMk/>
          <pc:sldMk cId="3754123128" sldId="261"/>
        </pc:sldMkLst>
        <pc:spChg chg="mod">
          <ac:chgData name="Rhys Ewin (2004294)" userId="S::2004294@student.uwtsd.ac.uk::5f8705cf-6830-4ef2-a511-e52e95a7a98f" providerId="AD" clId="Web-{736C7CB1-56B6-4E69-94F7-3E60C73BC7AA}" dt="2023-03-29T17:46:19.031" v="73" actId="20577"/>
          <ac:spMkLst>
            <pc:docMk/>
            <pc:sldMk cId="3754123128" sldId="261"/>
            <ac:spMk id="2" creationId="{C34EE2AE-FCFB-E7C6-99F9-E0571F94B9D9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46:14.546" v="72" actId="20577"/>
          <ac:spMkLst>
            <pc:docMk/>
            <pc:sldMk cId="3754123128" sldId="261"/>
            <ac:spMk id="3" creationId="{762F4E55-AB49-15C7-0D79-53C4F7399917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9.029" v="11"/>
          <ac:spMkLst>
            <pc:docMk/>
            <pc:sldMk cId="3754123128" sldId="261"/>
            <ac:spMk id="13" creationId="{07977D39-626F-40D7-B00F-16E02602DD5A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9.029" v="11"/>
          <ac:spMkLst>
            <pc:docMk/>
            <pc:sldMk cId="3754123128" sldId="261"/>
            <ac:spMk id="15" creationId="{B905CDE4-B751-4B3E-B625-6E59F8903414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9.029" v="11"/>
          <ac:spMkLst>
            <pc:docMk/>
            <pc:sldMk cId="3754123128" sldId="261"/>
            <ac:spMk id="17" creationId="{08108C16-F4C0-44AA-999D-17BD39219B24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9.029" v="11"/>
          <ac:spMkLst>
            <pc:docMk/>
            <pc:sldMk cId="3754123128" sldId="261"/>
            <ac:spMk id="19" creationId="{CDC29AC1-2821-4FCC-B597-88DAF39C36FE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8:19.029" v="11"/>
          <ac:spMkLst>
            <pc:docMk/>
            <pc:sldMk cId="3754123128" sldId="261"/>
            <ac:spMk id="21" creationId="{C8F10CB3-3B5E-4C7A-98CF-B87454DDFA39}"/>
          </ac:spMkLst>
        </pc:spChg>
        <pc:picChg chg="mod">
          <ac:chgData name="Rhys Ewin (2004294)" userId="S::2004294@student.uwtsd.ac.uk::5f8705cf-6830-4ef2-a511-e52e95a7a98f" providerId="AD" clId="Web-{736C7CB1-56B6-4E69-94F7-3E60C73BC7AA}" dt="2023-03-29T17:38:19.029" v="11"/>
          <ac:picMkLst>
            <pc:docMk/>
            <pc:sldMk cId="3754123128" sldId="261"/>
            <ac:picMk id="4" creationId="{798C963C-5066-FD1E-4B42-64A12C6D1EAA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38:19.029" v="11"/>
          <ac:picMkLst>
            <pc:docMk/>
            <pc:sldMk cId="3754123128" sldId="261"/>
            <ac:picMk id="5" creationId="{7CB2D872-5776-4354-5A90-5FB82EE261BC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9.029" v="11"/>
          <ac:picMkLst>
            <pc:docMk/>
            <pc:sldMk cId="3754123128" sldId="261"/>
            <ac:picMk id="6" creationId="{D0104452-5952-4411-A257-6FF1E4DC5F67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38:19.029" v="11"/>
          <ac:picMkLst>
            <pc:docMk/>
            <pc:sldMk cId="3754123128" sldId="261"/>
            <ac:picMk id="7" creationId="{7898C65E-4F69-3AB5-BE90-4495AB9C3CF1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38:19.029" v="11"/>
          <ac:picMkLst>
            <pc:docMk/>
            <pc:sldMk cId="3754123128" sldId="261"/>
            <ac:picMk id="8" creationId="{36FDA9E9-9D85-39CF-7E88-9B4D05352742}"/>
          </ac:picMkLst>
        </pc:picChg>
      </pc:sldChg>
      <pc:sldChg chg="addSp delSp modSp mod setBg">
        <pc:chgData name="Rhys Ewin (2004294)" userId="S::2004294@student.uwtsd.ac.uk::5f8705cf-6830-4ef2-a511-e52e95a7a98f" providerId="AD" clId="Web-{736C7CB1-56B6-4E69-94F7-3E60C73BC7AA}" dt="2023-03-29T17:39:28.094" v="21" actId="1076"/>
        <pc:sldMkLst>
          <pc:docMk/>
          <pc:sldMk cId="1473703641" sldId="264"/>
        </pc:sldMkLst>
        <pc:spChg chg="mod">
          <ac:chgData name="Rhys Ewin (2004294)" userId="S::2004294@student.uwtsd.ac.uk::5f8705cf-6830-4ef2-a511-e52e95a7a98f" providerId="AD" clId="Web-{736C7CB1-56B6-4E69-94F7-3E60C73BC7AA}" dt="2023-03-29T17:39:00.515" v="16"/>
          <ac:spMkLst>
            <pc:docMk/>
            <pc:sldMk cId="1473703641" sldId="264"/>
            <ac:spMk id="2" creationId="{B8BAA6C1-1BE4-B26A-F03E-88016F8EE1F6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9:00.515" v="16"/>
          <ac:spMkLst>
            <pc:docMk/>
            <pc:sldMk cId="1473703641" sldId="264"/>
            <ac:spMk id="3" creationId="{A17A538D-B130-8173-C1DB-7DFD29EFD37E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9:00.515" v="16"/>
          <ac:spMkLst>
            <pc:docMk/>
            <pc:sldMk cId="1473703641" sldId="264"/>
            <ac:spMk id="8" creationId="{D449D082-D47B-D6B5-127F-EECA714CF981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40.186" v="13"/>
          <ac:spMkLst>
            <pc:docMk/>
            <pc:sldMk cId="1473703641" sldId="264"/>
            <ac:spMk id="3079" creationId="{53B021B3-DE93-4AB7-8A18-CF5F1CED88B8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40.186" v="13"/>
          <ac:spMkLst>
            <pc:docMk/>
            <pc:sldMk cId="1473703641" sldId="264"/>
            <ac:spMk id="3081" creationId="{52D502E5-F6B4-4D58-B4AE-FC466FF15EE8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8:40.186" v="13"/>
          <ac:spMkLst>
            <pc:docMk/>
            <pc:sldMk cId="1473703641" sldId="264"/>
            <ac:spMk id="3083" creationId="{9DECDBF4-02B6-4BB4-B65B-B8107AD6A9E8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00.515" v="15"/>
          <ac:spMkLst>
            <pc:docMk/>
            <pc:sldMk cId="1473703641" sldId="264"/>
            <ac:spMk id="3085" creationId="{08953E74-D241-4DDF-8508-F0365EA13A92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00.515" v="15"/>
          <ac:spMkLst>
            <pc:docMk/>
            <pc:sldMk cId="1473703641" sldId="264"/>
            <ac:spMk id="3086" creationId="{5C3C901A-B2F4-4A3C-BCDD-7C8D587ECA2E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9:00.515" v="16"/>
          <ac:spMkLst>
            <pc:docMk/>
            <pc:sldMk cId="1473703641" sldId="264"/>
            <ac:spMk id="3088" creationId="{DA8886A6-5426-494B-96D8-D962D2BA0818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9:00.515" v="16"/>
          <ac:spMkLst>
            <pc:docMk/>
            <pc:sldMk cId="1473703641" sldId="264"/>
            <ac:spMk id="3089" creationId="{AA3ED336-C09E-46E8-9774-B977D15FC5E0}"/>
          </ac:spMkLst>
        </pc:spChg>
        <pc:picChg chg="mod">
          <ac:chgData name="Rhys Ewin (2004294)" userId="S::2004294@student.uwtsd.ac.uk::5f8705cf-6830-4ef2-a511-e52e95a7a98f" providerId="AD" clId="Web-{736C7CB1-56B6-4E69-94F7-3E60C73BC7AA}" dt="2023-03-29T17:39:21.937" v="17" actId="1076"/>
          <ac:picMkLst>
            <pc:docMk/>
            <pc:sldMk cId="1473703641" sldId="264"/>
            <ac:picMk id="4" creationId="{DC910ED3-233B-F0F1-130E-D018F09B3798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39:23.937" v="18" actId="1076"/>
          <ac:picMkLst>
            <pc:docMk/>
            <pc:sldMk cId="1473703641" sldId="264"/>
            <ac:picMk id="5" creationId="{703EBD51-021E-F234-B995-F4A498E19B10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39:25.234" v="19" actId="1076"/>
          <ac:picMkLst>
            <pc:docMk/>
            <pc:sldMk cId="1473703641" sldId="264"/>
            <ac:picMk id="7" creationId="{AA97DEE9-1909-21E4-219E-8D31C59034BE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39:28.094" v="21" actId="1076"/>
          <ac:picMkLst>
            <pc:docMk/>
            <pc:sldMk cId="1473703641" sldId="264"/>
            <ac:picMk id="3074" creationId="{0E3BE926-0540-C243-DE29-A63A5279123A}"/>
          </ac:picMkLst>
        </pc:picChg>
      </pc:sldChg>
      <pc:sldChg chg="addSp delSp modSp mod setBg">
        <pc:chgData name="Rhys Ewin (2004294)" userId="S::2004294@student.uwtsd.ac.uk::5f8705cf-6830-4ef2-a511-e52e95a7a98f" providerId="AD" clId="Web-{736C7CB1-56B6-4E69-94F7-3E60C73BC7AA}" dt="2023-03-29T17:40:53.472" v="45" actId="1076"/>
        <pc:sldMkLst>
          <pc:docMk/>
          <pc:sldMk cId="3773764149" sldId="266"/>
        </pc:sldMkLst>
        <pc:spChg chg="mod">
          <ac:chgData name="Rhys Ewin (2004294)" userId="S::2004294@student.uwtsd.ac.uk::5f8705cf-6830-4ef2-a511-e52e95a7a98f" providerId="AD" clId="Web-{736C7CB1-56B6-4E69-94F7-3E60C73BC7AA}" dt="2023-03-29T17:39:46.954" v="26"/>
          <ac:spMkLst>
            <pc:docMk/>
            <pc:sldMk cId="3773764149" sldId="266"/>
            <ac:spMk id="2" creationId="{24F89600-0A42-6DB2-3269-8FC593BCFC4D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9:46.954" v="26"/>
          <ac:spMkLst>
            <pc:docMk/>
            <pc:sldMk cId="3773764149" sldId="266"/>
            <ac:spMk id="3" creationId="{38DB1825-743D-3290-A8BD-8474019C3904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39:46.954" v="26"/>
          <ac:spMkLst>
            <pc:docMk/>
            <pc:sldMk cId="3773764149" sldId="266"/>
            <ac:spMk id="6" creationId="{9F5C4762-176A-DD90-599C-986CA9BDC6DF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39.250" v="23"/>
          <ac:spMkLst>
            <pc:docMk/>
            <pc:sldMk cId="3773764149" sldId="266"/>
            <ac:spMk id="12" creationId="{638B61BD-0EE1-4D29-B894-126CD61C5DED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39.250" v="23"/>
          <ac:spMkLst>
            <pc:docMk/>
            <pc:sldMk cId="3773764149" sldId="266"/>
            <ac:spMk id="14" creationId="{BBC14DD5-C584-4158-BF76-ECE3C6DB48AD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46.938" v="25"/>
          <ac:spMkLst>
            <pc:docMk/>
            <pc:sldMk cId="3773764149" sldId="266"/>
            <ac:spMk id="16" creationId="{53B475F8-50AE-46A0-9943-B2B63183D50C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39:46.938" v="25"/>
          <ac:spMkLst>
            <pc:docMk/>
            <pc:sldMk cId="3773764149" sldId="266"/>
            <ac:spMk id="17" creationId="{75F6FDB4-2351-48C2-A863-2364A02343C0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39:46.954" v="26"/>
          <ac:spMkLst>
            <pc:docMk/>
            <pc:sldMk cId="3773764149" sldId="266"/>
            <ac:spMk id="19" creationId="{AE6CA01B-0DEB-4E9A-9768-B728DA42C1D4}"/>
          </ac:spMkLst>
        </pc:spChg>
        <pc:grpChg chg="add">
          <ac:chgData name="Rhys Ewin (2004294)" userId="S::2004294@student.uwtsd.ac.uk::5f8705cf-6830-4ef2-a511-e52e95a7a98f" providerId="AD" clId="Web-{736C7CB1-56B6-4E69-94F7-3E60C73BC7AA}" dt="2023-03-29T17:39:46.954" v="26"/>
          <ac:grpSpMkLst>
            <pc:docMk/>
            <pc:sldMk cId="3773764149" sldId="266"/>
            <ac:grpSpMk id="20" creationId="{A57D8C8E-634E-4E83-9657-225A4DFE47ED}"/>
          </ac:grpSpMkLst>
        </pc:grpChg>
        <pc:picChg chg="mod ord">
          <ac:chgData name="Rhys Ewin (2004294)" userId="S::2004294@student.uwtsd.ac.uk::5f8705cf-6830-4ef2-a511-e52e95a7a98f" providerId="AD" clId="Web-{736C7CB1-56B6-4E69-94F7-3E60C73BC7AA}" dt="2023-03-29T17:40:53.472" v="45" actId="1076"/>
          <ac:picMkLst>
            <pc:docMk/>
            <pc:sldMk cId="3773764149" sldId="266"/>
            <ac:picMk id="4" creationId="{596DCECE-6701-4B9B-E7F3-71FADE1A53CE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40:44.987" v="42" actId="1076"/>
          <ac:picMkLst>
            <pc:docMk/>
            <pc:sldMk cId="3773764149" sldId="266"/>
            <ac:picMk id="5" creationId="{E0202864-E2B7-FA60-BA1C-EE583DA2BF73}"/>
          </ac:picMkLst>
        </pc:picChg>
        <pc:picChg chg="mod ord">
          <ac:chgData name="Rhys Ewin (2004294)" userId="S::2004294@student.uwtsd.ac.uk::5f8705cf-6830-4ef2-a511-e52e95a7a98f" providerId="AD" clId="Web-{736C7CB1-56B6-4E69-94F7-3E60C73BC7AA}" dt="2023-03-29T17:40:19.705" v="34" actId="1076"/>
          <ac:picMkLst>
            <pc:docMk/>
            <pc:sldMk cId="3773764149" sldId="266"/>
            <ac:picMk id="7" creationId="{3B7DBB78-CC32-9355-D830-FA541E70A4AD}"/>
          </ac:picMkLst>
        </pc:picChg>
      </pc:sldChg>
      <pc:sldChg chg="addSp modSp mod setBg">
        <pc:chgData name="Rhys Ewin (2004294)" userId="S::2004294@student.uwtsd.ac.uk::5f8705cf-6830-4ef2-a511-e52e95a7a98f" providerId="AD" clId="Web-{736C7CB1-56B6-4E69-94F7-3E60C73BC7AA}" dt="2023-03-29T17:41:00.582" v="46"/>
        <pc:sldMkLst>
          <pc:docMk/>
          <pc:sldMk cId="2899465303" sldId="267"/>
        </pc:sldMkLst>
        <pc:spChg chg="mod">
          <ac:chgData name="Rhys Ewin (2004294)" userId="S::2004294@student.uwtsd.ac.uk::5f8705cf-6830-4ef2-a511-e52e95a7a98f" providerId="AD" clId="Web-{736C7CB1-56B6-4E69-94F7-3E60C73BC7AA}" dt="2023-03-29T17:41:00.582" v="46"/>
          <ac:spMkLst>
            <pc:docMk/>
            <pc:sldMk cId="2899465303" sldId="267"/>
            <ac:spMk id="2" creationId="{9DAAD05E-3374-ABAB-58B3-EAD40E2B332F}"/>
          </ac:spMkLst>
        </pc:spChg>
        <pc:spChg chg="mod">
          <ac:chgData name="Rhys Ewin (2004294)" userId="S::2004294@student.uwtsd.ac.uk::5f8705cf-6830-4ef2-a511-e52e95a7a98f" providerId="AD" clId="Web-{736C7CB1-56B6-4E69-94F7-3E60C73BC7AA}" dt="2023-03-29T17:41:00.582" v="46"/>
          <ac:spMkLst>
            <pc:docMk/>
            <pc:sldMk cId="2899465303" sldId="267"/>
            <ac:spMk id="3" creationId="{C89E10AE-FDEF-9E6F-8E21-50A02867BDE8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41:00.582" v="46"/>
          <ac:spMkLst>
            <pc:docMk/>
            <pc:sldMk cId="2899465303" sldId="267"/>
            <ac:spMk id="13" creationId="{D2B783EE-0239-4717-BBEA-8C9EAC61C824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41:00.582" v="46"/>
          <ac:spMkLst>
            <pc:docMk/>
            <pc:sldMk cId="2899465303" sldId="267"/>
            <ac:spMk id="15" creationId="{A7B99495-F43F-4D80-A44F-2CB4764EB90B}"/>
          </ac:spMkLst>
        </pc:spChg>
        <pc:spChg chg="add">
          <ac:chgData name="Rhys Ewin (2004294)" userId="S::2004294@student.uwtsd.ac.uk::5f8705cf-6830-4ef2-a511-e52e95a7a98f" providerId="AD" clId="Web-{736C7CB1-56B6-4E69-94F7-3E60C73BC7AA}" dt="2023-03-29T17:41:00.582" v="46"/>
          <ac:spMkLst>
            <pc:docMk/>
            <pc:sldMk cId="2899465303" sldId="267"/>
            <ac:spMk id="17" creationId="{70BEB1E7-2F88-40BC-B73D-42E5B6F80BFC}"/>
          </ac:spMkLst>
        </pc:spChg>
        <pc:picChg chg="mod">
          <ac:chgData name="Rhys Ewin (2004294)" userId="S::2004294@student.uwtsd.ac.uk::5f8705cf-6830-4ef2-a511-e52e95a7a98f" providerId="AD" clId="Web-{736C7CB1-56B6-4E69-94F7-3E60C73BC7AA}" dt="2023-03-29T17:41:00.582" v="46"/>
          <ac:picMkLst>
            <pc:docMk/>
            <pc:sldMk cId="2899465303" sldId="267"/>
            <ac:picMk id="5" creationId="{6F3F9FD8-2530-C95B-2961-37736C9A74AD}"/>
          </ac:picMkLst>
        </pc:picChg>
        <pc:picChg chg="mod">
          <ac:chgData name="Rhys Ewin (2004294)" userId="S::2004294@student.uwtsd.ac.uk::5f8705cf-6830-4ef2-a511-e52e95a7a98f" providerId="AD" clId="Web-{736C7CB1-56B6-4E69-94F7-3E60C73BC7AA}" dt="2023-03-29T17:41:00.582" v="46"/>
          <ac:picMkLst>
            <pc:docMk/>
            <pc:sldMk cId="2899465303" sldId="267"/>
            <ac:picMk id="8" creationId="{9B59013B-C43B-DEC3-475C-6BD88E606FA0}"/>
          </ac:picMkLst>
        </pc:picChg>
      </pc:sldChg>
      <pc:sldChg chg="addSp delSp modSp">
        <pc:chgData name="Rhys Ewin (2004294)" userId="S::2004294@student.uwtsd.ac.uk::5f8705cf-6830-4ef2-a511-e52e95a7a98f" providerId="AD" clId="Web-{736C7CB1-56B6-4E69-94F7-3E60C73BC7AA}" dt="2023-03-29T17:51:56.341" v="79" actId="20577"/>
        <pc:sldMkLst>
          <pc:docMk/>
          <pc:sldMk cId="1645537930" sldId="268"/>
        </pc:sldMkLst>
        <pc:spChg chg="mod">
          <ac:chgData name="Rhys Ewin (2004294)" userId="S::2004294@student.uwtsd.ac.uk::5f8705cf-6830-4ef2-a511-e52e95a7a98f" providerId="AD" clId="Web-{736C7CB1-56B6-4E69-94F7-3E60C73BC7AA}" dt="2023-03-29T17:51:56.341" v="79" actId="20577"/>
          <ac:spMkLst>
            <pc:docMk/>
            <pc:sldMk cId="1645537930" sldId="268"/>
            <ac:spMk id="3" creationId="{9DD90665-3662-E8F2-CC67-D282AE19D5AD}"/>
          </ac:spMkLst>
        </pc:spChg>
        <pc:spChg chg="add del">
          <ac:chgData name="Rhys Ewin (2004294)" userId="S::2004294@student.uwtsd.ac.uk::5f8705cf-6830-4ef2-a511-e52e95a7a98f" providerId="AD" clId="Web-{736C7CB1-56B6-4E69-94F7-3E60C73BC7AA}" dt="2023-03-29T17:48:41.740" v="75"/>
          <ac:spMkLst>
            <pc:docMk/>
            <pc:sldMk cId="1645537930" sldId="268"/>
            <ac:spMk id="4" creationId="{6E67F5B1-049C-655D-1300-7D062FC48AE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A8AD36-E270-4A57-A416-561D01EB2AF8}" type="doc">
      <dgm:prSet loTypeId="urn:microsoft.com/office/officeart/2016/7/layout/ChevronBlock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CB0D65-F71A-4C30-94CE-8B4CCA2AF0D7}">
      <dgm:prSet/>
      <dgm:spPr/>
      <dgm:t>
        <a:bodyPr/>
        <a:lstStyle/>
        <a:p>
          <a:r>
            <a:rPr lang="en-US" dirty="0"/>
            <a:t>Convert</a:t>
          </a:r>
        </a:p>
      </dgm:t>
    </dgm:pt>
    <dgm:pt modelId="{9E593C5E-0FDE-4358-A7E8-1430BEEE8155}" type="parTrans" cxnId="{FDB36DB6-A9DC-40F1-823D-12818862C557}">
      <dgm:prSet/>
      <dgm:spPr/>
      <dgm:t>
        <a:bodyPr/>
        <a:lstStyle/>
        <a:p>
          <a:endParaRPr lang="en-US"/>
        </a:p>
      </dgm:t>
    </dgm:pt>
    <dgm:pt modelId="{7FB0A9F4-1284-4577-8B48-1A59B9F4A459}" type="sibTrans" cxnId="{FDB36DB6-A9DC-40F1-823D-12818862C557}">
      <dgm:prSet/>
      <dgm:spPr/>
      <dgm:t>
        <a:bodyPr/>
        <a:lstStyle/>
        <a:p>
          <a:endParaRPr lang="en-US"/>
        </a:p>
      </dgm:t>
    </dgm:pt>
    <dgm:pt modelId="{B2787BB9-449D-481E-828C-E6318047FBC8}">
      <dgm:prSet/>
      <dgm:spPr/>
      <dgm:t>
        <a:bodyPr/>
        <a:lstStyle/>
        <a:p>
          <a:r>
            <a:rPr lang="en-US" dirty="0"/>
            <a:t>Convert the Bucci pit bike to electric drivetrain.</a:t>
          </a:r>
        </a:p>
      </dgm:t>
    </dgm:pt>
    <dgm:pt modelId="{B44688B7-72AD-49A1-940E-6E4B1CC8A559}" type="parTrans" cxnId="{B034D5A4-9A3E-4946-A9E1-8B824F328EE1}">
      <dgm:prSet/>
      <dgm:spPr/>
      <dgm:t>
        <a:bodyPr/>
        <a:lstStyle/>
        <a:p>
          <a:endParaRPr lang="en-US"/>
        </a:p>
      </dgm:t>
    </dgm:pt>
    <dgm:pt modelId="{8424AF0D-76E9-498C-ABD1-819F411E33D5}" type="sibTrans" cxnId="{B034D5A4-9A3E-4946-A9E1-8B824F328EE1}">
      <dgm:prSet/>
      <dgm:spPr/>
      <dgm:t>
        <a:bodyPr/>
        <a:lstStyle/>
        <a:p>
          <a:endParaRPr lang="en-US"/>
        </a:p>
      </dgm:t>
    </dgm:pt>
    <dgm:pt modelId="{12085548-A882-4350-9FA2-A893C8839223}">
      <dgm:prSet/>
      <dgm:spPr/>
      <dgm:t>
        <a:bodyPr/>
        <a:lstStyle/>
        <a:p>
          <a:r>
            <a:rPr lang="en-US" dirty="0"/>
            <a:t>Conduct</a:t>
          </a:r>
        </a:p>
      </dgm:t>
    </dgm:pt>
    <dgm:pt modelId="{8AA818B1-65A2-42EB-A263-BC03B0784A68}" type="parTrans" cxnId="{2483D186-F204-46FA-ACF2-1C040B9E10FA}">
      <dgm:prSet/>
      <dgm:spPr/>
      <dgm:t>
        <a:bodyPr/>
        <a:lstStyle/>
        <a:p>
          <a:endParaRPr lang="en-US"/>
        </a:p>
      </dgm:t>
    </dgm:pt>
    <dgm:pt modelId="{6CF6C5FC-4DB6-4279-BDE9-D03806F84819}" type="sibTrans" cxnId="{2483D186-F204-46FA-ACF2-1C040B9E10FA}">
      <dgm:prSet/>
      <dgm:spPr/>
      <dgm:t>
        <a:bodyPr/>
        <a:lstStyle/>
        <a:p>
          <a:endParaRPr lang="en-US"/>
        </a:p>
      </dgm:t>
    </dgm:pt>
    <dgm:pt modelId="{D45E8700-CE18-47E9-87F8-0B3062718AC9}">
      <dgm:prSet/>
      <dgm:spPr/>
      <dgm:t>
        <a:bodyPr/>
        <a:lstStyle/>
        <a:p>
          <a:r>
            <a:rPr lang="en-US" dirty="0"/>
            <a:t>Conduct data acquisition before and after conversion.</a:t>
          </a:r>
        </a:p>
      </dgm:t>
    </dgm:pt>
    <dgm:pt modelId="{F06F5CA2-A149-46E3-BFC8-B9D102FC0755}" type="parTrans" cxnId="{36FA13CB-66E7-470A-9E56-237911CD02A5}">
      <dgm:prSet/>
      <dgm:spPr/>
      <dgm:t>
        <a:bodyPr/>
        <a:lstStyle/>
        <a:p>
          <a:endParaRPr lang="en-US"/>
        </a:p>
      </dgm:t>
    </dgm:pt>
    <dgm:pt modelId="{0B4476D9-0B27-480A-8158-BCAAF1729F63}" type="sibTrans" cxnId="{36FA13CB-66E7-470A-9E56-237911CD02A5}">
      <dgm:prSet/>
      <dgm:spPr/>
      <dgm:t>
        <a:bodyPr/>
        <a:lstStyle/>
        <a:p>
          <a:endParaRPr lang="en-US"/>
        </a:p>
      </dgm:t>
    </dgm:pt>
    <dgm:pt modelId="{E09AC0C2-58C7-481C-B7B9-D831F17AFE09}">
      <dgm:prSet/>
      <dgm:spPr/>
      <dgm:t>
        <a:bodyPr/>
        <a:lstStyle/>
        <a:p>
          <a:r>
            <a:rPr lang="en-US" dirty="0"/>
            <a:t>Compare</a:t>
          </a:r>
        </a:p>
      </dgm:t>
    </dgm:pt>
    <dgm:pt modelId="{F4E7DC83-2444-41E7-8516-3016330B8F32}" type="parTrans" cxnId="{11DBE4D4-5E25-4E87-869C-A3429ED6756E}">
      <dgm:prSet/>
      <dgm:spPr/>
      <dgm:t>
        <a:bodyPr/>
        <a:lstStyle/>
        <a:p>
          <a:endParaRPr lang="en-US"/>
        </a:p>
      </dgm:t>
    </dgm:pt>
    <dgm:pt modelId="{0C2C2021-D464-41FE-B810-2ACFB85CB739}" type="sibTrans" cxnId="{11DBE4D4-5E25-4E87-869C-A3429ED6756E}">
      <dgm:prSet/>
      <dgm:spPr/>
      <dgm:t>
        <a:bodyPr/>
        <a:lstStyle/>
        <a:p>
          <a:endParaRPr lang="en-US"/>
        </a:p>
      </dgm:t>
    </dgm:pt>
    <dgm:pt modelId="{3B85712A-9B67-469F-A231-D2EB2A5CD900}">
      <dgm:prSet/>
      <dgm:spPr/>
      <dgm:t>
        <a:bodyPr/>
        <a:lstStyle/>
        <a:p>
          <a:r>
            <a:rPr lang="en-US" dirty="0"/>
            <a:t>Compare geometry &amp; power characteristics after conversion.</a:t>
          </a:r>
        </a:p>
      </dgm:t>
    </dgm:pt>
    <dgm:pt modelId="{340A1152-099B-4AEB-954B-6103DE5E4F06}" type="parTrans" cxnId="{40C4A9CC-4D0E-48FB-BE67-848BA96BA593}">
      <dgm:prSet/>
      <dgm:spPr/>
      <dgm:t>
        <a:bodyPr/>
        <a:lstStyle/>
        <a:p>
          <a:endParaRPr lang="en-US"/>
        </a:p>
      </dgm:t>
    </dgm:pt>
    <dgm:pt modelId="{F16247A4-050D-4A5D-BEF7-B851C39ACDDE}" type="sibTrans" cxnId="{40C4A9CC-4D0E-48FB-BE67-848BA96BA593}">
      <dgm:prSet/>
      <dgm:spPr/>
      <dgm:t>
        <a:bodyPr/>
        <a:lstStyle/>
        <a:p>
          <a:endParaRPr lang="en-US"/>
        </a:p>
      </dgm:t>
    </dgm:pt>
    <dgm:pt modelId="{19E26CC3-27C8-4FC8-8A97-37A3F96DBCE2}">
      <dgm:prSet phldr="0"/>
      <dgm:spPr/>
      <dgm:t>
        <a:bodyPr/>
        <a:lstStyle/>
        <a:p>
          <a:r>
            <a:rPr lang="en-US" dirty="0"/>
            <a:t>Specify components for electrification.</a:t>
          </a:r>
        </a:p>
      </dgm:t>
    </dgm:pt>
    <dgm:pt modelId="{401F2393-C8EF-4ABD-9339-B0FF86F61F1B}" type="parTrans" cxnId="{0803D35C-E0AE-461C-AE78-79223E53C047}">
      <dgm:prSet/>
      <dgm:spPr/>
    </dgm:pt>
    <dgm:pt modelId="{991EC130-D4D3-48FC-A9C2-B68A5579E65F}" type="sibTrans" cxnId="{0803D35C-E0AE-461C-AE78-79223E53C047}">
      <dgm:prSet/>
      <dgm:spPr/>
    </dgm:pt>
    <dgm:pt modelId="{1F111CDD-63CD-4D31-9077-AB8E4899B778}">
      <dgm:prSet phldr="0"/>
      <dgm:spPr/>
      <dgm:t>
        <a:bodyPr/>
        <a:lstStyle/>
        <a:p>
          <a:pPr rtl="0"/>
          <a:r>
            <a:rPr lang="en-US" dirty="0"/>
            <a:t>Specify</a:t>
          </a:r>
        </a:p>
      </dgm:t>
    </dgm:pt>
    <dgm:pt modelId="{B5A54CBA-539D-41C4-9BBC-6E6934AEF29E}" type="parTrans" cxnId="{20C9E3D5-56FF-4620-A46B-6EFDE4118021}">
      <dgm:prSet/>
      <dgm:spPr/>
    </dgm:pt>
    <dgm:pt modelId="{E85EF0CE-09E4-405B-8B37-7D1167714E10}" type="sibTrans" cxnId="{20C9E3D5-56FF-4620-A46B-6EFDE4118021}">
      <dgm:prSet/>
      <dgm:spPr/>
    </dgm:pt>
    <dgm:pt modelId="{32338B85-28B5-46E1-A079-F68E38D7FCCD}" type="pres">
      <dgm:prSet presAssocID="{3DA8AD36-E270-4A57-A416-561D01EB2AF8}" presName="Name0" presStyleCnt="0">
        <dgm:presLayoutVars>
          <dgm:dir/>
          <dgm:animLvl val="lvl"/>
          <dgm:resizeHandles val="exact"/>
        </dgm:presLayoutVars>
      </dgm:prSet>
      <dgm:spPr/>
    </dgm:pt>
    <dgm:pt modelId="{A0501D45-B761-49AC-97B7-AA537FB9E4F6}" type="pres">
      <dgm:prSet presAssocID="{1F111CDD-63CD-4D31-9077-AB8E4899B778}" presName="composite" presStyleCnt="0"/>
      <dgm:spPr/>
    </dgm:pt>
    <dgm:pt modelId="{30A23495-F810-4EB1-B06C-277F2DCFC009}" type="pres">
      <dgm:prSet presAssocID="{1F111CDD-63CD-4D31-9077-AB8E4899B778}" presName="parTx" presStyleLbl="alignNode1" presStyleIdx="0" presStyleCnt="4">
        <dgm:presLayoutVars>
          <dgm:chMax val="0"/>
          <dgm:chPref val="0"/>
        </dgm:presLayoutVars>
      </dgm:prSet>
      <dgm:spPr/>
    </dgm:pt>
    <dgm:pt modelId="{A86CDED6-F303-4C98-B6B5-3E204EA739FF}" type="pres">
      <dgm:prSet presAssocID="{1F111CDD-63CD-4D31-9077-AB8E4899B778}" presName="desTx" presStyleLbl="alignAccFollowNode1" presStyleIdx="0" presStyleCnt="4">
        <dgm:presLayoutVars/>
      </dgm:prSet>
      <dgm:spPr/>
    </dgm:pt>
    <dgm:pt modelId="{8821DD06-317D-4568-AAA3-76F7C3EEBC00}" type="pres">
      <dgm:prSet presAssocID="{E85EF0CE-09E4-405B-8B37-7D1167714E10}" presName="space" presStyleCnt="0"/>
      <dgm:spPr/>
    </dgm:pt>
    <dgm:pt modelId="{C7FC1355-F137-4DB5-921C-B9445D30AF32}" type="pres">
      <dgm:prSet presAssocID="{E5CB0D65-F71A-4C30-94CE-8B4CCA2AF0D7}" presName="composite" presStyleCnt="0"/>
      <dgm:spPr/>
    </dgm:pt>
    <dgm:pt modelId="{17E98ADF-8990-41D2-B805-3294DB54377F}" type="pres">
      <dgm:prSet presAssocID="{E5CB0D65-F71A-4C30-94CE-8B4CCA2AF0D7}" presName="parTx" presStyleLbl="alignNode1" presStyleIdx="1" presStyleCnt="4">
        <dgm:presLayoutVars>
          <dgm:chMax val="0"/>
          <dgm:chPref val="0"/>
        </dgm:presLayoutVars>
      </dgm:prSet>
      <dgm:spPr/>
    </dgm:pt>
    <dgm:pt modelId="{332BC5B9-942A-4CF6-9A10-DC6FBF70E3A9}" type="pres">
      <dgm:prSet presAssocID="{E5CB0D65-F71A-4C30-94CE-8B4CCA2AF0D7}" presName="desTx" presStyleLbl="alignAccFollowNode1" presStyleIdx="1" presStyleCnt="4">
        <dgm:presLayoutVars/>
      </dgm:prSet>
      <dgm:spPr/>
    </dgm:pt>
    <dgm:pt modelId="{A5A5FA10-5374-4BF3-A247-6FCD7A0855BF}" type="pres">
      <dgm:prSet presAssocID="{7FB0A9F4-1284-4577-8B48-1A59B9F4A459}" presName="space" presStyleCnt="0"/>
      <dgm:spPr/>
    </dgm:pt>
    <dgm:pt modelId="{6B330814-7325-418A-8004-879838FA3BDB}" type="pres">
      <dgm:prSet presAssocID="{12085548-A882-4350-9FA2-A893C8839223}" presName="composite" presStyleCnt="0"/>
      <dgm:spPr/>
    </dgm:pt>
    <dgm:pt modelId="{578B38D5-E49A-4084-8BD4-839CE60C9695}" type="pres">
      <dgm:prSet presAssocID="{12085548-A882-4350-9FA2-A893C8839223}" presName="parTx" presStyleLbl="alignNode1" presStyleIdx="2" presStyleCnt="4">
        <dgm:presLayoutVars>
          <dgm:chMax val="0"/>
          <dgm:chPref val="0"/>
        </dgm:presLayoutVars>
      </dgm:prSet>
      <dgm:spPr/>
    </dgm:pt>
    <dgm:pt modelId="{1B6A413B-3ACC-4784-8C13-A297FC06BB4F}" type="pres">
      <dgm:prSet presAssocID="{12085548-A882-4350-9FA2-A893C8839223}" presName="desTx" presStyleLbl="alignAccFollowNode1" presStyleIdx="2" presStyleCnt="4">
        <dgm:presLayoutVars/>
      </dgm:prSet>
      <dgm:spPr/>
    </dgm:pt>
    <dgm:pt modelId="{9CD60897-420D-4AAC-941D-053931D4503E}" type="pres">
      <dgm:prSet presAssocID="{6CF6C5FC-4DB6-4279-BDE9-D03806F84819}" presName="space" presStyleCnt="0"/>
      <dgm:spPr/>
    </dgm:pt>
    <dgm:pt modelId="{BB316B8B-6DF3-4D37-A7D7-6F75A8067554}" type="pres">
      <dgm:prSet presAssocID="{E09AC0C2-58C7-481C-B7B9-D831F17AFE09}" presName="composite" presStyleCnt="0"/>
      <dgm:spPr/>
    </dgm:pt>
    <dgm:pt modelId="{679DA0AE-117B-45AB-BC0C-578D62145797}" type="pres">
      <dgm:prSet presAssocID="{E09AC0C2-58C7-481C-B7B9-D831F17AFE09}" presName="parTx" presStyleLbl="alignNode1" presStyleIdx="3" presStyleCnt="4">
        <dgm:presLayoutVars>
          <dgm:chMax val="0"/>
          <dgm:chPref val="0"/>
        </dgm:presLayoutVars>
      </dgm:prSet>
      <dgm:spPr/>
    </dgm:pt>
    <dgm:pt modelId="{DD92DF65-D168-4853-A4D9-BC6509555C47}" type="pres">
      <dgm:prSet presAssocID="{E09AC0C2-58C7-481C-B7B9-D831F17AFE09}" presName="desTx" presStyleLbl="alignAccFollowNode1" presStyleIdx="3" presStyleCnt="4">
        <dgm:presLayoutVars/>
      </dgm:prSet>
      <dgm:spPr/>
    </dgm:pt>
  </dgm:ptLst>
  <dgm:cxnLst>
    <dgm:cxn modelId="{3886672B-34EE-4A5B-A16F-79B52BE254EF}" type="presOf" srcId="{3B85712A-9B67-469F-A231-D2EB2A5CD900}" destId="{DD92DF65-D168-4853-A4D9-BC6509555C47}" srcOrd="0" destOrd="0" presId="urn:microsoft.com/office/officeart/2016/7/layout/ChevronBlockProcess"/>
    <dgm:cxn modelId="{90B3D05C-068D-43EF-85A5-0BE9F56A5A92}" type="presOf" srcId="{E09AC0C2-58C7-481C-B7B9-D831F17AFE09}" destId="{679DA0AE-117B-45AB-BC0C-578D62145797}" srcOrd="0" destOrd="0" presId="urn:microsoft.com/office/officeart/2016/7/layout/ChevronBlockProcess"/>
    <dgm:cxn modelId="{0803D35C-E0AE-461C-AE78-79223E53C047}" srcId="{1F111CDD-63CD-4D31-9077-AB8E4899B778}" destId="{19E26CC3-27C8-4FC8-8A97-37A3F96DBCE2}" srcOrd="0" destOrd="0" parTransId="{401F2393-C8EF-4ABD-9339-B0FF86F61F1B}" sibTransId="{991EC130-D4D3-48FC-A9C2-B68A5579E65F}"/>
    <dgm:cxn modelId="{59F84568-6348-4950-8234-89A1AE17C85D}" type="presOf" srcId="{1F111CDD-63CD-4D31-9077-AB8E4899B778}" destId="{30A23495-F810-4EB1-B06C-277F2DCFC009}" srcOrd="0" destOrd="0" presId="urn:microsoft.com/office/officeart/2016/7/layout/ChevronBlockProcess"/>
    <dgm:cxn modelId="{2483D186-F204-46FA-ACF2-1C040B9E10FA}" srcId="{3DA8AD36-E270-4A57-A416-561D01EB2AF8}" destId="{12085548-A882-4350-9FA2-A893C8839223}" srcOrd="2" destOrd="0" parTransId="{8AA818B1-65A2-42EB-A263-BC03B0784A68}" sibTransId="{6CF6C5FC-4DB6-4279-BDE9-D03806F84819}"/>
    <dgm:cxn modelId="{0AF5E887-2FA8-43DB-B941-F7F45FAF6AC1}" type="presOf" srcId="{E5CB0D65-F71A-4C30-94CE-8B4CCA2AF0D7}" destId="{17E98ADF-8990-41D2-B805-3294DB54377F}" srcOrd="0" destOrd="0" presId="urn:microsoft.com/office/officeart/2016/7/layout/ChevronBlockProcess"/>
    <dgm:cxn modelId="{F955698E-3F4F-49A5-9456-DF8DE67C1ECE}" type="presOf" srcId="{12085548-A882-4350-9FA2-A893C8839223}" destId="{578B38D5-E49A-4084-8BD4-839CE60C9695}" srcOrd="0" destOrd="0" presId="urn:microsoft.com/office/officeart/2016/7/layout/ChevronBlockProcess"/>
    <dgm:cxn modelId="{0F2DE68E-58D3-45F4-A6E5-629F16DA123B}" type="presOf" srcId="{D45E8700-CE18-47E9-87F8-0B3062718AC9}" destId="{1B6A413B-3ACC-4784-8C13-A297FC06BB4F}" srcOrd="0" destOrd="0" presId="urn:microsoft.com/office/officeart/2016/7/layout/ChevronBlockProcess"/>
    <dgm:cxn modelId="{427DA1A3-3C8E-4403-B639-EA22E1DE5329}" type="presOf" srcId="{19E26CC3-27C8-4FC8-8A97-37A3F96DBCE2}" destId="{A86CDED6-F303-4C98-B6B5-3E204EA739FF}" srcOrd="0" destOrd="0" presId="urn:microsoft.com/office/officeart/2016/7/layout/ChevronBlockProcess"/>
    <dgm:cxn modelId="{B034D5A4-9A3E-4946-A9E1-8B824F328EE1}" srcId="{E5CB0D65-F71A-4C30-94CE-8B4CCA2AF0D7}" destId="{B2787BB9-449D-481E-828C-E6318047FBC8}" srcOrd="0" destOrd="0" parTransId="{B44688B7-72AD-49A1-940E-6E4B1CC8A559}" sibTransId="{8424AF0D-76E9-498C-ABD1-819F411E33D5}"/>
    <dgm:cxn modelId="{FDB36DB6-A9DC-40F1-823D-12818862C557}" srcId="{3DA8AD36-E270-4A57-A416-561D01EB2AF8}" destId="{E5CB0D65-F71A-4C30-94CE-8B4CCA2AF0D7}" srcOrd="1" destOrd="0" parTransId="{9E593C5E-0FDE-4358-A7E8-1430BEEE8155}" sibTransId="{7FB0A9F4-1284-4577-8B48-1A59B9F4A459}"/>
    <dgm:cxn modelId="{789DEFB8-67EB-4662-8399-D83B5EA9AE61}" type="presOf" srcId="{3DA8AD36-E270-4A57-A416-561D01EB2AF8}" destId="{32338B85-28B5-46E1-A079-F68E38D7FCCD}" srcOrd="0" destOrd="0" presId="urn:microsoft.com/office/officeart/2016/7/layout/ChevronBlockProcess"/>
    <dgm:cxn modelId="{36FA13CB-66E7-470A-9E56-237911CD02A5}" srcId="{12085548-A882-4350-9FA2-A893C8839223}" destId="{D45E8700-CE18-47E9-87F8-0B3062718AC9}" srcOrd="0" destOrd="0" parTransId="{F06F5CA2-A149-46E3-BFC8-B9D102FC0755}" sibTransId="{0B4476D9-0B27-480A-8158-BCAAF1729F63}"/>
    <dgm:cxn modelId="{40C4A9CC-4D0E-48FB-BE67-848BA96BA593}" srcId="{E09AC0C2-58C7-481C-B7B9-D831F17AFE09}" destId="{3B85712A-9B67-469F-A231-D2EB2A5CD900}" srcOrd="0" destOrd="0" parTransId="{340A1152-099B-4AEB-954B-6103DE5E4F06}" sibTransId="{F16247A4-050D-4A5D-BEF7-B851C39ACDDE}"/>
    <dgm:cxn modelId="{11DBE4D4-5E25-4E87-869C-A3429ED6756E}" srcId="{3DA8AD36-E270-4A57-A416-561D01EB2AF8}" destId="{E09AC0C2-58C7-481C-B7B9-D831F17AFE09}" srcOrd="3" destOrd="0" parTransId="{F4E7DC83-2444-41E7-8516-3016330B8F32}" sibTransId="{0C2C2021-D464-41FE-B810-2ACFB85CB739}"/>
    <dgm:cxn modelId="{20C9E3D5-56FF-4620-A46B-6EFDE4118021}" srcId="{3DA8AD36-E270-4A57-A416-561D01EB2AF8}" destId="{1F111CDD-63CD-4D31-9077-AB8E4899B778}" srcOrd="0" destOrd="0" parTransId="{B5A54CBA-539D-41C4-9BBC-6E6934AEF29E}" sibTransId="{E85EF0CE-09E4-405B-8B37-7D1167714E10}"/>
    <dgm:cxn modelId="{A26222EE-A970-45E3-948E-0D8916D9D72B}" type="presOf" srcId="{B2787BB9-449D-481E-828C-E6318047FBC8}" destId="{332BC5B9-942A-4CF6-9A10-DC6FBF70E3A9}" srcOrd="0" destOrd="0" presId="urn:microsoft.com/office/officeart/2016/7/layout/ChevronBlockProcess"/>
    <dgm:cxn modelId="{4E4B6CA8-B1AD-4122-B3CC-A28AA8E4BBD0}" type="presParOf" srcId="{32338B85-28B5-46E1-A079-F68E38D7FCCD}" destId="{A0501D45-B761-49AC-97B7-AA537FB9E4F6}" srcOrd="0" destOrd="0" presId="urn:microsoft.com/office/officeart/2016/7/layout/ChevronBlockProcess"/>
    <dgm:cxn modelId="{96DAB78A-4D14-4BF3-8075-F7E69C0309B4}" type="presParOf" srcId="{A0501D45-B761-49AC-97B7-AA537FB9E4F6}" destId="{30A23495-F810-4EB1-B06C-277F2DCFC009}" srcOrd="0" destOrd="0" presId="urn:microsoft.com/office/officeart/2016/7/layout/ChevronBlockProcess"/>
    <dgm:cxn modelId="{4592472A-5956-4EE2-9A1B-BE9FEF90C736}" type="presParOf" srcId="{A0501D45-B761-49AC-97B7-AA537FB9E4F6}" destId="{A86CDED6-F303-4C98-B6B5-3E204EA739FF}" srcOrd="1" destOrd="0" presId="urn:microsoft.com/office/officeart/2016/7/layout/ChevronBlockProcess"/>
    <dgm:cxn modelId="{4CA681F7-1C00-47CE-9C12-5DF5F7BB3585}" type="presParOf" srcId="{32338B85-28B5-46E1-A079-F68E38D7FCCD}" destId="{8821DD06-317D-4568-AAA3-76F7C3EEBC00}" srcOrd="1" destOrd="0" presId="urn:microsoft.com/office/officeart/2016/7/layout/ChevronBlockProcess"/>
    <dgm:cxn modelId="{D832A3BD-1FFF-49C1-A284-FD7149E5CC33}" type="presParOf" srcId="{32338B85-28B5-46E1-A079-F68E38D7FCCD}" destId="{C7FC1355-F137-4DB5-921C-B9445D30AF32}" srcOrd="2" destOrd="0" presId="urn:microsoft.com/office/officeart/2016/7/layout/ChevronBlockProcess"/>
    <dgm:cxn modelId="{DC6E6F80-07EF-4DB4-B11B-48856AAA5D92}" type="presParOf" srcId="{C7FC1355-F137-4DB5-921C-B9445D30AF32}" destId="{17E98ADF-8990-41D2-B805-3294DB54377F}" srcOrd="0" destOrd="0" presId="urn:microsoft.com/office/officeart/2016/7/layout/ChevronBlockProcess"/>
    <dgm:cxn modelId="{2FDE5B42-1944-4055-8C4C-CD6C9C83A302}" type="presParOf" srcId="{C7FC1355-F137-4DB5-921C-B9445D30AF32}" destId="{332BC5B9-942A-4CF6-9A10-DC6FBF70E3A9}" srcOrd="1" destOrd="0" presId="urn:microsoft.com/office/officeart/2016/7/layout/ChevronBlockProcess"/>
    <dgm:cxn modelId="{57C57A8A-9BAE-4A8F-8C2D-EA3434650365}" type="presParOf" srcId="{32338B85-28B5-46E1-A079-F68E38D7FCCD}" destId="{A5A5FA10-5374-4BF3-A247-6FCD7A0855BF}" srcOrd="3" destOrd="0" presId="urn:microsoft.com/office/officeart/2016/7/layout/ChevronBlockProcess"/>
    <dgm:cxn modelId="{2C39FDD1-A94A-40AE-8693-C8C1A07D9A02}" type="presParOf" srcId="{32338B85-28B5-46E1-A079-F68E38D7FCCD}" destId="{6B330814-7325-418A-8004-879838FA3BDB}" srcOrd="4" destOrd="0" presId="urn:microsoft.com/office/officeart/2016/7/layout/ChevronBlockProcess"/>
    <dgm:cxn modelId="{326CE8F4-C6C0-46E2-B745-F75C4749CC4D}" type="presParOf" srcId="{6B330814-7325-418A-8004-879838FA3BDB}" destId="{578B38D5-E49A-4084-8BD4-839CE60C9695}" srcOrd="0" destOrd="0" presId="urn:microsoft.com/office/officeart/2016/7/layout/ChevronBlockProcess"/>
    <dgm:cxn modelId="{1FE8D319-3C60-4E39-B3CB-C769B70FC5DC}" type="presParOf" srcId="{6B330814-7325-418A-8004-879838FA3BDB}" destId="{1B6A413B-3ACC-4784-8C13-A297FC06BB4F}" srcOrd="1" destOrd="0" presId="urn:microsoft.com/office/officeart/2016/7/layout/ChevronBlockProcess"/>
    <dgm:cxn modelId="{96F8C7FF-8E56-49AA-BA1A-CA414805D257}" type="presParOf" srcId="{32338B85-28B5-46E1-A079-F68E38D7FCCD}" destId="{9CD60897-420D-4AAC-941D-053931D4503E}" srcOrd="5" destOrd="0" presId="urn:microsoft.com/office/officeart/2016/7/layout/ChevronBlockProcess"/>
    <dgm:cxn modelId="{D79A56D0-8CBE-4A06-8278-3F6DE8C8F70A}" type="presParOf" srcId="{32338B85-28B5-46E1-A079-F68E38D7FCCD}" destId="{BB316B8B-6DF3-4D37-A7D7-6F75A8067554}" srcOrd="6" destOrd="0" presId="urn:microsoft.com/office/officeart/2016/7/layout/ChevronBlockProcess"/>
    <dgm:cxn modelId="{2D40D349-DA48-49B4-AC01-8569988CA8E8}" type="presParOf" srcId="{BB316B8B-6DF3-4D37-A7D7-6F75A8067554}" destId="{679DA0AE-117B-45AB-BC0C-578D62145797}" srcOrd="0" destOrd="0" presId="urn:microsoft.com/office/officeart/2016/7/layout/ChevronBlockProcess"/>
    <dgm:cxn modelId="{FF3667D5-BE90-41E9-B659-FDBD5D0F816C}" type="presParOf" srcId="{BB316B8B-6DF3-4D37-A7D7-6F75A8067554}" destId="{DD92DF65-D168-4853-A4D9-BC6509555C47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B8895E-05C1-4915-BC37-020D528F20B4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6E4C31-9AC0-4BF7-BCAF-BF9A155383A3}">
      <dgm:prSet/>
      <dgm:spPr/>
      <dgm:t>
        <a:bodyPr/>
        <a:lstStyle/>
        <a:p>
          <a:r>
            <a:rPr lang="en-GB"/>
            <a:t>Figure out FEA validation issues</a:t>
          </a:r>
          <a:endParaRPr lang="en-US"/>
        </a:p>
      </dgm:t>
    </dgm:pt>
    <dgm:pt modelId="{168A4C70-86E1-4B74-9984-FCA014EB00C5}" type="parTrans" cxnId="{A6BCE03D-6D17-4F32-A8A1-930E789BA47E}">
      <dgm:prSet/>
      <dgm:spPr/>
      <dgm:t>
        <a:bodyPr/>
        <a:lstStyle/>
        <a:p>
          <a:endParaRPr lang="en-US"/>
        </a:p>
      </dgm:t>
    </dgm:pt>
    <dgm:pt modelId="{CFF07D5F-3588-4976-86CF-2AD2B0539E3B}" type="sibTrans" cxnId="{A6BCE03D-6D17-4F32-A8A1-930E789BA47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DAFD888-E8C3-4516-A374-2F97D1EE5534}">
      <dgm:prSet/>
      <dgm:spPr/>
      <dgm:t>
        <a:bodyPr/>
        <a:lstStyle/>
        <a:p>
          <a:r>
            <a:rPr lang="en-GB"/>
            <a:t>Finalise powertrain packaging</a:t>
          </a:r>
          <a:endParaRPr lang="en-US"/>
        </a:p>
      </dgm:t>
    </dgm:pt>
    <dgm:pt modelId="{86D0A474-0359-4B6C-88E5-D5CC15A59115}" type="parTrans" cxnId="{30C5359C-D510-4ECE-885C-BB8B57CE5DC0}">
      <dgm:prSet/>
      <dgm:spPr/>
      <dgm:t>
        <a:bodyPr/>
        <a:lstStyle/>
        <a:p>
          <a:endParaRPr lang="en-US"/>
        </a:p>
      </dgm:t>
    </dgm:pt>
    <dgm:pt modelId="{5C53BFEA-D5F6-443A-9AEC-E9245E8CF632}" type="sibTrans" cxnId="{30C5359C-D510-4ECE-885C-BB8B57CE5DC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1C6376A-2979-4447-A4AE-72D66EA0D8F6}">
      <dgm:prSet/>
      <dgm:spPr/>
      <dgm:t>
        <a:bodyPr/>
        <a:lstStyle/>
        <a:p>
          <a:r>
            <a:rPr lang="en-GB"/>
            <a:t>Design mounting brackets</a:t>
          </a:r>
          <a:endParaRPr lang="en-US"/>
        </a:p>
      </dgm:t>
    </dgm:pt>
    <dgm:pt modelId="{7E52C073-B994-45FE-86A3-8956D3FE6BBF}" type="parTrans" cxnId="{D7C4E01D-1B6A-4E06-88C4-1CEDBF343645}">
      <dgm:prSet/>
      <dgm:spPr/>
      <dgm:t>
        <a:bodyPr/>
        <a:lstStyle/>
        <a:p>
          <a:endParaRPr lang="en-US"/>
        </a:p>
      </dgm:t>
    </dgm:pt>
    <dgm:pt modelId="{60A541AF-79CC-443B-8178-55605BB8A998}" type="sibTrans" cxnId="{D7C4E01D-1B6A-4E06-88C4-1CEDBF34364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98DD2A0-9C75-47CD-A8D2-4F2EDAD61729}">
      <dgm:prSet/>
      <dgm:spPr/>
      <dgm:t>
        <a:bodyPr/>
        <a:lstStyle/>
        <a:p>
          <a:r>
            <a:rPr lang="en-GB"/>
            <a:t>Perform FEA on said brackets</a:t>
          </a:r>
          <a:endParaRPr lang="en-US"/>
        </a:p>
      </dgm:t>
    </dgm:pt>
    <dgm:pt modelId="{9FECE448-1868-4AB9-B456-7CD9B41C6CA9}" type="parTrans" cxnId="{EE0B5958-E9F0-4376-98E4-6733093170E1}">
      <dgm:prSet/>
      <dgm:spPr/>
      <dgm:t>
        <a:bodyPr/>
        <a:lstStyle/>
        <a:p>
          <a:endParaRPr lang="en-US"/>
        </a:p>
      </dgm:t>
    </dgm:pt>
    <dgm:pt modelId="{8DC74406-A816-49F2-9363-70302DF05BC7}" type="sibTrans" cxnId="{EE0B5958-E9F0-4376-98E4-6733093170E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4A86C5B2-1029-4B79-99D2-D158AAAF3FC9}" type="pres">
      <dgm:prSet presAssocID="{EBB8895E-05C1-4915-BC37-020D528F20B4}" presName="Name0" presStyleCnt="0">
        <dgm:presLayoutVars>
          <dgm:animLvl val="lvl"/>
          <dgm:resizeHandles val="exact"/>
        </dgm:presLayoutVars>
      </dgm:prSet>
      <dgm:spPr/>
    </dgm:pt>
    <dgm:pt modelId="{D810F2C3-9BBA-4339-A63A-7597DD7937E0}" type="pres">
      <dgm:prSet presAssocID="{5B6E4C31-9AC0-4BF7-BCAF-BF9A155383A3}" presName="compositeNode" presStyleCnt="0">
        <dgm:presLayoutVars>
          <dgm:bulletEnabled val="1"/>
        </dgm:presLayoutVars>
      </dgm:prSet>
      <dgm:spPr/>
    </dgm:pt>
    <dgm:pt modelId="{4236C762-C0E3-42EC-BA54-7BB615027259}" type="pres">
      <dgm:prSet presAssocID="{5B6E4C31-9AC0-4BF7-BCAF-BF9A155383A3}" presName="bgRect" presStyleLbl="alignNode1" presStyleIdx="0" presStyleCnt="4"/>
      <dgm:spPr/>
    </dgm:pt>
    <dgm:pt modelId="{9FED98AC-5CD7-4D09-A6F1-17863469A584}" type="pres">
      <dgm:prSet presAssocID="{CFF07D5F-3588-4976-86CF-2AD2B0539E3B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21A07A4B-A86C-4781-9861-000AC7508893}" type="pres">
      <dgm:prSet presAssocID="{5B6E4C31-9AC0-4BF7-BCAF-BF9A155383A3}" presName="nodeRect" presStyleLbl="alignNode1" presStyleIdx="0" presStyleCnt="4">
        <dgm:presLayoutVars>
          <dgm:bulletEnabled val="1"/>
        </dgm:presLayoutVars>
      </dgm:prSet>
      <dgm:spPr/>
    </dgm:pt>
    <dgm:pt modelId="{028D8110-9919-4D12-82C8-B5F51496522E}" type="pres">
      <dgm:prSet presAssocID="{CFF07D5F-3588-4976-86CF-2AD2B0539E3B}" presName="sibTrans" presStyleCnt="0"/>
      <dgm:spPr/>
    </dgm:pt>
    <dgm:pt modelId="{9B5EB0D1-C03B-4E1C-99B0-1AFC45DAB777}" type="pres">
      <dgm:prSet presAssocID="{3DAFD888-E8C3-4516-A374-2F97D1EE5534}" presName="compositeNode" presStyleCnt="0">
        <dgm:presLayoutVars>
          <dgm:bulletEnabled val="1"/>
        </dgm:presLayoutVars>
      </dgm:prSet>
      <dgm:spPr/>
    </dgm:pt>
    <dgm:pt modelId="{35C44BEC-1E02-4EA5-948F-EE174BC400CC}" type="pres">
      <dgm:prSet presAssocID="{3DAFD888-E8C3-4516-A374-2F97D1EE5534}" presName="bgRect" presStyleLbl="alignNode1" presStyleIdx="1" presStyleCnt="4"/>
      <dgm:spPr/>
    </dgm:pt>
    <dgm:pt modelId="{D2612EE0-BF2D-43A6-AC47-C0BC31DC466F}" type="pres">
      <dgm:prSet presAssocID="{5C53BFEA-D5F6-443A-9AEC-E9245E8CF63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BE1550DF-F969-4681-8EFB-2A58C6437075}" type="pres">
      <dgm:prSet presAssocID="{3DAFD888-E8C3-4516-A374-2F97D1EE5534}" presName="nodeRect" presStyleLbl="alignNode1" presStyleIdx="1" presStyleCnt="4">
        <dgm:presLayoutVars>
          <dgm:bulletEnabled val="1"/>
        </dgm:presLayoutVars>
      </dgm:prSet>
      <dgm:spPr/>
    </dgm:pt>
    <dgm:pt modelId="{AEF17A3F-D7EC-49C1-9184-6B8248938C64}" type="pres">
      <dgm:prSet presAssocID="{5C53BFEA-D5F6-443A-9AEC-E9245E8CF632}" presName="sibTrans" presStyleCnt="0"/>
      <dgm:spPr/>
    </dgm:pt>
    <dgm:pt modelId="{37E79A93-E5AC-4F74-AA9D-05A1AF0F402A}" type="pres">
      <dgm:prSet presAssocID="{81C6376A-2979-4447-A4AE-72D66EA0D8F6}" presName="compositeNode" presStyleCnt="0">
        <dgm:presLayoutVars>
          <dgm:bulletEnabled val="1"/>
        </dgm:presLayoutVars>
      </dgm:prSet>
      <dgm:spPr/>
    </dgm:pt>
    <dgm:pt modelId="{8FB6902F-3461-4966-9045-6C5A276A7DB8}" type="pres">
      <dgm:prSet presAssocID="{81C6376A-2979-4447-A4AE-72D66EA0D8F6}" presName="bgRect" presStyleLbl="alignNode1" presStyleIdx="2" presStyleCnt="4"/>
      <dgm:spPr/>
    </dgm:pt>
    <dgm:pt modelId="{A37461DD-C315-4516-8C76-AB642EA9A8B2}" type="pres">
      <dgm:prSet presAssocID="{60A541AF-79CC-443B-8178-55605BB8A998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00F66222-AB8C-45EC-B20E-C3C0019C2F48}" type="pres">
      <dgm:prSet presAssocID="{81C6376A-2979-4447-A4AE-72D66EA0D8F6}" presName="nodeRect" presStyleLbl="alignNode1" presStyleIdx="2" presStyleCnt="4">
        <dgm:presLayoutVars>
          <dgm:bulletEnabled val="1"/>
        </dgm:presLayoutVars>
      </dgm:prSet>
      <dgm:spPr/>
    </dgm:pt>
    <dgm:pt modelId="{CF660897-7632-4FD5-BFDF-D5943F12F879}" type="pres">
      <dgm:prSet presAssocID="{60A541AF-79CC-443B-8178-55605BB8A998}" presName="sibTrans" presStyleCnt="0"/>
      <dgm:spPr/>
    </dgm:pt>
    <dgm:pt modelId="{5894CC13-1DB0-4E88-9B88-AE25D9011C1D}" type="pres">
      <dgm:prSet presAssocID="{398DD2A0-9C75-47CD-A8D2-4F2EDAD61729}" presName="compositeNode" presStyleCnt="0">
        <dgm:presLayoutVars>
          <dgm:bulletEnabled val="1"/>
        </dgm:presLayoutVars>
      </dgm:prSet>
      <dgm:spPr/>
    </dgm:pt>
    <dgm:pt modelId="{EB885588-45A7-42D5-8375-15CCA6BB24EC}" type="pres">
      <dgm:prSet presAssocID="{398DD2A0-9C75-47CD-A8D2-4F2EDAD61729}" presName="bgRect" presStyleLbl="alignNode1" presStyleIdx="3" presStyleCnt="4"/>
      <dgm:spPr/>
    </dgm:pt>
    <dgm:pt modelId="{8A53ADEA-C26A-4E35-ADFA-8EB35553800F}" type="pres">
      <dgm:prSet presAssocID="{8DC74406-A816-49F2-9363-70302DF05BC7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8F817E0F-32EB-42D3-AC04-73D9A0607240}" type="pres">
      <dgm:prSet presAssocID="{398DD2A0-9C75-47CD-A8D2-4F2EDAD61729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8E8FA008-3276-4EE1-9128-CBC3D69900DF}" type="presOf" srcId="{398DD2A0-9C75-47CD-A8D2-4F2EDAD61729}" destId="{EB885588-45A7-42D5-8375-15CCA6BB24EC}" srcOrd="0" destOrd="0" presId="urn:microsoft.com/office/officeart/2016/7/layout/LinearBlockProcessNumbered"/>
    <dgm:cxn modelId="{79BB2813-97B1-46B5-B1B6-3FE87E5B6E2E}" type="presOf" srcId="{5B6E4C31-9AC0-4BF7-BCAF-BF9A155383A3}" destId="{4236C762-C0E3-42EC-BA54-7BB615027259}" srcOrd="0" destOrd="0" presId="urn:microsoft.com/office/officeart/2016/7/layout/LinearBlockProcessNumbered"/>
    <dgm:cxn modelId="{10241719-751E-4D28-B99A-77E68BCA703E}" type="presOf" srcId="{5B6E4C31-9AC0-4BF7-BCAF-BF9A155383A3}" destId="{21A07A4B-A86C-4781-9861-000AC7508893}" srcOrd="1" destOrd="0" presId="urn:microsoft.com/office/officeart/2016/7/layout/LinearBlockProcessNumbered"/>
    <dgm:cxn modelId="{D7C4E01D-1B6A-4E06-88C4-1CEDBF343645}" srcId="{EBB8895E-05C1-4915-BC37-020D528F20B4}" destId="{81C6376A-2979-4447-A4AE-72D66EA0D8F6}" srcOrd="2" destOrd="0" parTransId="{7E52C073-B994-45FE-86A3-8956D3FE6BBF}" sibTransId="{60A541AF-79CC-443B-8178-55605BB8A998}"/>
    <dgm:cxn modelId="{A6BCE03D-6D17-4F32-A8A1-930E789BA47E}" srcId="{EBB8895E-05C1-4915-BC37-020D528F20B4}" destId="{5B6E4C31-9AC0-4BF7-BCAF-BF9A155383A3}" srcOrd="0" destOrd="0" parTransId="{168A4C70-86E1-4B74-9984-FCA014EB00C5}" sibTransId="{CFF07D5F-3588-4976-86CF-2AD2B0539E3B}"/>
    <dgm:cxn modelId="{50B21440-2E96-4686-8958-41BB87AAA06E}" type="presOf" srcId="{3DAFD888-E8C3-4516-A374-2F97D1EE5534}" destId="{35C44BEC-1E02-4EA5-948F-EE174BC400CC}" srcOrd="0" destOrd="0" presId="urn:microsoft.com/office/officeart/2016/7/layout/LinearBlockProcessNumbered"/>
    <dgm:cxn modelId="{900E416E-C6C3-450F-873E-23F924EB175B}" type="presOf" srcId="{CFF07D5F-3588-4976-86CF-2AD2B0539E3B}" destId="{9FED98AC-5CD7-4D09-A6F1-17863469A584}" srcOrd="0" destOrd="0" presId="urn:microsoft.com/office/officeart/2016/7/layout/LinearBlockProcessNumbered"/>
    <dgm:cxn modelId="{C79FFF55-42A3-4293-A57F-2BA3931E0EC0}" type="presOf" srcId="{EBB8895E-05C1-4915-BC37-020D528F20B4}" destId="{4A86C5B2-1029-4B79-99D2-D158AAAF3FC9}" srcOrd="0" destOrd="0" presId="urn:microsoft.com/office/officeart/2016/7/layout/LinearBlockProcessNumbered"/>
    <dgm:cxn modelId="{EE0B5958-E9F0-4376-98E4-6733093170E1}" srcId="{EBB8895E-05C1-4915-BC37-020D528F20B4}" destId="{398DD2A0-9C75-47CD-A8D2-4F2EDAD61729}" srcOrd="3" destOrd="0" parTransId="{9FECE448-1868-4AB9-B456-7CD9B41C6CA9}" sibTransId="{8DC74406-A816-49F2-9363-70302DF05BC7}"/>
    <dgm:cxn modelId="{F1D83E59-8590-483E-B1CB-58C14CE3D740}" type="presOf" srcId="{60A541AF-79CC-443B-8178-55605BB8A998}" destId="{A37461DD-C315-4516-8C76-AB642EA9A8B2}" srcOrd="0" destOrd="0" presId="urn:microsoft.com/office/officeart/2016/7/layout/LinearBlockProcessNumbered"/>
    <dgm:cxn modelId="{85D51986-AD6B-414A-A9B3-2DF9958BADAD}" type="presOf" srcId="{398DD2A0-9C75-47CD-A8D2-4F2EDAD61729}" destId="{8F817E0F-32EB-42D3-AC04-73D9A0607240}" srcOrd="1" destOrd="0" presId="urn:microsoft.com/office/officeart/2016/7/layout/LinearBlockProcessNumbered"/>
    <dgm:cxn modelId="{30C5359C-D510-4ECE-885C-BB8B57CE5DC0}" srcId="{EBB8895E-05C1-4915-BC37-020D528F20B4}" destId="{3DAFD888-E8C3-4516-A374-2F97D1EE5534}" srcOrd="1" destOrd="0" parTransId="{86D0A474-0359-4B6C-88E5-D5CC15A59115}" sibTransId="{5C53BFEA-D5F6-443A-9AEC-E9245E8CF632}"/>
    <dgm:cxn modelId="{87E9D09C-3514-4DF6-A9DE-E682587A5708}" type="presOf" srcId="{81C6376A-2979-4447-A4AE-72D66EA0D8F6}" destId="{00F66222-AB8C-45EC-B20E-C3C0019C2F48}" srcOrd="1" destOrd="0" presId="urn:microsoft.com/office/officeart/2016/7/layout/LinearBlockProcessNumbered"/>
    <dgm:cxn modelId="{5749C3C5-0BAB-4F48-AB78-740E7DAA3E66}" type="presOf" srcId="{8DC74406-A816-49F2-9363-70302DF05BC7}" destId="{8A53ADEA-C26A-4E35-ADFA-8EB35553800F}" srcOrd="0" destOrd="0" presId="urn:microsoft.com/office/officeart/2016/7/layout/LinearBlockProcessNumbered"/>
    <dgm:cxn modelId="{8BE396D4-269E-420C-8F05-B7D9B819B727}" type="presOf" srcId="{3DAFD888-E8C3-4516-A374-2F97D1EE5534}" destId="{BE1550DF-F969-4681-8EFB-2A58C6437075}" srcOrd="1" destOrd="0" presId="urn:microsoft.com/office/officeart/2016/7/layout/LinearBlockProcessNumbered"/>
    <dgm:cxn modelId="{32D00FD5-F1DF-43E0-A8EF-7CE3DA906E8B}" type="presOf" srcId="{81C6376A-2979-4447-A4AE-72D66EA0D8F6}" destId="{8FB6902F-3461-4966-9045-6C5A276A7DB8}" srcOrd="0" destOrd="0" presId="urn:microsoft.com/office/officeart/2016/7/layout/LinearBlockProcessNumbered"/>
    <dgm:cxn modelId="{CA01CAE4-7F30-4B2A-8F9D-093ECE1CAEF2}" type="presOf" srcId="{5C53BFEA-D5F6-443A-9AEC-E9245E8CF632}" destId="{D2612EE0-BF2D-43A6-AC47-C0BC31DC466F}" srcOrd="0" destOrd="0" presId="urn:microsoft.com/office/officeart/2016/7/layout/LinearBlockProcessNumbered"/>
    <dgm:cxn modelId="{C7E0C752-AB9E-4742-AE30-8F6EF7EBB311}" type="presParOf" srcId="{4A86C5B2-1029-4B79-99D2-D158AAAF3FC9}" destId="{D810F2C3-9BBA-4339-A63A-7597DD7937E0}" srcOrd="0" destOrd="0" presId="urn:microsoft.com/office/officeart/2016/7/layout/LinearBlockProcessNumbered"/>
    <dgm:cxn modelId="{5B443C65-41BC-451A-BD5A-6C5C9490A34C}" type="presParOf" srcId="{D810F2C3-9BBA-4339-A63A-7597DD7937E0}" destId="{4236C762-C0E3-42EC-BA54-7BB615027259}" srcOrd="0" destOrd="0" presId="urn:microsoft.com/office/officeart/2016/7/layout/LinearBlockProcessNumbered"/>
    <dgm:cxn modelId="{B2A88591-1A0D-45B0-A895-D0DA7E8A7221}" type="presParOf" srcId="{D810F2C3-9BBA-4339-A63A-7597DD7937E0}" destId="{9FED98AC-5CD7-4D09-A6F1-17863469A584}" srcOrd="1" destOrd="0" presId="urn:microsoft.com/office/officeart/2016/7/layout/LinearBlockProcessNumbered"/>
    <dgm:cxn modelId="{1AE1CF12-AC26-4B8B-9863-87A108339C90}" type="presParOf" srcId="{D810F2C3-9BBA-4339-A63A-7597DD7937E0}" destId="{21A07A4B-A86C-4781-9861-000AC7508893}" srcOrd="2" destOrd="0" presId="urn:microsoft.com/office/officeart/2016/7/layout/LinearBlockProcessNumbered"/>
    <dgm:cxn modelId="{03E3A89B-6B03-47E1-9503-29C40F4202B3}" type="presParOf" srcId="{4A86C5B2-1029-4B79-99D2-D158AAAF3FC9}" destId="{028D8110-9919-4D12-82C8-B5F51496522E}" srcOrd="1" destOrd="0" presId="urn:microsoft.com/office/officeart/2016/7/layout/LinearBlockProcessNumbered"/>
    <dgm:cxn modelId="{3CD9608D-5D32-4202-B3BF-A040F34668EC}" type="presParOf" srcId="{4A86C5B2-1029-4B79-99D2-D158AAAF3FC9}" destId="{9B5EB0D1-C03B-4E1C-99B0-1AFC45DAB777}" srcOrd="2" destOrd="0" presId="urn:microsoft.com/office/officeart/2016/7/layout/LinearBlockProcessNumbered"/>
    <dgm:cxn modelId="{D92C248D-FD1E-4F6C-B3E7-871EDA859279}" type="presParOf" srcId="{9B5EB0D1-C03B-4E1C-99B0-1AFC45DAB777}" destId="{35C44BEC-1E02-4EA5-948F-EE174BC400CC}" srcOrd="0" destOrd="0" presId="urn:microsoft.com/office/officeart/2016/7/layout/LinearBlockProcessNumbered"/>
    <dgm:cxn modelId="{5F7C1FAD-6D26-4EF3-97EB-BBD4BB407E01}" type="presParOf" srcId="{9B5EB0D1-C03B-4E1C-99B0-1AFC45DAB777}" destId="{D2612EE0-BF2D-43A6-AC47-C0BC31DC466F}" srcOrd="1" destOrd="0" presId="urn:microsoft.com/office/officeart/2016/7/layout/LinearBlockProcessNumbered"/>
    <dgm:cxn modelId="{E6B035E7-9438-4212-BC1E-7973450B0355}" type="presParOf" srcId="{9B5EB0D1-C03B-4E1C-99B0-1AFC45DAB777}" destId="{BE1550DF-F969-4681-8EFB-2A58C6437075}" srcOrd="2" destOrd="0" presId="urn:microsoft.com/office/officeart/2016/7/layout/LinearBlockProcessNumbered"/>
    <dgm:cxn modelId="{8DCEFEAC-153C-44EF-AD50-579CBF5AE153}" type="presParOf" srcId="{4A86C5B2-1029-4B79-99D2-D158AAAF3FC9}" destId="{AEF17A3F-D7EC-49C1-9184-6B8248938C64}" srcOrd="3" destOrd="0" presId="urn:microsoft.com/office/officeart/2016/7/layout/LinearBlockProcessNumbered"/>
    <dgm:cxn modelId="{F60E2735-EE02-4EA6-A645-BFCC25083D76}" type="presParOf" srcId="{4A86C5B2-1029-4B79-99D2-D158AAAF3FC9}" destId="{37E79A93-E5AC-4F74-AA9D-05A1AF0F402A}" srcOrd="4" destOrd="0" presId="urn:microsoft.com/office/officeart/2016/7/layout/LinearBlockProcessNumbered"/>
    <dgm:cxn modelId="{CEF76482-B551-409F-B5B4-3F941FA5177F}" type="presParOf" srcId="{37E79A93-E5AC-4F74-AA9D-05A1AF0F402A}" destId="{8FB6902F-3461-4966-9045-6C5A276A7DB8}" srcOrd="0" destOrd="0" presId="urn:microsoft.com/office/officeart/2016/7/layout/LinearBlockProcessNumbered"/>
    <dgm:cxn modelId="{4C44A3A5-BD8D-4F4A-B221-F86B5F06A18F}" type="presParOf" srcId="{37E79A93-E5AC-4F74-AA9D-05A1AF0F402A}" destId="{A37461DD-C315-4516-8C76-AB642EA9A8B2}" srcOrd="1" destOrd="0" presId="urn:microsoft.com/office/officeart/2016/7/layout/LinearBlockProcessNumbered"/>
    <dgm:cxn modelId="{1C1D6A6D-8DD2-4250-B808-D1A70D2DEB3F}" type="presParOf" srcId="{37E79A93-E5AC-4F74-AA9D-05A1AF0F402A}" destId="{00F66222-AB8C-45EC-B20E-C3C0019C2F48}" srcOrd="2" destOrd="0" presId="urn:microsoft.com/office/officeart/2016/7/layout/LinearBlockProcessNumbered"/>
    <dgm:cxn modelId="{5312988D-7879-4FD8-99DB-42CD3FFD60C5}" type="presParOf" srcId="{4A86C5B2-1029-4B79-99D2-D158AAAF3FC9}" destId="{CF660897-7632-4FD5-BFDF-D5943F12F879}" srcOrd="5" destOrd="0" presId="urn:microsoft.com/office/officeart/2016/7/layout/LinearBlockProcessNumbered"/>
    <dgm:cxn modelId="{5363913B-C9B9-46E2-BEEC-2696D89201E6}" type="presParOf" srcId="{4A86C5B2-1029-4B79-99D2-D158AAAF3FC9}" destId="{5894CC13-1DB0-4E88-9B88-AE25D9011C1D}" srcOrd="6" destOrd="0" presId="urn:microsoft.com/office/officeart/2016/7/layout/LinearBlockProcessNumbered"/>
    <dgm:cxn modelId="{5A4EA084-D592-49BD-8032-FEFCD570A0B7}" type="presParOf" srcId="{5894CC13-1DB0-4E88-9B88-AE25D9011C1D}" destId="{EB885588-45A7-42D5-8375-15CCA6BB24EC}" srcOrd="0" destOrd="0" presId="urn:microsoft.com/office/officeart/2016/7/layout/LinearBlockProcessNumbered"/>
    <dgm:cxn modelId="{77E68BDE-B87A-4E9E-8B83-5C3ECD34E68D}" type="presParOf" srcId="{5894CC13-1DB0-4E88-9B88-AE25D9011C1D}" destId="{8A53ADEA-C26A-4E35-ADFA-8EB35553800F}" srcOrd="1" destOrd="0" presId="urn:microsoft.com/office/officeart/2016/7/layout/LinearBlockProcessNumbered"/>
    <dgm:cxn modelId="{D42BFCC2-530B-4D28-BD7D-E838C1379AF6}" type="presParOf" srcId="{5894CC13-1DB0-4E88-9B88-AE25D9011C1D}" destId="{8F817E0F-32EB-42D3-AC04-73D9A060724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23495-F810-4EB1-B06C-277F2DCFC009}">
      <dsp:nvSpPr>
        <dsp:cNvPr id="0" name=""/>
        <dsp:cNvSpPr/>
      </dsp:nvSpPr>
      <dsp:spPr>
        <a:xfrm>
          <a:off x="11538" y="207251"/>
          <a:ext cx="2536442" cy="760932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54" tIns="93954" rIns="93954" bIns="9395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Specify</a:t>
          </a:r>
        </a:p>
      </dsp:txBody>
      <dsp:txXfrm>
        <a:off x="239818" y="207251"/>
        <a:ext cx="2079882" cy="760932"/>
      </dsp:txXfrm>
    </dsp:sp>
    <dsp:sp modelId="{A86CDED6-F303-4C98-B6B5-3E204EA739FF}">
      <dsp:nvSpPr>
        <dsp:cNvPr id="0" name=""/>
        <dsp:cNvSpPr/>
      </dsp:nvSpPr>
      <dsp:spPr>
        <a:xfrm>
          <a:off x="11538" y="968184"/>
          <a:ext cx="2308162" cy="19487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396" tIns="182396" rIns="182396" bIns="36479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Specify components for electrification.</a:t>
          </a:r>
        </a:p>
      </dsp:txBody>
      <dsp:txXfrm>
        <a:off x="11538" y="968184"/>
        <a:ext cx="2308162" cy="1948765"/>
      </dsp:txXfrm>
    </dsp:sp>
    <dsp:sp modelId="{17E98ADF-8990-41D2-B805-3294DB54377F}">
      <dsp:nvSpPr>
        <dsp:cNvPr id="0" name=""/>
        <dsp:cNvSpPr/>
      </dsp:nvSpPr>
      <dsp:spPr>
        <a:xfrm>
          <a:off x="2497936" y="207251"/>
          <a:ext cx="2536442" cy="760932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54" tIns="93954" rIns="93954" bIns="9395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Convert</a:t>
          </a:r>
        </a:p>
      </dsp:txBody>
      <dsp:txXfrm>
        <a:off x="2726216" y="207251"/>
        <a:ext cx="2079882" cy="760932"/>
      </dsp:txXfrm>
    </dsp:sp>
    <dsp:sp modelId="{332BC5B9-942A-4CF6-9A10-DC6FBF70E3A9}">
      <dsp:nvSpPr>
        <dsp:cNvPr id="0" name=""/>
        <dsp:cNvSpPr/>
      </dsp:nvSpPr>
      <dsp:spPr>
        <a:xfrm>
          <a:off x="2497936" y="968184"/>
          <a:ext cx="2308162" cy="19487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396" tIns="182396" rIns="182396" bIns="36479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Convert the Bucci pit bike to electric drivetrain.</a:t>
          </a:r>
        </a:p>
      </dsp:txBody>
      <dsp:txXfrm>
        <a:off x="2497936" y="968184"/>
        <a:ext cx="2308162" cy="1948765"/>
      </dsp:txXfrm>
    </dsp:sp>
    <dsp:sp modelId="{578B38D5-E49A-4084-8BD4-839CE60C9695}">
      <dsp:nvSpPr>
        <dsp:cNvPr id="0" name=""/>
        <dsp:cNvSpPr/>
      </dsp:nvSpPr>
      <dsp:spPr>
        <a:xfrm>
          <a:off x="4984334" y="207251"/>
          <a:ext cx="2536442" cy="760932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54" tIns="93954" rIns="93954" bIns="9395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Conduct</a:t>
          </a:r>
        </a:p>
      </dsp:txBody>
      <dsp:txXfrm>
        <a:off x="5212614" y="207251"/>
        <a:ext cx="2079882" cy="760932"/>
      </dsp:txXfrm>
    </dsp:sp>
    <dsp:sp modelId="{1B6A413B-3ACC-4784-8C13-A297FC06BB4F}">
      <dsp:nvSpPr>
        <dsp:cNvPr id="0" name=""/>
        <dsp:cNvSpPr/>
      </dsp:nvSpPr>
      <dsp:spPr>
        <a:xfrm>
          <a:off x="4984334" y="968184"/>
          <a:ext cx="2308162" cy="19487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396" tIns="182396" rIns="182396" bIns="36479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Conduct data acquisition before and after conversion.</a:t>
          </a:r>
        </a:p>
      </dsp:txBody>
      <dsp:txXfrm>
        <a:off x="4984334" y="968184"/>
        <a:ext cx="2308162" cy="1948765"/>
      </dsp:txXfrm>
    </dsp:sp>
    <dsp:sp modelId="{679DA0AE-117B-45AB-BC0C-578D62145797}">
      <dsp:nvSpPr>
        <dsp:cNvPr id="0" name=""/>
        <dsp:cNvSpPr/>
      </dsp:nvSpPr>
      <dsp:spPr>
        <a:xfrm>
          <a:off x="7470732" y="207251"/>
          <a:ext cx="2536442" cy="760932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54" tIns="93954" rIns="93954" bIns="9395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Compare</a:t>
          </a:r>
        </a:p>
      </dsp:txBody>
      <dsp:txXfrm>
        <a:off x="7699012" y="207251"/>
        <a:ext cx="2079882" cy="760932"/>
      </dsp:txXfrm>
    </dsp:sp>
    <dsp:sp modelId="{DD92DF65-D168-4853-A4D9-BC6509555C47}">
      <dsp:nvSpPr>
        <dsp:cNvPr id="0" name=""/>
        <dsp:cNvSpPr/>
      </dsp:nvSpPr>
      <dsp:spPr>
        <a:xfrm>
          <a:off x="7470732" y="968184"/>
          <a:ext cx="2308162" cy="19487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396" tIns="182396" rIns="182396" bIns="36479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Compare geometry &amp; power characteristics after conversion.</a:t>
          </a:r>
        </a:p>
      </dsp:txBody>
      <dsp:txXfrm>
        <a:off x="7470732" y="968184"/>
        <a:ext cx="2308162" cy="19487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6C762-C0E3-42EC-BA54-7BB615027259}">
      <dsp:nvSpPr>
        <dsp:cNvPr id="0" name=""/>
        <dsp:cNvSpPr/>
      </dsp:nvSpPr>
      <dsp:spPr>
        <a:xfrm>
          <a:off x="110" y="1740186"/>
          <a:ext cx="1334346" cy="16012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0" rIns="13180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Figure out FEA validation issues</a:t>
          </a:r>
          <a:endParaRPr lang="en-US" sz="1400" kern="1200"/>
        </a:p>
      </dsp:txBody>
      <dsp:txXfrm>
        <a:off x="110" y="2380672"/>
        <a:ext cx="1334346" cy="960729"/>
      </dsp:txXfrm>
    </dsp:sp>
    <dsp:sp modelId="{9FED98AC-5CD7-4D09-A6F1-17863469A584}">
      <dsp:nvSpPr>
        <dsp:cNvPr id="0" name=""/>
        <dsp:cNvSpPr/>
      </dsp:nvSpPr>
      <dsp:spPr>
        <a:xfrm>
          <a:off x="110" y="1740186"/>
          <a:ext cx="1334346" cy="6404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165100" rIns="131804" bIns="16510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</a:t>
          </a:r>
        </a:p>
      </dsp:txBody>
      <dsp:txXfrm>
        <a:off x="110" y="1740186"/>
        <a:ext cx="1334346" cy="640486"/>
      </dsp:txXfrm>
    </dsp:sp>
    <dsp:sp modelId="{35C44BEC-1E02-4EA5-948F-EE174BC400CC}">
      <dsp:nvSpPr>
        <dsp:cNvPr id="0" name=""/>
        <dsp:cNvSpPr/>
      </dsp:nvSpPr>
      <dsp:spPr>
        <a:xfrm>
          <a:off x="1441204" y="1740186"/>
          <a:ext cx="1334346" cy="1601215"/>
        </a:xfrm>
        <a:prstGeom prst="rect">
          <a:avLst/>
        </a:prstGeom>
        <a:gradFill rotWithShape="0">
          <a:gsLst>
            <a:gs pos="0">
              <a:schemeClr val="accent2">
                <a:hueOff val="11784"/>
                <a:satOff val="-11496"/>
                <a:lumOff val="-58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784"/>
                <a:satOff val="-11496"/>
                <a:lumOff val="-58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784"/>
                <a:satOff val="-11496"/>
                <a:lumOff val="-58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0" rIns="13180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Finalise powertrain packaging</a:t>
          </a:r>
          <a:endParaRPr lang="en-US" sz="1400" kern="1200"/>
        </a:p>
      </dsp:txBody>
      <dsp:txXfrm>
        <a:off x="1441204" y="2380672"/>
        <a:ext cx="1334346" cy="960729"/>
      </dsp:txXfrm>
    </dsp:sp>
    <dsp:sp modelId="{D2612EE0-BF2D-43A6-AC47-C0BC31DC466F}">
      <dsp:nvSpPr>
        <dsp:cNvPr id="0" name=""/>
        <dsp:cNvSpPr/>
      </dsp:nvSpPr>
      <dsp:spPr>
        <a:xfrm>
          <a:off x="1441204" y="1740186"/>
          <a:ext cx="1334346" cy="6404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165100" rIns="131804" bIns="16510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2</a:t>
          </a:r>
        </a:p>
      </dsp:txBody>
      <dsp:txXfrm>
        <a:off x="1441204" y="1740186"/>
        <a:ext cx="1334346" cy="640486"/>
      </dsp:txXfrm>
    </dsp:sp>
    <dsp:sp modelId="{8FB6902F-3461-4966-9045-6C5A276A7DB8}">
      <dsp:nvSpPr>
        <dsp:cNvPr id="0" name=""/>
        <dsp:cNvSpPr/>
      </dsp:nvSpPr>
      <dsp:spPr>
        <a:xfrm>
          <a:off x="2882298" y="1740186"/>
          <a:ext cx="1334346" cy="1601215"/>
        </a:xfrm>
        <a:prstGeom prst="rect">
          <a:avLst/>
        </a:prstGeom>
        <a:gradFill rotWithShape="0">
          <a:gsLst>
            <a:gs pos="0">
              <a:schemeClr val="accent2">
                <a:hueOff val="23569"/>
                <a:satOff val="-22991"/>
                <a:lumOff val="-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3569"/>
                <a:satOff val="-22991"/>
                <a:lumOff val="-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3569"/>
                <a:satOff val="-22991"/>
                <a:lumOff val="-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0" rIns="13180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Design mounting brackets</a:t>
          </a:r>
          <a:endParaRPr lang="en-US" sz="1400" kern="1200"/>
        </a:p>
      </dsp:txBody>
      <dsp:txXfrm>
        <a:off x="2882298" y="2380672"/>
        <a:ext cx="1334346" cy="960729"/>
      </dsp:txXfrm>
    </dsp:sp>
    <dsp:sp modelId="{A37461DD-C315-4516-8C76-AB642EA9A8B2}">
      <dsp:nvSpPr>
        <dsp:cNvPr id="0" name=""/>
        <dsp:cNvSpPr/>
      </dsp:nvSpPr>
      <dsp:spPr>
        <a:xfrm>
          <a:off x="2882298" y="1740186"/>
          <a:ext cx="1334346" cy="6404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165100" rIns="131804" bIns="16510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3</a:t>
          </a:r>
        </a:p>
      </dsp:txBody>
      <dsp:txXfrm>
        <a:off x="2882298" y="1740186"/>
        <a:ext cx="1334346" cy="640486"/>
      </dsp:txXfrm>
    </dsp:sp>
    <dsp:sp modelId="{EB885588-45A7-42D5-8375-15CCA6BB24EC}">
      <dsp:nvSpPr>
        <dsp:cNvPr id="0" name=""/>
        <dsp:cNvSpPr/>
      </dsp:nvSpPr>
      <dsp:spPr>
        <a:xfrm>
          <a:off x="4323393" y="1740186"/>
          <a:ext cx="1334346" cy="1601215"/>
        </a:xfrm>
        <a:prstGeom prst="rect">
          <a:avLst/>
        </a:prstGeom>
        <a:gradFill rotWithShape="0">
          <a:gsLst>
            <a:gs pos="0">
              <a:schemeClr val="accent2">
                <a:hueOff val="35353"/>
                <a:satOff val="-34487"/>
                <a:lumOff val="-176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5353"/>
                <a:satOff val="-34487"/>
                <a:lumOff val="-176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5353"/>
                <a:satOff val="-34487"/>
                <a:lumOff val="-176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0" rIns="13180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 FEA on said brackets</a:t>
          </a:r>
          <a:endParaRPr lang="en-US" sz="1400" kern="1200"/>
        </a:p>
      </dsp:txBody>
      <dsp:txXfrm>
        <a:off x="4323393" y="2380672"/>
        <a:ext cx="1334346" cy="960729"/>
      </dsp:txXfrm>
    </dsp:sp>
    <dsp:sp modelId="{8A53ADEA-C26A-4E35-ADFA-8EB35553800F}">
      <dsp:nvSpPr>
        <dsp:cNvPr id="0" name=""/>
        <dsp:cNvSpPr/>
      </dsp:nvSpPr>
      <dsp:spPr>
        <a:xfrm>
          <a:off x="4323393" y="1740186"/>
          <a:ext cx="1334346" cy="6404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804" tIns="165100" rIns="131804" bIns="16510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</a:t>
          </a:r>
        </a:p>
      </dsp:txBody>
      <dsp:txXfrm>
        <a:off x="4323393" y="1740186"/>
        <a:ext cx="1334346" cy="6404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DE293A-FE8F-470D-A959-67107F53C208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B719F-0982-4143-8E76-9E6CD31CE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18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C1583-F953-42CE-8587-A315EC0716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06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C1583-F953-42CE-8587-A315EC0716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9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469F1-549A-3A2A-4DF8-2F9A97E210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0C15BF-EE02-A249-9398-D02C15DECD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74E86E-E8B8-36CD-07E6-15795A60C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E33BC-15D4-A91E-0D8F-4C9CA257C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F1648-6A40-E45E-B5DF-66627CB69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499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5743B-55EB-FA4A-915D-426F6F51D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E2D26-ABA6-92EC-3C50-A5303734E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4C19E-8CE9-B34B-9F18-AA17B8EA2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88F48-DDDF-CF7B-0704-197CEA157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E2D7E-D1C3-328A-9F32-E3E501473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84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ED427-9FB9-32C0-E9F4-C1B29130B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9ED9F8-8E36-EEC5-8400-CEB4F3C27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8FFA0-FAE5-A2DD-19C2-D81A626B8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3E9092-CF17-434D-3E02-34D1D56A2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49213-CB9D-01CD-DF25-472E474C5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876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CBC2-380E-1DEA-7A16-BBEDBBD02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5AAB9-A5F8-BF27-24AC-78E94A6E75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D6E86A-2C2C-5F37-38CE-A754BD2546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52F2C-D288-7262-27EC-5FB2B4099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F19EB-07E8-2F5E-D9BD-88ABA9E2E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B0127C-7BA8-1DCB-A0EA-477BB0CD9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04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3DABD-F680-3EBF-5852-03712D5C8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30559-09FB-89B6-514C-86141EAA5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60348-D303-1941-7B56-15C2ACE2C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CA819B-B354-8894-152C-5AAAB3B3BE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0C971A-943B-4ADC-2C7E-483F75A4CE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06CB05-6EE3-07DD-8D27-2669A1219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9B6689-7CA5-2F89-871B-F522A609D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71E75-6F67-F41E-0718-A2234D0CE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353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35ECB-5738-196A-FF44-734F352F1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C44D62-AF59-DC06-809F-43701680F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8E5C1D-0DBF-9B13-87B2-F7B77A7C0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F63EE-7030-2837-F15D-2A093931E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03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F38905-FB6E-8484-40F3-3BC0F0ECA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EA3E28-DEE2-C655-6ABF-079A57373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B97AE-CEC2-5C9C-EC7C-2A1E1BBED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65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7758C-18B4-5A1F-D30E-D3A8DB22C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DA5B2-E033-44EE-3AEE-0665316DC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2B162A-295A-A5B4-FFBC-E248AA253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C1950-3395-8C52-C0FE-2AD458312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E6970-26F3-8515-2789-82EF7CAD6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B46AA-9ADD-98A8-76D5-B7B336BDF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8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A625F-582F-A33A-D3DE-8841A76CC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E06EF2-7D0C-D6AA-8C30-BCD0166456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EA045D-C593-005C-BF92-B0BE58BDE4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A0A3E-4F44-CA76-59F6-4510D48AA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2104BF-C242-C59E-0512-44B324DAB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3BFCD-A985-76EA-E019-597006EC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0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4B99E-3C22-A17A-2E55-D9067C0A4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B66CDC-6FB4-BC9F-FF7F-46907A9861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CB1A6-6C55-F81F-A3B8-F3E43982A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C9086-66DC-D130-DEA6-2A21D6F5D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F2AC2-E0C7-DFCC-8189-D0AC8AAA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44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9DB633-850C-5117-7B59-CAD65C8FA0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617CC-078C-4AC0-451B-15ACF4B137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564E5-1091-6158-DE31-CD6C77A13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2998E-05AB-442C-2ADC-A9129917D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84D06-3115-1533-766F-31BEDA6DC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23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483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45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680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94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839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8003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10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364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919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2677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2169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6848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22006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7909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8174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192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C245CD-76AB-CA36-78C2-7F819591D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40C0C-9193-39E8-29D1-6077CF84C6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89B7F-1087-8D56-4C79-22D3082783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A100C-E4DB-5286-8502-36E70D2D4B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7624B-810E-8F68-1D18-0471BBEBA2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184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0217F-4A3C-4BF1-B503-B713A1E3CFF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CB8372A-C7D6-49A7-93BC-B1D4C8814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322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7.png"/><Relationship Id="rId3" Type="http://schemas.openxmlformats.org/officeDocument/2006/relationships/image" Target="../media/image42.png"/><Relationship Id="rId21" Type="http://schemas.openxmlformats.org/officeDocument/2006/relationships/image" Target="../media/image60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" Type="http://schemas.openxmlformats.org/officeDocument/2006/relationships/image" Target="../media/image41.png"/><Relationship Id="rId16" Type="http://schemas.openxmlformats.org/officeDocument/2006/relationships/image" Target="../media/image55.png"/><Relationship Id="rId20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23" Type="http://schemas.openxmlformats.org/officeDocument/2006/relationships/image" Target="../media/image62.png"/><Relationship Id="rId10" Type="http://schemas.openxmlformats.org/officeDocument/2006/relationships/image" Target="../media/image49.png"/><Relationship Id="rId19" Type="http://schemas.openxmlformats.org/officeDocument/2006/relationships/image" Target="../media/image58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Relationship Id="rId22" Type="http://schemas.openxmlformats.org/officeDocument/2006/relationships/image" Target="../media/image6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8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eromotorcycles.com/en-gb/model/zero-srf" TargetMode="External"/><Relationship Id="rId3" Type="http://schemas.openxmlformats.org/officeDocument/2006/relationships/hyperlink" Target="https://www.dlubal.com/en/downloads-and-information/examples-and-tutorials/verification-examples/000034" TargetMode="External"/><Relationship Id="rId7" Type="http://schemas.openxmlformats.org/officeDocument/2006/relationships/hyperlink" Target="https://www.youtube.com/watch?v=GwllFYmbyew" TargetMode="External"/><Relationship Id="rId2" Type="http://schemas.openxmlformats.org/officeDocument/2006/relationships/hyperlink" Target="https://www.motioncontroltips.com/lenzs-law/#:~:text=Back%20EMF%20is%20directly%20related,across%20the%20motor%20will%20increa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tec.com.au/c125/c125overview/" TargetMode="External"/><Relationship Id="rId5" Type="http://schemas.openxmlformats.org/officeDocument/2006/relationships/hyperlink" Target="https://www.ktm.com/en-hu/models/e-ride/freeride/ktm-freeride-e-xc2023.html" TargetMode="External"/><Relationship Id="rId4" Type="http://schemas.openxmlformats.org/officeDocument/2006/relationships/hyperlink" Target="https://emrax.com/e-motors/emrax-20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ree, outdoor, sky, road&#10;&#10;Description automatically generated">
            <a:extLst>
              <a:ext uri="{FF2B5EF4-FFF2-40B4-BE49-F238E27FC236}">
                <a16:creationId xmlns:a16="http://schemas.microsoft.com/office/drawing/2014/main" id="{BC6BF5BC-E8E4-A69F-E126-8F37F18E79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04" b="441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031810-B2F1-29A5-150D-4BB5A0C45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24619"/>
            <a:ext cx="5541054" cy="1655378"/>
          </a:xfrm>
        </p:spPr>
        <p:txBody>
          <a:bodyPr>
            <a:normAutofit/>
          </a:bodyPr>
          <a:lstStyle/>
          <a:p>
            <a:r>
              <a:rPr lang="en-GB" sz="4400"/>
              <a:t>Bucci: Electric Conversion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C23B47-5B34-1A53-EC53-CDF472AA82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3668285"/>
            <a:ext cx="4431162" cy="13379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 dirty="0"/>
              <a:t>Rhys Ewin</a:t>
            </a:r>
          </a:p>
          <a:p>
            <a:r>
              <a:rPr lang="en-GB" sz="1500" dirty="0"/>
              <a:t>Max McGowan-Bunting</a:t>
            </a:r>
            <a:endParaRPr lang="en-GB" sz="1500" dirty="0">
              <a:cs typeface="Calibri"/>
            </a:endParaRPr>
          </a:p>
          <a:p>
            <a:r>
              <a:rPr lang="en-GB" sz="1500" dirty="0"/>
              <a:t>Connor Smith</a:t>
            </a:r>
            <a:endParaRPr lang="en-GB" sz="1500" dirty="0">
              <a:cs typeface="Calibri"/>
            </a:endParaRPr>
          </a:p>
          <a:p>
            <a:r>
              <a:rPr lang="en-GB" sz="1500" dirty="0"/>
              <a:t>Rhien Williams</a:t>
            </a:r>
            <a:endParaRPr lang="en-GB" sz="15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4708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539F7-17D0-4429-9CBD-D1B78700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aims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5A647AA-922C-855D-2F26-6B4C042B3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9206"/>
              </p:ext>
            </p:extLst>
          </p:nvPr>
        </p:nvGraphicFramePr>
        <p:xfrm>
          <a:off x="1087653" y="1658331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CC54769-6D6D-75DE-6C36-7D6BB2DF697F}"/>
              </a:ext>
            </a:extLst>
          </p:cNvPr>
          <p:cNvSpPr txBox="1"/>
          <p:nvPr/>
        </p:nvSpPr>
        <p:spPr>
          <a:xfrm>
            <a:off x="1484311" y="4779820"/>
            <a:ext cx="60944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Rhys Ewin – Data acquisition and analysis</a:t>
            </a:r>
          </a:p>
          <a:p>
            <a:r>
              <a:rPr lang="en-GB" dirty="0"/>
              <a:t>Max McGowan-Bunting –  Design and manufacturing</a:t>
            </a:r>
          </a:p>
          <a:p>
            <a:r>
              <a:rPr lang="en-GB" dirty="0"/>
              <a:t>Connor Smith – Motor research</a:t>
            </a:r>
          </a:p>
          <a:p>
            <a:r>
              <a:rPr lang="en-GB" dirty="0"/>
              <a:t>Rhien Williams – Battery research</a:t>
            </a:r>
          </a:p>
        </p:txBody>
      </p:sp>
    </p:spTree>
    <p:extLst>
      <p:ext uri="{BB962C8B-B14F-4D97-AF65-F5344CB8AC3E}">
        <p14:creationId xmlns:p14="http://schemas.microsoft.com/office/powerpoint/2010/main" val="3912734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84DAA-F39A-C90B-EB5B-1DFBEF2B4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RHYS EWIN – Data analysis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5709A-9018-9442-F0AF-9B607CA25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Geometry analysis</a:t>
            </a:r>
          </a:p>
          <a:p>
            <a:r>
              <a:rPr lang="en-GB" sz="2200"/>
              <a:t>Engine analysis</a:t>
            </a:r>
          </a:p>
          <a:p>
            <a:r>
              <a:rPr lang="en-GB" sz="2200"/>
              <a:t>Sensor wiring</a:t>
            </a:r>
          </a:p>
          <a:p>
            <a:r>
              <a:rPr lang="en-GB" sz="2200"/>
              <a:t>Sensor calibration</a:t>
            </a:r>
          </a:p>
          <a:p>
            <a:r>
              <a:rPr lang="en-GB" sz="2200"/>
              <a:t>Fabrication</a:t>
            </a:r>
          </a:p>
          <a:p>
            <a:r>
              <a:rPr lang="en-GB" sz="2200"/>
              <a:t>Data acquisition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8E2231-63A7-A663-F7FF-E8C52AC98D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25" b="995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21381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D81A3-1A94-69CF-C4E5-21323DA31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09" y="635069"/>
            <a:ext cx="4509236" cy="1139139"/>
          </a:xfrm>
        </p:spPr>
        <p:txBody>
          <a:bodyPr>
            <a:normAutofit/>
          </a:bodyPr>
          <a:lstStyle/>
          <a:p>
            <a:r>
              <a:rPr lang="en-GB" sz="3600"/>
              <a:t>Original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B1AB1-9624-2C44-4B90-91AB37310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992" y="1941362"/>
            <a:ext cx="4492454" cy="2419097"/>
          </a:xfrm>
        </p:spPr>
        <p:txBody>
          <a:bodyPr anchor="t">
            <a:normAutofit/>
          </a:bodyPr>
          <a:lstStyle/>
          <a:p>
            <a:r>
              <a:rPr lang="en-GB" sz="1500"/>
              <a:t>Rake – 20.3</a:t>
            </a:r>
          </a:p>
          <a:p>
            <a:r>
              <a:rPr lang="en-GB" sz="1500"/>
              <a:t>Trail – 57</a:t>
            </a:r>
          </a:p>
          <a:p>
            <a:r>
              <a:rPr lang="en-GB" sz="1500"/>
              <a:t>Centre of gravity</a:t>
            </a:r>
          </a:p>
          <a:p>
            <a:r>
              <a:rPr lang="en-GB" sz="1500"/>
              <a:t>Frontal area – 0.704</a:t>
            </a:r>
          </a:p>
          <a:p>
            <a:r>
              <a:rPr lang="en-GB" sz="1500"/>
              <a:t>Spring rates</a:t>
            </a:r>
          </a:p>
          <a:p>
            <a:r>
              <a:rPr lang="en-GB" sz="1500"/>
              <a:t>Engine diagnostics</a:t>
            </a:r>
          </a:p>
          <a:p>
            <a:r>
              <a:rPr lang="en-GB" sz="1500"/>
              <a:t>Speed calculation – 69mph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E8A26F-E761-9171-168D-3DCF55C50A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41" r="-1" b="15308"/>
          <a:stretch/>
        </p:blipFill>
        <p:spPr>
          <a:xfrm flipH="1"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-1626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3EA33A-1B4D-C65D-74E4-C287E927E3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87" r="4" b="7866"/>
          <a:stretch/>
        </p:blipFill>
        <p:spPr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D8AD70-4A39-3D7F-B6FE-7A2783A289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68" r="-2" b="9229"/>
          <a:stretch/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B9B769C-246B-1CC8-2EA6-E5786C6E94D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58" r="3" b="26459"/>
          <a:stretch/>
        </p:blipFill>
        <p:spPr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05D83B-7DA0-B2A7-8A50-F717AB4EC44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857" r="4560" b="4"/>
          <a:stretch/>
        </p:blipFill>
        <p:spPr bwMode="auto"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51612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E2AE-FCFB-E7C6-99F9-E0571F94B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09" y="635069"/>
            <a:ext cx="4509236" cy="1139139"/>
          </a:xfrm>
        </p:spPr>
        <p:txBody>
          <a:bodyPr>
            <a:normAutofit/>
          </a:bodyPr>
          <a:lstStyle/>
          <a:p>
            <a:r>
              <a:rPr lang="en-GB" sz="4000" dirty="0"/>
              <a:t>Fabrication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F4E55-AB49-15C7-0D79-53C4F7399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554" y="1941362"/>
            <a:ext cx="5129193" cy="26487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Dashboard mount</a:t>
            </a:r>
            <a:endParaRPr lang="en-GB" sz="2400">
              <a:cs typeface="Calibri"/>
            </a:endParaRPr>
          </a:p>
          <a:p>
            <a:pPr lvl="1"/>
            <a:r>
              <a:rPr lang="en-GB" dirty="0"/>
              <a:t>Lathe machine</a:t>
            </a:r>
            <a:endParaRPr lang="en-GB">
              <a:cs typeface="Calibri"/>
            </a:endParaRPr>
          </a:p>
          <a:p>
            <a:pPr lvl="1"/>
            <a:r>
              <a:rPr lang="en-GB" dirty="0"/>
              <a:t>Pillar drill</a:t>
            </a:r>
            <a:endParaRPr lang="en-GB">
              <a:cs typeface="Calibri"/>
            </a:endParaRPr>
          </a:p>
          <a:p>
            <a:pPr lvl="1"/>
            <a:r>
              <a:rPr lang="en-GB" dirty="0"/>
              <a:t>Grinding</a:t>
            </a:r>
            <a:endParaRPr lang="en-GB">
              <a:cs typeface="Calibri"/>
            </a:endParaRPr>
          </a:p>
          <a:p>
            <a:pPr lvl="1"/>
            <a:r>
              <a:rPr lang="en-GB" dirty="0"/>
              <a:t>Vibration damping</a:t>
            </a:r>
            <a:endParaRPr lang="en-GB">
              <a:cs typeface="Calibri"/>
            </a:endParaRPr>
          </a:p>
          <a:p>
            <a:pPr lvl="1"/>
            <a:r>
              <a:rPr lang="en-GB" dirty="0"/>
              <a:t>CAD design</a:t>
            </a:r>
            <a:endParaRPr lang="en-GB" sz="2800" dirty="0"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36FDA9E9-9D85-39CF-7E88-9B4D053527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9" r="-1" b="18840"/>
          <a:stretch/>
        </p:blipFill>
        <p:spPr bwMode="auto"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-1626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104452-5952-4411-A257-6FF1E4DC5F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33" r="4" b="19820"/>
          <a:stretch/>
        </p:blipFill>
        <p:spPr bwMode="auto"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8C963C-5066-FD1E-4B42-64A12C6D1E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904" r="20018" b="2"/>
          <a:stretch/>
        </p:blipFill>
        <p:spPr bwMode="auto"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B2D872-5776-4354-5A90-5FB82EE261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59" r="5" b="5055"/>
          <a:stretch/>
        </p:blipFill>
        <p:spPr bwMode="auto"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7898C65E-4F69-3AB5-BE90-4495AB9C3C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8" r="-2" b="25171"/>
          <a:stretch/>
        </p:blipFill>
        <p:spPr bwMode="auto"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4123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7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Freeform: Shape 308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BAA6C1-1BE4-B26A-F03E-88016F8EE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Sensor wiring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A538D-B130-8173-C1DB-7DFD29EFD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1350" y="2313172"/>
            <a:ext cx="8731171" cy="2722698"/>
          </a:xfrm>
        </p:spPr>
        <p:txBody>
          <a:bodyPr/>
          <a:lstStyle/>
          <a:p>
            <a:pPr marL="198882" indent="-198882" defTabSz="795528">
              <a:spcBef>
                <a:spcPts val="870"/>
              </a:spcBef>
            </a:pPr>
            <a:r>
              <a:rPr lang="en-GB" sz="243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Soldering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43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Crimping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43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Calibration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43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Management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43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Layout</a:t>
            </a:r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E3BE926-0540-C243-DE29-A63A527912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56" b="15556"/>
          <a:stretch/>
        </p:blipFill>
        <p:spPr bwMode="auto">
          <a:xfrm>
            <a:off x="3471383" y="2001902"/>
            <a:ext cx="2163209" cy="31673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97DEE9-1909-21E4-219E-8D31C59034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716" y="2001902"/>
            <a:ext cx="1799946" cy="31999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910ED3-233B-F0F1-130E-D018F09B379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0" r="21151" b="18968"/>
          <a:stretch/>
        </p:blipFill>
        <p:spPr>
          <a:xfrm>
            <a:off x="8253415" y="1981025"/>
            <a:ext cx="1943380" cy="15999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3EBD51-021E-F234-B995-F4A498E19B1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9" t="22818" r="7056" b="32096"/>
          <a:stretch/>
        </p:blipFill>
        <p:spPr>
          <a:xfrm>
            <a:off x="8253415" y="3674520"/>
            <a:ext cx="1960431" cy="15273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49D082-D47B-D6B5-127F-EECA714CF981}"/>
              </a:ext>
            </a:extLst>
          </p:cNvPr>
          <p:cNvSpPr txBox="1"/>
          <p:nvPr/>
        </p:nvSpPr>
        <p:spPr>
          <a:xfrm>
            <a:off x="8661434" y="5599470"/>
            <a:ext cx="2259216" cy="574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>
              <a:spcAft>
                <a:spcPts val="600"/>
              </a:spcAft>
            </a:pPr>
            <a:r>
              <a:rPr lang="en-GB" sz="156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(MoTeC Global, 2017) (MoTeC, 2023)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03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1">
            <a:extLst>
              <a:ext uri="{FF2B5EF4-FFF2-40B4-BE49-F238E27FC236}">
                <a16:creationId xmlns:a16="http://schemas.microsoft.com/office/drawing/2014/main" id="{AE6CA01B-0DEB-4E9A-9768-B728DA42C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89600-0A42-6DB2-3269-8FC593BCF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6318649" cy="1454051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Theoretical analysis</a:t>
            </a:r>
          </a:p>
        </p:txBody>
      </p:sp>
      <p:grpSp>
        <p:nvGrpSpPr>
          <p:cNvPr id="20" name="Group 13">
            <a:extLst>
              <a:ext uri="{FF2B5EF4-FFF2-40B4-BE49-F238E27FC236}">
                <a16:creationId xmlns:a16="http://schemas.microsoft.com/office/drawing/2014/main" id="{A57D8C8E-634E-4E83-9657-225A4DFE4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4155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D5D1578-BE90-4A7E-9856-BB4025E5A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15">
              <a:extLst>
                <a:ext uri="{FF2B5EF4-FFF2-40B4-BE49-F238E27FC236}">
                  <a16:creationId xmlns:a16="http://schemas.microsoft.com/office/drawing/2014/main" id="{18ADDDE1-EC05-4BE5-9866-89714E0B7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6">
              <a:extLst>
                <a:ext uri="{FF2B5EF4-FFF2-40B4-BE49-F238E27FC236}">
                  <a16:creationId xmlns:a16="http://schemas.microsoft.com/office/drawing/2014/main" id="{0A118A52-E1FF-455C-B1A1-1CF50EE0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0E1677B-677B-48F1-971D-9E7F3CA51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0202864-E2B7-FA60-BA1C-EE583DA2BF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736" b="17463"/>
          <a:stretch/>
        </p:blipFill>
        <p:spPr bwMode="auto">
          <a:xfrm>
            <a:off x="5133192" y="2300333"/>
            <a:ext cx="5454395" cy="202181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B1825-743D-3290-A8BD-8474019C3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650524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Power calculations – 9.31kWh</a:t>
            </a:r>
          </a:p>
          <a:p>
            <a:r>
              <a:rPr lang="en-GB" sz="1800">
                <a:solidFill>
                  <a:schemeClr val="tx2"/>
                </a:solidFill>
              </a:rPr>
              <a:t>Benchmarking</a:t>
            </a:r>
          </a:p>
          <a:p>
            <a:r>
              <a:rPr lang="en-GB" sz="1800">
                <a:solidFill>
                  <a:schemeClr val="tx2"/>
                </a:solidFill>
              </a:rPr>
              <a:t>Suspension (original – top)</a:t>
            </a:r>
          </a:p>
          <a:p>
            <a:r>
              <a:rPr lang="en-GB" sz="1800">
                <a:solidFill>
                  <a:schemeClr val="tx2"/>
                </a:solidFill>
              </a:rPr>
              <a:t>Centre of gravity</a:t>
            </a:r>
          </a:p>
          <a:p>
            <a:r>
              <a:rPr lang="en-GB" sz="1800">
                <a:solidFill>
                  <a:schemeClr val="tx2"/>
                </a:solidFill>
              </a:rPr>
              <a:t>Component mass placement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6DCECE-6701-4B9B-E7F3-71FADE1A53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705" b="19425"/>
          <a:stretch/>
        </p:blipFill>
        <p:spPr bwMode="auto">
          <a:xfrm>
            <a:off x="5492841" y="536845"/>
            <a:ext cx="4738516" cy="162372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7DBB78-CC32-9355-D830-FA541E70A4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28" t="32744" r="37213" b="24819"/>
          <a:stretch/>
        </p:blipFill>
        <p:spPr bwMode="auto">
          <a:xfrm>
            <a:off x="5969399" y="4500631"/>
            <a:ext cx="3774960" cy="169832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5C4762-176A-DD90-599C-986CA9BDC6DF}"/>
              </a:ext>
            </a:extLst>
          </p:cNvPr>
          <p:cNvSpPr txBox="1"/>
          <p:nvPr/>
        </p:nvSpPr>
        <p:spPr>
          <a:xfrm>
            <a:off x="9681328" y="6438899"/>
            <a:ext cx="2592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(Zero, 2023), (KTM, 2023)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64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AD05E-3374-ABAB-58B3-EAD40E2B3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dirty="0"/>
              <a:t>Future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E10AE-FDEF-9E6F-8E21-50A02867B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dirty="0"/>
              <a:t>Brake pressure</a:t>
            </a:r>
          </a:p>
          <a:p>
            <a:r>
              <a:rPr lang="en-GB" dirty="0"/>
              <a:t>Wheel slip calculations</a:t>
            </a:r>
          </a:p>
          <a:p>
            <a:r>
              <a:rPr lang="en-GB" dirty="0"/>
              <a:t>Conversion comparison</a:t>
            </a:r>
          </a:p>
          <a:p>
            <a:r>
              <a:rPr lang="en-GB" dirty="0"/>
              <a:t>Lap times</a:t>
            </a:r>
          </a:p>
          <a:p>
            <a:r>
              <a:rPr lang="en-GB" dirty="0"/>
              <a:t>Top speed</a:t>
            </a:r>
          </a:p>
          <a:p>
            <a:r>
              <a:rPr lang="en-GB" dirty="0"/>
              <a:t>Coast down test – frontal area</a:t>
            </a:r>
          </a:p>
          <a:p>
            <a:r>
              <a:rPr lang="en-GB" dirty="0"/>
              <a:t>Dynamic ride frequency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3F9FD8-2530-C95B-2961-37736C9A74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97" b="7868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7" name="Arc 1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59013B-C43B-DEC3-475C-6BD88E606F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0" r="-1" b="33325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9465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15F07F-6519-1E25-8BE1-F40EC6E18AC1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AED0E2-2B81-C3B5-CF3D-7DAC4E1E8DA4}"/>
              </a:ext>
            </a:extLst>
          </p:cNvPr>
          <p:cNvSpPr/>
          <p:nvPr/>
        </p:nvSpPr>
        <p:spPr>
          <a:xfrm>
            <a:off x="2381179" y="1200636"/>
            <a:ext cx="391058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Powertrain</a:t>
            </a:r>
            <a:endParaRPr lang="en-GB" sz="4400" b="1" cap="none" spc="0" dirty="0">
              <a:ln w="9525">
                <a:solidFill>
                  <a:schemeClr val="bg1"/>
                </a:solidFill>
                <a:prstDash val="solid"/>
              </a:ln>
              <a:gradFill flip="none" rotWithShape="1">
                <a:gsLst>
                  <a:gs pos="0">
                    <a:srgbClr val="FFFF00"/>
                  </a:gs>
                  <a:gs pos="51000">
                    <a:srgbClr val="EBE600"/>
                  </a:gs>
                  <a:gs pos="97000">
                    <a:srgbClr val="FFFF00"/>
                  </a:gs>
                </a:gsLst>
                <a:lin ang="5400000" scaled="1"/>
                <a:tileRect/>
              </a:gra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D803C3-A005-46F6-40B6-E08316966E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18" r="15433"/>
          <a:stretch/>
        </p:blipFill>
        <p:spPr>
          <a:xfrm>
            <a:off x="9568870" y="0"/>
            <a:ext cx="1616366" cy="6879533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B30BFE2-79DD-769F-F08F-B024472A9122}"/>
              </a:ext>
            </a:extLst>
          </p:cNvPr>
          <p:cNvSpPr txBox="1"/>
          <p:nvPr/>
        </p:nvSpPr>
        <p:spPr>
          <a:xfrm>
            <a:off x="1283855" y="2105888"/>
            <a:ext cx="61052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Powertrain development aims: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Determine how the electric motor needs to perform to match the performance of the original bike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Set up communication between the controllers, motor and I/O devices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Program the controller to properly regulate the motor’s functionality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Determine how to mount the best points to mount the powertrain to the frame</a:t>
            </a:r>
          </a:p>
        </p:txBody>
      </p:sp>
      <p:pic>
        <p:nvPicPr>
          <p:cNvPr id="19" name="Picture 2">
            <a:extLst>
              <a:ext uri="{FF2B5EF4-FFF2-40B4-BE49-F238E27FC236}">
                <a16:creationId xmlns:a16="http://schemas.microsoft.com/office/drawing/2014/main" id="{4114F35C-E6AD-B512-80DE-DB4C76A6F2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" t="24187" r="16095" b="50000"/>
          <a:stretch/>
        </p:blipFill>
        <p:spPr bwMode="auto">
          <a:xfrm rot="16200000">
            <a:off x="6937286" y="2631584"/>
            <a:ext cx="6879536" cy="1616365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93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5B862B0-61F8-236B-C041-3DB6415EAFEE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5E7FAB-4F5B-BF40-3CD6-1AB6B9571D17}"/>
              </a:ext>
            </a:extLst>
          </p:cNvPr>
          <p:cNvSpPr/>
          <p:nvPr/>
        </p:nvSpPr>
        <p:spPr>
          <a:xfrm>
            <a:off x="2381179" y="1200636"/>
            <a:ext cx="391058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Requirements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0C10A784-B151-9890-26AE-94E04CD3D4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" t="24187" r="16095" b="50000"/>
          <a:stretch/>
        </p:blipFill>
        <p:spPr bwMode="auto">
          <a:xfrm rot="16200000">
            <a:off x="6937286" y="2631585"/>
            <a:ext cx="6879534" cy="1616365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18D4BA-BCFF-F86D-BC4B-B2ECAC0EFF08}"/>
              </a:ext>
            </a:extLst>
          </p:cNvPr>
          <p:cNvSpPr txBox="1"/>
          <p:nvPr/>
        </p:nvSpPr>
        <p:spPr>
          <a:xfrm>
            <a:off x="1283855" y="2105888"/>
            <a:ext cx="61052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Must produce 11kW at 130 rad/s at the rear wheel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To keep squat/anti-squat properties constant, same final drive ratio to be used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Must therefore produce 33 Nm of torque at 338 rad/s (approx. 3300 RPM) at front sprocket</a:t>
            </a:r>
          </a:p>
        </p:txBody>
      </p:sp>
      <p:pic>
        <p:nvPicPr>
          <p:cNvPr id="11" name="Picture 10" descr="A motorcycle on display&#10;&#10;Description automatically generated with medium confidence">
            <a:extLst>
              <a:ext uri="{FF2B5EF4-FFF2-40B4-BE49-F238E27FC236}">
                <a16:creationId xmlns:a16="http://schemas.microsoft.com/office/drawing/2014/main" id="{6AFDB859-482D-A416-0AD4-54E5D5B902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44" t="9744" r="39010" b="25195"/>
          <a:stretch/>
        </p:blipFill>
        <p:spPr>
          <a:xfrm>
            <a:off x="9568869" y="-1"/>
            <a:ext cx="1616367" cy="6879535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253139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12FDD7C-8756-5B47-66E2-BC437C345A6B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153942-FD5E-EA65-D1C3-58C3E6D07B5E}"/>
              </a:ext>
            </a:extLst>
          </p:cNvPr>
          <p:cNvSpPr/>
          <p:nvPr/>
        </p:nvSpPr>
        <p:spPr>
          <a:xfrm>
            <a:off x="2381179" y="1200636"/>
            <a:ext cx="391058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The Emrax 208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ADDACB-02DA-606C-2B91-F644BA49F682}"/>
              </a:ext>
            </a:extLst>
          </p:cNvPr>
          <p:cNvSpPr txBox="1"/>
          <p:nvPr/>
        </p:nvSpPr>
        <p:spPr>
          <a:xfrm>
            <a:off x="1283855" y="2105888"/>
            <a:ext cx="61052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Axial flux, permanent-magnet synchronous motor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High efficiency and power density (smaller than alternatives with the same power) (Bello </a:t>
            </a:r>
            <a:r>
              <a:rPr lang="en-GB" i="1" dirty="0"/>
              <a:t>et al, </a:t>
            </a:r>
            <a:r>
              <a:rPr lang="en-GB" dirty="0"/>
              <a:t>2014)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33 kW quoted continuous power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54 Nm quoted continuous torque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7000 RPM quoted max speed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Suitable for the needs of the conversion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6E25B373-F638-F359-E4DF-8D919BB26C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" t="24187" r="16095" b="50000"/>
          <a:stretch/>
        </p:blipFill>
        <p:spPr bwMode="auto">
          <a:xfrm rot="16200000">
            <a:off x="6937289" y="2631581"/>
            <a:ext cx="6879534" cy="1616365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1635B7-006E-1C1C-4A8A-AA1D4EB11B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18" r="15433"/>
          <a:stretch/>
        </p:blipFill>
        <p:spPr>
          <a:xfrm>
            <a:off x="9568870" y="0"/>
            <a:ext cx="1616366" cy="6879533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009714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80FEB3-CA82-C1C8-7293-66CBD67416E6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A0FB39-9C6A-287E-26BC-4E569CE4036A}"/>
              </a:ext>
            </a:extLst>
          </p:cNvPr>
          <p:cNvSpPr/>
          <p:nvPr/>
        </p:nvSpPr>
        <p:spPr>
          <a:xfrm>
            <a:off x="1831469" y="1140815"/>
            <a:ext cx="5010007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The </a:t>
            </a:r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Sevcon Dragon8</a:t>
            </a:r>
            <a:endParaRPr lang="en-GB" sz="4400" b="1" cap="none" spc="0" dirty="0">
              <a:ln w="9525">
                <a:solidFill>
                  <a:schemeClr val="bg1"/>
                </a:solidFill>
                <a:prstDash val="solid"/>
              </a:ln>
              <a:gradFill flip="none" rotWithShape="1">
                <a:gsLst>
                  <a:gs pos="0">
                    <a:srgbClr val="FFFF00"/>
                  </a:gs>
                  <a:gs pos="51000">
                    <a:srgbClr val="EBE600"/>
                  </a:gs>
                  <a:gs pos="97000">
                    <a:srgbClr val="FFFF00"/>
                  </a:gs>
                </a:gsLst>
                <a:lin ang="5400000" scaled="1"/>
                <a:tileRect/>
              </a:gra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A1677E0-D006-090E-6770-BC4A0B5028C3}"/>
                  </a:ext>
                </a:extLst>
              </p:cNvPr>
              <p:cNvSpPr txBox="1"/>
              <p:nvPr/>
            </p:nvSpPr>
            <p:spPr>
              <a:xfrm>
                <a:off x="1283855" y="2105888"/>
                <a:ext cx="6105236" cy="34163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Used to regulate the operation of the motor (Lea </a:t>
                </a:r>
                <a:r>
                  <a:rPr lang="en-GB" i="1" dirty="0"/>
                  <a:t>et al,</a:t>
                </a:r>
                <a:r>
                  <a:rPr lang="en-GB" dirty="0"/>
                  <a:t> 2008)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Can deliver 300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latin typeface="Cambria Math" panose="02040503050406030204" pitchFamily="18" charset="0"/>
                          </a:rPr>
                          <m:t>A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RMS</m:t>
                        </m:r>
                      </m:sub>
                    </m:sSub>
                  </m:oMath>
                </a14:m>
                <a:r>
                  <a:rPr lang="en-GB" dirty="0"/>
                  <a:t> at peak, 110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A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RMS</m:t>
                        </m:r>
                      </m:sub>
                    </m:sSub>
                  </m:oMath>
                </a14:m>
                <a:r>
                  <a:rPr lang="en-GB" dirty="0"/>
                  <a:t> continuously.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Can only deliver the correct current for the ideal motor torque when using two Dragon8 controllers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Torque increases with throttle request, similarly to an engine.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Increasing motor speed produces a back EMF, which opposes the voltage in and limits the torque (Collins, 2016)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As maximum speed/torque request is going to be very low compared to motor capabilities, back EMF will not limit motor functionality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A1677E0-D006-090E-6770-BC4A0B5028C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3855" y="2105888"/>
                <a:ext cx="6105236" cy="3416320"/>
              </a:xfrm>
              <a:prstGeom prst="rect">
                <a:avLst/>
              </a:prstGeom>
              <a:blipFill>
                <a:blip r:embed="rId2"/>
                <a:stretch>
                  <a:fillRect l="-699" t="-891" b="-17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98846A67-C156-97C6-CF1C-D9BD381534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18" r="15433"/>
          <a:stretch/>
        </p:blipFill>
        <p:spPr>
          <a:xfrm>
            <a:off x="9568870" y="0"/>
            <a:ext cx="1616366" cy="6879533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901749-3441-490D-71E4-4146958570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570" t="28133" r="12237" b="48624"/>
          <a:stretch/>
        </p:blipFill>
        <p:spPr>
          <a:xfrm rot="16200000">
            <a:off x="6939381" y="2631583"/>
            <a:ext cx="6879533" cy="1616366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432738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553CE6A-CE91-0776-86FD-CC12A9571B2E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908775-CF42-CCE7-D43B-0225DD8DA0A3}"/>
              </a:ext>
            </a:extLst>
          </p:cNvPr>
          <p:cNvSpPr/>
          <p:nvPr/>
        </p:nvSpPr>
        <p:spPr>
          <a:xfrm>
            <a:off x="1831469" y="593882"/>
            <a:ext cx="501000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Communication and lack thereof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18CC5BD-FA64-1BCB-93F8-1B744B36C41F}"/>
                  </a:ext>
                </a:extLst>
              </p:cNvPr>
              <p:cNvSpPr txBox="1"/>
              <p:nvPr/>
            </p:nvSpPr>
            <p:spPr>
              <a:xfrm>
                <a:off x="1283855" y="2105888"/>
                <a:ext cx="6105236" cy="34163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Multiple errors upon bootup: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Encoder fault - the encoder was not connected, so the controller assumed that it was broken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DC volts link - this would clear once it was connected to a suitable power supply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Unit in pre-operational - the controller is in programming mode, and so won’t deliver energy. This can be cleared by setting the controller to “Operational”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GB" dirty="0"/>
                  <a:t>Motor in thermal cutback - the thermistor was not connected, so the controller assumed that the motor temperature was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C and cut the potential power delivery to 0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18CC5BD-FA64-1BCB-93F8-1B744B36C41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3855" y="2105888"/>
                <a:ext cx="6105236" cy="3416320"/>
              </a:xfrm>
              <a:prstGeom prst="rect">
                <a:avLst/>
              </a:prstGeom>
              <a:blipFill>
                <a:blip r:embed="rId2"/>
                <a:stretch>
                  <a:fillRect l="-899" t="-891" b="-17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>
            <a:extLst>
              <a:ext uri="{FF2B5EF4-FFF2-40B4-BE49-F238E27FC236}">
                <a16:creationId xmlns:a16="http://schemas.microsoft.com/office/drawing/2014/main" id="{5B1404E6-B053-99B1-8A62-692F66B47234}"/>
              </a:ext>
            </a:extLst>
          </p:cNvPr>
          <p:cNvSpPr/>
          <p:nvPr/>
        </p:nvSpPr>
        <p:spPr>
          <a:xfrm>
            <a:off x="9550766" y="1"/>
            <a:ext cx="1636564" cy="6858000"/>
          </a:xfrm>
          <a:prstGeom prst="rect">
            <a:avLst/>
          </a:prstGeom>
          <a:solidFill>
            <a:schemeClr val="tx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AFD9149-13A1-FD8D-4861-C6F04A3647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87" t="25947" r="79051" b="29443"/>
          <a:stretch/>
        </p:blipFill>
        <p:spPr bwMode="auto">
          <a:xfrm>
            <a:off x="9596926" y="1375873"/>
            <a:ext cx="1564766" cy="2942853"/>
          </a:xfrm>
          <a:prstGeom prst="rect">
            <a:avLst/>
          </a:prstGeom>
          <a:ln w="9525" cap="flat" cmpd="sng" algn="ctr">
            <a:noFill/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C96C2DE-7766-C339-A9F2-C4026A7248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33" t="28744" r="7461" b="29443"/>
          <a:stretch/>
        </p:blipFill>
        <p:spPr bwMode="auto">
          <a:xfrm>
            <a:off x="9609744" y="3478138"/>
            <a:ext cx="1564767" cy="793277"/>
          </a:xfrm>
          <a:prstGeom prst="rect">
            <a:avLst/>
          </a:prstGeom>
          <a:ln w="9525" cap="flat" cmpd="sng" algn="ctr">
            <a:noFill/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69055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7F2D309-2161-CD91-5702-35A71CFB8ECC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3E434C-D9A1-34F0-DE69-1B9952409A76}"/>
              </a:ext>
            </a:extLst>
          </p:cNvPr>
          <p:cNvSpPr/>
          <p:nvPr/>
        </p:nvSpPr>
        <p:spPr>
          <a:xfrm>
            <a:off x="1831469" y="593882"/>
            <a:ext cx="501000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Communication and lack thereof (cont.)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813B02-C27C-677C-1376-3980C102550F}"/>
              </a:ext>
            </a:extLst>
          </p:cNvPr>
          <p:cNvSpPr txBox="1"/>
          <p:nvPr/>
        </p:nvSpPr>
        <p:spPr>
          <a:xfrm>
            <a:off x="1283855" y="2105888"/>
            <a:ext cx="61052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Only one set of inputs for two controllers, so the two controllers had to have a master/slave relationship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Communication between the two was set up using a </a:t>
            </a:r>
            <a:r>
              <a:rPr lang="en-GB" dirty="0" err="1"/>
              <a:t>CANbus</a:t>
            </a:r>
            <a:r>
              <a:rPr lang="en-GB" dirty="0"/>
              <a:t> network, which should rapidly send blocks of information to each controller on the network (Corrigan, 2002)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After the setup, new errors appeared on each controller, indicating that the two controllers could not communicate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Could not initially run one controller alone, as the </a:t>
            </a:r>
            <a:r>
              <a:rPr lang="en-GB" dirty="0" err="1"/>
              <a:t>CANbus</a:t>
            </a:r>
            <a:r>
              <a:rPr lang="en-GB" dirty="0"/>
              <a:t> terminating resistor was on the loom for the second controller.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Master controller repeatedly reset itself to “pre-operational”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AD168B-F650-9EB4-1673-F19964B7AF33}"/>
              </a:ext>
            </a:extLst>
          </p:cNvPr>
          <p:cNvSpPr/>
          <p:nvPr/>
        </p:nvSpPr>
        <p:spPr>
          <a:xfrm>
            <a:off x="9550766" y="1"/>
            <a:ext cx="1636564" cy="6858000"/>
          </a:xfrm>
          <a:prstGeom prst="rect">
            <a:avLst/>
          </a:prstGeom>
          <a:solidFill>
            <a:schemeClr val="tx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C5FB9B-4105-4745-E722-40C8D30471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18" r="13273"/>
          <a:stretch/>
        </p:blipFill>
        <p:spPr>
          <a:xfrm>
            <a:off x="9550764" y="0"/>
            <a:ext cx="1636565" cy="6858000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507467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0A0EDA9-AD9E-7BA0-226E-8F9AA7BA2218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1C7B9A-78F0-A9C2-16E4-DAC08BC2008D}"/>
              </a:ext>
            </a:extLst>
          </p:cNvPr>
          <p:cNvSpPr txBox="1"/>
          <p:nvPr/>
        </p:nvSpPr>
        <p:spPr>
          <a:xfrm>
            <a:off x="1283855" y="2105888"/>
            <a:ext cx="61052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Encoder and thermistor were connected to the motor, so the speed and temperature of the motor could be read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Thermistor map was defined so that the controller read the correct temperature readings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Communication between the two motors could not be established despite having continuity throughout the CAN network and correct protocols/node IDs/controller relationships in place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Resolved by installing a terminating resistor on the main loom, reinstating controller 2’s master status and using just controller 2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communication errors stopping the system from operating are clear, but the potential torque output is lower.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857DC4-C05A-BE30-C9D0-F9D396057CB1}"/>
              </a:ext>
            </a:extLst>
          </p:cNvPr>
          <p:cNvSpPr/>
          <p:nvPr/>
        </p:nvSpPr>
        <p:spPr>
          <a:xfrm>
            <a:off x="9550766" y="1"/>
            <a:ext cx="1636564" cy="6858000"/>
          </a:xfrm>
          <a:prstGeom prst="rect">
            <a:avLst/>
          </a:prstGeom>
          <a:solidFill>
            <a:schemeClr val="tx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EAA2AEE-1A65-B2E4-7A5D-3206F944DD89}"/>
              </a:ext>
            </a:extLst>
          </p:cNvPr>
          <p:cNvSpPr/>
          <p:nvPr/>
        </p:nvSpPr>
        <p:spPr>
          <a:xfrm>
            <a:off x="1652062" y="1336447"/>
            <a:ext cx="536882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C</a:t>
            </a:r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ommunication Fixes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12821E1-07AE-3C6E-F6F6-DDB3006753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01" r="35591"/>
          <a:stretch/>
        </p:blipFill>
        <p:spPr bwMode="auto">
          <a:xfrm>
            <a:off x="9550766" y="0"/>
            <a:ext cx="1636564" cy="6858000"/>
          </a:xfrm>
          <a:prstGeom prst="rect">
            <a:avLst/>
          </a:prstGeom>
          <a:noFill/>
          <a:ln w="190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117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B8FBC71-9DB2-6B48-C90F-18E19AD97B3D}"/>
              </a:ext>
            </a:extLst>
          </p:cNvPr>
          <p:cNvSpPr/>
          <p:nvPr/>
        </p:nvSpPr>
        <p:spPr>
          <a:xfrm>
            <a:off x="0" y="5735659"/>
            <a:ext cx="12192000" cy="726392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4608A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4E0CFD-1915-3722-954C-224A3D67E649}"/>
              </a:ext>
            </a:extLst>
          </p:cNvPr>
          <p:cNvSpPr txBox="1"/>
          <p:nvPr/>
        </p:nvSpPr>
        <p:spPr>
          <a:xfrm>
            <a:off x="1283855" y="2105888"/>
            <a:ext cx="61052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Design and manufacture mountings for the powertrain so that it can be installed on the vehicle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Test the system – whilst it works theoretically, this needs to be validated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Put a primary drive (20/11) on the motor and reprogram it to run at a higher speed/ lower torque to provide the correct power at the rear sprocket on the lower torque, one controller system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1A2ECFF-F580-B154-8D4A-01E99AE66CF2}"/>
              </a:ext>
            </a:extLst>
          </p:cNvPr>
          <p:cNvSpPr/>
          <p:nvPr/>
        </p:nvSpPr>
        <p:spPr>
          <a:xfrm>
            <a:off x="9550766" y="1"/>
            <a:ext cx="1636564" cy="6858000"/>
          </a:xfrm>
          <a:prstGeom prst="rect">
            <a:avLst/>
          </a:prstGeom>
          <a:solidFill>
            <a:schemeClr val="tx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275965-C7D9-98AF-247E-99DB22E41653}"/>
              </a:ext>
            </a:extLst>
          </p:cNvPr>
          <p:cNvSpPr/>
          <p:nvPr/>
        </p:nvSpPr>
        <p:spPr>
          <a:xfrm>
            <a:off x="1652062" y="1336447"/>
            <a:ext cx="536882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gradFill flip="none" rotWithShape="1">
                  <a:gsLst>
                    <a:gs pos="0">
                      <a:srgbClr val="FFFF00"/>
                    </a:gs>
                    <a:gs pos="51000">
                      <a:srgbClr val="EBE600"/>
                    </a:gs>
                    <a:gs pos="97000">
                      <a:srgbClr val="FFFF00"/>
                    </a:gs>
                  </a:gsLst>
                  <a:lin ang="5400000" scaled="1"/>
                  <a:tileRect/>
                </a:gradFill>
              </a:rPr>
              <a:t>Future work</a:t>
            </a:r>
            <a:endParaRPr lang="en-GB" sz="4400" b="1" cap="none" spc="0" dirty="0">
              <a:ln w="9525">
                <a:solidFill>
                  <a:schemeClr val="bg1"/>
                </a:solidFill>
                <a:prstDash val="solid"/>
              </a:ln>
              <a:gradFill flip="none" rotWithShape="1">
                <a:gsLst>
                  <a:gs pos="0">
                    <a:srgbClr val="FFFF00"/>
                  </a:gs>
                  <a:gs pos="51000">
                    <a:srgbClr val="EBE600"/>
                  </a:gs>
                  <a:gs pos="97000">
                    <a:srgbClr val="FFFF00"/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250397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outdoor, parked, ground, motorcycle">
            <a:extLst>
              <a:ext uri="{FF2B5EF4-FFF2-40B4-BE49-F238E27FC236}">
                <a16:creationId xmlns:a16="http://schemas.microsoft.com/office/drawing/2014/main" id="{3F87B019-E610-A112-D400-6720CC6EFE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>
          <a:xfrm>
            <a:off x="3788436" y="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9F6A4-8F72-6425-39F1-778F6E6B94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Design and manufacturing tasks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8FC301-6EFA-D6B8-1F91-679F663DAB58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u="sng" dirty="0"/>
              <a:t>Aims and objectives: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Mount sensors to bike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Produce accurate CAD models of bike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Validate FEA software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Design and analyze powertrain mounting brackets</a:t>
            </a:r>
          </a:p>
        </p:txBody>
      </p:sp>
    </p:spTree>
    <p:extLst>
      <p:ext uri="{BB962C8B-B14F-4D97-AF65-F5344CB8AC3E}">
        <p14:creationId xmlns:p14="http://schemas.microsoft.com/office/powerpoint/2010/main" val="1766361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BD5B30-C741-4E67-AFD8-17917090A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54BCEF2-8239-655B-7AF1-42E6618454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53"/>
          <a:stretch/>
        </p:blipFill>
        <p:spPr>
          <a:xfrm>
            <a:off x="7817583" y="10"/>
            <a:ext cx="4374417" cy="6857990"/>
          </a:xfrm>
          <a:custGeom>
            <a:avLst/>
            <a:gdLst/>
            <a:ahLst/>
            <a:cxnLst/>
            <a:rect l="l" t="t" r="r" b="b"/>
            <a:pathLst>
              <a:path w="4374417" h="6858000">
                <a:moveTo>
                  <a:pt x="22719" y="0"/>
                </a:moveTo>
                <a:lnTo>
                  <a:pt x="4374417" y="0"/>
                </a:lnTo>
                <a:lnTo>
                  <a:pt x="4374417" y="6858000"/>
                </a:lnTo>
                <a:lnTo>
                  <a:pt x="0" y="6858000"/>
                </a:lnTo>
                <a:lnTo>
                  <a:pt x="6670" y="6845555"/>
                </a:lnTo>
                <a:cubicBezTo>
                  <a:pt x="495881" y="5886487"/>
                  <a:pt x="785588" y="4695963"/>
                  <a:pt x="785588" y="3406233"/>
                </a:cubicBezTo>
                <a:cubicBezTo>
                  <a:pt x="785588" y="2215714"/>
                  <a:pt x="538737" y="1109724"/>
                  <a:pt x="115983" y="192283"/>
                </a:cubicBezTo>
                <a:close/>
              </a:path>
            </a:pathLst>
          </a:custGeom>
        </p:spPr>
      </p:pic>
      <p:pic>
        <p:nvPicPr>
          <p:cNvPr id="7" name="Picture 6" descr="A picture containing bicycle, parked, rack">
            <a:extLst>
              <a:ext uri="{FF2B5EF4-FFF2-40B4-BE49-F238E27FC236}">
                <a16:creationId xmlns:a16="http://schemas.microsoft.com/office/drawing/2014/main" id="{D7000BB7-9098-41D0-9D14-141851F337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15" r="-2" b="-2"/>
          <a:stretch/>
        </p:blipFill>
        <p:spPr>
          <a:xfrm>
            <a:off x="35723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Content Placeholder 4" descr="A close up of a car engine&#10;&#10;Description automatically generated with low confidence">
            <a:extLst>
              <a:ext uri="{FF2B5EF4-FFF2-40B4-BE49-F238E27FC236}">
                <a16:creationId xmlns:a16="http://schemas.microsoft.com/office/drawing/2014/main" id="{0877D539-B766-B6C2-34B4-3BF3E7B134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7921"/>
          <a:stretch/>
        </p:blipFill>
        <p:spPr>
          <a:xfrm>
            <a:off x="362535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189BBEAA-BB93-4878-8C95-3C8AADE2E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D529C0C6-AAEB-4982-A9E6-BC6A8B2AE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62ADC-55C2-8A3E-9119-1B364F0D2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Manufacturing and </a:t>
            </a:r>
            <a:r>
              <a:rPr lang="en-US" sz="4000" dirty="0"/>
              <a:t>fitting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sensor mounts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0D36F24-5EC0-4A09-9836-6580E1D4B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C0B334E-66E0-442A-8306-19629EC2D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1471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Content Placeholder 20" descr="A close-up of a bicycle&#10;&#10;Description automatically generated with medium confidence">
            <a:extLst>
              <a:ext uri="{FF2B5EF4-FFF2-40B4-BE49-F238E27FC236}">
                <a16:creationId xmlns:a16="http://schemas.microsoft.com/office/drawing/2014/main" id="{5C061936-574A-686E-EDE7-93D2037DAD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976313"/>
            <a:ext cx="4929188" cy="3114675"/>
          </a:xfrm>
        </p:spPr>
      </p:pic>
      <p:pic>
        <p:nvPicPr>
          <p:cNvPr id="13" name="Picture 12" descr="A picture containing stationary, stapler">
            <a:extLst>
              <a:ext uri="{FF2B5EF4-FFF2-40B4-BE49-F238E27FC236}">
                <a16:creationId xmlns:a16="http://schemas.microsoft.com/office/drawing/2014/main" id="{96023043-4002-A4B7-7673-42F7482CB0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4151313"/>
            <a:ext cx="2524125" cy="1724025"/>
          </a:xfrm>
          <a:prstGeom prst="rect">
            <a:avLst/>
          </a:prstGeom>
        </p:spPr>
      </p:pic>
      <p:pic>
        <p:nvPicPr>
          <p:cNvPr id="15" name="Picture 14" descr="A picture containing sky, weapon">
            <a:extLst>
              <a:ext uri="{FF2B5EF4-FFF2-40B4-BE49-F238E27FC236}">
                <a16:creationId xmlns:a16="http://schemas.microsoft.com/office/drawing/2014/main" id="{39826954-574C-13EF-985E-247655F888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463" y="4151313"/>
            <a:ext cx="2344738" cy="17240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41E00E6-762A-2C24-4FE7-F74A82A4CC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8113" y="976313"/>
            <a:ext cx="2197100" cy="48990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02F7D2-B278-C8EB-09C8-24B7A8169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Modelling the Bucci</a:t>
            </a:r>
          </a:p>
        </p:txBody>
      </p:sp>
    </p:spTree>
    <p:extLst>
      <p:ext uri="{BB962C8B-B14F-4D97-AF65-F5344CB8AC3E}">
        <p14:creationId xmlns:p14="http://schemas.microsoft.com/office/powerpoint/2010/main" val="4216761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CF43D-1ACE-EBA9-B376-02ADF7A83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89"/>
            <a:ext cx="9795637" cy="110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/>
              <a:t>Software validation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C87AA46-E67F-ED86-ED6A-4257A1AAC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26" y="2147670"/>
            <a:ext cx="3137008" cy="3514855"/>
          </a:xfrm>
          <a:prstGeom prst="rect">
            <a:avLst/>
          </a:prstGeom>
        </p:spPr>
      </p:pic>
      <p:pic>
        <p:nvPicPr>
          <p:cNvPr id="11" name="Picture 10" descr="Chart">
            <a:extLst>
              <a:ext uri="{FF2B5EF4-FFF2-40B4-BE49-F238E27FC236}">
                <a16:creationId xmlns:a16="http://schemas.microsoft.com/office/drawing/2014/main" id="{712F2E43-A431-90B9-BA52-4425AB417F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678" y="2147670"/>
            <a:ext cx="3586586" cy="3514855"/>
          </a:xfrm>
          <a:prstGeom prst="rect">
            <a:avLst/>
          </a:prstGeom>
        </p:spPr>
      </p:pic>
      <p:pic>
        <p:nvPicPr>
          <p:cNvPr id="9" name="Content Placeholder 8" descr="Chart&#10;&#10;Description automatically generated">
            <a:extLst>
              <a:ext uri="{FF2B5EF4-FFF2-40B4-BE49-F238E27FC236}">
                <a16:creationId xmlns:a16="http://schemas.microsoft.com/office/drawing/2014/main" id="{F1294EA4-7F24-9B2D-4131-066FCC9383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2208" y="2147669"/>
            <a:ext cx="3670866" cy="351485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98EF2EF-0DD7-DC5B-3CDA-81EA1BDA6A98}"/>
              </a:ext>
            </a:extLst>
          </p:cNvPr>
          <p:cNvSpPr txBox="1"/>
          <p:nvPr/>
        </p:nvSpPr>
        <p:spPr>
          <a:xfrm>
            <a:off x="580926" y="5819775"/>
            <a:ext cx="1971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(Dlubal,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579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icycle&#10;&#10;Description automatically generated with medium confidence">
            <a:extLst>
              <a:ext uri="{FF2B5EF4-FFF2-40B4-BE49-F238E27FC236}">
                <a16:creationId xmlns:a16="http://schemas.microsoft.com/office/drawing/2014/main" id="{68E73A2E-6F03-D942-13CC-915DEA24CC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4" r="5928"/>
          <a:stretch/>
        </p:blipFill>
        <p:spPr>
          <a:xfrm>
            <a:off x="2541406" y="-38090"/>
            <a:ext cx="9669642" cy="685799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DCBF13-D6D4-E1E3-CBC5-C6D991CCB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Further work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AFA310DD-3D89-45AA-CF59-16FE8F1895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875" y="1562101"/>
          <a:ext cx="5657850" cy="508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15026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44F85-48AC-DBCE-6604-84B0EE2A4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575967"/>
            <a:ext cx="4457690" cy="1720850"/>
          </a:xfrm>
        </p:spPr>
        <p:txBody>
          <a:bodyPr anchor="ctr">
            <a:normAutofit fontScale="90000"/>
          </a:bodyPr>
          <a:lstStyle/>
          <a:p>
            <a:r>
              <a:rPr lang="en-GB"/>
              <a:t>Battery Management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EC2E88-3146-9C2D-5A78-BBCAAB10C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575967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GB"/>
              <a:t>Rhien Williams</a:t>
            </a:r>
          </a:p>
        </p:txBody>
      </p:sp>
      <p:pic>
        <p:nvPicPr>
          <p:cNvPr id="31" name="Picture 3">
            <a:extLst>
              <a:ext uri="{FF2B5EF4-FFF2-40B4-BE49-F238E27FC236}">
                <a16:creationId xmlns:a16="http://schemas.microsoft.com/office/drawing/2014/main" id="{DFA98A8C-C856-A2EE-FA18-4AE078CC2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30" b="35664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06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91AE-C9DA-9AC7-A83A-9282F1F78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0" y="1089025"/>
            <a:ext cx="7797800" cy="153295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 dirty="0">
                <a:solidFill>
                  <a:schemeClr val="accent2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872662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2773F-18A2-F0F8-259C-15B92E772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230693"/>
            <a:ext cx="4636800" cy="737500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 dirty="0"/>
              <a:t>Calculations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7128D5-A013-09A0-0603-53E87C0BD26D}"/>
              </a:ext>
            </a:extLst>
          </p:cNvPr>
          <p:cNvGrpSpPr/>
          <p:nvPr/>
        </p:nvGrpSpPr>
        <p:grpSpPr>
          <a:xfrm>
            <a:off x="4408885" y="1010535"/>
            <a:ext cx="3374231" cy="1604352"/>
            <a:chOff x="4098743" y="1010535"/>
            <a:chExt cx="3374231" cy="160435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D35A50C0-DE9B-A4B1-4293-EC7D83200871}"/>
                    </a:ext>
                  </a:extLst>
                </p:cNvPr>
                <p:cNvSpPr txBox="1"/>
                <p:nvPr/>
              </p:nvSpPr>
              <p:spPr>
                <a:xfrm>
                  <a:off x="4098743" y="1422209"/>
                  <a:ext cx="3374231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9500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×0.34=3,230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Wh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D35A50C0-DE9B-A4B1-4293-EC7D8320087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98743" y="1422209"/>
                  <a:ext cx="3374231" cy="369332"/>
                </a:xfrm>
                <a:prstGeom prst="rect">
                  <a:avLst/>
                </a:prstGeom>
                <a:blipFill>
                  <a:blip r:embed="rId2"/>
                  <a:stretch>
                    <a:fillRect l="-361" r="-361" b="-1147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00B1BC27-024C-BCBB-844C-EFC973D4433B}"/>
                    </a:ext>
                  </a:extLst>
                </p:cNvPr>
                <p:cNvSpPr txBox="1"/>
                <p:nvPr/>
              </p:nvSpPr>
              <p:spPr>
                <a:xfrm>
                  <a:off x="4181028" y="2245555"/>
                  <a:ext cx="3209661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3,230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÷120=26.91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𝐴h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7" name="TextBox 6">
                  <a:extLst>
                    <a:ext uri="{FF2B5EF4-FFF2-40B4-BE49-F238E27FC236}">
                      <a16:creationId xmlns:a16="http://schemas.microsoft.com/office/drawing/2014/main" id="{00B1BC27-024C-BCBB-844C-EFC973D4433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81028" y="2245555"/>
                  <a:ext cx="3209661" cy="369332"/>
                </a:xfrm>
                <a:prstGeom prst="rect">
                  <a:avLst/>
                </a:prstGeom>
                <a:blipFill>
                  <a:blip r:embed="rId3"/>
                  <a:stretch>
                    <a:fillRect l="-1711" r="-1901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02" name="TextBox 301">
              <a:extLst>
                <a:ext uri="{FF2B5EF4-FFF2-40B4-BE49-F238E27FC236}">
                  <a16:creationId xmlns:a16="http://schemas.microsoft.com/office/drawing/2014/main" id="{6AF844A4-955A-CA97-AD92-EEA8CEECEFFE}"/>
                </a:ext>
              </a:extLst>
            </p:cNvPr>
            <p:cNvSpPr txBox="1"/>
            <p:nvPr/>
          </p:nvSpPr>
          <p:spPr>
            <a:xfrm>
              <a:off x="4261489" y="1010535"/>
              <a:ext cx="30487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Watt-Hour</a:t>
              </a:r>
            </a:p>
          </p:txBody>
        </p:sp>
        <p:sp>
          <p:nvSpPr>
            <p:cNvPr id="303" name="TextBox 302">
              <a:extLst>
                <a:ext uri="{FF2B5EF4-FFF2-40B4-BE49-F238E27FC236}">
                  <a16:creationId xmlns:a16="http://schemas.microsoft.com/office/drawing/2014/main" id="{0CBCF28C-A258-DDA1-0FBF-DE58AF5CD2A5}"/>
                </a:ext>
              </a:extLst>
            </p:cNvPr>
            <p:cNvSpPr txBox="1"/>
            <p:nvPr/>
          </p:nvSpPr>
          <p:spPr>
            <a:xfrm>
              <a:off x="4261489" y="1833882"/>
              <a:ext cx="30487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Amp-Hour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6D7B88C-30F0-88E5-D077-B3B33AAC713E}"/>
              </a:ext>
            </a:extLst>
          </p:cNvPr>
          <p:cNvGrpSpPr/>
          <p:nvPr/>
        </p:nvGrpSpPr>
        <p:grpSpPr>
          <a:xfrm>
            <a:off x="289042" y="498138"/>
            <a:ext cx="3830801" cy="6052486"/>
            <a:chOff x="138315" y="498138"/>
            <a:chExt cx="3830801" cy="605248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1238A87D-B54D-DA46-7F9F-574A7E272BA6}"/>
                    </a:ext>
                  </a:extLst>
                </p:cNvPr>
                <p:cNvSpPr txBox="1"/>
                <p:nvPr/>
              </p:nvSpPr>
              <p:spPr>
                <a:xfrm>
                  <a:off x="956268" y="1057220"/>
                  <a:ext cx="219489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3.7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×6=22.2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1238A87D-B54D-DA46-7F9F-574A7E272BA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56268" y="1057220"/>
                  <a:ext cx="2194894" cy="369332"/>
                </a:xfrm>
                <a:prstGeom prst="rect">
                  <a:avLst/>
                </a:prstGeom>
                <a:blipFill>
                  <a:blip r:embed="rId4"/>
                  <a:stretch>
                    <a:fillRect l="-4444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A9E311E9-61F9-D397-A05B-B2CA8C2BC4CA}"/>
                    </a:ext>
                  </a:extLst>
                </p:cNvPr>
                <p:cNvSpPr txBox="1"/>
                <p:nvPr/>
              </p:nvSpPr>
              <p:spPr>
                <a:xfrm>
                  <a:off x="529346" y="1616302"/>
                  <a:ext cx="3048739" cy="461665"/>
                </a:xfrm>
                <a:prstGeom prst="rect">
                  <a:avLst/>
                </a:prstGeom>
                <a:noFill/>
              </p:spPr>
              <p:txBody>
                <a:bodyPr wrap="square" numCol="1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120</m:t>
                        </m:r>
                        <m:r>
                          <a:rPr lang="en-GB" sz="2400" i="0" smtClean="0">
                            <a:latin typeface="Cambria Math" panose="02040503050406030204" pitchFamily="18" charset="0"/>
                          </a:rPr>
                          <m:t>÷22.2=5.4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A9E311E9-61F9-D397-A05B-B2CA8C2BC4C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9346" y="1616302"/>
                  <a:ext cx="3048739" cy="461665"/>
                </a:xfrm>
                <a:prstGeom prst="rect">
                  <a:avLst/>
                </a:prstGeom>
                <a:blipFill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9" name="TextBox 78">
                  <a:extLst>
                    <a:ext uri="{FF2B5EF4-FFF2-40B4-BE49-F238E27FC236}">
                      <a16:creationId xmlns:a16="http://schemas.microsoft.com/office/drawing/2014/main" id="{6DC29C66-85E7-2E42-CCA0-93F43D0261FA}"/>
                    </a:ext>
                  </a:extLst>
                </p:cNvPr>
                <p:cNvSpPr txBox="1"/>
                <p:nvPr/>
              </p:nvSpPr>
              <p:spPr>
                <a:xfrm>
                  <a:off x="375833" y="2267717"/>
                  <a:ext cx="335576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26.91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÷2.6=1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.35</m:t>
                        </m:r>
                      </m:oMath>
                    </m:oMathPara>
                  </a14:m>
                  <a:endParaRPr lang="en-GB" sz="2400" b="0" dirty="0"/>
                </a:p>
              </p:txBody>
            </p:sp>
          </mc:Choice>
          <mc:Fallback xmlns="">
            <p:sp>
              <p:nvSpPr>
                <p:cNvPr id="79" name="TextBox 78">
                  <a:extLst>
                    <a:ext uri="{FF2B5EF4-FFF2-40B4-BE49-F238E27FC236}">
                      <a16:creationId xmlns:a16="http://schemas.microsoft.com/office/drawing/2014/main" id="{6DC29C66-85E7-2E42-CCA0-93F43D0261FA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5833" y="2267717"/>
                  <a:ext cx="3355764" cy="369332"/>
                </a:xfrm>
                <a:prstGeom prst="rect">
                  <a:avLst/>
                </a:prstGeom>
                <a:blipFill>
                  <a:blip r:embed="rId6"/>
                  <a:stretch>
                    <a:fillRect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1" name="TextBox 80">
                  <a:extLst>
                    <a:ext uri="{FF2B5EF4-FFF2-40B4-BE49-F238E27FC236}">
                      <a16:creationId xmlns:a16="http://schemas.microsoft.com/office/drawing/2014/main" id="{37F70361-A996-58BC-C40D-13A046F947BC}"/>
                    </a:ext>
                  </a:extLst>
                </p:cNvPr>
                <p:cNvSpPr txBox="1"/>
                <p:nvPr/>
              </p:nvSpPr>
              <p:spPr>
                <a:xfrm>
                  <a:off x="1212139" y="2826799"/>
                  <a:ext cx="1683153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11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66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81" name="TextBox 80">
                  <a:extLst>
                    <a:ext uri="{FF2B5EF4-FFF2-40B4-BE49-F238E27FC236}">
                      <a16:creationId xmlns:a16="http://schemas.microsoft.com/office/drawing/2014/main" id="{37F70361-A996-58BC-C40D-13A046F947B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12139" y="2826799"/>
                  <a:ext cx="1683153" cy="369332"/>
                </a:xfrm>
                <a:prstGeom prst="rect">
                  <a:avLst/>
                </a:prstGeom>
                <a:blipFill>
                  <a:blip r:embed="rId7"/>
                  <a:stretch>
                    <a:fillRect l="-6159" r="-1087" b="-1000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3" name="TextBox 142">
                  <a:extLst>
                    <a:ext uri="{FF2B5EF4-FFF2-40B4-BE49-F238E27FC236}">
                      <a16:creationId xmlns:a16="http://schemas.microsoft.com/office/drawing/2014/main" id="{88BFA1A2-DB85-F63C-45C4-A2CBF4B834FE}"/>
                    </a:ext>
                  </a:extLst>
                </p:cNvPr>
                <p:cNvSpPr txBox="1"/>
                <p:nvPr/>
              </p:nvSpPr>
              <p:spPr>
                <a:xfrm>
                  <a:off x="1127180" y="3385881"/>
                  <a:ext cx="1853071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=396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143" name="TextBox 142">
                  <a:extLst>
                    <a:ext uri="{FF2B5EF4-FFF2-40B4-BE49-F238E27FC236}">
                      <a16:creationId xmlns:a16="http://schemas.microsoft.com/office/drawing/2014/main" id="{88BFA1A2-DB85-F63C-45C4-A2CBF4B834FE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27180" y="3385881"/>
                  <a:ext cx="1853071" cy="369332"/>
                </a:xfrm>
                <a:prstGeom prst="rect">
                  <a:avLst/>
                </a:prstGeom>
                <a:blipFill>
                  <a:blip r:embed="rId8"/>
                  <a:stretch>
                    <a:fillRect l="-5592" r="-987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5" name="TextBox 144">
                  <a:extLst>
                    <a:ext uri="{FF2B5EF4-FFF2-40B4-BE49-F238E27FC236}">
                      <a16:creationId xmlns:a16="http://schemas.microsoft.com/office/drawing/2014/main" id="{260A5AA1-CF54-E74D-ECEC-61F6D70A5964}"/>
                    </a:ext>
                  </a:extLst>
                </p:cNvPr>
                <p:cNvSpPr txBox="1"/>
                <p:nvPr/>
              </p:nvSpPr>
              <p:spPr>
                <a:xfrm>
                  <a:off x="473956" y="5622209"/>
                  <a:ext cx="3159519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96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7.23=£28</m:t>
                        </m:r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3.08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145" name="TextBox 144">
                  <a:extLst>
                    <a:ext uri="{FF2B5EF4-FFF2-40B4-BE49-F238E27FC236}">
                      <a16:creationId xmlns:a16="http://schemas.microsoft.com/office/drawing/2014/main" id="{260A5AA1-CF54-E74D-ECEC-61F6D70A596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956" y="5622209"/>
                  <a:ext cx="3159519" cy="369332"/>
                </a:xfrm>
                <a:prstGeom prst="rect">
                  <a:avLst/>
                </a:prstGeom>
                <a:blipFill>
                  <a:blip r:embed="rId9"/>
                  <a:stretch>
                    <a:fillRect l="-3083" r="-385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6" name="TextBox 145">
                  <a:extLst>
                    <a:ext uri="{FF2B5EF4-FFF2-40B4-BE49-F238E27FC236}">
                      <a16:creationId xmlns:a16="http://schemas.microsoft.com/office/drawing/2014/main" id="{7D3FBB85-5C9F-DADB-0677-B988273AB74F}"/>
                    </a:ext>
                  </a:extLst>
                </p:cNvPr>
                <p:cNvSpPr txBox="1"/>
                <p:nvPr/>
              </p:nvSpPr>
              <p:spPr>
                <a:xfrm>
                  <a:off x="534068" y="6181292"/>
                  <a:ext cx="3039294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96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0.042=16.6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kg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146" name="TextBox 145">
                  <a:extLst>
                    <a:ext uri="{FF2B5EF4-FFF2-40B4-BE49-F238E27FC236}">
                      <a16:creationId xmlns:a16="http://schemas.microsoft.com/office/drawing/2014/main" id="{7D3FBB85-5C9F-DADB-0677-B988273AB74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4068" y="6181292"/>
                  <a:ext cx="3039294" cy="369332"/>
                </a:xfrm>
                <a:prstGeom prst="rect">
                  <a:avLst/>
                </a:prstGeom>
                <a:blipFill>
                  <a:blip r:embed="rId10"/>
                  <a:stretch>
                    <a:fillRect l="-2204" r="-401" b="-3606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00" name="TextBox 299">
              <a:extLst>
                <a:ext uri="{FF2B5EF4-FFF2-40B4-BE49-F238E27FC236}">
                  <a16:creationId xmlns:a16="http://schemas.microsoft.com/office/drawing/2014/main" id="{9132A762-647E-4C8A-76E7-0A1A50981DE2}"/>
                </a:ext>
              </a:extLst>
            </p:cNvPr>
            <p:cNvSpPr txBox="1"/>
            <p:nvPr/>
          </p:nvSpPr>
          <p:spPr>
            <a:xfrm>
              <a:off x="529346" y="498138"/>
              <a:ext cx="304873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RS Pro 18650 Battery Cell</a:t>
              </a:r>
              <a:r>
                <a: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(</a:t>
              </a:r>
              <a:r>
                <a:rPr lang="en-GB" sz="1800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RSPro</a:t>
              </a:r>
              <a:r>
                <a: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2023)</a:t>
              </a:r>
            </a:p>
            <a:p>
              <a:pPr algn="ctr"/>
              <a:endParaRPr lang="en-GB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D2343D81-A7D9-CD40-40BD-5021E78BD1CF}"/>
                    </a:ext>
                  </a:extLst>
                </p:cNvPr>
                <p:cNvSpPr txBox="1"/>
                <p:nvPr/>
              </p:nvSpPr>
              <p:spPr>
                <a:xfrm>
                  <a:off x="375833" y="3944963"/>
                  <a:ext cx="335576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.6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11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28.6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Ah</m:t>
                        </m:r>
                      </m:oMath>
                    </m:oMathPara>
                  </a14:m>
                  <a:endParaRPr lang="en-GB" sz="2400" b="0" dirty="0"/>
                </a:p>
              </p:txBody>
            </p:sp>
          </mc:Choice>
          <mc:Fallback xmlns="">
            <p:sp>
              <p:nvSpPr>
                <p:cNvPr id="3" name="TextBox 2">
                  <a:extLst>
                    <a:ext uri="{FF2B5EF4-FFF2-40B4-BE49-F238E27FC236}">
                      <a16:creationId xmlns:a16="http://schemas.microsoft.com/office/drawing/2014/main" id="{D2343D81-A7D9-CD40-40BD-5021E78BD1CF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5833" y="3944963"/>
                  <a:ext cx="3355764" cy="369332"/>
                </a:xfrm>
                <a:prstGeom prst="rect">
                  <a:avLst/>
                </a:prstGeom>
                <a:blipFill>
                  <a:blip r:embed="rId11"/>
                  <a:stretch>
                    <a:fillRect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Box 3">
                  <a:extLst>
                    <a:ext uri="{FF2B5EF4-FFF2-40B4-BE49-F238E27FC236}">
                      <a16:creationId xmlns:a16="http://schemas.microsoft.com/office/drawing/2014/main" id="{B3A88EDF-48CF-D284-97FA-B4013945396B}"/>
                    </a:ext>
                  </a:extLst>
                </p:cNvPr>
                <p:cNvSpPr txBox="1"/>
                <p:nvPr/>
              </p:nvSpPr>
              <p:spPr>
                <a:xfrm>
                  <a:off x="375833" y="4504045"/>
                  <a:ext cx="335576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numCol="1" rtlCol="0">
                  <a:spAutoFit/>
                </a:bodyPr>
                <a:lstStyle/>
                <a:p>
                  <a:pPr algn="ctr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2.2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133.2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V</m:t>
                        </m:r>
                      </m:oMath>
                    </m:oMathPara>
                  </a14:m>
                  <a:endParaRPr lang="en-GB" sz="2400" b="0" dirty="0"/>
                </a:p>
              </p:txBody>
            </p:sp>
          </mc:Choice>
          <mc:Fallback xmlns="">
            <p:sp>
              <p:nvSpPr>
                <p:cNvPr id="4" name="TextBox 3">
                  <a:extLst>
                    <a:ext uri="{FF2B5EF4-FFF2-40B4-BE49-F238E27FC236}">
                      <a16:creationId xmlns:a16="http://schemas.microsoft.com/office/drawing/2014/main" id="{B3A88EDF-48CF-D284-97FA-B4013945396B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5833" y="4504045"/>
                  <a:ext cx="3355764" cy="369332"/>
                </a:xfrm>
                <a:prstGeom prst="rect">
                  <a:avLst/>
                </a:prstGeom>
                <a:blipFill>
                  <a:blip r:embed="rId12"/>
                  <a:stretch>
                    <a:fillRect b="-1000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3E6DF568-5ACA-F4D5-DA35-3E55BDD83809}"/>
                    </a:ext>
                  </a:extLst>
                </p:cNvPr>
                <p:cNvSpPr txBox="1"/>
                <p:nvPr/>
              </p:nvSpPr>
              <p:spPr>
                <a:xfrm>
                  <a:off x="138315" y="5063127"/>
                  <a:ext cx="3830801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133.2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28.6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3809.52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𝑊h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3E6DF568-5ACA-F4D5-DA35-3E55BDD8380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8315" y="5063127"/>
                  <a:ext cx="3830801" cy="369332"/>
                </a:xfrm>
                <a:prstGeom prst="rect">
                  <a:avLst/>
                </a:prstGeom>
                <a:blipFill>
                  <a:blip r:embed="rId13"/>
                  <a:stretch>
                    <a:fillRect b="-11667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CC84AA5-67D2-0CA8-1547-32A34F9BF56A}"/>
              </a:ext>
            </a:extLst>
          </p:cNvPr>
          <p:cNvGrpSpPr/>
          <p:nvPr/>
        </p:nvGrpSpPr>
        <p:grpSpPr>
          <a:xfrm>
            <a:off x="8072158" y="498138"/>
            <a:ext cx="3830801" cy="6103168"/>
            <a:chOff x="8112775" y="498138"/>
            <a:chExt cx="3830801" cy="6103168"/>
          </a:xfrm>
        </p:grpSpPr>
        <p:sp>
          <p:nvSpPr>
            <p:cNvPr id="301" name="TextBox 300">
              <a:extLst>
                <a:ext uri="{FF2B5EF4-FFF2-40B4-BE49-F238E27FC236}">
                  <a16:creationId xmlns:a16="http://schemas.microsoft.com/office/drawing/2014/main" id="{24AF4B23-B7F1-A200-5A9A-1DC6DEF596F5}"/>
                </a:ext>
              </a:extLst>
            </p:cNvPr>
            <p:cNvSpPr txBox="1"/>
            <p:nvPr/>
          </p:nvSpPr>
          <p:spPr>
            <a:xfrm>
              <a:off x="8503806" y="498138"/>
              <a:ext cx="30487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Samsung 50E 21700 Battery Cell</a:t>
              </a:r>
              <a:r>
                <a: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(Battery101, 2023)</a:t>
              </a:r>
              <a:endParaRPr lang="en-GB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3" name="TextBox 292">
                  <a:extLst>
                    <a:ext uri="{FF2B5EF4-FFF2-40B4-BE49-F238E27FC236}">
                      <a16:creationId xmlns:a16="http://schemas.microsoft.com/office/drawing/2014/main" id="{40FE4A9D-F302-3A91-9448-DDA0F294EFD6}"/>
                    </a:ext>
                  </a:extLst>
                </p:cNvPr>
                <p:cNvSpPr txBox="1"/>
                <p:nvPr/>
              </p:nvSpPr>
              <p:spPr>
                <a:xfrm>
                  <a:off x="8930728" y="1311587"/>
                  <a:ext cx="219489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3.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×6=2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3" name="TextBox 292">
                  <a:extLst>
                    <a:ext uri="{FF2B5EF4-FFF2-40B4-BE49-F238E27FC236}">
                      <a16:creationId xmlns:a16="http://schemas.microsoft.com/office/drawing/2014/main" id="{40FE4A9D-F302-3A91-9448-DDA0F294EFD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30728" y="1311587"/>
                  <a:ext cx="2194894" cy="369332"/>
                </a:xfrm>
                <a:prstGeom prst="rect">
                  <a:avLst/>
                </a:prstGeom>
                <a:blipFill>
                  <a:blip r:embed="rId14"/>
                  <a:stretch>
                    <a:fillRect l="-2222" r="-2222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4" name="TextBox 293">
                  <a:extLst>
                    <a:ext uri="{FF2B5EF4-FFF2-40B4-BE49-F238E27FC236}">
                      <a16:creationId xmlns:a16="http://schemas.microsoft.com/office/drawing/2014/main" id="{5E439762-28AF-9380-6947-6955394CD979}"/>
                    </a:ext>
                  </a:extLst>
                </p:cNvPr>
                <p:cNvSpPr txBox="1"/>
                <p:nvPr/>
              </p:nvSpPr>
              <p:spPr>
                <a:xfrm>
                  <a:off x="8503806" y="1848037"/>
                  <a:ext cx="3048739" cy="46166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120</m:t>
                        </m:r>
                        <m:r>
                          <a:rPr lang="en-GB" sz="2400" i="0" smtClean="0">
                            <a:latin typeface="Cambria Math" panose="02040503050406030204" pitchFamily="18" charset="0"/>
                          </a:rPr>
                          <m:t>÷2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a:rPr lang="en-GB" sz="2400" i="0" smtClean="0">
                            <a:latin typeface="Cambria Math" panose="02040503050406030204" pitchFamily="18" charset="0"/>
                          </a:rPr>
                          <m:t>=5.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56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4" name="TextBox 293">
                  <a:extLst>
                    <a:ext uri="{FF2B5EF4-FFF2-40B4-BE49-F238E27FC236}">
                      <a16:creationId xmlns:a16="http://schemas.microsoft.com/office/drawing/2014/main" id="{5E439762-28AF-9380-6947-6955394CD97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503806" y="1848037"/>
                  <a:ext cx="3048739" cy="461665"/>
                </a:xfrm>
                <a:prstGeom prst="rect">
                  <a:avLst/>
                </a:prstGeom>
                <a:blipFill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5" name="TextBox 294">
                  <a:extLst>
                    <a:ext uri="{FF2B5EF4-FFF2-40B4-BE49-F238E27FC236}">
                      <a16:creationId xmlns:a16="http://schemas.microsoft.com/office/drawing/2014/main" id="{B96AD188-F4CB-4CF0-D76F-16A26E1D696C}"/>
                    </a:ext>
                  </a:extLst>
                </p:cNvPr>
                <p:cNvSpPr txBox="1"/>
                <p:nvPr/>
              </p:nvSpPr>
              <p:spPr>
                <a:xfrm>
                  <a:off x="8350293" y="2476820"/>
                  <a:ext cx="335576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26.91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÷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5.38</m:t>
                        </m:r>
                      </m:oMath>
                    </m:oMathPara>
                  </a14:m>
                  <a:endParaRPr lang="en-GB" sz="2400" b="0" dirty="0"/>
                </a:p>
              </p:txBody>
            </p:sp>
          </mc:Choice>
          <mc:Fallback xmlns="">
            <p:sp>
              <p:nvSpPr>
                <p:cNvPr id="295" name="TextBox 294">
                  <a:extLst>
                    <a:ext uri="{FF2B5EF4-FFF2-40B4-BE49-F238E27FC236}">
                      <a16:creationId xmlns:a16="http://schemas.microsoft.com/office/drawing/2014/main" id="{B96AD188-F4CB-4CF0-D76F-16A26E1D696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350293" y="2476820"/>
                  <a:ext cx="3355764" cy="369332"/>
                </a:xfrm>
                <a:prstGeom prst="rect">
                  <a:avLst/>
                </a:prstGeom>
                <a:blipFill>
                  <a:blip r:embed="rId16"/>
                  <a:stretch>
                    <a:fillRect b="-1147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6" name="TextBox 295">
                  <a:extLst>
                    <a:ext uri="{FF2B5EF4-FFF2-40B4-BE49-F238E27FC236}">
                      <a16:creationId xmlns:a16="http://schemas.microsoft.com/office/drawing/2014/main" id="{C997AB69-0D0A-5BD1-53F0-2DDB1AE2C17C}"/>
                    </a:ext>
                  </a:extLst>
                </p:cNvPr>
                <p:cNvSpPr txBox="1"/>
                <p:nvPr/>
              </p:nvSpPr>
              <p:spPr>
                <a:xfrm>
                  <a:off x="9271558" y="3013270"/>
                  <a:ext cx="1513235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=3</m:t>
                        </m:r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6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6" name="TextBox 295">
                  <a:extLst>
                    <a:ext uri="{FF2B5EF4-FFF2-40B4-BE49-F238E27FC236}">
                      <a16:creationId xmlns:a16="http://schemas.microsoft.com/office/drawing/2014/main" id="{C997AB69-0D0A-5BD1-53F0-2DDB1AE2C17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71558" y="3013270"/>
                  <a:ext cx="1513235" cy="369332"/>
                </a:xfrm>
                <a:prstGeom prst="rect">
                  <a:avLst/>
                </a:prstGeom>
                <a:blipFill>
                  <a:blip r:embed="rId17"/>
                  <a:stretch>
                    <a:fillRect l="-4032" r="-4839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7" name="TextBox 296">
                  <a:extLst>
                    <a:ext uri="{FF2B5EF4-FFF2-40B4-BE49-F238E27FC236}">
                      <a16:creationId xmlns:a16="http://schemas.microsoft.com/office/drawing/2014/main" id="{BDA87DE1-C634-7F4A-675C-2CE56E73FCB9}"/>
                    </a:ext>
                  </a:extLst>
                </p:cNvPr>
                <p:cNvSpPr txBox="1"/>
                <p:nvPr/>
              </p:nvSpPr>
              <p:spPr>
                <a:xfrm>
                  <a:off x="9101640" y="3549720"/>
                  <a:ext cx="1853071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=216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7" name="TextBox 296">
                  <a:extLst>
                    <a:ext uri="{FF2B5EF4-FFF2-40B4-BE49-F238E27FC236}">
                      <a16:creationId xmlns:a16="http://schemas.microsoft.com/office/drawing/2014/main" id="{BDA87DE1-C634-7F4A-675C-2CE56E73FCB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101640" y="3549720"/>
                  <a:ext cx="1853071" cy="369332"/>
                </a:xfrm>
                <a:prstGeom prst="rect">
                  <a:avLst/>
                </a:prstGeom>
                <a:blipFill>
                  <a:blip r:embed="rId18"/>
                  <a:stretch>
                    <a:fillRect l="-2961" r="-3618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8" name="TextBox 297">
                  <a:extLst>
                    <a:ext uri="{FF2B5EF4-FFF2-40B4-BE49-F238E27FC236}">
                      <a16:creationId xmlns:a16="http://schemas.microsoft.com/office/drawing/2014/main" id="{7DFBC1CA-7534-A60C-6521-F3B62555D0A1}"/>
                    </a:ext>
                  </a:extLst>
                </p:cNvPr>
                <p:cNvSpPr txBox="1"/>
                <p:nvPr/>
              </p:nvSpPr>
              <p:spPr>
                <a:xfrm>
                  <a:off x="8448416" y="5695520"/>
                  <a:ext cx="3159519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7.95=£1717.20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8" name="TextBox 297">
                  <a:extLst>
                    <a:ext uri="{FF2B5EF4-FFF2-40B4-BE49-F238E27FC236}">
                      <a16:creationId xmlns:a16="http://schemas.microsoft.com/office/drawing/2014/main" id="{7DFBC1CA-7534-A60C-6521-F3B62555D0A1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448416" y="5695520"/>
                  <a:ext cx="3159519" cy="369332"/>
                </a:xfrm>
                <a:prstGeom prst="rect">
                  <a:avLst/>
                </a:prstGeom>
                <a:blipFill>
                  <a:blip r:embed="rId19"/>
                  <a:stretch>
                    <a:fillRect l="-1541" r="-1927" b="-1147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9" name="TextBox 298">
                  <a:extLst>
                    <a:ext uri="{FF2B5EF4-FFF2-40B4-BE49-F238E27FC236}">
                      <a16:creationId xmlns:a16="http://schemas.microsoft.com/office/drawing/2014/main" id="{B74A9347-4AF9-0C7B-AF23-EACBFAF8E619}"/>
                    </a:ext>
                  </a:extLst>
                </p:cNvPr>
                <p:cNvSpPr txBox="1"/>
                <p:nvPr/>
              </p:nvSpPr>
              <p:spPr>
                <a:xfrm>
                  <a:off x="8457232" y="6231974"/>
                  <a:ext cx="3141886" cy="369332"/>
                </a:xfrm>
                <a:prstGeom prst="rect">
                  <a:avLst/>
                </a:prstGeom>
                <a:noFill/>
              </p:spPr>
              <p:txBody>
                <a:bodyPr wrap="non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0.068=14.69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kg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99" name="TextBox 298">
                  <a:extLst>
                    <a:ext uri="{FF2B5EF4-FFF2-40B4-BE49-F238E27FC236}">
                      <a16:creationId xmlns:a16="http://schemas.microsoft.com/office/drawing/2014/main" id="{B74A9347-4AF9-0C7B-AF23-EACBFAF8E619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457232" y="6231974"/>
                  <a:ext cx="3141886" cy="369332"/>
                </a:xfrm>
                <a:prstGeom prst="rect">
                  <a:avLst/>
                </a:prstGeom>
                <a:blipFill>
                  <a:blip r:embed="rId20"/>
                  <a:stretch>
                    <a:fillRect l="-1748" r="-3107" b="-3770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92A67D3E-B2C6-0997-14C9-76C7AD4CBC46}"/>
                    </a:ext>
                  </a:extLst>
                </p:cNvPr>
                <p:cNvSpPr txBox="1"/>
                <p:nvPr/>
              </p:nvSpPr>
              <p:spPr>
                <a:xfrm>
                  <a:off x="8930728" y="4086170"/>
                  <a:ext cx="219489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30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𝐴h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6" name="TextBox 5">
                  <a:extLst>
                    <a:ext uri="{FF2B5EF4-FFF2-40B4-BE49-F238E27FC236}">
                      <a16:creationId xmlns:a16="http://schemas.microsoft.com/office/drawing/2014/main" id="{92A67D3E-B2C6-0997-14C9-76C7AD4CBC46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30728" y="4086170"/>
                  <a:ext cx="2194894" cy="369332"/>
                </a:xfrm>
                <a:prstGeom prst="rect">
                  <a:avLst/>
                </a:prstGeom>
                <a:blipFill>
                  <a:blip r:embed="rId21"/>
                  <a:stretch>
                    <a:fillRect b="-1147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7ADD18FC-66A7-AB36-CBCF-229CC7A684CD}"/>
                    </a:ext>
                  </a:extLst>
                </p:cNvPr>
                <p:cNvSpPr txBox="1"/>
                <p:nvPr/>
              </p:nvSpPr>
              <p:spPr>
                <a:xfrm>
                  <a:off x="8791203" y="4622620"/>
                  <a:ext cx="2473944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×6=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129.6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7ADD18FC-66A7-AB36-CBCF-229CC7A684CD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791203" y="4622620"/>
                  <a:ext cx="2473944" cy="369332"/>
                </a:xfrm>
                <a:prstGeom prst="rect">
                  <a:avLst/>
                </a:prstGeom>
                <a:blipFill>
                  <a:blip r:embed="rId22"/>
                  <a:stretch>
                    <a:fillRect l="-3202" r="-2956"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7E5E0F7E-3427-A569-6294-1F1B36894AE0}"/>
                    </a:ext>
                  </a:extLst>
                </p:cNvPr>
                <p:cNvSpPr txBox="1"/>
                <p:nvPr/>
              </p:nvSpPr>
              <p:spPr>
                <a:xfrm>
                  <a:off x="8112775" y="5159070"/>
                  <a:ext cx="3830801" cy="369332"/>
                </a:xfrm>
                <a:prstGeom prst="rect">
                  <a:avLst/>
                </a:prstGeom>
                <a:noFill/>
              </p:spPr>
              <p:txBody>
                <a:bodyPr wrap="square" lIns="0" tIns="0" rIns="0" bIns="0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129.6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30.0</m:t>
                        </m:r>
                        <m:r>
                          <a:rPr lang="en-GB" sz="24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3888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𝑊h</m:t>
                        </m:r>
                      </m:oMath>
                    </m:oMathPara>
                  </a14:m>
                  <a:endParaRPr lang="en-GB" sz="2400" dirty="0"/>
                </a:p>
              </p:txBody>
            </p:sp>
          </mc:Choice>
          <mc:Fallback xmlns=""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7E5E0F7E-3427-A569-6294-1F1B36894AE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112775" y="5159070"/>
                  <a:ext cx="3830801" cy="369332"/>
                </a:xfrm>
                <a:prstGeom prst="rect">
                  <a:avLst/>
                </a:prstGeom>
                <a:blipFill>
                  <a:blip r:embed="rId23"/>
                  <a:stretch>
                    <a:fillRect b="-9836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0388974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3C48-5468-117F-DFA0-08317CE63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514905"/>
            <a:ext cx="4636800" cy="787442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 dirty="0"/>
              <a:t>Manufacturing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7AF634-BBBE-2AC5-3EEF-2C18BE960800}"/>
              </a:ext>
            </a:extLst>
          </p:cNvPr>
          <p:cNvSpPr txBox="1"/>
          <p:nvPr/>
        </p:nvSpPr>
        <p:spPr>
          <a:xfrm>
            <a:off x="2451816" y="1561618"/>
            <a:ext cx="49571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3D Printing</a:t>
            </a:r>
          </a:p>
          <a:p>
            <a:r>
              <a:rPr lang="en-GB" dirty="0"/>
              <a:t>	- Long Manufacturing time</a:t>
            </a:r>
          </a:p>
          <a:p>
            <a:r>
              <a:rPr lang="en-GB" dirty="0"/>
              <a:t>	- Easy to manufacture</a:t>
            </a:r>
          </a:p>
          <a:p>
            <a:r>
              <a:rPr lang="en-GB" dirty="0"/>
              <a:t>	- Cheap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Machining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Expensive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Easy To manufacture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Short manufacturing time</a:t>
            </a:r>
          </a:p>
          <a:p>
            <a:pPr marL="1200150" lvl="2" indent="-285750">
              <a:buFontTx/>
              <a:buChar char="-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12D6D7-9DE8-D890-2BA4-7F8648876763}"/>
              </a:ext>
            </a:extLst>
          </p:cNvPr>
          <p:cNvSpPr txBox="1"/>
          <p:nvPr/>
        </p:nvSpPr>
        <p:spPr>
          <a:xfrm>
            <a:off x="2473906" y="4058164"/>
            <a:ext cx="49130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Aluminium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Recyclable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Heavy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Not safe for holder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Polylactic Acid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Biodegradable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Hard</a:t>
            </a:r>
          </a:p>
          <a:p>
            <a:pPr marL="1200150" lvl="2" indent="-285750">
              <a:buFontTx/>
              <a:buChar char="-"/>
            </a:pPr>
            <a:r>
              <a:rPr lang="en-GB" dirty="0"/>
              <a:t>Lightweight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3315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BB471-6623-33D3-6CC4-BC309AD31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/>
            <a:r>
              <a:rPr lang="en-US" sz="4800" dirty="0"/>
              <a:t>Rough Designs</a:t>
            </a:r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8C49F991-5727-D6F5-F006-525A1908DA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291"/>
          <a:stretch/>
        </p:blipFill>
        <p:spPr>
          <a:xfrm rot="5400000">
            <a:off x="1672321" y="1869805"/>
            <a:ext cx="3159635" cy="5421600"/>
          </a:xfrm>
          <a:prstGeom prst="rect">
            <a:avLst/>
          </a:prstGeom>
        </p:spPr>
      </p:pic>
      <p:pic>
        <p:nvPicPr>
          <p:cNvPr id="7" name="Picture 6" descr="A piece of paper with writing on it&#10;&#10;Description automatically generated with medium confidence">
            <a:extLst>
              <a:ext uri="{FF2B5EF4-FFF2-40B4-BE49-F238E27FC236}">
                <a16:creationId xmlns:a16="http://schemas.microsoft.com/office/drawing/2014/main" id="{37045025-E42B-DEC9-6044-D92BCAFA0D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7813" r="2957" b="5057"/>
          <a:stretch/>
        </p:blipFill>
        <p:spPr>
          <a:xfrm rot="5400000">
            <a:off x="6875380" y="1733111"/>
            <a:ext cx="5479794" cy="368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432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9658B-24A5-79BC-560C-F11C6A10B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1089025"/>
            <a:ext cx="4075200" cy="153295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 dirty="0"/>
              <a:t>CAD Designs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AE1F069-D668-D69D-F34B-66F3DCB41F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2"/>
          <a:stretch/>
        </p:blipFill>
        <p:spPr bwMode="auto">
          <a:xfrm>
            <a:off x="6079200" y="3427200"/>
            <a:ext cx="6112800" cy="34308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8813F500-64E0-3D50-000F-F6E434899F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54" r="22235"/>
          <a:stretch/>
        </p:blipFill>
        <p:spPr bwMode="auto">
          <a:xfrm>
            <a:off x="6079199" y="10"/>
            <a:ext cx="3056400" cy="343079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Surface chart&#10;&#10;Description automatically generated">
            <a:extLst>
              <a:ext uri="{FF2B5EF4-FFF2-40B4-BE49-F238E27FC236}">
                <a16:creationId xmlns:a16="http://schemas.microsoft.com/office/drawing/2014/main" id="{F2042DF9-8649-832B-0C7A-D11A41F21D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675" r="15214"/>
          <a:stretch/>
        </p:blipFill>
        <p:spPr bwMode="auto">
          <a:xfrm>
            <a:off x="9135600" y="10"/>
            <a:ext cx="3056400" cy="343079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10258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364A8-577B-E8C5-A627-D42BB3AFA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Finalised Design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2D96217-2AE6-D3BC-D75C-6099202D4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450000"/>
            <a:ext cx="6107460" cy="2484000"/>
          </a:xfrm>
        </p:spPr>
        <p:txBody>
          <a:bodyPr anchor="ctr">
            <a:normAutofit/>
          </a:bodyPr>
          <a:lstStyle/>
          <a:p>
            <a:endParaRPr lang="en-US" dirty="0"/>
          </a:p>
        </p:txBody>
      </p:sp>
      <p:pic>
        <p:nvPicPr>
          <p:cNvPr id="4" name="Picture 3" descr="A picture containing indoor&#10;&#10;Description automatically generated">
            <a:extLst>
              <a:ext uri="{FF2B5EF4-FFF2-40B4-BE49-F238E27FC236}">
                <a16:creationId xmlns:a16="http://schemas.microsoft.com/office/drawing/2014/main" id="{A54ACCEF-E5C4-CDBD-9890-F071E588C4C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50" r="27042"/>
          <a:stretch/>
        </p:blipFill>
        <p:spPr>
          <a:xfrm rot="5400000">
            <a:off x="316800" y="3110400"/>
            <a:ext cx="3430800" cy="4064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395514-9025-F7BF-310C-ACA2AA13B95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0" r="30792" b="-2"/>
          <a:stretch/>
        </p:blipFill>
        <p:spPr bwMode="auto">
          <a:xfrm rot="5400000">
            <a:off x="4380600" y="3110400"/>
            <a:ext cx="3430800" cy="40644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Content Placeholder 4" descr="A picture containing indoor&#10;&#10;Description automatically generated">
            <a:extLst>
              <a:ext uri="{FF2B5EF4-FFF2-40B4-BE49-F238E27FC236}">
                <a16:creationId xmlns:a16="http://schemas.microsoft.com/office/drawing/2014/main" id="{F5B2CAA7-2BA1-30A0-A3BE-27FD6C98E4E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9" r="33822"/>
          <a:stretch/>
        </p:blipFill>
        <p:spPr bwMode="auto">
          <a:xfrm rot="5400000" flipV="1">
            <a:off x="8444400" y="3110400"/>
            <a:ext cx="3430800" cy="40644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67979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21328-2C43-4802-8A64-5689E3D1B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21384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 dirty="0"/>
              <a:t>Future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5270102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B7823-A11A-42E4-E8E8-2F7EE5159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90665-3662-E8F2-CC67-D282AE19D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a typeface="+mn-lt"/>
                <a:cs typeface="+mn-lt"/>
              </a:rPr>
              <a:t>Bello, A. &amp; </a:t>
            </a:r>
            <a:r>
              <a:rPr lang="en-GB" sz="2500" dirty="0" err="1">
                <a:ea typeface="+mn-lt"/>
                <a:cs typeface="+mn-lt"/>
              </a:rPr>
              <a:t>Kilishi</a:t>
            </a:r>
            <a:r>
              <a:rPr lang="en-GB" sz="2500" dirty="0">
                <a:ea typeface="+mn-lt"/>
                <a:cs typeface="+mn-lt"/>
              </a:rPr>
              <a:t>, I.M. &amp; Bari, M.M. &amp; Abubakar, U. (2014), “Comparative Review Of PMSM And BLDCM Based On Direct Torque Control Method.” IJST, pp.195-199 </a:t>
            </a:r>
            <a:endParaRPr lang="en-US" sz="25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a typeface="+mn-lt"/>
                <a:cs typeface="+mn-lt"/>
              </a:rPr>
              <a:t>Collins, D. [Online] (2016), “Lenz’s Law and Back EMF”, Motion Control Tips, </a:t>
            </a:r>
            <a:r>
              <a:rPr lang="en-GB" sz="2500" u="sng" dirty="0">
                <a:ea typeface="+mn-lt"/>
                <a:cs typeface="+mn-lt"/>
                <a:hlinkClick r:id="rId2"/>
              </a:rPr>
              <a:t>https://www.motioncontroltips.com/lenzs-law/#:~:text=Back%20EMF%20is%20directly%20related</a:t>
            </a:r>
            <a:r>
              <a:rPr lang="en-GB" sz="2500" u="sng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,across%20the%20motor%20will%20increase</a:t>
            </a:r>
            <a:r>
              <a:rPr lang="en-GB" sz="2500" dirty="0">
                <a:ea typeface="+mn-lt"/>
                <a:cs typeface="+mn-lt"/>
              </a:rPr>
              <a:t> ,</a:t>
            </a:r>
            <a:endParaRPr lang="en-GB" sz="25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a typeface="+mn-lt"/>
                <a:cs typeface="+mn-lt"/>
              </a:rPr>
              <a:t>Corrigan, S. (2002), “Introduction to the Controller Area Network (CAN)”, Texas Instruments, Application Report SLOA101 - August 2002, pp.3-15</a:t>
            </a:r>
            <a:endParaRPr lang="en-GB" sz="25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 err="1">
                <a:ea typeface="+mn-lt"/>
                <a:cs typeface="+mn-lt"/>
              </a:rPr>
              <a:t>Dlubal</a:t>
            </a:r>
            <a:r>
              <a:rPr lang="en-GB" sz="2500" dirty="0">
                <a:ea typeface="+mn-lt"/>
                <a:cs typeface="+mn-lt"/>
              </a:rPr>
              <a:t> Software (2023) Torsion of a thin plate, </a:t>
            </a:r>
            <a:r>
              <a:rPr lang="en-GB" sz="2500" dirty="0" err="1">
                <a:ea typeface="+mn-lt"/>
                <a:cs typeface="+mn-lt"/>
              </a:rPr>
              <a:t>Dlubal</a:t>
            </a:r>
            <a:r>
              <a:rPr lang="en-GB" sz="2500" dirty="0">
                <a:ea typeface="+mn-lt"/>
                <a:cs typeface="+mn-lt"/>
              </a:rPr>
              <a:t>. Available at: </a:t>
            </a:r>
            <a:r>
              <a:rPr lang="en-GB" sz="2500" u="sng" dirty="0">
                <a:ea typeface="+mn-lt"/>
                <a:cs typeface="+mn-lt"/>
                <a:hlinkClick r:id="rId3"/>
              </a:rPr>
              <a:t>https://www.dlubal.com/en/downloads-and-information/examples-and-tutorials/verification-examples/000034</a:t>
            </a:r>
            <a:r>
              <a:rPr lang="en-GB" sz="2500" dirty="0">
                <a:ea typeface="+mn-lt"/>
                <a:cs typeface="+mn-lt"/>
              </a:rPr>
              <a:t> (Accessed: March 24, 2023).</a:t>
            </a:r>
            <a:endParaRPr lang="en-GB" sz="25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 err="1">
                <a:ea typeface="+mn-lt"/>
                <a:cs typeface="+mn-lt"/>
              </a:rPr>
              <a:t>Emrax</a:t>
            </a:r>
            <a:r>
              <a:rPr lang="en-GB" sz="2500" dirty="0">
                <a:ea typeface="+mn-lt"/>
                <a:cs typeface="+mn-lt"/>
              </a:rPr>
              <a:t> D.O.O [online], “</a:t>
            </a:r>
            <a:r>
              <a:rPr lang="en-GB" sz="2500" dirty="0" err="1">
                <a:ea typeface="+mn-lt"/>
                <a:cs typeface="+mn-lt"/>
              </a:rPr>
              <a:t>Emrax</a:t>
            </a:r>
            <a:r>
              <a:rPr lang="en-GB" sz="2500" dirty="0">
                <a:ea typeface="+mn-lt"/>
                <a:cs typeface="+mn-lt"/>
              </a:rPr>
              <a:t> 208”, </a:t>
            </a:r>
            <a:r>
              <a:rPr lang="en-GB" sz="2500" u="sng" dirty="0">
                <a:ea typeface="+mn-lt"/>
                <a:cs typeface="+mn-lt"/>
                <a:hlinkClick r:id="rId4"/>
              </a:rPr>
              <a:t>https://emrax.com/e-motors/emrax-208/</a:t>
            </a:r>
            <a:endParaRPr lang="en-GB" sz="25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ffectLst/>
                <a:ea typeface="+mn-lt"/>
                <a:cs typeface="+mn-lt"/>
              </a:rPr>
              <a:t>KTM (2023) KTM Freeride E-XC. Available at: </a:t>
            </a:r>
            <a:r>
              <a:rPr lang="en-GB" sz="2500" u="sng" dirty="0">
                <a:effectLst/>
                <a:ea typeface="+mn-lt"/>
                <a:cs typeface="+mn-lt"/>
                <a:hlinkClick r:id="rId5"/>
              </a:rPr>
              <a:t>https://www.ktm.com/en-hu/models/e-ride/freeride/ktm-freeride-e-xc2023.html</a:t>
            </a:r>
            <a:r>
              <a:rPr lang="en-GB" sz="2500" dirty="0">
                <a:effectLst/>
                <a:ea typeface="+mn-lt"/>
                <a:cs typeface="+mn-lt"/>
              </a:rPr>
              <a:t> [Accessed: 06/03/2023].</a:t>
            </a:r>
            <a:endParaRPr lang="en-GB" sz="2500" dirty="0">
              <a:ea typeface="+mn-lt"/>
              <a:cs typeface="+mn-lt"/>
            </a:endParaRPr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a typeface="+mn-lt"/>
                <a:cs typeface="+mn-lt"/>
              </a:rPr>
              <a:t>Lea, F.J. &amp; Nickens, H.V. &amp; Wells, M.R. (2008), “Gas Well </a:t>
            </a:r>
            <a:r>
              <a:rPr lang="en-GB" sz="2500" dirty="0" err="1">
                <a:ea typeface="+mn-lt"/>
                <a:cs typeface="+mn-lt"/>
              </a:rPr>
              <a:t>Deliquification</a:t>
            </a:r>
            <a:r>
              <a:rPr lang="en-GB" sz="2500" dirty="0">
                <a:ea typeface="+mn-lt"/>
                <a:cs typeface="+mn-lt"/>
              </a:rPr>
              <a:t> (second edition)”, Elsevier, pp. 331-359</a:t>
            </a:r>
            <a:endParaRPr lang="en-GB" sz="2500" dirty="0"/>
          </a:p>
          <a:p>
            <a:pPr lvl="0">
              <a:buFont typeface="Arial" panose="05050102010706020507" pitchFamily="18" charset="2"/>
              <a:buChar char="•"/>
            </a:pPr>
            <a:r>
              <a:rPr lang="en-GB" sz="2500" dirty="0" err="1">
                <a:effectLst/>
                <a:ea typeface="+mn-lt"/>
                <a:cs typeface="+mn-lt"/>
              </a:rPr>
              <a:t>MoTeC</a:t>
            </a:r>
            <a:r>
              <a:rPr lang="en-GB" sz="2500" dirty="0">
                <a:effectLst/>
                <a:ea typeface="+mn-lt"/>
                <a:cs typeface="+mn-lt"/>
              </a:rPr>
              <a:t> (2023) C125. Available at: </a:t>
            </a:r>
            <a:r>
              <a:rPr lang="en-GB" sz="2500" u="sng" dirty="0">
                <a:effectLst/>
                <a:ea typeface="+mn-lt"/>
                <a:cs typeface="+mn-lt"/>
                <a:hlinkClick r:id="rId6"/>
              </a:rPr>
              <a:t>https://www.motec.com.au/c125/c125overview/</a:t>
            </a:r>
            <a:r>
              <a:rPr lang="en-GB" sz="2500" dirty="0">
                <a:effectLst/>
                <a:ea typeface="+mn-lt"/>
                <a:cs typeface="+mn-lt"/>
              </a:rPr>
              <a:t> [Accessed: 22/03/2023]</a:t>
            </a:r>
            <a:endParaRPr lang="en-GB" sz="2500" dirty="0">
              <a:ea typeface="+mn-lt"/>
              <a:cs typeface="+mn-lt"/>
            </a:endParaRPr>
          </a:p>
          <a:p>
            <a:pPr lvl="0">
              <a:buFont typeface="Arial" panose="05050102010706020507" pitchFamily="18" charset="2"/>
              <a:buChar char="•"/>
            </a:pPr>
            <a:r>
              <a:rPr lang="en-GB" sz="2500" dirty="0" err="1">
                <a:effectLst/>
                <a:ea typeface="+mn-lt"/>
                <a:cs typeface="+mn-lt"/>
              </a:rPr>
              <a:t>MoTeC</a:t>
            </a:r>
            <a:r>
              <a:rPr lang="en-GB" sz="2500" dirty="0">
                <a:effectLst/>
                <a:ea typeface="+mn-lt"/>
                <a:cs typeface="+mn-lt"/>
              </a:rPr>
              <a:t> Global (2017) Display creator – Setting up a display. Available at: </a:t>
            </a:r>
            <a:r>
              <a:rPr lang="en-GB" sz="2500" u="sng" dirty="0">
                <a:effectLst/>
                <a:ea typeface="+mn-lt"/>
                <a:cs typeface="+mn-lt"/>
                <a:hlinkClick r:id="rId7"/>
              </a:rPr>
              <a:t>https://www.youtube.com/watch?v=GwllFYmbyew</a:t>
            </a:r>
            <a:r>
              <a:rPr lang="en-GB" sz="2500" dirty="0">
                <a:effectLst/>
                <a:ea typeface="+mn-lt"/>
                <a:cs typeface="+mn-lt"/>
              </a:rPr>
              <a:t> [Accessed: 21/03/2023]</a:t>
            </a:r>
          </a:p>
          <a:p>
            <a:pPr>
              <a:buFont typeface="Arial" panose="05050102010706020507" pitchFamily="18" charset="2"/>
              <a:buChar char="•"/>
            </a:pPr>
            <a:r>
              <a:rPr lang="en-GB" sz="25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RS Pro (2023), </a:t>
            </a:r>
            <a:r>
              <a:rPr lang="en-GB" sz="2500" i="0">
                <a:effectLst/>
              </a:rPr>
              <a:t>RS PRO, 3.7V, 18650, Lithium-Ion Rechargeable Battery, 2.6Ah</a:t>
            </a:r>
            <a:r>
              <a:rPr lang="en-GB" sz="25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2500" u="sng">
                <a:solidFill>
                  <a:srgbClr val="0099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https://uk.rs-online.com/web/p/speciality-size-rechargeable-batteries/8801558?searchHistory=%7B%22enabled%22%3Atrue%7D&amp;cm_mmc=UK-PPC-DS3A-_-bing-_-DSA_UK_EN_Batteries+%26+Chargers_Index-_-Speciality+Size+Rechargeable+Batteries%7C+Products-_-DYNAMIC+SEARCH</a:t>
            </a:r>
            <a:br>
              <a:rPr lang="en-GB" sz="25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10 February 2023].</a:t>
            </a:r>
            <a:endParaRPr lang="en-GB" sz="2500" dirty="0">
              <a:ea typeface="+mn-lt"/>
              <a:cs typeface="+mn-lt"/>
            </a:endParaRPr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ffectLst/>
                <a:ea typeface="+mn-lt"/>
                <a:cs typeface="+mn-lt"/>
              </a:rPr>
              <a:t>Zero Motorcycles (2023) Zero SRF. Available at: </a:t>
            </a:r>
            <a:r>
              <a:rPr lang="en-GB" sz="2500" u="sng" dirty="0">
                <a:effectLst/>
                <a:ea typeface="+mn-lt"/>
                <a:cs typeface="+mn-lt"/>
                <a:hlinkClick r:id="rId8"/>
              </a:rPr>
              <a:t>https://www.zeromotorcycles.com/en-gb/model/zero-srf</a:t>
            </a:r>
            <a:r>
              <a:rPr lang="en-GB" sz="2500" dirty="0">
                <a:effectLst/>
                <a:ea typeface="+mn-lt"/>
                <a:cs typeface="+mn-lt"/>
              </a:rPr>
              <a:t> [Accessed: 06/03/2023]</a:t>
            </a:r>
          </a:p>
          <a:p>
            <a:pPr>
              <a:buFont typeface="Arial" panose="05050102010706020507" pitchFamily="18" charset="2"/>
              <a:buChar char="•"/>
            </a:pPr>
            <a:r>
              <a:rPr lang="en-GB" sz="2500" dirty="0">
                <a:ea typeface="Calibri" panose="020F0502020204030204" pitchFamily="34" charset="0"/>
                <a:cs typeface="Times New Roman" panose="02020603050405020304" pitchFamily="18" charset="0"/>
              </a:rPr>
              <a:t>18650 Battery Store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</a:t>
            </a:r>
            <a:r>
              <a:rPr lang="en-GB" sz="2500" dirty="0">
                <a:ea typeface="Calibri" panose="020F0502020204030204" pitchFamily="34" charset="0"/>
                <a:cs typeface="Times New Roman" panose="02020603050405020304" pitchFamily="18" charset="0"/>
              </a:rPr>
              <a:t>), 21700 Batteries</a:t>
            </a: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b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2500" u="sng" dirty="0">
                <a:solidFill>
                  <a:srgbClr val="0099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https://www.18650batterystore.com/en-gb/collections/21700-batteries</a:t>
            </a:r>
            <a:b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14 March 2023].</a:t>
            </a:r>
          </a:p>
          <a:p>
            <a:pPr>
              <a:buFont typeface="Arial" panose="05050102010706020507" pitchFamily="18" charset="2"/>
              <a:buChar char="•"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500" dirty="0">
              <a:effectLst/>
              <a:ea typeface="Times New Roman" panose="02020603050405020304" pitchFamily="18" charset="0"/>
              <a:cs typeface="Times New Roman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900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200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200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537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24aec4c-f557-4449-874b-c8e427c32989">
      <Terms xmlns="http://schemas.microsoft.com/office/infopath/2007/PartnerControls"/>
    </lcf76f155ced4ddcb4097134ff3c332f>
    <TaxCatchAll xmlns="54880abc-2d15-448d-80f0-341d280be7c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1" ma:contentTypeDescription="Create a new document." ma:contentTypeScope="" ma:versionID="48d5746c4c9282612182fff72868651a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7e9792b0173d4abfc0d404657b938eab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d8e86327-52f4-48a7-b81c-0ad69ca11d02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C0AE9-6912-4D48-96C2-85D4BF72E47B}">
  <ds:schemaRefs>
    <ds:schemaRef ds:uri="9823f8e4-81f3-4a59-a026-c1a9717271fd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95817cb9-f0eb-4f4d-892c-47ab9f8957c0"/>
    <ds:schemaRef ds:uri="http://schemas.microsoft.com/office/2006/metadata/properties"/>
    <ds:schemaRef ds:uri="http://purl.org/dc/dcmitype/"/>
    <ds:schemaRef ds:uri="124aec4c-f557-4449-874b-c8e427c32989"/>
    <ds:schemaRef ds:uri="54880abc-2d15-448d-80f0-341d280be7c9"/>
  </ds:schemaRefs>
</ds:datastoreItem>
</file>

<file path=customXml/itemProps2.xml><?xml version="1.0" encoding="utf-8"?>
<ds:datastoreItem xmlns:ds="http://schemas.openxmlformats.org/officeDocument/2006/customXml" ds:itemID="{4E1CCDF3-04C7-4992-92A5-E363C06CDD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54CE7F-B11C-4800-BC0D-4ADA501238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213</TotalTime>
  <Words>1489</Words>
  <Application>Microsoft Office PowerPoint</Application>
  <PresentationFormat>Widescreen</PresentationFormat>
  <Paragraphs>200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Symbol</vt:lpstr>
      <vt:lpstr>Trebuchet MS</vt:lpstr>
      <vt:lpstr>Wingdings</vt:lpstr>
      <vt:lpstr>Wingdings 3</vt:lpstr>
      <vt:lpstr>Office Theme</vt:lpstr>
      <vt:lpstr>Facet</vt:lpstr>
      <vt:lpstr>Bucci: Electric Conversion</vt:lpstr>
      <vt:lpstr>Project aims</vt:lpstr>
      <vt:lpstr>RHYS EWIN – Data analysis</vt:lpstr>
      <vt:lpstr>Original specification</vt:lpstr>
      <vt:lpstr>Fabrication</vt:lpstr>
      <vt:lpstr>Sensor wiring</vt:lpstr>
      <vt:lpstr>Theoretical analysis</vt:lpstr>
      <vt:lpstr>Future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Design and manufacturing tasks</vt:lpstr>
      <vt:lpstr>Manufacturing and fitting sensor mounts </vt:lpstr>
      <vt:lpstr>Modelling the Bucci</vt:lpstr>
      <vt:lpstr>Software validation</vt:lpstr>
      <vt:lpstr>Further work</vt:lpstr>
      <vt:lpstr>Battery Management</vt:lpstr>
      <vt:lpstr>Introduction</vt:lpstr>
      <vt:lpstr>Calculations</vt:lpstr>
      <vt:lpstr>Manufacturing</vt:lpstr>
      <vt:lpstr>Rough Designs</vt:lpstr>
      <vt:lpstr>CAD Designs</vt:lpstr>
      <vt:lpstr>Finalised Design</vt:lpstr>
      <vt:lpstr>Future Development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Bucci: Electric Conversion</dc:title>
  <dc:creator>Max Mcgowan-Bunting (2104314)</dc:creator>
  <cp:lastModifiedBy>Rhien Williams</cp:lastModifiedBy>
  <cp:revision>56</cp:revision>
  <dcterms:created xsi:type="dcterms:W3CDTF">2023-03-29T14:31:04Z</dcterms:created>
  <dcterms:modified xsi:type="dcterms:W3CDTF">2023-03-30T07:39:55Z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  <property fmtid="{D5CDD505-2E9C-101B-9397-08002B2CF9AE}" pid="3" name="MediaServiceImageTags">
    <vt:lpwstr/>
  </property>
</Properties>
</file>