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72" r:id="rId2"/>
    <p:sldId id="262" r:id="rId3"/>
    <p:sldId id="258" r:id="rId4"/>
    <p:sldId id="259" r:id="rId5"/>
    <p:sldId id="257" r:id="rId6"/>
    <p:sldId id="264" r:id="rId7"/>
    <p:sldId id="263" r:id="rId8"/>
    <p:sldId id="265" r:id="rId9"/>
    <p:sldId id="266" r:id="rId10"/>
    <p:sldId id="278" r:id="rId11"/>
    <p:sldId id="276" r:id="rId12"/>
    <p:sldId id="283" r:id="rId13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1pPr>
    <a:lvl2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2pPr>
    <a:lvl3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3pPr>
    <a:lvl4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4pPr>
    <a:lvl5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5pPr>
    <a:lvl6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6pPr>
    <a:lvl7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7pPr>
    <a:lvl8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8pPr>
    <a:lvl9pPr marL="0" marR="0" indent="0" algn="l" defTabSz="821531" rtl="0" fontAlgn="auto" latinLnBrk="0" hangingPunct="0">
      <a:lnSpc>
        <a:spcPct val="100000"/>
      </a:lnSpc>
      <a:spcBef>
        <a:spcPts val="3300"/>
      </a:spcBef>
      <a:spcAft>
        <a:spcPts val="0"/>
      </a:spcAft>
      <a:buClrTx/>
      <a:buSzTx/>
      <a:buFontTx/>
      <a:buNone/>
      <a:tabLst/>
      <a:defRPr kumimoji="0" sz="28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CFF"/>
    <a:srgbClr val="D84837"/>
    <a:srgbClr val="D38331"/>
    <a:srgbClr val="72A554"/>
    <a:srgbClr val="222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468F4-9106-F8F9-1742-6984450D0F16}" v="23" dt="2019-12-03T22:17:58.736"/>
    <p1510:client id="{6895340E-28CB-D4A3-069A-E665DBC0A30A}" v="30" dt="2019-12-04T09:37:05.028"/>
    <p1510:client id="{7E429552-CAC4-562D-DE1A-AA783C0A7A7D}" v="243" dt="2019-12-04T09:12:45.743"/>
    <p1510:client id="{D6E52373-D285-410E-A438-6A5076D98E4D}" v="240" dt="2019-12-04T09:43:03.055"/>
    <p1510:client id="{E5B07A25-0001-604E-ADF1-59579423A9FC}" v="495" dt="2019-12-04T10:23:31.40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Next Medium"/>
          <a:ea typeface="Avenir Next Medium"/>
          <a:cs typeface="Avenir Next Medium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178262"/>
              <a:satOff val="-8651"/>
              <a:lumOff val="-7254"/>
              <a:alpha val="29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889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6">
              <a:alpha val="25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01D73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239254"/>
              <a:lumOff val="-139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EB9B">
              <a:alpha val="26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143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889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4788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>
              <a:alpha val="75000"/>
            </a:srgbClr>
          </a:solidFill>
        </a:fill>
      </a:tcStyle>
    </a:wholeTbl>
    <a:band2H>
      <a:tcTxStyle/>
      <a:tcStyle>
        <a:tcBdr/>
        <a:fill>
          <a:solidFill>
            <a:srgbClr val="686A6A">
              <a:alpha val="85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88900" cap="flat">
              <a:solidFill>
                <a:srgbClr val="222222"/>
              </a:solidFill>
              <a:prstDash val="solid"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86A6A">
              <a:alpha val="85000"/>
            </a:srgbClr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22222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889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889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889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63"/>
  </p:normalViewPr>
  <p:slideViewPr>
    <p:cSldViewPr snapToGrid="0">
      <p:cViewPr varScale="1">
        <p:scale>
          <a:sx n="58" d="100"/>
          <a:sy n="58" d="100"/>
        </p:scale>
        <p:origin x="33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eran Hughes" userId="29167ef6-d898-45d7-9a93-89d2ba2b399c" providerId="ADAL" clId="{E5B07A25-0001-604E-ADF1-59579423A9FC}"/>
    <pc:docChg chg="undo custSel delSld modSld sldOrd">
      <pc:chgData name="Cieran Hughes" userId="29167ef6-d898-45d7-9a93-89d2ba2b399c" providerId="ADAL" clId="{E5B07A25-0001-604E-ADF1-59579423A9FC}" dt="2019-12-04T10:23:31.403" v="496"/>
      <pc:docMkLst>
        <pc:docMk/>
      </pc:docMkLst>
      <pc:sldChg chg="modSp">
        <pc:chgData name="Cieran Hughes" userId="29167ef6-d898-45d7-9a93-89d2ba2b399c" providerId="ADAL" clId="{E5B07A25-0001-604E-ADF1-59579423A9FC}" dt="2019-12-04T10:23:09.698" v="495" actId="20577"/>
        <pc:sldMkLst>
          <pc:docMk/>
          <pc:sldMk cId="2066317159" sldId="258"/>
        </pc:sldMkLst>
        <pc:spChg chg="mod">
          <ac:chgData name="Cieran Hughes" userId="29167ef6-d898-45d7-9a93-89d2ba2b399c" providerId="ADAL" clId="{E5B07A25-0001-604E-ADF1-59579423A9FC}" dt="2019-12-04T10:23:09.698" v="495" actId="20577"/>
          <ac:spMkLst>
            <pc:docMk/>
            <pc:sldMk cId="2066317159" sldId="258"/>
            <ac:spMk id="3" creationId="{D07BB7B1-5A23-4812-A914-ED46F0F94B81}"/>
          </ac:spMkLst>
        </pc:spChg>
      </pc:sldChg>
      <pc:sldChg chg="addSp delSp modSp">
        <pc:chgData name="Cieran Hughes" userId="29167ef6-d898-45d7-9a93-89d2ba2b399c" providerId="ADAL" clId="{E5B07A25-0001-604E-ADF1-59579423A9FC}" dt="2019-12-04T09:27:45.118" v="106" actId="20577"/>
        <pc:sldMkLst>
          <pc:docMk/>
          <pc:sldMk cId="3403129747" sldId="260"/>
        </pc:sldMkLst>
        <pc:spChg chg="del">
          <ac:chgData name="Cieran Hughes" userId="29167ef6-d898-45d7-9a93-89d2ba2b399c" providerId="ADAL" clId="{E5B07A25-0001-604E-ADF1-59579423A9FC}" dt="2019-12-04T09:27:12.739" v="62" actId="478"/>
          <ac:spMkLst>
            <pc:docMk/>
            <pc:sldMk cId="3403129747" sldId="260"/>
            <ac:spMk id="2" creationId="{8BAE58B2-885C-4F0D-A03C-4F3DDBB06C9E}"/>
          </ac:spMkLst>
        </pc:spChg>
        <pc:spChg chg="add">
          <ac:chgData name="Cieran Hughes" userId="29167ef6-d898-45d7-9a93-89d2ba2b399c" providerId="ADAL" clId="{E5B07A25-0001-604E-ADF1-59579423A9FC}" dt="2019-12-04T09:26:07.786" v="32"/>
          <ac:spMkLst>
            <pc:docMk/>
            <pc:sldMk cId="3403129747" sldId="260"/>
            <ac:spMk id="4" creationId="{AEA4B8BA-3817-6A41-821C-C5F7825EDC75}"/>
          </ac:spMkLst>
        </pc:spChg>
        <pc:spChg chg="add del mod">
          <ac:chgData name="Cieran Hughes" userId="29167ef6-d898-45d7-9a93-89d2ba2b399c" providerId="ADAL" clId="{E5B07A25-0001-604E-ADF1-59579423A9FC}" dt="2019-12-04T09:27:23.771" v="66" actId="478"/>
          <ac:spMkLst>
            <pc:docMk/>
            <pc:sldMk cId="3403129747" sldId="260"/>
            <ac:spMk id="6" creationId="{2FECE350-1FD7-B340-851C-71B56D1FFDFA}"/>
          </ac:spMkLst>
        </pc:spChg>
        <pc:spChg chg="add mod">
          <ac:chgData name="Cieran Hughes" userId="29167ef6-d898-45d7-9a93-89d2ba2b399c" providerId="ADAL" clId="{E5B07A25-0001-604E-ADF1-59579423A9FC}" dt="2019-12-04T09:27:13.662" v="64" actId="27636"/>
          <ac:spMkLst>
            <pc:docMk/>
            <pc:sldMk cId="3403129747" sldId="260"/>
            <ac:spMk id="7" creationId="{8A32565E-1050-1444-B0A8-2D02E6489FEE}"/>
          </ac:spMkLst>
        </pc:spChg>
        <pc:spChg chg="add mod">
          <ac:chgData name="Cieran Hughes" userId="29167ef6-d898-45d7-9a93-89d2ba2b399c" providerId="ADAL" clId="{E5B07A25-0001-604E-ADF1-59579423A9FC}" dt="2019-12-04T09:27:45.118" v="106" actId="20577"/>
          <ac:spMkLst>
            <pc:docMk/>
            <pc:sldMk cId="3403129747" sldId="260"/>
            <ac:spMk id="8" creationId="{771F5273-AF36-6443-BD02-24798A2F720A}"/>
          </ac:spMkLst>
        </pc:spChg>
      </pc:sldChg>
      <pc:sldChg chg="addSp delSp modSp">
        <pc:chgData name="Cieran Hughes" userId="29167ef6-d898-45d7-9a93-89d2ba2b399c" providerId="ADAL" clId="{E5B07A25-0001-604E-ADF1-59579423A9FC}" dt="2019-12-04T09:28:15.355" v="144" actId="5793"/>
        <pc:sldMkLst>
          <pc:docMk/>
          <pc:sldMk cId="2301789495" sldId="261"/>
        </pc:sldMkLst>
        <pc:spChg chg="del">
          <ac:chgData name="Cieran Hughes" userId="29167ef6-d898-45d7-9a93-89d2ba2b399c" providerId="ADAL" clId="{E5B07A25-0001-604E-ADF1-59579423A9FC}" dt="2019-12-04T09:28:06.852" v="141" actId="478"/>
          <ac:spMkLst>
            <pc:docMk/>
            <pc:sldMk cId="2301789495" sldId="261"/>
            <ac:spMk id="2" creationId="{8BAE58B2-885C-4F0D-A03C-4F3DDBB06C9E}"/>
          </ac:spMkLst>
        </pc:spChg>
        <pc:spChg chg="add del mod">
          <ac:chgData name="Cieran Hughes" userId="29167ef6-d898-45d7-9a93-89d2ba2b399c" providerId="ADAL" clId="{E5B07A25-0001-604E-ADF1-59579423A9FC}" dt="2019-12-04T09:28:10.681" v="142" actId="478"/>
          <ac:spMkLst>
            <pc:docMk/>
            <pc:sldMk cId="2301789495" sldId="261"/>
            <ac:spMk id="4" creationId="{F0ADF353-0DFF-FE43-B3D0-B9C5E038E579}"/>
          </ac:spMkLst>
        </pc:spChg>
        <pc:spChg chg="add">
          <ac:chgData name="Cieran Hughes" userId="29167ef6-d898-45d7-9a93-89d2ba2b399c" providerId="ADAL" clId="{E5B07A25-0001-604E-ADF1-59579423A9FC}" dt="2019-12-04T09:26:09.255" v="33"/>
          <ac:spMkLst>
            <pc:docMk/>
            <pc:sldMk cId="2301789495" sldId="261"/>
            <ac:spMk id="6" creationId="{02AEC16A-1C7B-084F-8B6C-3408804824C5}"/>
          </ac:spMkLst>
        </pc:spChg>
        <pc:spChg chg="add mod">
          <ac:chgData name="Cieran Hughes" userId="29167ef6-d898-45d7-9a93-89d2ba2b399c" providerId="ADAL" clId="{E5B07A25-0001-604E-ADF1-59579423A9FC}" dt="2019-12-04T09:27:54.451" v="108" actId="27636"/>
          <ac:spMkLst>
            <pc:docMk/>
            <pc:sldMk cId="2301789495" sldId="261"/>
            <ac:spMk id="8" creationId="{FB9AC1F8-9DC6-3F4B-A366-64C9EDF5B1F1}"/>
          </ac:spMkLst>
        </pc:spChg>
        <pc:spChg chg="add mod">
          <ac:chgData name="Cieran Hughes" userId="29167ef6-d898-45d7-9a93-89d2ba2b399c" providerId="ADAL" clId="{E5B07A25-0001-604E-ADF1-59579423A9FC}" dt="2019-12-04T09:28:15.355" v="144" actId="5793"/>
          <ac:spMkLst>
            <pc:docMk/>
            <pc:sldMk cId="2301789495" sldId="261"/>
            <ac:spMk id="9" creationId="{BB94B9C0-82E4-9149-8595-9DC8D49D7478}"/>
          </ac:spMkLst>
        </pc:spChg>
      </pc:sldChg>
      <pc:sldChg chg="modSp">
        <pc:chgData name="Cieran Hughes" userId="29167ef6-d898-45d7-9a93-89d2ba2b399c" providerId="ADAL" clId="{E5B07A25-0001-604E-ADF1-59579423A9FC}" dt="2019-12-04T10:08:47.233" v="490"/>
        <pc:sldMkLst>
          <pc:docMk/>
          <pc:sldMk cId="2753427162" sldId="263"/>
        </pc:sldMkLst>
        <pc:spChg chg="mod">
          <ac:chgData name="Cieran Hughes" userId="29167ef6-d898-45d7-9a93-89d2ba2b399c" providerId="ADAL" clId="{E5B07A25-0001-604E-ADF1-59579423A9FC}" dt="2019-12-04T10:08:47.233" v="490"/>
          <ac:spMkLst>
            <pc:docMk/>
            <pc:sldMk cId="2753427162" sldId="263"/>
            <ac:spMk id="8" creationId="{6E636486-BE79-A34C-96D9-EF15016D6AED}"/>
          </ac:spMkLst>
        </pc:spChg>
      </pc:sldChg>
      <pc:sldChg chg="modSp">
        <pc:chgData name="Cieran Hughes" userId="29167ef6-d898-45d7-9a93-89d2ba2b399c" providerId="ADAL" clId="{E5B07A25-0001-604E-ADF1-59579423A9FC}" dt="2019-12-04T09:47:03.704" v="467" actId="27636"/>
        <pc:sldMkLst>
          <pc:docMk/>
          <pc:sldMk cId="4145473971" sldId="273"/>
        </pc:sldMkLst>
        <pc:spChg chg="mod">
          <ac:chgData name="Cieran Hughes" userId="29167ef6-d898-45d7-9a93-89d2ba2b399c" providerId="ADAL" clId="{E5B07A25-0001-604E-ADF1-59579423A9FC}" dt="2019-12-04T09:47:03.704" v="467" actId="27636"/>
          <ac:spMkLst>
            <pc:docMk/>
            <pc:sldMk cId="4145473971" sldId="273"/>
            <ac:spMk id="3" creationId="{5BFB9E8A-1A6B-4297-AB56-B1EEE9C2B978}"/>
          </ac:spMkLst>
        </pc:spChg>
      </pc:sldChg>
      <pc:sldChg chg="addSp modSp">
        <pc:chgData name="Cieran Hughes" userId="29167ef6-d898-45d7-9a93-89d2ba2b399c" providerId="ADAL" clId="{E5B07A25-0001-604E-ADF1-59579423A9FC}" dt="2019-12-04T09:40:06.950" v="404" actId="121"/>
        <pc:sldMkLst>
          <pc:docMk/>
          <pc:sldMk cId="1735390953" sldId="274"/>
        </pc:sldMkLst>
        <pc:spChg chg="mod">
          <ac:chgData name="Cieran Hughes" userId="29167ef6-d898-45d7-9a93-89d2ba2b399c" providerId="ADAL" clId="{E5B07A25-0001-604E-ADF1-59579423A9FC}" dt="2019-12-04T09:37:50.237" v="350" actId="1076"/>
          <ac:spMkLst>
            <pc:docMk/>
            <pc:sldMk cId="1735390953" sldId="274"/>
            <ac:spMk id="6" creationId="{78225789-5365-F94D-82C3-FFE119E40B3E}"/>
          </ac:spMkLst>
        </pc:spChg>
        <pc:spChg chg="mod">
          <ac:chgData name="Cieran Hughes" userId="29167ef6-d898-45d7-9a93-89d2ba2b399c" providerId="ADAL" clId="{E5B07A25-0001-604E-ADF1-59579423A9FC}" dt="2019-12-04T09:39:29.010" v="382" actId="1076"/>
          <ac:spMkLst>
            <pc:docMk/>
            <pc:sldMk cId="1735390953" sldId="274"/>
            <ac:spMk id="7" creationId="{338D02C2-F9E0-8244-8360-23050F0578C6}"/>
          </ac:spMkLst>
        </pc:spChg>
        <pc:spChg chg="mod">
          <ac:chgData name="Cieran Hughes" userId="29167ef6-d898-45d7-9a93-89d2ba2b399c" providerId="ADAL" clId="{E5B07A25-0001-604E-ADF1-59579423A9FC}" dt="2019-12-04T09:37:35.815" v="347" actId="1076"/>
          <ac:spMkLst>
            <pc:docMk/>
            <pc:sldMk cId="1735390953" sldId="274"/>
            <ac:spMk id="8" creationId="{285CC567-1C0A-E441-87C0-DBBACD25F65A}"/>
          </ac:spMkLst>
        </pc:spChg>
        <pc:spChg chg="mod">
          <ac:chgData name="Cieran Hughes" userId="29167ef6-d898-45d7-9a93-89d2ba2b399c" providerId="ADAL" clId="{E5B07A25-0001-604E-ADF1-59579423A9FC}" dt="2019-12-04T09:37:38.956" v="348" actId="1076"/>
          <ac:spMkLst>
            <pc:docMk/>
            <pc:sldMk cId="1735390953" sldId="274"/>
            <ac:spMk id="9" creationId="{6104E7A2-57A5-144E-9CD1-374F5DB294FD}"/>
          </ac:spMkLst>
        </pc:spChg>
        <pc:spChg chg="mod">
          <ac:chgData name="Cieran Hughes" userId="29167ef6-d898-45d7-9a93-89d2ba2b399c" providerId="ADAL" clId="{E5B07A25-0001-604E-ADF1-59579423A9FC}" dt="2019-12-04T09:38:20.969" v="364" actId="1076"/>
          <ac:spMkLst>
            <pc:docMk/>
            <pc:sldMk cId="1735390953" sldId="274"/>
            <ac:spMk id="10" creationId="{59C93F5C-3EFA-7344-86D4-4E5F51D72704}"/>
          </ac:spMkLst>
        </pc:spChg>
        <pc:spChg chg="mod">
          <ac:chgData name="Cieran Hughes" userId="29167ef6-d898-45d7-9a93-89d2ba2b399c" providerId="ADAL" clId="{E5B07A25-0001-604E-ADF1-59579423A9FC}" dt="2019-12-04T09:38:29.060" v="366" actId="1076"/>
          <ac:spMkLst>
            <pc:docMk/>
            <pc:sldMk cId="1735390953" sldId="274"/>
            <ac:spMk id="11" creationId="{9B036D84-B0CB-A94C-BC68-AE9A58255FB6}"/>
          </ac:spMkLst>
        </pc:spChg>
        <pc:spChg chg="mod">
          <ac:chgData name="Cieran Hughes" userId="29167ef6-d898-45d7-9a93-89d2ba2b399c" providerId="ADAL" clId="{E5B07A25-0001-604E-ADF1-59579423A9FC}" dt="2019-12-04T09:37:43.868" v="349" actId="1076"/>
          <ac:spMkLst>
            <pc:docMk/>
            <pc:sldMk cId="1735390953" sldId="274"/>
            <ac:spMk id="12" creationId="{36408E42-BABE-744D-A183-3C162CA0A265}"/>
          </ac:spMkLst>
        </pc:spChg>
        <pc:spChg chg="mod">
          <ac:chgData name="Cieran Hughes" userId="29167ef6-d898-45d7-9a93-89d2ba2b399c" providerId="ADAL" clId="{E5B07A25-0001-604E-ADF1-59579423A9FC}" dt="2019-12-04T09:39:24.154" v="381" actId="14100"/>
          <ac:spMkLst>
            <pc:docMk/>
            <pc:sldMk cId="1735390953" sldId="274"/>
            <ac:spMk id="13" creationId="{19108862-2A80-4B44-9A92-9D0680767DBD}"/>
          </ac:spMkLst>
        </pc:spChg>
        <pc:spChg chg="mod">
          <ac:chgData name="Cieran Hughes" userId="29167ef6-d898-45d7-9a93-89d2ba2b399c" providerId="ADAL" clId="{E5B07A25-0001-604E-ADF1-59579423A9FC}" dt="2019-12-04T09:40:06.950" v="404" actId="121"/>
          <ac:spMkLst>
            <pc:docMk/>
            <pc:sldMk cId="1735390953" sldId="274"/>
            <ac:spMk id="25" creationId="{E7AD7A57-F0EF-DF47-9886-F2D74BF33FAC}"/>
          </ac:spMkLst>
        </pc:spChg>
        <pc:cxnChg chg="mod">
          <ac:chgData name="Cieran Hughes" userId="29167ef6-d898-45d7-9a93-89d2ba2b399c" providerId="ADAL" clId="{E5B07A25-0001-604E-ADF1-59579423A9FC}" dt="2019-12-04T09:39:14.232" v="377" actId="14100"/>
          <ac:cxnSpMkLst>
            <pc:docMk/>
            <pc:sldMk cId="1735390953" sldId="274"/>
            <ac:cxnSpMk id="14" creationId="{C9FEE54A-C633-CC4E-950E-804505A570BD}"/>
          </ac:cxnSpMkLst>
        </pc:cxnChg>
        <pc:cxnChg chg="mod">
          <ac:chgData name="Cieran Hughes" userId="29167ef6-d898-45d7-9a93-89d2ba2b399c" providerId="ADAL" clId="{E5B07A25-0001-604E-ADF1-59579423A9FC}" dt="2019-12-04T09:39:09.297" v="375" actId="14100"/>
          <ac:cxnSpMkLst>
            <pc:docMk/>
            <pc:sldMk cId="1735390953" sldId="274"/>
            <ac:cxnSpMk id="15" creationId="{63A2BCF4-A1BB-2F47-99F3-6BF3C1765BD3}"/>
          </ac:cxnSpMkLst>
        </pc:cxnChg>
        <pc:cxnChg chg="mod">
          <ac:chgData name="Cieran Hughes" userId="29167ef6-d898-45d7-9a93-89d2ba2b399c" providerId="ADAL" clId="{E5B07A25-0001-604E-ADF1-59579423A9FC}" dt="2019-12-04T09:38:42.121" v="369" actId="14100"/>
          <ac:cxnSpMkLst>
            <pc:docMk/>
            <pc:sldMk cId="1735390953" sldId="274"/>
            <ac:cxnSpMk id="16" creationId="{4DF156D2-6B93-F44C-959D-B7BD3AED3EEB}"/>
          </ac:cxnSpMkLst>
        </pc:cxnChg>
        <pc:cxnChg chg="mod">
          <ac:chgData name="Cieran Hughes" userId="29167ef6-d898-45d7-9a93-89d2ba2b399c" providerId="ADAL" clId="{E5B07A25-0001-604E-ADF1-59579423A9FC}" dt="2019-12-04T09:37:50.237" v="350" actId="1076"/>
          <ac:cxnSpMkLst>
            <pc:docMk/>
            <pc:sldMk cId="1735390953" sldId="274"/>
            <ac:cxnSpMk id="17" creationId="{6D0DA29E-B4D7-1246-8C20-A9B3634BBE79}"/>
          </ac:cxnSpMkLst>
        </pc:cxnChg>
        <pc:cxnChg chg="mod">
          <ac:chgData name="Cieran Hughes" userId="29167ef6-d898-45d7-9a93-89d2ba2b399c" providerId="ADAL" clId="{E5B07A25-0001-604E-ADF1-59579423A9FC}" dt="2019-12-04T09:37:57.805" v="352" actId="14100"/>
          <ac:cxnSpMkLst>
            <pc:docMk/>
            <pc:sldMk cId="1735390953" sldId="274"/>
            <ac:cxnSpMk id="18" creationId="{9996B873-9375-4140-AB56-83419BB13058}"/>
          </ac:cxnSpMkLst>
        </pc:cxnChg>
        <pc:cxnChg chg="mod">
          <ac:chgData name="Cieran Hughes" userId="29167ef6-d898-45d7-9a93-89d2ba2b399c" providerId="ADAL" clId="{E5B07A25-0001-604E-ADF1-59579423A9FC}" dt="2019-12-04T09:39:24.154" v="381" actId="14100"/>
          <ac:cxnSpMkLst>
            <pc:docMk/>
            <pc:sldMk cId="1735390953" sldId="274"/>
            <ac:cxnSpMk id="19" creationId="{5AC5DCA1-6318-4741-AD9A-53FC49626910}"/>
          </ac:cxnSpMkLst>
        </pc:cxnChg>
        <pc:cxnChg chg="add mod">
          <ac:chgData name="Cieran Hughes" userId="29167ef6-d898-45d7-9a93-89d2ba2b399c" providerId="ADAL" clId="{E5B07A25-0001-604E-ADF1-59579423A9FC}" dt="2019-12-04T09:39:00.512" v="374" actId="14100"/>
          <ac:cxnSpMkLst>
            <pc:docMk/>
            <pc:sldMk cId="1735390953" sldId="274"/>
            <ac:cxnSpMk id="26" creationId="{F933B9F1-6954-2641-85B8-E4CEB6E810A0}"/>
          </ac:cxnSpMkLst>
        </pc:cxnChg>
        <pc:cxnChg chg="add mod">
          <ac:chgData name="Cieran Hughes" userId="29167ef6-d898-45d7-9a93-89d2ba2b399c" providerId="ADAL" clId="{E5B07A25-0001-604E-ADF1-59579423A9FC}" dt="2019-12-04T09:39:20.490" v="380" actId="14100"/>
          <ac:cxnSpMkLst>
            <pc:docMk/>
            <pc:sldMk cId="1735390953" sldId="274"/>
            <ac:cxnSpMk id="32" creationId="{4542B94D-CE44-014D-9B5F-6FF023E9E389}"/>
          </ac:cxnSpMkLst>
        </pc:cxnChg>
      </pc:sldChg>
      <pc:sldChg chg="addSp delSp modSp">
        <pc:chgData name="Cieran Hughes" userId="29167ef6-d898-45d7-9a93-89d2ba2b399c" providerId="ADAL" clId="{E5B07A25-0001-604E-ADF1-59579423A9FC}" dt="2019-12-04T09:30:05.200" v="202" actId="1038"/>
        <pc:sldMkLst>
          <pc:docMk/>
          <pc:sldMk cId="1428337367" sldId="275"/>
        </pc:sldMkLst>
        <pc:spChg chg="del">
          <ac:chgData name="Cieran Hughes" userId="29167ef6-d898-45d7-9a93-89d2ba2b399c" providerId="ADAL" clId="{E5B07A25-0001-604E-ADF1-59579423A9FC}" dt="2019-12-04T09:28:23.227" v="145" actId="478"/>
          <ac:spMkLst>
            <pc:docMk/>
            <pc:sldMk cId="1428337367" sldId="275"/>
            <ac:spMk id="2" creationId="{8BAE58B2-885C-4F0D-A03C-4F3DDBB06C9E}"/>
          </ac:spMkLst>
        </pc:spChg>
        <pc:spChg chg="add del mod">
          <ac:chgData name="Cieran Hughes" userId="29167ef6-d898-45d7-9a93-89d2ba2b399c" providerId="ADAL" clId="{E5B07A25-0001-604E-ADF1-59579423A9FC}" dt="2019-12-04T09:28:25.633" v="146" actId="478"/>
          <ac:spMkLst>
            <pc:docMk/>
            <pc:sldMk cId="1428337367" sldId="275"/>
            <ac:spMk id="6" creationId="{0997753E-598D-5040-B594-4F776489B442}"/>
          </ac:spMkLst>
        </pc:spChg>
        <pc:spChg chg="add">
          <ac:chgData name="Cieran Hughes" userId="29167ef6-d898-45d7-9a93-89d2ba2b399c" providerId="ADAL" clId="{E5B07A25-0001-604E-ADF1-59579423A9FC}" dt="2019-12-04T09:26:10.620" v="34"/>
          <ac:spMkLst>
            <pc:docMk/>
            <pc:sldMk cId="1428337367" sldId="275"/>
            <ac:spMk id="8" creationId="{30CA7996-6437-804F-A6A1-3A79680F1B3B}"/>
          </ac:spMkLst>
        </pc:spChg>
        <pc:spChg chg="add">
          <ac:chgData name="Cieran Hughes" userId="29167ef6-d898-45d7-9a93-89d2ba2b399c" providerId="ADAL" clId="{E5B07A25-0001-604E-ADF1-59579423A9FC}" dt="2019-12-04T09:28:26.541" v="147"/>
          <ac:spMkLst>
            <pc:docMk/>
            <pc:sldMk cId="1428337367" sldId="275"/>
            <ac:spMk id="10" creationId="{0DE82C10-1ABD-4641-B591-87FB79ED1501}"/>
          </ac:spMkLst>
        </pc:spChg>
        <pc:spChg chg="add mod">
          <ac:chgData name="Cieran Hughes" userId="29167ef6-d898-45d7-9a93-89d2ba2b399c" providerId="ADAL" clId="{E5B07A25-0001-604E-ADF1-59579423A9FC}" dt="2019-12-04T09:28:31.601" v="160" actId="20577"/>
          <ac:spMkLst>
            <pc:docMk/>
            <pc:sldMk cId="1428337367" sldId="275"/>
            <ac:spMk id="11" creationId="{597EA872-DEFB-9441-A5FD-294054BCB4D0}"/>
          </ac:spMkLst>
        </pc:spChg>
        <pc:spChg chg="add mod">
          <ac:chgData name="Cieran Hughes" userId="29167ef6-d898-45d7-9a93-89d2ba2b399c" providerId="ADAL" clId="{E5B07A25-0001-604E-ADF1-59579423A9FC}" dt="2019-12-04T09:29:59.779" v="194" actId="1035"/>
          <ac:spMkLst>
            <pc:docMk/>
            <pc:sldMk cId="1428337367" sldId="275"/>
            <ac:spMk id="12" creationId="{89D13B3A-3CEB-1042-A766-B0FEB380E6CC}"/>
          </ac:spMkLst>
        </pc:spChg>
        <pc:spChg chg="add mod">
          <ac:chgData name="Cieran Hughes" userId="29167ef6-d898-45d7-9a93-89d2ba2b399c" providerId="ADAL" clId="{E5B07A25-0001-604E-ADF1-59579423A9FC}" dt="2019-12-04T09:30:05.200" v="202" actId="1038"/>
          <ac:spMkLst>
            <pc:docMk/>
            <pc:sldMk cId="1428337367" sldId="275"/>
            <ac:spMk id="13" creationId="{984A41B0-940A-414F-95C6-0BA47EB5B11A}"/>
          </ac:spMkLst>
        </pc:spChg>
        <pc:spChg chg="add mod">
          <ac:chgData name="Cieran Hughes" userId="29167ef6-d898-45d7-9a93-89d2ba2b399c" providerId="ADAL" clId="{E5B07A25-0001-604E-ADF1-59579423A9FC}" dt="2019-12-04T09:29:33.056" v="179" actId="14100"/>
          <ac:spMkLst>
            <pc:docMk/>
            <pc:sldMk cId="1428337367" sldId="275"/>
            <ac:spMk id="14" creationId="{1F8DF704-D1A1-BF4C-83DB-3A8C38763F39}"/>
          </ac:spMkLst>
        </pc:spChg>
      </pc:sldChg>
      <pc:sldChg chg="addSp delSp">
        <pc:chgData name="Cieran Hughes" userId="29167ef6-d898-45d7-9a93-89d2ba2b399c" providerId="ADAL" clId="{E5B07A25-0001-604E-ADF1-59579423A9FC}" dt="2019-12-04T09:35:50.502" v="298"/>
        <pc:sldMkLst>
          <pc:docMk/>
          <pc:sldMk cId="1718600807" sldId="277"/>
        </pc:sldMkLst>
        <pc:spChg chg="del">
          <ac:chgData name="Cieran Hughes" userId="29167ef6-d898-45d7-9a93-89d2ba2b399c" providerId="ADAL" clId="{E5B07A25-0001-604E-ADF1-59579423A9FC}" dt="2019-12-04T09:35:32.150" v="295" actId="478"/>
          <ac:spMkLst>
            <pc:docMk/>
            <pc:sldMk cId="1718600807" sldId="277"/>
            <ac:spMk id="5" creationId="{4FCCC5DC-6571-4FF3-A782-2D4691BBC9D3}"/>
          </ac:spMkLst>
        </pc:spChg>
        <pc:spChg chg="add">
          <ac:chgData name="Cieran Hughes" userId="29167ef6-d898-45d7-9a93-89d2ba2b399c" providerId="ADAL" clId="{E5B07A25-0001-604E-ADF1-59579423A9FC}" dt="2019-12-04T09:35:50.502" v="298"/>
          <ac:spMkLst>
            <pc:docMk/>
            <pc:sldMk cId="1718600807" sldId="277"/>
            <ac:spMk id="6" creationId="{AB53782F-45D2-0F47-881F-C044188D29A3}"/>
          </ac:spMkLst>
        </pc:spChg>
      </pc:sldChg>
      <pc:sldChg chg="addSp delSp modSp">
        <pc:chgData name="Cieran Hughes" userId="29167ef6-d898-45d7-9a93-89d2ba2b399c" providerId="ADAL" clId="{E5B07A25-0001-604E-ADF1-59579423A9FC}" dt="2019-12-04T09:36:49.511" v="337" actId="1076"/>
        <pc:sldMkLst>
          <pc:docMk/>
          <pc:sldMk cId="4276851190" sldId="278"/>
        </pc:sldMkLst>
        <pc:spChg chg="mod">
          <ac:chgData name="Cieran Hughes" userId="29167ef6-d898-45d7-9a93-89d2ba2b399c" providerId="ADAL" clId="{E5B07A25-0001-604E-ADF1-59579423A9FC}" dt="2019-12-04T09:36:13.392" v="312" actId="1037"/>
          <ac:spMkLst>
            <pc:docMk/>
            <pc:sldMk cId="4276851190" sldId="278"/>
            <ac:spMk id="3" creationId="{6EE17C9C-ADC0-4230-A9E6-A8F0D20912A9}"/>
          </ac:spMkLst>
        </pc:spChg>
        <pc:spChg chg="del">
          <ac:chgData name="Cieran Hughes" userId="29167ef6-d898-45d7-9a93-89d2ba2b399c" providerId="ADAL" clId="{E5B07A25-0001-604E-ADF1-59579423A9FC}" dt="2019-12-04T09:35:26.003" v="293" actId="478"/>
          <ac:spMkLst>
            <pc:docMk/>
            <pc:sldMk cId="4276851190" sldId="278"/>
            <ac:spMk id="5" creationId="{BBB0E46D-B91D-4E73-9352-62A61C4644FB}"/>
          </ac:spMkLst>
        </pc:spChg>
        <pc:spChg chg="mod">
          <ac:chgData name="Cieran Hughes" userId="29167ef6-d898-45d7-9a93-89d2ba2b399c" providerId="ADAL" clId="{E5B07A25-0001-604E-ADF1-59579423A9FC}" dt="2019-12-04T09:36:13.392" v="312" actId="1037"/>
          <ac:spMkLst>
            <pc:docMk/>
            <pc:sldMk cId="4276851190" sldId="278"/>
            <ac:spMk id="9" creationId="{FF40B2D0-2D9A-4270-8C4D-94DA35EC754B}"/>
          </ac:spMkLst>
        </pc:spChg>
        <pc:spChg chg="mod">
          <ac:chgData name="Cieran Hughes" userId="29167ef6-d898-45d7-9a93-89d2ba2b399c" providerId="ADAL" clId="{E5B07A25-0001-604E-ADF1-59579423A9FC}" dt="2019-12-04T09:36:49.511" v="337" actId="1076"/>
          <ac:spMkLst>
            <pc:docMk/>
            <pc:sldMk cId="4276851190" sldId="278"/>
            <ac:spMk id="11" creationId="{D4CCCA38-6E38-43A4-880F-D73A4BD15E91}"/>
          </ac:spMkLst>
        </pc:spChg>
        <pc:spChg chg="add">
          <ac:chgData name="Cieran Hughes" userId="29167ef6-d898-45d7-9a93-89d2ba2b399c" providerId="ADAL" clId="{E5B07A25-0001-604E-ADF1-59579423A9FC}" dt="2019-12-04T09:35:55.437" v="299"/>
          <ac:spMkLst>
            <pc:docMk/>
            <pc:sldMk cId="4276851190" sldId="278"/>
            <ac:spMk id="12" creationId="{E1CA0D7E-A02C-A443-8F6C-B38100C7BA77}"/>
          </ac:spMkLst>
        </pc:spChg>
        <pc:spChg chg="mod">
          <ac:chgData name="Cieran Hughes" userId="29167ef6-d898-45d7-9a93-89d2ba2b399c" providerId="ADAL" clId="{E5B07A25-0001-604E-ADF1-59579423A9FC}" dt="2019-12-04T09:36:13.392" v="312" actId="1037"/>
          <ac:spMkLst>
            <pc:docMk/>
            <pc:sldMk cId="4276851190" sldId="278"/>
            <ac:spMk id="13" creationId="{B602A973-332D-4ACF-909B-288B232F5CB2}"/>
          </ac:spMkLst>
        </pc:spChg>
        <pc:spChg chg="mod">
          <ac:chgData name="Cieran Hughes" userId="29167ef6-d898-45d7-9a93-89d2ba2b399c" providerId="ADAL" clId="{E5B07A25-0001-604E-ADF1-59579423A9FC}" dt="2019-12-04T09:36:45.866" v="336" actId="1035"/>
          <ac:spMkLst>
            <pc:docMk/>
            <pc:sldMk cId="4276851190" sldId="278"/>
            <ac:spMk id="14" creationId="{C962D21B-AAE1-40C9-8F43-6B518A16FF97}"/>
          </ac:spMkLst>
        </pc:spChg>
        <pc:picChg chg="mod">
          <ac:chgData name="Cieran Hughes" userId="29167ef6-d898-45d7-9a93-89d2ba2b399c" providerId="ADAL" clId="{E5B07A25-0001-604E-ADF1-59579423A9FC}" dt="2019-12-04T09:36:13.392" v="312" actId="1037"/>
          <ac:picMkLst>
            <pc:docMk/>
            <pc:sldMk cId="4276851190" sldId="278"/>
            <ac:picMk id="7" creationId="{6860B91D-2393-4D00-9151-D3C8D40D29AE}"/>
          </ac:picMkLst>
        </pc:picChg>
      </pc:sldChg>
      <pc:sldChg chg="addSp delSp">
        <pc:chgData name="Cieran Hughes" userId="29167ef6-d898-45d7-9a93-89d2ba2b399c" providerId="ADAL" clId="{E5B07A25-0001-604E-ADF1-59579423A9FC}" dt="2019-12-04T09:35:48.200" v="297"/>
        <pc:sldMkLst>
          <pc:docMk/>
          <pc:sldMk cId="2112192864" sldId="279"/>
        </pc:sldMkLst>
        <pc:spChg chg="del">
          <ac:chgData name="Cieran Hughes" userId="29167ef6-d898-45d7-9a93-89d2ba2b399c" providerId="ADAL" clId="{E5B07A25-0001-604E-ADF1-59579423A9FC}" dt="2019-12-04T09:35:29.213" v="294" actId="478"/>
          <ac:spMkLst>
            <pc:docMk/>
            <pc:sldMk cId="2112192864" sldId="279"/>
            <ac:spMk id="7" creationId="{CCC4C597-543A-4B58-B8F3-915EE1222821}"/>
          </ac:spMkLst>
        </pc:spChg>
        <pc:spChg chg="add">
          <ac:chgData name="Cieran Hughes" userId="29167ef6-d898-45d7-9a93-89d2ba2b399c" providerId="ADAL" clId="{E5B07A25-0001-604E-ADF1-59579423A9FC}" dt="2019-12-04T09:35:48.200" v="297"/>
          <ac:spMkLst>
            <pc:docMk/>
            <pc:sldMk cId="2112192864" sldId="279"/>
            <ac:spMk id="8" creationId="{D39E937E-4D82-7A4B-AE96-0FC32AE6DF38}"/>
          </ac:spMkLst>
        </pc:spChg>
      </pc:sldChg>
      <pc:sldChg chg="addSp delSp modSp ord">
        <pc:chgData name="Cieran Hughes" userId="29167ef6-d898-45d7-9a93-89d2ba2b399c" providerId="ADAL" clId="{E5B07A25-0001-604E-ADF1-59579423A9FC}" dt="2019-12-04T09:43:27.694" v="418" actId="20577"/>
        <pc:sldMkLst>
          <pc:docMk/>
          <pc:sldMk cId="246143346" sldId="280"/>
        </pc:sldMkLst>
        <pc:spChg chg="del mod">
          <ac:chgData name="Cieran Hughes" userId="29167ef6-d898-45d7-9a93-89d2ba2b399c" providerId="ADAL" clId="{E5B07A25-0001-604E-ADF1-59579423A9FC}" dt="2019-12-04T09:43:16.096" v="405" actId="478"/>
          <ac:spMkLst>
            <pc:docMk/>
            <pc:sldMk cId="246143346" sldId="280"/>
            <ac:spMk id="2" creationId="{D86B58D1-E02D-4C58-9142-B34C34602302}"/>
          </ac:spMkLst>
        </pc:spChg>
        <pc:spChg chg="mod">
          <ac:chgData name="Cieran Hughes" userId="29167ef6-d898-45d7-9a93-89d2ba2b399c" providerId="ADAL" clId="{E5B07A25-0001-604E-ADF1-59579423A9FC}" dt="2019-12-04T09:23:25.406" v="23" actId="20577"/>
          <ac:spMkLst>
            <pc:docMk/>
            <pc:sldMk cId="246143346" sldId="280"/>
            <ac:spMk id="3" creationId="{ED7A565B-9017-43A9-8090-3C92A5BE224E}"/>
          </ac:spMkLst>
        </pc:spChg>
        <pc:spChg chg="del">
          <ac:chgData name="Cieran Hughes" userId="29167ef6-d898-45d7-9a93-89d2ba2b399c" providerId="ADAL" clId="{E5B07A25-0001-604E-ADF1-59579423A9FC}" dt="2019-12-04T09:32:33.860" v="278" actId="478"/>
          <ac:spMkLst>
            <pc:docMk/>
            <pc:sldMk cId="246143346" sldId="280"/>
            <ac:spMk id="4" creationId="{AEE30330-2693-45CC-8757-4E598AB20D73}"/>
          </ac:spMkLst>
        </pc:spChg>
        <pc:spChg chg="add mod">
          <ac:chgData name="Cieran Hughes" userId="29167ef6-d898-45d7-9a93-89d2ba2b399c" providerId="ADAL" clId="{E5B07A25-0001-604E-ADF1-59579423A9FC}" dt="2019-12-04T09:26:48.189" v="61" actId="20577"/>
          <ac:spMkLst>
            <pc:docMk/>
            <pc:sldMk cId="246143346" sldId="280"/>
            <ac:spMk id="5" creationId="{EBDA54DD-9148-8047-8D68-3DE66DF8F75F}"/>
          </ac:spMkLst>
        </pc:spChg>
        <pc:spChg chg="add del mod">
          <ac:chgData name="Cieran Hughes" userId="29167ef6-d898-45d7-9a93-89d2ba2b399c" providerId="ADAL" clId="{E5B07A25-0001-604E-ADF1-59579423A9FC}" dt="2019-12-04T09:43:23.566" v="407" actId="478"/>
          <ac:spMkLst>
            <pc:docMk/>
            <pc:sldMk cId="246143346" sldId="280"/>
            <ac:spMk id="6" creationId="{31DC59F7-F50C-8C48-916D-CCFDF8F8C892}"/>
          </ac:spMkLst>
        </pc:spChg>
        <pc:spChg chg="add mod">
          <ac:chgData name="Cieran Hughes" userId="29167ef6-d898-45d7-9a93-89d2ba2b399c" providerId="ADAL" clId="{E5B07A25-0001-604E-ADF1-59579423A9FC}" dt="2019-12-04T09:43:27.694" v="418" actId="20577"/>
          <ac:spMkLst>
            <pc:docMk/>
            <pc:sldMk cId="246143346" sldId="280"/>
            <ac:spMk id="7" creationId="{08CF89E7-439A-924D-92EC-0777EC0424A1}"/>
          </ac:spMkLst>
        </pc:spChg>
        <pc:spChg chg="add del mod">
          <ac:chgData name="Cieran Hughes" userId="29167ef6-d898-45d7-9a93-89d2ba2b399c" providerId="ADAL" clId="{E5B07A25-0001-604E-ADF1-59579423A9FC}" dt="2019-12-04T09:32:35.872" v="279" actId="478"/>
          <ac:spMkLst>
            <pc:docMk/>
            <pc:sldMk cId="246143346" sldId="280"/>
            <ac:spMk id="7" creationId="{A71C234E-0735-D940-A45C-2F92261F71F7}"/>
          </ac:spMkLst>
        </pc:spChg>
      </pc:sldChg>
      <pc:sldChg chg="addSp ord">
        <pc:chgData name="Cieran Hughes" userId="29167ef6-d898-45d7-9a93-89d2ba2b399c" providerId="ADAL" clId="{E5B07A25-0001-604E-ADF1-59579423A9FC}" dt="2019-12-04T09:26:24.401" v="40"/>
        <pc:sldMkLst>
          <pc:docMk/>
          <pc:sldMk cId="2554380725" sldId="281"/>
        </pc:sldMkLst>
        <pc:spChg chg="add">
          <ac:chgData name="Cieran Hughes" userId="29167ef6-d898-45d7-9a93-89d2ba2b399c" providerId="ADAL" clId="{E5B07A25-0001-604E-ADF1-59579423A9FC}" dt="2019-12-04T09:26:24.401" v="40"/>
          <ac:spMkLst>
            <pc:docMk/>
            <pc:sldMk cId="2554380725" sldId="281"/>
            <ac:spMk id="4" creationId="{5D59BCD6-EC0F-634D-9037-BCCE5D515126}"/>
          </ac:spMkLst>
        </pc:spChg>
      </pc:sldChg>
      <pc:sldChg chg="del">
        <pc:chgData name="Cieran Hughes" userId="29167ef6-d898-45d7-9a93-89d2ba2b399c" providerId="ADAL" clId="{E5B07A25-0001-604E-ADF1-59579423A9FC}" dt="2019-12-04T09:33:57.277" v="291" actId="2696"/>
        <pc:sldMkLst>
          <pc:docMk/>
          <pc:sldMk cId="2059147883" sldId="282"/>
        </pc:sldMkLst>
      </pc:sldChg>
      <pc:sldChg chg="addSp delSp modSp modAnim">
        <pc:chgData name="Cieran Hughes" userId="29167ef6-d898-45d7-9a93-89d2ba2b399c" providerId="ADAL" clId="{E5B07A25-0001-604E-ADF1-59579423A9FC}" dt="2019-12-04T10:23:31.403" v="496"/>
        <pc:sldMkLst>
          <pc:docMk/>
          <pc:sldMk cId="3030531785" sldId="284"/>
        </pc:sldMkLst>
        <pc:spChg chg="mod">
          <ac:chgData name="Cieran Hughes" userId="29167ef6-d898-45d7-9a93-89d2ba2b399c" providerId="ADAL" clId="{E5B07A25-0001-604E-ADF1-59579423A9FC}" dt="2019-12-04T09:54:29.764" v="477" actId="404"/>
          <ac:spMkLst>
            <pc:docMk/>
            <pc:sldMk cId="3030531785" sldId="284"/>
            <ac:spMk id="8" creationId="{3E3E9B63-79AB-4B66-8F77-4AD1B1FB7666}"/>
          </ac:spMkLst>
        </pc:spChg>
        <pc:spChg chg="add del mod">
          <ac:chgData name="Cieran Hughes" userId="29167ef6-d898-45d7-9a93-89d2ba2b399c" providerId="ADAL" clId="{E5B07A25-0001-604E-ADF1-59579423A9FC}" dt="2019-12-04T09:35:21.639" v="292" actId="478"/>
          <ac:spMkLst>
            <pc:docMk/>
            <pc:sldMk cId="3030531785" sldId="284"/>
            <ac:spMk id="10" creationId="{29BCFD0B-71E8-6948-8F20-2F9D789A6968}"/>
          </ac:spMkLst>
        </pc:spChg>
        <pc:spChg chg="add">
          <ac:chgData name="Cieran Hughes" userId="29167ef6-d898-45d7-9a93-89d2ba2b399c" providerId="ADAL" clId="{E5B07A25-0001-604E-ADF1-59579423A9FC}" dt="2019-12-04T09:35:42.982" v="296"/>
          <ac:spMkLst>
            <pc:docMk/>
            <pc:sldMk cId="3030531785" sldId="284"/>
            <ac:spMk id="11" creationId="{76E4B213-111C-5348-A570-EE4E913B0008}"/>
          </ac:spMkLst>
        </pc:spChg>
        <pc:picChg chg="mod">
          <ac:chgData name="Cieran Hughes" userId="29167ef6-d898-45d7-9a93-89d2ba2b399c" providerId="ADAL" clId="{E5B07A25-0001-604E-ADF1-59579423A9FC}" dt="2019-12-04T09:54:08.471" v="469" actId="1076"/>
          <ac:picMkLst>
            <pc:docMk/>
            <pc:sldMk cId="3030531785" sldId="284"/>
            <ac:picMk id="3" creationId="{04342B2A-4742-49DC-895B-0EF6A37FCC2F}"/>
          </ac:picMkLst>
        </pc:picChg>
        <pc:picChg chg="add mod">
          <ac:chgData name="Cieran Hughes" userId="29167ef6-d898-45d7-9a93-89d2ba2b399c" providerId="ADAL" clId="{E5B07A25-0001-604E-ADF1-59579423A9FC}" dt="2019-12-04T09:55:23.226" v="486" actId="1037"/>
          <ac:picMkLst>
            <pc:docMk/>
            <pc:sldMk cId="3030531785" sldId="284"/>
            <ac:picMk id="9" creationId="{64BE72B8-BD9A-7C44-8B63-4BB78DA40ECE}"/>
          </ac:picMkLst>
        </pc:picChg>
        <pc:picChg chg="mod">
          <ac:chgData name="Cieran Hughes" userId="29167ef6-d898-45d7-9a93-89d2ba2b399c" providerId="ADAL" clId="{E5B07A25-0001-604E-ADF1-59579423A9FC}" dt="2019-12-04T09:22:03.919" v="8" actId="1035"/>
          <ac:picMkLst>
            <pc:docMk/>
            <pc:sldMk cId="3030531785" sldId="284"/>
            <ac:picMk id="17" creationId="{A722F92B-CCD9-4DB4-A783-E48E6B92B950}"/>
          </ac:picMkLst>
        </pc:picChg>
        <pc:picChg chg="mod">
          <ac:chgData name="Cieran Hughes" userId="29167ef6-d898-45d7-9a93-89d2ba2b399c" providerId="ADAL" clId="{E5B07A25-0001-604E-ADF1-59579423A9FC}" dt="2019-12-04T09:22:15.040" v="16" actId="1038"/>
          <ac:picMkLst>
            <pc:docMk/>
            <pc:sldMk cId="3030531785" sldId="284"/>
            <ac:picMk id="18" creationId="{F3917044-A69A-4E1C-BF76-BEDB437ECD69}"/>
          </ac:picMkLst>
        </pc:picChg>
      </pc:sldChg>
      <pc:sldChg chg="addSp delSp modSp">
        <pc:chgData name="Cieran Hughes" userId="29167ef6-d898-45d7-9a93-89d2ba2b399c" providerId="ADAL" clId="{E5B07A25-0001-604E-ADF1-59579423A9FC}" dt="2019-12-04T09:46:52.014" v="463" actId="478"/>
        <pc:sldMkLst>
          <pc:docMk/>
          <pc:sldMk cId="3931872887" sldId="285"/>
        </pc:sldMkLst>
        <pc:spChg chg="del mod">
          <ac:chgData name="Cieran Hughes" userId="29167ef6-d898-45d7-9a93-89d2ba2b399c" providerId="ADAL" clId="{E5B07A25-0001-604E-ADF1-59579423A9FC}" dt="2019-12-04T09:46:49.160" v="462" actId="478"/>
          <ac:spMkLst>
            <pc:docMk/>
            <pc:sldMk cId="3931872887" sldId="285"/>
            <ac:spMk id="2" creationId="{FCCCB567-E16D-4258-A664-C6392DB738B7}"/>
          </ac:spMkLst>
        </pc:spChg>
        <pc:spChg chg="mod">
          <ac:chgData name="Cieran Hughes" userId="29167ef6-d898-45d7-9a93-89d2ba2b399c" providerId="ADAL" clId="{E5B07A25-0001-604E-ADF1-59579423A9FC}" dt="2019-12-04T09:46:44.274" v="461" actId="20577"/>
          <ac:spMkLst>
            <pc:docMk/>
            <pc:sldMk cId="3931872887" sldId="285"/>
            <ac:spMk id="3" creationId="{50AF77EA-BB27-4632-8AC0-3F53CEF33471}"/>
          </ac:spMkLst>
        </pc:spChg>
        <pc:spChg chg="add">
          <ac:chgData name="Cieran Hughes" userId="29167ef6-d898-45d7-9a93-89d2ba2b399c" providerId="ADAL" clId="{E5B07A25-0001-604E-ADF1-59579423A9FC}" dt="2019-12-04T09:26:11.886" v="35"/>
          <ac:spMkLst>
            <pc:docMk/>
            <pc:sldMk cId="3931872887" sldId="285"/>
            <ac:spMk id="4" creationId="{4D1DC1BE-C7BE-864C-8F8F-08C681D1A92D}"/>
          </ac:spMkLst>
        </pc:spChg>
        <pc:spChg chg="add mod">
          <ac:chgData name="Cieran Hughes" userId="29167ef6-d898-45d7-9a93-89d2ba2b399c" providerId="ADAL" clId="{E5B07A25-0001-604E-ADF1-59579423A9FC}" dt="2019-12-04T09:46:38.986" v="460" actId="27636"/>
          <ac:spMkLst>
            <pc:docMk/>
            <pc:sldMk cId="3931872887" sldId="285"/>
            <ac:spMk id="5" creationId="{86C876B9-799D-874C-AC17-8F3DA0BF1EBC}"/>
          </ac:spMkLst>
        </pc:spChg>
        <pc:spChg chg="add mod">
          <ac:chgData name="Cieran Hughes" userId="29167ef6-d898-45d7-9a93-89d2ba2b399c" providerId="ADAL" clId="{E5B07A25-0001-604E-ADF1-59579423A9FC}" dt="2019-12-04T09:46:22.063" v="458" actId="313"/>
          <ac:spMkLst>
            <pc:docMk/>
            <pc:sldMk cId="3931872887" sldId="285"/>
            <ac:spMk id="6" creationId="{635342D3-43BE-3F47-9090-5AD435F625FA}"/>
          </ac:spMkLst>
        </pc:spChg>
        <pc:spChg chg="add del mod">
          <ac:chgData name="Cieran Hughes" userId="29167ef6-d898-45d7-9a93-89d2ba2b399c" providerId="ADAL" clId="{E5B07A25-0001-604E-ADF1-59579423A9FC}" dt="2019-12-04T09:46:52.014" v="463" actId="478"/>
          <ac:spMkLst>
            <pc:docMk/>
            <pc:sldMk cId="3931872887" sldId="285"/>
            <ac:spMk id="8" creationId="{AB2AD80C-7CD2-A844-BD62-576CF8299535}"/>
          </ac:spMkLst>
        </pc:spChg>
      </pc:sldChg>
      <pc:sldChg chg="addSp delSp modSp">
        <pc:chgData name="Cieran Hughes" userId="29167ef6-d898-45d7-9a93-89d2ba2b399c" providerId="ADAL" clId="{E5B07A25-0001-604E-ADF1-59579423A9FC}" dt="2019-12-04T09:45:08.077" v="422"/>
        <pc:sldMkLst>
          <pc:docMk/>
          <pc:sldMk cId="2510510941" sldId="286"/>
        </pc:sldMkLst>
        <pc:spChg chg="del">
          <ac:chgData name="Cieran Hughes" userId="29167ef6-d898-45d7-9a93-89d2ba2b399c" providerId="ADAL" clId="{E5B07A25-0001-604E-ADF1-59579423A9FC}" dt="2019-12-04T09:30:23.732" v="203" actId="478"/>
          <ac:spMkLst>
            <pc:docMk/>
            <pc:sldMk cId="2510510941" sldId="286"/>
            <ac:spMk id="2" creationId="{198BE683-2F78-46EF-9960-9EAE9E3D2F2A}"/>
          </ac:spMkLst>
        </pc:spChg>
        <pc:spChg chg="add">
          <ac:chgData name="Cieran Hughes" userId="29167ef6-d898-45d7-9a93-89d2ba2b399c" providerId="ADAL" clId="{E5B07A25-0001-604E-ADF1-59579423A9FC}" dt="2019-12-04T09:26:13.432" v="36"/>
          <ac:spMkLst>
            <pc:docMk/>
            <pc:sldMk cId="2510510941" sldId="286"/>
            <ac:spMk id="5" creationId="{9A2FB15F-70E8-D644-A56B-8B715B9D1879}"/>
          </ac:spMkLst>
        </pc:spChg>
        <pc:spChg chg="add del mod">
          <ac:chgData name="Cieran Hughes" userId="29167ef6-d898-45d7-9a93-89d2ba2b399c" providerId="ADAL" clId="{E5B07A25-0001-604E-ADF1-59579423A9FC}" dt="2019-12-04T09:30:24.964" v="204" actId="478"/>
          <ac:spMkLst>
            <pc:docMk/>
            <pc:sldMk cId="2510510941" sldId="286"/>
            <ac:spMk id="7" creationId="{64E8278C-9A01-4F49-B606-075C8F6A93E9}"/>
          </ac:spMkLst>
        </pc:spChg>
        <pc:spChg chg="add del">
          <ac:chgData name="Cieran Hughes" userId="29167ef6-d898-45d7-9a93-89d2ba2b399c" providerId="ADAL" clId="{E5B07A25-0001-604E-ADF1-59579423A9FC}" dt="2019-12-04T09:30:26.834" v="206"/>
          <ac:spMkLst>
            <pc:docMk/>
            <pc:sldMk cId="2510510941" sldId="286"/>
            <ac:spMk id="8" creationId="{12087345-42E5-454B-9A32-BEDD337A5405}"/>
          </ac:spMkLst>
        </pc:spChg>
        <pc:spChg chg="add mod">
          <ac:chgData name="Cieran Hughes" userId="29167ef6-d898-45d7-9a93-89d2ba2b399c" providerId="ADAL" clId="{E5B07A25-0001-604E-ADF1-59579423A9FC}" dt="2019-12-04T09:45:08.077" v="422"/>
          <ac:spMkLst>
            <pc:docMk/>
            <pc:sldMk cId="2510510941" sldId="286"/>
            <ac:spMk id="9" creationId="{B38BCAA8-0B2D-764A-A1A6-E8462808A15E}"/>
          </ac:spMkLst>
        </pc:spChg>
        <pc:spChg chg="add mod">
          <ac:chgData name="Cieran Hughes" userId="29167ef6-d898-45d7-9a93-89d2ba2b399c" providerId="ADAL" clId="{E5B07A25-0001-604E-ADF1-59579423A9FC}" dt="2019-12-04T09:30:44.495" v="231" actId="20577"/>
          <ac:spMkLst>
            <pc:docMk/>
            <pc:sldMk cId="2510510941" sldId="286"/>
            <ac:spMk id="10" creationId="{E8A9ED4E-E346-DB45-832F-79537367D268}"/>
          </ac:spMkLst>
        </pc:spChg>
        <pc:spChg chg="add del mod">
          <ac:chgData name="Cieran Hughes" userId="29167ef6-d898-45d7-9a93-89d2ba2b399c" providerId="ADAL" clId="{E5B07A25-0001-604E-ADF1-59579423A9FC}" dt="2019-12-04T09:44:17.663" v="421"/>
          <ac:spMkLst>
            <pc:docMk/>
            <pc:sldMk cId="2510510941" sldId="286"/>
            <ac:spMk id="11" creationId="{1D07A5D7-EC16-2F47-AB22-E63BA661CC2D}"/>
          </ac:spMkLst>
        </pc:spChg>
      </pc:sldChg>
      <pc:sldChg chg="addSp delSp modSp">
        <pc:chgData name="Cieran Hughes" userId="29167ef6-d898-45d7-9a93-89d2ba2b399c" providerId="ADAL" clId="{E5B07A25-0001-604E-ADF1-59579423A9FC}" dt="2019-12-04T09:45:11.239" v="423"/>
        <pc:sldMkLst>
          <pc:docMk/>
          <pc:sldMk cId="639004623" sldId="287"/>
        </pc:sldMkLst>
        <pc:spChg chg="del">
          <ac:chgData name="Cieran Hughes" userId="29167ef6-d898-45d7-9a93-89d2ba2b399c" providerId="ADAL" clId="{E5B07A25-0001-604E-ADF1-59579423A9FC}" dt="2019-12-04T09:32:04.101" v="233" actId="478"/>
          <ac:spMkLst>
            <pc:docMk/>
            <pc:sldMk cId="639004623" sldId="287"/>
            <ac:spMk id="2" creationId="{0DB453C2-5E18-445C-BC7B-4351E179F867}"/>
          </ac:spMkLst>
        </pc:spChg>
        <pc:spChg chg="add">
          <ac:chgData name="Cieran Hughes" userId="29167ef6-d898-45d7-9a93-89d2ba2b399c" providerId="ADAL" clId="{E5B07A25-0001-604E-ADF1-59579423A9FC}" dt="2019-12-04T09:26:15.120" v="37"/>
          <ac:spMkLst>
            <pc:docMk/>
            <pc:sldMk cId="639004623" sldId="287"/>
            <ac:spMk id="5" creationId="{1A3525EA-6ABA-E043-8898-401A4E0E0841}"/>
          </ac:spMkLst>
        </pc:spChg>
        <pc:spChg chg="add del mod">
          <ac:chgData name="Cieran Hughes" userId="29167ef6-d898-45d7-9a93-89d2ba2b399c" providerId="ADAL" clId="{E5B07A25-0001-604E-ADF1-59579423A9FC}" dt="2019-12-04T09:32:07.898" v="238" actId="478"/>
          <ac:spMkLst>
            <pc:docMk/>
            <pc:sldMk cId="639004623" sldId="287"/>
            <ac:spMk id="7" creationId="{9C156811-59B0-6A47-8B1F-44856A39898F}"/>
          </ac:spMkLst>
        </pc:spChg>
        <pc:spChg chg="add del mod">
          <ac:chgData name="Cieran Hughes" userId="29167ef6-d898-45d7-9a93-89d2ba2b399c" providerId="ADAL" clId="{E5B07A25-0001-604E-ADF1-59579423A9FC}" dt="2019-12-04T09:32:06.137" v="237"/>
          <ac:spMkLst>
            <pc:docMk/>
            <pc:sldMk cId="639004623" sldId="287"/>
            <ac:spMk id="8" creationId="{7F4650FB-CE51-1B41-AA30-B84ED17B2222}"/>
          </ac:spMkLst>
        </pc:spChg>
        <pc:spChg chg="add del">
          <ac:chgData name="Cieran Hughes" userId="29167ef6-d898-45d7-9a93-89d2ba2b399c" providerId="ADAL" clId="{E5B07A25-0001-604E-ADF1-59579423A9FC}" dt="2019-12-04T09:32:06.137" v="237"/>
          <ac:spMkLst>
            <pc:docMk/>
            <pc:sldMk cId="639004623" sldId="287"/>
            <ac:spMk id="9" creationId="{31120F5B-38FB-6841-B5BC-55862EEC6AA0}"/>
          </ac:spMkLst>
        </pc:spChg>
        <pc:spChg chg="add mod">
          <ac:chgData name="Cieran Hughes" userId="29167ef6-d898-45d7-9a93-89d2ba2b399c" providerId="ADAL" clId="{E5B07A25-0001-604E-ADF1-59579423A9FC}" dt="2019-12-04T09:45:11.239" v="423"/>
          <ac:spMkLst>
            <pc:docMk/>
            <pc:sldMk cId="639004623" sldId="287"/>
            <ac:spMk id="10" creationId="{0C4A3885-078A-C24D-BE68-37E53F46422C}"/>
          </ac:spMkLst>
        </pc:spChg>
        <pc:spChg chg="add mod">
          <ac:chgData name="Cieran Hughes" userId="29167ef6-d898-45d7-9a93-89d2ba2b399c" providerId="ADAL" clId="{E5B07A25-0001-604E-ADF1-59579423A9FC}" dt="2019-12-04T09:32:12.549" v="249" actId="20577"/>
          <ac:spMkLst>
            <pc:docMk/>
            <pc:sldMk cId="639004623" sldId="287"/>
            <ac:spMk id="11" creationId="{3AC949C6-BFBA-4644-A352-D239E190FB49}"/>
          </ac:spMkLst>
        </pc:spChg>
      </pc:sldChg>
      <pc:sldChg chg="addSp delSp modSp">
        <pc:chgData name="Cieran Hughes" userId="29167ef6-d898-45d7-9a93-89d2ba2b399c" providerId="ADAL" clId="{E5B07A25-0001-604E-ADF1-59579423A9FC}" dt="2019-12-04T09:45:13.825" v="424"/>
        <pc:sldMkLst>
          <pc:docMk/>
          <pc:sldMk cId="1480838699" sldId="288"/>
        </pc:sldMkLst>
        <pc:spChg chg="del">
          <ac:chgData name="Cieran Hughes" userId="29167ef6-d898-45d7-9a93-89d2ba2b399c" providerId="ADAL" clId="{E5B07A25-0001-604E-ADF1-59579423A9FC}" dt="2019-12-04T09:32:17.634" v="250" actId="478"/>
          <ac:spMkLst>
            <pc:docMk/>
            <pc:sldMk cId="1480838699" sldId="288"/>
            <ac:spMk id="2" creationId="{ABA644B6-9710-4EE5-9BE2-F9093A6A5938}"/>
          </ac:spMkLst>
        </pc:spChg>
        <pc:spChg chg="add">
          <ac:chgData name="Cieran Hughes" userId="29167ef6-d898-45d7-9a93-89d2ba2b399c" providerId="ADAL" clId="{E5B07A25-0001-604E-ADF1-59579423A9FC}" dt="2019-12-04T09:26:17.044" v="38"/>
          <ac:spMkLst>
            <pc:docMk/>
            <pc:sldMk cId="1480838699" sldId="288"/>
            <ac:spMk id="5" creationId="{5180CD99-F99F-2F48-8A76-1F8803ED2A3E}"/>
          </ac:spMkLst>
        </pc:spChg>
        <pc:spChg chg="add del mod">
          <ac:chgData name="Cieran Hughes" userId="29167ef6-d898-45d7-9a93-89d2ba2b399c" providerId="ADAL" clId="{E5B07A25-0001-604E-ADF1-59579423A9FC}" dt="2019-12-04T09:32:18.376" v="251" actId="478"/>
          <ac:spMkLst>
            <pc:docMk/>
            <pc:sldMk cId="1480838699" sldId="288"/>
            <ac:spMk id="6" creationId="{DF3D1344-6D93-DC42-896C-C2BF2EEBE9CC}"/>
          </ac:spMkLst>
        </pc:spChg>
        <pc:spChg chg="add mod">
          <ac:chgData name="Cieran Hughes" userId="29167ef6-d898-45d7-9a93-89d2ba2b399c" providerId="ADAL" clId="{E5B07A25-0001-604E-ADF1-59579423A9FC}" dt="2019-12-04T09:45:13.825" v="424"/>
          <ac:spMkLst>
            <pc:docMk/>
            <pc:sldMk cId="1480838699" sldId="288"/>
            <ac:spMk id="7" creationId="{678F9D40-2F0F-9F44-AE69-5C7E66EF4609}"/>
          </ac:spMkLst>
        </pc:spChg>
        <pc:spChg chg="add mod">
          <ac:chgData name="Cieran Hughes" userId="29167ef6-d898-45d7-9a93-89d2ba2b399c" providerId="ADAL" clId="{E5B07A25-0001-604E-ADF1-59579423A9FC}" dt="2019-12-04T09:32:26.116" v="275" actId="20577"/>
          <ac:spMkLst>
            <pc:docMk/>
            <pc:sldMk cId="1480838699" sldId="288"/>
            <ac:spMk id="8" creationId="{CF408D94-50B1-EE43-84C0-ACD4A3D41369}"/>
          </ac:spMkLst>
        </pc:spChg>
        <pc:spChg chg="add del mod">
          <ac:chgData name="Cieran Hughes" userId="29167ef6-d898-45d7-9a93-89d2ba2b399c" providerId="ADAL" clId="{E5B07A25-0001-604E-ADF1-59579423A9FC}" dt="2019-12-04T09:32:32.588" v="277"/>
          <ac:spMkLst>
            <pc:docMk/>
            <pc:sldMk cId="1480838699" sldId="288"/>
            <ac:spMk id="9" creationId="{4CA357E6-A5EC-2349-B8C3-54D9A38DA59A}"/>
          </ac:spMkLst>
        </pc:spChg>
        <pc:picChg chg="mod">
          <ac:chgData name="Cieran Hughes" userId="29167ef6-d898-45d7-9a93-89d2ba2b399c" providerId="ADAL" clId="{E5B07A25-0001-604E-ADF1-59579423A9FC}" dt="2019-12-04T09:26:21.955" v="39" actId="14100"/>
          <ac:picMkLst>
            <pc:docMk/>
            <pc:sldMk cId="1480838699" sldId="288"/>
            <ac:picMk id="4" creationId="{11C95E56-4B4B-402A-B472-CD8561CD2522}"/>
          </ac:picMkLst>
        </pc:picChg>
      </pc:sldChg>
    </pc:docChg>
  </pc:docChgLst>
  <pc:docChgLst>
    <pc:chgData name="Kai Strand-regan (1801495)" userId="S::1801495@student.uwtsd.ac.uk::26378483-a950-413b-83a3-506a02fd5253" providerId="AD" clId="Web-{38B468F4-9106-F8F9-1742-6984450D0F16}"/>
    <pc:docChg chg="modSld">
      <pc:chgData name="Kai Strand-regan (1801495)" userId="S::1801495@student.uwtsd.ac.uk::26378483-a950-413b-83a3-506a02fd5253" providerId="AD" clId="Web-{38B468F4-9106-F8F9-1742-6984450D0F16}" dt="2019-12-03T22:17:58.736" v="9"/>
      <pc:docMkLst>
        <pc:docMk/>
      </pc:docMkLst>
      <pc:sldChg chg="modSp modAnim">
        <pc:chgData name="Kai Strand-regan (1801495)" userId="S::1801495@student.uwtsd.ac.uk::26378483-a950-413b-83a3-506a02fd5253" providerId="AD" clId="Web-{38B468F4-9106-F8F9-1742-6984450D0F16}" dt="2019-12-03T22:17:58.736" v="9"/>
        <pc:sldMkLst>
          <pc:docMk/>
          <pc:sldMk cId="3030531785" sldId="284"/>
        </pc:sldMkLst>
        <pc:picChg chg="mod">
          <ac:chgData name="Kai Strand-regan (1801495)" userId="S::1801495@student.uwtsd.ac.uk::26378483-a950-413b-83a3-506a02fd5253" providerId="AD" clId="Web-{38B468F4-9106-F8F9-1742-6984450D0F16}" dt="2019-12-03T22:17:52.408" v="8" actId="1076"/>
          <ac:picMkLst>
            <pc:docMk/>
            <pc:sldMk cId="3030531785" sldId="284"/>
            <ac:picMk id="12" creationId="{B06295C3-D056-4657-8D00-DC745F2CC8B3}"/>
          </ac:picMkLst>
        </pc:picChg>
        <pc:picChg chg="mod">
          <ac:chgData name="Kai Strand-regan (1801495)" userId="S::1801495@student.uwtsd.ac.uk::26378483-a950-413b-83a3-506a02fd5253" providerId="AD" clId="Web-{38B468F4-9106-F8F9-1742-6984450D0F16}" dt="2019-12-03T22:17:23.845" v="4" actId="1076"/>
          <ac:picMkLst>
            <pc:docMk/>
            <pc:sldMk cId="3030531785" sldId="284"/>
            <ac:picMk id="17" creationId="{A722F92B-CCD9-4DB4-A783-E48E6B92B950}"/>
          </ac:picMkLst>
        </pc:picChg>
        <pc:picChg chg="mod">
          <ac:chgData name="Kai Strand-regan (1801495)" userId="S::1801495@student.uwtsd.ac.uk::26378483-a950-413b-83a3-506a02fd5253" providerId="AD" clId="Web-{38B468F4-9106-F8F9-1742-6984450D0F16}" dt="2019-12-03T22:17:30.892" v="6" actId="1076"/>
          <ac:picMkLst>
            <pc:docMk/>
            <pc:sldMk cId="3030531785" sldId="284"/>
            <ac:picMk id="18" creationId="{F3917044-A69A-4E1C-BF76-BEDB437ECD69}"/>
          </ac:picMkLst>
        </pc:picChg>
      </pc:sldChg>
    </pc:docChg>
  </pc:docChgLst>
  <pc:docChgLst>
    <pc:chgData name="Kai Strand-regan (1801495)" userId="S::1801495@student.uwtsd.ac.uk::26378483-a950-413b-83a3-506a02fd5253" providerId="AD" clId="Web-{D6E52373-D285-410E-A438-6A5076D98E4D}"/>
    <pc:docChg chg="modSld">
      <pc:chgData name="Kai Strand-regan (1801495)" userId="S::1801495@student.uwtsd.ac.uk::26378483-a950-413b-83a3-506a02fd5253" providerId="AD" clId="Web-{D6E52373-D285-410E-A438-6A5076D98E4D}" dt="2019-12-04T09:43:03.055" v="236" actId="20577"/>
      <pc:docMkLst>
        <pc:docMk/>
      </pc:docMkLst>
      <pc:sldChg chg="addSp">
        <pc:chgData name="Kai Strand-regan (1801495)" userId="S::1801495@student.uwtsd.ac.uk::26378483-a950-413b-83a3-506a02fd5253" providerId="AD" clId="Web-{D6E52373-D285-410E-A438-6A5076D98E4D}" dt="2019-12-04T09:34:54.704" v="27"/>
        <pc:sldMkLst>
          <pc:docMk/>
          <pc:sldMk cId="1718600807" sldId="277"/>
        </pc:sldMkLst>
        <pc:spChg chg="add">
          <ac:chgData name="Kai Strand-regan (1801495)" userId="S::1801495@student.uwtsd.ac.uk::26378483-a950-413b-83a3-506a02fd5253" providerId="AD" clId="Web-{D6E52373-D285-410E-A438-6A5076D98E4D}" dt="2019-12-04T09:34:54.704" v="27"/>
          <ac:spMkLst>
            <pc:docMk/>
            <pc:sldMk cId="1718600807" sldId="277"/>
            <ac:spMk id="5" creationId="{4FCCC5DC-6571-4FF3-A782-2D4691BBC9D3}"/>
          </ac:spMkLst>
        </pc:spChg>
      </pc:sldChg>
      <pc:sldChg chg="addSp modSp">
        <pc:chgData name="Kai Strand-regan (1801495)" userId="S::1801495@student.uwtsd.ac.uk::26378483-a950-413b-83a3-506a02fd5253" providerId="AD" clId="Web-{D6E52373-D285-410E-A438-6A5076D98E4D}" dt="2019-12-04T09:34:08.141" v="25" actId="1076"/>
        <pc:sldMkLst>
          <pc:docMk/>
          <pc:sldMk cId="4276851190" sldId="278"/>
        </pc:sldMkLst>
        <pc:spChg chg="add mod">
          <ac:chgData name="Kai Strand-regan (1801495)" userId="S::1801495@student.uwtsd.ac.uk::26378483-a950-413b-83a3-506a02fd5253" providerId="AD" clId="Web-{D6E52373-D285-410E-A438-6A5076D98E4D}" dt="2019-12-04T09:34:08.141" v="25" actId="1076"/>
          <ac:spMkLst>
            <pc:docMk/>
            <pc:sldMk cId="4276851190" sldId="278"/>
            <ac:spMk id="5" creationId="{BBB0E46D-B91D-4E73-9352-62A61C4644FB}"/>
          </ac:spMkLst>
        </pc:spChg>
        <pc:spChg chg="mod">
          <ac:chgData name="Kai Strand-regan (1801495)" userId="S::1801495@student.uwtsd.ac.uk::26378483-a950-413b-83a3-506a02fd5253" providerId="AD" clId="Web-{D6E52373-D285-410E-A438-6A5076D98E4D}" dt="2019-12-04T09:33:56.516" v="22" actId="1076"/>
          <ac:spMkLst>
            <pc:docMk/>
            <pc:sldMk cId="4276851190" sldId="278"/>
            <ac:spMk id="14" creationId="{C962D21B-AAE1-40C9-8F43-6B518A16FF97}"/>
          </ac:spMkLst>
        </pc:spChg>
      </pc:sldChg>
      <pc:sldChg chg="addSp">
        <pc:chgData name="Kai Strand-regan (1801495)" userId="S::1801495@student.uwtsd.ac.uk::26378483-a950-413b-83a3-506a02fd5253" providerId="AD" clId="Web-{D6E52373-D285-410E-A438-6A5076D98E4D}" dt="2019-12-04T09:34:54.657" v="26"/>
        <pc:sldMkLst>
          <pc:docMk/>
          <pc:sldMk cId="2112192864" sldId="279"/>
        </pc:sldMkLst>
        <pc:spChg chg="add">
          <ac:chgData name="Kai Strand-regan (1801495)" userId="S::1801495@student.uwtsd.ac.uk::26378483-a950-413b-83a3-506a02fd5253" providerId="AD" clId="Web-{D6E52373-D285-410E-A438-6A5076D98E4D}" dt="2019-12-04T09:34:54.657" v="26"/>
          <ac:spMkLst>
            <pc:docMk/>
            <pc:sldMk cId="2112192864" sldId="279"/>
            <ac:spMk id="7" creationId="{CCC4C597-543A-4B58-B8F3-915EE1222821}"/>
          </ac:spMkLst>
        </pc:spChg>
      </pc:sldChg>
      <pc:sldChg chg="modSp">
        <pc:chgData name="Kai Strand-regan (1801495)" userId="S::1801495@student.uwtsd.ac.uk::26378483-a950-413b-83a3-506a02fd5253" providerId="AD" clId="Web-{D6E52373-D285-410E-A438-6A5076D98E4D}" dt="2019-12-04T09:43:03.055" v="235" actId="20577"/>
        <pc:sldMkLst>
          <pc:docMk/>
          <pc:sldMk cId="246143346" sldId="280"/>
        </pc:sldMkLst>
        <pc:spChg chg="mod">
          <ac:chgData name="Kai Strand-regan (1801495)" userId="S::1801495@student.uwtsd.ac.uk::26378483-a950-413b-83a3-506a02fd5253" providerId="AD" clId="Web-{D6E52373-D285-410E-A438-6A5076D98E4D}" dt="2019-12-04T09:43:03.055" v="235" actId="20577"/>
          <ac:spMkLst>
            <pc:docMk/>
            <pc:sldMk cId="246143346" sldId="280"/>
            <ac:spMk id="3" creationId="{ED7A565B-9017-43A9-8090-3C92A5BE224E}"/>
          </ac:spMkLst>
        </pc:spChg>
      </pc:sldChg>
      <pc:sldChg chg="addSp delSp modSp delAnim">
        <pc:chgData name="Kai Strand-regan (1801495)" userId="S::1801495@student.uwtsd.ac.uk::26378483-a950-413b-83a3-506a02fd5253" providerId="AD" clId="Web-{D6E52373-D285-410E-A438-6A5076D98E4D}" dt="2019-12-04T09:37:17.128" v="53" actId="1076"/>
        <pc:sldMkLst>
          <pc:docMk/>
          <pc:sldMk cId="3030531785" sldId="284"/>
        </pc:sldMkLst>
        <pc:spChg chg="add mod">
          <ac:chgData name="Kai Strand-regan (1801495)" userId="S::1801495@student.uwtsd.ac.uk::26378483-a950-413b-83a3-506a02fd5253" providerId="AD" clId="Web-{D6E52373-D285-410E-A438-6A5076D98E4D}" dt="2019-12-04T09:37:17.128" v="53" actId="1076"/>
          <ac:spMkLst>
            <pc:docMk/>
            <pc:sldMk cId="3030531785" sldId="284"/>
            <ac:spMk id="8" creationId="{3E3E9B63-79AB-4B66-8F77-4AD1B1FB7666}"/>
          </ac:spMkLst>
        </pc:spChg>
        <pc:spChg chg="mod">
          <ac:chgData name="Kai Strand-regan (1801495)" userId="S::1801495@student.uwtsd.ac.uk::26378483-a950-413b-83a3-506a02fd5253" providerId="AD" clId="Web-{D6E52373-D285-410E-A438-6A5076D98E4D}" dt="2019-12-04T09:33:41.140" v="20" actId="1076"/>
          <ac:spMkLst>
            <pc:docMk/>
            <pc:sldMk cId="3030531785" sldId="284"/>
            <ac:spMk id="10" creationId="{29BCFD0B-71E8-6948-8F20-2F9D789A6968}"/>
          </ac:spMkLst>
        </pc:spChg>
        <pc:picChg chg="add mod">
          <ac:chgData name="Kai Strand-regan (1801495)" userId="S::1801495@student.uwtsd.ac.uk::26378483-a950-413b-83a3-506a02fd5253" providerId="AD" clId="Web-{D6E52373-D285-410E-A438-6A5076D98E4D}" dt="2019-12-04T09:33:29.453" v="18" actId="1076"/>
          <ac:picMkLst>
            <pc:docMk/>
            <pc:sldMk cId="3030531785" sldId="284"/>
            <ac:picMk id="3" creationId="{04342B2A-4742-49DC-895B-0EF6A37FCC2F}"/>
          </ac:picMkLst>
        </pc:picChg>
        <pc:picChg chg="add mod">
          <ac:chgData name="Kai Strand-regan (1801495)" userId="S::1801495@student.uwtsd.ac.uk::26378483-a950-413b-83a3-506a02fd5253" providerId="AD" clId="Web-{D6E52373-D285-410E-A438-6A5076D98E4D}" dt="2019-12-04T09:33:29.500" v="19" actId="1076"/>
          <ac:picMkLst>
            <pc:docMk/>
            <pc:sldMk cId="3030531785" sldId="284"/>
            <ac:picMk id="6" creationId="{22D14C34-F17E-405E-8509-F0CF260DBE2C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32.374" v="1"/>
          <ac:picMkLst>
            <pc:docMk/>
            <pc:sldMk cId="3030531785" sldId="284"/>
            <ac:picMk id="6" creationId="{D1171FED-C02F-4AC6-9A0C-699AAE1132BD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34.858" v="2"/>
          <ac:picMkLst>
            <pc:docMk/>
            <pc:sldMk cId="3030531785" sldId="284"/>
            <ac:picMk id="12" creationId="{B06295C3-D056-4657-8D00-DC745F2CC8B3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38.108" v="4"/>
          <ac:picMkLst>
            <pc:docMk/>
            <pc:sldMk cId="3030531785" sldId="284"/>
            <ac:picMk id="13" creationId="{A4D13C21-AE7A-40C1-A96E-4B3520B51AF8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32.374" v="0"/>
          <ac:picMkLst>
            <pc:docMk/>
            <pc:sldMk cId="3030531785" sldId="284"/>
            <ac:picMk id="15" creationId="{3DDEC4B1-1154-4A43-871E-4CA9E1DE2E5A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36.655" v="3"/>
          <ac:picMkLst>
            <pc:docMk/>
            <pc:sldMk cId="3030531785" sldId="284"/>
            <ac:picMk id="17" creationId="{A722F92B-CCD9-4DB4-A783-E48E6B92B950}"/>
          </ac:picMkLst>
        </pc:picChg>
        <pc:picChg chg="del">
          <ac:chgData name="Kai Strand-regan (1801495)" userId="S::1801495@student.uwtsd.ac.uk::26378483-a950-413b-83a3-506a02fd5253" providerId="AD" clId="Web-{D6E52373-D285-410E-A438-6A5076D98E4D}" dt="2019-12-04T09:32:41.593" v="5"/>
          <ac:picMkLst>
            <pc:docMk/>
            <pc:sldMk cId="3030531785" sldId="284"/>
            <ac:picMk id="18" creationId="{F3917044-A69A-4E1C-BF76-BEDB437ECD69}"/>
          </ac:picMkLst>
        </pc:picChg>
      </pc:sldChg>
    </pc:docChg>
  </pc:docChgLst>
  <pc:docChgLst>
    <pc:chgData name="Guest User" userId="S::urn:spo:anon#0102107579694bcb3ac1f49c053d83c4d3a12b8053929667fa75ddabd1026da4::" providerId="AD" clId="Web-{7E429552-CAC4-562D-DE1A-AA783C0A7A7D}"/>
    <pc:docChg chg="addSld modSld">
      <pc:chgData name="Guest User" userId="S::urn:spo:anon#0102107579694bcb3ac1f49c053d83c4d3a12b8053929667fa75ddabd1026da4::" providerId="AD" clId="Web-{7E429552-CAC4-562D-DE1A-AA783C0A7A7D}" dt="2019-12-04T09:12:45.743" v="235" actId="14100"/>
      <pc:docMkLst>
        <pc:docMk/>
      </pc:docMkLst>
      <pc:sldChg chg="modSp new">
        <pc:chgData name="Guest User" userId="S::urn:spo:anon#0102107579694bcb3ac1f49c053d83c4d3a12b8053929667fa75ddabd1026da4::" providerId="AD" clId="Web-{7E429552-CAC4-562D-DE1A-AA783C0A7A7D}" dt="2019-12-04T08:42:24.406" v="146" actId="20577"/>
        <pc:sldMkLst>
          <pc:docMk/>
          <pc:sldMk cId="3931872887" sldId="285"/>
        </pc:sldMkLst>
        <pc:spChg chg="mod">
          <ac:chgData name="Guest User" userId="S::urn:spo:anon#0102107579694bcb3ac1f49c053d83c4d3a12b8053929667fa75ddabd1026da4::" providerId="AD" clId="Web-{7E429552-CAC4-562D-DE1A-AA783C0A7A7D}" dt="2019-12-04T08:38:18.343" v="19" actId="20577"/>
          <ac:spMkLst>
            <pc:docMk/>
            <pc:sldMk cId="3931872887" sldId="285"/>
            <ac:spMk id="2" creationId="{FCCCB567-E16D-4258-A664-C6392DB738B7}"/>
          </ac:spMkLst>
        </pc:spChg>
        <pc:spChg chg="mod">
          <ac:chgData name="Guest User" userId="S::urn:spo:anon#0102107579694bcb3ac1f49c053d83c4d3a12b8053929667fa75ddabd1026da4::" providerId="AD" clId="Web-{7E429552-CAC4-562D-DE1A-AA783C0A7A7D}" dt="2019-12-04T08:42:24.406" v="146" actId="20577"/>
          <ac:spMkLst>
            <pc:docMk/>
            <pc:sldMk cId="3931872887" sldId="285"/>
            <ac:spMk id="3" creationId="{50AF77EA-BB27-4632-8AC0-3F53CEF33471}"/>
          </ac:spMkLst>
        </pc:spChg>
      </pc:sldChg>
      <pc:sldChg chg="addSp delSp modSp new">
        <pc:chgData name="Guest User" userId="S::urn:spo:anon#0102107579694bcb3ac1f49c053d83c4d3a12b8053929667fa75ddabd1026da4::" providerId="AD" clId="Web-{7E429552-CAC4-562D-DE1A-AA783C0A7A7D}" dt="2019-12-04T09:00:57.272" v="174" actId="14100"/>
        <pc:sldMkLst>
          <pc:docMk/>
          <pc:sldMk cId="2510510941" sldId="286"/>
        </pc:sldMkLst>
        <pc:spChg chg="mod">
          <ac:chgData name="Guest User" userId="S::urn:spo:anon#0102107579694bcb3ac1f49c053d83c4d3a12b8053929667fa75ddabd1026da4::" providerId="AD" clId="Web-{7E429552-CAC4-562D-DE1A-AA783C0A7A7D}" dt="2019-12-04T08:48:05.019" v="157" actId="20577"/>
          <ac:spMkLst>
            <pc:docMk/>
            <pc:sldMk cId="2510510941" sldId="286"/>
            <ac:spMk id="2" creationId="{198BE683-2F78-46EF-9960-9EAE9E3D2F2A}"/>
          </ac:spMkLst>
        </pc:spChg>
        <pc:spChg chg="del">
          <ac:chgData name="Guest User" userId="S::urn:spo:anon#0102107579694bcb3ac1f49c053d83c4d3a12b8053929667fa75ddabd1026da4::" providerId="AD" clId="Web-{7E429552-CAC4-562D-DE1A-AA783C0A7A7D}" dt="2019-12-04T08:54:32.583" v="160"/>
          <ac:spMkLst>
            <pc:docMk/>
            <pc:sldMk cId="2510510941" sldId="286"/>
            <ac:spMk id="3" creationId="{20554D00-881B-4FC1-8FA4-AC02FBA4C0A8}"/>
          </ac:spMkLst>
        </pc:spChg>
        <pc:picChg chg="add mod ord">
          <ac:chgData name="Guest User" userId="S::urn:spo:anon#0102107579694bcb3ac1f49c053d83c4d3a12b8053929667fa75ddabd1026da4::" providerId="AD" clId="Web-{7E429552-CAC4-562D-DE1A-AA783C0A7A7D}" dt="2019-12-04T08:54:57.833" v="168" actId="14100"/>
          <ac:picMkLst>
            <pc:docMk/>
            <pc:sldMk cId="2510510941" sldId="286"/>
            <ac:picMk id="4" creationId="{C2DB8DAA-A9F2-4CA6-9F8D-F7292C9665BA}"/>
          </ac:picMkLst>
        </pc:picChg>
        <pc:picChg chg="add mod">
          <ac:chgData name="Guest User" userId="S::urn:spo:anon#0102107579694bcb3ac1f49c053d83c4d3a12b8053929667fa75ddabd1026da4::" providerId="AD" clId="Web-{7E429552-CAC4-562D-DE1A-AA783C0A7A7D}" dt="2019-12-04T09:00:57.272" v="174" actId="14100"/>
          <ac:picMkLst>
            <pc:docMk/>
            <pc:sldMk cId="2510510941" sldId="286"/>
            <ac:picMk id="6" creationId="{C965E222-BED2-49C3-93D9-825C8C3434B8}"/>
          </ac:picMkLst>
        </pc:picChg>
      </pc:sldChg>
      <pc:sldChg chg="addSp delSp modSp new">
        <pc:chgData name="Guest User" userId="S::urn:spo:anon#0102107579694bcb3ac1f49c053d83c4d3a12b8053929667fa75ddabd1026da4::" providerId="AD" clId="Web-{7E429552-CAC4-562D-DE1A-AA783C0A7A7D}" dt="2019-12-04T09:08:54.305" v="207" actId="14100"/>
        <pc:sldMkLst>
          <pc:docMk/>
          <pc:sldMk cId="639004623" sldId="287"/>
        </pc:sldMkLst>
        <pc:spChg chg="mod">
          <ac:chgData name="Guest User" userId="S::urn:spo:anon#0102107579694bcb3ac1f49c053d83c4d3a12b8053929667fa75ddabd1026da4::" providerId="AD" clId="Web-{7E429552-CAC4-562D-DE1A-AA783C0A7A7D}" dt="2019-12-04T09:07:48.117" v="199" actId="20577"/>
          <ac:spMkLst>
            <pc:docMk/>
            <pc:sldMk cId="639004623" sldId="287"/>
            <ac:spMk id="2" creationId="{0DB453C2-5E18-445C-BC7B-4351E179F867}"/>
          </ac:spMkLst>
        </pc:spChg>
        <pc:spChg chg="del">
          <ac:chgData name="Guest User" userId="S::urn:spo:anon#0102107579694bcb3ac1f49c053d83c4d3a12b8053929667fa75ddabd1026da4::" providerId="AD" clId="Web-{7E429552-CAC4-562D-DE1A-AA783C0A7A7D}" dt="2019-12-04T09:07:03.164" v="176"/>
          <ac:spMkLst>
            <pc:docMk/>
            <pc:sldMk cId="639004623" sldId="287"/>
            <ac:spMk id="3" creationId="{64350BB2-6417-4ACD-A210-FCB3327A4237}"/>
          </ac:spMkLst>
        </pc:spChg>
        <pc:picChg chg="add mod ord">
          <ac:chgData name="Guest User" userId="S::urn:spo:anon#0102107579694bcb3ac1f49c053d83c4d3a12b8053929667fa75ddabd1026da4::" providerId="AD" clId="Web-{7E429552-CAC4-562D-DE1A-AA783C0A7A7D}" dt="2019-12-04T09:07:50.414" v="201" actId="14100"/>
          <ac:picMkLst>
            <pc:docMk/>
            <pc:sldMk cId="639004623" sldId="287"/>
            <ac:picMk id="4" creationId="{D6A1F16A-1E7E-4C0A-B93A-867C95FB9D10}"/>
          </ac:picMkLst>
        </pc:picChg>
        <pc:picChg chg="add mod">
          <ac:chgData name="Guest User" userId="S::urn:spo:anon#0102107579694bcb3ac1f49c053d83c4d3a12b8053929667fa75ddabd1026da4::" providerId="AD" clId="Web-{7E429552-CAC4-562D-DE1A-AA783C0A7A7D}" dt="2019-12-04T09:08:54.305" v="207" actId="14100"/>
          <ac:picMkLst>
            <pc:docMk/>
            <pc:sldMk cId="639004623" sldId="287"/>
            <ac:picMk id="6" creationId="{3257F55E-BF84-4B78-B4AA-6324FF82202C}"/>
          </ac:picMkLst>
        </pc:picChg>
      </pc:sldChg>
      <pc:sldChg chg="addSp delSp modSp new">
        <pc:chgData name="Guest User" userId="S::urn:spo:anon#0102107579694bcb3ac1f49c053d83c4d3a12b8053929667fa75ddabd1026da4::" providerId="AD" clId="Web-{7E429552-CAC4-562D-DE1A-AA783C0A7A7D}" dt="2019-12-04T09:12:45.743" v="235" actId="14100"/>
        <pc:sldMkLst>
          <pc:docMk/>
          <pc:sldMk cId="1480838699" sldId="288"/>
        </pc:sldMkLst>
        <pc:spChg chg="mod">
          <ac:chgData name="Guest User" userId="S::urn:spo:anon#0102107579694bcb3ac1f49c053d83c4d3a12b8053929667fa75ddabd1026da4::" providerId="AD" clId="Web-{7E429552-CAC4-562D-DE1A-AA783C0A7A7D}" dt="2019-12-04T09:10:06.446" v="228" actId="20577"/>
          <ac:spMkLst>
            <pc:docMk/>
            <pc:sldMk cId="1480838699" sldId="288"/>
            <ac:spMk id="2" creationId="{ABA644B6-9710-4EE5-9BE2-F9093A6A5938}"/>
          </ac:spMkLst>
        </pc:spChg>
        <pc:spChg chg="del">
          <ac:chgData name="Guest User" userId="S::urn:spo:anon#0102107579694bcb3ac1f49c053d83c4d3a12b8053929667fa75ddabd1026da4::" providerId="AD" clId="Web-{7E429552-CAC4-562D-DE1A-AA783C0A7A7D}" dt="2019-12-04T09:12:29.212" v="230"/>
          <ac:spMkLst>
            <pc:docMk/>
            <pc:sldMk cId="1480838699" sldId="288"/>
            <ac:spMk id="3" creationId="{64C714EE-E66A-41B0-A999-667F1C823882}"/>
          </ac:spMkLst>
        </pc:spChg>
        <pc:picChg chg="add mod ord">
          <ac:chgData name="Guest User" userId="S::urn:spo:anon#0102107579694bcb3ac1f49c053d83c4d3a12b8053929667fa75ddabd1026da4::" providerId="AD" clId="Web-{7E429552-CAC4-562D-DE1A-AA783C0A7A7D}" dt="2019-12-04T09:12:45.743" v="235" actId="14100"/>
          <ac:picMkLst>
            <pc:docMk/>
            <pc:sldMk cId="1480838699" sldId="288"/>
            <ac:picMk id="4" creationId="{11C95E56-4B4B-402A-B472-CD8561CD2522}"/>
          </ac:picMkLst>
        </pc:picChg>
      </pc:sldChg>
    </pc:docChg>
  </pc:docChgLst>
  <pc:docChgLst>
    <pc:chgData name="Guest User" userId="S::urn:spo:anon#0102107579694bcb3ac1f49c053d83c4d3a12b8053929667fa75ddabd1026da4::" providerId="AD" clId="Web-{6895340E-28CB-D4A3-069A-E665DBC0A30A}"/>
    <pc:docChg chg="modSld">
      <pc:chgData name="Guest User" userId="S::urn:spo:anon#0102107579694bcb3ac1f49c053d83c4d3a12b8053929667fa75ddabd1026da4::" providerId="AD" clId="Web-{6895340E-28CB-D4A3-069A-E665DBC0A30A}" dt="2019-12-04T09:37:05.028" v="29" actId="20577"/>
      <pc:docMkLst>
        <pc:docMk/>
      </pc:docMkLst>
      <pc:sldChg chg="modSp">
        <pc:chgData name="Guest User" userId="S::urn:spo:anon#0102107579694bcb3ac1f49c053d83c4d3a12b8053929667fa75ddabd1026da4::" providerId="AD" clId="Web-{6895340E-28CB-D4A3-069A-E665DBC0A30A}" dt="2019-12-04T09:37:05.028" v="28" actId="20577"/>
        <pc:sldMkLst>
          <pc:docMk/>
          <pc:sldMk cId="3403129747" sldId="260"/>
        </pc:sldMkLst>
        <pc:spChg chg="mod">
          <ac:chgData name="Guest User" userId="S::urn:spo:anon#0102107579694bcb3ac1f49c053d83c4d3a12b8053929667fa75ddabd1026da4::" providerId="AD" clId="Web-{6895340E-28CB-D4A3-069A-E665DBC0A30A}" dt="2019-12-04T09:37:05.028" v="28" actId="20577"/>
          <ac:spMkLst>
            <pc:docMk/>
            <pc:sldMk cId="3403129747" sldId="260"/>
            <ac:spMk id="3" creationId="{D07BB7B1-5A23-4812-A914-ED46F0F94B8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4" name="Shape 16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">
            <a:extLst>
              <a:ext uri="{FF2B5EF4-FFF2-40B4-BE49-F238E27FC236}">
                <a16:creationId xmlns:a16="http://schemas.microsoft.com/office/drawing/2014/main" id="{BCE9DA2C-6E3E-40D8-BDC9-180C80F3AB4E}"/>
              </a:ext>
            </a:extLst>
          </p:cNvPr>
          <p:cNvSpPr/>
          <p:nvPr userDrawn="1"/>
        </p:nvSpPr>
        <p:spPr>
          <a:xfrm flipV="1">
            <a:off x="1407318" y="2407642"/>
            <a:ext cx="21425788" cy="87287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71437" tIns="71437" rIns="71437" bIns="71437" anchor="ctr"/>
          <a:lstStyle/>
          <a:p>
            <a:pPr defTabSz="642937"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4" name="Title Text">
            <a:extLst>
              <a:ext uri="{FF2B5EF4-FFF2-40B4-BE49-F238E27FC236}">
                <a16:creationId xmlns:a16="http://schemas.microsoft.com/office/drawing/2014/main" id="{4C075235-BF59-4247-ACB8-4F578B09ED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07318" y="512954"/>
            <a:ext cx="17145000" cy="10179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Title Text</a:t>
            </a:r>
          </a:p>
        </p:txBody>
      </p:sp>
      <p:sp>
        <p:nvSpPr>
          <p:cNvPr id="5" name="Body Level One…">
            <a:extLst>
              <a:ext uri="{FF2B5EF4-FFF2-40B4-BE49-F238E27FC236}">
                <a16:creationId xmlns:a16="http://schemas.microsoft.com/office/drawing/2014/main" id="{EF4B3450-92EE-4129-A34A-F26093F9E53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07318" y="2878638"/>
            <a:ext cx="21372000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8F8ACE0-C69A-4057-B8F8-3529EE8A73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06525" y="1669006"/>
            <a:ext cx="17145000" cy="685444"/>
          </a:xfrm>
        </p:spPr>
        <p:txBody>
          <a:bodyPr>
            <a:noAutofit/>
          </a:bodyPr>
          <a:lstStyle>
            <a:lvl1pPr marL="0" indent="0">
              <a:buNone/>
              <a:defRPr sz="4400"/>
            </a:lvl1pPr>
          </a:lstStyle>
          <a:p>
            <a:pPr lvl="0"/>
            <a:r>
              <a:rPr lang="en-GB"/>
              <a:t>Second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D0A06C-705C-1F4A-B179-ED61E5CAA1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730" y="34654"/>
            <a:ext cx="5689328" cy="272132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k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">
            <a:extLst>
              <a:ext uri="{FF2B5EF4-FFF2-40B4-BE49-F238E27FC236}">
                <a16:creationId xmlns:a16="http://schemas.microsoft.com/office/drawing/2014/main" id="{1EE159AD-C561-4AE5-B113-DFA1D1D46BD7}"/>
              </a:ext>
            </a:extLst>
          </p:cNvPr>
          <p:cNvSpPr/>
          <p:nvPr userDrawn="1"/>
        </p:nvSpPr>
        <p:spPr>
          <a:xfrm flipV="1">
            <a:off x="1407318" y="2407642"/>
            <a:ext cx="21425788" cy="87287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71437" tIns="71437" rIns="71437" bIns="71437" anchor="ctr"/>
          <a:lstStyle/>
          <a:p>
            <a:pPr defTabSz="642937"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0" name="Title Text">
            <a:extLst>
              <a:ext uri="{FF2B5EF4-FFF2-40B4-BE49-F238E27FC236}">
                <a16:creationId xmlns:a16="http://schemas.microsoft.com/office/drawing/2014/main" id="{F5D3C45F-C7A8-41F9-9B22-348F4050F4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07318" y="1129553"/>
            <a:ext cx="17145000" cy="11908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Title Text</a:t>
            </a:r>
          </a:p>
        </p:txBody>
      </p:sp>
      <p:sp>
        <p:nvSpPr>
          <p:cNvPr id="14" name="Body Level One…">
            <a:extLst>
              <a:ext uri="{FF2B5EF4-FFF2-40B4-BE49-F238E27FC236}">
                <a16:creationId xmlns:a16="http://schemas.microsoft.com/office/drawing/2014/main" id="{0B18277D-0961-432E-B5E2-7D8322001A8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07318" y="2878638"/>
            <a:ext cx="21372000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>
            <a:lvl1pPr algn="l">
              <a:defRPr sz="4600">
                <a:latin typeface="Avenir Next Medium"/>
              </a:defRPr>
            </a:lvl1pPr>
            <a:lvl2pPr algn="l">
              <a:defRPr sz="4600">
                <a:latin typeface="Avenir Next Medium"/>
              </a:defRPr>
            </a:lvl2pPr>
            <a:lvl3pPr algn="l">
              <a:defRPr sz="4600">
                <a:latin typeface="Avenir Next Medium"/>
              </a:defRPr>
            </a:lvl3pPr>
            <a:lvl4pPr algn="l">
              <a:defRPr sz="4600">
                <a:latin typeface="Avenir Next Medium"/>
              </a:defRPr>
            </a:lvl4pPr>
            <a:lvl5pPr algn="l">
              <a:defRPr sz="4600">
                <a:latin typeface="Avenir Next Medium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3A11CA-DB7D-6B48-A22C-92537CD4EAE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730" y="34654"/>
            <a:ext cx="5689328" cy="2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01656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Text"/>
          <p:cNvSpPr txBox="1">
            <a:spLocks noGrp="1"/>
          </p:cNvSpPr>
          <p:nvPr>
            <p:ph type="title"/>
          </p:nvPr>
        </p:nvSpPr>
        <p:spPr>
          <a:xfrm>
            <a:off x="3619500" y="5679281"/>
            <a:ext cx="17145000" cy="6357938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23800"/>
            </a:lvl1pPr>
          </a:lstStyle>
          <a:p>
            <a:r>
              <a:t>Title Text</a:t>
            </a:r>
          </a:p>
        </p:txBody>
      </p:sp>
      <p:sp>
        <p:nvSpPr>
          <p:cNvPr id="4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22926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"/>
          <p:cNvSpPr/>
          <p:nvPr/>
        </p:nvSpPr>
        <p:spPr>
          <a:xfrm flipV="1">
            <a:off x="11334750" y="8635798"/>
            <a:ext cx="9429750" cy="203"/>
          </a:xfrm>
          <a:prstGeom prst="line">
            <a:avLst/>
          </a:prstGeom>
          <a:ln w="50800">
            <a:solidFill>
              <a:srgbClr val="A6AAA9"/>
            </a:solidFill>
            <a:miter lim="400000"/>
          </a:ln>
        </p:spPr>
        <p:txBody>
          <a:bodyPr lIns="71437" tIns="71437" rIns="71437" bIns="71437" anchor="ctr"/>
          <a:lstStyle/>
          <a:p>
            <a:pPr defTabSz="642937"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Image"/>
          <p:cNvSpPr>
            <a:spLocks noGrp="1"/>
          </p:cNvSpPr>
          <p:nvPr>
            <p:ph type="pic" sz="half" idx="13"/>
          </p:nvPr>
        </p:nvSpPr>
        <p:spPr>
          <a:xfrm>
            <a:off x="3048000" y="0"/>
            <a:ext cx="771525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3" name="Title Text"/>
          <p:cNvSpPr txBox="1">
            <a:spLocks noGrp="1"/>
          </p:cNvSpPr>
          <p:nvPr>
            <p:ph type="title"/>
          </p:nvPr>
        </p:nvSpPr>
        <p:spPr>
          <a:xfrm>
            <a:off x="11334750" y="9036843"/>
            <a:ext cx="9429750" cy="3804048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23800"/>
            </a:lvl1pPr>
          </a:lstStyle>
          <a:p>
            <a:r>
              <a:t>Title Text</a:t>
            </a:r>
          </a:p>
        </p:txBody>
      </p:sp>
      <p:sp>
        <p:nvSpPr>
          <p:cNvPr id="5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334750" y="6000750"/>
            <a:ext cx="9429750" cy="253603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22926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"/>
          <p:cNvSpPr txBox="1">
            <a:spLocks noGrp="1"/>
          </p:cNvSpPr>
          <p:nvPr>
            <p:ph type="body" sz="quarter" idx="13"/>
          </p:nvPr>
        </p:nvSpPr>
        <p:spPr>
          <a:xfrm>
            <a:off x="3619500" y="638175"/>
            <a:ext cx="15716250" cy="6477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2937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200" cap="all" spc="16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/>
          </p:nvPr>
        </p:nvSpPr>
        <p:spPr>
          <a:xfrm>
            <a:off x="3619500" y="3857625"/>
            <a:ext cx="17145000" cy="8590360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Image"/>
          <p:cNvSpPr>
            <a:spLocks noGrp="1"/>
          </p:cNvSpPr>
          <p:nvPr>
            <p:ph type="pic" sz="quarter" idx="13"/>
          </p:nvPr>
        </p:nvSpPr>
        <p:spPr>
          <a:xfrm>
            <a:off x="12193061" y="0"/>
            <a:ext cx="9144001" cy="684014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2" name="Image"/>
          <p:cNvSpPr>
            <a:spLocks noGrp="1"/>
          </p:cNvSpPr>
          <p:nvPr>
            <p:ph type="pic" sz="quarter" idx="14"/>
          </p:nvPr>
        </p:nvSpPr>
        <p:spPr>
          <a:xfrm>
            <a:off x="12191999" y="6893718"/>
            <a:ext cx="9144001" cy="68401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3" name="Image"/>
          <p:cNvSpPr>
            <a:spLocks noGrp="1"/>
          </p:cNvSpPr>
          <p:nvPr>
            <p:ph type="pic" sz="half" idx="15"/>
          </p:nvPr>
        </p:nvSpPr>
        <p:spPr>
          <a:xfrm>
            <a:off x="3048000" y="0"/>
            <a:ext cx="9096375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allout"/>
          <p:cNvSpPr/>
          <p:nvPr/>
        </p:nvSpPr>
        <p:spPr>
          <a:xfrm>
            <a:off x="3708796" y="3321843"/>
            <a:ext cx="16966408" cy="7353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3" y="0"/>
                </a:moveTo>
                <a:cubicBezTo>
                  <a:pt x="100" y="0"/>
                  <a:pt x="0" y="230"/>
                  <a:pt x="0" y="515"/>
                </a:cubicBezTo>
                <a:lnTo>
                  <a:pt x="0" y="18790"/>
                </a:lnTo>
                <a:cubicBezTo>
                  <a:pt x="0" y="19075"/>
                  <a:pt x="100" y="19306"/>
                  <a:pt x="223" y="19306"/>
                </a:cubicBezTo>
                <a:lnTo>
                  <a:pt x="17228" y="19306"/>
                </a:lnTo>
                <a:lnTo>
                  <a:pt x="17850" y="21600"/>
                </a:lnTo>
                <a:lnTo>
                  <a:pt x="18471" y="19306"/>
                </a:lnTo>
                <a:lnTo>
                  <a:pt x="21377" y="19306"/>
                </a:lnTo>
                <a:cubicBezTo>
                  <a:pt x="21500" y="19306"/>
                  <a:pt x="21600" y="19075"/>
                  <a:pt x="21600" y="18790"/>
                </a:cubicBezTo>
                <a:lnTo>
                  <a:pt x="21600" y="515"/>
                </a:lnTo>
                <a:cubicBezTo>
                  <a:pt x="21600" y="230"/>
                  <a:pt x="21500" y="0"/>
                  <a:pt x="21377" y="0"/>
                </a:cubicBezTo>
                <a:lnTo>
                  <a:pt x="223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>
              <a:lnSpc>
                <a:spcPct val="80000"/>
              </a:lnSpc>
              <a:spcBef>
                <a:spcPts val="0"/>
              </a:spcBef>
              <a:defRPr sz="38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pPr>
            <a:endParaRPr/>
          </a:p>
        </p:txBody>
      </p:sp>
      <p:sp>
        <p:nvSpPr>
          <p:cNvPr id="122" name="Type a quote here."/>
          <p:cNvSpPr txBox="1">
            <a:spLocks noGrp="1"/>
          </p:cNvSpPr>
          <p:nvPr>
            <p:ph type="body" sz="quarter" idx="13"/>
          </p:nvPr>
        </p:nvSpPr>
        <p:spPr>
          <a:xfrm>
            <a:off x="4298156" y="4089796"/>
            <a:ext cx="15787688" cy="182165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32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Type a quote here.</a:t>
            </a:r>
          </a:p>
        </p:txBody>
      </p:sp>
      <p:sp>
        <p:nvSpPr>
          <p:cNvPr id="123" name="Johnny Appleseed"/>
          <p:cNvSpPr txBox="1">
            <a:spLocks noGrp="1"/>
          </p:cNvSpPr>
          <p:nvPr>
            <p:ph type="body" sz="quarter" idx="14"/>
          </p:nvPr>
        </p:nvSpPr>
        <p:spPr>
          <a:xfrm>
            <a:off x="3619500" y="10953750"/>
            <a:ext cx="17145000" cy="12192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8400"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Johnny Appleseed</a:t>
            </a:r>
          </a:p>
        </p:txBody>
      </p:sp>
      <p:sp>
        <p:nvSpPr>
          <p:cNvPr id="124" name="Text"/>
          <p:cNvSpPr txBox="1">
            <a:spLocks noGrp="1"/>
          </p:cNvSpPr>
          <p:nvPr>
            <p:ph type="body" sz="quarter" idx="15"/>
          </p:nvPr>
        </p:nvSpPr>
        <p:spPr>
          <a:xfrm>
            <a:off x="3619500" y="638175"/>
            <a:ext cx="15716250" cy="6477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2937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200" cap="all" spc="16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1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Image"/>
          <p:cNvSpPr>
            <a:spLocks noGrp="1"/>
          </p:cNvSpPr>
          <p:nvPr>
            <p:ph type="pic" idx="13"/>
          </p:nvPr>
        </p:nvSpPr>
        <p:spPr>
          <a:xfrm>
            <a:off x="3048000" y="0"/>
            <a:ext cx="18288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">
            <a:extLst>
              <a:ext uri="{FF2B5EF4-FFF2-40B4-BE49-F238E27FC236}">
                <a16:creationId xmlns:a16="http://schemas.microsoft.com/office/drawing/2014/main" id="{53128CFA-190F-43FF-8167-F871F5ADC9E8}"/>
              </a:ext>
            </a:extLst>
          </p:cNvPr>
          <p:cNvSpPr/>
          <p:nvPr userDrawn="1"/>
        </p:nvSpPr>
        <p:spPr>
          <a:xfrm flipV="1">
            <a:off x="1407318" y="2407642"/>
            <a:ext cx="21425788" cy="87287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71437" tIns="71437" rIns="71437" bIns="71437" anchor="ctr"/>
          <a:lstStyle/>
          <a:p>
            <a:pPr defTabSz="642937"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7" name="Title Text">
            <a:extLst>
              <a:ext uri="{FF2B5EF4-FFF2-40B4-BE49-F238E27FC236}">
                <a16:creationId xmlns:a16="http://schemas.microsoft.com/office/drawing/2014/main" id="{5A7B8445-5B31-464E-877F-4D481BB9FE0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07318" y="512954"/>
            <a:ext cx="17145000" cy="10179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Title Text</a:t>
            </a:r>
          </a:p>
        </p:txBody>
      </p:sp>
      <p:sp>
        <p:nvSpPr>
          <p:cNvPr id="8" name="Body Level One…">
            <a:extLst>
              <a:ext uri="{FF2B5EF4-FFF2-40B4-BE49-F238E27FC236}">
                <a16:creationId xmlns:a16="http://schemas.microsoft.com/office/drawing/2014/main" id="{6B8F7AF8-3B3B-409A-9CA8-1DFBEBA4B9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407318" y="2878638"/>
            <a:ext cx="21372000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F7B4AD51-4C06-4C05-A80C-A55FA4D0283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20211932" y="607218"/>
            <a:ext cx="545704" cy="612776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 algn="r">
              <a:lnSpc>
                <a:spcPct val="80000"/>
              </a:lnSpc>
              <a:spcBef>
                <a:spcPts val="0"/>
              </a:spcBef>
              <a:defRPr sz="32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3F274-0B39-C248-97F5-F6D8FEBAD43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730" y="34654"/>
            <a:ext cx="5689328" cy="2721329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52" r:id="rId3"/>
    <p:sldLayoutId id="2147483653" r:id="rId4"/>
    <p:sldLayoutId id="2147483658" r:id="rId5"/>
    <p:sldLayoutId id="2147483659" r:id="rId6"/>
    <p:sldLayoutId id="2147483660" r:id="rId7"/>
    <p:sldLayoutId id="2147483662" r:id="rId8"/>
    <p:sldLayoutId id="2147483664" r:id="rId9"/>
  </p:sldLayoutIdLst>
  <p:transition spd="med"/>
  <p:txStyles>
    <p:titleStyle>
      <a:lvl1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1pPr>
      <a:lvl2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2pPr>
      <a:lvl3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3pPr>
      <a:lvl4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4pPr>
      <a:lvl5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5pPr>
      <a:lvl6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6pPr>
      <a:lvl7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7pPr>
      <a:lvl8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8pPr>
      <a:lvl9pPr marL="0" marR="0" indent="0" algn="l" defTabSz="821531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4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9pPr>
    </p:titleStyle>
    <p:bodyStyle>
      <a:lvl1pPr marL="6013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1pPr>
      <a:lvl2pPr marL="10458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2pPr>
      <a:lvl3pPr marL="14903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3pPr>
      <a:lvl4pPr marL="19348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4pPr>
      <a:lvl5pPr marL="23793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5pPr>
      <a:lvl6pPr marL="28238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6pPr>
      <a:lvl7pPr marL="32683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7pPr>
      <a:lvl8pPr marL="37128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8pPr>
      <a:lvl9pPr marL="4157382" marR="0" indent="-601382" algn="l" defTabSz="821531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46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9pPr>
    </p:bodyStyle>
    <p:otherStyle>
      <a:lvl1pPr marL="0" marR="0" indent="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1pPr>
      <a:lvl2pPr marL="0" marR="0" indent="2286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2pPr>
      <a:lvl3pPr marL="0" marR="0" indent="4572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3pPr>
      <a:lvl4pPr marL="0" marR="0" indent="6858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4pPr>
      <a:lvl5pPr marL="0" marR="0" indent="9144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5pPr>
      <a:lvl6pPr marL="0" marR="0" indent="11430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6pPr>
      <a:lvl7pPr marL="0" marR="0" indent="13716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7pPr>
      <a:lvl8pPr marL="0" marR="0" indent="16002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8pPr>
      <a:lvl9pPr marL="0" marR="0" indent="1828800" algn="r" defTabSz="82153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ihut.com/products/adafruit-5-0-40-pin-800x480-tft-display-without-touchscreen?variant=27739549969&amp;currency=GBP&amp;gclid=CjwKCAiArJjvBRACEiwA-Wiqq1lDqOh8hgYl9cfy6qj1EYiMhC-0I3cE0BHL2w6j0xXZ_3YCUai_1RoC46UQAvD_BwE" TargetMode="External"/><Relationship Id="rId2" Type="http://schemas.openxmlformats.org/officeDocument/2006/relationships/hyperlink" Target="https://thepihut.com/products/adafruit-fingerprint-sensor?variant=27740485969&amp;currency=GBP&amp;gclid=Cj0KCQiAno_uBRC1ARIsAB496IWmgTlMjfkMRE0HARldKIxZm42cJ9H9oi5rInqHfypaSK6L3_mhBJwaAhhhEALw_wc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uidance/set-up-and-run-a-limited-liability-partnership-llp" TargetMode="External"/><Relationship Id="rId5" Type="http://schemas.openxmlformats.org/officeDocument/2006/relationships/hyperlink" Target="https://searchsoftwarequality.techtarget.com/definition/integrated-development-environment" TargetMode="External"/><Relationship Id="rId4" Type="http://schemas.openxmlformats.org/officeDocument/2006/relationships/hyperlink" Target="https://thepihut.com/products/raspberry-pi-4-model-b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74B984-2F5B-6248-B4B0-C3E685DC1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306" y="609599"/>
            <a:ext cx="15600240" cy="74619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F66BF9-5DFB-524A-BDC2-B105F442B6F6}"/>
              </a:ext>
            </a:extLst>
          </p:cNvPr>
          <p:cNvSpPr txBox="1"/>
          <p:nvPr/>
        </p:nvSpPr>
        <p:spPr>
          <a:xfrm>
            <a:off x="12192000" y="5991577"/>
            <a:ext cx="12025585" cy="13061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r>
              <a:rPr lang="en-US" sz="4800" dirty="0"/>
              <a:t>BIOMETRIC REGISTRATION SYSTEM </a:t>
            </a:r>
            <a:endParaRPr kumimoji="0" lang="en-US" sz="4800" b="0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Avenir Next Medium"/>
              <a:ea typeface="Avenir Next Medium"/>
              <a:cs typeface="Avenir Next Medium"/>
              <a:sym typeface="Avenir Next Medium"/>
            </a:endParaRPr>
          </a:p>
        </p:txBody>
      </p:sp>
      <p:sp>
        <p:nvSpPr>
          <p:cNvPr id="2" name="Triangle 1">
            <a:extLst>
              <a:ext uri="{FF2B5EF4-FFF2-40B4-BE49-F238E27FC236}">
                <a16:creationId xmlns:a16="http://schemas.microsoft.com/office/drawing/2014/main" id="{78179DA4-42C1-5B48-8C1C-ACB3CE46B0A2}"/>
              </a:ext>
            </a:extLst>
          </p:cNvPr>
          <p:cNvSpPr/>
          <p:nvPr/>
        </p:nvSpPr>
        <p:spPr>
          <a:xfrm>
            <a:off x="1" y="0"/>
            <a:ext cx="2653989" cy="13716000"/>
          </a:xfrm>
          <a:prstGeom prst="triangle">
            <a:avLst>
              <a:gd name="adj" fmla="val 0"/>
            </a:avLst>
          </a:prstGeom>
          <a:solidFill>
            <a:srgbClr val="72A55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800" b="0" i="0" u="none" strike="noStrike" cap="all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DIN Condensed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2DCFA931-776E-954E-83D4-B9EFFEE96274}"/>
              </a:ext>
            </a:extLst>
          </p:cNvPr>
          <p:cNvSpPr/>
          <p:nvPr/>
        </p:nvSpPr>
        <p:spPr>
          <a:xfrm>
            <a:off x="2631159" y="10356"/>
            <a:ext cx="2653989" cy="13716000"/>
          </a:xfrm>
          <a:prstGeom prst="triangle">
            <a:avLst>
              <a:gd name="adj" fmla="val 0"/>
            </a:avLst>
          </a:prstGeom>
          <a:solidFill>
            <a:srgbClr val="D84837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800" b="0" i="0" u="none" strike="noStrike" cap="all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DIN Condensed"/>
            </a:endParaRPr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C07FA92F-7FD2-8749-B0D4-F84C99F4F24E}"/>
              </a:ext>
            </a:extLst>
          </p:cNvPr>
          <p:cNvSpPr/>
          <p:nvPr/>
        </p:nvSpPr>
        <p:spPr>
          <a:xfrm flipH="1" flipV="1">
            <a:off x="-22300" y="0"/>
            <a:ext cx="2653989" cy="13716000"/>
          </a:xfrm>
          <a:prstGeom prst="triangle">
            <a:avLst>
              <a:gd name="adj" fmla="val 0"/>
            </a:avLst>
          </a:prstGeom>
          <a:solidFill>
            <a:srgbClr val="D3833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800" b="0" i="0" u="none" strike="noStrike" cap="all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DIN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059419352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58B2-885C-4F0D-A03C-4F3DDBB0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TEAM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26B9AE-D3A5-471D-8F2A-135AE2FF5C1D}"/>
              </a:ext>
            </a:extLst>
          </p:cNvPr>
          <p:cNvSpPr txBox="1">
            <a:spLocks/>
          </p:cNvSpPr>
          <p:nvPr/>
        </p:nvSpPr>
        <p:spPr>
          <a:xfrm>
            <a:off x="2812373" y="3772751"/>
            <a:ext cx="3099624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marL="0" indent="0" hangingPunct="1">
              <a:buNone/>
            </a:pPr>
            <a:r>
              <a:rPr lang="en-GB" dirty="0"/>
              <a:t>Name:</a:t>
            </a:r>
          </a:p>
          <a:p>
            <a:pPr marL="0" indent="0" hangingPunct="1">
              <a:buNone/>
            </a:pPr>
            <a:r>
              <a:rPr lang="en-GB" dirty="0"/>
              <a:t>Course:</a:t>
            </a:r>
          </a:p>
          <a:p>
            <a:pPr marL="0" indent="0" hangingPunct="1">
              <a:buNone/>
            </a:pPr>
            <a:r>
              <a:rPr lang="en-GB" dirty="0"/>
              <a:t>Role: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BC15003-A2D7-024E-AB92-1BAD062F7C0A}"/>
              </a:ext>
            </a:extLst>
          </p:cNvPr>
          <p:cNvSpPr txBox="1">
            <a:spLocks/>
          </p:cNvSpPr>
          <p:nvPr/>
        </p:nvSpPr>
        <p:spPr>
          <a:xfrm>
            <a:off x="5286359" y="3772751"/>
            <a:ext cx="6647580" cy="40202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GB" dirty="0"/>
              <a:t>Cieran Hughes</a:t>
            </a:r>
          </a:p>
          <a:p>
            <a:pPr hangingPunct="1"/>
            <a:r>
              <a:rPr lang="en-GB" dirty="0"/>
              <a:t>Applied Computing</a:t>
            </a:r>
          </a:p>
          <a:p>
            <a:pPr hangingPunct="1"/>
            <a:r>
              <a:rPr lang="en-GB" dirty="0"/>
              <a:t>Project Manager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15B1E-4BB5-D84C-B6D9-3A0C4151A9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" t="20454" r="997" b="-310"/>
          <a:stretch/>
        </p:blipFill>
        <p:spPr>
          <a:xfrm>
            <a:off x="14407925" y="3359517"/>
            <a:ext cx="6815154" cy="649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6459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58B2-885C-4F0D-A03C-4F3DDBB0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BB7B1-5A23-4812-A914-ED46F0F94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Introduction																			Slide 4</a:t>
            </a:r>
          </a:p>
          <a:p>
            <a:r>
              <a:rPr lang="en-GB" dirty="0"/>
              <a:t>Resource Planning																	Slide 5</a:t>
            </a:r>
          </a:p>
          <a:p>
            <a:r>
              <a:rPr lang="en-GB" dirty="0"/>
              <a:t>Business																				Slide 8</a:t>
            </a:r>
          </a:p>
          <a:p>
            <a:r>
              <a:rPr lang="en-GB" dirty="0"/>
              <a:t>Conclusion																			Slide 10</a:t>
            </a:r>
          </a:p>
          <a:p>
            <a:r>
              <a:rPr lang="en-GB" dirty="0"/>
              <a:t>References																			Slide 11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31715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58B2-885C-4F0D-A03C-4F3DDBB0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Introduction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7EA495F-CFF1-4A4E-A4FC-CC7C8A017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7318" y="2878638"/>
            <a:ext cx="21372000" cy="9943249"/>
          </a:xfrm>
        </p:spPr>
        <p:txBody>
          <a:bodyPr/>
          <a:lstStyle/>
          <a:p>
            <a:pPr marL="0" indent="0">
              <a:buNone/>
            </a:pPr>
            <a:endParaRPr lang="en-GB"/>
          </a:p>
          <a:p>
            <a:r>
              <a:rPr lang="en-GB"/>
              <a:t>In the presentation we will be informing you of our product that we will be developing over the coming months</a:t>
            </a:r>
          </a:p>
          <a:p>
            <a:r>
              <a:rPr lang="en-GB"/>
              <a:t>We will talk about the market</a:t>
            </a:r>
          </a:p>
          <a:p>
            <a:r>
              <a:rPr lang="en-GB"/>
              <a:t>The planning and production of the product</a:t>
            </a:r>
          </a:p>
          <a:p>
            <a:r>
              <a:rPr lang="en-GB"/>
              <a:t>Information on our business and objectives</a:t>
            </a:r>
          </a:p>
          <a:p>
            <a:r>
              <a:rPr lang="en-GB"/>
              <a:t>Team Working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B7D813CC-992C-774F-8EC1-6442EC21AD4F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</p:spTree>
    <p:extLst>
      <p:ext uri="{BB962C8B-B14F-4D97-AF65-F5344CB8AC3E}">
        <p14:creationId xmlns:p14="http://schemas.microsoft.com/office/powerpoint/2010/main" val="341226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E2CA3C5E-40AD-434E-9A7B-0B7F4C98E272}"/>
              </a:ext>
            </a:extLst>
          </p:cNvPr>
          <p:cNvSpPr txBox="1">
            <a:spLocks/>
          </p:cNvSpPr>
          <p:nvPr/>
        </p:nvSpPr>
        <p:spPr>
          <a:xfrm>
            <a:off x="1406524" y="602439"/>
            <a:ext cx="17145000" cy="10179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rmAutofit fontScale="90000" lnSpcReduction="10000"/>
          </a:bodyPr>
          <a:lstStyle>
            <a:lvl1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1pPr>
            <a:lvl2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2pPr>
            <a:lvl3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3pPr>
            <a:lvl4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4pPr>
            <a:lvl5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5pPr>
            <a:lvl6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6pPr>
            <a:lvl7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7pPr>
            <a:lvl8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8pPr>
            <a:lvl9pPr marL="0" marR="0" indent="0" algn="l" defTabSz="821531" rtl="0" latinLnBrk="0">
              <a:lnSpc>
                <a:spcPct val="80000"/>
              </a:lnSpc>
              <a:spcBef>
                <a:spcPts val="3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all" spc="0" baseline="0">
                <a:ln>
                  <a:noFill/>
                </a:ln>
                <a:solidFill>
                  <a:schemeClr val="accent1"/>
                </a:solidFill>
                <a:uFillTx/>
                <a:latin typeface="+mn-lt"/>
                <a:ea typeface="+mn-ea"/>
                <a:cs typeface="+mn-cs"/>
                <a:sym typeface="DIN Condensed"/>
              </a:defRPr>
            </a:lvl9pPr>
          </a:lstStyle>
          <a:p>
            <a:pPr hangingPunct="1"/>
            <a:r>
              <a:rPr lang="en-GB"/>
              <a:t>Resource Planning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303C1C2-E52B-F24D-99EC-0A070427BEB5}"/>
              </a:ext>
            </a:extLst>
          </p:cNvPr>
          <p:cNvSpPr txBox="1">
            <a:spLocks/>
          </p:cNvSpPr>
          <p:nvPr/>
        </p:nvSpPr>
        <p:spPr>
          <a:xfrm>
            <a:off x="1407318" y="2878638"/>
            <a:ext cx="21372000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rmAutofit/>
          </a:bodyPr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endParaRPr lang="en-GB"/>
          </a:p>
          <a:p>
            <a:pPr lvl="1" hangingPunct="1"/>
            <a:r>
              <a:rPr lang="en-GB"/>
              <a:t>Fingerprint scanner</a:t>
            </a:r>
          </a:p>
          <a:p>
            <a:pPr lvl="1" hangingPunct="1"/>
            <a:r>
              <a:rPr lang="en-GB"/>
              <a:t>RaspberryPi for host the website and running the SQL server</a:t>
            </a:r>
          </a:p>
          <a:p>
            <a:pPr lvl="1" hangingPunct="1"/>
            <a:r>
              <a:rPr lang="en-GB"/>
              <a:t>Mini Screen to show status after using the scanner</a:t>
            </a:r>
          </a:p>
          <a:p>
            <a:pPr marL="0" indent="0" hangingPunct="1">
              <a:buFont typeface="Avenir Next"/>
              <a:buNone/>
            </a:pPr>
            <a:endParaRPr lang="en-US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A7F64193-8735-9B4E-911A-7DE201DC7F38}"/>
              </a:ext>
            </a:extLst>
          </p:cNvPr>
          <p:cNvSpPr txBox="1">
            <a:spLocks/>
          </p:cNvSpPr>
          <p:nvPr/>
        </p:nvSpPr>
        <p:spPr>
          <a:xfrm>
            <a:off x="1406525" y="1669006"/>
            <a:ext cx="17145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GB"/>
              <a:t>Hardware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25808D4-CB4C-D64D-91C7-CD83C81FE9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952" y="4647639"/>
            <a:ext cx="3918751" cy="29390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AE6D15D-3C54-CF4A-A9A6-8F83DD016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24" y="7850261"/>
            <a:ext cx="6628833" cy="49716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649CD47-6DC2-5D4A-8DD5-E5C7361A95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9812" y="7848796"/>
            <a:ext cx="6956891" cy="49730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3915A6B-F9BB-284D-BA7E-AFB87B3BE92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2" b="7726"/>
          <a:stretch/>
        </p:blipFill>
        <p:spPr>
          <a:xfrm>
            <a:off x="8513289" y="7837104"/>
            <a:ext cx="7848590" cy="4984782"/>
          </a:xfrm>
          <a:prstGeom prst="rect">
            <a:avLst/>
          </a:prstGeom>
        </p:spPr>
      </p:pic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30028AFD-A3F8-264F-AEC5-463CB427B9D1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3AE0F303-6FF7-394D-A041-8078D7662C2C}"/>
              </a:ext>
            </a:extLst>
          </p:cNvPr>
          <p:cNvSpPr txBox="1">
            <a:spLocks/>
          </p:cNvSpPr>
          <p:nvPr/>
        </p:nvSpPr>
        <p:spPr>
          <a:xfrm>
            <a:off x="1406524" y="7860444"/>
            <a:ext cx="689326" cy="52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[1]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0E55977-FD4A-844A-A3D2-B311B724E5FA}"/>
              </a:ext>
            </a:extLst>
          </p:cNvPr>
          <p:cNvSpPr txBox="1">
            <a:spLocks/>
          </p:cNvSpPr>
          <p:nvPr/>
        </p:nvSpPr>
        <p:spPr>
          <a:xfrm>
            <a:off x="8513289" y="7811083"/>
            <a:ext cx="689326" cy="52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[2]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690C3E33-55CC-DB40-A8B6-3C9AE162CC98}"/>
              </a:ext>
            </a:extLst>
          </p:cNvPr>
          <p:cNvSpPr txBox="1">
            <a:spLocks/>
          </p:cNvSpPr>
          <p:nvPr/>
        </p:nvSpPr>
        <p:spPr>
          <a:xfrm>
            <a:off x="16839431" y="7811082"/>
            <a:ext cx="689326" cy="52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/>
                </a:solidFill>
              </a:rPr>
              <a:t>[3]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963F9293-5D44-194A-92B9-DAA4292580F4}"/>
              </a:ext>
            </a:extLst>
          </p:cNvPr>
          <p:cNvSpPr txBox="1">
            <a:spLocks/>
          </p:cNvSpPr>
          <p:nvPr/>
        </p:nvSpPr>
        <p:spPr>
          <a:xfrm>
            <a:off x="19877952" y="4646924"/>
            <a:ext cx="689326" cy="52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3786582290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3E2C8-2C18-4FCD-8071-3527C478E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Resource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B9E8A-1A6B-4297-AB56-B1EEE9C2B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7318" y="2878638"/>
            <a:ext cx="18597970" cy="9943249"/>
          </a:xfrm>
        </p:spPr>
        <p:txBody>
          <a:bodyPr/>
          <a:lstStyle/>
          <a:p>
            <a:endParaRPr lang="en-GB"/>
          </a:p>
          <a:p>
            <a:pPr lvl="1"/>
            <a:r>
              <a:rPr lang="en-GB"/>
              <a:t>Integrated Development Environments (IDEs)</a:t>
            </a:r>
          </a:p>
          <a:p>
            <a:pPr lvl="1"/>
            <a:r>
              <a:rPr lang="en-GB"/>
              <a:t>Microsoft Office 365 suite</a:t>
            </a:r>
          </a:p>
          <a:p>
            <a:pPr lvl="1"/>
            <a:r>
              <a:rPr lang="en-GB"/>
              <a:t>Linux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B9774-81B3-4FC5-95CF-43F94A8684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Software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0F6F8F-FF54-844A-8F7F-4950F7B21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616" y="8449826"/>
            <a:ext cx="6840425" cy="27983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A7A610-8398-8445-BC3C-ACAACF7689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9268" y="9134658"/>
            <a:ext cx="7211949" cy="38480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33F8D0-5228-3E42-A0CF-B70C926B7B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9268" y="5451090"/>
            <a:ext cx="3356959" cy="32691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2F7538-6449-0045-AB6C-403872A259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7485" y="2878638"/>
            <a:ext cx="3513732" cy="4220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D0C7D9-0401-B043-AC17-CE5AA7EA7E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0237" y="7654033"/>
            <a:ext cx="5095835" cy="4392961"/>
          </a:xfrm>
          <a:prstGeom prst="rect">
            <a:avLst/>
          </a:prstGeom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0B37C5F-1240-C74A-9F80-10A4AE645394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 err="1">
                <a:solidFill>
                  <a:schemeClr val="bg1">
                    <a:lumMod val="10000"/>
                    <a:lumOff val="90000"/>
                  </a:schemeClr>
                </a:solidFill>
              </a:rPr>
              <a:t>Cieran</a:t>
            </a:r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 Hughes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41A5A25-75A9-0542-97BA-9EE4D914D295}"/>
              </a:ext>
            </a:extLst>
          </p:cNvPr>
          <p:cNvSpPr txBox="1">
            <a:spLocks/>
          </p:cNvSpPr>
          <p:nvPr/>
        </p:nvSpPr>
        <p:spPr>
          <a:xfrm>
            <a:off x="14745223" y="4285296"/>
            <a:ext cx="689326" cy="52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[5]</a:t>
            </a:r>
          </a:p>
        </p:txBody>
      </p:sp>
    </p:spTree>
    <p:extLst>
      <p:ext uri="{BB962C8B-B14F-4D97-AF65-F5344CB8AC3E}">
        <p14:creationId xmlns:p14="http://schemas.microsoft.com/office/powerpoint/2010/main" val="126607404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3E2C8-2C18-4FCD-8071-3527C478E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Resource Planning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B9774-81B3-4FC5-95CF-43F94A8684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People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DB15695-3C9F-1147-AEEE-9031DEFD42F2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 err="1">
                <a:solidFill>
                  <a:schemeClr val="bg1">
                    <a:lumMod val="10000"/>
                    <a:lumOff val="90000"/>
                  </a:schemeClr>
                </a:solidFill>
              </a:rPr>
              <a:t>Cieran</a:t>
            </a:r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 Hughes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E636486-BE79-A34C-96D9-EF15016D6AED}"/>
              </a:ext>
            </a:extLst>
          </p:cNvPr>
          <p:cNvSpPr txBox="1">
            <a:spLocks/>
          </p:cNvSpPr>
          <p:nvPr/>
        </p:nvSpPr>
        <p:spPr>
          <a:xfrm>
            <a:off x="1559718" y="3031038"/>
            <a:ext cx="21372000" cy="9943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endParaRPr lang="en-GB"/>
          </a:p>
          <a:p>
            <a:pPr lvl="1" hangingPunct="1"/>
            <a:r>
              <a:rPr lang="en-GB"/>
              <a:t>Students to test the system as it is being developed</a:t>
            </a:r>
          </a:p>
          <a:p>
            <a:pPr lvl="1" hangingPunct="1"/>
            <a:r>
              <a:rPr lang="en-GB"/>
              <a:t>Lectures to give input on how they picture the system working</a:t>
            </a:r>
          </a:p>
          <a:p>
            <a:pPr lvl="1" hangingPunct="1"/>
            <a:r>
              <a:rPr lang="en-GB"/>
              <a:t>Registration Team</a:t>
            </a:r>
          </a:p>
          <a:p>
            <a:pPr lvl="1" hangingPunct="1"/>
            <a:endParaRPr lang="en-GB"/>
          </a:p>
          <a:p>
            <a:pPr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42716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3E2C8-2C18-4FCD-8071-3527C478E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B9E8A-1A6B-4297-AB56-B1EEE9C2B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We decided on the name Biometric Registration System (BRS)</a:t>
            </a:r>
          </a:p>
          <a:p>
            <a:r>
              <a:rPr lang="en-GB" dirty="0"/>
              <a:t>The logo, as seen shows the main colours that will be used throughout the house style of the company Green, Orange and Red.</a:t>
            </a:r>
          </a:p>
          <a:p>
            <a:r>
              <a:rPr lang="en-GB" dirty="0"/>
              <a:t>The legal classification of BRS is a Limited Partnership. This will give the owners a limited liability.</a:t>
            </a:r>
          </a:p>
          <a:p>
            <a:r>
              <a:rPr lang="en-GB" dirty="0"/>
              <a:t>Our Mission Statement: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B9774-81B3-4FC5-95CF-43F94A8684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Tech Start-up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F725903-1437-EB45-A5D2-396AA7C33C49}"/>
              </a:ext>
            </a:extLst>
          </p:cNvPr>
          <p:cNvSpPr txBox="1">
            <a:spLocks/>
          </p:cNvSpPr>
          <p:nvPr/>
        </p:nvSpPr>
        <p:spPr>
          <a:xfrm>
            <a:off x="7616283" y="10734825"/>
            <a:ext cx="9151434" cy="1312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 fontScale="92500"/>
          </a:bodyPr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marL="0" indent="0" algn="ctr" hangingPunct="1">
              <a:buNone/>
            </a:pPr>
            <a:r>
              <a:rPr lang="en-GB" sz="6000">
                <a:solidFill>
                  <a:schemeClr val="bg1">
                    <a:lumMod val="10000"/>
                    <a:lumOff val="90000"/>
                  </a:schemeClr>
                </a:solidFill>
              </a:rPr>
              <a:t>“Making Registration Easy”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C303D7C-F36F-7541-B820-34DECAA81EA9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7EE1018F-8011-EF44-A89B-1E051482C212}"/>
              </a:ext>
            </a:extLst>
          </p:cNvPr>
          <p:cNvSpPr txBox="1">
            <a:spLocks/>
          </p:cNvSpPr>
          <p:nvPr/>
        </p:nvSpPr>
        <p:spPr>
          <a:xfrm>
            <a:off x="8779453" y="8087145"/>
            <a:ext cx="989013" cy="5438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[6]</a:t>
            </a:r>
          </a:p>
        </p:txBody>
      </p:sp>
    </p:spTree>
    <p:extLst>
      <p:ext uri="{BB962C8B-B14F-4D97-AF65-F5344CB8AC3E}">
        <p14:creationId xmlns:p14="http://schemas.microsoft.com/office/powerpoint/2010/main" val="300166373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3E2C8-2C18-4FCD-8071-3527C478E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B9E8A-1A6B-4297-AB56-B1EEE9C2B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en-GB"/>
          </a:p>
          <a:p>
            <a:pPr lvl="1"/>
            <a:r>
              <a:rPr lang="en-GB"/>
              <a:t>Develop a fingerprint recognition system for students to sign into lectures</a:t>
            </a:r>
          </a:p>
          <a:p>
            <a:pPr lvl="1"/>
            <a:r>
              <a:rPr lang="en-GB"/>
              <a:t>Create a web interface that will show all the attendance for lectures, stats and trends</a:t>
            </a:r>
          </a:p>
          <a:p>
            <a:pPr lvl="1"/>
            <a:r>
              <a:rPr lang="en-GB"/>
              <a:t>Allow the lecturer to append student data and time of entry. e.g. if the student failed to use the fingerprint reader</a:t>
            </a:r>
          </a:p>
          <a:p>
            <a:pPr lvl="1"/>
            <a:r>
              <a:rPr lang="en-GB"/>
              <a:t>The system recognises late students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B9774-81B3-4FC5-95CF-43F94A8684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Objectives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2911CEA1-3332-C34C-81F9-EEA3F0935397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</p:spTree>
    <p:extLst>
      <p:ext uri="{BB962C8B-B14F-4D97-AF65-F5344CB8AC3E}">
        <p14:creationId xmlns:p14="http://schemas.microsoft.com/office/powerpoint/2010/main" val="95626345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58B2-885C-4F0D-A03C-4F3DDBB0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BB7B1-5A23-4812-A914-ED46F0F94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I hope this presentation informed you all of our resources that will be used thought out the project</a:t>
            </a:r>
          </a:p>
          <a:p>
            <a:r>
              <a:rPr lang="en-GB" dirty="0"/>
              <a:t>The business we </a:t>
            </a:r>
            <a:r>
              <a:rPr lang="en-GB"/>
              <a:t>will strive </a:t>
            </a:r>
            <a:r>
              <a:rPr lang="en-GB" dirty="0"/>
              <a:t>to become.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7D7870-1253-7342-9EB0-49AA98924304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 dirty="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</p:spTree>
    <p:extLst>
      <p:ext uri="{BB962C8B-B14F-4D97-AF65-F5344CB8AC3E}">
        <p14:creationId xmlns:p14="http://schemas.microsoft.com/office/powerpoint/2010/main" val="382658623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58B2-885C-4F0D-A03C-4F3DDBB0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BB7B1-5A23-4812-A914-ED46F0F94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/>
              <a:t>[1] – Image Finger Print Sensor: </a:t>
            </a:r>
            <a:r>
              <a:rPr lang="en-GB">
                <a:hlinkClick r:id="rId2"/>
              </a:rPr>
              <a:t>https://thepihut.com/products/adafruit-fingerprint-sensor?variant=27740485969&amp;currency=GBP&amp;gclid=Cj0KCQiAno_uBRC1ARIsAB496IWmgTlMjfkMRE0HARldKIxZm42cJ9H9oi5rInqHfypaSK6L3_mhBJwaAhhhEALw_wcB</a:t>
            </a:r>
            <a:endParaRPr lang="en-GB"/>
          </a:p>
          <a:p>
            <a:pPr marL="0" indent="0">
              <a:buNone/>
            </a:pPr>
            <a:r>
              <a:rPr lang="en-GB"/>
              <a:t>[2] – Image Display: </a:t>
            </a:r>
            <a:r>
              <a:rPr lang="en-GB">
                <a:hlinkClick r:id="rId3"/>
              </a:rPr>
              <a:t>https://thepihut.com/products/adafruit-5-0-40-pin-800x480-tft-display-without-touchscreen?variant=27739549969&amp;currency=GBP&amp;gclid=CjwKCAiArJjvBRACEiwA-Wiqq1lDqOh8hgYl9cfy6qj1EYiMhC-0I3cE0BHL2w6j0xXZ_3YCUai_1RoC46UQAvD_BwE</a:t>
            </a:r>
            <a:endParaRPr lang="en-GB"/>
          </a:p>
          <a:p>
            <a:pPr marL="0" indent="0">
              <a:buNone/>
            </a:pPr>
            <a:r>
              <a:rPr lang="en-GB"/>
              <a:t>[3] – Image Raspberry pi 4: </a:t>
            </a:r>
            <a:r>
              <a:rPr lang="en-GB">
                <a:hlinkClick r:id="rId4"/>
              </a:rPr>
              <a:t>https://thepihut.com/products/raspberry-pi-4-model-b</a:t>
            </a:r>
            <a:r>
              <a:rPr lang="en-GB"/>
              <a:t> </a:t>
            </a:r>
          </a:p>
          <a:p>
            <a:pPr marL="0" indent="0">
              <a:buNone/>
            </a:pPr>
            <a:r>
              <a:rPr lang="en-GB"/>
              <a:t>[4] – Image Finger Print Sensor: </a:t>
            </a:r>
            <a:r>
              <a:rPr lang="en-GB">
                <a:hlinkClick r:id="rId2"/>
              </a:rPr>
              <a:t>https://thepihut.com/products/adafruit-fingerprint-sensor?variant=27740485969&amp;currency=GBP&amp;gclid=Cj0KCQiAno_uBRC1ARIsAB496IWmgTlMjfkMRE0HARldKIxZm42cJ9H9oi5rInqHfypaSK6L3_mhBJwaAhhhEALw_wcB</a:t>
            </a:r>
            <a:endParaRPr lang="en-GB"/>
          </a:p>
          <a:p>
            <a:pPr marL="0" indent="0">
              <a:buNone/>
            </a:pPr>
            <a:r>
              <a:rPr lang="en-GB"/>
              <a:t>[5] – IDEs: </a:t>
            </a:r>
            <a:r>
              <a:rPr lang="en-GB">
                <a:hlinkClick r:id="rId5"/>
              </a:rPr>
              <a:t>https://searchsoftwarequality.techtarget.com/definition/integrated-development-environment</a:t>
            </a:r>
            <a:endParaRPr lang="en-GB"/>
          </a:p>
          <a:p>
            <a:pPr marL="0" indent="0">
              <a:buNone/>
            </a:pPr>
            <a:r>
              <a:rPr lang="en-GB"/>
              <a:t>[6] – Limited Liability: </a:t>
            </a:r>
            <a:r>
              <a:rPr lang="en-GB">
                <a:hlinkClick r:id="rId6"/>
              </a:rPr>
              <a:t>https://www.gov.uk/guidance/set-up-and-run-a-limited-liability-partnership-llp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E807AA-A3D7-E546-A789-13281DC4AC09}"/>
              </a:ext>
            </a:extLst>
          </p:cNvPr>
          <p:cNvSpPr txBox="1">
            <a:spLocks/>
          </p:cNvSpPr>
          <p:nvPr/>
        </p:nvSpPr>
        <p:spPr>
          <a:xfrm>
            <a:off x="0" y="13231277"/>
            <a:ext cx="4572000" cy="68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71437" tIns="71437" rIns="71437" bIns="71437">
            <a:noAutofit/>
          </a:bodyPr>
          <a:lstStyle>
            <a:lvl1pPr marL="0" marR="0" indent="0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hangingPunct="1"/>
            <a:r>
              <a:rPr lang="en-US" sz="2400">
                <a:solidFill>
                  <a:schemeClr val="bg1">
                    <a:lumMod val="10000"/>
                    <a:lumOff val="90000"/>
                  </a:schemeClr>
                </a:solidFill>
              </a:rPr>
              <a:t>Cieran Hughes</a:t>
            </a:r>
          </a:p>
        </p:txBody>
      </p:sp>
    </p:spTree>
    <p:extLst>
      <p:ext uri="{BB962C8B-B14F-4D97-AF65-F5344CB8AC3E}">
        <p14:creationId xmlns:p14="http://schemas.microsoft.com/office/powerpoint/2010/main" val="71761852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2B6ED-CEA2-994C-B62F-BBC6A3FA3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106" y="5685352"/>
            <a:ext cx="17145000" cy="6357938"/>
          </a:xfrm>
        </p:spPr>
        <p:txBody>
          <a:bodyPr/>
          <a:lstStyle/>
          <a:p>
            <a:r>
              <a:rPr lang="en-US"/>
              <a:t>The End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3C715A-C68B-B94D-BEDC-316D5A7404FC}"/>
              </a:ext>
            </a:extLst>
          </p:cNvPr>
          <p:cNvSpPr txBox="1">
            <a:spLocks/>
          </p:cNvSpPr>
          <p:nvPr/>
        </p:nvSpPr>
        <p:spPr>
          <a:xfrm>
            <a:off x="1479106" y="8351226"/>
            <a:ext cx="17145000" cy="685444"/>
          </a:xfrm>
          <a:prstGeom prst="rect">
            <a:avLst/>
          </a:prstGeom>
        </p:spPr>
        <p:txBody>
          <a:bodyPr/>
          <a:lstStyle>
            <a:lvl1pPr marL="601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5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90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4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379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823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3268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7128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4157382" marR="0" indent="-601382" algn="l" defTabSz="821531" latinLnBrk="0">
              <a:lnSpc>
                <a:spcPct val="100000"/>
              </a:lnSpc>
              <a:spcBef>
                <a:spcPts val="3900"/>
              </a:spcBef>
              <a:spcAft>
                <a:spcPts val="0"/>
              </a:spcAft>
              <a:buClr>
                <a:schemeClr val="accent1">
                  <a:satOff val="-4060"/>
                </a:schemeClr>
              </a:buClr>
              <a:buSzPct val="104999"/>
              <a:buFont typeface="Avenir Next"/>
              <a:buChar char="‣"/>
              <a:tabLst/>
              <a:defRPr sz="4600" b="0" i="0" u="none" strike="noStrike" cap="none" spc="0" baseline="0">
                <a:ln>
                  <a:noFill/>
                </a:ln>
                <a:solidFill>
                  <a:srgbClr val="838787"/>
                </a:solidFill>
                <a:uFillTx/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marL="0" indent="0" hangingPunct="1">
              <a:buNone/>
            </a:pPr>
            <a:r>
              <a:rPr lang="en-GB" sz="4400">
                <a:solidFill>
                  <a:schemeClr val="bg1">
                    <a:lumMod val="10000"/>
                    <a:lumOff val="90000"/>
                  </a:schemeClr>
                </a:solidFill>
              </a:rPr>
              <a:t>ANY QUESTIONS?</a:t>
            </a:r>
          </a:p>
        </p:txBody>
      </p:sp>
      <p:sp>
        <p:nvSpPr>
          <p:cNvPr id="5" name="Line">
            <a:extLst>
              <a:ext uri="{FF2B5EF4-FFF2-40B4-BE49-F238E27FC236}">
                <a16:creationId xmlns:a16="http://schemas.microsoft.com/office/drawing/2014/main" id="{BF470B5A-DCE9-3F44-8157-AAAC759C3564}"/>
              </a:ext>
            </a:extLst>
          </p:cNvPr>
          <p:cNvSpPr/>
          <p:nvPr/>
        </p:nvSpPr>
        <p:spPr>
          <a:xfrm flipV="1">
            <a:off x="1479106" y="8085519"/>
            <a:ext cx="21425788" cy="87287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71437" tIns="71437" rIns="71437" bIns="71437" anchor="ctr"/>
          <a:lstStyle/>
          <a:p>
            <a:pPr defTabSz="642937">
              <a:spcBef>
                <a:spcPts val="0"/>
              </a:spcBef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404624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New_Template7">
  <a:themeElements>
    <a:clrScheme name="New_Template7">
      <a:dk1>
        <a:srgbClr val="222222"/>
      </a:dk1>
      <a:lt1>
        <a:srgbClr val="838787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l" defTabSz="821531" rtl="0" fontAlgn="auto" latinLnBrk="0" hangingPunct="0">
          <a:lnSpc>
            <a:spcPct val="100000"/>
          </a:lnSpc>
          <a:spcBef>
            <a:spcPts val="330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7">
  <a:themeElements>
    <a:clrScheme name="New_Template7">
      <a:dk1>
        <a:srgbClr val="000000"/>
      </a:dk1>
      <a:lt1>
        <a:srgbClr val="FFFFFF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l" defTabSz="821531" rtl="0" fontAlgn="auto" latinLnBrk="0" hangingPunct="0">
          <a:lnSpc>
            <a:spcPct val="100000"/>
          </a:lnSpc>
          <a:spcBef>
            <a:spcPts val="330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586</Words>
  <Application>Microsoft Macintosh PowerPoint</Application>
  <PresentationFormat>Custom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Avenir Next</vt:lpstr>
      <vt:lpstr>Avenir Next Medium</vt:lpstr>
      <vt:lpstr>DIN Alternate</vt:lpstr>
      <vt:lpstr>DIN Condensed</vt:lpstr>
      <vt:lpstr>Helvetica</vt:lpstr>
      <vt:lpstr>Helvetica Neue</vt:lpstr>
      <vt:lpstr>New_Template7</vt:lpstr>
      <vt:lpstr>PowerPoint Presentation</vt:lpstr>
      <vt:lpstr>TEAM</vt:lpstr>
      <vt:lpstr>Contents</vt:lpstr>
      <vt:lpstr>Introduction </vt:lpstr>
      <vt:lpstr>PowerPoint Presentation</vt:lpstr>
      <vt:lpstr>Resource Planning</vt:lpstr>
      <vt:lpstr>Resource Planning</vt:lpstr>
      <vt:lpstr>Business</vt:lpstr>
      <vt:lpstr>Business</vt:lpstr>
      <vt:lpstr>Conclusion </vt:lpstr>
      <vt:lpstr>References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cieran hughes</dc:title>
  <dc:creator>kai Regan</dc:creator>
  <cp:lastModifiedBy>Cieran Hughes</cp:lastModifiedBy>
  <cp:revision>8</cp:revision>
  <dcterms:modified xsi:type="dcterms:W3CDTF">2019-12-04T13:43:51Z</dcterms:modified>
</cp:coreProperties>
</file>