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8" r:id="rId1"/>
  </p:sldMasterIdLst>
  <p:sldIdLst>
    <p:sldId id="256" r:id="rId2"/>
    <p:sldId id="258" r:id="rId3"/>
    <p:sldId id="257" r:id="rId4"/>
    <p:sldId id="265" r:id="rId5"/>
    <p:sldId id="268" r:id="rId6"/>
    <p:sldId id="259" r:id="rId7"/>
    <p:sldId id="260" r:id="rId8"/>
    <p:sldId id="271" r:id="rId9"/>
    <p:sldId id="272" r:id="rId10"/>
    <p:sldId id="273" r:id="rId11"/>
    <p:sldId id="274" r:id="rId12"/>
    <p:sldId id="262" r:id="rId13"/>
    <p:sldId id="264" r:id="rId14"/>
    <p:sldId id="267" r:id="rId15"/>
    <p:sldId id="270" r:id="rId16"/>
    <p:sldId id="266" r:id="rId17"/>
    <p:sldId id="269" r:id="rId18"/>
    <p:sldId id="263" r:id="rId19"/>
    <p:sldId id="261" r:id="rId20"/>
    <p:sldId id="275"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6D75BF-D4D0-491D-8159-E51C42D2FFF1}" v="469" dt="2022-02-17T13:45:18.665"/>
    <p1510:client id="{0670C382-7228-41AE-918B-A03764598DC0}" v="152" dt="2022-02-18T10:57:22.856"/>
    <p1510:client id="{19EF9E21-8D4D-4F21-9B76-56D00831ABC4}" v="6" dt="2022-02-17T13:47:58.352"/>
    <p1510:client id="{28907655-36A2-4EF2-AD78-D147C1D841D7}" v="32" dt="2022-02-24T20:42:12.864"/>
    <p1510:client id="{3495DF7F-B968-4779-93A4-083026222C2D}" v="158" dt="2022-02-17T10:37:36.490"/>
    <p1510:client id="{455E8F6B-138B-49D9-AAA3-0F1C830C25F1}" v="157" dt="2022-02-17T17:53:16.332"/>
    <p1510:client id="{493FF73A-A2AB-65CF-037D-2C48F1719A3D}" v="46" dt="2022-02-25T17:10:51.175"/>
    <p1510:client id="{51046A85-DDFB-40A2-B637-A8EDBB5287D3}" v="3" dt="2022-02-24T10:57:07.433"/>
    <p1510:client id="{52BBD55F-6C78-4BF7-98B0-E15F6C3B18DA}" v="68" dt="2022-02-17T12:10:51.221"/>
    <p1510:client id="{78B0AAD0-7074-4FA2-9292-0DD8F4B94E06}" v="2478" dt="2022-02-25T17:02:09.351"/>
    <p1510:client id="{8C850EDA-4CA7-42C0-9344-A5DD8505B49D}" v="87" dt="2022-02-17T18:09:03.150"/>
    <p1510:client id="{9416B917-23D4-4D28-B750-44FA6814E8EC}" v="1039" dt="2022-02-25T13:42:59.832"/>
    <p1510:client id="{E2402C5D-6A96-45B8-80B9-74E09E0E0350}" v="39" dt="2022-02-24T20:25:54.660"/>
    <p1510:client id="{F31DBE76-D8AC-4EE8-9D56-E1BE56B987C4}" v="46" dt="2022-02-25T17:20:31.639"/>
    <p1510:client id="{FBE0B0EF-97C0-4641-A222-AA6E12B42B1A}" v="1488" dt="2022-02-24T13:06:19.4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rena Bailey (2025320)" userId="S::2025320@student.uwtsd.ac.uk::1c973d81-5c97-4270-b91c-9a8c7293eb2f" providerId="AD" clId="Web-{FBE0B0EF-97C0-4641-A222-AA6E12B42B1A}"/>
    <pc:docChg chg="addSld modSld sldOrd">
      <pc:chgData name="Serena Bailey (2025320)" userId="S::2025320@student.uwtsd.ac.uk::1c973d81-5c97-4270-b91c-9a8c7293eb2f" providerId="AD" clId="Web-{FBE0B0EF-97C0-4641-A222-AA6E12B42B1A}" dt="2022-02-24T13:06:19.419" v="1190" actId="20577"/>
      <pc:docMkLst>
        <pc:docMk/>
      </pc:docMkLst>
      <pc:sldChg chg="modSp ord">
        <pc:chgData name="Serena Bailey (2025320)" userId="S::2025320@student.uwtsd.ac.uk::1c973d81-5c97-4270-b91c-9a8c7293eb2f" providerId="AD" clId="Web-{FBE0B0EF-97C0-4641-A222-AA6E12B42B1A}" dt="2022-02-24T12:37:50.458" v="858"/>
        <pc:sldMkLst>
          <pc:docMk/>
          <pc:sldMk cId="1627957652" sldId="261"/>
        </pc:sldMkLst>
        <pc:spChg chg="mod">
          <ac:chgData name="Serena Bailey (2025320)" userId="S::2025320@student.uwtsd.ac.uk::1c973d81-5c97-4270-b91c-9a8c7293eb2f" providerId="AD" clId="Web-{FBE0B0EF-97C0-4641-A222-AA6E12B42B1A}" dt="2022-02-24T11:04:46.426" v="12" actId="20577"/>
          <ac:spMkLst>
            <pc:docMk/>
            <pc:sldMk cId="1627957652" sldId="261"/>
            <ac:spMk id="2" creationId="{C58FE362-AF07-40F7-BC02-87954581221F}"/>
          </ac:spMkLst>
        </pc:spChg>
        <pc:spChg chg="mod">
          <ac:chgData name="Serena Bailey (2025320)" userId="S::2025320@student.uwtsd.ac.uk::1c973d81-5c97-4270-b91c-9a8c7293eb2f" providerId="AD" clId="Web-{FBE0B0EF-97C0-4641-A222-AA6E12B42B1A}" dt="2022-02-24T12:32:57.811" v="851" actId="20577"/>
          <ac:spMkLst>
            <pc:docMk/>
            <pc:sldMk cId="1627957652" sldId="261"/>
            <ac:spMk id="3" creationId="{025DE6DB-D212-4CF2-B103-7CBA054247DA}"/>
          </ac:spMkLst>
        </pc:spChg>
      </pc:sldChg>
      <pc:sldChg chg="addSp delSp modSp new ord">
        <pc:chgData name="Serena Bailey (2025320)" userId="S::2025320@student.uwtsd.ac.uk::1c973d81-5c97-4270-b91c-9a8c7293eb2f" providerId="AD" clId="Web-{FBE0B0EF-97C0-4641-A222-AA6E12B42B1A}" dt="2022-02-24T12:40:05.570" v="863" actId="20577"/>
        <pc:sldMkLst>
          <pc:docMk/>
          <pc:sldMk cId="1488831220" sldId="262"/>
        </pc:sldMkLst>
        <pc:spChg chg="mod">
          <ac:chgData name="Serena Bailey (2025320)" userId="S::2025320@student.uwtsd.ac.uk::1c973d81-5c97-4270-b91c-9a8c7293eb2f" providerId="AD" clId="Web-{FBE0B0EF-97C0-4641-A222-AA6E12B42B1A}" dt="2022-02-24T12:37:47.442" v="857" actId="20577"/>
          <ac:spMkLst>
            <pc:docMk/>
            <pc:sldMk cId="1488831220" sldId="262"/>
            <ac:spMk id="2" creationId="{DA3306D2-0BF7-464F-A10B-4490A2164E6B}"/>
          </ac:spMkLst>
        </pc:spChg>
        <pc:spChg chg="del mod">
          <ac:chgData name="Serena Bailey (2025320)" userId="S::2025320@student.uwtsd.ac.uk::1c973d81-5c97-4270-b91c-9a8c7293eb2f" providerId="AD" clId="Web-{FBE0B0EF-97C0-4641-A222-AA6E12B42B1A}" dt="2022-02-24T11:54:03.024" v="482"/>
          <ac:spMkLst>
            <pc:docMk/>
            <pc:sldMk cId="1488831220" sldId="262"/>
            <ac:spMk id="3" creationId="{BF4FECA5-9F02-4CCD-80ED-B6AF893BD0DE}"/>
          </ac:spMkLst>
        </pc:spChg>
        <pc:spChg chg="add mod">
          <ac:chgData name="Serena Bailey (2025320)" userId="S::2025320@student.uwtsd.ac.uk::1c973d81-5c97-4270-b91c-9a8c7293eb2f" providerId="AD" clId="Web-{FBE0B0EF-97C0-4641-A222-AA6E12B42B1A}" dt="2022-02-24T12:28:50.149" v="755" actId="14100"/>
          <ac:spMkLst>
            <pc:docMk/>
            <pc:sldMk cId="1488831220" sldId="262"/>
            <ac:spMk id="4" creationId="{C1F7A53A-EBFD-4055-A9AE-AB4CE4C3D946}"/>
          </ac:spMkLst>
        </pc:spChg>
        <pc:spChg chg="add del mod">
          <ac:chgData name="Serena Bailey (2025320)" userId="S::2025320@student.uwtsd.ac.uk::1c973d81-5c97-4270-b91c-9a8c7293eb2f" providerId="AD" clId="Web-{FBE0B0EF-97C0-4641-A222-AA6E12B42B1A}" dt="2022-02-24T11:54:08.836" v="483"/>
          <ac:spMkLst>
            <pc:docMk/>
            <pc:sldMk cId="1488831220" sldId="262"/>
            <ac:spMk id="6" creationId="{ABEEC113-ABEF-46F0-9512-12C6F6CEF8FB}"/>
          </ac:spMkLst>
        </pc:spChg>
        <pc:spChg chg="add mod">
          <ac:chgData name="Serena Bailey (2025320)" userId="S::2025320@student.uwtsd.ac.uk::1c973d81-5c97-4270-b91c-9a8c7293eb2f" providerId="AD" clId="Web-{FBE0B0EF-97C0-4641-A222-AA6E12B42B1A}" dt="2022-02-24T12:29:36.181" v="758" actId="20577"/>
          <ac:spMkLst>
            <pc:docMk/>
            <pc:sldMk cId="1488831220" sldId="262"/>
            <ac:spMk id="7" creationId="{E42D981F-C360-4173-A521-EADC064207DB}"/>
          </ac:spMkLst>
        </pc:spChg>
        <pc:spChg chg="add mod">
          <ac:chgData name="Serena Bailey (2025320)" userId="S::2025320@student.uwtsd.ac.uk::1c973d81-5c97-4270-b91c-9a8c7293eb2f" providerId="AD" clId="Web-{FBE0B0EF-97C0-4641-A222-AA6E12B42B1A}" dt="2022-02-24T12:40:05.570" v="863" actId="20577"/>
          <ac:spMkLst>
            <pc:docMk/>
            <pc:sldMk cId="1488831220" sldId="262"/>
            <ac:spMk id="8" creationId="{193DD127-20DD-4046-B246-2904B0820BB9}"/>
          </ac:spMkLst>
        </pc:spChg>
      </pc:sldChg>
      <pc:sldChg chg="modSp new">
        <pc:chgData name="Serena Bailey (2025320)" userId="S::2025320@student.uwtsd.ac.uk::1c973d81-5c97-4270-b91c-9a8c7293eb2f" providerId="AD" clId="Web-{FBE0B0EF-97C0-4641-A222-AA6E12B42B1A}" dt="2022-02-24T12:28:26.664" v="754" actId="20577"/>
        <pc:sldMkLst>
          <pc:docMk/>
          <pc:sldMk cId="2454499854" sldId="263"/>
        </pc:sldMkLst>
        <pc:spChg chg="mod">
          <ac:chgData name="Serena Bailey (2025320)" userId="S::2025320@student.uwtsd.ac.uk::1c973d81-5c97-4270-b91c-9a8c7293eb2f" providerId="AD" clId="Web-{FBE0B0EF-97C0-4641-A222-AA6E12B42B1A}" dt="2022-02-24T12:28:26.664" v="754" actId="20577"/>
          <ac:spMkLst>
            <pc:docMk/>
            <pc:sldMk cId="2454499854" sldId="263"/>
            <ac:spMk id="2" creationId="{73D0715A-8807-42FE-85EB-661C10C3509D}"/>
          </ac:spMkLst>
        </pc:spChg>
        <pc:spChg chg="mod">
          <ac:chgData name="Serena Bailey (2025320)" userId="S::2025320@student.uwtsd.ac.uk::1c973d81-5c97-4270-b91c-9a8c7293eb2f" providerId="AD" clId="Web-{FBE0B0EF-97C0-4641-A222-AA6E12B42B1A}" dt="2022-02-24T12:27:32.491" v="734" actId="20577"/>
          <ac:spMkLst>
            <pc:docMk/>
            <pc:sldMk cId="2454499854" sldId="263"/>
            <ac:spMk id="3" creationId="{9FD4D5E1-92F4-44B7-BF59-5D143F05D6B6}"/>
          </ac:spMkLst>
        </pc:spChg>
      </pc:sldChg>
      <pc:sldChg chg="addSp modSp new">
        <pc:chgData name="Serena Bailey (2025320)" userId="S::2025320@student.uwtsd.ac.uk::1c973d81-5c97-4270-b91c-9a8c7293eb2f" providerId="AD" clId="Web-{FBE0B0EF-97C0-4641-A222-AA6E12B42B1A}" dt="2022-02-24T13:06:19.419" v="1190" actId="20577"/>
        <pc:sldMkLst>
          <pc:docMk/>
          <pc:sldMk cId="2980155985" sldId="264"/>
        </pc:sldMkLst>
        <pc:spChg chg="mod">
          <ac:chgData name="Serena Bailey (2025320)" userId="S::2025320@student.uwtsd.ac.uk::1c973d81-5c97-4270-b91c-9a8c7293eb2f" providerId="AD" clId="Web-{FBE0B0EF-97C0-4641-A222-AA6E12B42B1A}" dt="2022-02-24T12:46:06.641" v="876" actId="20577"/>
          <ac:spMkLst>
            <pc:docMk/>
            <pc:sldMk cId="2980155985" sldId="264"/>
            <ac:spMk id="2" creationId="{D67F7A78-2BDC-447E-A879-F0F9A0EDE63D}"/>
          </ac:spMkLst>
        </pc:spChg>
        <pc:spChg chg="mod">
          <ac:chgData name="Serena Bailey (2025320)" userId="S::2025320@student.uwtsd.ac.uk::1c973d81-5c97-4270-b91c-9a8c7293eb2f" providerId="AD" clId="Web-{FBE0B0EF-97C0-4641-A222-AA6E12B42B1A}" dt="2022-02-24T13:06:19.419" v="1190" actId="20577"/>
          <ac:spMkLst>
            <pc:docMk/>
            <pc:sldMk cId="2980155985" sldId="264"/>
            <ac:spMk id="3" creationId="{293905BB-4072-47DD-907B-1F8C0893D59F}"/>
          </ac:spMkLst>
        </pc:spChg>
        <pc:graphicFrameChg chg="add mod modGraphic">
          <ac:chgData name="Serena Bailey (2025320)" userId="S::2025320@student.uwtsd.ac.uk::1c973d81-5c97-4270-b91c-9a8c7293eb2f" providerId="AD" clId="Web-{FBE0B0EF-97C0-4641-A222-AA6E12B42B1A}" dt="2022-02-24T12:57:26.172" v="1125" actId="1076"/>
          <ac:graphicFrameMkLst>
            <pc:docMk/>
            <pc:sldMk cId="2980155985" sldId="264"/>
            <ac:graphicFrameMk id="4" creationId="{8B1CEA90-5068-4117-B7A5-53C85BA84FCA}"/>
          </ac:graphicFrameMkLst>
        </pc:graphicFrameChg>
      </pc:sldChg>
    </pc:docChg>
  </pc:docChgLst>
  <pc:docChgLst>
    <pc:chgData name="Serena Bailey (2025320)" userId="S::2025320@student.uwtsd.ac.uk::1c973d81-5c97-4270-b91c-9a8c7293eb2f" providerId="AD" clId="Web-{455E8F6B-138B-49D9-AAA3-0F1C830C25F1}"/>
    <pc:docChg chg="addSld delSld modSld">
      <pc:chgData name="Serena Bailey (2025320)" userId="S::2025320@student.uwtsd.ac.uk::1c973d81-5c97-4270-b91c-9a8c7293eb2f" providerId="AD" clId="Web-{455E8F6B-138B-49D9-AAA3-0F1C830C25F1}" dt="2022-02-17T17:53:16.332" v="153" actId="14100"/>
      <pc:docMkLst>
        <pc:docMk/>
      </pc:docMkLst>
      <pc:sldChg chg="modSp">
        <pc:chgData name="Serena Bailey (2025320)" userId="S::2025320@student.uwtsd.ac.uk::1c973d81-5c97-4270-b91c-9a8c7293eb2f" providerId="AD" clId="Web-{455E8F6B-138B-49D9-AAA3-0F1C830C25F1}" dt="2022-02-17T17:36:18.319" v="106" actId="1076"/>
        <pc:sldMkLst>
          <pc:docMk/>
          <pc:sldMk cId="109857222" sldId="256"/>
        </pc:sldMkLst>
        <pc:picChg chg="mod">
          <ac:chgData name="Serena Bailey (2025320)" userId="S::2025320@student.uwtsd.ac.uk::1c973d81-5c97-4270-b91c-9a8c7293eb2f" providerId="AD" clId="Web-{455E8F6B-138B-49D9-AAA3-0F1C830C25F1}" dt="2022-02-17T17:36:18.319" v="106" actId="1076"/>
          <ac:picMkLst>
            <pc:docMk/>
            <pc:sldMk cId="109857222" sldId="256"/>
            <ac:picMk id="4" creationId="{33D3D0C8-C5C6-4733-A0BC-B79262D2E65E}"/>
          </ac:picMkLst>
        </pc:picChg>
      </pc:sldChg>
      <pc:sldChg chg="addSp delSp modSp addAnim modAnim">
        <pc:chgData name="Serena Bailey (2025320)" userId="S::2025320@student.uwtsd.ac.uk::1c973d81-5c97-4270-b91c-9a8c7293eb2f" providerId="AD" clId="Web-{455E8F6B-138B-49D9-AAA3-0F1C830C25F1}" dt="2022-02-17T17:44:26.083" v="141"/>
        <pc:sldMkLst>
          <pc:docMk/>
          <pc:sldMk cId="3849776011" sldId="259"/>
        </pc:sldMkLst>
        <pc:spChg chg="add del mod">
          <ac:chgData name="Serena Bailey (2025320)" userId="S::2025320@student.uwtsd.ac.uk::1c973d81-5c97-4270-b91c-9a8c7293eb2f" providerId="AD" clId="Web-{455E8F6B-138B-49D9-AAA3-0F1C830C25F1}" dt="2022-02-17T17:24:27.987" v="42"/>
          <ac:spMkLst>
            <pc:docMk/>
            <pc:sldMk cId="3849776011" sldId="259"/>
            <ac:spMk id="3" creationId="{7ADF12D6-A83A-4810-9347-F50EBEEA5BDD}"/>
          </ac:spMkLst>
        </pc:spChg>
        <pc:spChg chg="mod">
          <ac:chgData name="Serena Bailey (2025320)" userId="S::2025320@student.uwtsd.ac.uk::1c973d81-5c97-4270-b91c-9a8c7293eb2f" providerId="AD" clId="Web-{455E8F6B-138B-49D9-AAA3-0F1C830C25F1}" dt="2022-02-17T17:29:11.745" v="60"/>
          <ac:spMkLst>
            <pc:docMk/>
            <pc:sldMk cId="3849776011" sldId="259"/>
            <ac:spMk id="4" creationId="{2A54E05F-60FA-4DE6-B518-D5D0D67DDEEC}"/>
          </ac:spMkLst>
        </pc:spChg>
        <pc:spChg chg="mod">
          <ac:chgData name="Serena Bailey (2025320)" userId="S::2025320@student.uwtsd.ac.uk::1c973d81-5c97-4270-b91c-9a8c7293eb2f" providerId="AD" clId="Web-{455E8F6B-138B-49D9-AAA3-0F1C830C25F1}" dt="2022-02-17T17:29:20.261" v="61"/>
          <ac:spMkLst>
            <pc:docMk/>
            <pc:sldMk cId="3849776011" sldId="259"/>
            <ac:spMk id="5" creationId="{948683BF-A0CF-459E-B04D-A03028A28472}"/>
          </ac:spMkLst>
        </pc:spChg>
        <pc:spChg chg="mod">
          <ac:chgData name="Serena Bailey (2025320)" userId="S::2025320@student.uwtsd.ac.uk::1c973d81-5c97-4270-b91c-9a8c7293eb2f" providerId="AD" clId="Web-{455E8F6B-138B-49D9-AAA3-0F1C830C25F1}" dt="2022-02-17T17:29:34.980" v="63"/>
          <ac:spMkLst>
            <pc:docMk/>
            <pc:sldMk cId="3849776011" sldId="259"/>
            <ac:spMk id="7" creationId="{47E8A9E9-7B65-46B1-B3B2-43A03E4FBA8A}"/>
          </ac:spMkLst>
        </pc:spChg>
        <pc:spChg chg="mod">
          <ac:chgData name="Serena Bailey (2025320)" userId="S::2025320@student.uwtsd.ac.uk::1c973d81-5c97-4270-b91c-9a8c7293eb2f" providerId="AD" clId="Web-{455E8F6B-138B-49D9-AAA3-0F1C830C25F1}" dt="2022-02-17T17:28:44.744" v="57"/>
          <ac:spMkLst>
            <pc:docMk/>
            <pc:sldMk cId="3849776011" sldId="259"/>
            <ac:spMk id="10" creationId="{CF91D0EF-EDED-46A5-A8EE-2F243A3F23D3}"/>
          </ac:spMkLst>
        </pc:spChg>
        <pc:spChg chg="mod">
          <ac:chgData name="Serena Bailey (2025320)" userId="S::2025320@student.uwtsd.ac.uk::1c973d81-5c97-4270-b91c-9a8c7293eb2f" providerId="AD" clId="Web-{455E8F6B-138B-49D9-AAA3-0F1C830C25F1}" dt="2022-02-17T17:33:28.096" v="85" actId="20577"/>
          <ac:spMkLst>
            <pc:docMk/>
            <pc:sldMk cId="3849776011" sldId="259"/>
            <ac:spMk id="11" creationId="{4A7D8CAD-017A-41CE-B66C-DD21AA1E6019}"/>
          </ac:spMkLst>
        </pc:spChg>
        <pc:spChg chg="add del mod">
          <ac:chgData name="Serena Bailey (2025320)" userId="S::2025320@student.uwtsd.ac.uk::1c973d81-5c97-4270-b91c-9a8c7293eb2f" providerId="AD" clId="Web-{455E8F6B-138B-49D9-AAA3-0F1C830C25F1}" dt="2022-02-17T17:35:08.848" v="97"/>
          <ac:spMkLst>
            <pc:docMk/>
            <pc:sldMk cId="3849776011" sldId="259"/>
            <ac:spMk id="12" creationId="{E302183A-BA3E-4BF1-8AD0-9B5B30AE848B}"/>
          </ac:spMkLst>
        </pc:spChg>
        <pc:picChg chg="add del mod">
          <ac:chgData name="Serena Bailey (2025320)" userId="S::2025320@student.uwtsd.ac.uk::1c973d81-5c97-4270-b91c-9a8c7293eb2f" providerId="AD" clId="Web-{455E8F6B-138B-49D9-AAA3-0F1C830C25F1}" dt="2022-02-17T17:24:27.987" v="43"/>
          <ac:picMkLst>
            <pc:docMk/>
            <pc:sldMk cId="3849776011" sldId="259"/>
            <ac:picMk id="2" creationId="{52C79492-99E1-42CC-BD09-A5E21ECBA96B}"/>
          </ac:picMkLst>
        </pc:picChg>
        <pc:picChg chg="add mod ord">
          <ac:chgData name="Serena Bailey (2025320)" userId="S::2025320@student.uwtsd.ac.uk::1c973d81-5c97-4270-b91c-9a8c7293eb2f" providerId="AD" clId="Web-{455E8F6B-138B-49D9-AAA3-0F1C830C25F1}" dt="2022-02-17T17:25:49.270" v="51"/>
          <ac:picMkLst>
            <pc:docMk/>
            <pc:sldMk cId="3849776011" sldId="259"/>
            <ac:picMk id="8" creationId="{57EE1297-CA81-4299-B0FB-8C6E08AD9344}"/>
          </ac:picMkLst>
        </pc:picChg>
        <pc:picChg chg="add mod">
          <ac:chgData name="Serena Bailey (2025320)" userId="S::2025320@student.uwtsd.ac.uk::1c973d81-5c97-4270-b91c-9a8c7293eb2f" providerId="AD" clId="Web-{455E8F6B-138B-49D9-AAA3-0F1C830C25F1}" dt="2022-02-17T17:35:45.052" v="104" actId="14100"/>
          <ac:picMkLst>
            <pc:docMk/>
            <pc:sldMk cId="3849776011" sldId="259"/>
            <ac:picMk id="9" creationId="{BE8CCB55-3437-4500-8900-6AB0BEAC42ED}"/>
          </ac:picMkLst>
        </pc:picChg>
        <pc:picChg chg="del mod">
          <ac:chgData name="Serena Bailey (2025320)" userId="S::2025320@student.uwtsd.ac.uk::1c973d81-5c97-4270-b91c-9a8c7293eb2f" providerId="AD" clId="Web-{455E8F6B-138B-49D9-AAA3-0F1C830C25F1}" dt="2022-02-17T17:21:23.013" v="4"/>
          <ac:picMkLst>
            <pc:docMk/>
            <pc:sldMk cId="3849776011" sldId="259"/>
            <ac:picMk id="17" creationId="{33762197-21B0-49DD-AC24-9196EBAD96B9}"/>
          </ac:picMkLst>
        </pc:picChg>
      </pc:sldChg>
      <pc:sldChg chg="addSp delSp modSp new">
        <pc:chgData name="Serena Bailey (2025320)" userId="S::2025320@student.uwtsd.ac.uk::1c973d81-5c97-4270-b91c-9a8c7293eb2f" providerId="AD" clId="Web-{455E8F6B-138B-49D9-AAA3-0F1C830C25F1}" dt="2022-02-17T17:53:16.332" v="153" actId="14100"/>
        <pc:sldMkLst>
          <pc:docMk/>
          <pc:sldMk cId="3627984386" sldId="260"/>
        </pc:sldMkLst>
        <pc:spChg chg="del">
          <ac:chgData name="Serena Bailey (2025320)" userId="S::2025320@student.uwtsd.ac.uk::1c973d81-5c97-4270-b91c-9a8c7293eb2f" providerId="AD" clId="Web-{455E8F6B-138B-49D9-AAA3-0F1C830C25F1}" dt="2022-02-17T17:36:40.976" v="107"/>
          <ac:spMkLst>
            <pc:docMk/>
            <pc:sldMk cId="3627984386" sldId="260"/>
            <ac:spMk id="2" creationId="{D074CCFC-C728-4375-AF74-A0403A3F1288}"/>
          </ac:spMkLst>
        </pc:spChg>
        <pc:spChg chg="del">
          <ac:chgData name="Serena Bailey (2025320)" userId="S::2025320@student.uwtsd.ac.uk::1c973d81-5c97-4270-b91c-9a8c7293eb2f" providerId="AD" clId="Web-{455E8F6B-138B-49D9-AAA3-0F1C830C25F1}" dt="2022-02-17T17:36:44.007" v="108"/>
          <ac:spMkLst>
            <pc:docMk/>
            <pc:sldMk cId="3627984386" sldId="260"/>
            <ac:spMk id="3" creationId="{76AAD02B-ECE5-4702-84E3-70450F9C3101}"/>
          </ac:spMkLst>
        </pc:spChg>
        <pc:spChg chg="add mod">
          <ac:chgData name="Serena Bailey (2025320)" userId="S::2025320@student.uwtsd.ac.uk::1c973d81-5c97-4270-b91c-9a8c7293eb2f" providerId="AD" clId="Web-{455E8F6B-138B-49D9-AAA3-0F1C830C25F1}" dt="2022-02-17T17:43:07.127" v="129" actId="20577"/>
          <ac:spMkLst>
            <pc:docMk/>
            <pc:sldMk cId="3627984386" sldId="260"/>
            <ac:spMk id="4" creationId="{21A34973-4C10-4033-B83F-70466CCEA707}"/>
          </ac:spMkLst>
        </pc:spChg>
        <pc:spChg chg="add del">
          <ac:chgData name="Serena Bailey (2025320)" userId="S::2025320@student.uwtsd.ac.uk::1c973d81-5c97-4270-b91c-9a8c7293eb2f" providerId="AD" clId="Web-{455E8F6B-138B-49D9-AAA3-0F1C830C25F1}" dt="2022-02-17T17:38:22.666" v="126"/>
          <ac:spMkLst>
            <pc:docMk/>
            <pc:sldMk cId="3627984386" sldId="260"/>
            <ac:spMk id="5" creationId="{B0E645ED-9CFE-4925-B7AA-11379E848CEC}"/>
          </ac:spMkLst>
        </pc:spChg>
        <pc:spChg chg="add del mod">
          <ac:chgData name="Serena Bailey (2025320)" userId="S::2025320@student.uwtsd.ac.uk::1c973d81-5c97-4270-b91c-9a8c7293eb2f" providerId="AD" clId="Web-{455E8F6B-138B-49D9-AAA3-0F1C830C25F1}" dt="2022-02-17T17:52:38.346" v="146"/>
          <ac:spMkLst>
            <pc:docMk/>
            <pc:sldMk cId="3627984386" sldId="260"/>
            <ac:spMk id="6" creationId="{2462EA6D-1CB1-41B7-B874-7F2EA6F97EF4}"/>
          </ac:spMkLst>
        </pc:spChg>
        <pc:spChg chg="add mod">
          <ac:chgData name="Serena Bailey (2025320)" userId="S::2025320@student.uwtsd.ac.uk::1c973d81-5c97-4270-b91c-9a8c7293eb2f" providerId="AD" clId="Web-{455E8F6B-138B-49D9-AAA3-0F1C830C25F1}" dt="2022-02-17T17:53:16.332" v="153" actId="14100"/>
          <ac:spMkLst>
            <pc:docMk/>
            <pc:sldMk cId="3627984386" sldId="260"/>
            <ac:spMk id="7" creationId="{C83371D3-BDDC-4C55-B55E-14E2C21868D9}"/>
          </ac:spMkLst>
        </pc:spChg>
      </pc:sldChg>
      <pc:sldChg chg="addSp delSp modSp del">
        <pc:chgData name="Serena Bailey (2025320)" userId="S::2025320@student.uwtsd.ac.uk::1c973d81-5c97-4270-b91c-9a8c7293eb2f" providerId="AD" clId="Web-{455E8F6B-138B-49D9-AAA3-0F1C830C25F1}" dt="2022-02-17T17:23:12.328" v="25"/>
        <pc:sldMkLst>
          <pc:docMk/>
          <pc:sldMk cId="3872066896" sldId="260"/>
        </pc:sldMkLst>
        <pc:spChg chg="add del mod">
          <ac:chgData name="Serena Bailey (2025320)" userId="S::2025320@student.uwtsd.ac.uk::1c973d81-5c97-4270-b91c-9a8c7293eb2f" providerId="AD" clId="Web-{455E8F6B-138B-49D9-AAA3-0F1C830C25F1}" dt="2022-02-17T17:22:13.592" v="12"/>
          <ac:spMkLst>
            <pc:docMk/>
            <pc:sldMk cId="3872066896" sldId="260"/>
            <ac:spMk id="3" creationId="{1490D80A-5DDD-4D48-A023-30B0B16BC658}"/>
          </ac:spMkLst>
        </pc:spChg>
        <pc:picChg chg="add mod">
          <ac:chgData name="Serena Bailey (2025320)" userId="S::2025320@student.uwtsd.ac.uk::1c973d81-5c97-4270-b91c-9a8c7293eb2f" providerId="AD" clId="Web-{455E8F6B-138B-49D9-AAA3-0F1C830C25F1}" dt="2022-02-17T17:22:55.703" v="24" actId="14100"/>
          <ac:picMkLst>
            <pc:docMk/>
            <pc:sldMk cId="3872066896" sldId="260"/>
            <ac:picMk id="2" creationId="{01C1B6CE-0195-492D-9795-9487515C3400}"/>
          </ac:picMkLst>
        </pc:picChg>
      </pc:sldChg>
    </pc:docChg>
  </pc:docChgLst>
  <pc:docChgLst>
    <pc:chgData name="Serena Bailey (2025320)" userId="S::2025320@student.uwtsd.ac.uk::1c973d81-5c97-4270-b91c-9a8c7293eb2f" providerId="AD" clId="Web-{056D75BF-D4D0-491D-8159-E51C42D2FFF1}"/>
    <pc:docChg chg="addSld modSld">
      <pc:chgData name="Serena Bailey (2025320)" userId="S::2025320@student.uwtsd.ac.uk::1c973d81-5c97-4270-b91c-9a8c7293eb2f" providerId="AD" clId="Web-{056D75BF-D4D0-491D-8159-E51C42D2FFF1}" dt="2022-02-17T13:45:18.665" v="465" actId="1076"/>
      <pc:docMkLst>
        <pc:docMk/>
      </pc:docMkLst>
      <pc:sldChg chg="modSp">
        <pc:chgData name="Serena Bailey (2025320)" userId="S::2025320@student.uwtsd.ac.uk::1c973d81-5c97-4270-b91c-9a8c7293eb2f" providerId="AD" clId="Web-{056D75BF-D4D0-491D-8159-E51C42D2FFF1}" dt="2022-02-17T12:20:17.236" v="14" actId="1076"/>
        <pc:sldMkLst>
          <pc:docMk/>
          <pc:sldMk cId="3501617901" sldId="257"/>
        </pc:sldMkLst>
        <pc:spChg chg="mod">
          <ac:chgData name="Serena Bailey (2025320)" userId="S::2025320@student.uwtsd.ac.uk::1c973d81-5c97-4270-b91c-9a8c7293eb2f" providerId="AD" clId="Web-{056D75BF-D4D0-491D-8159-E51C42D2FFF1}" dt="2022-02-17T12:19:41.407" v="10" actId="14100"/>
          <ac:spMkLst>
            <pc:docMk/>
            <pc:sldMk cId="3501617901" sldId="257"/>
            <ac:spMk id="2" creationId="{D644F1B2-4C43-4C28-BE40-9AC700C9A9CD}"/>
          </ac:spMkLst>
        </pc:spChg>
        <pc:picChg chg="mod">
          <ac:chgData name="Serena Bailey (2025320)" userId="S::2025320@student.uwtsd.ac.uk::1c973d81-5c97-4270-b91c-9a8c7293eb2f" providerId="AD" clId="Web-{056D75BF-D4D0-491D-8159-E51C42D2FFF1}" dt="2022-02-17T12:20:17.236" v="14" actId="1076"/>
          <ac:picMkLst>
            <pc:docMk/>
            <pc:sldMk cId="3501617901" sldId="257"/>
            <ac:picMk id="5" creationId="{C11FC1BD-4C42-4A68-B4E4-7D52650E95C3}"/>
          </ac:picMkLst>
        </pc:picChg>
        <pc:picChg chg="mod">
          <ac:chgData name="Serena Bailey (2025320)" userId="S::2025320@student.uwtsd.ac.uk::1c973d81-5c97-4270-b91c-9a8c7293eb2f" providerId="AD" clId="Web-{056D75BF-D4D0-491D-8159-E51C42D2FFF1}" dt="2022-02-17T12:19:34.172" v="9" actId="1076"/>
          <ac:picMkLst>
            <pc:docMk/>
            <pc:sldMk cId="3501617901" sldId="257"/>
            <ac:picMk id="8" creationId="{70F83ED0-3EA9-4273-83A2-079A89D40CB4}"/>
          </ac:picMkLst>
        </pc:picChg>
      </pc:sldChg>
      <pc:sldChg chg="delSp">
        <pc:chgData name="Serena Bailey (2025320)" userId="S::2025320@student.uwtsd.ac.uk::1c973d81-5c97-4270-b91c-9a8c7293eb2f" providerId="AD" clId="Web-{056D75BF-D4D0-491D-8159-E51C42D2FFF1}" dt="2022-02-17T12:20:34.471" v="15"/>
        <pc:sldMkLst>
          <pc:docMk/>
          <pc:sldMk cId="1000059534" sldId="258"/>
        </pc:sldMkLst>
        <pc:spChg chg="del">
          <ac:chgData name="Serena Bailey (2025320)" userId="S::2025320@student.uwtsd.ac.uk::1c973d81-5c97-4270-b91c-9a8c7293eb2f" providerId="AD" clId="Web-{056D75BF-D4D0-491D-8159-E51C42D2FFF1}" dt="2022-02-17T12:20:34.471" v="15"/>
          <ac:spMkLst>
            <pc:docMk/>
            <pc:sldMk cId="1000059534" sldId="258"/>
            <ac:spMk id="4" creationId="{E60802D1-752E-4B2F-B49C-B4319FB9560D}"/>
          </ac:spMkLst>
        </pc:spChg>
      </pc:sldChg>
      <pc:sldChg chg="addSp delSp modSp new">
        <pc:chgData name="Serena Bailey (2025320)" userId="S::2025320@student.uwtsd.ac.uk::1c973d81-5c97-4270-b91c-9a8c7293eb2f" providerId="AD" clId="Web-{056D75BF-D4D0-491D-8159-E51C42D2FFF1}" dt="2022-02-17T13:45:18.665" v="465" actId="1076"/>
        <pc:sldMkLst>
          <pc:docMk/>
          <pc:sldMk cId="3849776011" sldId="259"/>
        </pc:sldMkLst>
        <pc:spChg chg="del mod">
          <ac:chgData name="Serena Bailey (2025320)" userId="S::2025320@student.uwtsd.ac.uk::1c973d81-5c97-4270-b91c-9a8c7293eb2f" providerId="AD" clId="Web-{056D75BF-D4D0-491D-8159-E51C42D2FFF1}" dt="2022-02-17T13:12:57.047" v="200"/>
          <ac:spMkLst>
            <pc:docMk/>
            <pc:sldMk cId="3849776011" sldId="259"/>
            <ac:spMk id="2" creationId="{F5A4AC4B-FCF1-4421-9A69-30CBB22D55B1}"/>
          </ac:spMkLst>
        </pc:spChg>
        <pc:spChg chg="del mod">
          <ac:chgData name="Serena Bailey (2025320)" userId="S::2025320@student.uwtsd.ac.uk::1c973d81-5c97-4270-b91c-9a8c7293eb2f" providerId="AD" clId="Web-{056D75BF-D4D0-491D-8159-E51C42D2FFF1}" dt="2022-02-17T13:19:24.774" v="303"/>
          <ac:spMkLst>
            <pc:docMk/>
            <pc:sldMk cId="3849776011" sldId="259"/>
            <ac:spMk id="3" creationId="{1F25DDD9-89D4-4AA1-99EC-BB4E98F2499D}"/>
          </ac:spMkLst>
        </pc:spChg>
        <pc:spChg chg="add mod">
          <ac:chgData name="Serena Bailey (2025320)" userId="S::2025320@student.uwtsd.ac.uk::1c973d81-5c97-4270-b91c-9a8c7293eb2f" providerId="AD" clId="Web-{056D75BF-D4D0-491D-8159-E51C42D2FFF1}" dt="2022-02-17T13:43:14.053" v="449"/>
          <ac:spMkLst>
            <pc:docMk/>
            <pc:sldMk cId="3849776011" sldId="259"/>
            <ac:spMk id="4" creationId="{2A54E05F-60FA-4DE6-B518-D5D0D67DDEEC}"/>
          </ac:spMkLst>
        </pc:spChg>
        <pc:spChg chg="add mod">
          <ac:chgData name="Serena Bailey (2025320)" userId="S::2025320@student.uwtsd.ac.uk::1c973d81-5c97-4270-b91c-9a8c7293eb2f" providerId="AD" clId="Web-{056D75BF-D4D0-491D-8159-E51C42D2FFF1}" dt="2022-02-17T13:42:05.896" v="442"/>
          <ac:spMkLst>
            <pc:docMk/>
            <pc:sldMk cId="3849776011" sldId="259"/>
            <ac:spMk id="5" creationId="{948683BF-A0CF-459E-B04D-A03028A28472}"/>
          </ac:spMkLst>
        </pc:spChg>
        <pc:spChg chg="add del">
          <ac:chgData name="Serena Bailey (2025320)" userId="S::2025320@student.uwtsd.ac.uk::1c973d81-5c97-4270-b91c-9a8c7293eb2f" providerId="AD" clId="Web-{056D75BF-D4D0-491D-8159-E51C42D2FFF1}" dt="2022-02-17T13:14:58.815" v="230"/>
          <ac:spMkLst>
            <pc:docMk/>
            <pc:sldMk cId="3849776011" sldId="259"/>
            <ac:spMk id="6" creationId="{7B5D4AFB-03C9-4525-A64B-3902D07D7ADE}"/>
          </ac:spMkLst>
        </pc:spChg>
        <pc:spChg chg="add mod">
          <ac:chgData name="Serena Bailey (2025320)" userId="S::2025320@student.uwtsd.ac.uk::1c973d81-5c97-4270-b91c-9a8c7293eb2f" providerId="AD" clId="Web-{056D75BF-D4D0-491D-8159-E51C42D2FFF1}" dt="2022-02-17T13:43:00.584" v="448"/>
          <ac:spMkLst>
            <pc:docMk/>
            <pc:sldMk cId="3849776011" sldId="259"/>
            <ac:spMk id="7" creationId="{47E8A9E9-7B65-46B1-B3B2-43A03E4FBA8A}"/>
          </ac:spMkLst>
        </pc:spChg>
        <pc:spChg chg="add del mod">
          <ac:chgData name="Serena Bailey (2025320)" userId="S::2025320@student.uwtsd.ac.uk::1c973d81-5c97-4270-b91c-9a8c7293eb2f" providerId="AD" clId="Web-{056D75BF-D4D0-491D-8159-E51C42D2FFF1}" dt="2022-02-17T13:19:31.117" v="304"/>
          <ac:spMkLst>
            <pc:docMk/>
            <pc:sldMk cId="3849776011" sldId="259"/>
            <ac:spMk id="9" creationId="{E87E9B31-9308-43C1-B245-CE3091CEE8A2}"/>
          </ac:spMkLst>
        </pc:spChg>
        <pc:spChg chg="add mod">
          <ac:chgData name="Serena Bailey (2025320)" userId="S::2025320@student.uwtsd.ac.uk::1c973d81-5c97-4270-b91c-9a8c7293eb2f" providerId="AD" clId="Web-{056D75BF-D4D0-491D-8159-E51C42D2FFF1}" dt="2022-02-17T13:42:55.756" v="447"/>
          <ac:spMkLst>
            <pc:docMk/>
            <pc:sldMk cId="3849776011" sldId="259"/>
            <ac:spMk id="10" creationId="{CF91D0EF-EDED-46A5-A8EE-2F243A3F23D3}"/>
          </ac:spMkLst>
        </pc:spChg>
        <pc:spChg chg="add mod">
          <ac:chgData name="Serena Bailey (2025320)" userId="S::2025320@student.uwtsd.ac.uk::1c973d81-5c97-4270-b91c-9a8c7293eb2f" providerId="AD" clId="Web-{056D75BF-D4D0-491D-8159-E51C42D2FFF1}" dt="2022-02-17T13:42:45.053" v="446"/>
          <ac:spMkLst>
            <pc:docMk/>
            <pc:sldMk cId="3849776011" sldId="259"/>
            <ac:spMk id="11" creationId="{4A7D8CAD-017A-41CE-B66C-DD21AA1E6019}"/>
          </ac:spMkLst>
        </pc:spChg>
        <pc:spChg chg="add del mod">
          <ac:chgData name="Serena Bailey (2025320)" userId="S::2025320@student.uwtsd.ac.uk::1c973d81-5c97-4270-b91c-9a8c7293eb2f" providerId="AD" clId="Web-{056D75BF-D4D0-491D-8159-E51C42D2FFF1}" dt="2022-02-17T13:33:22.228" v="424"/>
          <ac:spMkLst>
            <pc:docMk/>
            <pc:sldMk cId="3849776011" sldId="259"/>
            <ac:spMk id="13" creationId="{95D13AD7-7A76-4BCD-B268-2E98FF0DE2E9}"/>
          </ac:spMkLst>
        </pc:spChg>
        <pc:spChg chg="add del">
          <ac:chgData name="Serena Bailey (2025320)" userId="S::2025320@student.uwtsd.ac.uk::1c973d81-5c97-4270-b91c-9a8c7293eb2f" providerId="AD" clId="Web-{056D75BF-D4D0-491D-8159-E51C42D2FFF1}" dt="2022-02-17T13:41:24.613" v="440"/>
          <ac:spMkLst>
            <pc:docMk/>
            <pc:sldMk cId="3849776011" sldId="259"/>
            <ac:spMk id="15" creationId="{628CCB8E-AB19-4C4C-BE6F-0005869B6582}"/>
          </ac:spMkLst>
        </pc:spChg>
        <pc:spChg chg="add del">
          <ac:chgData name="Serena Bailey (2025320)" userId="S::2025320@student.uwtsd.ac.uk::1c973d81-5c97-4270-b91c-9a8c7293eb2f" providerId="AD" clId="Web-{056D75BF-D4D0-491D-8159-E51C42D2FFF1}" dt="2022-02-17T13:43:25.085" v="451"/>
          <ac:spMkLst>
            <pc:docMk/>
            <pc:sldMk cId="3849776011" sldId="259"/>
            <ac:spMk id="16" creationId="{EC8F8CAE-6E89-453E-847D-368309B72BE8}"/>
          </ac:spMkLst>
        </pc:spChg>
        <pc:spChg chg="add del mod">
          <ac:chgData name="Serena Bailey (2025320)" userId="S::2025320@student.uwtsd.ac.uk::1c973d81-5c97-4270-b91c-9a8c7293eb2f" providerId="AD" clId="Web-{056D75BF-D4D0-491D-8159-E51C42D2FFF1}" dt="2022-02-17T13:44:54.368" v="461"/>
          <ac:spMkLst>
            <pc:docMk/>
            <pc:sldMk cId="3849776011" sldId="259"/>
            <ac:spMk id="18" creationId="{160FDD58-F424-4C80-AC83-8B4852F7FCB3}"/>
          </ac:spMkLst>
        </pc:spChg>
        <pc:picChg chg="add del mod">
          <ac:chgData name="Serena Bailey (2025320)" userId="S::2025320@student.uwtsd.ac.uk::1c973d81-5c97-4270-b91c-9a8c7293eb2f" providerId="AD" clId="Web-{056D75BF-D4D0-491D-8159-E51C42D2FFF1}" dt="2022-02-17T13:33:22.228" v="425"/>
          <ac:picMkLst>
            <pc:docMk/>
            <pc:sldMk cId="3849776011" sldId="259"/>
            <ac:picMk id="12" creationId="{280DFD69-CDEC-45AE-9296-F5B80ECE1BDF}"/>
          </ac:picMkLst>
        </pc:picChg>
        <pc:picChg chg="add mod">
          <ac:chgData name="Serena Bailey (2025320)" userId="S::2025320@student.uwtsd.ac.uk::1c973d81-5c97-4270-b91c-9a8c7293eb2f" providerId="AD" clId="Web-{056D75BF-D4D0-491D-8159-E51C42D2FFF1}" dt="2022-02-17T13:45:18.665" v="465" actId="1076"/>
          <ac:picMkLst>
            <pc:docMk/>
            <pc:sldMk cId="3849776011" sldId="259"/>
            <ac:picMk id="17" creationId="{33762197-21B0-49DD-AC24-9196EBAD96B9}"/>
          </ac:picMkLst>
        </pc:picChg>
      </pc:sldChg>
      <pc:sldChg chg="addSp delSp modSp new">
        <pc:chgData name="Serena Bailey (2025320)" userId="S::2025320@student.uwtsd.ac.uk::1c973d81-5c97-4270-b91c-9a8c7293eb2f" providerId="AD" clId="Web-{056D75BF-D4D0-491D-8159-E51C42D2FFF1}" dt="2022-02-17T13:40:55.269" v="438"/>
        <pc:sldMkLst>
          <pc:docMk/>
          <pc:sldMk cId="3872066896" sldId="260"/>
        </pc:sldMkLst>
        <pc:spChg chg="del">
          <ac:chgData name="Serena Bailey (2025320)" userId="S::2025320@student.uwtsd.ac.uk::1c973d81-5c97-4270-b91c-9a8c7293eb2f" providerId="AD" clId="Web-{056D75BF-D4D0-491D-8159-E51C42D2FFF1}" dt="2022-02-17T13:39:27.252" v="430"/>
          <ac:spMkLst>
            <pc:docMk/>
            <pc:sldMk cId="3872066896" sldId="260"/>
            <ac:spMk id="2" creationId="{A1AB60CF-7B92-4A54-83F7-02B72D99DABD}"/>
          </ac:spMkLst>
        </pc:spChg>
        <pc:spChg chg="del">
          <ac:chgData name="Serena Bailey (2025320)" userId="S::2025320@student.uwtsd.ac.uk::1c973d81-5c97-4270-b91c-9a8c7293eb2f" providerId="AD" clId="Web-{056D75BF-D4D0-491D-8159-E51C42D2FFF1}" dt="2022-02-17T13:39:24.611" v="429"/>
          <ac:spMkLst>
            <pc:docMk/>
            <pc:sldMk cId="3872066896" sldId="260"/>
            <ac:spMk id="3" creationId="{DC29EF7B-EF63-4C86-B255-2A38B4499871}"/>
          </ac:spMkLst>
        </pc:spChg>
        <pc:spChg chg="add del mod">
          <ac:chgData name="Serena Bailey (2025320)" userId="S::2025320@student.uwtsd.ac.uk::1c973d81-5c97-4270-b91c-9a8c7293eb2f" providerId="AD" clId="Web-{056D75BF-D4D0-491D-8159-E51C42D2FFF1}" dt="2022-02-17T13:40:55.269" v="437"/>
          <ac:spMkLst>
            <pc:docMk/>
            <pc:sldMk cId="3872066896" sldId="260"/>
            <ac:spMk id="5" creationId="{7C7698C6-0B53-45B4-A832-EE47287DA432}"/>
          </ac:spMkLst>
        </pc:spChg>
        <pc:picChg chg="add del mod">
          <ac:chgData name="Serena Bailey (2025320)" userId="S::2025320@student.uwtsd.ac.uk::1c973d81-5c97-4270-b91c-9a8c7293eb2f" providerId="AD" clId="Web-{056D75BF-D4D0-491D-8159-E51C42D2FFF1}" dt="2022-02-17T13:40:55.269" v="438"/>
          <ac:picMkLst>
            <pc:docMk/>
            <pc:sldMk cId="3872066896" sldId="260"/>
            <ac:picMk id="4" creationId="{88989CDB-A5CE-45A2-864D-9AF67D0FACD1}"/>
          </ac:picMkLst>
        </pc:picChg>
      </pc:sldChg>
    </pc:docChg>
  </pc:docChgLst>
  <pc:docChgLst>
    <pc:chgData name="Serena Bailey (2025320)" userId="S::2025320@student.uwtsd.ac.uk::1c973d81-5c97-4270-b91c-9a8c7293eb2f" providerId="AD" clId="Web-{19EF9E21-8D4D-4F21-9B76-56D00831ABC4}"/>
    <pc:docChg chg="addSld delSld modSld">
      <pc:chgData name="Serena Bailey (2025320)" userId="S::2025320@student.uwtsd.ac.uk::1c973d81-5c97-4270-b91c-9a8c7293eb2f" providerId="AD" clId="Web-{19EF9E21-8D4D-4F21-9B76-56D00831ABC4}" dt="2022-02-17T13:47:58.352" v="3"/>
      <pc:docMkLst>
        <pc:docMk/>
      </pc:docMkLst>
      <pc:sldChg chg="addSp delSp add del">
        <pc:chgData name="Serena Bailey (2025320)" userId="S::2025320@student.uwtsd.ac.uk::1c973d81-5c97-4270-b91c-9a8c7293eb2f" providerId="AD" clId="Web-{19EF9E21-8D4D-4F21-9B76-56D00831ABC4}" dt="2022-02-17T13:47:58.352" v="3"/>
        <pc:sldMkLst>
          <pc:docMk/>
          <pc:sldMk cId="109857222" sldId="256"/>
        </pc:sldMkLst>
        <pc:spChg chg="add del">
          <ac:chgData name="Serena Bailey (2025320)" userId="S::2025320@student.uwtsd.ac.uk::1c973d81-5c97-4270-b91c-9a8c7293eb2f" providerId="AD" clId="Web-{19EF9E21-8D4D-4F21-9B76-56D00831ABC4}" dt="2022-02-17T13:47:58.352" v="3"/>
          <ac:spMkLst>
            <pc:docMk/>
            <pc:sldMk cId="109857222" sldId="256"/>
            <ac:spMk id="5" creationId="{4487A82A-5D90-4E73-9E18-22BB1005E87C}"/>
          </ac:spMkLst>
        </pc:spChg>
      </pc:sldChg>
    </pc:docChg>
  </pc:docChgLst>
  <pc:docChgLst>
    <pc:chgData name="Serena Bailey (2025320)" userId="S::2025320@student.uwtsd.ac.uk::1c973d81-5c97-4270-b91c-9a8c7293eb2f" providerId="AD" clId="Web-{493FF73A-A2AB-65CF-037D-2C48F1719A3D}"/>
    <pc:docChg chg="modSld">
      <pc:chgData name="Serena Bailey (2025320)" userId="S::2025320@student.uwtsd.ac.uk::1c973d81-5c97-4270-b91c-9a8c7293eb2f" providerId="AD" clId="Web-{493FF73A-A2AB-65CF-037D-2C48F1719A3D}" dt="2022-02-25T17:10:51.175" v="34" actId="1076"/>
      <pc:docMkLst>
        <pc:docMk/>
      </pc:docMkLst>
      <pc:sldChg chg="addSp modSp">
        <pc:chgData name="Serena Bailey (2025320)" userId="S::2025320@student.uwtsd.ac.uk::1c973d81-5c97-4270-b91c-9a8c7293eb2f" providerId="AD" clId="Web-{493FF73A-A2AB-65CF-037D-2C48F1719A3D}" dt="2022-02-25T17:06:33.538" v="21" actId="1076"/>
        <pc:sldMkLst>
          <pc:docMk/>
          <pc:sldMk cId="1627957652" sldId="261"/>
        </pc:sldMkLst>
        <pc:spChg chg="add mod">
          <ac:chgData name="Serena Bailey (2025320)" userId="S::2025320@student.uwtsd.ac.uk::1c973d81-5c97-4270-b91c-9a8c7293eb2f" providerId="AD" clId="Web-{493FF73A-A2AB-65CF-037D-2C48F1719A3D}" dt="2022-02-25T17:06:33.538" v="21" actId="1076"/>
          <ac:spMkLst>
            <pc:docMk/>
            <pc:sldMk cId="1627957652" sldId="261"/>
            <ac:spMk id="19" creationId="{92EEB1D4-9EA1-4389-8CB6-5F4DE20EC44C}"/>
          </ac:spMkLst>
        </pc:spChg>
        <pc:graphicFrameChg chg="modGraphic">
          <ac:chgData name="Serena Bailey (2025320)" userId="S::2025320@student.uwtsd.ac.uk::1c973d81-5c97-4270-b91c-9a8c7293eb2f" providerId="AD" clId="Web-{493FF73A-A2AB-65CF-037D-2C48F1719A3D}" dt="2022-02-25T17:05:58.583" v="2" actId="20577"/>
          <ac:graphicFrameMkLst>
            <pc:docMk/>
            <pc:sldMk cId="1627957652" sldId="261"/>
            <ac:graphicFrameMk id="5" creationId="{1AE1FB08-25BC-4DCE-A89D-FC449B7D3C5A}"/>
          </ac:graphicFrameMkLst>
        </pc:graphicFrameChg>
      </pc:sldChg>
      <pc:sldChg chg="addSp delSp modSp">
        <pc:chgData name="Serena Bailey (2025320)" userId="S::2025320@student.uwtsd.ac.uk::1c973d81-5c97-4270-b91c-9a8c7293eb2f" providerId="AD" clId="Web-{493FF73A-A2AB-65CF-037D-2C48F1719A3D}" dt="2022-02-25T17:10:51.175" v="34" actId="1076"/>
        <pc:sldMkLst>
          <pc:docMk/>
          <pc:sldMk cId="1227950058" sldId="267"/>
        </pc:sldMkLst>
        <pc:spChg chg="add del mod">
          <ac:chgData name="Serena Bailey (2025320)" userId="S::2025320@student.uwtsd.ac.uk::1c973d81-5c97-4270-b91c-9a8c7293eb2f" providerId="AD" clId="Web-{493FF73A-A2AB-65CF-037D-2C48F1719A3D}" dt="2022-02-25T17:10:45.394" v="32"/>
          <ac:spMkLst>
            <pc:docMk/>
            <pc:sldMk cId="1227950058" sldId="267"/>
            <ac:spMk id="13" creationId="{4B89AB00-B4C3-4829-A5C3-18560CD3C1E2}"/>
          </ac:spMkLst>
        </pc:spChg>
        <pc:picChg chg="add mod">
          <ac:chgData name="Serena Bailey (2025320)" userId="S::2025320@student.uwtsd.ac.uk::1c973d81-5c97-4270-b91c-9a8c7293eb2f" providerId="AD" clId="Web-{493FF73A-A2AB-65CF-037D-2C48F1719A3D}" dt="2022-02-25T17:10:51.175" v="34" actId="1076"/>
          <ac:picMkLst>
            <pc:docMk/>
            <pc:sldMk cId="1227950058" sldId="267"/>
            <ac:picMk id="12" creationId="{3291E620-168D-4D70-9D3D-74BA90695357}"/>
          </ac:picMkLst>
        </pc:picChg>
      </pc:sldChg>
      <pc:sldChg chg="modSp">
        <pc:chgData name="Serena Bailey (2025320)" userId="S::2025320@student.uwtsd.ac.uk::1c973d81-5c97-4270-b91c-9a8c7293eb2f" providerId="AD" clId="Web-{493FF73A-A2AB-65CF-037D-2C48F1719A3D}" dt="2022-02-25T17:07:00.164" v="24" actId="1076"/>
        <pc:sldMkLst>
          <pc:docMk/>
          <pc:sldMk cId="2522861338" sldId="275"/>
        </pc:sldMkLst>
        <pc:picChg chg="mod">
          <ac:chgData name="Serena Bailey (2025320)" userId="S::2025320@student.uwtsd.ac.uk::1c973d81-5c97-4270-b91c-9a8c7293eb2f" providerId="AD" clId="Web-{493FF73A-A2AB-65CF-037D-2C48F1719A3D}" dt="2022-02-25T17:07:00.164" v="24" actId="1076"/>
          <ac:picMkLst>
            <pc:docMk/>
            <pc:sldMk cId="2522861338" sldId="275"/>
            <ac:picMk id="4" creationId="{E5EA9EA8-41BC-441D-A334-53097E3FEB84}"/>
          </ac:picMkLst>
        </pc:picChg>
      </pc:sldChg>
    </pc:docChg>
  </pc:docChgLst>
  <pc:docChgLst>
    <pc:chgData name="Serena Bailey (2025320)" userId="S::2025320@student.uwtsd.ac.uk::1c973d81-5c97-4270-b91c-9a8c7293eb2f" providerId="AD" clId="Web-{78B0AAD0-7074-4FA2-9292-0DD8F4B94E06}"/>
    <pc:docChg chg="addSld delSld modSld">
      <pc:chgData name="Serena Bailey (2025320)" userId="S::2025320@student.uwtsd.ac.uk::1c973d81-5c97-4270-b91c-9a8c7293eb2f" providerId="AD" clId="Web-{78B0AAD0-7074-4FA2-9292-0DD8F4B94E06}" dt="2022-02-25T17:02:17.398" v="2754"/>
      <pc:docMkLst>
        <pc:docMk/>
      </pc:docMkLst>
      <pc:sldChg chg="addSp modSp">
        <pc:chgData name="Serena Bailey (2025320)" userId="S::2025320@student.uwtsd.ac.uk::1c973d81-5c97-4270-b91c-9a8c7293eb2f" providerId="AD" clId="Web-{78B0AAD0-7074-4FA2-9292-0DD8F4B94E06}" dt="2022-02-25T14:53:54.943" v="746" actId="20577"/>
        <pc:sldMkLst>
          <pc:docMk/>
          <pc:sldMk cId="3849776011" sldId="259"/>
        </pc:sldMkLst>
        <pc:spChg chg="add mod">
          <ac:chgData name="Serena Bailey (2025320)" userId="S::2025320@student.uwtsd.ac.uk::1c973d81-5c97-4270-b91c-9a8c7293eb2f" providerId="AD" clId="Web-{78B0AAD0-7074-4FA2-9292-0DD8F4B94E06}" dt="2022-02-25T14:53:54.943" v="746" actId="20577"/>
          <ac:spMkLst>
            <pc:docMk/>
            <pc:sldMk cId="3849776011" sldId="259"/>
            <ac:spMk id="2" creationId="{81E2437D-4AAB-4D7E-B2FD-C8205E758F85}"/>
          </ac:spMkLst>
        </pc:spChg>
        <pc:spChg chg="mod">
          <ac:chgData name="Serena Bailey (2025320)" userId="S::2025320@student.uwtsd.ac.uk::1c973d81-5c97-4270-b91c-9a8c7293eb2f" providerId="AD" clId="Web-{78B0AAD0-7074-4FA2-9292-0DD8F4B94E06}" dt="2022-02-25T14:53:39.490" v="735" actId="1076"/>
          <ac:spMkLst>
            <pc:docMk/>
            <pc:sldMk cId="3849776011" sldId="259"/>
            <ac:spMk id="11" creationId="{4A7D8CAD-017A-41CE-B66C-DD21AA1E6019}"/>
          </ac:spMkLst>
        </pc:spChg>
      </pc:sldChg>
      <pc:sldChg chg="addSp modSp">
        <pc:chgData name="Serena Bailey (2025320)" userId="S::2025320@student.uwtsd.ac.uk::1c973d81-5c97-4270-b91c-9a8c7293eb2f" providerId="AD" clId="Web-{78B0AAD0-7074-4FA2-9292-0DD8F4B94E06}" dt="2022-02-25T14:54:21.444" v="754" actId="20577"/>
        <pc:sldMkLst>
          <pc:docMk/>
          <pc:sldMk cId="3627984386" sldId="260"/>
        </pc:sldMkLst>
        <pc:spChg chg="add mod">
          <ac:chgData name="Serena Bailey (2025320)" userId="S::2025320@student.uwtsd.ac.uk::1c973d81-5c97-4270-b91c-9a8c7293eb2f" providerId="AD" clId="Web-{78B0AAD0-7074-4FA2-9292-0DD8F4B94E06}" dt="2022-02-25T14:54:21.444" v="754" actId="20577"/>
          <ac:spMkLst>
            <pc:docMk/>
            <pc:sldMk cId="3627984386" sldId="260"/>
            <ac:spMk id="8" creationId="{B922A2F5-5F36-4A14-B7AD-374CFB962397}"/>
          </ac:spMkLst>
        </pc:spChg>
      </pc:sldChg>
      <pc:sldChg chg="modSp add del">
        <pc:chgData name="Serena Bailey (2025320)" userId="S::2025320@student.uwtsd.ac.uk::1c973d81-5c97-4270-b91c-9a8c7293eb2f" providerId="AD" clId="Web-{78B0AAD0-7074-4FA2-9292-0DD8F4B94E06}" dt="2022-02-25T16:59:54.880" v="2745" actId="20577"/>
        <pc:sldMkLst>
          <pc:docMk/>
          <pc:sldMk cId="1627957652" sldId="261"/>
        </pc:sldMkLst>
        <pc:graphicFrameChg chg="modGraphic">
          <ac:chgData name="Serena Bailey (2025320)" userId="S::2025320@student.uwtsd.ac.uk::1c973d81-5c97-4270-b91c-9a8c7293eb2f" providerId="AD" clId="Web-{78B0AAD0-7074-4FA2-9292-0DD8F4B94E06}" dt="2022-02-25T16:59:54.880" v="2745" actId="20577"/>
          <ac:graphicFrameMkLst>
            <pc:docMk/>
            <pc:sldMk cId="1627957652" sldId="261"/>
            <ac:graphicFrameMk id="5" creationId="{1AE1FB08-25BC-4DCE-A89D-FC449B7D3C5A}"/>
          </ac:graphicFrameMkLst>
        </pc:graphicFrameChg>
      </pc:sldChg>
      <pc:sldChg chg="addSp modSp">
        <pc:chgData name="Serena Bailey (2025320)" userId="S::2025320@student.uwtsd.ac.uk::1c973d81-5c97-4270-b91c-9a8c7293eb2f" providerId="AD" clId="Web-{78B0AAD0-7074-4FA2-9292-0DD8F4B94E06}" dt="2022-02-25T16:49:08.503" v="2708" actId="20577"/>
        <pc:sldMkLst>
          <pc:docMk/>
          <pc:sldMk cId="1488831220" sldId="262"/>
        </pc:sldMkLst>
        <pc:spChg chg="add mod">
          <ac:chgData name="Serena Bailey (2025320)" userId="S::2025320@student.uwtsd.ac.uk::1c973d81-5c97-4270-b91c-9a8c7293eb2f" providerId="AD" clId="Web-{78B0AAD0-7074-4FA2-9292-0DD8F4B94E06}" dt="2022-02-25T14:12:19.008" v="254" actId="1076"/>
          <ac:spMkLst>
            <pc:docMk/>
            <pc:sldMk cId="1488831220" sldId="262"/>
            <ac:spMk id="3" creationId="{9E56F916-06EE-48A7-95D3-717B2097C870}"/>
          </ac:spMkLst>
        </pc:spChg>
        <pc:spChg chg="mod">
          <ac:chgData name="Serena Bailey (2025320)" userId="S::2025320@student.uwtsd.ac.uk::1c973d81-5c97-4270-b91c-9a8c7293eb2f" providerId="AD" clId="Web-{78B0AAD0-7074-4FA2-9292-0DD8F4B94E06}" dt="2022-02-25T16:49:08.503" v="2708" actId="20577"/>
          <ac:spMkLst>
            <pc:docMk/>
            <pc:sldMk cId="1488831220" sldId="262"/>
            <ac:spMk id="4" creationId="{C1F7A53A-EBFD-4055-A9AE-AB4CE4C3D946}"/>
          </ac:spMkLst>
        </pc:spChg>
        <pc:spChg chg="mod">
          <ac:chgData name="Serena Bailey (2025320)" userId="S::2025320@student.uwtsd.ac.uk::1c973d81-5c97-4270-b91c-9a8c7293eb2f" providerId="AD" clId="Web-{78B0AAD0-7074-4FA2-9292-0DD8F4B94E06}" dt="2022-02-25T13:52:12.220" v="200" actId="1076"/>
          <ac:spMkLst>
            <pc:docMk/>
            <pc:sldMk cId="1488831220" sldId="262"/>
            <ac:spMk id="7" creationId="{E42D981F-C360-4173-A521-EADC064207DB}"/>
          </ac:spMkLst>
        </pc:spChg>
        <pc:spChg chg="mod">
          <ac:chgData name="Serena Bailey (2025320)" userId="S::2025320@student.uwtsd.ac.uk::1c973d81-5c97-4270-b91c-9a8c7293eb2f" providerId="AD" clId="Web-{78B0AAD0-7074-4FA2-9292-0DD8F4B94E06}" dt="2022-02-25T13:52:58.815" v="203" actId="14100"/>
          <ac:spMkLst>
            <pc:docMk/>
            <pc:sldMk cId="1488831220" sldId="262"/>
            <ac:spMk id="8" creationId="{193DD127-20DD-4046-B246-2904B0820BB9}"/>
          </ac:spMkLst>
        </pc:spChg>
      </pc:sldChg>
      <pc:sldChg chg="addSp modSp">
        <pc:chgData name="Serena Bailey (2025320)" userId="S::2025320@student.uwtsd.ac.uk::1c973d81-5c97-4270-b91c-9a8c7293eb2f" providerId="AD" clId="Web-{78B0AAD0-7074-4FA2-9292-0DD8F4B94E06}" dt="2022-02-25T16:59:11.957" v="2734" actId="20577"/>
        <pc:sldMkLst>
          <pc:docMk/>
          <pc:sldMk cId="2454499854" sldId="263"/>
        </pc:sldMkLst>
        <pc:spChg chg="mod">
          <ac:chgData name="Serena Bailey (2025320)" userId="S::2025320@student.uwtsd.ac.uk::1c973d81-5c97-4270-b91c-9a8c7293eb2f" providerId="AD" clId="Web-{78B0AAD0-7074-4FA2-9292-0DD8F4B94E06}" dt="2022-02-25T16:59:11.957" v="2734" actId="20577"/>
          <ac:spMkLst>
            <pc:docMk/>
            <pc:sldMk cId="2454499854" sldId="263"/>
            <ac:spMk id="3" creationId="{9FD4D5E1-92F4-44B7-BF59-5D143F05D6B6}"/>
          </ac:spMkLst>
        </pc:spChg>
        <pc:spChg chg="add mod">
          <ac:chgData name="Serena Bailey (2025320)" userId="S::2025320@student.uwtsd.ac.uk::1c973d81-5c97-4270-b91c-9a8c7293eb2f" providerId="AD" clId="Web-{78B0AAD0-7074-4FA2-9292-0DD8F4B94E06}" dt="2022-02-25T15:17:13.192" v="1256" actId="1076"/>
          <ac:spMkLst>
            <pc:docMk/>
            <pc:sldMk cId="2454499854" sldId="263"/>
            <ac:spMk id="4" creationId="{A06DECC7-86B2-4F37-BCFE-DD7974DE8EDA}"/>
          </ac:spMkLst>
        </pc:spChg>
      </pc:sldChg>
      <pc:sldChg chg="modSp">
        <pc:chgData name="Serena Bailey (2025320)" userId="S::2025320@student.uwtsd.ac.uk::1c973d81-5c97-4270-b91c-9a8c7293eb2f" providerId="AD" clId="Web-{78B0AAD0-7074-4FA2-9292-0DD8F4B94E06}" dt="2022-02-25T16:34:55.152" v="2668" actId="20577"/>
        <pc:sldMkLst>
          <pc:docMk/>
          <pc:sldMk cId="2980155985" sldId="264"/>
        </pc:sldMkLst>
        <pc:spChg chg="mod">
          <ac:chgData name="Serena Bailey (2025320)" userId="S::2025320@student.uwtsd.ac.uk::1c973d81-5c97-4270-b91c-9a8c7293eb2f" providerId="AD" clId="Web-{78B0AAD0-7074-4FA2-9292-0DD8F4B94E06}" dt="2022-02-25T16:34:55.152" v="2668" actId="20577"/>
          <ac:spMkLst>
            <pc:docMk/>
            <pc:sldMk cId="2980155985" sldId="264"/>
            <ac:spMk id="48" creationId="{AE5D9F0D-AF16-475D-8680-538C93014919}"/>
          </ac:spMkLst>
        </pc:spChg>
      </pc:sldChg>
      <pc:sldChg chg="addSp modSp">
        <pc:chgData name="Serena Bailey (2025320)" userId="S::2025320@student.uwtsd.ac.uk::1c973d81-5c97-4270-b91c-9a8c7293eb2f" providerId="AD" clId="Web-{78B0AAD0-7074-4FA2-9292-0DD8F4B94E06}" dt="2022-02-25T16:55:19.728" v="2727" actId="20577"/>
        <pc:sldMkLst>
          <pc:docMk/>
          <pc:sldMk cId="3723027191" sldId="266"/>
        </pc:sldMkLst>
        <pc:spChg chg="mod">
          <ac:chgData name="Serena Bailey (2025320)" userId="S::2025320@student.uwtsd.ac.uk::1c973d81-5c97-4270-b91c-9a8c7293eb2f" providerId="AD" clId="Web-{78B0AAD0-7074-4FA2-9292-0DD8F4B94E06}" dt="2022-02-25T16:55:19.728" v="2727" actId="20577"/>
          <ac:spMkLst>
            <pc:docMk/>
            <pc:sldMk cId="3723027191" sldId="266"/>
            <ac:spMk id="3" creationId="{5E93F140-B8BC-47FC-99BC-11C8FA6B5B58}"/>
          </ac:spMkLst>
        </pc:spChg>
        <pc:spChg chg="add mod">
          <ac:chgData name="Serena Bailey (2025320)" userId="S::2025320@student.uwtsd.ac.uk::1c973d81-5c97-4270-b91c-9a8c7293eb2f" providerId="AD" clId="Web-{78B0AAD0-7074-4FA2-9292-0DD8F4B94E06}" dt="2022-02-25T14:32:33.967" v="420" actId="20577"/>
          <ac:spMkLst>
            <pc:docMk/>
            <pc:sldMk cId="3723027191" sldId="266"/>
            <ac:spMk id="4" creationId="{29B21C69-3E6D-4F37-A3FB-DD0A1F46D6D1}"/>
          </ac:spMkLst>
        </pc:spChg>
      </pc:sldChg>
      <pc:sldChg chg="addSp delSp modSp">
        <pc:chgData name="Serena Bailey (2025320)" userId="S::2025320@student.uwtsd.ac.uk::1c973d81-5c97-4270-b91c-9a8c7293eb2f" providerId="AD" clId="Web-{78B0AAD0-7074-4FA2-9292-0DD8F4B94E06}" dt="2022-02-25T14:32:07.467" v="410" actId="1076"/>
        <pc:sldMkLst>
          <pc:docMk/>
          <pc:sldMk cId="1227950058" sldId="267"/>
        </pc:sldMkLst>
        <pc:spChg chg="del mod">
          <ac:chgData name="Serena Bailey (2025320)" userId="S::2025320@student.uwtsd.ac.uk::1c973d81-5c97-4270-b91c-9a8c7293eb2f" providerId="AD" clId="Web-{78B0AAD0-7074-4FA2-9292-0DD8F4B94E06}" dt="2022-02-25T14:24:24.896" v="282"/>
          <ac:spMkLst>
            <pc:docMk/>
            <pc:sldMk cId="1227950058" sldId="267"/>
            <ac:spMk id="3" creationId="{A1924FF1-9198-448E-8731-A4374832F68A}"/>
          </ac:spMkLst>
        </pc:spChg>
        <pc:spChg chg="add mod">
          <ac:chgData name="Serena Bailey (2025320)" userId="S::2025320@student.uwtsd.ac.uk::1c973d81-5c97-4270-b91c-9a8c7293eb2f" providerId="AD" clId="Web-{78B0AAD0-7074-4FA2-9292-0DD8F4B94E06}" dt="2022-02-25T14:30:02.792" v="394" actId="1076"/>
          <ac:spMkLst>
            <pc:docMk/>
            <pc:sldMk cId="1227950058" sldId="267"/>
            <ac:spMk id="982" creationId="{B36A3BB8-42A1-4C78-999F-5370C5C01B22}"/>
          </ac:spMkLst>
        </pc:spChg>
        <pc:spChg chg="add mod">
          <ac:chgData name="Serena Bailey (2025320)" userId="S::2025320@student.uwtsd.ac.uk::1c973d81-5c97-4270-b91c-9a8c7293eb2f" providerId="AD" clId="Web-{78B0AAD0-7074-4FA2-9292-0DD8F4B94E06}" dt="2022-02-25T14:32:07.467" v="410" actId="1076"/>
          <ac:spMkLst>
            <pc:docMk/>
            <pc:sldMk cId="1227950058" sldId="267"/>
            <ac:spMk id="991" creationId="{64BEC08F-1C00-432B-A7F9-6CB2193493CF}"/>
          </ac:spMkLst>
        </pc:spChg>
        <pc:graphicFrameChg chg="add mod ord modGraphic">
          <ac:chgData name="Serena Bailey (2025320)" userId="S::2025320@student.uwtsd.ac.uk::1c973d81-5c97-4270-b91c-9a8c7293eb2f" providerId="AD" clId="Web-{78B0AAD0-7074-4FA2-9292-0DD8F4B94E06}" dt="2022-02-25T14:30:07.293" v="395" actId="1076"/>
          <ac:graphicFrameMkLst>
            <pc:docMk/>
            <pc:sldMk cId="1227950058" sldId="267"/>
            <ac:graphicFrameMk id="4" creationId="{7D38C4DC-14B4-4A55-B401-3C378A9FA717}"/>
          </ac:graphicFrameMkLst>
        </pc:graphicFrameChg>
      </pc:sldChg>
      <pc:sldChg chg="addSp modSp">
        <pc:chgData name="Serena Bailey (2025320)" userId="S::2025320@student.uwtsd.ac.uk::1c973d81-5c97-4270-b91c-9a8c7293eb2f" providerId="AD" clId="Web-{78B0AAD0-7074-4FA2-9292-0DD8F4B94E06}" dt="2022-02-25T14:53:18.958" v="731" actId="20577"/>
        <pc:sldMkLst>
          <pc:docMk/>
          <pc:sldMk cId="1888015453" sldId="268"/>
        </pc:sldMkLst>
        <pc:spChg chg="add mod">
          <ac:chgData name="Serena Bailey (2025320)" userId="S::2025320@student.uwtsd.ac.uk::1c973d81-5c97-4270-b91c-9a8c7293eb2f" providerId="AD" clId="Web-{78B0AAD0-7074-4FA2-9292-0DD8F4B94E06}" dt="2022-02-25T14:53:18.958" v="731" actId="20577"/>
          <ac:spMkLst>
            <pc:docMk/>
            <pc:sldMk cId="1888015453" sldId="268"/>
            <ac:spMk id="4" creationId="{7E095852-F06D-4865-B1B3-9B277C07577C}"/>
          </ac:spMkLst>
        </pc:spChg>
      </pc:sldChg>
      <pc:sldChg chg="addSp delSp modSp new">
        <pc:chgData name="Serena Bailey (2025320)" userId="S::2025320@student.uwtsd.ac.uk::1c973d81-5c97-4270-b91c-9a8c7293eb2f" providerId="AD" clId="Web-{78B0AAD0-7074-4FA2-9292-0DD8F4B94E06}" dt="2022-02-25T16:56:36.234" v="2729" actId="20577"/>
        <pc:sldMkLst>
          <pc:docMk/>
          <pc:sldMk cId="1663841027" sldId="269"/>
        </pc:sldMkLst>
        <pc:spChg chg="mod">
          <ac:chgData name="Serena Bailey (2025320)" userId="S::2025320@student.uwtsd.ac.uk::1c973d81-5c97-4270-b91c-9a8c7293eb2f" providerId="AD" clId="Web-{78B0AAD0-7074-4FA2-9292-0DD8F4B94E06}" dt="2022-02-25T15:09:58.262" v="1207" actId="20577"/>
          <ac:spMkLst>
            <pc:docMk/>
            <pc:sldMk cId="1663841027" sldId="269"/>
            <ac:spMk id="2" creationId="{9A5428CA-181A-4C2F-B33B-80B46D089F73}"/>
          </ac:spMkLst>
        </pc:spChg>
        <pc:spChg chg="del">
          <ac:chgData name="Serena Bailey (2025320)" userId="S::2025320@student.uwtsd.ac.uk::1c973d81-5c97-4270-b91c-9a8c7293eb2f" providerId="AD" clId="Web-{78B0AAD0-7074-4FA2-9292-0DD8F4B94E06}" dt="2022-02-25T14:54:58.538" v="755"/>
          <ac:spMkLst>
            <pc:docMk/>
            <pc:sldMk cId="1663841027" sldId="269"/>
            <ac:spMk id="3" creationId="{BFCBD618-D8BE-4083-8E50-02DD2D9D60A7}"/>
          </ac:spMkLst>
        </pc:spChg>
        <pc:spChg chg="add mod">
          <ac:chgData name="Serena Bailey (2025320)" userId="S::2025320@student.uwtsd.ac.uk::1c973d81-5c97-4270-b91c-9a8c7293eb2f" providerId="AD" clId="Web-{78B0AAD0-7074-4FA2-9292-0DD8F4B94E06}" dt="2022-02-25T15:11:05.170" v="1229" actId="1076"/>
          <ac:spMkLst>
            <pc:docMk/>
            <pc:sldMk cId="1663841027" sldId="269"/>
            <ac:spMk id="8569" creationId="{C2F37116-EDB2-425F-AAE7-AAAAAA4C5673}"/>
          </ac:spMkLst>
        </pc:spChg>
        <pc:graphicFrameChg chg="add mod modGraphic">
          <ac:chgData name="Serena Bailey (2025320)" userId="S::2025320@student.uwtsd.ac.uk::1c973d81-5c97-4270-b91c-9a8c7293eb2f" providerId="AD" clId="Web-{78B0AAD0-7074-4FA2-9292-0DD8F4B94E06}" dt="2022-02-25T16:56:36.234" v="2729" actId="20577"/>
          <ac:graphicFrameMkLst>
            <pc:docMk/>
            <pc:sldMk cId="1663841027" sldId="269"/>
            <ac:graphicFrameMk id="4" creationId="{DC156233-4377-487F-A3CD-79F5FBA18D26}"/>
          </ac:graphicFrameMkLst>
        </pc:graphicFrameChg>
      </pc:sldChg>
      <pc:sldChg chg="addSp modSp new del">
        <pc:chgData name="Serena Bailey (2025320)" userId="S::2025320@student.uwtsd.ac.uk::1c973d81-5c97-4270-b91c-9a8c7293eb2f" providerId="AD" clId="Web-{78B0AAD0-7074-4FA2-9292-0DD8F4B94E06}" dt="2022-02-25T14:17:02.200" v="280"/>
        <pc:sldMkLst>
          <pc:docMk/>
          <pc:sldMk cId="1236446920" sldId="270"/>
        </pc:sldMkLst>
        <pc:spChg chg="mod">
          <ac:chgData name="Serena Bailey (2025320)" userId="S::2025320@student.uwtsd.ac.uk::1c973d81-5c97-4270-b91c-9a8c7293eb2f" providerId="AD" clId="Web-{78B0AAD0-7074-4FA2-9292-0DD8F4B94E06}" dt="2022-02-25T14:12:43.149" v="264" actId="20577"/>
          <ac:spMkLst>
            <pc:docMk/>
            <pc:sldMk cId="1236446920" sldId="270"/>
            <ac:spMk id="2" creationId="{8470BC74-2E50-4403-AA94-A65CBEDC3FF5}"/>
          </ac:spMkLst>
        </pc:spChg>
        <pc:spChg chg="add mod">
          <ac:chgData name="Serena Bailey (2025320)" userId="S::2025320@student.uwtsd.ac.uk::1c973d81-5c97-4270-b91c-9a8c7293eb2f" providerId="AD" clId="Web-{78B0AAD0-7074-4FA2-9292-0DD8F4B94E06}" dt="2022-02-25T14:13:31.275" v="279" actId="20577"/>
          <ac:spMkLst>
            <pc:docMk/>
            <pc:sldMk cId="1236446920" sldId="270"/>
            <ac:spMk id="4" creationId="{CC9C8F47-1C23-46D2-8ECC-693739D9DF7E}"/>
          </ac:spMkLst>
        </pc:spChg>
      </pc:sldChg>
      <pc:sldChg chg="addSp delSp modSp new">
        <pc:chgData name="Serena Bailey (2025320)" userId="S::2025320@student.uwtsd.ac.uk::1c973d81-5c97-4270-b91c-9a8c7293eb2f" providerId="AD" clId="Web-{78B0AAD0-7074-4FA2-9292-0DD8F4B94E06}" dt="2022-02-25T14:50:00.080" v="723" actId="20577"/>
        <pc:sldMkLst>
          <pc:docMk/>
          <pc:sldMk cId="3929893269" sldId="270"/>
        </pc:sldMkLst>
        <pc:spChg chg="del">
          <ac:chgData name="Serena Bailey (2025320)" userId="S::2025320@student.uwtsd.ac.uk::1c973d81-5c97-4270-b91c-9a8c7293eb2f" providerId="AD" clId="Web-{78B0AAD0-7074-4FA2-9292-0DD8F4B94E06}" dt="2022-02-25T14:35:03.157" v="422"/>
          <ac:spMkLst>
            <pc:docMk/>
            <pc:sldMk cId="3929893269" sldId="270"/>
            <ac:spMk id="2" creationId="{B717E8F2-6D00-417C-898F-74FBDC2C2565}"/>
          </ac:spMkLst>
        </pc:spChg>
        <pc:spChg chg="mod">
          <ac:chgData name="Serena Bailey (2025320)" userId="S::2025320@student.uwtsd.ac.uk::1c973d81-5c97-4270-b91c-9a8c7293eb2f" providerId="AD" clId="Web-{78B0AAD0-7074-4FA2-9292-0DD8F4B94E06}" dt="2022-02-25T14:42:11.227" v="598" actId="1076"/>
          <ac:spMkLst>
            <pc:docMk/>
            <pc:sldMk cId="3929893269" sldId="270"/>
            <ac:spMk id="3" creationId="{A666C1C8-4399-4F8B-A815-D9BD391C7333}"/>
          </ac:spMkLst>
        </pc:spChg>
        <pc:spChg chg="add mod">
          <ac:chgData name="Serena Bailey (2025320)" userId="S::2025320@student.uwtsd.ac.uk::1c973d81-5c97-4270-b91c-9a8c7293eb2f" providerId="AD" clId="Web-{78B0AAD0-7074-4FA2-9292-0DD8F4B94E06}" dt="2022-02-25T14:37:52.488" v="512" actId="20577"/>
          <ac:spMkLst>
            <pc:docMk/>
            <pc:sldMk cId="3929893269" sldId="270"/>
            <ac:spMk id="4" creationId="{5A8176AD-D02F-4BAD-A529-B85F6F414DE8}"/>
          </ac:spMkLst>
        </pc:spChg>
        <pc:spChg chg="add del">
          <ac:chgData name="Serena Bailey (2025320)" userId="S::2025320@student.uwtsd.ac.uk::1c973d81-5c97-4270-b91c-9a8c7293eb2f" providerId="AD" clId="Web-{78B0AAD0-7074-4FA2-9292-0DD8F4B94E06}" dt="2022-02-25T14:38:08.270" v="514"/>
          <ac:spMkLst>
            <pc:docMk/>
            <pc:sldMk cId="3929893269" sldId="270"/>
            <ac:spMk id="5" creationId="{1A9DD7A2-A695-47F2-96AE-EBE371633AF6}"/>
          </ac:spMkLst>
        </pc:spChg>
        <pc:spChg chg="add mod">
          <ac:chgData name="Serena Bailey (2025320)" userId="S::2025320@student.uwtsd.ac.uk::1c973d81-5c97-4270-b91c-9a8c7293eb2f" providerId="AD" clId="Web-{78B0AAD0-7074-4FA2-9292-0DD8F4B94E06}" dt="2022-02-25T14:50:00.080" v="723" actId="20577"/>
          <ac:spMkLst>
            <pc:docMk/>
            <pc:sldMk cId="3929893269" sldId="270"/>
            <ac:spMk id="1474" creationId="{065884B1-6165-4DB5-889B-A0B9A00DF258}"/>
          </ac:spMkLst>
        </pc:spChg>
        <pc:graphicFrameChg chg="add mod modGraphic">
          <ac:chgData name="Serena Bailey (2025320)" userId="S::2025320@student.uwtsd.ac.uk::1c973d81-5c97-4270-b91c-9a8c7293eb2f" providerId="AD" clId="Web-{78B0AAD0-7074-4FA2-9292-0DD8F4B94E06}" dt="2022-02-25T14:49:16.423" v="706" actId="1076"/>
          <ac:graphicFrameMkLst>
            <pc:docMk/>
            <pc:sldMk cId="3929893269" sldId="270"/>
            <ac:graphicFrameMk id="6" creationId="{37E85D97-E16C-4CF7-9DC4-19FF9FBF3C20}"/>
          </ac:graphicFrameMkLst>
        </pc:graphicFrameChg>
        <pc:graphicFrameChg chg="add mod modGraphic">
          <ac:chgData name="Serena Bailey (2025320)" userId="S::2025320@student.uwtsd.ac.uk::1c973d81-5c97-4270-b91c-9a8c7293eb2f" providerId="AD" clId="Web-{78B0AAD0-7074-4FA2-9292-0DD8F4B94E06}" dt="2022-02-25T14:49:22.688" v="708" actId="1076"/>
          <ac:graphicFrameMkLst>
            <pc:docMk/>
            <pc:sldMk cId="3929893269" sldId="270"/>
            <ac:graphicFrameMk id="395" creationId="{C30BF406-693D-4610-B67D-56C7318D8BD2}"/>
          </ac:graphicFrameMkLst>
        </pc:graphicFrameChg>
        <pc:graphicFrameChg chg="add mod modGraphic">
          <ac:chgData name="Serena Bailey (2025320)" userId="S::2025320@student.uwtsd.ac.uk::1c973d81-5c97-4270-b91c-9a8c7293eb2f" providerId="AD" clId="Web-{78B0AAD0-7074-4FA2-9292-0DD8F4B94E06}" dt="2022-02-25T14:49:27.360" v="709" actId="1076"/>
          <ac:graphicFrameMkLst>
            <pc:docMk/>
            <pc:sldMk cId="3929893269" sldId="270"/>
            <ac:graphicFrameMk id="674" creationId="{96754549-470B-4F9E-AEDE-8DB9E6AD7672}"/>
          </ac:graphicFrameMkLst>
        </pc:graphicFrameChg>
        <pc:graphicFrameChg chg="add mod modGraphic">
          <ac:chgData name="Serena Bailey (2025320)" userId="S::2025320@student.uwtsd.ac.uk::1c973d81-5c97-4270-b91c-9a8c7293eb2f" providerId="AD" clId="Web-{78B0AAD0-7074-4FA2-9292-0DD8F4B94E06}" dt="2022-02-25T14:49:37.626" v="711" actId="1076"/>
          <ac:graphicFrameMkLst>
            <pc:docMk/>
            <pc:sldMk cId="3929893269" sldId="270"/>
            <ac:graphicFrameMk id="1093" creationId="{7D135052-09D6-4D33-8C2E-453511F06B87}"/>
          </ac:graphicFrameMkLst>
        </pc:graphicFrameChg>
      </pc:sldChg>
      <pc:sldChg chg="addSp delSp modSp new mod setBg">
        <pc:chgData name="Serena Bailey (2025320)" userId="S::2025320@student.uwtsd.ac.uk::1c973d81-5c97-4270-b91c-9a8c7293eb2f" providerId="AD" clId="Web-{78B0AAD0-7074-4FA2-9292-0DD8F4B94E06}" dt="2022-02-25T16:33:33.884" v="2661" actId="20577"/>
        <pc:sldMkLst>
          <pc:docMk/>
          <pc:sldMk cId="462757909" sldId="271"/>
        </pc:sldMkLst>
        <pc:spChg chg="mod">
          <ac:chgData name="Serena Bailey (2025320)" userId="S::2025320@student.uwtsd.ac.uk::1c973d81-5c97-4270-b91c-9a8c7293eb2f" providerId="AD" clId="Web-{78B0AAD0-7074-4FA2-9292-0DD8F4B94E06}" dt="2022-02-25T15:32:03.619" v="1478"/>
          <ac:spMkLst>
            <pc:docMk/>
            <pc:sldMk cId="462757909" sldId="271"/>
            <ac:spMk id="2" creationId="{B3F7A484-0D2E-4532-8E32-662710D290D2}"/>
          </ac:spMkLst>
        </pc:spChg>
        <pc:spChg chg="mod ord">
          <ac:chgData name="Serena Bailey (2025320)" userId="S::2025320@student.uwtsd.ac.uk::1c973d81-5c97-4270-b91c-9a8c7293eb2f" providerId="AD" clId="Web-{78B0AAD0-7074-4FA2-9292-0DD8F4B94E06}" dt="2022-02-25T15:32:20.745" v="1482" actId="20577"/>
          <ac:spMkLst>
            <pc:docMk/>
            <pc:sldMk cId="462757909" sldId="271"/>
            <ac:spMk id="3" creationId="{A1A648BC-3D90-4D91-9C68-16294512730A}"/>
          </ac:spMkLst>
        </pc:spChg>
        <pc:spChg chg="add del mod">
          <ac:chgData name="Serena Bailey (2025320)" userId="S::2025320@student.uwtsd.ac.uk::1c973d81-5c97-4270-b91c-9a8c7293eb2f" providerId="AD" clId="Web-{78B0AAD0-7074-4FA2-9292-0DD8F4B94E06}" dt="2022-02-25T15:29:11.554" v="1462"/>
          <ac:spMkLst>
            <pc:docMk/>
            <pc:sldMk cId="462757909" sldId="271"/>
            <ac:spMk id="5" creationId="{6D7A7A1C-2222-4561-9590-553E4579270B}"/>
          </ac:spMkLst>
        </pc:spChg>
        <pc:spChg chg="add del mod">
          <ac:chgData name="Serena Bailey (2025320)" userId="S::2025320@student.uwtsd.ac.uk::1c973d81-5c97-4270-b91c-9a8c7293eb2f" providerId="AD" clId="Web-{78B0AAD0-7074-4FA2-9292-0DD8F4B94E06}" dt="2022-02-25T15:30:39.149" v="1470"/>
          <ac:spMkLst>
            <pc:docMk/>
            <pc:sldMk cId="462757909" sldId="271"/>
            <ac:spMk id="8" creationId="{CB87A63E-824D-4752-88C9-1C892D46755E}"/>
          </ac:spMkLst>
        </pc:spChg>
        <pc:spChg chg="add mod">
          <ac:chgData name="Serena Bailey (2025320)" userId="S::2025320@student.uwtsd.ac.uk::1c973d81-5c97-4270-b91c-9a8c7293eb2f" providerId="AD" clId="Web-{78B0AAD0-7074-4FA2-9292-0DD8F4B94E06}" dt="2022-02-25T16:33:33.884" v="2661" actId="20577"/>
          <ac:spMkLst>
            <pc:docMk/>
            <pc:sldMk cId="462757909" sldId="271"/>
            <ac:spMk id="10" creationId="{8C1D686D-93F0-47E4-99B9-561A8F060ECA}"/>
          </ac:spMkLst>
        </pc:spChg>
        <pc:spChg chg="add del">
          <ac:chgData name="Serena Bailey (2025320)" userId="S::2025320@student.uwtsd.ac.uk::1c973d81-5c97-4270-b91c-9a8c7293eb2f" providerId="AD" clId="Web-{78B0AAD0-7074-4FA2-9292-0DD8F4B94E06}" dt="2022-02-25T15:30:58.525" v="1472"/>
          <ac:spMkLst>
            <pc:docMk/>
            <pc:sldMk cId="462757909" sldId="271"/>
            <ac:spMk id="12" creationId="{CBD94887-6A10-4F62-8EE1-B2BCFA1F380F}"/>
          </ac:spMkLst>
        </pc:spChg>
        <pc:picChg chg="add del mod">
          <ac:chgData name="Serena Bailey (2025320)" userId="S::2025320@student.uwtsd.ac.uk::1c973d81-5c97-4270-b91c-9a8c7293eb2f" providerId="AD" clId="Web-{78B0AAD0-7074-4FA2-9292-0DD8F4B94E06}" dt="2022-02-25T15:29:21.101" v="1463"/>
          <ac:picMkLst>
            <pc:docMk/>
            <pc:sldMk cId="462757909" sldId="271"/>
            <ac:picMk id="4" creationId="{70A27A70-0F1D-4726-874E-B1F9B241EA31}"/>
          </ac:picMkLst>
        </pc:picChg>
        <pc:picChg chg="add mod ord">
          <ac:chgData name="Serena Bailey (2025320)" userId="S::2025320@student.uwtsd.ac.uk::1c973d81-5c97-4270-b91c-9a8c7293eb2f" providerId="AD" clId="Web-{78B0AAD0-7074-4FA2-9292-0DD8F4B94E06}" dt="2022-02-25T15:32:03.619" v="1478"/>
          <ac:picMkLst>
            <pc:docMk/>
            <pc:sldMk cId="462757909" sldId="271"/>
            <ac:picMk id="7" creationId="{7F4AC43E-8FA1-4258-9086-D601E8F267B4}"/>
          </ac:picMkLst>
        </pc:picChg>
        <pc:picChg chg="add del">
          <ac:chgData name="Serena Bailey (2025320)" userId="S::2025320@student.uwtsd.ac.uk::1c973d81-5c97-4270-b91c-9a8c7293eb2f" providerId="AD" clId="Web-{78B0AAD0-7074-4FA2-9292-0DD8F4B94E06}" dt="2022-02-25T15:30:58.525" v="1472"/>
          <ac:picMkLst>
            <pc:docMk/>
            <pc:sldMk cId="462757909" sldId="271"/>
            <ac:picMk id="14" creationId="{A3D512BA-228A-4979-9312-ACD246E1099D}"/>
          </ac:picMkLst>
        </pc:picChg>
      </pc:sldChg>
      <pc:sldChg chg="addSp delSp modSp new mod setBg setClrOvrMap">
        <pc:chgData name="Serena Bailey (2025320)" userId="S::2025320@student.uwtsd.ac.uk::1c973d81-5c97-4270-b91c-9a8c7293eb2f" providerId="AD" clId="Web-{78B0AAD0-7074-4FA2-9292-0DD8F4B94E06}" dt="2022-02-25T15:36:19.265" v="1506"/>
        <pc:sldMkLst>
          <pc:docMk/>
          <pc:sldMk cId="2637348128" sldId="272"/>
        </pc:sldMkLst>
        <pc:spChg chg="mod">
          <ac:chgData name="Serena Bailey (2025320)" userId="S::2025320@student.uwtsd.ac.uk::1c973d81-5c97-4270-b91c-9a8c7293eb2f" providerId="AD" clId="Web-{78B0AAD0-7074-4FA2-9292-0DD8F4B94E06}" dt="2022-02-25T15:36:19.265" v="1506"/>
          <ac:spMkLst>
            <pc:docMk/>
            <pc:sldMk cId="2637348128" sldId="272"/>
            <ac:spMk id="2" creationId="{0B391D43-54C6-4908-BCBD-F7404BC3C7DD}"/>
          </ac:spMkLst>
        </pc:spChg>
        <pc:spChg chg="del mod">
          <ac:chgData name="Serena Bailey (2025320)" userId="S::2025320@student.uwtsd.ac.uk::1c973d81-5c97-4270-b91c-9a8c7293eb2f" providerId="AD" clId="Web-{78B0AAD0-7074-4FA2-9292-0DD8F4B94E06}" dt="2022-02-25T15:34:16.028" v="1501"/>
          <ac:spMkLst>
            <pc:docMk/>
            <pc:sldMk cId="2637348128" sldId="272"/>
            <ac:spMk id="3" creationId="{DC1DAC37-6D6D-40EF-B7E0-280059B054B1}"/>
          </ac:spMkLst>
        </pc:spChg>
        <pc:spChg chg="add mod">
          <ac:chgData name="Serena Bailey (2025320)" userId="S::2025320@student.uwtsd.ac.uk::1c973d81-5c97-4270-b91c-9a8c7293eb2f" providerId="AD" clId="Web-{78B0AAD0-7074-4FA2-9292-0DD8F4B94E06}" dt="2022-02-25T15:36:19.265" v="1506"/>
          <ac:spMkLst>
            <pc:docMk/>
            <pc:sldMk cId="2637348128" sldId="272"/>
            <ac:spMk id="5" creationId="{EC75182A-8D71-40EB-965A-FCE2B9E3D160}"/>
          </ac:spMkLst>
        </pc:spChg>
        <pc:spChg chg="add del">
          <ac:chgData name="Serena Bailey (2025320)" userId="S::2025320@student.uwtsd.ac.uk::1c973d81-5c97-4270-b91c-9a8c7293eb2f" providerId="AD" clId="Web-{78B0AAD0-7074-4FA2-9292-0DD8F4B94E06}" dt="2022-02-25T15:36:19.265" v="1506"/>
          <ac:spMkLst>
            <pc:docMk/>
            <pc:sldMk cId="2637348128" sldId="272"/>
            <ac:spMk id="8" creationId="{50E53EDA-3B94-4F6B-9E86-D3BB9EBB9616}"/>
          </ac:spMkLst>
        </pc:spChg>
        <pc:spChg chg="add">
          <ac:chgData name="Serena Bailey (2025320)" userId="S::2025320@student.uwtsd.ac.uk::1c973d81-5c97-4270-b91c-9a8c7293eb2f" providerId="AD" clId="Web-{78B0AAD0-7074-4FA2-9292-0DD8F4B94E06}" dt="2022-02-25T15:36:19.265" v="1506"/>
          <ac:spMkLst>
            <pc:docMk/>
            <pc:sldMk cId="2637348128" sldId="272"/>
            <ac:spMk id="17" creationId="{1F94DC1C-47D1-41D7-8B1B-9A036D614027}"/>
          </ac:spMkLst>
        </pc:spChg>
        <pc:spChg chg="add">
          <ac:chgData name="Serena Bailey (2025320)" userId="S::2025320@student.uwtsd.ac.uk::1c973d81-5c97-4270-b91c-9a8c7293eb2f" providerId="AD" clId="Web-{78B0AAD0-7074-4FA2-9292-0DD8F4B94E06}" dt="2022-02-25T15:36:19.265" v="1506"/>
          <ac:spMkLst>
            <pc:docMk/>
            <pc:sldMk cId="2637348128" sldId="272"/>
            <ac:spMk id="21" creationId="{AC12A592-C02D-46EF-8E1F-9335DB8D71DF}"/>
          </ac:spMkLst>
        </pc:spChg>
        <pc:spChg chg="add">
          <ac:chgData name="Serena Bailey (2025320)" userId="S::2025320@student.uwtsd.ac.uk::1c973d81-5c97-4270-b91c-9a8c7293eb2f" providerId="AD" clId="Web-{78B0AAD0-7074-4FA2-9292-0DD8F4B94E06}" dt="2022-02-25T15:36:19.265" v="1506"/>
          <ac:spMkLst>
            <pc:docMk/>
            <pc:sldMk cId="2637348128" sldId="272"/>
            <ac:spMk id="23" creationId="{24005816-5BCA-4665-8A58-5580F8E9C84A}"/>
          </ac:spMkLst>
        </pc:spChg>
        <pc:grpChg chg="add">
          <ac:chgData name="Serena Bailey (2025320)" userId="S::2025320@student.uwtsd.ac.uk::1c973d81-5c97-4270-b91c-9a8c7293eb2f" providerId="AD" clId="Web-{78B0AAD0-7074-4FA2-9292-0DD8F4B94E06}" dt="2022-02-25T15:36:19.265" v="1506"/>
          <ac:grpSpMkLst>
            <pc:docMk/>
            <pc:sldMk cId="2637348128" sldId="272"/>
            <ac:grpSpMk id="25" creationId="{BF07F359-8CA3-4854-91E7-EE6004020511}"/>
          </ac:grpSpMkLst>
        </pc:grpChg>
        <pc:picChg chg="add mod">
          <ac:chgData name="Serena Bailey (2025320)" userId="S::2025320@student.uwtsd.ac.uk::1c973d81-5c97-4270-b91c-9a8c7293eb2f" providerId="AD" clId="Web-{78B0AAD0-7074-4FA2-9292-0DD8F4B94E06}" dt="2022-02-25T15:36:19.265" v="1506"/>
          <ac:picMkLst>
            <pc:docMk/>
            <pc:sldMk cId="2637348128" sldId="272"/>
            <ac:picMk id="4" creationId="{E6717A03-9338-4731-923D-E0D1CE696706}"/>
          </ac:picMkLst>
        </pc:picChg>
        <pc:picChg chg="add">
          <ac:chgData name="Serena Bailey (2025320)" userId="S::2025320@student.uwtsd.ac.uk::1c973d81-5c97-4270-b91c-9a8c7293eb2f" providerId="AD" clId="Web-{78B0AAD0-7074-4FA2-9292-0DD8F4B94E06}" dt="2022-02-25T15:36:19.265" v="1506"/>
          <ac:picMkLst>
            <pc:docMk/>
            <pc:sldMk cId="2637348128" sldId="272"/>
            <ac:picMk id="15" creationId="{6AF6706C-CF07-43A1-BCC4-CBA5D33820DA}"/>
          </ac:picMkLst>
        </pc:picChg>
        <pc:picChg chg="add">
          <ac:chgData name="Serena Bailey (2025320)" userId="S::2025320@student.uwtsd.ac.uk::1c973d81-5c97-4270-b91c-9a8c7293eb2f" providerId="AD" clId="Web-{78B0AAD0-7074-4FA2-9292-0DD8F4B94E06}" dt="2022-02-25T15:36:19.265" v="1506"/>
          <ac:picMkLst>
            <pc:docMk/>
            <pc:sldMk cId="2637348128" sldId="272"/>
            <ac:picMk id="19" creationId="{811383CE-CE86-4E1C-B289-798EB9E6E0E5}"/>
          </ac:picMkLst>
        </pc:picChg>
        <pc:cxnChg chg="add del">
          <ac:chgData name="Serena Bailey (2025320)" userId="S::2025320@student.uwtsd.ac.uk::1c973d81-5c97-4270-b91c-9a8c7293eb2f" providerId="AD" clId="Web-{78B0AAD0-7074-4FA2-9292-0DD8F4B94E06}" dt="2022-02-25T15:36:19.265" v="1506"/>
          <ac:cxnSpMkLst>
            <pc:docMk/>
            <pc:sldMk cId="2637348128" sldId="272"/>
            <ac:cxnSpMk id="10" creationId="{30EFD79F-7790-479B-B7DB-BD0D8C101DDD}"/>
          </ac:cxnSpMkLst>
        </pc:cxnChg>
      </pc:sldChg>
      <pc:sldChg chg="addSp delSp modSp new mod setBg setClrOvrMap">
        <pc:chgData name="Serena Bailey (2025320)" userId="S::2025320@student.uwtsd.ac.uk::1c973d81-5c97-4270-b91c-9a8c7293eb2f" providerId="AD" clId="Web-{78B0AAD0-7074-4FA2-9292-0DD8F4B94E06}" dt="2022-02-25T16:10:53.956" v="2340" actId="14100"/>
        <pc:sldMkLst>
          <pc:docMk/>
          <pc:sldMk cId="3801281854" sldId="273"/>
        </pc:sldMkLst>
        <pc:spChg chg="mod">
          <ac:chgData name="Serena Bailey (2025320)" userId="S::2025320@student.uwtsd.ac.uk::1c973d81-5c97-4270-b91c-9a8c7293eb2f" providerId="AD" clId="Web-{78B0AAD0-7074-4FA2-9292-0DD8F4B94E06}" dt="2022-02-25T16:05:58.794" v="2307" actId="1076"/>
          <ac:spMkLst>
            <pc:docMk/>
            <pc:sldMk cId="3801281854" sldId="273"/>
            <ac:spMk id="2" creationId="{ABA41968-9560-4D49-9272-D2D2D8287FFC}"/>
          </ac:spMkLst>
        </pc:spChg>
        <pc:spChg chg="mod">
          <ac:chgData name="Serena Bailey (2025320)" userId="S::2025320@student.uwtsd.ac.uk::1c973d81-5c97-4270-b91c-9a8c7293eb2f" providerId="AD" clId="Web-{78B0AAD0-7074-4FA2-9292-0DD8F4B94E06}" dt="2022-02-25T16:06:38.561" v="2310" actId="20577"/>
          <ac:spMkLst>
            <pc:docMk/>
            <pc:sldMk cId="3801281854" sldId="273"/>
            <ac:spMk id="3" creationId="{B5B0E829-F1BE-4917-9105-01F59E2B7A20}"/>
          </ac:spMkLst>
        </pc:spChg>
        <pc:spChg chg="add mod">
          <ac:chgData name="Serena Bailey (2025320)" userId="S::2025320@student.uwtsd.ac.uk::1c973d81-5c97-4270-b91c-9a8c7293eb2f" providerId="AD" clId="Web-{78B0AAD0-7074-4FA2-9292-0DD8F4B94E06}" dt="2022-02-25T16:10:53.956" v="2340" actId="14100"/>
          <ac:spMkLst>
            <pc:docMk/>
            <pc:sldMk cId="3801281854" sldId="273"/>
            <ac:spMk id="4" creationId="{2F100093-67E4-454F-B1C7-E25A6DDABA7B}"/>
          </ac:spMkLst>
        </pc:spChg>
        <pc:spChg chg="add del">
          <ac:chgData name="Serena Bailey (2025320)" userId="S::2025320@student.uwtsd.ac.uk::1c973d81-5c97-4270-b91c-9a8c7293eb2f" providerId="AD" clId="Web-{78B0AAD0-7074-4FA2-9292-0DD8F4B94E06}" dt="2022-02-25T16:05:45.200" v="2304"/>
          <ac:spMkLst>
            <pc:docMk/>
            <pc:sldMk cId="3801281854" sldId="273"/>
            <ac:spMk id="8" creationId="{50E53EDA-3B94-4F6B-9E86-D3BB9EBB9616}"/>
          </ac:spMkLst>
        </pc:spChg>
        <pc:spChg chg="add">
          <ac:chgData name="Serena Bailey (2025320)" userId="S::2025320@student.uwtsd.ac.uk::1c973d81-5c97-4270-b91c-9a8c7293eb2f" providerId="AD" clId="Web-{78B0AAD0-7074-4FA2-9292-0DD8F4B94E06}" dt="2022-02-25T16:05:45.215" v="2305"/>
          <ac:spMkLst>
            <pc:docMk/>
            <pc:sldMk cId="3801281854" sldId="273"/>
            <ac:spMk id="12" creationId="{54309F57-B331-41A7-9154-15EC2AF45A60}"/>
          </ac:spMkLst>
        </pc:spChg>
        <pc:cxnChg chg="add del">
          <ac:chgData name="Serena Bailey (2025320)" userId="S::2025320@student.uwtsd.ac.uk::1c973d81-5c97-4270-b91c-9a8c7293eb2f" providerId="AD" clId="Web-{78B0AAD0-7074-4FA2-9292-0DD8F4B94E06}" dt="2022-02-25T16:05:45.200" v="2304"/>
          <ac:cxnSpMkLst>
            <pc:docMk/>
            <pc:sldMk cId="3801281854" sldId="273"/>
            <ac:cxnSpMk id="10" creationId="{30EFD79F-7790-479B-B7DB-BD0D8C101DDD}"/>
          </ac:cxnSpMkLst>
        </pc:cxnChg>
      </pc:sldChg>
      <pc:sldChg chg="addSp modSp new mod setBg">
        <pc:chgData name="Serena Bailey (2025320)" userId="S::2025320@student.uwtsd.ac.uk::1c973d81-5c97-4270-b91c-9a8c7293eb2f" providerId="AD" clId="Web-{78B0AAD0-7074-4FA2-9292-0DD8F4B94E06}" dt="2022-02-25T16:31:55.647" v="2647" actId="20577"/>
        <pc:sldMkLst>
          <pc:docMk/>
          <pc:sldMk cId="1013298749" sldId="274"/>
        </pc:sldMkLst>
        <pc:spChg chg="mod">
          <ac:chgData name="Serena Bailey (2025320)" userId="S::2025320@student.uwtsd.ac.uk::1c973d81-5c97-4270-b91c-9a8c7293eb2f" providerId="AD" clId="Web-{78B0AAD0-7074-4FA2-9292-0DD8F4B94E06}" dt="2022-02-25T16:30:04.239" v="2636"/>
          <ac:spMkLst>
            <pc:docMk/>
            <pc:sldMk cId="1013298749" sldId="274"/>
            <ac:spMk id="2" creationId="{D8B1DD67-E1E6-4584-B9FF-D4E0591043C0}"/>
          </ac:spMkLst>
        </pc:spChg>
        <pc:spChg chg="mod">
          <ac:chgData name="Serena Bailey (2025320)" userId="S::2025320@student.uwtsd.ac.uk::1c973d81-5c97-4270-b91c-9a8c7293eb2f" providerId="AD" clId="Web-{78B0AAD0-7074-4FA2-9292-0DD8F4B94E06}" dt="2022-02-25T16:30:04.239" v="2636"/>
          <ac:spMkLst>
            <pc:docMk/>
            <pc:sldMk cId="1013298749" sldId="274"/>
            <ac:spMk id="3" creationId="{E9D555D4-E480-4B4E-B501-3CFE64C75DC3}"/>
          </ac:spMkLst>
        </pc:spChg>
        <pc:spChg chg="add mod">
          <ac:chgData name="Serena Bailey (2025320)" userId="S::2025320@student.uwtsd.ac.uk::1c973d81-5c97-4270-b91c-9a8c7293eb2f" providerId="AD" clId="Web-{78B0AAD0-7074-4FA2-9292-0DD8F4B94E06}" dt="2022-02-25T16:30:04.239" v="2636"/>
          <ac:spMkLst>
            <pc:docMk/>
            <pc:sldMk cId="1013298749" sldId="274"/>
            <ac:spMk id="5" creationId="{CD5E752C-3382-4140-98F1-E7A3A6AE0AAE}"/>
          </ac:spMkLst>
        </pc:spChg>
        <pc:spChg chg="add mod">
          <ac:chgData name="Serena Bailey (2025320)" userId="S::2025320@student.uwtsd.ac.uk::1c973d81-5c97-4270-b91c-9a8c7293eb2f" providerId="AD" clId="Web-{78B0AAD0-7074-4FA2-9292-0DD8F4B94E06}" dt="2022-02-25T16:31:55.647" v="2647" actId="20577"/>
          <ac:spMkLst>
            <pc:docMk/>
            <pc:sldMk cId="1013298749" sldId="274"/>
            <ac:spMk id="7" creationId="{767CC3C1-FE39-4A2A-96E3-F809507930E9}"/>
          </ac:spMkLst>
        </pc:spChg>
        <pc:picChg chg="add mod">
          <ac:chgData name="Serena Bailey (2025320)" userId="S::2025320@student.uwtsd.ac.uk::1c973d81-5c97-4270-b91c-9a8c7293eb2f" providerId="AD" clId="Web-{78B0AAD0-7074-4FA2-9292-0DD8F4B94E06}" dt="2022-02-25T16:30:04.239" v="2636"/>
          <ac:picMkLst>
            <pc:docMk/>
            <pc:sldMk cId="1013298749" sldId="274"/>
            <ac:picMk id="4" creationId="{E22D176A-5C1A-4743-8740-24B7471DE827}"/>
          </ac:picMkLst>
        </pc:picChg>
      </pc:sldChg>
      <pc:sldChg chg="addSp delSp modSp new mod setBg setClrOvrMap">
        <pc:chgData name="Serena Bailey (2025320)" userId="S::2025320@student.uwtsd.ac.uk::1c973d81-5c97-4270-b91c-9a8c7293eb2f" providerId="AD" clId="Web-{78B0AAD0-7074-4FA2-9292-0DD8F4B94E06}" dt="2022-02-25T17:02:17.398" v="2754"/>
        <pc:sldMkLst>
          <pc:docMk/>
          <pc:sldMk cId="2522861338" sldId="275"/>
        </pc:sldMkLst>
        <pc:spChg chg="del">
          <ac:chgData name="Serena Bailey (2025320)" userId="S::2025320@student.uwtsd.ac.uk::1c973d81-5c97-4270-b91c-9a8c7293eb2f" providerId="AD" clId="Web-{78B0AAD0-7074-4FA2-9292-0DD8F4B94E06}" dt="2022-02-25T17:00:32.131" v="2747"/>
          <ac:spMkLst>
            <pc:docMk/>
            <pc:sldMk cId="2522861338" sldId="275"/>
            <ac:spMk id="2" creationId="{8017DB58-8E84-4C71-98DE-1BB303C2E070}"/>
          </ac:spMkLst>
        </pc:spChg>
        <pc:spChg chg="del mod">
          <ac:chgData name="Serena Bailey (2025320)" userId="S::2025320@student.uwtsd.ac.uk::1c973d81-5c97-4270-b91c-9a8c7293eb2f" providerId="AD" clId="Web-{78B0AAD0-7074-4FA2-9292-0DD8F4B94E06}" dt="2022-02-25T17:00:48.365" v="2752"/>
          <ac:spMkLst>
            <pc:docMk/>
            <pc:sldMk cId="2522861338" sldId="275"/>
            <ac:spMk id="3" creationId="{D4913036-B7E3-4040-9275-0E85252B2586}"/>
          </ac:spMkLst>
        </pc:spChg>
        <pc:spChg chg="add">
          <ac:chgData name="Serena Bailey (2025320)" userId="S::2025320@student.uwtsd.ac.uk::1c973d81-5c97-4270-b91c-9a8c7293eb2f" providerId="AD" clId="Web-{78B0AAD0-7074-4FA2-9292-0DD8F4B94E06}" dt="2022-02-25T17:02:17.398" v="2754"/>
          <ac:spMkLst>
            <pc:docMk/>
            <pc:sldMk cId="2522861338" sldId="275"/>
            <ac:spMk id="11" creationId="{F8C668FA-2417-47B5-B454-2D55FC17FF7A}"/>
          </ac:spMkLst>
        </pc:spChg>
        <pc:spChg chg="add">
          <ac:chgData name="Serena Bailey (2025320)" userId="S::2025320@student.uwtsd.ac.uk::1c973d81-5c97-4270-b91c-9a8c7293eb2f" providerId="AD" clId="Web-{78B0AAD0-7074-4FA2-9292-0DD8F4B94E06}" dt="2022-02-25T17:02:17.398" v="2754"/>
          <ac:spMkLst>
            <pc:docMk/>
            <pc:sldMk cId="2522861338" sldId="275"/>
            <ac:spMk id="15" creationId="{2B4CDDF6-55C3-415A-8D8B-7E03C3D616FC}"/>
          </ac:spMkLst>
        </pc:spChg>
        <pc:picChg chg="add mod">
          <ac:chgData name="Serena Bailey (2025320)" userId="S::2025320@student.uwtsd.ac.uk::1c973d81-5c97-4270-b91c-9a8c7293eb2f" providerId="AD" clId="Web-{78B0AAD0-7074-4FA2-9292-0DD8F4B94E06}" dt="2022-02-25T17:02:17.398" v="2754"/>
          <ac:picMkLst>
            <pc:docMk/>
            <pc:sldMk cId="2522861338" sldId="275"/>
            <ac:picMk id="4" creationId="{E5EA9EA8-41BC-441D-A334-53097E3FEB84}"/>
          </ac:picMkLst>
        </pc:picChg>
        <pc:picChg chg="add">
          <ac:chgData name="Serena Bailey (2025320)" userId="S::2025320@student.uwtsd.ac.uk::1c973d81-5c97-4270-b91c-9a8c7293eb2f" providerId="AD" clId="Web-{78B0AAD0-7074-4FA2-9292-0DD8F4B94E06}" dt="2022-02-25T17:02:17.398" v="2754"/>
          <ac:picMkLst>
            <pc:docMk/>
            <pc:sldMk cId="2522861338" sldId="275"/>
            <ac:picMk id="9" creationId="{5C819037-A607-4A7B-ADF1-B04516199C89}"/>
          </ac:picMkLst>
        </pc:picChg>
        <pc:picChg chg="add">
          <ac:chgData name="Serena Bailey (2025320)" userId="S::2025320@student.uwtsd.ac.uk::1c973d81-5c97-4270-b91c-9a8c7293eb2f" providerId="AD" clId="Web-{78B0AAD0-7074-4FA2-9292-0DD8F4B94E06}" dt="2022-02-25T17:02:17.398" v="2754"/>
          <ac:picMkLst>
            <pc:docMk/>
            <pc:sldMk cId="2522861338" sldId="275"/>
            <ac:picMk id="13" creationId="{97FEBA57-8992-46BB-BCF0-5A83FE8E01E8}"/>
          </ac:picMkLst>
        </pc:picChg>
      </pc:sldChg>
    </pc:docChg>
  </pc:docChgLst>
  <pc:docChgLst>
    <pc:chgData name="Serena Bailey (2025320)" userId="S::2025320@student.uwtsd.ac.uk::1c973d81-5c97-4270-b91c-9a8c7293eb2f" providerId="AD" clId="Web-{E2402C5D-6A96-45B8-80B9-74E09E0E0350}"/>
    <pc:docChg chg="modSld addMainMaster delMainMaster">
      <pc:chgData name="Serena Bailey (2025320)" userId="S::2025320@student.uwtsd.ac.uk::1c973d81-5c97-4270-b91c-9a8c7293eb2f" providerId="AD" clId="Web-{E2402C5D-6A96-45B8-80B9-74E09E0E0350}" dt="2022-02-24T20:25:54.660" v="55"/>
      <pc:docMkLst>
        <pc:docMk/>
      </pc:docMkLst>
      <pc:sldChg chg="delSp modSp mod modClrScheme delDesignElem chgLayout">
        <pc:chgData name="Serena Bailey (2025320)" userId="S::2025320@student.uwtsd.ac.uk::1c973d81-5c97-4270-b91c-9a8c7293eb2f" providerId="AD" clId="Web-{E2402C5D-6A96-45B8-80B9-74E09E0E0350}" dt="2022-02-24T20:21:12.632" v="12"/>
        <pc:sldMkLst>
          <pc:docMk/>
          <pc:sldMk cId="109857222" sldId="256"/>
        </pc:sldMkLst>
        <pc:spChg chg="mod ord">
          <ac:chgData name="Serena Bailey (2025320)" userId="S::2025320@student.uwtsd.ac.uk::1c973d81-5c97-4270-b91c-9a8c7293eb2f" providerId="AD" clId="Web-{E2402C5D-6A96-45B8-80B9-74E09E0E0350}" dt="2022-02-24T20:21:12.632" v="12"/>
          <ac:spMkLst>
            <pc:docMk/>
            <pc:sldMk cId="109857222" sldId="256"/>
            <ac:spMk id="2" creationId="{00000000-0000-0000-0000-000000000000}"/>
          </ac:spMkLst>
        </pc:spChg>
        <pc:spChg chg="mod ord">
          <ac:chgData name="Serena Bailey (2025320)" userId="S::2025320@student.uwtsd.ac.uk::1c973d81-5c97-4270-b91c-9a8c7293eb2f" providerId="AD" clId="Web-{E2402C5D-6A96-45B8-80B9-74E09E0E0350}" dt="2022-02-24T20:21:12.632" v="12"/>
          <ac:spMkLst>
            <pc:docMk/>
            <pc:sldMk cId="109857222" sldId="256"/>
            <ac:spMk id="3" creationId="{00000000-0000-0000-0000-000000000000}"/>
          </ac:spMkLst>
        </pc:spChg>
        <pc:spChg chg="del">
          <ac:chgData name="Serena Bailey (2025320)" userId="S::2025320@student.uwtsd.ac.uk::1c973d81-5c97-4270-b91c-9a8c7293eb2f" providerId="AD" clId="Web-{E2402C5D-6A96-45B8-80B9-74E09E0E0350}" dt="2022-02-24T20:18:59.876" v="0"/>
          <ac:spMkLst>
            <pc:docMk/>
            <pc:sldMk cId="109857222" sldId="256"/>
            <ac:spMk id="20" creationId="{007891EC-4501-44ED-A8C8-B11B6DB767AB}"/>
          </ac:spMkLst>
        </pc:spChg>
        <pc:cxnChg chg="del">
          <ac:chgData name="Serena Bailey (2025320)" userId="S::2025320@student.uwtsd.ac.uk::1c973d81-5c97-4270-b91c-9a8c7293eb2f" providerId="AD" clId="Web-{E2402C5D-6A96-45B8-80B9-74E09E0E0350}" dt="2022-02-24T20:18:59.876" v="0"/>
          <ac:cxnSpMkLst>
            <pc:docMk/>
            <pc:sldMk cId="109857222" sldId="256"/>
            <ac:cxnSpMk id="22" creationId="{34E5597F-CE67-4085-9548-E6A8036DA3BB}"/>
          </ac:cxnSpMkLst>
        </pc:cxnChg>
      </pc:sldChg>
      <pc:sldChg chg="delSp modSp mod modClrScheme delDesignElem chgLayout">
        <pc:chgData name="Serena Bailey (2025320)" userId="S::2025320@student.uwtsd.ac.uk::1c973d81-5c97-4270-b91c-9a8c7293eb2f" providerId="AD" clId="Web-{E2402C5D-6A96-45B8-80B9-74E09E0E0350}" dt="2022-02-24T20:21:12.632" v="12"/>
        <pc:sldMkLst>
          <pc:docMk/>
          <pc:sldMk cId="3501617901" sldId="257"/>
        </pc:sldMkLst>
        <pc:spChg chg="mod ord">
          <ac:chgData name="Serena Bailey (2025320)" userId="S::2025320@student.uwtsd.ac.uk::1c973d81-5c97-4270-b91c-9a8c7293eb2f" providerId="AD" clId="Web-{E2402C5D-6A96-45B8-80B9-74E09E0E0350}" dt="2022-02-24T20:21:12.632" v="12"/>
          <ac:spMkLst>
            <pc:docMk/>
            <pc:sldMk cId="3501617901" sldId="257"/>
            <ac:spMk id="2" creationId="{D644F1B2-4C43-4C28-BE40-9AC700C9A9CD}"/>
          </ac:spMkLst>
        </pc:spChg>
        <pc:spChg chg="del">
          <ac:chgData name="Serena Bailey (2025320)" userId="S::2025320@student.uwtsd.ac.uk::1c973d81-5c97-4270-b91c-9a8c7293eb2f" providerId="AD" clId="Web-{E2402C5D-6A96-45B8-80B9-74E09E0E0350}" dt="2022-02-24T20:18:59.876" v="0"/>
          <ac:spMkLst>
            <pc:docMk/>
            <pc:sldMk cId="3501617901" sldId="257"/>
            <ac:spMk id="59" creationId="{8D06CE56-3881-4ADA-8CEF-D18B02C242A3}"/>
          </ac:spMkLst>
        </pc:spChg>
        <pc:spChg chg="del">
          <ac:chgData name="Serena Bailey (2025320)" userId="S::2025320@student.uwtsd.ac.uk::1c973d81-5c97-4270-b91c-9a8c7293eb2f" providerId="AD" clId="Web-{E2402C5D-6A96-45B8-80B9-74E09E0E0350}" dt="2022-02-24T20:18:59.876" v="0"/>
          <ac:spMkLst>
            <pc:docMk/>
            <pc:sldMk cId="3501617901" sldId="257"/>
            <ac:spMk id="61" creationId="{79F3C543-62EC-4433-9C93-A2CD8764E9B4}"/>
          </ac:spMkLst>
        </pc:spChg>
        <pc:spChg chg="del">
          <ac:chgData name="Serena Bailey (2025320)" userId="S::2025320@student.uwtsd.ac.uk::1c973d81-5c97-4270-b91c-9a8c7293eb2f" providerId="AD" clId="Web-{E2402C5D-6A96-45B8-80B9-74E09E0E0350}" dt="2022-02-24T20:18:59.876" v="0"/>
          <ac:spMkLst>
            <pc:docMk/>
            <pc:sldMk cId="3501617901" sldId="257"/>
            <ac:spMk id="63" creationId="{A061BA2E-A388-41C5-B73A-B0FEB6B1029D}"/>
          </ac:spMkLst>
        </pc:spChg>
        <pc:spChg chg="del">
          <ac:chgData name="Serena Bailey (2025320)" userId="S::2025320@student.uwtsd.ac.uk::1c973d81-5c97-4270-b91c-9a8c7293eb2f" providerId="AD" clId="Web-{E2402C5D-6A96-45B8-80B9-74E09E0E0350}" dt="2022-02-24T20:18:59.876" v="0"/>
          <ac:spMkLst>
            <pc:docMk/>
            <pc:sldMk cId="3501617901" sldId="257"/>
            <ac:spMk id="65" creationId="{76E192A2-3ED3-4081-8A86-A22B5114178F}"/>
          </ac:spMkLst>
        </pc:spChg>
        <pc:spChg chg="del">
          <ac:chgData name="Serena Bailey (2025320)" userId="S::2025320@student.uwtsd.ac.uk::1c973d81-5c97-4270-b91c-9a8c7293eb2f" providerId="AD" clId="Web-{E2402C5D-6A96-45B8-80B9-74E09E0E0350}" dt="2022-02-24T20:18:59.876" v="0"/>
          <ac:spMkLst>
            <pc:docMk/>
            <pc:sldMk cId="3501617901" sldId="257"/>
            <ac:spMk id="67" creationId="{79F40191-0F44-4FD1-82CC-ACB507C14BE6}"/>
          </ac:spMkLst>
        </pc:spChg>
      </pc:sldChg>
      <pc:sldChg chg="delSp modSp mod modClrScheme delDesignElem chgLayout">
        <pc:chgData name="Serena Bailey (2025320)" userId="S::2025320@student.uwtsd.ac.uk::1c973d81-5c97-4270-b91c-9a8c7293eb2f" providerId="AD" clId="Web-{E2402C5D-6A96-45B8-80B9-74E09E0E0350}" dt="2022-02-24T20:21:12.632" v="12"/>
        <pc:sldMkLst>
          <pc:docMk/>
          <pc:sldMk cId="1000059534" sldId="258"/>
        </pc:sldMkLst>
        <pc:spChg chg="mod ord">
          <ac:chgData name="Serena Bailey (2025320)" userId="S::2025320@student.uwtsd.ac.uk::1c973d81-5c97-4270-b91c-9a8c7293eb2f" providerId="AD" clId="Web-{E2402C5D-6A96-45B8-80B9-74E09E0E0350}" dt="2022-02-24T20:21:12.632" v="12"/>
          <ac:spMkLst>
            <pc:docMk/>
            <pc:sldMk cId="1000059534" sldId="258"/>
            <ac:spMk id="2" creationId="{D1674CBD-3F28-4A7E-8622-28BE4DA729F8}"/>
          </ac:spMkLst>
        </pc:spChg>
        <pc:spChg chg="mod ord">
          <ac:chgData name="Serena Bailey (2025320)" userId="S::2025320@student.uwtsd.ac.uk::1c973d81-5c97-4270-b91c-9a8c7293eb2f" providerId="AD" clId="Web-{E2402C5D-6A96-45B8-80B9-74E09E0E0350}" dt="2022-02-24T20:21:12.632" v="12"/>
          <ac:spMkLst>
            <pc:docMk/>
            <pc:sldMk cId="1000059534" sldId="258"/>
            <ac:spMk id="3" creationId="{C52EC6AE-F4A9-40CC-B54C-C8D1758FB7BA}"/>
          </ac:spMkLst>
        </pc:spChg>
        <pc:spChg chg="del">
          <ac:chgData name="Serena Bailey (2025320)" userId="S::2025320@student.uwtsd.ac.uk::1c973d81-5c97-4270-b91c-9a8c7293eb2f" providerId="AD" clId="Web-{E2402C5D-6A96-45B8-80B9-74E09E0E0350}" dt="2022-02-24T20:18:59.876" v="0"/>
          <ac:spMkLst>
            <pc:docMk/>
            <pc:sldMk cId="1000059534" sldId="258"/>
            <ac:spMk id="9" creationId="{8108D317-7CBD-4897-BD1F-959436D2A3BE}"/>
          </ac:spMkLst>
        </pc:spChg>
        <pc:spChg chg="del">
          <ac:chgData name="Serena Bailey (2025320)" userId="S::2025320@student.uwtsd.ac.uk::1c973d81-5c97-4270-b91c-9a8c7293eb2f" providerId="AD" clId="Web-{E2402C5D-6A96-45B8-80B9-74E09E0E0350}" dt="2022-02-24T20:18:59.876" v="0"/>
          <ac:spMkLst>
            <pc:docMk/>
            <pc:sldMk cId="1000059534" sldId="258"/>
            <ac:spMk id="11" creationId="{D6297641-8B9F-4767-9606-8A11313227BF}"/>
          </ac:spMkLst>
        </pc:spChg>
        <pc:spChg chg="del">
          <ac:chgData name="Serena Bailey (2025320)" userId="S::2025320@student.uwtsd.ac.uk::1c973d81-5c97-4270-b91c-9a8c7293eb2f" providerId="AD" clId="Web-{E2402C5D-6A96-45B8-80B9-74E09E0E0350}" dt="2022-02-24T20:18:59.876" v="0"/>
          <ac:spMkLst>
            <pc:docMk/>
            <pc:sldMk cId="1000059534" sldId="258"/>
            <ac:spMk id="13" creationId="{D8F3CA65-EA00-46B4-9616-39E6853F7BED}"/>
          </ac:spMkLst>
        </pc:spChg>
      </pc:sldChg>
      <pc:sldChg chg="mod modClrScheme chgLayout">
        <pc:chgData name="Serena Bailey (2025320)" userId="S::2025320@student.uwtsd.ac.uk::1c973d81-5c97-4270-b91c-9a8c7293eb2f" providerId="AD" clId="Web-{E2402C5D-6A96-45B8-80B9-74E09E0E0350}" dt="2022-02-24T20:21:12.632" v="12"/>
        <pc:sldMkLst>
          <pc:docMk/>
          <pc:sldMk cId="3849776011" sldId="259"/>
        </pc:sldMkLst>
      </pc:sldChg>
      <pc:sldChg chg="mod modClrScheme chgLayout">
        <pc:chgData name="Serena Bailey (2025320)" userId="S::2025320@student.uwtsd.ac.uk::1c973d81-5c97-4270-b91c-9a8c7293eb2f" providerId="AD" clId="Web-{E2402C5D-6A96-45B8-80B9-74E09E0E0350}" dt="2022-02-24T20:21:12.632" v="12"/>
        <pc:sldMkLst>
          <pc:docMk/>
          <pc:sldMk cId="3627984386" sldId="260"/>
        </pc:sldMkLst>
      </pc:sldChg>
      <pc:sldChg chg="addSp delSp modSp mod modClrScheme chgLayout">
        <pc:chgData name="Serena Bailey (2025320)" userId="S::2025320@student.uwtsd.ac.uk::1c973d81-5c97-4270-b91c-9a8c7293eb2f" providerId="AD" clId="Web-{E2402C5D-6A96-45B8-80B9-74E09E0E0350}" dt="2022-02-24T20:23:17.026" v="33"/>
        <pc:sldMkLst>
          <pc:docMk/>
          <pc:sldMk cId="1627957652" sldId="261"/>
        </pc:sldMkLst>
        <pc:spChg chg="mod ord">
          <ac:chgData name="Serena Bailey (2025320)" userId="S::2025320@student.uwtsd.ac.uk::1c973d81-5c97-4270-b91c-9a8c7293eb2f" providerId="AD" clId="Web-{E2402C5D-6A96-45B8-80B9-74E09E0E0350}" dt="2022-02-24T20:21:12.632" v="12"/>
          <ac:spMkLst>
            <pc:docMk/>
            <pc:sldMk cId="1627957652" sldId="261"/>
            <ac:spMk id="2" creationId="{C58FE362-AF07-40F7-BC02-87954581221F}"/>
          </ac:spMkLst>
        </pc:spChg>
        <pc:spChg chg="del mod ord">
          <ac:chgData name="Serena Bailey (2025320)" userId="S::2025320@student.uwtsd.ac.uk::1c973d81-5c97-4270-b91c-9a8c7293eb2f" providerId="AD" clId="Web-{E2402C5D-6A96-45B8-80B9-74E09E0E0350}" dt="2022-02-24T20:23:17.026" v="33"/>
          <ac:spMkLst>
            <pc:docMk/>
            <pc:sldMk cId="1627957652" sldId="261"/>
            <ac:spMk id="3" creationId="{025DE6DB-D212-4CF2-B103-7CBA054247DA}"/>
          </ac:spMkLst>
        </pc:spChg>
        <pc:graphicFrameChg chg="add">
          <ac:chgData name="Serena Bailey (2025320)" userId="S::2025320@student.uwtsd.ac.uk::1c973d81-5c97-4270-b91c-9a8c7293eb2f" providerId="AD" clId="Web-{E2402C5D-6A96-45B8-80B9-74E09E0E0350}" dt="2022-02-24T20:23:17.026" v="33"/>
          <ac:graphicFrameMkLst>
            <pc:docMk/>
            <pc:sldMk cId="1627957652" sldId="261"/>
            <ac:graphicFrameMk id="5" creationId="{1AE1FB08-25BC-4DCE-A89D-FC449B7D3C5A}"/>
          </ac:graphicFrameMkLst>
        </pc:graphicFrameChg>
      </pc:sldChg>
      <pc:sldChg chg="modSp mod modClrScheme chgLayout">
        <pc:chgData name="Serena Bailey (2025320)" userId="S::2025320@student.uwtsd.ac.uk::1c973d81-5c97-4270-b91c-9a8c7293eb2f" providerId="AD" clId="Web-{E2402C5D-6A96-45B8-80B9-74E09E0E0350}" dt="2022-02-24T20:21:12.632" v="12"/>
        <pc:sldMkLst>
          <pc:docMk/>
          <pc:sldMk cId="1488831220" sldId="262"/>
        </pc:sldMkLst>
        <pc:spChg chg="mod ord">
          <ac:chgData name="Serena Bailey (2025320)" userId="S::2025320@student.uwtsd.ac.uk::1c973d81-5c97-4270-b91c-9a8c7293eb2f" providerId="AD" clId="Web-{E2402C5D-6A96-45B8-80B9-74E09E0E0350}" dt="2022-02-24T20:21:12.632" v="12"/>
          <ac:spMkLst>
            <pc:docMk/>
            <pc:sldMk cId="1488831220" sldId="262"/>
            <ac:spMk id="2" creationId="{DA3306D2-0BF7-464F-A10B-4490A2164E6B}"/>
          </ac:spMkLst>
        </pc:spChg>
      </pc:sldChg>
      <pc:sldChg chg="addSp delSp modSp mod setBg modClrScheme setClrOvrMap delDesignElem chgLayout">
        <pc:chgData name="Serena Bailey (2025320)" userId="S::2025320@student.uwtsd.ac.uk::1c973d81-5c97-4270-b91c-9a8c7293eb2f" providerId="AD" clId="Web-{E2402C5D-6A96-45B8-80B9-74E09E0E0350}" dt="2022-02-24T20:22:53.635" v="32"/>
        <pc:sldMkLst>
          <pc:docMk/>
          <pc:sldMk cId="2454499854" sldId="263"/>
        </pc:sldMkLst>
        <pc:spChg chg="mod ord">
          <ac:chgData name="Serena Bailey (2025320)" userId="S::2025320@student.uwtsd.ac.uk::1c973d81-5c97-4270-b91c-9a8c7293eb2f" providerId="AD" clId="Web-{E2402C5D-6A96-45B8-80B9-74E09E0E0350}" dt="2022-02-24T20:21:23.601" v="15"/>
          <ac:spMkLst>
            <pc:docMk/>
            <pc:sldMk cId="2454499854" sldId="263"/>
            <ac:spMk id="2" creationId="{73D0715A-8807-42FE-85EB-661C10C3509D}"/>
          </ac:spMkLst>
        </pc:spChg>
        <pc:spChg chg="mod ord">
          <ac:chgData name="Serena Bailey (2025320)" userId="S::2025320@student.uwtsd.ac.uk::1c973d81-5c97-4270-b91c-9a8c7293eb2f" providerId="AD" clId="Web-{E2402C5D-6A96-45B8-80B9-74E09E0E0350}" dt="2022-02-24T20:22:53.635" v="32"/>
          <ac:spMkLst>
            <pc:docMk/>
            <pc:sldMk cId="2454499854" sldId="263"/>
            <ac:spMk id="3" creationId="{9FD4D5E1-92F4-44B7-BF59-5D143F05D6B6}"/>
          </ac:spMkLst>
        </pc:spChg>
        <pc:spChg chg="add del">
          <ac:chgData name="Serena Bailey (2025320)" userId="S::2025320@student.uwtsd.ac.uk::1c973d81-5c97-4270-b91c-9a8c7293eb2f" providerId="AD" clId="Web-{E2402C5D-6A96-45B8-80B9-74E09E0E0350}" dt="2022-02-24T20:21:23.586" v="14"/>
          <ac:spMkLst>
            <pc:docMk/>
            <pc:sldMk cId="2454499854" sldId="263"/>
            <ac:spMk id="6" creationId="{50E53EDA-3B94-4F6B-9E86-D3BB9EBB9616}"/>
          </ac:spMkLst>
        </pc:spChg>
        <pc:spChg chg="add del">
          <ac:chgData name="Serena Bailey (2025320)" userId="S::2025320@student.uwtsd.ac.uk::1c973d81-5c97-4270-b91c-9a8c7293eb2f" providerId="AD" clId="Web-{E2402C5D-6A96-45B8-80B9-74E09E0E0350}" dt="2022-02-24T20:21:12.632" v="12"/>
          <ac:spMkLst>
            <pc:docMk/>
            <pc:sldMk cId="2454499854" sldId="263"/>
            <ac:spMk id="8" creationId="{D6E5E839-040E-4D3E-B50A-8D803DFE4AE0}"/>
          </ac:spMkLst>
        </pc:spChg>
        <pc:spChg chg="add del">
          <ac:chgData name="Serena Bailey (2025320)" userId="S::2025320@student.uwtsd.ac.uk::1c973d81-5c97-4270-b91c-9a8c7293eb2f" providerId="AD" clId="Web-{E2402C5D-6A96-45B8-80B9-74E09E0E0350}" dt="2022-02-24T20:20:48.632" v="8"/>
          <ac:spMkLst>
            <pc:docMk/>
            <pc:sldMk cId="2454499854" sldId="263"/>
            <ac:spMk id="9" creationId="{5EB8E3BF-F464-4900-8994-851061A9AD60}"/>
          </ac:spMkLst>
        </pc:spChg>
        <pc:spChg chg="add del">
          <ac:chgData name="Serena Bailey (2025320)" userId="S::2025320@student.uwtsd.ac.uk::1c973d81-5c97-4270-b91c-9a8c7293eb2f" providerId="AD" clId="Web-{E2402C5D-6A96-45B8-80B9-74E09E0E0350}" dt="2022-02-24T20:21:12.632" v="12"/>
          <ac:spMkLst>
            <pc:docMk/>
            <pc:sldMk cId="2454499854" sldId="263"/>
            <ac:spMk id="10" creationId="{FFF3F4B4-A2E6-47B5-92FB-37BEEAFA4CC0}"/>
          </ac:spMkLst>
        </pc:spChg>
        <pc:spChg chg="add del">
          <ac:chgData name="Serena Bailey (2025320)" userId="S::2025320@student.uwtsd.ac.uk::1c973d81-5c97-4270-b91c-9a8c7293eb2f" providerId="AD" clId="Web-{E2402C5D-6A96-45B8-80B9-74E09E0E0350}" dt="2022-02-24T20:21:12.632" v="12"/>
          <ac:spMkLst>
            <pc:docMk/>
            <pc:sldMk cId="2454499854" sldId="263"/>
            <ac:spMk id="12" creationId="{1D124D17-3A82-47D5-80C1-F990ABB1E41E}"/>
          </ac:spMkLst>
        </pc:spChg>
        <pc:spChg chg="add del">
          <ac:chgData name="Serena Bailey (2025320)" userId="S::2025320@student.uwtsd.ac.uk::1c973d81-5c97-4270-b91c-9a8c7293eb2f" providerId="AD" clId="Web-{E2402C5D-6A96-45B8-80B9-74E09E0E0350}" dt="2022-02-24T20:20:58.210" v="10"/>
          <ac:spMkLst>
            <pc:docMk/>
            <pc:sldMk cId="2454499854" sldId="263"/>
            <ac:spMk id="13" creationId="{5EB8E3BF-F464-4900-8994-851061A9AD60}"/>
          </ac:spMkLst>
        </pc:spChg>
        <pc:spChg chg="add del">
          <ac:chgData name="Serena Bailey (2025320)" userId="S::2025320@student.uwtsd.ac.uk::1c973d81-5c97-4270-b91c-9a8c7293eb2f" providerId="AD" clId="Web-{E2402C5D-6A96-45B8-80B9-74E09E0E0350}" dt="2022-02-24T20:21:12.632" v="12"/>
          <ac:spMkLst>
            <pc:docMk/>
            <pc:sldMk cId="2454499854" sldId="263"/>
            <ac:spMk id="17" creationId="{AB4A78C8-C0E0-45DA-BC2C-2C8D4153BDFC}"/>
          </ac:spMkLst>
        </pc:spChg>
        <pc:picChg chg="add del">
          <ac:chgData name="Serena Bailey (2025320)" userId="S::2025320@student.uwtsd.ac.uk::1c973d81-5c97-4270-b91c-9a8c7293eb2f" providerId="AD" clId="Web-{E2402C5D-6A96-45B8-80B9-74E09E0E0350}" dt="2022-02-24T20:20:48.632" v="8"/>
          <ac:picMkLst>
            <pc:docMk/>
            <pc:sldMk cId="2454499854" sldId="263"/>
            <ac:picMk id="5" creationId="{4CDAB749-4FB7-42B0-83AB-35293EA33730}"/>
          </ac:picMkLst>
        </pc:picChg>
        <pc:picChg chg="add del">
          <ac:chgData name="Serena Bailey (2025320)" userId="S::2025320@student.uwtsd.ac.uk::1c973d81-5c97-4270-b91c-9a8c7293eb2f" providerId="AD" clId="Web-{E2402C5D-6A96-45B8-80B9-74E09E0E0350}" dt="2022-02-24T20:20:58.210" v="10"/>
          <ac:picMkLst>
            <pc:docMk/>
            <pc:sldMk cId="2454499854" sldId="263"/>
            <ac:picMk id="14" creationId="{AAE6AE97-1388-446B-8504-9E1694D35385}"/>
          </ac:picMkLst>
        </pc:picChg>
        <pc:picChg chg="add mod">
          <ac:chgData name="Serena Bailey (2025320)" userId="S::2025320@student.uwtsd.ac.uk::1c973d81-5c97-4270-b91c-9a8c7293eb2f" providerId="AD" clId="Web-{E2402C5D-6A96-45B8-80B9-74E09E0E0350}" dt="2022-02-24T20:22:53.635" v="32"/>
          <ac:picMkLst>
            <pc:docMk/>
            <pc:sldMk cId="2454499854" sldId="263"/>
            <ac:picMk id="16" creationId="{3A2FA5B4-662D-4109-BC0F-942D4CC084F2}"/>
          </ac:picMkLst>
        </pc:picChg>
        <pc:cxnChg chg="add del">
          <ac:chgData name="Serena Bailey (2025320)" userId="S::2025320@student.uwtsd.ac.uk::1c973d81-5c97-4270-b91c-9a8c7293eb2f" providerId="AD" clId="Web-{E2402C5D-6A96-45B8-80B9-74E09E0E0350}" dt="2022-02-24T20:21:23.586" v="14"/>
          <ac:cxnSpMkLst>
            <pc:docMk/>
            <pc:sldMk cId="2454499854" sldId="263"/>
            <ac:cxnSpMk id="7" creationId="{30EFD79F-7790-479B-B7DB-BD0D8C101DDD}"/>
          </ac:cxnSpMkLst>
        </pc:cxnChg>
        <pc:cxnChg chg="add del">
          <ac:chgData name="Serena Bailey (2025320)" userId="S::2025320@student.uwtsd.ac.uk::1c973d81-5c97-4270-b91c-9a8c7293eb2f" providerId="AD" clId="Web-{E2402C5D-6A96-45B8-80B9-74E09E0E0350}" dt="2022-02-24T20:20:48.632" v="8"/>
          <ac:cxnSpMkLst>
            <pc:docMk/>
            <pc:sldMk cId="2454499854" sldId="263"/>
            <ac:cxnSpMk id="11" creationId="{8E0602D6-3A81-42F8-AE67-1BAAFC967CB0}"/>
          </ac:cxnSpMkLst>
        </pc:cxnChg>
        <pc:cxnChg chg="add del">
          <ac:chgData name="Serena Bailey (2025320)" userId="S::2025320@student.uwtsd.ac.uk::1c973d81-5c97-4270-b91c-9a8c7293eb2f" providerId="AD" clId="Web-{E2402C5D-6A96-45B8-80B9-74E09E0E0350}" dt="2022-02-24T20:20:58.210" v="10"/>
          <ac:cxnSpMkLst>
            <pc:docMk/>
            <pc:sldMk cId="2454499854" sldId="263"/>
            <ac:cxnSpMk id="15" creationId="{8E0602D6-3A81-42F8-AE67-1BAAFC967CB0}"/>
          </ac:cxnSpMkLst>
        </pc:cxnChg>
      </pc:sldChg>
      <pc:sldChg chg="addSp delSp modSp mod modClrScheme chgLayout">
        <pc:chgData name="Serena Bailey (2025320)" userId="S::2025320@student.uwtsd.ac.uk::1c973d81-5c97-4270-b91c-9a8c7293eb2f" providerId="AD" clId="Web-{E2402C5D-6A96-45B8-80B9-74E09E0E0350}" dt="2022-02-24T20:25:54.660" v="55"/>
        <pc:sldMkLst>
          <pc:docMk/>
          <pc:sldMk cId="2980155985" sldId="264"/>
        </pc:sldMkLst>
        <pc:spChg chg="mod ord">
          <ac:chgData name="Serena Bailey (2025320)" userId="S::2025320@student.uwtsd.ac.uk::1c973d81-5c97-4270-b91c-9a8c7293eb2f" providerId="AD" clId="Web-{E2402C5D-6A96-45B8-80B9-74E09E0E0350}" dt="2022-02-24T20:21:12.632" v="12"/>
          <ac:spMkLst>
            <pc:docMk/>
            <pc:sldMk cId="2980155985" sldId="264"/>
            <ac:spMk id="2" creationId="{D67F7A78-2BDC-447E-A879-F0F9A0EDE63D}"/>
          </ac:spMkLst>
        </pc:spChg>
        <pc:spChg chg="add del mod ord">
          <ac:chgData name="Serena Bailey (2025320)" userId="S::2025320@student.uwtsd.ac.uk::1c973d81-5c97-4270-b91c-9a8c7293eb2f" providerId="AD" clId="Web-{E2402C5D-6A96-45B8-80B9-74E09E0E0350}" dt="2022-02-24T20:25:54.660" v="55"/>
          <ac:spMkLst>
            <pc:docMk/>
            <pc:sldMk cId="2980155985" sldId="264"/>
            <ac:spMk id="3" creationId="{293905BB-4072-47DD-907B-1F8C0893D59F}"/>
          </ac:spMkLst>
        </pc:spChg>
        <pc:graphicFrameChg chg="mod modGraphic">
          <ac:chgData name="Serena Bailey (2025320)" userId="S::2025320@student.uwtsd.ac.uk::1c973d81-5c97-4270-b91c-9a8c7293eb2f" providerId="AD" clId="Web-{E2402C5D-6A96-45B8-80B9-74E09E0E0350}" dt="2022-02-24T20:23:53.761" v="41" actId="14100"/>
          <ac:graphicFrameMkLst>
            <pc:docMk/>
            <pc:sldMk cId="2980155985" sldId="264"/>
            <ac:graphicFrameMk id="4" creationId="{8B1CEA90-5068-4117-B7A5-53C85BA84FCA}"/>
          </ac:graphicFrameMkLst>
        </pc:graphicFrameChg>
        <pc:graphicFrameChg chg="add del mod">
          <ac:chgData name="Serena Bailey (2025320)" userId="S::2025320@student.uwtsd.ac.uk::1c973d81-5c97-4270-b91c-9a8c7293eb2f" providerId="AD" clId="Web-{E2402C5D-6A96-45B8-80B9-74E09E0E0350}" dt="2022-02-24T20:25:54.660" v="55"/>
          <ac:graphicFrameMkLst>
            <pc:docMk/>
            <pc:sldMk cId="2980155985" sldId="264"/>
            <ac:graphicFrameMk id="6" creationId="{D4E9A3C4-FDA7-4EED-BCAC-CDFBAD40FCB2}"/>
          </ac:graphicFrameMkLst>
        </pc:graphicFrameChg>
      </pc:sldChg>
      <pc:sldMasterChg chg="del delSldLayout">
        <pc:chgData name="Serena Bailey (2025320)" userId="S::2025320@student.uwtsd.ac.uk::1c973d81-5c97-4270-b91c-9a8c7293eb2f" providerId="AD" clId="Web-{E2402C5D-6A96-45B8-80B9-74E09E0E0350}" dt="2022-02-24T20:18:59.876" v="0"/>
        <pc:sldMasterMkLst>
          <pc:docMk/>
          <pc:sldMasterMk cId="1651485382" sldId="2147483685"/>
        </pc:sldMasterMkLst>
        <pc:sldLayoutChg chg="del">
          <pc:chgData name="Serena Bailey (2025320)" userId="S::2025320@student.uwtsd.ac.uk::1c973d81-5c97-4270-b91c-9a8c7293eb2f" providerId="AD" clId="Web-{E2402C5D-6A96-45B8-80B9-74E09E0E0350}" dt="2022-02-24T20:18:59.876" v="0"/>
          <pc:sldLayoutMkLst>
            <pc:docMk/>
            <pc:sldMasterMk cId="1651485382" sldId="2147483685"/>
            <pc:sldLayoutMk cId="2426150257" sldId="2147483674"/>
          </pc:sldLayoutMkLst>
        </pc:sldLayoutChg>
        <pc:sldLayoutChg chg="del">
          <pc:chgData name="Serena Bailey (2025320)" userId="S::2025320@student.uwtsd.ac.uk::1c973d81-5c97-4270-b91c-9a8c7293eb2f" providerId="AD" clId="Web-{E2402C5D-6A96-45B8-80B9-74E09E0E0350}" dt="2022-02-24T20:18:59.876" v="0"/>
          <pc:sldLayoutMkLst>
            <pc:docMk/>
            <pc:sldMasterMk cId="1651485382" sldId="2147483685"/>
            <pc:sldLayoutMk cId="1775616109" sldId="2147483675"/>
          </pc:sldLayoutMkLst>
        </pc:sldLayoutChg>
        <pc:sldLayoutChg chg="del">
          <pc:chgData name="Serena Bailey (2025320)" userId="S::2025320@student.uwtsd.ac.uk::1c973d81-5c97-4270-b91c-9a8c7293eb2f" providerId="AD" clId="Web-{E2402C5D-6A96-45B8-80B9-74E09E0E0350}" dt="2022-02-24T20:18:59.876" v="0"/>
          <pc:sldLayoutMkLst>
            <pc:docMk/>
            <pc:sldMasterMk cId="1651485382" sldId="2147483685"/>
            <pc:sldLayoutMk cId="1243730440" sldId="2147483676"/>
          </pc:sldLayoutMkLst>
        </pc:sldLayoutChg>
        <pc:sldLayoutChg chg="del">
          <pc:chgData name="Serena Bailey (2025320)" userId="S::2025320@student.uwtsd.ac.uk::1c973d81-5c97-4270-b91c-9a8c7293eb2f" providerId="AD" clId="Web-{E2402C5D-6A96-45B8-80B9-74E09E0E0350}" dt="2022-02-24T20:18:59.876" v="0"/>
          <pc:sldLayoutMkLst>
            <pc:docMk/>
            <pc:sldMasterMk cId="1651485382" sldId="2147483685"/>
            <pc:sldLayoutMk cId="2795693041" sldId="2147483677"/>
          </pc:sldLayoutMkLst>
        </pc:sldLayoutChg>
        <pc:sldLayoutChg chg="del">
          <pc:chgData name="Serena Bailey (2025320)" userId="S::2025320@student.uwtsd.ac.uk::1c973d81-5c97-4270-b91c-9a8c7293eb2f" providerId="AD" clId="Web-{E2402C5D-6A96-45B8-80B9-74E09E0E0350}" dt="2022-02-24T20:18:59.876" v="0"/>
          <pc:sldLayoutMkLst>
            <pc:docMk/>
            <pc:sldMasterMk cId="1651485382" sldId="2147483685"/>
            <pc:sldLayoutMk cId="2549985" sldId="2147483678"/>
          </pc:sldLayoutMkLst>
        </pc:sldLayoutChg>
        <pc:sldLayoutChg chg="del">
          <pc:chgData name="Serena Bailey (2025320)" userId="S::2025320@student.uwtsd.ac.uk::1c973d81-5c97-4270-b91c-9a8c7293eb2f" providerId="AD" clId="Web-{E2402C5D-6A96-45B8-80B9-74E09E0E0350}" dt="2022-02-24T20:18:59.876" v="0"/>
          <pc:sldLayoutMkLst>
            <pc:docMk/>
            <pc:sldMasterMk cId="1651485382" sldId="2147483685"/>
            <pc:sldLayoutMk cId="3054123909" sldId="2147483679"/>
          </pc:sldLayoutMkLst>
        </pc:sldLayoutChg>
        <pc:sldLayoutChg chg="del">
          <pc:chgData name="Serena Bailey (2025320)" userId="S::2025320@student.uwtsd.ac.uk::1c973d81-5c97-4270-b91c-9a8c7293eb2f" providerId="AD" clId="Web-{E2402C5D-6A96-45B8-80B9-74E09E0E0350}" dt="2022-02-24T20:18:59.876" v="0"/>
          <pc:sldLayoutMkLst>
            <pc:docMk/>
            <pc:sldMasterMk cId="1651485382" sldId="2147483685"/>
            <pc:sldLayoutMk cId="3006458799" sldId="2147483680"/>
          </pc:sldLayoutMkLst>
        </pc:sldLayoutChg>
        <pc:sldLayoutChg chg="del">
          <pc:chgData name="Serena Bailey (2025320)" userId="S::2025320@student.uwtsd.ac.uk::1c973d81-5c97-4270-b91c-9a8c7293eb2f" providerId="AD" clId="Web-{E2402C5D-6A96-45B8-80B9-74E09E0E0350}" dt="2022-02-24T20:18:59.876" v="0"/>
          <pc:sldLayoutMkLst>
            <pc:docMk/>
            <pc:sldMasterMk cId="1651485382" sldId="2147483685"/>
            <pc:sldLayoutMk cId="3343211456" sldId="2147483681"/>
          </pc:sldLayoutMkLst>
        </pc:sldLayoutChg>
        <pc:sldLayoutChg chg="del">
          <pc:chgData name="Serena Bailey (2025320)" userId="S::2025320@student.uwtsd.ac.uk::1c973d81-5c97-4270-b91c-9a8c7293eb2f" providerId="AD" clId="Web-{E2402C5D-6A96-45B8-80B9-74E09E0E0350}" dt="2022-02-24T20:18:59.876" v="0"/>
          <pc:sldLayoutMkLst>
            <pc:docMk/>
            <pc:sldMasterMk cId="1651485382" sldId="2147483685"/>
            <pc:sldLayoutMk cId="621927396" sldId="2147483682"/>
          </pc:sldLayoutMkLst>
        </pc:sldLayoutChg>
        <pc:sldLayoutChg chg="del">
          <pc:chgData name="Serena Bailey (2025320)" userId="S::2025320@student.uwtsd.ac.uk::1c973d81-5c97-4270-b91c-9a8c7293eb2f" providerId="AD" clId="Web-{E2402C5D-6A96-45B8-80B9-74E09E0E0350}" dt="2022-02-24T20:18:59.876" v="0"/>
          <pc:sldLayoutMkLst>
            <pc:docMk/>
            <pc:sldMasterMk cId="1651485382" sldId="2147483685"/>
            <pc:sldLayoutMk cId="2343883096" sldId="2147483683"/>
          </pc:sldLayoutMkLst>
        </pc:sldLayoutChg>
        <pc:sldLayoutChg chg="del">
          <pc:chgData name="Serena Bailey (2025320)" userId="S::2025320@student.uwtsd.ac.uk::1c973d81-5c97-4270-b91c-9a8c7293eb2f" providerId="AD" clId="Web-{E2402C5D-6A96-45B8-80B9-74E09E0E0350}" dt="2022-02-24T20:18:59.876" v="0"/>
          <pc:sldLayoutMkLst>
            <pc:docMk/>
            <pc:sldMasterMk cId="1651485382" sldId="2147483685"/>
            <pc:sldLayoutMk cId="1287189604" sldId="2147483684"/>
          </pc:sldLayoutMkLst>
        </pc:sldLayoutChg>
      </pc:sldMasterChg>
      <pc:sldMasterChg chg="add del addSldLayout delSldLayout modSldLayout">
        <pc:chgData name="Serena Bailey (2025320)" userId="S::2025320@student.uwtsd.ac.uk::1c973d81-5c97-4270-b91c-9a8c7293eb2f" providerId="AD" clId="Web-{E2402C5D-6A96-45B8-80B9-74E09E0E0350}" dt="2022-02-24T20:19:29.862" v="1"/>
        <pc:sldMasterMkLst>
          <pc:docMk/>
          <pc:sldMasterMk cId="86708162" sldId="2147483686"/>
        </pc:sldMasterMkLst>
        <pc:sldLayoutChg chg="add del mod replId">
          <pc:chgData name="Serena Bailey (2025320)" userId="S::2025320@student.uwtsd.ac.uk::1c973d81-5c97-4270-b91c-9a8c7293eb2f" providerId="AD" clId="Web-{E2402C5D-6A96-45B8-80B9-74E09E0E0350}" dt="2022-02-24T20:19:29.862" v="1"/>
          <pc:sldLayoutMkLst>
            <pc:docMk/>
            <pc:sldMasterMk cId="86708162" sldId="2147483686"/>
            <pc:sldLayoutMk cId="821981527" sldId="2147483687"/>
          </pc:sldLayoutMkLst>
        </pc:sldLayoutChg>
        <pc:sldLayoutChg chg="add del mod replId">
          <pc:chgData name="Serena Bailey (2025320)" userId="S::2025320@student.uwtsd.ac.uk::1c973d81-5c97-4270-b91c-9a8c7293eb2f" providerId="AD" clId="Web-{E2402C5D-6A96-45B8-80B9-74E09E0E0350}" dt="2022-02-24T20:19:29.862" v="1"/>
          <pc:sldLayoutMkLst>
            <pc:docMk/>
            <pc:sldMasterMk cId="86708162" sldId="2147483686"/>
            <pc:sldLayoutMk cId="4231879362" sldId="2147483688"/>
          </pc:sldLayoutMkLst>
        </pc:sldLayoutChg>
        <pc:sldLayoutChg chg="add del mod replId">
          <pc:chgData name="Serena Bailey (2025320)" userId="S::2025320@student.uwtsd.ac.uk::1c973d81-5c97-4270-b91c-9a8c7293eb2f" providerId="AD" clId="Web-{E2402C5D-6A96-45B8-80B9-74E09E0E0350}" dt="2022-02-24T20:19:29.862" v="1"/>
          <pc:sldLayoutMkLst>
            <pc:docMk/>
            <pc:sldMasterMk cId="86708162" sldId="2147483686"/>
            <pc:sldLayoutMk cId="1478761751" sldId="2147483689"/>
          </pc:sldLayoutMkLst>
        </pc:sldLayoutChg>
        <pc:sldLayoutChg chg="add del mod replId">
          <pc:chgData name="Serena Bailey (2025320)" userId="S::2025320@student.uwtsd.ac.uk::1c973d81-5c97-4270-b91c-9a8c7293eb2f" providerId="AD" clId="Web-{E2402C5D-6A96-45B8-80B9-74E09E0E0350}" dt="2022-02-24T20:19:29.862" v="1"/>
          <pc:sldLayoutMkLst>
            <pc:docMk/>
            <pc:sldMasterMk cId="86708162" sldId="2147483686"/>
            <pc:sldLayoutMk cId="1447491162" sldId="2147483690"/>
          </pc:sldLayoutMkLst>
        </pc:sldLayoutChg>
        <pc:sldLayoutChg chg="add del mod replId">
          <pc:chgData name="Serena Bailey (2025320)" userId="S::2025320@student.uwtsd.ac.uk::1c973d81-5c97-4270-b91c-9a8c7293eb2f" providerId="AD" clId="Web-{E2402C5D-6A96-45B8-80B9-74E09E0E0350}" dt="2022-02-24T20:19:29.862" v="1"/>
          <pc:sldLayoutMkLst>
            <pc:docMk/>
            <pc:sldMasterMk cId="86708162" sldId="2147483686"/>
            <pc:sldLayoutMk cId="828170820" sldId="2147483691"/>
          </pc:sldLayoutMkLst>
        </pc:sldLayoutChg>
        <pc:sldLayoutChg chg="add del mod replId">
          <pc:chgData name="Serena Bailey (2025320)" userId="S::2025320@student.uwtsd.ac.uk::1c973d81-5c97-4270-b91c-9a8c7293eb2f" providerId="AD" clId="Web-{E2402C5D-6A96-45B8-80B9-74E09E0E0350}" dt="2022-02-24T20:19:29.862" v="1"/>
          <pc:sldLayoutMkLst>
            <pc:docMk/>
            <pc:sldMasterMk cId="86708162" sldId="2147483686"/>
            <pc:sldLayoutMk cId="3328936826" sldId="2147483692"/>
          </pc:sldLayoutMkLst>
        </pc:sldLayoutChg>
        <pc:sldLayoutChg chg="add del mod replId">
          <pc:chgData name="Serena Bailey (2025320)" userId="S::2025320@student.uwtsd.ac.uk::1c973d81-5c97-4270-b91c-9a8c7293eb2f" providerId="AD" clId="Web-{E2402C5D-6A96-45B8-80B9-74E09E0E0350}" dt="2022-02-24T20:19:29.862" v="1"/>
          <pc:sldLayoutMkLst>
            <pc:docMk/>
            <pc:sldMasterMk cId="86708162" sldId="2147483686"/>
            <pc:sldLayoutMk cId="644270699" sldId="2147483693"/>
          </pc:sldLayoutMkLst>
        </pc:sldLayoutChg>
        <pc:sldLayoutChg chg="add del mod replId">
          <pc:chgData name="Serena Bailey (2025320)" userId="S::2025320@student.uwtsd.ac.uk::1c973d81-5c97-4270-b91c-9a8c7293eb2f" providerId="AD" clId="Web-{E2402C5D-6A96-45B8-80B9-74E09E0E0350}" dt="2022-02-24T20:19:29.862" v="1"/>
          <pc:sldLayoutMkLst>
            <pc:docMk/>
            <pc:sldMasterMk cId="86708162" sldId="2147483686"/>
            <pc:sldLayoutMk cId="1784526069" sldId="2147483694"/>
          </pc:sldLayoutMkLst>
        </pc:sldLayoutChg>
        <pc:sldLayoutChg chg="add del mod replId">
          <pc:chgData name="Serena Bailey (2025320)" userId="S::2025320@student.uwtsd.ac.uk::1c973d81-5c97-4270-b91c-9a8c7293eb2f" providerId="AD" clId="Web-{E2402C5D-6A96-45B8-80B9-74E09E0E0350}" dt="2022-02-24T20:19:29.862" v="1"/>
          <pc:sldLayoutMkLst>
            <pc:docMk/>
            <pc:sldMasterMk cId="86708162" sldId="2147483686"/>
            <pc:sldLayoutMk cId="3671566227" sldId="2147483695"/>
          </pc:sldLayoutMkLst>
        </pc:sldLayoutChg>
        <pc:sldLayoutChg chg="add del mod replId">
          <pc:chgData name="Serena Bailey (2025320)" userId="S::2025320@student.uwtsd.ac.uk::1c973d81-5c97-4270-b91c-9a8c7293eb2f" providerId="AD" clId="Web-{E2402C5D-6A96-45B8-80B9-74E09E0E0350}" dt="2022-02-24T20:19:29.862" v="1"/>
          <pc:sldLayoutMkLst>
            <pc:docMk/>
            <pc:sldMasterMk cId="86708162" sldId="2147483686"/>
            <pc:sldLayoutMk cId="827700025" sldId="2147483696"/>
          </pc:sldLayoutMkLst>
        </pc:sldLayoutChg>
        <pc:sldLayoutChg chg="add del mod replId">
          <pc:chgData name="Serena Bailey (2025320)" userId="S::2025320@student.uwtsd.ac.uk::1c973d81-5c97-4270-b91c-9a8c7293eb2f" providerId="AD" clId="Web-{E2402C5D-6A96-45B8-80B9-74E09E0E0350}" dt="2022-02-24T20:19:29.862" v="1"/>
          <pc:sldLayoutMkLst>
            <pc:docMk/>
            <pc:sldMasterMk cId="86708162" sldId="2147483686"/>
            <pc:sldLayoutMk cId="3453486727" sldId="2147483697"/>
          </pc:sldLayoutMkLst>
        </pc:sldLayoutChg>
      </pc:sldMasterChg>
      <pc:sldMasterChg chg="add del addSldLayout delSldLayout modSldLayout">
        <pc:chgData name="Serena Bailey (2025320)" userId="S::2025320@student.uwtsd.ac.uk::1c973d81-5c97-4270-b91c-9a8c7293eb2f" providerId="AD" clId="Web-{E2402C5D-6A96-45B8-80B9-74E09E0E0350}" dt="2022-02-24T20:19:41.831" v="2"/>
        <pc:sldMasterMkLst>
          <pc:docMk/>
          <pc:sldMasterMk cId="2786864002" sldId="2147483698"/>
        </pc:sldMasterMkLst>
        <pc:sldLayoutChg chg="add del mod replId">
          <pc:chgData name="Serena Bailey (2025320)" userId="S::2025320@student.uwtsd.ac.uk::1c973d81-5c97-4270-b91c-9a8c7293eb2f" providerId="AD" clId="Web-{E2402C5D-6A96-45B8-80B9-74E09E0E0350}" dt="2022-02-24T20:19:41.831" v="2"/>
          <pc:sldLayoutMkLst>
            <pc:docMk/>
            <pc:sldMasterMk cId="2786864002" sldId="2147483698"/>
            <pc:sldLayoutMk cId="3341407858" sldId="2147483699"/>
          </pc:sldLayoutMkLst>
        </pc:sldLayoutChg>
        <pc:sldLayoutChg chg="add del mod replId">
          <pc:chgData name="Serena Bailey (2025320)" userId="S::2025320@student.uwtsd.ac.uk::1c973d81-5c97-4270-b91c-9a8c7293eb2f" providerId="AD" clId="Web-{E2402C5D-6A96-45B8-80B9-74E09E0E0350}" dt="2022-02-24T20:19:41.831" v="2"/>
          <pc:sldLayoutMkLst>
            <pc:docMk/>
            <pc:sldMasterMk cId="2786864002" sldId="2147483698"/>
            <pc:sldLayoutMk cId="1129873541" sldId="2147483700"/>
          </pc:sldLayoutMkLst>
        </pc:sldLayoutChg>
        <pc:sldLayoutChg chg="add del mod replId">
          <pc:chgData name="Serena Bailey (2025320)" userId="S::2025320@student.uwtsd.ac.uk::1c973d81-5c97-4270-b91c-9a8c7293eb2f" providerId="AD" clId="Web-{E2402C5D-6A96-45B8-80B9-74E09E0E0350}" dt="2022-02-24T20:19:41.831" v="2"/>
          <pc:sldLayoutMkLst>
            <pc:docMk/>
            <pc:sldMasterMk cId="2786864002" sldId="2147483698"/>
            <pc:sldLayoutMk cId="2510447528" sldId="2147483701"/>
          </pc:sldLayoutMkLst>
        </pc:sldLayoutChg>
        <pc:sldLayoutChg chg="add del mod replId">
          <pc:chgData name="Serena Bailey (2025320)" userId="S::2025320@student.uwtsd.ac.uk::1c973d81-5c97-4270-b91c-9a8c7293eb2f" providerId="AD" clId="Web-{E2402C5D-6A96-45B8-80B9-74E09E0E0350}" dt="2022-02-24T20:19:41.831" v="2"/>
          <pc:sldLayoutMkLst>
            <pc:docMk/>
            <pc:sldMasterMk cId="2786864002" sldId="2147483698"/>
            <pc:sldLayoutMk cId="169523897" sldId="2147483702"/>
          </pc:sldLayoutMkLst>
        </pc:sldLayoutChg>
        <pc:sldLayoutChg chg="add del mod replId">
          <pc:chgData name="Serena Bailey (2025320)" userId="S::2025320@student.uwtsd.ac.uk::1c973d81-5c97-4270-b91c-9a8c7293eb2f" providerId="AD" clId="Web-{E2402C5D-6A96-45B8-80B9-74E09E0E0350}" dt="2022-02-24T20:19:41.831" v="2"/>
          <pc:sldLayoutMkLst>
            <pc:docMk/>
            <pc:sldMasterMk cId="2786864002" sldId="2147483698"/>
            <pc:sldLayoutMk cId="1274094771" sldId="2147483703"/>
          </pc:sldLayoutMkLst>
        </pc:sldLayoutChg>
        <pc:sldLayoutChg chg="add del mod replId">
          <pc:chgData name="Serena Bailey (2025320)" userId="S::2025320@student.uwtsd.ac.uk::1c973d81-5c97-4270-b91c-9a8c7293eb2f" providerId="AD" clId="Web-{E2402C5D-6A96-45B8-80B9-74E09E0E0350}" dt="2022-02-24T20:19:41.831" v="2"/>
          <pc:sldLayoutMkLst>
            <pc:docMk/>
            <pc:sldMasterMk cId="2786864002" sldId="2147483698"/>
            <pc:sldLayoutMk cId="1435677686" sldId="2147483704"/>
          </pc:sldLayoutMkLst>
        </pc:sldLayoutChg>
        <pc:sldLayoutChg chg="add del mod replId">
          <pc:chgData name="Serena Bailey (2025320)" userId="S::2025320@student.uwtsd.ac.uk::1c973d81-5c97-4270-b91c-9a8c7293eb2f" providerId="AD" clId="Web-{E2402C5D-6A96-45B8-80B9-74E09E0E0350}" dt="2022-02-24T20:19:41.831" v="2"/>
          <pc:sldLayoutMkLst>
            <pc:docMk/>
            <pc:sldMasterMk cId="2786864002" sldId="2147483698"/>
            <pc:sldLayoutMk cId="647511469" sldId="2147483705"/>
          </pc:sldLayoutMkLst>
        </pc:sldLayoutChg>
        <pc:sldLayoutChg chg="add del mod replId">
          <pc:chgData name="Serena Bailey (2025320)" userId="S::2025320@student.uwtsd.ac.uk::1c973d81-5c97-4270-b91c-9a8c7293eb2f" providerId="AD" clId="Web-{E2402C5D-6A96-45B8-80B9-74E09E0E0350}" dt="2022-02-24T20:19:41.831" v="2"/>
          <pc:sldLayoutMkLst>
            <pc:docMk/>
            <pc:sldMasterMk cId="2786864002" sldId="2147483698"/>
            <pc:sldLayoutMk cId="4230475208" sldId="2147483706"/>
          </pc:sldLayoutMkLst>
        </pc:sldLayoutChg>
        <pc:sldLayoutChg chg="add del mod replId">
          <pc:chgData name="Serena Bailey (2025320)" userId="S::2025320@student.uwtsd.ac.uk::1c973d81-5c97-4270-b91c-9a8c7293eb2f" providerId="AD" clId="Web-{E2402C5D-6A96-45B8-80B9-74E09E0E0350}" dt="2022-02-24T20:19:41.831" v="2"/>
          <pc:sldLayoutMkLst>
            <pc:docMk/>
            <pc:sldMasterMk cId="2786864002" sldId="2147483698"/>
            <pc:sldLayoutMk cId="834636919" sldId="2147483707"/>
          </pc:sldLayoutMkLst>
        </pc:sldLayoutChg>
        <pc:sldLayoutChg chg="add del mod replId">
          <pc:chgData name="Serena Bailey (2025320)" userId="S::2025320@student.uwtsd.ac.uk::1c973d81-5c97-4270-b91c-9a8c7293eb2f" providerId="AD" clId="Web-{E2402C5D-6A96-45B8-80B9-74E09E0E0350}" dt="2022-02-24T20:19:41.831" v="2"/>
          <pc:sldLayoutMkLst>
            <pc:docMk/>
            <pc:sldMasterMk cId="2786864002" sldId="2147483698"/>
            <pc:sldLayoutMk cId="3085634809" sldId="2147483708"/>
          </pc:sldLayoutMkLst>
        </pc:sldLayoutChg>
        <pc:sldLayoutChg chg="add del mod replId">
          <pc:chgData name="Serena Bailey (2025320)" userId="S::2025320@student.uwtsd.ac.uk::1c973d81-5c97-4270-b91c-9a8c7293eb2f" providerId="AD" clId="Web-{E2402C5D-6A96-45B8-80B9-74E09E0E0350}" dt="2022-02-24T20:19:41.831" v="2"/>
          <pc:sldLayoutMkLst>
            <pc:docMk/>
            <pc:sldMasterMk cId="2786864002" sldId="2147483698"/>
            <pc:sldLayoutMk cId="3255121939" sldId="2147483709"/>
          </pc:sldLayoutMkLst>
        </pc:sldLayoutChg>
      </pc:sldMasterChg>
      <pc:sldMasterChg chg="add del addSldLayout delSldLayout modSldLayout">
        <pc:chgData name="Serena Bailey (2025320)" userId="S::2025320@student.uwtsd.ac.uk::1c973d81-5c97-4270-b91c-9a8c7293eb2f" providerId="AD" clId="Web-{E2402C5D-6A96-45B8-80B9-74E09E0E0350}" dt="2022-02-24T20:20:00.425" v="3"/>
        <pc:sldMasterMkLst>
          <pc:docMk/>
          <pc:sldMasterMk cId="3595082069" sldId="2147483710"/>
        </pc:sldMasterMkLst>
        <pc:sldLayoutChg chg="add del mod replId">
          <pc:chgData name="Serena Bailey (2025320)" userId="S::2025320@student.uwtsd.ac.uk::1c973d81-5c97-4270-b91c-9a8c7293eb2f" providerId="AD" clId="Web-{E2402C5D-6A96-45B8-80B9-74E09E0E0350}" dt="2022-02-24T20:20:00.425" v="3"/>
          <pc:sldLayoutMkLst>
            <pc:docMk/>
            <pc:sldMasterMk cId="3595082069" sldId="2147483710"/>
            <pc:sldLayoutMk cId="1564020391" sldId="2147483711"/>
          </pc:sldLayoutMkLst>
        </pc:sldLayoutChg>
        <pc:sldLayoutChg chg="add del mod replId">
          <pc:chgData name="Serena Bailey (2025320)" userId="S::2025320@student.uwtsd.ac.uk::1c973d81-5c97-4270-b91c-9a8c7293eb2f" providerId="AD" clId="Web-{E2402C5D-6A96-45B8-80B9-74E09E0E0350}" dt="2022-02-24T20:20:00.425" v="3"/>
          <pc:sldLayoutMkLst>
            <pc:docMk/>
            <pc:sldMasterMk cId="3595082069" sldId="2147483710"/>
            <pc:sldLayoutMk cId="3496758240" sldId="2147483712"/>
          </pc:sldLayoutMkLst>
        </pc:sldLayoutChg>
        <pc:sldLayoutChg chg="add del mod replId">
          <pc:chgData name="Serena Bailey (2025320)" userId="S::2025320@student.uwtsd.ac.uk::1c973d81-5c97-4270-b91c-9a8c7293eb2f" providerId="AD" clId="Web-{E2402C5D-6A96-45B8-80B9-74E09E0E0350}" dt="2022-02-24T20:20:00.425" v="3"/>
          <pc:sldLayoutMkLst>
            <pc:docMk/>
            <pc:sldMasterMk cId="3595082069" sldId="2147483710"/>
            <pc:sldLayoutMk cId="3154356430" sldId="2147483713"/>
          </pc:sldLayoutMkLst>
        </pc:sldLayoutChg>
        <pc:sldLayoutChg chg="add del mod replId">
          <pc:chgData name="Serena Bailey (2025320)" userId="S::2025320@student.uwtsd.ac.uk::1c973d81-5c97-4270-b91c-9a8c7293eb2f" providerId="AD" clId="Web-{E2402C5D-6A96-45B8-80B9-74E09E0E0350}" dt="2022-02-24T20:20:00.425" v="3"/>
          <pc:sldLayoutMkLst>
            <pc:docMk/>
            <pc:sldMasterMk cId="3595082069" sldId="2147483710"/>
            <pc:sldLayoutMk cId="1129742768" sldId="2147483714"/>
          </pc:sldLayoutMkLst>
        </pc:sldLayoutChg>
        <pc:sldLayoutChg chg="add del mod replId">
          <pc:chgData name="Serena Bailey (2025320)" userId="S::2025320@student.uwtsd.ac.uk::1c973d81-5c97-4270-b91c-9a8c7293eb2f" providerId="AD" clId="Web-{E2402C5D-6A96-45B8-80B9-74E09E0E0350}" dt="2022-02-24T20:20:00.425" v="3"/>
          <pc:sldLayoutMkLst>
            <pc:docMk/>
            <pc:sldMasterMk cId="3595082069" sldId="2147483710"/>
            <pc:sldLayoutMk cId="3888958474" sldId="2147483715"/>
          </pc:sldLayoutMkLst>
        </pc:sldLayoutChg>
        <pc:sldLayoutChg chg="add del mod replId">
          <pc:chgData name="Serena Bailey (2025320)" userId="S::2025320@student.uwtsd.ac.uk::1c973d81-5c97-4270-b91c-9a8c7293eb2f" providerId="AD" clId="Web-{E2402C5D-6A96-45B8-80B9-74E09E0E0350}" dt="2022-02-24T20:20:00.425" v="3"/>
          <pc:sldLayoutMkLst>
            <pc:docMk/>
            <pc:sldMasterMk cId="3595082069" sldId="2147483710"/>
            <pc:sldLayoutMk cId="3926639578" sldId="2147483716"/>
          </pc:sldLayoutMkLst>
        </pc:sldLayoutChg>
        <pc:sldLayoutChg chg="add del mod replId">
          <pc:chgData name="Serena Bailey (2025320)" userId="S::2025320@student.uwtsd.ac.uk::1c973d81-5c97-4270-b91c-9a8c7293eb2f" providerId="AD" clId="Web-{E2402C5D-6A96-45B8-80B9-74E09E0E0350}" dt="2022-02-24T20:20:00.425" v="3"/>
          <pc:sldLayoutMkLst>
            <pc:docMk/>
            <pc:sldMasterMk cId="3595082069" sldId="2147483710"/>
            <pc:sldLayoutMk cId="3300578132" sldId="2147483717"/>
          </pc:sldLayoutMkLst>
        </pc:sldLayoutChg>
        <pc:sldLayoutChg chg="add del mod replId">
          <pc:chgData name="Serena Bailey (2025320)" userId="S::2025320@student.uwtsd.ac.uk::1c973d81-5c97-4270-b91c-9a8c7293eb2f" providerId="AD" clId="Web-{E2402C5D-6A96-45B8-80B9-74E09E0E0350}" dt="2022-02-24T20:20:00.425" v="3"/>
          <pc:sldLayoutMkLst>
            <pc:docMk/>
            <pc:sldMasterMk cId="3595082069" sldId="2147483710"/>
            <pc:sldLayoutMk cId="2662050126" sldId="2147483718"/>
          </pc:sldLayoutMkLst>
        </pc:sldLayoutChg>
        <pc:sldLayoutChg chg="add del mod replId">
          <pc:chgData name="Serena Bailey (2025320)" userId="S::2025320@student.uwtsd.ac.uk::1c973d81-5c97-4270-b91c-9a8c7293eb2f" providerId="AD" clId="Web-{E2402C5D-6A96-45B8-80B9-74E09E0E0350}" dt="2022-02-24T20:20:00.425" v="3"/>
          <pc:sldLayoutMkLst>
            <pc:docMk/>
            <pc:sldMasterMk cId="3595082069" sldId="2147483710"/>
            <pc:sldLayoutMk cId="3623166752" sldId="2147483719"/>
          </pc:sldLayoutMkLst>
        </pc:sldLayoutChg>
        <pc:sldLayoutChg chg="add del mod replId">
          <pc:chgData name="Serena Bailey (2025320)" userId="S::2025320@student.uwtsd.ac.uk::1c973d81-5c97-4270-b91c-9a8c7293eb2f" providerId="AD" clId="Web-{E2402C5D-6A96-45B8-80B9-74E09E0E0350}" dt="2022-02-24T20:20:00.425" v="3"/>
          <pc:sldLayoutMkLst>
            <pc:docMk/>
            <pc:sldMasterMk cId="3595082069" sldId="2147483710"/>
            <pc:sldLayoutMk cId="982987836" sldId="2147483720"/>
          </pc:sldLayoutMkLst>
        </pc:sldLayoutChg>
        <pc:sldLayoutChg chg="add del mod replId">
          <pc:chgData name="Serena Bailey (2025320)" userId="S::2025320@student.uwtsd.ac.uk::1c973d81-5c97-4270-b91c-9a8c7293eb2f" providerId="AD" clId="Web-{E2402C5D-6A96-45B8-80B9-74E09E0E0350}" dt="2022-02-24T20:20:00.425" v="3"/>
          <pc:sldLayoutMkLst>
            <pc:docMk/>
            <pc:sldMasterMk cId="3595082069" sldId="2147483710"/>
            <pc:sldLayoutMk cId="537580250" sldId="2147483721"/>
          </pc:sldLayoutMkLst>
        </pc:sldLayoutChg>
      </pc:sldMasterChg>
      <pc:sldMasterChg chg="add del addSldLayout delSldLayout modSldLayout">
        <pc:chgData name="Serena Bailey (2025320)" userId="S::2025320@student.uwtsd.ac.uk::1c973d81-5c97-4270-b91c-9a8c7293eb2f" providerId="AD" clId="Web-{E2402C5D-6A96-45B8-80B9-74E09E0E0350}" dt="2022-02-24T20:20:21.975" v="6"/>
        <pc:sldMasterMkLst>
          <pc:docMk/>
          <pc:sldMasterMk cId="3005382167" sldId="2147483722"/>
        </pc:sldMasterMkLst>
        <pc:sldLayoutChg chg="add del mod replId">
          <pc:chgData name="Serena Bailey (2025320)" userId="S::2025320@student.uwtsd.ac.uk::1c973d81-5c97-4270-b91c-9a8c7293eb2f" providerId="AD" clId="Web-{E2402C5D-6A96-45B8-80B9-74E09E0E0350}" dt="2022-02-24T20:20:21.975" v="6"/>
          <pc:sldLayoutMkLst>
            <pc:docMk/>
            <pc:sldMasterMk cId="3005382167" sldId="2147483722"/>
            <pc:sldLayoutMk cId="2473394533" sldId="2147483723"/>
          </pc:sldLayoutMkLst>
        </pc:sldLayoutChg>
        <pc:sldLayoutChg chg="add del mod replId">
          <pc:chgData name="Serena Bailey (2025320)" userId="S::2025320@student.uwtsd.ac.uk::1c973d81-5c97-4270-b91c-9a8c7293eb2f" providerId="AD" clId="Web-{E2402C5D-6A96-45B8-80B9-74E09E0E0350}" dt="2022-02-24T20:20:21.975" v="6"/>
          <pc:sldLayoutMkLst>
            <pc:docMk/>
            <pc:sldMasterMk cId="3005382167" sldId="2147483722"/>
            <pc:sldLayoutMk cId="3063108223" sldId="2147483724"/>
          </pc:sldLayoutMkLst>
        </pc:sldLayoutChg>
        <pc:sldLayoutChg chg="add del mod replId">
          <pc:chgData name="Serena Bailey (2025320)" userId="S::2025320@student.uwtsd.ac.uk::1c973d81-5c97-4270-b91c-9a8c7293eb2f" providerId="AD" clId="Web-{E2402C5D-6A96-45B8-80B9-74E09E0E0350}" dt="2022-02-24T20:20:21.975" v="6"/>
          <pc:sldLayoutMkLst>
            <pc:docMk/>
            <pc:sldMasterMk cId="3005382167" sldId="2147483722"/>
            <pc:sldLayoutMk cId="2858449218" sldId="2147483725"/>
          </pc:sldLayoutMkLst>
        </pc:sldLayoutChg>
        <pc:sldLayoutChg chg="add del mod replId">
          <pc:chgData name="Serena Bailey (2025320)" userId="S::2025320@student.uwtsd.ac.uk::1c973d81-5c97-4270-b91c-9a8c7293eb2f" providerId="AD" clId="Web-{E2402C5D-6A96-45B8-80B9-74E09E0E0350}" dt="2022-02-24T20:20:21.975" v="6"/>
          <pc:sldLayoutMkLst>
            <pc:docMk/>
            <pc:sldMasterMk cId="3005382167" sldId="2147483722"/>
            <pc:sldLayoutMk cId="2601355505" sldId="2147483726"/>
          </pc:sldLayoutMkLst>
        </pc:sldLayoutChg>
        <pc:sldLayoutChg chg="add del mod replId">
          <pc:chgData name="Serena Bailey (2025320)" userId="S::2025320@student.uwtsd.ac.uk::1c973d81-5c97-4270-b91c-9a8c7293eb2f" providerId="AD" clId="Web-{E2402C5D-6A96-45B8-80B9-74E09E0E0350}" dt="2022-02-24T20:20:21.975" v="6"/>
          <pc:sldLayoutMkLst>
            <pc:docMk/>
            <pc:sldMasterMk cId="3005382167" sldId="2147483722"/>
            <pc:sldLayoutMk cId="4178188556" sldId="2147483727"/>
          </pc:sldLayoutMkLst>
        </pc:sldLayoutChg>
        <pc:sldLayoutChg chg="add del mod replId">
          <pc:chgData name="Serena Bailey (2025320)" userId="S::2025320@student.uwtsd.ac.uk::1c973d81-5c97-4270-b91c-9a8c7293eb2f" providerId="AD" clId="Web-{E2402C5D-6A96-45B8-80B9-74E09E0E0350}" dt="2022-02-24T20:20:21.975" v="6"/>
          <pc:sldLayoutMkLst>
            <pc:docMk/>
            <pc:sldMasterMk cId="3005382167" sldId="2147483722"/>
            <pc:sldLayoutMk cId="183160717" sldId="2147483728"/>
          </pc:sldLayoutMkLst>
        </pc:sldLayoutChg>
        <pc:sldLayoutChg chg="add del mod replId">
          <pc:chgData name="Serena Bailey (2025320)" userId="S::2025320@student.uwtsd.ac.uk::1c973d81-5c97-4270-b91c-9a8c7293eb2f" providerId="AD" clId="Web-{E2402C5D-6A96-45B8-80B9-74E09E0E0350}" dt="2022-02-24T20:20:21.975" v="6"/>
          <pc:sldLayoutMkLst>
            <pc:docMk/>
            <pc:sldMasterMk cId="3005382167" sldId="2147483722"/>
            <pc:sldLayoutMk cId="3573311385" sldId="2147483729"/>
          </pc:sldLayoutMkLst>
        </pc:sldLayoutChg>
        <pc:sldLayoutChg chg="add del mod replId">
          <pc:chgData name="Serena Bailey (2025320)" userId="S::2025320@student.uwtsd.ac.uk::1c973d81-5c97-4270-b91c-9a8c7293eb2f" providerId="AD" clId="Web-{E2402C5D-6A96-45B8-80B9-74E09E0E0350}" dt="2022-02-24T20:20:21.975" v="6"/>
          <pc:sldLayoutMkLst>
            <pc:docMk/>
            <pc:sldMasterMk cId="3005382167" sldId="2147483722"/>
            <pc:sldLayoutMk cId="3399038791" sldId="2147483730"/>
          </pc:sldLayoutMkLst>
        </pc:sldLayoutChg>
        <pc:sldLayoutChg chg="add del mod replId">
          <pc:chgData name="Serena Bailey (2025320)" userId="S::2025320@student.uwtsd.ac.uk::1c973d81-5c97-4270-b91c-9a8c7293eb2f" providerId="AD" clId="Web-{E2402C5D-6A96-45B8-80B9-74E09E0E0350}" dt="2022-02-24T20:20:21.975" v="6"/>
          <pc:sldLayoutMkLst>
            <pc:docMk/>
            <pc:sldMasterMk cId="3005382167" sldId="2147483722"/>
            <pc:sldLayoutMk cId="934071487" sldId="2147483731"/>
          </pc:sldLayoutMkLst>
        </pc:sldLayoutChg>
        <pc:sldLayoutChg chg="add del mod replId">
          <pc:chgData name="Serena Bailey (2025320)" userId="S::2025320@student.uwtsd.ac.uk::1c973d81-5c97-4270-b91c-9a8c7293eb2f" providerId="AD" clId="Web-{E2402C5D-6A96-45B8-80B9-74E09E0E0350}" dt="2022-02-24T20:20:21.975" v="6"/>
          <pc:sldLayoutMkLst>
            <pc:docMk/>
            <pc:sldMasterMk cId="3005382167" sldId="2147483722"/>
            <pc:sldLayoutMk cId="3406198098" sldId="2147483732"/>
          </pc:sldLayoutMkLst>
        </pc:sldLayoutChg>
        <pc:sldLayoutChg chg="add del mod replId">
          <pc:chgData name="Serena Bailey (2025320)" userId="S::2025320@student.uwtsd.ac.uk::1c973d81-5c97-4270-b91c-9a8c7293eb2f" providerId="AD" clId="Web-{E2402C5D-6A96-45B8-80B9-74E09E0E0350}" dt="2022-02-24T20:20:21.975" v="6"/>
          <pc:sldLayoutMkLst>
            <pc:docMk/>
            <pc:sldMasterMk cId="3005382167" sldId="2147483722"/>
            <pc:sldLayoutMk cId="1008906269" sldId="2147483733"/>
          </pc:sldLayoutMkLst>
        </pc:sldLayoutChg>
        <pc:sldLayoutChg chg="add del mod replId">
          <pc:chgData name="Serena Bailey (2025320)" userId="S::2025320@student.uwtsd.ac.uk::1c973d81-5c97-4270-b91c-9a8c7293eb2f" providerId="AD" clId="Web-{E2402C5D-6A96-45B8-80B9-74E09E0E0350}" dt="2022-02-24T20:20:21.975" v="6"/>
          <pc:sldLayoutMkLst>
            <pc:docMk/>
            <pc:sldMasterMk cId="3005382167" sldId="2147483722"/>
            <pc:sldLayoutMk cId="3877848605" sldId="2147483734"/>
          </pc:sldLayoutMkLst>
        </pc:sldLayoutChg>
        <pc:sldLayoutChg chg="add del mod replId">
          <pc:chgData name="Serena Bailey (2025320)" userId="S::2025320@student.uwtsd.ac.uk::1c973d81-5c97-4270-b91c-9a8c7293eb2f" providerId="AD" clId="Web-{E2402C5D-6A96-45B8-80B9-74E09E0E0350}" dt="2022-02-24T20:20:21.975" v="6"/>
          <pc:sldLayoutMkLst>
            <pc:docMk/>
            <pc:sldMasterMk cId="3005382167" sldId="2147483722"/>
            <pc:sldLayoutMk cId="1241359306" sldId="2147483735"/>
          </pc:sldLayoutMkLst>
        </pc:sldLayoutChg>
        <pc:sldLayoutChg chg="add del mod replId">
          <pc:chgData name="Serena Bailey (2025320)" userId="S::2025320@student.uwtsd.ac.uk::1c973d81-5c97-4270-b91c-9a8c7293eb2f" providerId="AD" clId="Web-{E2402C5D-6A96-45B8-80B9-74E09E0E0350}" dt="2022-02-24T20:20:21.975" v="6"/>
          <pc:sldLayoutMkLst>
            <pc:docMk/>
            <pc:sldMasterMk cId="3005382167" sldId="2147483722"/>
            <pc:sldLayoutMk cId="3064198640" sldId="2147483736"/>
          </pc:sldLayoutMkLst>
        </pc:sldLayoutChg>
        <pc:sldLayoutChg chg="add del mod replId">
          <pc:chgData name="Serena Bailey (2025320)" userId="S::2025320@student.uwtsd.ac.uk::1c973d81-5c97-4270-b91c-9a8c7293eb2f" providerId="AD" clId="Web-{E2402C5D-6A96-45B8-80B9-74E09E0E0350}" dt="2022-02-24T20:20:21.975" v="6"/>
          <pc:sldLayoutMkLst>
            <pc:docMk/>
            <pc:sldMasterMk cId="3005382167" sldId="2147483722"/>
            <pc:sldLayoutMk cId="2704801531" sldId="2147483737"/>
          </pc:sldLayoutMkLst>
        </pc:sldLayoutChg>
        <pc:sldLayoutChg chg="add del mod replId">
          <pc:chgData name="Serena Bailey (2025320)" userId="S::2025320@student.uwtsd.ac.uk::1c973d81-5c97-4270-b91c-9a8c7293eb2f" providerId="AD" clId="Web-{E2402C5D-6A96-45B8-80B9-74E09E0E0350}" dt="2022-02-24T20:20:21.975" v="6"/>
          <pc:sldLayoutMkLst>
            <pc:docMk/>
            <pc:sldMasterMk cId="3005382167" sldId="2147483722"/>
            <pc:sldLayoutMk cId="1647012958" sldId="2147483738"/>
          </pc:sldLayoutMkLst>
        </pc:sldLayoutChg>
        <pc:sldLayoutChg chg="add del mod replId">
          <pc:chgData name="Serena Bailey (2025320)" userId="S::2025320@student.uwtsd.ac.uk::1c973d81-5c97-4270-b91c-9a8c7293eb2f" providerId="AD" clId="Web-{E2402C5D-6A96-45B8-80B9-74E09E0E0350}" dt="2022-02-24T20:20:21.975" v="6"/>
          <pc:sldLayoutMkLst>
            <pc:docMk/>
            <pc:sldMasterMk cId="3005382167" sldId="2147483722"/>
            <pc:sldLayoutMk cId="1927854068" sldId="2147483739"/>
          </pc:sldLayoutMkLst>
        </pc:sldLayoutChg>
      </pc:sldMasterChg>
      <pc:sldMasterChg chg="add del addSldLayout delSldLayout modSldLayout">
        <pc:chgData name="Serena Bailey (2025320)" userId="S::2025320@student.uwtsd.ac.uk::1c973d81-5c97-4270-b91c-9a8c7293eb2f" providerId="AD" clId="Web-{E2402C5D-6A96-45B8-80B9-74E09E0E0350}" dt="2022-02-24T20:21:12.632" v="12"/>
        <pc:sldMasterMkLst>
          <pc:docMk/>
          <pc:sldMasterMk cId="1867987506" sldId="2147483740"/>
        </pc:sldMasterMkLst>
        <pc:sldLayoutChg chg="add del mod replId">
          <pc:chgData name="Serena Bailey (2025320)" userId="S::2025320@student.uwtsd.ac.uk::1c973d81-5c97-4270-b91c-9a8c7293eb2f" providerId="AD" clId="Web-{E2402C5D-6A96-45B8-80B9-74E09E0E0350}" dt="2022-02-24T20:21:12.632" v="12"/>
          <pc:sldLayoutMkLst>
            <pc:docMk/>
            <pc:sldMasterMk cId="1867987506" sldId="2147483740"/>
            <pc:sldLayoutMk cId="157928850" sldId="2147483741"/>
          </pc:sldLayoutMkLst>
        </pc:sldLayoutChg>
        <pc:sldLayoutChg chg="add del mod replId">
          <pc:chgData name="Serena Bailey (2025320)" userId="S::2025320@student.uwtsd.ac.uk::1c973d81-5c97-4270-b91c-9a8c7293eb2f" providerId="AD" clId="Web-{E2402C5D-6A96-45B8-80B9-74E09E0E0350}" dt="2022-02-24T20:21:12.632" v="12"/>
          <pc:sldLayoutMkLst>
            <pc:docMk/>
            <pc:sldMasterMk cId="1867987506" sldId="2147483740"/>
            <pc:sldLayoutMk cId="1553107393" sldId="2147483742"/>
          </pc:sldLayoutMkLst>
        </pc:sldLayoutChg>
        <pc:sldLayoutChg chg="add del mod replId">
          <pc:chgData name="Serena Bailey (2025320)" userId="S::2025320@student.uwtsd.ac.uk::1c973d81-5c97-4270-b91c-9a8c7293eb2f" providerId="AD" clId="Web-{E2402C5D-6A96-45B8-80B9-74E09E0E0350}" dt="2022-02-24T20:21:12.632" v="12"/>
          <pc:sldLayoutMkLst>
            <pc:docMk/>
            <pc:sldMasterMk cId="1867987506" sldId="2147483740"/>
            <pc:sldLayoutMk cId="1709325563" sldId="2147483743"/>
          </pc:sldLayoutMkLst>
        </pc:sldLayoutChg>
        <pc:sldLayoutChg chg="add del mod replId">
          <pc:chgData name="Serena Bailey (2025320)" userId="S::2025320@student.uwtsd.ac.uk::1c973d81-5c97-4270-b91c-9a8c7293eb2f" providerId="AD" clId="Web-{E2402C5D-6A96-45B8-80B9-74E09E0E0350}" dt="2022-02-24T20:21:12.632" v="12"/>
          <pc:sldLayoutMkLst>
            <pc:docMk/>
            <pc:sldMasterMk cId="1867987506" sldId="2147483740"/>
            <pc:sldLayoutMk cId="337395428" sldId="2147483744"/>
          </pc:sldLayoutMkLst>
        </pc:sldLayoutChg>
        <pc:sldLayoutChg chg="add del mod replId">
          <pc:chgData name="Serena Bailey (2025320)" userId="S::2025320@student.uwtsd.ac.uk::1c973d81-5c97-4270-b91c-9a8c7293eb2f" providerId="AD" clId="Web-{E2402C5D-6A96-45B8-80B9-74E09E0E0350}" dt="2022-02-24T20:21:12.632" v="12"/>
          <pc:sldLayoutMkLst>
            <pc:docMk/>
            <pc:sldMasterMk cId="1867987506" sldId="2147483740"/>
            <pc:sldLayoutMk cId="2393501700" sldId="2147483745"/>
          </pc:sldLayoutMkLst>
        </pc:sldLayoutChg>
        <pc:sldLayoutChg chg="add del mod replId">
          <pc:chgData name="Serena Bailey (2025320)" userId="S::2025320@student.uwtsd.ac.uk::1c973d81-5c97-4270-b91c-9a8c7293eb2f" providerId="AD" clId="Web-{E2402C5D-6A96-45B8-80B9-74E09E0E0350}" dt="2022-02-24T20:21:12.632" v="12"/>
          <pc:sldLayoutMkLst>
            <pc:docMk/>
            <pc:sldMasterMk cId="1867987506" sldId="2147483740"/>
            <pc:sldLayoutMk cId="2283350633" sldId="2147483746"/>
          </pc:sldLayoutMkLst>
        </pc:sldLayoutChg>
        <pc:sldLayoutChg chg="add del mod replId">
          <pc:chgData name="Serena Bailey (2025320)" userId="S::2025320@student.uwtsd.ac.uk::1c973d81-5c97-4270-b91c-9a8c7293eb2f" providerId="AD" clId="Web-{E2402C5D-6A96-45B8-80B9-74E09E0E0350}" dt="2022-02-24T20:21:12.632" v="12"/>
          <pc:sldLayoutMkLst>
            <pc:docMk/>
            <pc:sldMasterMk cId="1867987506" sldId="2147483740"/>
            <pc:sldLayoutMk cId="3576659971" sldId="2147483747"/>
          </pc:sldLayoutMkLst>
        </pc:sldLayoutChg>
        <pc:sldLayoutChg chg="add del mod replId">
          <pc:chgData name="Serena Bailey (2025320)" userId="S::2025320@student.uwtsd.ac.uk::1c973d81-5c97-4270-b91c-9a8c7293eb2f" providerId="AD" clId="Web-{E2402C5D-6A96-45B8-80B9-74E09E0E0350}" dt="2022-02-24T20:21:12.632" v="12"/>
          <pc:sldLayoutMkLst>
            <pc:docMk/>
            <pc:sldMasterMk cId="1867987506" sldId="2147483740"/>
            <pc:sldLayoutMk cId="1314293259" sldId="2147483748"/>
          </pc:sldLayoutMkLst>
        </pc:sldLayoutChg>
        <pc:sldLayoutChg chg="add del mod replId">
          <pc:chgData name="Serena Bailey (2025320)" userId="S::2025320@student.uwtsd.ac.uk::1c973d81-5c97-4270-b91c-9a8c7293eb2f" providerId="AD" clId="Web-{E2402C5D-6A96-45B8-80B9-74E09E0E0350}" dt="2022-02-24T20:21:12.632" v="12"/>
          <pc:sldLayoutMkLst>
            <pc:docMk/>
            <pc:sldMasterMk cId="1867987506" sldId="2147483740"/>
            <pc:sldLayoutMk cId="2820034170" sldId="2147483749"/>
          </pc:sldLayoutMkLst>
        </pc:sldLayoutChg>
        <pc:sldLayoutChg chg="add del mod replId">
          <pc:chgData name="Serena Bailey (2025320)" userId="S::2025320@student.uwtsd.ac.uk::1c973d81-5c97-4270-b91c-9a8c7293eb2f" providerId="AD" clId="Web-{E2402C5D-6A96-45B8-80B9-74E09E0E0350}" dt="2022-02-24T20:21:12.632" v="12"/>
          <pc:sldLayoutMkLst>
            <pc:docMk/>
            <pc:sldMasterMk cId="1867987506" sldId="2147483740"/>
            <pc:sldLayoutMk cId="152249024" sldId="2147483750"/>
          </pc:sldLayoutMkLst>
        </pc:sldLayoutChg>
        <pc:sldLayoutChg chg="add del mod replId">
          <pc:chgData name="Serena Bailey (2025320)" userId="S::2025320@student.uwtsd.ac.uk::1c973d81-5c97-4270-b91c-9a8c7293eb2f" providerId="AD" clId="Web-{E2402C5D-6A96-45B8-80B9-74E09E0E0350}" dt="2022-02-24T20:21:12.632" v="12"/>
          <pc:sldLayoutMkLst>
            <pc:docMk/>
            <pc:sldMasterMk cId="1867987506" sldId="2147483740"/>
            <pc:sldLayoutMk cId="3997930001" sldId="2147483751"/>
          </pc:sldLayoutMkLst>
        </pc:sldLayoutChg>
        <pc:sldLayoutChg chg="add del mod replId">
          <pc:chgData name="Serena Bailey (2025320)" userId="S::2025320@student.uwtsd.ac.uk::1c973d81-5c97-4270-b91c-9a8c7293eb2f" providerId="AD" clId="Web-{E2402C5D-6A96-45B8-80B9-74E09E0E0350}" dt="2022-02-24T20:21:12.632" v="12"/>
          <pc:sldLayoutMkLst>
            <pc:docMk/>
            <pc:sldMasterMk cId="1867987506" sldId="2147483740"/>
            <pc:sldLayoutMk cId="3492224858" sldId="2147483752"/>
          </pc:sldLayoutMkLst>
        </pc:sldLayoutChg>
        <pc:sldLayoutChg chg="add del mod replId">
          <pc:chgData name="Serena Bailey (2025320)" userId="S::2025320@student.uwtsd.ac.uk::1c973d81-5c97-4270-b91c-9a8c7293eb2f" providerId="AD" clId="Web-{E2402C5D-6A96-45B8-80B9-74E09E0E0350}" dt="2022-02-24T20:21:12.632" v="12"/>
          <pc:sldLayoutMkLst>
            <pc:docMk/>
            <pc:sldMasterMk cId="1867987506" sldId="2147483740"/>
            <pc:sldLayoutMk cId="2195347443" sldId="2147483753"/>
          </pc:sldLayoutMkLst>
        </pc:sldLayoutChg>
        <pc:sldLayoutChg chg="add del mod replId">
          <pc:chgData name="Serena Bailey (2025320)" userId="S::2025320@student.uwtsd.ac.uk::1c973d81-5c97-4270-b91c-9a8c7293eb2f" providerId="AD" clId="Web-{E2402C5D-6A96-45B8-80B9-74E09E0E0350}" dt="2022-02-24T20:21:12.632" v="12"/>
          <pc:sldLayoutMkLst>
            <pc:docMk/>
            <pc:sldMasterMk cId="1867987506" sldId="2147483740"/>
            <pc:sldLayoutMk cId="1800547854" sldId="2147483754"/>
          </pc:sldLayoutMkLst>
        </pc:sldLayoutChg>
        <pc:sldLayoutChg chg="add del mod replId">
          <pc:chgData name="Serena Bailey (2025320)" userId="S::2025320@student.uwtsd.ac.uk::1c973d81-5c97-4270-b91c-9a8c7293eb2f" providerId="AD" clId="Web-{E2402C5D-6A96-45B8-80B9-74E09E0E0350}" dt="2022-02-24T20:21:12.632" v="12"/>
          <pc:sldLayoutMkLst>
            <pc:docMk/>
            <pc:sldMasterMk cId="1867987506" sldId="2147483740"/>
            <pc:sldLayoutMk cId="3122927327" sldId="2147483755"/>
          </pc:sldLayoutMkLst>
        </pc:sldLayoutChg>
        <pc:sldLayoutChg chg="add del mod replId">
          <pc:chgData name="Serena Bailey (2025320)" userId="S::2025320@student.uwtsd.ac.uk::1c973d81-5c97-4270-b91c-9a8c7293eb2f" providerId="AD" clId="Web-{E2402C5D-6A96-45B8-80B9-74E09E0E0350}" dt="2022-02-24T20:21:12.632" v="12"/>
          <pc:sldLayoutMkLst>
            <pc:docMk/>
            <pc:sldMasterMk cId="1867987506" sldId="2147483740"/>
            <pc:sldLayoutMk cId="2200171660" sldId="2147483756"/>
          </pc:sldLayoutMkLst>
        </pc:sldLayoutChg>
        <pc:sldLayoutChg chg="add del mod replId">
          <pc:chgData name="Serena Bailey (2025320)" userId="S::2025320@student.uwtsd.ac.uk::1c973d81-5c97-4270-b91c-9a8c7293eb2f" providerId="AD" clId="Web-{E2402C5D-6A96-45B8-80B9-74E09E0E0350}" dt="2022-02-24T20:21:12.632" v="12"/>
          <pc:sldLayoutMkLst>
            <pc:docMk/>
            <pc:sldMasterMk cId="1867987506" sldId="2147483740"/>
            <pc:sldLayoutMk cId="4266174468" sldId="2147483757"/>
          </pc:sldLayoutMkLst>
        </pc:sldLayoutChg>
      </pc:sldMasterChg>
      <pc:sldMasterChg chg="add addSldLayout modSldLayout">
        <pc:chgData name="Serena Bailey (2025320)" userId="S::2025320@student.uwtsd.ac.uk::1c973d81-5c97-4270-b91c-9a8c7293eb2f" providerId="AD" clId="Web-{E2402C5D-6A96-45B8-80B9-74E09E0E0350}" dt="2022-02-24T20:21:12.632" v="12"/>
        <pc:sldMasterMkLst>
          <pc:docMk/>
          <pc:sldMasterMk cId="3303137691" sldId="2147483758"/>
        </pc:sldMasterMkLst>
        <pc:sldLayoutChg chg="add mod replId">
          <pc:chgData name="Serena Bailey (2025320)" userId="S::2025320@student.uwtsd.ac.uk::1c973d81-5c97-4270-b91c-9a8c7293eb2f" providerId="AD" clId="Web-{E2402C5D-6A96-45B8-80B9-74E09E0E0350}" dt="2022-02-24T20:21:12.632" v="12"/>
          <pc:sldLayoutMkLst>
            <pc:docMk/>
            <pc:sldMasterMk cId="3303137691" sldId="2147483758"/>
            <pc:sldLayoutMk cId="1440880662" sldId="2147483759"/>
          </pc:sldLayoutMkLst>
        </pc:sldLayoutChg>
        <pc:sldLayoutChg chg="add mod replId">
          <pc:chgData name="Serena Bailey (2025320)" userId="S::2025320@student.uwtsd.ac.uk::1c973d81-5c97-4270-b91c-9a8c7293eb2f" providerId="AD" clId="Web-{E2402C5D-6A96-45B8-80B9-74E09E0E0350}" dt="2022-02-24T20:21:12.632" v="12"/>
          <pc:sldLayoutMkLst>
            <pc:docMk/>
            <pc:sldMasterMk cId="3303137691" sldId="2147483758"/>
            <pc:sldLayoutMk cId="2463940002" sldId="2147483760"/>
          </pc:sldLayoutMkLst>
        </pc:sldLayoutChg>
        <pc:sldLayoutChg chg="add mod replId">
          <pc:chgData name="Serena Bailey (2025320)" userId="S::2025320@student.uwtsd.ac.uk::1c973d81-5c97-4270-b91c-9a8c7293eb2f" providerId="AD" clId="Web-{E2402C5D-6A96-45B8-80B9-74E09E0E0350}" dt="2022-02-24T20:21:12.632" v="12"/>
          <pc:sldLayoutMkLst>
            <pc:docMk/>
            <pc:sldMasterMk cId="3303137691" sldId="2147483758"/>
            <pc:sldLayoutMk cId="2773641302" sldId="2147483761"/>
          </pc:sldLayoutMkLst>
        </pc:sldLayoutChg>
        <pc:sldLayoutChg chg="add mod replId">
          <pc:chgData name="Serena Bailey (2025320)" userId="S::2025320@student.uwtsd.ac.uk::1c973d81-5c97-4270-b91c-9a8c7293eb2f" providerId="AD" clId="Web-{E2402C5D-6A96-45B8-80B9-74E09E0E0350}" dt="2022-02-24T20:21:12.632" v="12"/>
          <pc:sldLayoutMkLst>
            <pc:docMk/>
            <pc:sldMasterMk cId="3303137691" sldId="2147483758"/>
            <pc:sldLayoutMk cId="4158610328" sldId="2147483762"/>
          </pc:sldLayoutMkLst>
        </pc:sldLayoutChg>
        <pc:sldLayoutChg chg="add mod replId">
          <pc:chgData name="Serena Bailey (2025320)" userId="S::2025320@student.uwtsd.ac.uk::1c973d81-5c97-4270-b91c-9a8c7293eb2f" providerId="AD" clId="Web-{E2402C5D-6A96-45B8-80B9-74E09E0E0350}" dt="2022-02-24T20:21:12.632" v="12"/>
          <pc:sldLayoutMkLst>
            <pc:docMk/>
            <pc:sldMasterMk cId="3303137691" sldId="2147483758"/>
            <pc:sldLayoutMk cId="1745786657" sldId="2147483763"/>
          </pc:sldLayoutMkLst>
        </pc:sldLayoutChg>
        <pc:sldLayoutChg chg="add mod replId">
          <pc:chgData name="Serena Bailey (2025320)" userId="S::2025320@student.uwtsd.ac.uk::1c973d81-5c97-4270-b91c-9a8c7293eb2f" providerId="AD" clId="Web-{E2402C5D-6A96-45B8-80B9-74E09E0E0350}" dt="2022-02-24T20:21:12.632" v="12"/>
          <pc:sldLayoutMkLst>
            <pc:docMk/>
            <pc:sldMasterMk cId="3303137691" sldId="2147483758"/>
            <pc:sldLayoutMk cId="412131270" sldId="2147483764"/>
          </pc:sldLayoutMkLst>
        </pc:sldLayoutChg>
        <pc:sldLayoutChg chg="add mod replId">
          <pc:chgData name="Serena Bailey (2025320)" userId="S::2025320@student.uwtsd.ac.uk::1c973d81-5c97-4270-b91c-9a8c7293eb2f" providerId="AD" clId="Web-{E2402C5D-6A96-45B8-80B9-74E09E0E0350}" dt="2022-02-24T20:21:12.632" v="12"/>
          <pc:sldLayoutMkLst>
            <pc:docMk/>
            <pc:sldMasterMk cId="3303137691" sldId="2147483758"/>
            <pc:sldLayoutMk cId="1835044412" sldId="2147483765"/>
          </pc:sldLayoutMkLst>
        </pc:sldLayoutChg>
        <pc:sldLayoutChg chg="add mod replId">
          <pc:chgData name="Serena Bailey (2025320)" userId="S::2025320@student.uwtsd.ac.uk::1c973d81-5c97-4270-b91c-9a8c7293eb2f" providerId="AD" clId="Web-{E2402C5D-6A96-45B8-80B9-74E09E0E0350}" dt="2022-02-24T20:21:12.632" v="12"/>
          <pc:sldLayoutMkLst>
            <pc:docMk/>
            <pc:sldMasterMk cId="3303137691" sldId="2147483758"/>
            <pc:sldLayoutMk cId="1137323443" sldId="2147483766"/>
          </pc:sldLayoutMkLst>
        </pc:sldLayoutChg>
        <pc:sldLayoutChg chg="add mod replId">
          <pc:chgData name="Serena Bailey (2025320)" userId="S::2025320@student.uwtsd.ac.uk::1c973d81-5c97-4270-b91c-9a8c7293eb2f" providerId="AD" clId="Web-{E2402C5D-6A96-45B8-80B9-74E09E0E0350}" dt="2022-02-24T20:21:12.632" v="12"/>
          <pc:sldLayoutMkLst>
            <pc:docMk/>
            <pc:sldMasterMk cId="3303137691" sldId="2147483758"/>
            <pc:sldLayoutMk cId="3145593189" sldId="2147483767"/>
          </pc:sldLayoutMkLst>
        </pc:sldLayoutChg>
        <pc:sldLayoutChg chg="add mod replId">
          <pc:chgData name="Serena Bailey (2025320)" userId="S::2025320@student.uwtsd.ac.uk::1c973d81-5c97-4270-b91c-9a8c7293eb2f" providerId="AD" clId="Web-{E2402C5D-6A96-45B8-80B9-74E09E0E0350}" dt="2022-02-24T20:21:12.632" v="12"/>
          <pc:sldLayoutMkLst>
            <pc:docMk/>
            <pc:sldMasterMk cId="3303137691" sldId="2147483758"/>
            <pc:sldLayoutMk cId="3427235135" sldId="2147483768"/>
          </pc:sldLayoutMkLst>
        </pc:sldLayoutChg>
        <pc:sldLayoutChg chg="add mod replId">
          <pc:chgData name="Serena Bailey (2025320)" userId="S::2025320@student.uwtsd.ac.uk::1c973d81-5c97-4270-b91c-9a8c7293eb2f" providerId="AD" clId="Web-{E2402C5D-6A96-45B8-80B9-74E09E0E0350}" dt="2022-02-24T20:21:12.632" v="12"/>
          <pc:sldLayoutMkLst>
            <pc:docMk/>
            <pc:sldMasterMk cId="3303137691" sldId="2147483758"/>
            <pc:sldLayoutMk cId="438427745" sldId="2147483769"/>
          </pc:sldLayoutMkLst>
        </pc:sldLayoutChg>
        <pc:sldLayoutChg chg="add mod replId">
          <pc:chgData name="Serena Bailey (2025320)" userId="S::2025320@student.uwtsd.ac.uk::1c973d81-5c97-4270-b91c-9a8c7293eb2f" providerId="AD" clId="Web-{E2402C5D-6A96-45B8-80B9-74E09E0E0350}" dt="2022-02-24T20:21:12.632" v="12"/>
          <pc:sldLayoutMkLst>
            <pc:docMk/>
            <pc:sldMasterMk cId="3303137691" sldId="2147483758"/>
            <pc:sldLayoutMk cId="2323555950" sldId="2147483770"/>
          </pc:sldLayoutMkLst>
        </pc:sldLayoutChg>
        <pc:sldLayoutChg chg="add mod replId">
          <pc:chgData name="Serena Bailey (2025320)" userId="S::2025320@student.uwtsd.ac.uk::1c973d81-5c97-4270-b91c-9a8c7293eb2f" providerId="AD" clId="Web-{E2402C5D-6A96-45B8-80B9-74E09E0E0350}" dt="2022-02-24T20:21:12.632" v="12"/>
          <pc:sldLayoutMkLst>
            <pc:docMk/>
            <pc:sldMasterMk cId="3303137691" sldId="2147483758"/>
            <pc:sldLayoutMk cId="4012143626" sldId="2147483771"/>
          </pc:sldLayoutMkLst>
        </pc:sldLayoutChg>
        <pc:sldLayoutChg chg="add mod replId">
          <pc:chgData name="Serena Bailey (2025320)" userId="S::2025320@student.uwtsd.ac.uk::1c973d81-5c97-4270-b91c-9a8c7293eb2f" providerId="AD" clId="Web-{E2402C5D-6A96-45B8-80B9-74E09E0E0350}" dt="2022-02-24T20:21:12.632" v="12"/>
          <pc:sldLayoutMkLst>
            <pc:docMk/>
            <pc:sldMasterMk cId="3303137691" sldId="2147483758"/>
            <pc:sldLayoutMk cId="726170170" sldId="2147483772"/>
          </pc:sldLayoutMkLst>
        </pc:sldLayoutChg>
        <pc:sldLayoutChg chg="add mod replId">
          <pc:chgData name="Serena Bailey (2025320)" userId="S::2025320@student.uwtsd.ac.uk::1c973d81-5c97-4270-b91c-9a8c7293eb2f" providerId="AD" clId="Web-{E2402C5D-6A96-45B8-80B9-74E09E0E0350}" dt="2022-02-24T20:21:12.632" v="12"/>
          <pc:sldLayoutMkLst>
            <pc:docMk/>
            <pc:sldMasterMk cId="3303137691" sldId="2147483758"/>
            <pc:sldLayoutMk cId="830856979" sldId="2147483773"/>
          </pc:sldLayoutMkLst>
        </pc:sldLayoutChg>
        <pc:sldLayoutChg chg="add mod replId">
          <pc:chgData name="Serena Bailey (2025320)" userId="S::2025320@student.uwtsd.ac.uk::1c973d81-5c97-4270-b91c-9a8c7293eb2f" providerId="AD" clId="Web-{E2402C5D-6A96-45B8-80B9-74E09E0E0350}" dt="2022-02-24T20:21:12.632" v="12"/>
          <pc:sldLayoutMkLst>
            <pc:docMk/>
            <pc:sldMasterMk cId="3303137691" sldId="2147483758"/>
            <pc:sldLayoutMk cId="3754618548" sldId="2147483774"/>
          </pc:sldLayoutMkLst>
        </pc:sldLayoutChg>
        <pc:sldLayoutChg chg="add mod replId">
          <pc:chgData name="Serena Bailey (2025320)" userId="S::2025320@student.uwtsd.ac.uk::1c973d81-5c97-4270-b91c-9a8c7293eb2f" providerId="AD" clId="Web-{E2402C5D-6A96-45B8-80B9-74E09E0E0350}" dt="2022-02-24T20:21:12.632" v="12"/>
          <pc:sldLayoutMkLst>
            <pc:docMk/>
            <pc:sldMasterMk cId="3303137691" sldId="2147483758"/>
            <pc:sldLayoutMk cId="2067350776" sldId="2147483775"/>
          </pc:sldLayoutMkLst>
        </pc:sldLayoutChg>
      </pc:sldMasterChg>
    </pc:docChg>
  </pc:docChgLst>
  <pc:docChgLst>
    <pc:chgData name="Serena Bailey (2025320)" userId="S::2025320@student.uwtsd.ac.uk::1c973d81-5c97-4270-b91c-9a8c7293eb2f" providerId="AD" clId="Web-{8C850EDA-4CA7-42C0-9344-A5DD8505B49D}"/>
    <pc:docChg chg="modSld">
      <pc:chgData name="Serena Bailey (2025320)" userId="S::2025320@student.uwtsd.ac.uk::1c973d81-5c97-4270-b91c-9a8c7293eb2f" providerId="AD" clId="Web-{8C850EDA-4CA7-42C0-9344-A5DD8505B49D}" dt="2022-02-17T18:09:03.150" v="86"/>
      <pc:docMkLst>
        <pc:docMk/>
      </pc:docMkLst>
      <pc:sldChg chg="addSp modSp">
        <pc:chgData name="Serena Bailey (2025320)" userId="S::2025320@student.uwtsd.ac.uk::1c973d81-5c97-4270-b91c-9a8c7293eb2f" providerId="AD" clId="Web-{8C850EDA-4CA7-42C0-9344-A5DD8505B49D}" dt="2022-02-17T18:09:03.150" v="86"/>
        <pc:sldMkLst>
          <pc:docMk/>
          <pc:sldMk cId="3627984386" sldId="260"/>
        </pc:sldMkLst>
        <pc:spChg chg="add mod">
          <ac:chgData name="Serena Bailey (2025320)" userId="S::2025320@student.uwtsd.ac.uk::1c973d81-5c97-4270-b91c-9a8c7293eb2f" providerId="AD" clId="Web-{8C850EDA-4CA7-42C0-9344-A5DD8505B49D}" dt="2022-02-17T18:07:22.254" v="85" actId="1076"/>
          <ac:spMkLst>
            <pc:docMk/>
            <pc:sldMk cId="3627984386" sldId="260"/>
            <ac:spMk id="2" creationId="{84F00493-BDF1-4335-AA86-F9BE21C7A343}"/>
          </ac:spMkLst>
        </pc:spChg>
        <pc:spChg chg="add">
          <ac:chgData name="Serena Bailey (2025320)" userId="S::2025320@student.uwtsd.ac.uk::1c973d81-5c97-4270-b91c-9a8c7293eb2f" providerId="AD" clId="Web-{8C850EDA-4CA7-42C0-9344-A5DD8505B49D}" dt="2022-02-17T18:09:03.150" v="86"/>
          <ac:spMkLst>
            <pc:docMk/>
            <pc:sldMk cId="3627984386" sldId="260"/>
            <ac:spMk id="3" creationId="{0D2C423D-1C50-40C1-B4A7-FBD71D4CD80D}"/>
          </ac:spMkLst>
        </pc:spChg>
        <pc:spChg chg="mod">
          <ac:chgData name="Serena Bailey (2025320)" userId="S::2025320@student.uwtsd.ac.uk::1c973d81-5c97-4270-b91c-9a8c7293eb2f" providerId="AD" clId="Web-{8C850EDA-4CA7-42C0-9344-A5DD8505B49D}" dt="2022-02-17T18:04:01.633" v="20" actId="20577"/>
          <ac:spMkLst>
            <pc:docMk/>
            <pc:sldMk cId="3627984386" sldId="260"/>
            <ac:spMk id="7" creationId="{C83371D3-BDDC-4C55-B55E-14E2C21868D9}"/>
          </ac:spMkLst>
        </pc:spChg>
      </pc:sldChg>
    </pc:docChg>
  </pc:docChgLst>
  <pc:docChgLst>
    <pc:chgData name="Serena Bailey (2025320)" userId="S::2025320@student.uwtsd.ac.uk::1c973d81-5c97-4270-b91c-9a8c7293eb2f" providerId="AD" clId="Web-{51046A85-DDFB-40A2-B637-A8EDBB5287D3}"/>
    <pc:docChg chg="modSld">
      <pc:chgData name="Serena Bailey (2025320)" userId="S::2025320@student.uwtsd.ac.uk::1c973d81-5c97-4270-b91c-9a8c7293eb2f" providerId="AD" clId="Web-{51046A85-DDFB-40A2-B637-A8EDBB5287D3}" dt="2022-02-24T10:57:06.621" v="1" actId="20577"/>
      <pc:docMkLst>
        <pc:docMk/>
      </pc:docMkLst>
      <pc:sldChg chg="modSp">
        <pc:chgData name="Serena Bailey (2025320)" userId="S::2025320@student.uwtsd.ac.uk::1c973d81-5c97-4270-b91c-9a8c7293eb2f" providerId="AD" clId="Web-{51046A85-DDFB-40A2-B637-A8EDBB5287D3}" dt="2022-02-24T10:57:06.621" v="1" actId="20577"/>
        <pc:sldMkLst>
          <pc:docMk/>
          <pc:sldMk cId="1627957652" sldId="261"/>
        </pc:sldMkLst>
        <pc:spChg chg="mod">
          <ac:chgData name="Serena Bailey (2025320)" userId="S::2025320@student.uwtsd.ac.uk::1c973d81-5c97-4270-b91c-9a8c7293eb2f" providerId="AD" clId="Web-{51046A85-DDFB-40A2-B637-A8EDBB5287D3}" dt="2022-02-24T10:57:06.621" v="1" actId="20577"/>
          <ac:spMkLst>
            <pc:docMk/>
            <pc:sldMk cId="1627957652" sldId="261"/>
            <ac:spMk id="3" creationId="{025DE6DB-D212-4CF2-B103-7CBA054247DA}"/>
          </ac:spMkLst>
        </pc:spChg>
      </pc:sldChg>
    </pc:docChg>
  </pc:docChgLst>
  <pc:docChgLst>
    <pc:chgData name="Serena Bailey (2025320)" userId="S::2025320@student.uwtsd.ac.uk::1c973d81-5c97-4270-b91c-9a8c7293eb2f" providerId="AD" clId="Web-{52BBD55F-6C78-4BF7-98B0-E15F6C3B18DA}"/>
    <pc:docChg chg="modSld">
      <pc:chgData name="Serena Bailey (2025320)" userId="S::2025320@student.uwtsd.ac.uk::1c973d81-5c97-4270-b91c-9a8c7293eb2f" providerId="AD" clId="Web-{52BBD55F-6C78-4BF7-98B0-E15F6C3B18DA}" dt="2022-02-17T12:10:51.221" v="67" actId="20577"/>
      <pc:docMkLst>
        <pc:docMk/>
      </pc:docMkLst>
      <pc:sldChg chg="modSp">
        <pc:chgData name="Serena Bailey (2025320)" userId="S::2025320@student.uwtsd.ac.uk::1c973d81-5c97-4270-b91c-9a8c7293eb2f" providerId="AD" clId="Web-{52BBD55F-6C78-4BF7-98B0-E15F6C3B18DA}" dt="2022-02-17T12:01:14.955" v="34" actId="20577"/>
        <pc:sldMkLst>
          <pc:docMk/>
          <pc:sldMk cId="109857222" sldId="256"/>
        </pc:sldMkLst>
        <pc:spChg chg="mod">
          <ac:chgData name="Serena Bailey (2025320)" userId="S::2025320@student.uwtsd.ac.uk::1c973d81-5c97-4270-b91c-9a8c7293eb2f" providerId="AD" clId="Web-{52BBD55F-6C78-4BF7-98B0-E15F6C3B18DA}" dt="2022-02-17T12:01:14.955" v="34" actId="20577"/>
          <ac:spMkLst>
            <pc:docMk/>
            <pc:sldMk cId="109857222" sldId="256"/>
            <ac:spMk id="3" creationId="{00000000-0000-0000-0000-000000000000}"/>
          </ac:spMkLst>
        </pc:spChg>
      </pc:sldChg>
      <pc:sldChg chg="addSp delSp modSp mod setClrOvrMap">
        <pc:chgData name="Serena Bailey (2025320)" userId="S::2025320@student.uwtsd.ac.uk::1c973d81-5c97-4270-b91c-9a8c7293eb2f" providerId="AD" clId="Web-{52BBD55F-6C78-4BF7-98B0-E15F6C3B18DA}" dt="2022-02-17T12:10:51.221" v="67" actId="20577"/>
        <pc:sldMkLst>
          <pc:docMk/>
          <pc:sldMk cId="3501617901" sldId="257"/>
        </pc:sldMkLst>
        <pc:spChg chg="mod">
          <ac:chgData name="Serena Bailey (2025320)" userId="S::2025320@student.uwtsd.ac.uk::1c973d81-5c97-4270-b91c-9a8c7293eb2f" providerId="AD" clId="Web-{52BBD55F-6C78-4BF7-98B0-E15F6C3B18DA}" dt="2022-02-17T12:10:51.221" v="67" actId="20577"/>
          <ac:spMkLst>
            <pc:docMk/>
            <pc:sldMk cId="3501617901" sldId="257"/>
            <ac:spMk id="2" creationId="{D644F1B2-4C43-4C28-BE40-9AC700C9A9CD}"/>
          </ac:spMkLst>
        </pc:spChg>
        <pc:spChg chg="del">
          <ac:chgData name="Serena Bailey (2025320)" userId="S::2025320@student.uwtsd.ac.uk::1c973d81-5c97-4270-b91c-9a8c7293eb2f" providerId="AD" clId="Web-{52BBD55F-6C78-4BF7-98B0-E15F6C3B18DA}" dt="2022-02-17T12:09:55.407" v="64"/>
          <ac:spMkLst>
            <pc:docMk/>
            <pc:sldMk cId="3501617901" sldId="257"/>
            <ac:spMk id="4" creationId="{664BC40C-1933-4E5A-BE21-B9B9FBC933BF}"/>
          </ac:spMkLst>
        </pc:spChg>
        <pc:spChg chg="add del mod">
          <ac:chgData name="Serena Bailey (2025320)" userId="S::2025320@student.uwtsd.ac.uk::1c973d81-5c97-4270-b91c-9a8c7293eb2f" providerId="AD" clId="Web-{52BBD55F-6C78-4BF7-98B0-E15F6C3B18DA}" dt="2022-02-17T12:08:54.265" v="56"/>
          <ac:spMkLst>
            <pc:docMk/>
            <pc:sldMk cId="3501617901" sldId="257"/>
            <ac:spMk id="6" creationId="{D57DCB48-A1A8-4DAE-A5E1-903B7F937AAE}"/>
          </ac:spMkLst>
        </pc:spChg>
        <pc:spChg chg="del">
          <ac:chgData name="Serena Bailey (2025320)" userId="S::2025320@student.uwtsd.ac.uk::1c973d81-5c97-4270-b91c-9a8c7293eb2f" providerId="AD" clId="Web-{52BBD55F-6C78-4BF7-98B0-E15F6C3B18DA}" dt="2022-02-17T12:10:18.001" v="65"/>
          <ac:spMkLst>
            <pc:docMk/>
            <pc:sldMk cId="3501617901" sldId="257"/>
            <ac:spMk id="51" creationId="{9AA72BD9-2C5A-4EDC-931F-5AA08EACA0F3}"/>
          </ac:spMkLst>
        </pc:spChg>
        <pc:spChg chg="del">
          <ac:chgData name="Serena Bailey (2025320)" userId="S::2025320@student.uwtsd.ac.uk::1c973d81-5c97-4270-b91c-9a8c7293eb2f" providerId="AD" clId="Web-{52BBD55F-6C78-4BF7-98B0-E15F6C3B18DA}" dt="2022-02-17T12:10:18.001" v="65"/>
          <ac:spMkLst>
            <pc:docMk/>
            <pc:sldMk cId="3501617901" sldId="257"/>
            <ac:spMk id="52" creationId="{8A6DB0E6-E65F-4229-A5A0-2500203B6CC3}"/>
          </ac:spMkLst>
        </pc:spChg>
        <pc:spChg chg="del">
          <ac:chgData name="Serena Bailey (2025320)" userId="S::2025320@student.uwtsd.ac.uk::1c973d81-5c97-4270-b91c-9a8c7293eb2f" providerId="AD" clId="Web-{52BBD55F-6C78-4BF7-98B0-E15F6C3B18DA}" dt="2022-02-17T12:10:18.001" v="65"/>
          <ac:spMkLst>
            <pc:docMk/>
            <pc:sldMk cId="3501617901" sldId="257"/>
            <ac:spMk id="53" creationId="{55D4142C-5077-457F-A6AD-3FECFDB39685}"/>
          </ac:spMkLst>
        </pc:spChg>
        <pc:spChg chg="del">
          <ac:chgData name="Serena Bailey (2025320)" userId="S::2025320@student.uwtsd.ac.uk::1c973d81-5c97-4270-b91c-9a8c7293eb2f" providerId="AD" clId="Web-{52BBD55F-6C78-4BF7-98B0-E15F6C3B18DA}" dt="2022-02-17T12:10:18.001" v="65"/>
          <ac:spMkLst>
            <pc:docMk/>
            <pc:sldMk cId="3501617901" sldId="257"/>
            <ac:spMk id="54" creationId="{7A5F0580-5EE9-419F-96EE-B6529EF6E7D0}"/>
          </ac:spMkLst>
        </pc:spChg>
        <pc:spChg chg="add">
          <ac:chgData name="Serena Bailey (2025320)" userId="S::2025320@student.uwtsd.ac.uk::1c973d81-5c97-4270-b91c-9a8c7293eb2f" providerId="AD" clId="Web-{52BBD55F-6C78-4BF7-98B0-E15F6C3B18DA}" dt="2022-02-17T12:10:18.001" v="65"/>
          <ac:spMkLst>
            <pc:docMk/>
            <pc:sldMk cId="3501617901" sldId="257"/>
            <ac:spMk id="59" creationId="{8D06CE56-3881-4ADA-8CEF-D18B02C242A3}"/>
          </ac:spMkLst>
        </pc:spChg>
        <pc:spChg chg="add">
          <ac:chgData name="Serena Bailey (2025320)" userId="S::2025320@student.uwtsd.ac.uk::1c973d81-5c97-4270-b91c-9a8c7293eb2f" providerId="AD" clId="Web-{52BBD55F-6C78-4BF7-98B0-E15F6C3B18DA}" dt="2022-02-17T12:10:18.001" v="65"/>
          <ac:spMkLst>
            <pc:docMk/>
            <pc:sldMk cId="3501617901" sldId="257"/>
            <ac:spMk id="61" creationId="{79F3C543-62EC-4433-9C93-A2CD8764E9B4}"/>
          </ac:spMkLst>
        </pc:spChg>
        <pc:spChg chg="add">
          <ac:chgData name="Serena Bailey (2025320)" userId="S::2025320@student.uwtsd.ac.uk::1c973d81-5c97-4270-b91c-9a8c7293eb2f" providerId="AD" clId="Web-{52BBD55F-6C78-4BF7-98B0-E15F6C3B18DA}" dt="2022-02-17T12:10:18.001" v="65"/>
          <ac:spMkLst>
            <pc:docMk/>
            <pc:sldMk cId="3501617901" sldId="257"/>
            <ac:spMk id="63" creationId="{A061BA2E-A388-41C5-B73A-B0FEB6B1029D}"/>
          </ac:spMkLst>
        </pc:spChg>
        <pc:spChg chg="add">
          <ac:chgData name="Serena Bailey (2025320)" userId="S::2025320@student.uwtsd.ac.uk::1c973d81-5c97-4270-b91c-9a8c7293eb2f" providerId="AD" clId="Web-{52BBD55F-6C78-4BF7-98B0-E15F6C3B18DA}" dt="2022-02-17T12:10:18.001" v="65"/>
          <ac:spMkLst>
            <pc:docMk/>
            <pc:sldMk cId="3501617901" sldId="257"/>
            <ac:spMk id="65" creationId="{76E192A2-3ED3-4081-8A86-A22B5114178F}"/>
          </ac:spMkLst>
        </pc:spChg>
        <pc:spChg chg="add">
          <ac:chgData name="Serena Bailey (2025320)" userId="S::2025320@student.uwtsd.ac.uk::1c973d81-5c97-4270-b91c-9a8c7293eb2f" providerId="AD" clId="Web-{52BBD55F-6C78-4BF7-98B0-E15F6C3B18DA}" dt="2022-02-17T12:10:18.001" v="65"/>
          <ac:spMkLst>
            <pc:docMk/>
            <pc:sldMk cId="3501617901" sldId="257"/>
            <ac:spMk id="67" creationId="{79F40191-0F44-4FD1-82CC-ACB507C14BE6}"/>
          </ac:spMkLst>
        </pc:spChg>
        <pc:picChg chg="add del mod">
          <ac:chgData name="Serena Bailey (2025320)" userId="S::2025320@student.uwtsd.ac.uk::1c973d81-5c97-4270-b91c-9a8c7293eb2f" providerId="AD" clId="Web-{52BBD55F-6C78-4BF7-98B0-E15F6C3B18DA}" dt="2022-02-17T12:08:54.265" v="57"/>
          <ac:picMkLst>
            <pc:docMk/>
            <pc:sldMk cId="3501617901" sldId="257"/>
            <ac:picMk id="3" creationId="{FAF987E0-1E86-4243-A08E-1B0A49452AD9}"/>
          </ac:picMkLst>
        </pc:picChg>
        <pc:picChg chg="mod">
          <ac:chgData name="Serena Bailey (2025320)" userId="S::2025320@student.uwtsd.ac.uk::1c973d81-5c97-4270-b91c-9a8c7293eb2f" providerId="AD" clId="Web-{52BBD55F-6C78-4BF7-98B0-E15F6C3B18DA}" dt="2022-02-17T12:10:18.001" v="65"/>
          <ac:picMkLst>
            <pc:docMk/>
            <pc:sldMk cId="3501617901" sldId="257"/>
            <ac:picMk id="5" creationId="{C11FC1BD-4C42-4A68-B4E4-7D52650E95C3}"/>
          </ac:picMkLst>
        </pc:picChg>
        <pc:picChg chg="add mod ord">
          <ac:chgData name="Serena Bailey (2025320)" userId="S::2025320@student.uwtsd.ac.uk::1c973d81-5c97-4270-b91c-9a8c7293eb2f" providerId="AD" clId="Web-{52BBD55F-6C78-4BF7-98B0-E15F6C3B18DA}" dt="2022-02-17T12:10:18.001" v="65"/>
          <ac:picMkLst>
            <pc:docMk/>
            <pc:sldMk cId="3501617901" sldId="257"/>
            <ac:picMk id="8" creationId="{70F83ED0-3EA9-4273-83A2-079A89D40CB4}"/>
          </ac:picMkLst>
        </pc:picChg>
      </pc:sldChg>
      <pc:sldChg chg="addSp modSp">
        <pc:chgData name="Serena Bailey (2025320)" userId="S::2025320@student.uwtsd.ac.uk::1c973d81-5c97-4270-b91c-9a8c7293eb2f" providerId="AD" clId="Web-{52BBD55F-6C78-4BF7-98B0-E15F6C3B18DA}" dt="2022-02-17T12:07:57.482" v="47" actId="20577"/>
        <pc:sldMkLst>
          <pc:docMk/>
          <pc:sldMk cId="1000059534" sldId="258"/>
        </pc:sldMkLst>
        <pc:spChg chg="mod">
          <ac:chgData name="Serena Bailey (2025320)" userId="S::2025320@student.uwtsd.ac.uk::1c973d81-5c97-4270-b91c-9a8c7293eb2f" providerId="AD" clId="Web-{52BBD55F-6C78-4BF7-98B0-E15F6C3B18DA}" dt="2022-02-17T12:07:57.482" v="47" actId="20577"/>
          <ac:spMkLst>
            <pc:docMk/>
            <pc:sldMk cId="1000059534" sldId="258"/>
            <ac:spMk id="2" creationId="{D1674CBD-3F28-4A7E-8622-28BE4DA729F8}"/>
          </ac:spMkLst>
        </pc:spChg>
        <pc:spChg chg="mod">
          <ac:chgData name="Serena Bailey (2025320)" userId="S::2025320@student.uwtsd.ac.uk::1c973d81-5c97-4270-b91c-9a8c7293eb2f" providerId="AD" clId="Web-{52BBD55F-6C78-4BF7-98B0-E15F6C3B18DA}" dt="2022-02-17T12:07:41.169" v="45" actId="20577"/>
          <ac:spMkLst>
            <pc:docMk/>
            <pc:sldMk cId="1000059534" sldId="258"/>
            <ac:spMk id="3" creationId="{C52EC6AE-F4A9-40CC-B54C-C8D1758FB7BA}"/>
          </ac:spMkLst>
        </pc:spChg>
        <pc:spChg chg="add">
          <ac:chgData name="Serena Bailey (2025320)" userId="S::2025320@student.uwtsd.ac.uk::1c973d81-5c97-4270-b91c-9a8c7293eb2f" providerId="AD" clId="Web-{52BBD55F-6C78-4BF7-98B0-E15F6C3B18DA}" dt="2022-02-17T12:07:47.653" v="46"/>
          <ac:spMkLst>
            <pc:docMk/>
            <pc:sldMk cId="1000059534" sldId="258"/>
            <ac:spMk id="4" creationId="{E60802D1-752E-4B2F-B49C-B4319FB9560D}"/>
          </ac:spMkLst>
        </pc:spChg>
      </pc:sldChg>
    </pc:docChg>
  </pc:docChgLst>
  <pc:docChgLst>
    <pc:chgData name="Serena Bailey (2025320)" userId="S::2025320@student.uwtsd.ac.uk::1c973d81-5c97-4270-b91c-9a8c7293eb2f" providerId="AD" clId="Web-{9416B917-23D4-4D28-B750-44FA6814E8EC}"/>
    <pc:docChg chg="addSld modSld sldOrd">
      <pc:chgData name="Serena Bailey (2025320)" userId="S::2025320@student.uwtsd.ac.uk::1c973d81-5c97-4270-b91c-9a8c7293eb2f" providerId="AD" clId="Web-{9416B917-23D4-4D28-B750-44FA6814E8EC}" dt="2022-02-25T13:42:59.832" v="1056" actId="20577"/>
      <pc:docMkLst>
        <pc:docMk/>
      </pc:docMkLst>
      <pc:sldChg chg="ord">
        <pc:chgData name="Serena Bailey (2025320)" userId="S::2025320@student.uwtsd.ac.uk::1c973d81-5c97-4270-b91c-9a8c7293eb2f" providerId="AD" clId="Web-{9416B917-23D4-4D28-B750-44FA6814E8EC}" dt="2022-02-25T13:29:58.724" v="937"/>
        <pc:sldMkLst>
          <pc:docMk/>
          <pc:sldMk cId="3501617901" sldId="257"/>
        </pc:sldMkLst>
      </pc:sldChg>
      <pc:sldChg chg="modSp">
        <pc:chgData name="Serena Bailey (2025320)" userId="S::2025320@student.uwtsd.ac.uk::1c973d81-5c97-4270-b91c-9a8c7293eb2f" providerId="AD" clId="Web-{9416B917-23D4-4D28-B750-44FA6814E8EC}" dt="2022-02-25T13:42:59.832" v="1056" actId="20577"/>
        <pc:sldMkLst>
          <pc:docMk/>
          <pc:sldMk cId="1488831220" sldId="262"/>
        </pc:sldMkLst>
        <pc:spChg chg="mod">
          <ac:chgData name="Serena Bailey (2025320)" userId="S::2025320@student.uwtsd.ac.uk::1c973d81-5c97-4270-b91c-9a8c7293eb2f" providerId="AD" clId="Web-{9416B917-23D4-4D28-B750-44FA6814E8EC}" dt="2022-02-25T13:42:59.832" v="1056" actId="20577"/>
          <ac:spMkLst>
            <pc:docMk/>
            <pc:sldMk cId="1488831220" sldId="262"/>
            <ac:spMk id="4" creationId="{C1F7A53A-EBFD-4055-A9AE-AB4CE4C3D946}"/>
          </ac:spMkLst>
        </pc:spChg>
        <pc:spChg chg="mod">
          <ac:chgData name="Serena Bailey (2025320)" userId="S::2025320@student.uwtsd.ac.uk::1c973d81-5c97-4270-b91c-9a8c7293eb2f" providerId="AD" clId="Web-{9416B917-23D4-4D28-B750-44FA6814E8EC}" dt="2022-02-25T13:30:55.508" v="939" actId="1076"/>
          <ac:spMkLst>
            <pc:docMk/>
            <pc:sldMk cId="1488831220" sldId="262"/>
            <ac:spMk id="7" creationId="{E42D981F-C360-4173-A521-EADC064207DB}"/>
          </ac:spMkLst>
        </pc:spChg>
      </pc:sldChg>
      <pc:sldChg chg="modSp">
        <pc:chgData name="Serena Bailey (2025320)" userId="S::2025320@student.uwtsd.ac.uk::1c973d81-5c97-4270-b91c-9a8c7293eb2f" providerId="AD" clId="Web-{9416B917-23D4-4D28-B750-44FA6814E8EC}" dt="2022-02-25T12:17:28.049" v="273" actId="20577"/>
        <pc:sldMkLst>
          <pc:docMk/>
          <pc:sldMk cId="2454499854" sldId="263"/>
        </pc:sldMkLst>
        <pc:spChg chg="mod">
          <ac:chgData name="Serena Bailey (2025320)" userId="S::2025320@student.uwtsd.ac.uk::1c973d81-5c97-4270-b91c-9a8c7293eb2f" providerId="AD" clId="Web-{9416B917-23D4-4D28-B750-44FA6814E8EC}" dt="2022-02-25T12:17:28.049" v="273" actId="20577"/>
          <ac:spMkLst>
            <pc:docMk/>
            <pc:sldMk cId="2454499854" sldId="263"/>
            <ac:spMk id="3" creationId="{9FD4D5E1-92F4-44B7-BF59-5D143F05D6B6}"/>
          </ac:spMkLst>
        </pc:spChg>
      </pc:sldChg>
      <pc:sldChg chg="addSp delSp modSp">
        <pc:chgData name="Serena Bailey (2025320)" userId="S::2025320@student.uwtsd.ac.uk::1c973d81-5c97-4270-b91c-9a8c7293eb2f" providerId="AD" clId="Web-{9416B917-23D4-4D28-B750-44FA6814E8EC}" dt="2022-02-25T13:12:00.302" v="589" actId="1076"/>
        <pc:sldMkLst>
          <pc:docMk/>
          <pc:sldMk cId="2980155985" sldId="264"/>
        </pc:sldMkLst>
        <pc:spChg chg="mod">
          <ac:chgData name="Serena Bailey (2025320)" userId="S::2025320@student.uwtsd.ac.uk::1c973d81-5c97-4270-b91c-9a8c7293eb2f" providerId="AD" clId="Web-{9416B917-23D4-4D28-B750-44FA6814E8EC}" dt="2022-02-25T13:10:51.829" v="584" actId="1076"/>
          <ac:spMkLst>
            <pc:docMk/>
            <pc:sldMk cId="2980155985" sldId="264"/>
            <ac:spMk id="2" creationId="{D67F7A78-2BDC-447E-A879-F0F9A0EDE63D}"/>
          </ac:spMkLst>
        </pc:spChg>
        <pc:spChg chg="add del mod">
          <ac:chgData name="Serena Bailey (2025320)" userId="S::2025320@student.uwtsd.ac.uk::1c973d81-5c97-4270-b91c-9a8c7293eb2f" providerId="AD" clId="Web-{9416B917-23D4-4D28-B750-44FA6814E8EC}" dt="2022-02-25T12:42:20.105" v="472"/>
          <ac:spMkLst>
            <pc:docMk/>
            <pc:sldMk cId="2980155985" sldId="264"/>
            <ac:spMk id="3" creationId="{293905BB-4072-47DD-907B-1F8C0893D59F}"/>
          </ac:spMkLst>
        </pc:spChg>
        <pc:spChg chg="add del mod">
          <ac:chgData name="Serena Bailey (2025320)" userId="S::2025320@student.uwtsd.ac.uk::1c973d81-5c97-4270-b91c-9a8c7293eb2f" providerId="AD" clId="Web-{9416B917-23D4-4D28-B750-44FA6814E8EC}" dt="2022-02-25T12:38:43.358" v="445"/>
          <ac:spMkLst>
            <pc:docMk/>
            <pc:sldMk cId="2980155985" sldId="264"/>
            <ac:spMk id="36" creationId="{A9E95C71-2A48-4EF4-8EE7-CD9346B64563}"/>
          </ac:spMkLst>
        </pc:spChg>
        <pc:spChg chg="add mod">
          <ac:chgData name="Serena Bailey (2025320)" userId="S::2025320@student.uwtsd.ac.uk::1c973d81-5c97-4270-b91c-9a8c7293eb2f" providerId="AD" clId="Web-{9416B917-23D4-4D28-B750-44FA6814E8EC}" dt="2022-02-25T13:10:25.874" v="582" actId="20577"/>
          <ac:spMkLst>
            <pc:docMk/>
            <pc:sldMk cId="2980155985" sldId="264"/>
            <ac:spMk id="48" creationId="{AE5D9F0D-AF16-475D-8680-538C93014919}"/>
          </ac:spMkLst>
        </pc:spChg>
        <pc:graphicFrameChg chg="mod">
          <ac:chgData name="Serena Bailey (2025320)" userId="S::2025320@student.uwtsd.ac.uk::1c973d81-5c97-4270-b91c-9a8c7293eb2f" providerId="AD" clId="Web-{9416B917-23D4-4D28-B750-44FA6814E8EC}" dt="2022-02-25T13:10:56.736" v="585" actId="1076"/>
          <ac:graphicFrameMkLst>
            <pc:docMk/>
            <pc:sldMk cId="2980155985" sldId="264"/>
            <ac:graphicFrameMk id="4" creationId="{8B1CEA90-5068-4117-B7A5-53C85BA84FCA}"/>
          </ac:graphicFrameMkLst>
        </pc:graphicFrameChg>
        <pc:graphicFrameChg chg="add del">
          <ac:chgData name="Serena Bailey (2025320)" userId="S::2025320@student.uwtsd.ac.uk::1c973d81-5c97-4270-b91c-9a8c7293eb2f" providerId="AD" clId="Web-{9416B917-23D4-4D28-B750-44FA6814E8EC}" dt="2022-02-25T12:40:59.694" v="467"/>
          <ac:graphicFrameMkLst>
            <pc:docMk/>
            <pc:sldMk cId="2980155985" sldId="264"/>
            <ac:graphicFrameMk id="50" creationId="{6BC79C7B-43B7-4072-B960-863E0E19FFBF}"/>
          </ac:graphicFrameMkLst>
        </pc:graphicFrameChg>
        <pc:graphicFrameChg chg="add del">
          <ac:chgData name="Serena Bailey (2025320)" userId="S::2025320@student.uwtsd.ac.uk::1c973d81-5c97-4270-b91c-9a8c7293eb2f" providerId="AD" clId="Web-{9416B917-23D4-4D28-B750-44FA6814E8EC}" dt="2022-02-25T12:41:16.351" v="469"/>
          <ac:graphicFrameMkLst>
            <pc:docMk/>
            <pc:sldMk cId="2980155985" sldId="264"/>
            <ac:graphicFrameMk id="52" creationId="{A5D1DAAE-B76C-4D70-BD23-077A2691A935}"/>
          </ac:graphicFrameMkLst>
        </pc:graphicFrameChg>
        <pc:graphicFrameChg chg="add del">
          <ac:chgData name="Serena Bailey (2025320)" userId="S::2025320@student.uwtsd.ac.uk::1c973d81-5c97-4270-b91c-9a8c7293eb2f" providerId="AD" clId="Web-{9416B917-23D4-4D28-B750-44FA6814E8EC}" dt="2022-02-25T12:42:20.073" v="471"/>
          <ac:graphicFrameMkLst>
            <pc:docMk/>
            <pc:sldMk cId="2980155985" sldId="264"/>
            <ac:graphicFrameMk id="54" creationId="{EDC26EF7-D676-4F06-9642-1E4EA68A7500}"/>
          </ac:graphicFrameMkLst>
        </pc:graphicFrameChg>
        <pc:graphicFrameChg chg="add mod modGraphic">
          <ac:chgData name="Serena Bailey (2025320)" userId="S::2025320@student.uwtsd.ac.uk::1c973d81-5c97-4270-b91c-9a8c7293eb2f" providerId="AD" clId="Web-{9416B917-23D4-4D28-B750-44FA6814E8EC}" dt="2022-02-25T13:12:00.302" v="589" actId="1076"/>
          <ac:graphicFrameMkLst>
            <pc:docMk/>
            <pc:sldMk cId="2980155985" sldId="264"/>
            <ac:graphicFrameMk id="56" creationId="{6BC79C7B-43B7-4072-B960-863E0E19FFBF}"/>
          </ac:graphicFrameMkLst>
        </pc:graphicFrameChg>
        <pc:graphicFrameChg chg="add del mod modGraphic">
          <ac:chgData name="Serena Bailey (2025320)" userId="S::2025320@student.uwtsd.ac.uk::1c973d81-5c97-4270-b91c-9a8c7293eb2f" providerId="AD" clId="Web-{9416B917-23D4-4D28-B750-44FA6814E8EC}" dt="2022-02-25T13:02:26.784" v="556"/>
          <ac:graphicFrameMkLst>
            <pc:docMk/>
            <pc:sldMk cId="2980155985" sldId="264"/>
            <ac:graphicFrameMk id="1443" creationId="{7499CE9A-A85A-475D-94EA-E9E4D4736EE6}"/>
          </ac:graphicFrameMkLst>
        </pc:graphicFrameChg>
        <pc:picChg chg="add mod">
          <ac:chgData name="Serena Bailey (2025320)" userId="S::2025320@student.uwtsd.ac.uk::1c973d81-5c97-4270-b91c-9a8c7293eb2f" providerId="AD" clId="Web-{9416B917-23D4-4D28-B750-44FA6814E8EC}" dt="2022-02-25T13:02:50.739" v="569" actId="1076"/>
          <ac:picMkLst>
            <pc:docMk/>
            <pc:sldMk cId="2980155985" sldId="264"/>
            <ac:picMk id="35" creationId="{CCCB9EBF-28AB-4CB5-9929-236DCFDA3874}"/>
          </ac:picMkLst>
        </pc:picChg>
      </pc:sldChg>
      <pc:sldChg chg="addSp delSp modSp new mod setBg setClrOvrMap">
        <pc:chgData name="Serena Bailey (2025320)" userId="S::2025320@student.uwtsd.ac.uk::1c973d81-5c97-4270-b91c-9a8c7293eb2f" providerId="AD" clId="Web-{9416B917-23D4-4D28-B750-44FA6814E8EC}" dt="2022-02-25T12:13:36.583" v="194"/>
        <pc:sldMkLst>
          <pc:docMk/>
          <pc:sldMk cId="3388661051" sldId="265"/>
        </pc:sldMkLst>
        <pc:spChg chg="mod">
          <ac:chgData name="Serena Bailey (2025320)" userId="S::2025320@student.uwtsd.ac.uk::1c973d81-5c97-4270-b91c-9a8c7293eb2f" providerId="AD" clId="Web-{9416B917-23D4-4D28-B750-44FA6814E8EC}" dt="2022-02-25T12:13:36.583" v="194"/>
          <ac:spMkLst>
            <pc:docMk/>
            <pc:sldMk cId="3388661051" sldId="265"/>
            <ac:spMk id="2" creationId="{26307118-B2D7-4515-9717-E07B4AB6D7A0}"/>
          </ac:spMkLst>
        </pc:spChg>
        <pc:spChg chg="del mod">
          <ac:chgData name="Serena Bailey (2025320)" userId="S::2025320@student.uwtsd.ac.uk::1c973d81-5c97-4270-b91c-9a8c7293eb2f" providerId="AD" clId="Web-{9416B917-23D4-4D28-B750-44FA6814E8EC}" dt="2022-02-25T12:10:51.651" v="177"/>
          <ac:spMkLst>
            <pc:docMk/>
            <pc:sldMk cId="3388661051" sldId="265"/>
            <ac:spMk id="3" creationId="{DF2B71B0-09A8-42FC-88CF-D3464CBF456B}"/>
          </ac:spMkLst>
        </pc:spChg>
        <pc:spChg chg="add del">
          <ac:chgData name="Serena Bailey (2025320)" userId="S::2025320@student.uwtsd.ac.uk::1c973d81-5c97-4270-b91c-9a8c7293eb2f" providerId="AD" clId="Web-{9416B917-23D4-4D28-B750-44FA6814E8EC}" dt="2022-02-25T12:12:14.859" v="183"/>
          <ac:spMkLst>
            <pc:docMk/>
            <pc:sldMk cId="3388661051" sldId="265"/>
            <ac:spMk id="7" creationId="{168A5C37-E0A9-462D-BC65-C14D9025FB87}"/>
          </ac:spMkLst>
        </pc:spChg>
        <pc:spChg chg="add del">
          <ac:chgData name="Serena Bailey (2025320)" userId="S::2025320@student.uwtsd.ac.uk::1c973d81-5c97-4270-b91c-9a8c7293eb2f" providerId="AD" clId="Web-{9416B917-23D4-4D28-B750-44FA6814E8EC}" dt="2022-02-25T12:13:19.472" v="191"/>
          <ac:spMkLst>
            <pc:docMk/>
            <pc:sldMk cId="3388661051" sldId="265"/>
            <ac:spMk id="10" creationId="{8067CDDE-0F7A-4F6C-B7FA-0650DFC399B0}"/>
          </ac:spMkLst>
        </pc:spChg>
        <pc:spChg chg="add del">
          <ac:chgData name="Serena Bailey (2025320)" userId="S::2025320@student.uwtsd.ac.uk::1c973d81-5c97-4270-b91c-9a8c7293eb2f" providerId="AD" clId="Web-{9416B917-23D4-4D28-B750-44FA6814E8EC}" dt="2022-02-25T12:11:19.950" v="181"/>
          <ac:spMkLst>
            <pc:docMk/>
            <pc:sldMk cId="3388661051" sldId="265"/>
            <ac:spMk id="11" creationId="{ED10CF64-F588-4794-80E9-12CBA1784939}"/>
          </ac:spMkLst>
        </pc:spChg>
        <pc:spChg chg="add del">
          <ac:chgData name="Serena Bailey (2025320)" userId="S::2025320@student.uwtsd.ac.uk::1c973d81-5c97-4270-b91c-9a8c7293eb2f" providerId="AD" clId="Web-{9416B917-23D4-4D28-B750-44FA6814E8EC}" dt="2022-02-25T12:13:19.472" v="191"/>
          <ac:spMkLst>
            <pc:docMk/>
            <pc:sldMk cId="3388661051" sldId="265"/>
            <ac:spMk id="13" creationId="{A8635C30-AA94-45A1-A48E-3B9EF34DC2F1}"/>
          </ac:spMkLst>
        </pc:spChg>
        <pc:spChg chg="add del">
          <ac:chgData name="Serena Bailey (2025320)" userId="S::2025320@student.uwtsd.ac.uk::1c973d81-5c97-4270-b91c-9a8c7293eb2f" providerId="AD" clId="Web-{9416B917-23D4-4D28-B750-44FA6814E8EC}" dt="2022-02-25T12:13:19.410" v="190"/>
          <ac:spMkLst>
            <pc:docMk/>
            <pc:sldMk cId="3388661051" sldId="265"/>
            <ac:spMk id="18" creationId="{6A166780-9337-4437-95D3-5EA9D55AAAC5}"/>
          </ac:spMkLst>
        </pc:spChg>
        <pc:spChg chg="add del">
          <ac:chgData name="Serena Bailey (2025320)" userId="S::2025320@student.uwtsd.ac.uk::1c973d81-5c97-4270-b91c-9a8c7293eb2f" providerId="AD" clId="Web-{9416B917-23D4-4D28-B750-44FA6814E8EC}" dt="2022-02-25T12:13:19.410" v="190"/>
          <ac:spMkLst>
            <pc:docMk/>
            <pc:sldMk cId="3388661051" sldId="265"/>
            <ac:spMk id="20" creationId="{EB3D0F40-BF1F-4120-945D-90C5AAD6E35A}"/>
          </ac:spMkLst>
        </pc:spChg>
        <pc:spChg chg="add del">
          <ac:chgData name="Serena Bailey (2025320)" userId="S::2025320@student.uwtsd.ac.uk::1c973d81-5c97-4270-b91c-9a8c7293eb2f" providerId="AD" clId="Web-{9416B917-23D4-4D28-B750-44FA6814E8EC}" dt="2022-02-25T12:13:19.410" v="190"/>
          <ac:spMkLst>
            <pc:docMk/>
            <pc:sldMk cId="3388661051" sldId="265"/>
            <ac:spMk id="24" creationId="{66F4F323-644B-4A47-97E9-BFB73840F402}"/>
          </ac:spMkLst>
        </pc:spChg>
        <pc:spChg chg="add del">
          <ac:chgData name="Serena Bailey (2025320)" userId="S::2025320@student.uwtsd.ac.uk::1c973d81-5c97-4270-b91c-9a8c7293eb2f" providerId="AD" clId="Web-{9416B917-23D4-4D28-B750-44FA6814E8EC}" dt="2022-02-25T12:13:36.583" v="194"/>
          <ac:spMkLst>
            <pc:docMk/>
            <pc:sldMk cId="3388661051" sldId="265"/>
            <ac:spMk id="26" creationId="{CFF5BED3-4EE4-425F-A016-C272586B88E5}"/>
          </ac:spMkLst>
        </pc:spChg>
        <pc:spChg chg="add del">
          <ac:chgData name="Serena Bailey (2025320)" userId="S::2025320@student.uwtsd.ac.uk::1c973d81-5c97-4270-b91c-9a8c7293eb2f" providerId="AD" clId="Web-{9416B917-23D4-4D28-B750-44FA6814E8EC}" dt="2022-02-25T12:13:36.583" v="194"/>
          <ac:spMkLst>
            <pc:docMk/>
            <pc:sldMk cId="3388661051" sldId="265"/>
            <ac:spMk id="27" creationId="{D856B4CA-4519-432C-ABFD-F2AE5D70E09C}"/>
          </ac:spMkLst>
        </pc:spChg>
        <pc:spChg chg="add del">
          <ac:chgData name="Serena Bailey (2025320)" userId="S::2025320@student.uwtsd.ac.uk::1c973d81-5c97-4270-b91c-9a8c7293eb2f" providerId="AD" clId="Web-{9416B917-23D4-4D28-B750-44FA6814E8EC}" dt="2022-02-25T12:13:36.583" v="194"/>
          <ac:spMkLst>
            <pc:docMk/>
            <pc:sldMk cId="3388661051" sldId="265"/>
            <ac:spMk id="28" creationId="{61D03B64-A2F8-4473-8457-9A6A36B67B89}"/>
          </ac:spMkLst>
        </pc:spChg>
        <pc:spChg chg="add">
          <ac:chgData name="Serena Bailey (2025320)" userId="S::2025320@student.uwtsd.ac.uk::1c973d81-5c97-4270-b91c-9a8c7293eb2f" providerId="AD" clId="Web-{9416B917-23D4-4D28-B750-44FA6814E8EC}" dt="2022-02-25T12:13:36.583" v="194"/>
          <ac:spMkLst>
            <pc:docMk/>
            <pc:sldMk cId="3388661051" sldId="265"/>
            <ac:spMk id="34" creationId="{75F65CD9-825D-44BD-8681-D42D260D4C63}"/>
          </ac:spMkLst>
        </pc:spChg>
        <pc:spChg chg="add">
          <ac:chgData name="Serena Bailey (2025320)" userId="S::2025320@student.uwtsd.ac.uk::1c973d81-5c97-4270-b91c-9a8c7293eb2f" providerId="AD" clId="Web-{9416B917-23D4-4D28-B750-44FA6814E8EC}" dt="2022-02-25T12:13:36.583" v="194"/>
          <ac:spMkLst>
            <pc:docMk/>
            <pc:sldMk cId="3388661051" sldId="265"/>
            <ac:spMk id="36" creationId="{B2F64C47-BE0B-4DA4-A62F-C6922DD2082F}"/>
          </ac:spMkLst>
        </pc:spChg>
        <pc:spChg chg="add del mod">
          <ac:chgData name="Serena Bailey (2025320)" userId="S::2025320@student.uwtsd.ac.uk::1c973d81-5c97-4270-b91c-9a8c7293eb2f" providerId="AD" clId="Web-{9416B917-23D4-4D28-B750-44FA6814E8EC}" dt="2022-02-25T12:10:56.652" v="178"/>
          <ac:spMkLst>
            <pc:docMk/>
            <pc:sldMk cId="3388661051" sldId="265"/>
            <ac:spMk id="533" creationId="{F64D189D-1A05-43FB-8176-18ED517FB27A}"/>
          </ac:spMkLst>
        </pc:spChg>
        <pc:graphicFrameChg chg="add mod modGraphic">
          <ac:chgData name="Serena Bailey (2025320)" userId="S::2025320@student.uwtsd.ac.uk::1c973d81-5c97-4270-b91c-9a8c7293eb2f" providerId="AD" clId="Web-{9416B917-23D4-4D28-B750-44FA6814E8EC}" dt="2022-02-25T12:13:36.583" v="194"/>
          <ac:graphicFrameMkLst>
            <pc:docMk/>
            <pc:sldMk cId="3388661051" sldId="265"/>
            <ac:graphicFrameMk id="4" creationId="{69BD399E-8B72-48F5-A4F4-D9904C0BAF06}"/>
          </ac:graphicFrameMkLst>
        </pc:graphicFrameChg>
        <pc:picChg chg="add del">
          <ac:chgData name="Serena Bailey (2025320)" userId="S::2025320@student.uwtsd.ac.uk::1c973d81-5c97-4270-b91c-9a8c7293eb2f" providerId="AD" clId="Web-{9416B917-23D4-4D28-B750-44FA6814E8EC}" dt="2022-02-25T12:12:14.859" v="183"/>
          <ac:picMkLst>
            <pc:docMk/>
            <pc:sldMk cId="3388661051" sldId="265"/>
            <ac:picMk id="6" creationId="{C63E20F8-074D-4B3B-AE66-7BBD6F1CB724}"/>
          </ac:picMkLst>
        </pc:picChg>
        <pc:picChg chg="add del">
          <ac:chgData name="Serena Bailey (2025320)" userId="S::2025320@student.uwtsd.ac.uk::1c973d81-5c97-4270-b91c-9a8c7293eb2f" providerId="AD" clId="Web-{9416B917-23D4-4D28-B750-44FA6814E8EC}" dt="2022-02-25T12:11:19.950" v="181"/>
          <ac:picMkLst>
            <pc:docMk/>
            <pc:sldMk cId="3388661051" sldId="265"/>
            <ac:picMk id="9" creationId="{0C8B7D16-051E-4562-B872-ABF369C457CA}"/>
          </ac:picMkLst>
        </pc:picChg>
        <pc:picChg chg="add del">
          <ac:chgData name="Serena Bailey (2025320)" userId="S::2025320@student.uwtsd.ac.uk::1c973d81-5c97-4270-b91c-9a8c7293eb2f" providerId="AD" clId="Web-{9416B917-23D4-4D28-B750-44FA6814E8EC}" dt="2022-02-25T12:13:19.472" v="191"/>
          <ac:picMkLst>
            <pc:docMk/>
            <pc:sldMk cId="3388661051" sldId="265"/>
            <ac:picMk id="12" creationId="{D512D38D-8965-434F-9A78-E2376070C67A}"/>
          </ac:picMkLst>
        </pc:picChg>
        <pc:picChg chg="add del">
          <ac:chgData name="Serena Bailey (2025320)" userId="S::2025320@student.uwtsd.ac.uk::1c973d81-5c97-4270-b91c-9a8c7293eb2f" providerId="AD" clId="Web-{9416B917-23D4-4D28-B750-44FA6814E8EC}" dt="2022-02-25T12:13:19.410" v="190"/>
          <ac:picMkLst>
            <pc:docMk/>
            <pc:sldMk cId="3388661051" sldId="265"/>
            <ac:picMk id="22" creationId="{15640A69-3748-450C-8DDB-B2051AC04BC7}"/>
          </ac:picMkLst>
        </pc:picChg>
        <pc:picChg chg="add del">
          <ac:chgData name="Serena Bailey (2025320)" userId="S::2025320@student.uwtsd.ac.uk::1c973d81-5c97-4270-b91c-9a8c7293eb2f" providerId="AD" clId="Web-{9416B917-23D4-4D28-B750-44FA6814E8EC}" dt="2022-02-25T12:13:36.583" v="194"/>
          <ac:picMkLst>
            <pc:docMk/>
            <pc:sldMk cId="3388661051" sldId="265"/>
            <ac:picMk id="29" creationId="{01C3CE7E-C09F-4DAB-A9B8-00CB40334B33}"/>
          </ac:picMkLst>
        </pc:picChg>
      </pc:sldChg>
      <pc:sldChg chg="modSp new">
        <pc:chgData name="Serena Bailey (2025320)" userId="S::2025320@student.uwtsd.ac.uk::1c973d81-5c97-4270-b91c-9a8c7293eb2f" providerId="AD" clId="Web-{9416B917-23D4-4D28-B750-44FA6814E8EC}" dt="2022-02-25T12:23:42.477" v="429" actId="20577"/>
        <pc:sldMkLst>
          <pc:docMk/>
          <pc:sldMk cId="3723027191" sldId="266"/>
        </pc:sldMkLst>
        <pc:spChg chg="mod">
          <ac:chgData name="Serena Bailey (2025320)" userId="S::2025320@student.uwtsd.ac.uk::1c973d81-5c97-4270-b91c-9a8c7293eb2f" providerId="AD" clId="Web-{9416B917-23D4-4D28-B750-44FA6814E8EC}" dt="2022-02-25T12:17:55.613" v="278" actId="20577"/>
          <ac:spMkLst>
            <pc:docMk/>
            <pc:sldMk cId="3723027191" sldId="266"/>
            <ac:spMk id="2" creationId="{0F7DEB49-BC92-49D4-97E9-2EDAA1C38F94}"/>
          </ac:spMkLst>
        </pc:spChg>
        <pc:spChg chg="mod">
          <ac:chgData name="Serena Bailey (2025320)" userId="S::2025320@student.uwtsd.ac.uk::1c973d81-5c97-4270-b91c-9a8c7293eb2f" providerId="AD" clId="Web-{9416B917-23D4-4D28-B750-44FA6814E8EC}" dt="2022-02-25T12:23:42.477" v="429" actId="20577"/>
          <ac:spMkLst>
            <pc:docMk/>
            <pc:sldMk cId="3723027191" sldId="266"/>
            <ac:spMk id="3" creationId="{5E93F140-B8BC-47FC-99BC-11C8FA6B5B58}"/>
          </ac:spMkLst>
        </pc:spChg>
      </pc:sldChg>
      <pc:sldChg chg="modSp new">
        <pc:chgData name="Serena Bailey (2025320)" userId="S::2025320@student.uwtsd.ac.uk::1c973d81-5c97-4270-b91c-9a8c7293eb2f" providerId="AD" clId="Web-{9416B917-23D4-4D28-B750-44FA6814E8EC}" dt="2022-02-25T12:40:13.488" v="456" actId="20577"/>
        <pc:sldMkLst>
          <pc:docMk/>
          <pc:sldMk cId="1227950058" sldId="267"/>
        </pc:sldMkLst>
        <pc:spChg chg="mod">
          <ac:chgData name="Serena Bailey (2025320)" userId="S::2025320@student.uwtsd.ac.uk::1c973d81-5c97-4270-b91c-9a8c7293eb2f" providerId="AD" clId="Web-{9416B917-23D4-4D28-B750-44FA6814E8EC}" dt="2022-02-25T12:40:13.488" v="456" actId="20577"/>
          <ac:spMkLst>
            <pc:docMk/>
            <pc:sldMk cId="1227950058" sldId="267"/>
            <ac:spMk id="2" creationId="{1A618899-C1B6-4D6B-9861-1B05B4867765}"/>
          </ac:spMkLst>
        </pc:spChg>
      </pc:sldChg>
      <pc:sldChg chg="modSp new">
        <pc:chgData name="Serena Bailey (2025320)" userId="S::2025320@student.uwtsd.ac.uk::1c973d81-5c97-4270-b91c-9a8c7293eb2f" providerId="AD" clId="Web-{9416B917-23D4-4D28-B750-44FA6814E8EC}" dt="2022-02-25T13:26:41.462" v="936" actId="14100"/>
        <pc:sldMkLst>
          <pc:docMk/>
          <pc:sldMk cId="1888015453" sldId="268"/>
        </pc:sldMkLst>
        <pc:spChg chg="mod">
          <ac:chgData name="Serena Bailey (2025320)" userId="S::2025320@student.uwtsd.ac.uk::1c973d81-5c97-4270-b91c-9a8c7293eb2f" providerId="AD" clId="Web-{9416B917-23D4-4D28-B750-44FA6814E8EC}" dt="2022-02-25T13:14:02.199" v="595" actId="20577"/>
          <ac:spMkLst>
            <pc:docMk/>
            <pc:sldMk cId="1888015453" sldId="268"/>
            <ac:spMk id="2" creationId="{CEA2E253-0B02-4A6D-9DC2-7079ADFE1ACF}"/>
          </ac:spMkLst>
        </pc:spChg>
        <pc:spChg chg="mod">
          <ac:chgData name="Serena Bailey (2025320)" userId="S::2025320@student.uwtsd.ac.uk::1c973d81-5c97-4270-b91c-9a8c7293eb2f" providerId="AD" clId="Web-{9416B917-23D4-4D28-B750-44FA6814E8EC}" dt="2022-02-25T13:26:41.462" v="936" actId="14100"/>
          <ac:spMkLst>
            <pc:docMk/>
            <pc:sldMk cId="1888015453" sldId="268"/>
            <ac:spMk id="3" creationId="{2C23468B-413A-47AE-92B5-E87C15EB8B05}"/>
          </ac:spMkLst>
        </pc:spChg>
      </pc:sldChg>
    </pc:docChg>
  </pc:docChgLst>
  <pc:docChgLst>
    <pc:chgData name="Serena Bailey (2025320)" userId="S::2025320@student.uwtsd.ac.uk::1c973d81-5c97-4270-b91c-9a8c7293eb2f" providerId="AD" clId="Web-{28907655-36A2-4EF2-AD78-D147C1D841D7}"/>
    <pc:docChg chg="modSld">
      <pc:chgData name="Serena Bailey (2025320)" userId="S::2025320@student.uwtsd.ac.uk::1c973d81-5c97-4270-b91c-9a8c7293eb2f" providerId="AD" clId="Web-{28907655-36A2-4EF2-AD78-D147C1D841D7}" dt="2022-02-24T20:42:12.864" v="35" actId="20577"/>
      <pc:docMkLst>
        <pc:docMk/>
      </pc:docMkLst>
      <pc:sldChg chg="addSp modSp mod setBg">
        <pc:chgData name="Serena Bailey (2025320)" userId="S::2025320@student.uwtsd.ac.uk::1c973d81-5c97-4270-b91c-9a8c7293eb2f" providerId="AD" clId="Web-{28907655-36A2-4EF2-AD78-D147C1D841D7}" dt="2022-02-24T20:38:16.032" v="12" actId="14100"/>
        <pc:sldMkLst>
          <pc:docMk/>
          <pc:sldMk cId="109857222" sldId="256"/>
        </pc:sldMkLst>
        <pc:spChg chg="mod">
          <ac:chgData name="Serena Bailey (2025320)" userId="S::2025320@student.uwtsd.ac.uk::1c973d81-5c97-4270-b91c-9a8c7293eb2f" providerId="AD" clId="Web-{28907655-36A2-4EF2-AD78-D147C1D841D7}" dt="2022-02-24T20:35:49.039" v="0"/>
          <ac:spMkLst>
            <pc:docMk/>
            <pc:sldMk cId="109857222" sldId="256"/>
            <ac:spMk id="2" creationId="{00000000-0000-0000-0000-000000000000}"/>
          </ac:spMkLst>
        </pc:spChg>
        <pc:spChg chg="mod">
          <ac:chgData name="Serena Bailey (2025320)" userId="S::2025320@student.uwtsd.ac.uk::1c973d81-5c97-4270-b91c-9a8c7293eb2f" providerId="AD" clId="Web-{28907655-36A2-4EF2-AD78-D147C1D841D7}" dt="2022-02-24T20:38:16.032" v="12" actId="14100"/>
          <ac:spMkLst>
            <pc:docMk/>
            <pc:sldMk cId="109857222" sldId="256"/>
            <ac:spMk id="3" creationId="{00000000-0000-0000-0000-000000000000}"/>
          </ac:spMkLst>
        </pc:spChg>
        <pc:spChg chg="add">
          <ac:chgData name="Serena Bailey (2025320)" userId="S::2025320@student.uwtsd.ac.uk::1c973d81-5c97-4270-b91c-9a8c7293eb2f" providerId="AD" clId="Web-{28907655-36A2-4EF2-AD78-D147C1D841D7}" dt="2022-02-24T20:35:49.039" v="0"/>
          <ac:spMkLst>
            <pc:docMk/>
            <pc:sldMk cId="109857222" sldId="256"/>
            <ac:spMk id="6" creationId="{0DC895F7-4E59-40FB-87DD-ACE47F94C143}"/>
          </ac:spMkLst>
        </pc:spChg>
        <pc:picChg chg="mod">
          <ac:chgData name="Serena Bailey (2025320)" userId="S::2025320@student.uwtsd.ac.uk::1c973d81-5c97-4270-b91c-9a8c7293eb2f" providerId="AD" clId="Web-{28907655-36A2-4EF2-AD78-D147C1D841D7}" dt="2022-02-24T20:35:49.039" v="0"/>
          <ac:picMkLst>
            <pc:docMk/>
            <pc:sldMk cId="109857222" sldId="256"/>
            <ac:picMk id="4" creationId="{33D3D0C8-C5C6-4733-A0BC-B79262D2E65E}"/>
          </ac:picMkLst>
        </pc:picChg>
        <pc:picChg chg="add">
          <ac:chgData name="Serena Bailey (2025320)" userId="S::2025320@student.uwtsd.ac.uk::1c973d81-5c97-4270-b91c-9a8c7293eb2f" providerId="AD" clId="Web-{28907655-36A2-4EF2-AD78-D147C1D841D7}" dt="2022-02-24T20:35:49.039" v="0"/>
          <ac:picMkLst>
            <pc:docMk/>
            <pc:sldMk cId="109857222" sldId="256"/>
            <ac:picMk id="7" creationId="{1A4C720E-710D-44F8-A8D7-2BAA61E1814B}"/>
          </ac:picMkLst>
        </pc:picChg>
      </pc:sldChg>
      <pc:sldChg chg="addSp modSp mod setBg">
        <pc:chgData name="Serena Bailey (2025320)" userId="S::2025320@student.uwtsd.ac.uk::1c973d81-5c97-4270-b91c-9a8c7293eb2f" providerId="AD" clId="Web-{28907655-36A2-4EF2-AD78-D147C1D841D7}" dt="2022-02-24T20:38:25.469" v="13"/>
        <pc:sldMkLst>
          <pc:docMk/>
          <pc:sldMk cId="3501617901" sldId="257"/>
        </pc:sldMkLst>
        <pc:spChg chg="mod ord">
          <ac:chgData name="Serena Bailey (2025320)" userId="S::2025320@student.uwtsd.ac.uk::1c973d81-5c97-4270-b91c-9a8c7293eb2f" providerId="AD" clId="Web-{28907655-36A2-4EF2-AD78-D147C1D841D7}" dt="2022-02-24T20:38:25.469" v="13"/>
          <ac:spMkLst>
            <pc:docMk/>
            <pc:sldMk cId="3501617901" sldId="257"/>
            <ac:spMk id="2" creationId="{D644F1B2-4C43-4C28-BE40-9AC700C9A9CD}"/>
          </ac:spMkLst>
        </pc:spChg>
        <pc:spChg chg="add">
          <ac:chgData name="Serena Bailey (2025320)" userId="S::2025320@student.uwtsd.ac.uk::1c973d81-5c97-4270-b91c-9a8c7293eb2f" providerId="AD" clId="Web-{28907655-36A2-4EF2-AD78-D147C1D841D7}" dt="2022-02-24T20:38:25.469" v="13"/>
          <ac:spMkLst>
            <pc:docMk/>
            <pc:sldMk cId="3501617901" sldId="257"/>
            <ac:spMk id="97" creationId="{73710393-C767-43F2-8FBD-DFC6C6DE6FF5}"/>
          </ac:spMkLst>
        </pc:spChg>
        <pc:grpChg chg="add">
          <ac:chgData name="Serena Bailey (2025320)" userId="S::2025320@student.uwtsd.ac.uk::1c973d81-5c97-4270-b91c-9a8c7293eb2f" providerId="AD" clId="Web-{28907655-36A2-4EF2-AD78-D147C1D841D7}" dt="2022-02-24T20:38:25.469" v="13"/>
          <ac:grpSpMkLst>
            <pc:docMk/>
            <pc:sldMk cId="3501617901" sldId="257"/>
            <ac:grpSpMk id="12" creationId="{DC1A4634-CF00-456C-BBEC-CEAAAAD069DB}"/>
          </ac:grpSpMkLst>
        </pc:grpChg>
        <pc:grpChg chg="add">
          <ac:chgData name="Serena Bailey (2025320)" userId="S::2025320@student.uwtsd.ac.uk::1c973d81-5c97-4270-b91c-9a8c7293eb2f" providerId="AD" clId="Web-{28907655-36A2-4EF2-AD78-D147C1D841D7}" dt="2022-02-24T20:38:25.469" v="13"/>
          <ac:grpSpMkLst>
            <pc:docMk/>
            <pc:sldMk cId="3501617901" sldId="257"/>
            <ac:grpSpMk id="99" creationId="{24BFFD1D-EF0D-48A3-9398-5E7B37687796}"/>
          </ac:grpSpMkLst>
        </pc:grpChg>
        <pc:picChg chg="mod">
          <ac:chgData name="Serena Bailey (2025320)" userId="S::2025320@student.uwtsd.ac.uk::1c973d81-5c97-4270-b91c-9a8c7293eb2f" providerId="AD" clId="Web-{28907655-36A2-4EF2-AD78-D147C1D841D7}" dt="2022-02-24T20:38:25.469" v="13"/>
          <ac:picMkLst>
            <pc:docMk/>
            <pc:sldMk cId="3501617901" sldId="257"/>
            <ac:picMk id="5" creationId="{C11FC1BD-4C42-4A68-B4E4-7D52650E95C3}"/>
          </ac:picMkLst>
        </pc:picChg>
        <pc:picChg chg="mod">
          <ac:chgData name="Serena Bailey (2025320)" userId="S::2025320@student.uwtsd.ac.uk::1c973d81-5c97-4270-b91c-9a8c7293eb2f" providerId="AD" clId="Web-{28907655-36A2-4EF2-AD78-D147C1D841D7}" dt="2022-02-24T20:38:25.469" v="13"/>
          <ac:picMkLst>
            <pc:docMk/>
            <pc:sldMk cId="3501617901" sldId="257"/>
            <ac:picMk id="8" creationId="{70F83ED0-3EA9-4273-83A2-079A89D40CB4}"/>
          </ac:picMkLst>
        </pc:picChg>
        <pc:picChg chg="add">
          <ac:chgData name="Serena Bailey (2025320)" userId="S::2025320@student.uwtsd.ac.uk::1c973d81-5c97-4270-b91c-9a8c7293eb2f" providerId="AD" clId="Web-{28907655-36A2-4EF2-AD78-D147C1D841D7}" dt="2022-02-24T20:38:25.469" v="13"/>
          <ac:picMkLst>
            <pc:docMk/>
            <pc:sldMk cId="3501617901" sldId="257"/>
            <ac:picMk id="10" creationId="{FA4A8332-6151-481A-9DEC-D3D2FA1A2A8B}"/>
          </ac:picMkLst>
        </pc:picChg>
      </pc:sldChg>
      <pc:sldChg chg="addSp delSp modSp mod setBg">
        <pc:chgData name="Serena Bailey (2025320)" userId="S::2025320@student.uwtsd.ac.uk::1c973d81-5c97-4270-b91c-9a8c7293eb2f" providerId="AD" clId="Web-{28907655-36A2-4EF2-AD78-D147C1D841D7}" dt="2022-02-24T20:37:55.391" v="9" actId="20577"/>
        <pc:sldMkLst>
          <pc:docMk/>
          <pc:sldMk cId="1000059534" sldId="258"/>
        </pc:sldMkLst>
        <pc:spChg chg="mod">
          <ac:chgData name="Serena Bailey (2025320)" userId="S::2025320@student.uwtsd.ac.uk::1c973d81-5c97-4270-b91c-9a8c7293eb2f" providerId="AD" clId="Web-{28907655-36A2-4EF2-AD78-D147C1D841D7}" dt="2022-02-24T20:36:59.577" v="3"/>
          <ac:spMkLst>
            <pc:docMk/>
            <pc:sldMk cId="1000059534" sldId="258"/>
            <ac:spMk id="2" creationId="{D1674CBD-3F28-4A7E-8622-28BE4DA729F8}"/>
          </ac:spMkLst>
        </pc:spChg>
        <pc:spChg chg="mod">
          <ac:chgData name="Serena Bailey (2025320)" userId="S::2025320@student.uwtsd.ac.uk::1c973d81-5c97-4270-b91c-9a8c7293eb2f" providerId="AD" clId="Web-{28907655-36A2-4EF2-AD78-D147C1D841D7}" dt="2022-02-24T20:37:55.391" v="9" actId="20577"/>
          <ac:spMkLst>
            <pc:docMk/>
            <pc:sldMk cId="1000059534" sldId="258"/>
            <ac:spMk id="3" creationId="{C52EC6AE-F4A9-40CC-B54C-C8D1758FB7BA}"/>
          </ac:spMkLst>
        </pc:spChg>
        <pc:spChg chg="add del">
          <ac:chgData name="Serena Bailey (2025320)" userId="S::2025320@student.uwtsd.ac.uk::1c973d81-5c97-4270-b91c-9a8c7293eb2f" providerId="AD" clId="Web-{28907655-36A2-4EF2-AD78-D147C1D841D7}" dt="2022-02-24T20:36:59.562" v="2"/>
          <ac:spMkLst>
            <pc:docMk/>
            <pc:sldMk cId="1000059534" sldId="258"/>
            <ac:spMk id="10" creationId="{CBD94887-6A10-4F62-8EE1-B2BCFA1F380F}"/>
          </ac:spMkLst>
        </pc:spChg>
        <pc:picChg chg="mod ord">
          <ac:chgData name="Serena Bailey (2025320)" userId="S::2025320@student.uwtsd.ac.uk::1c973d81-5c97-4270-b91c-9a8c7293eb2f" providerId="AD" clId="Web-{28907655-36A2-4EF2-AD78-D147C1D841D7}" dt="2022-02-24T20:36:59.577" v="3"/>
          <ac:picMkLst>
            <pc:docMk/>
            <pc:sldMk cId="1000059534" sldId="258"/>
            <ac:picMk id="5" creationId="{8147AEF9-F791-4AF4-BC42-9C23DCF65E9B}"/>
          </ac:picMkLst>
        </pc:picChg>
        <pc:picChg chg="add del">
          <ac:chgData name="Serena Bailey (2025320)" userId="S::2025320@student.uwtsd.ac.uk::1c973d81-5c97-4270-b91c-9a8c7293eb2f" providerId="AD" clId="Web-{28907655-36A2-4EF2-AD78-D147C1D841D7}" dt="2022-02-24T20:36:59.562" v="2"/>
          <ac:picMkLst>
            <pc:docMk/>
            <pc:sldMk cId="1000059534" sldId="258"/>
            <ac:picMk id="12" creationId="{A3D512BA-228A-4979-9312-ACD246E1099D}"/>
          </ac:picMkLst>
        </pc:picChg>
      </pc:sldChg>
      <pc:sldChg chg="modSp">
        <pc:chgData name="Serena Bailey (2025320)" userId="S::2025320@student.uwtsd.ac.uk::1c973d81-5c97-4270-b91c-9a8c7293eb2f" providerId="AD" clId="Web-{28907655-36A2-4EF2-AD78-D147C1D841D7}" dt="2022-02-24T20:41:38.973" v="34" actId="1076"/>
        <pc:sldMkLst>
          <pc:docMk/>
          <pc:sldMk cId="3627984386" sldId="260"/>
        </pc:sldMkLst>
        <pc:spChg chg="mod">
          <ac:chgData name="Serena Bailey (2025320)" userId="S::2025320@student.uwtsd.ac.uk::1c973d81-5c97-4270-b91c-9a8c7293eb2f" providerId="AD" clId="Web-{28907655-36A2-4EF2-AD78-D147C1D841D7}" dt="2022-02-24T20:41:12.035" v="28" actId="1076"/>
          <ac:spMkLst>
            <pc:docMk/>
            <pc:sldMk cId="3627984386" sldId="260"/>
            <ac:spMk id="2" creationId="{84F00493-BDF1-4335-AA86-F9BE21C7A343}"/>
          </ac:spMkLst>
        </pc:spChg>
        <pc:spChg chg="mod">
          <ac:chgData name="Serena Bailey (2025320)" userId="S::2025320@student.uwtsd.ac.uk::1c973d81-5c97-4270-b91c-9a8c7293eb2f" providerId="AD" clId="Web-{28907655-36A2-4EF2-AD78-D147C1D841D7}" dt="2022-02-24T20:41:04.785" v="26" actId="1076"/>
          <ac:spMkLst>
            <pc:docMk/>
            <pc:sldMk cId="3627984386" sldId="260"/>
            <ac:spMk id="3" creationId="{0D2C423D-1C50-40C1-B4A7-FBD71D4CD80D}"/>
          </ac:spMkLst>
        </pc:spChg>
        <pc:spChg chg="mod">
          <ac:chgData name="Serena Bailey (2025320)" userId="S::2025320@student.uwtsd.ac.uk::1c973d81-5c97-4270-b91c-9a8c7293eb2f" providerId="AD" clId="Web-{28907655-36A2-4EF2-AD78-D147C1D841D7}" dt="2022-02-24T20:41:38.973" v="34" actId="1076"/>
          <ac:spMkLst>
            <pc:docMk/>
            <pc:sldMk cId="3627984386" sldId="260"/>
            <ac:spMk id="5" creationId="{94B4577D-D0A8-42B1-95CA-159102B7C39E}"/>
          </ac:spMkLst>
        </pc:spChg>
        <pc:spChg chg="mod">
          <ac:chgData name="Serena Bailey (2025320)" userId="S::2025320@student.uwtsd.ac.uk::1c973d81-5c97-4270-b91c-9a8c7293eb2f" providerId="AD" clId="Web-{28907655-36A2-4EF2-AD78-D147C1D841D7}" dt="2022-02-24T20:41:34.332" v="33" actId="1076"/>
          <ac:spMkLst>
            <pc:docMk/>
            <pc:sldMk cId="3627984386" sldId="260"/>
            <ac:spMk id="7" creationId="{C83371D3-BDDC-4C55-B55E-14E2C21868D9}"/>
          </ac:spMkLst>
        </pc:spChg>
      </pc:sldChg>
      <pc:sldChg chg="modSp">
        <pc:chgData name="Serena Bailey (2025320)" userId="S::2025320@student.uwtsd.ac.uk::1c973d81-5c97-4270-b91c-9a8c7293eb2f" providerId="AD" clId="Web-{28907655-36A2-4EF2-AD78-D147C1D841D7}" dt="2022-02-24T20:42:12.864" v="35" actId="20577"/>
        <pc:sldMkLst>
          <pc:docMk/>
          <pc:sldMk cId="2454499854" sldId="263"/>
        </pc:sldMkLst>
        <pc:spChg chg="mod">
          <ac:chgData name="Serena Bailey (2025320)" userId="S::2025320@student.uwtsd.ac.uk::1c973d81-5c97-4270-b91c-9a8c7293eb2f" providerId="AD" clId="Web-{28907655-36A2-4EF2-AD78-D147C1D841D7}" dt="2022-02-24T20:42:12.864" v="35" actId="20577"/>
          <ac:spMkLst>
            <pc:docMk/>
            <pc:sldMk cId="2454499854" sldId="263"/>
            <ac:spMk id="3" creationId="{9FD4D5E1-92F4-44B7-BF59-5D143F05D6B6}"/>
          </ac:spMkLst>
        </pc:spChg>
      </pc:sldChg>
    </pc:docChg>
  </pc:docChgLst>
  <pc:docChgLst>
    <pc:chgData name="Serena Bailey (2025320)" userId="S::2025320@student.uwtsd.ac.uk::1c973d81-5c97-4270-b91c-9a8c7293eb2f" providerId="AD" clId="Web-{0670C382-7228-41AE-918B-A03764598DC0}"/>
    <pc:docChg chg="addSld modSld">
      <pc:chgData name="Serena Bailey (2025320)" userId="S::2025320@student.uwtsd.ac.uk::1c973d81-5c97-4270-b91c-9a8c7293eb2f" providerId="AD" clId="Web-{0670C382-7228-41AE-918B-A03764598DC0}" dt="2022-02-18T10:57:22.856" v="150"/>
      <pc:docMkLst>
        <pc:docMk/>
      </pc:docMkLst>
      <pc:sldChg chg="addSp modSp">
        <pc:chgData name="Serena Bailey (2025320)" userId="S::2025320@student.uwtsd.ac.uk::1c973d81-5c97-4270-b91c-9a8c7293eb2f" providerId="AD" clId="Web-{0670C382-7228-41AE-918B-A03764598DC0}" dt="2022-02-18T10:56:50.605" v="149" actId="1076"/>
        <pc:sldMkLst>
          <pc:docMk/>
          <pc:sldMk cId="3627984386" sldId="260"/>
        </pc:sldMkLst>
        <pc:spChg chg="mod">
          <ac:chgData name="Serena Bailey (2025320)" userId="S::2025320@student.uwtsd.ac.uk::1c973d81-5c97-4270-b91c-9a8c7293eb2f" providerId="AD" clId="Web-{0670C382-7228-41AE-918B-A03764598DC0}" dt="2022-02-18T10:56:50.605" v="149" actId="1076"/>
          <ac:spMkLst>
            <pc:docMk/>
            <pc:sldMk cId="3627984386" sldId="260"/>
            <ac:spMk id="2" creationId="{84F00493-BDF1-4335-AA86-F9BE21C7A343}"/>
          </ac:spMkLst>
        </pc:spChg>
        <pc:spChg chg="mod">
          <ac:chgData name="Serena Bailey (2025320)" userId="S::2025320@student.uwtsd.ac.uk::1c973d81-5c97-4270-b91c-9a8c7293eb2f" providerId="AD" clId="Web-{0670C382-7228-41AE-918B-A03764598DC0}" dt="2022-02-18T10:56:45.590" v="148" actId="1076"/>
          <ac:spMkLst>
            <pc:docMk/>
            <pc:sldMk cId="3627984386" sldId="260"/>
            <ac:spMk id="3" creationId="{0D2C423D-1C50-40C1-B4A7-FBD71D4CD80D}"/>
          </ac:spMkLst>
        </pc:spChg>
        <pc:spChg chg="add mod">
          <ac:chgData name="Serena Bailey (2025320)" userId="S::2025320@student.uwtsd.ac.uk::1c973d81-5c97-4270-b91c-9a8c7293eb2f" providerId="AD" clId="Web-{0670C382-7228-41AE-918B-A03764598DC0}" dt="2022-02-18T10:55:14.634" v="132" actId="20577"/>
          <ac:spMkLst>
            <pc:docMk/>
            <pc:sldMk cId="3627984386" sldId="260"/>
            <ac:spMk id="5" creationId="{94B4577D-D0A8-42B1-95CA-159102B7C39E}"/>
          </ac:spMkLst>
        </pc:spChg>
        <pc:picChg chg="add mod">
          <ac:chgData name="Serena Bailey (2025320)" userId="S::2025320@student.uwtsd.ac.uk::1c973d81-5c97-4270-b91c-9a8c7293eb2f" providerId="AD" clId="Web-{0670C382-7228-41AE-918B-A03764598DC0}" dt="2022-02-18T10:56:41.746" v="147" actId="1076"/>
          <ac:picMkLst>
            <pc:docMk/>
            <pc:sldMk cId="3627984386" sldId="260"/>
            <ac:picMk id="6" creationId="{7C49A8FA-9B6D-4E70-9844-D818ED0FA772}"/>
          </ac:picMkLst>
        </pc:picChg>
      </pc:sldChg>
      <pc:sldChg chg="new">
        <pc:chgData name="Serena Bailey (2025320)" userId="S::2025320@student.uwtsd.ac.uk::1c973d81-5c97-4270-b91c-9a8c7293eb2f" providerId="AD" clId="Web-{0670C382-7228-41AE-918B-A03764598DC0}" dt="2022-02-18T10:57:22.856" v="150"/>
        <pc:sldMkLst>
          <pc:docMk/>
          <pc:sldMk cId="1627957652" sldId="261"/>
        </pc:sldMkLst>
      </pc:sldChg>
    </pc:docChg>
  </pc:docChgLst>
  <pc:docChgLst>
    <pc:chgData name="Serena Bailey (2025320)" userId="S::2025320@student.uwtsd.ac.uk::1c973d81-5c97-4270-b91c-9a8c7293eb2f" providerId="AD" clId="Web-{F31DBE76-D8AC-4EE8-9D56-E1BE56B987C4}"/>
    <pc:docChg chg="modSld">
      <pc:chgData name="Serena Bailey (2025320)" userId="S::2025320@student.uwtsd.ac.uk::1c973d81-5c97-4270-b91c-9a8c7293eb2f" providerId="AD" clId="Web-{F31DBE76-D8AC-4EE8-9D56-E1BE56B987C4}" dt="2022-02-25T17:20:28.435" v="44" actId="20577"/>
      <pc:docMkLst>
        <pc:docMk/>
      </pc:docMkLst>
      <pc:sldChg chg="modSp">
        <pc:chgData name="Serena Bailey (2025320)" userId="S::2025320@student.uwtsd.ac.uk::1c973d81-5c97-4270-b91c-9a8c7293eb2f" providerId="AD" clId="Web-{F31DBE76-D8AC-4EE8-9D56-E1BE56B987C4}" dt="2022-02-25T17:13:44.019" v="40" actId="20577"/>
        <pc:sldMkLst>
          <pc:docMk/>
          <pc:sldMk cId="109857222" sldId="256"/>
        </pc:sldMkLst>
        <pc:spChg chg="mod">
          <ac:chgData name="Serena Bailey (2025320)" userId="S::2025320@student.uwtsd.ac.uk::1c973d81-5c97-4270-b91c-9a8c7293eb2f" providerId="AD" clId="Web-{F31DBE76-D8AC-4EE8-9D56-E1BE56B987C4}" dt="2022-02-25T17:13:44.019" v="40" actId="20577"/>
          <ac:spMkLst>
            <pc:docMk/>
            <pc:sldMk cId="109857222" sldId="256"/>
            <ac:spMk id="3" creationId="{00000000-0000-0000-0000-000000000000}"/>
          </ac:spMkLst>
        </pc:spChg>
      </pc:sldChg>
      <pc:sldChg chg="modSp">
        <pc:chgData name="Serena Bailey (2025320)" userId="S::2025320@student.uwtsd.ac.uk::1c973d81-5c97-4270-b91c-9a8c7293eb2f" providerId="AD" clId="Web-{F31DBE76-D8AC-4EE8-9D56-E1BE56B987C4}" dt="2022-02-25T17:20:28.435" v="44" actId="20577"/>
        <pc:sldMkLst>
          <pc:docMk/>
          <pc:sldMk cId="3627984386" sldId="260"/>
        </pc:sldMkLst>
        <pc:spChg chg="mod">
          <ac:chgData name="Serena Bailey (2025320)" userId="S::2025320@student.uwtsd.ac.uk::1c973d81-5c97-4270-b91c-9a8c7293eb2f" providerId="AD" clId="Web-{F31DBE76-D8AC-4EE8-9D56-E1BE56B987C4}" dt="2022-02-25T17:20:28.435" v="44" actId="20577"/>
          <ac:spMkLst>
            <pc:docMk/>
            <pc:sldMk cId="3627984386" sldId="260"/>
            <ac:spMk id="3" creationId="{0D2C423D-1C50-40C1-B4A7-FBD71D4CD80D}"/>
          </ac:spMkLst>
        </pc:spChg>
      </pc:sldChg>
    </pc:docChg>
  </pc:docChgLst>
  <pc:docChgLst>
    <pc:chgData name="Serena Bailey (2025320)" userId="S::2025320@student.uwtsd.ac.uk::1c973d81-5c97-4270-b91c-9a8c7293eb2f" providerId="AD" clId="Web-{3495DF7F-B968-4779-93A4-083026222C2D}"/>
    <pc:docChg chg="addSld modSld sldOrd addMainMaster delMainMaster">
      <pc:chgData name="Serena Bailey (2025320)" userId="S::2025320@student.uwtsd.ac.uk::1c973d81-5c97-4270-b91c-9a8c7293eb2f" providerId="AD" clId="Web-{3495DF7F-B968-4779-93A4-083026222C2D}" dt="2022-02-17T10:37:36.490" v="165"/>
      <pc:docMkLst>
        <pc:docMk/>
      </pc:docMkLst>
      <pc:sldChg chg="addSp delSp modSp mod modTransition setBg modClrScheme addAnim modAnim chgLayout">
        <pc:chgData name="Serena Bailey (2025320)" userId="S::2025320@student.uwtsd.ac.uk::1c973d81-5c97-4270-b91c-9a8c7293eb2f" providerId="AD" clId="Web-{3495DF7F-B968-4779-93A4-083026222C2D}" dt="2022-02-17T10:35:28.331" v="156"/>
        <pc:sldMkLst>
          <pc:docMk/>
          <pc:sldMk cId="109857222" sldId="256"/>
        </pc:sldMkLst>
        <pc:spChg chg="mod">
          <ac:chgData name="Serena Bailey (2025320)" userId="S::2025320@student.uwtsd.ac.uk::1c973d81-5c97-4270-b91c-9a8c7293eb2f" providerId="AD" clId="Web-{3495DF7F-B968-4779-93A4-083026222C2D}" dt="2022-02-17T10:29:46.791" v="73"/>
          <ac:spMkLst>
            <pc:docMk/>
            <pc:sldMk cId="109857222" sldId="256"/>
            <ac:spMk id="2" creationId="{00000000-0000-0000-0000-000000000000}"/>
          </ac:spMkLst>
        </pc:spChg>
        <pc:spChg chg="mod">
          <ac:chgData name="Serena Bailey (2025320)" userId="S::2025320@student.uwtsd.ac.uk::1c973d81-5c97-4270-b91c-9a8c7293eb2f" providerId="AD" clId="Web-{3495DF7F-B968-4779-93A4-083026222C2D}" dt="2022-02-17T10:29:46.791" v="73"/>
          <ac:spMkLst>
            <pc:docMk/>
            <pc:sldMk cId="109857222" sldId="256"/>
            <ac:spMk id="3" creationId="{00000000-0000-0000-0000-000000000000}"/>
          </ac:spMkLst>
        </pc:spChg>
        <pc:spChg chg="add del">
          <ac:chgData name="Serena Bailey (2025320)" userId="S::2025320@student.uwtsd.ac.uk::1c973d81-5c97-4270-b91c-9a8c7293eb2f" providerId="AD" clId="Web-{3495DF7F-B968-4779-93A4-083026222C2D}" dt="2022-02-17T10:29:46.791" v="73"/>
          <ac:spMkLst>
            <pc:docMk/>
            <pc:sldMk cId="109857222" sldId="256"/>
            <ac:spMk id="9" creationId="{4DA4374D-F270-4C02-88D7-B751FD9BD6BD}"/>
          </ac:spMkLst>
        </pc:spChg>
        <pc:spChg chg="add del">
          <ac:chgData name="Serena Bailey (2025320)" userId="S::2025320@student.uwtsd.ac.uk::1c973d81-5c97-4270-b91c-9a8c7293eb2f" providerId="AD" clId="Web-{3495DF7F-B968-4779-93A4-083026222C2D}" dt="2022-02-17T10:29:46.791" v="73"/>
          <ac:spMkLst>
            <pc:docMk/>
            <pc:sldMk cId="109857222" sldId="256"/>
            <ac:spMk id="11" creationId="{1ACA2EA0-FFD3-42EC-9406-B595015ED96E}"/>
          </ac:spMkLst>
        </pc:spChg>
        <pc:spChg chg="add del">
          <ac:chgData name="Serena Bailey (2025320)" userId="S::2025320@student.uwtsd.ac.uk::1c973d81-5c97-4270-b91c-9a8c7293eb2f" providerId="AD" clId="Web-{3495DF7F-B968-4779-93A4-083026222C2D}" dt="2022-02-17T10:29:46.791" v="73"/>
          <ac:spMkLst>
            <pc:docMk/>
            <pc:sldMk cId="109857222" sldId="256"/>
            <ac:spMk id="13" creationId="{D5288BCE-665C-472A-8C43-664BCFA31E43}"/>
          </ac:spMkLst>
        </pc:spChg>
        <pc:spChg chg="add del">
          <ac:chgData name="Serena Bailey (2025320)" userId="S::2025320@student.uwtsd.ac.uk::1c973d81-5c97-4270-b91c-9a8c7293eb2f" providerId="AD" clId="Web-{3495DF7F-B968-4779-93A4-083026222C2D}" dt="2022-02-17T10:29:46.791" v="73"/>
          <ac:spMkLst>
            <pc:docMk/>
            <pc:sldMk cId="109857222" sldId="256"/>
            <ac:spMk id="15" creationId="{46C57131-53A7-4C1A-BEA8-25F06A06AD29}"/>
          </ac:spMkLst>
        </pc:spChg>
        <pc:spChg chg="add">
          <ac:chgData name="Serena Bailey (2025320)" userId="S::2025320@student.uwtsd.ac.uk::1c973d81-5c97-4270-b91c-9a8c7293eb2f" providerId="AD" clId="Web-{3495DF7F-B968-4779-93A4-083026222C2D}" dt="2022-02-17T10:29:46.791" v="73"/>
          <ac:spMkLst>
            <pc:docMk/>
            <pc:sldMk cId="109857222" sldId="256"/>
            <ac:spMk id="20" creationId="{007891EC-4501-44ED-A8C8-B11B6DB767AB}"/>
          </ac:spMkLst>
        </pc:spChg>
        <pc:picChg chg="add mod">
          <ac:chgData name="Serena Bailey (2025320)" userId="S::2025320@student.uwtsd.ac.uk::1c973d81-5c97-4270-b91c-9a8c7293eb2f" providerId="AD" clId="Web-{3495DF7F-B968-4779-93A4-083026222C2D}" dt="2022-02-17T10:35:17.502" v="155" actId="1076"/>
          <ac:picMkLst>
            <pc:docMk/>
            <pc:sldMk cId="109857222" sldId="256"/>
            <ac:picMk id="4" creationId="{33D3D0C8-C5C6-4733-A0BC-B79262D2E65E}"/>
          </ac:picMkLst>
        </pc:picChg>
        <pc:cxnChg chg="add">
          <ac:chgData name="Serena Bailey (2025320)" userId="S::2025320@student.uwtsd.ac.uk::1c973d81-5c97-4270-b91c-9a8c7293eb2f" providerId="AD" clId="Web-{3495DF7F-B968-4779-93A4-083026222C2D}" dt="2022-02-17T10:29:46.791" v="73"/>
          <ac:cxnSpMkLst>
            <pc:docMk/>
            <pc:sldMk cId="109857222" sldId="256"/>
            <ac:cxnSpMk id="22" creationId="{34E5597F-CE67-4085-9548-E6A8036DA3BB}"/>
          </ac:cxnSpMkLst>
        </pc:cxnChg>
      </pc:sldChg>
      <pc:sldChg chg="addSp delSp modSp new mod setBg addAnim modAnim setClrOvrMap">
        <pc:chgData name="Serena Bailey (2025320)" userId="S::2025320@student.uwtsd.ac.uk::1c973d81-5c97-4270-b91c-9a8c7293eb2f" providerId="AD" clId="Web-{3495DF7F-B968-4779-93A4-083026222C2D}" dt="2022-02-17T10:37:36.490" v="165"/>
        <pc:sldMkLst>
          <pc:docMk/>
          <pc:sldMk cId="3501617901" sldId="257"/>
        </pc:sldMkLst>
        <pc:spChg chg="mod">
          <ac:chgData name="Serena Bailey (2025320)" userId="S::2025320@student.uwtsd.ac.uk::1c973d81-5c97-4270-b91c-9a8c7293eb2f" providerId="AD" clId="Web-{3495DF7F-B968-4779-93A4-083026222C2D}" dt="2022-02-17T10:29:59.604" v="78"/>
          <ac:spMkLst>
            <pc:docMk/>
            <pc:sldMk cId="3501617901" sldId="257"/>
            <ac:spMk id="2" creationId="{D644F1B2-4C43-4C28-BE40-9AC700C9A9CD}"/>
          </ac:spMkLst>
        </pc:spChg>
        <pc:spChg chg="del">
          <ac:chgData name="Serena Bailey (2025320)" userId="S::2025320@student.uwtsd.ac.uk::1c973d81-5c97-4270-b91c-9a8c7293eb2f" providerId="AD" clId="Web-{3495DF7F-B968-4779-93A4-083026222C2D}" dt="2022-02-17T10:28:35.805" v="68"/>
          <ac:spMkLst>
            <pc:docMk/>
            <pc:sldMk cId="3501617901" sldId="257"/>
            <ac:spMk id="3" creationId="{7B13DB28-C174-4B3D-99D7-B40683E1DF3B}"/>
          </ac:spMkLst>
        </pc:spChg>
        <pc:spChg chg="add mod">
          <ac:chgData name="Serena Bailey (2025320)" userId="S::2025320@student.uwtsd.ac.uk::1c973d81-5c97-4270-b91c-9a8c7293eb2f" providerId="AD" clId="Web-{3495DF7F-B968-4779-93A4-083026222C2D}" dt="2022-02-17T10:29:59.604" v="78"/>
          <ac:spMkLst>
            <pc:docMk/>
            <pc:sldMk cId="3501617901" sldId="257"/>
            <ac:spMk id="4" creationId="{664BC40C-1933-4E5A-BE21-B9B9FBC933BF}"/>
          </ac:spMkLst>
        </pc:spChg>
        <pc:spChg chg="add del">
          <ac:chgData name="Serena Bailey (2025320)" userId="S::2025320@student.uwtsd.ac.uk::1c973d81-5c97-4270-b91c-9a8c7293eb2f" providerId="AD" clId="Web-{3495DF7F-B968-4779-93A4-083026222C2D}" dt="2022-02-17T10:29:23.494" v="71"/>
          <ac:spMkLst>
            <pc:docMk/>
            <pc:sldMk cId="3501617901" sldId="257"/>
            <ac:spMk id="9" creationId="{8D06CE56-3881-4ADA-8CEF-D18B02C242A3}"/>
          </ac:spMkLst>
        </pc:spChg>
        <pc:spChg chg="add del">
          <ac:chgData name="Serena Bailey (2025320)" userId="S::2025320@student.uwtsd.ac.uk::1c973d81-5c97-4270-b91c-9a8c7293eb2f" providerId="AD" clId="Web-{3495DF7F-B968-4779-93A4-083026222C2D}" dt="2022-02-17T10:29:23.494" v="71"/>
          <ac:spMkLst>
            <pc:docMk/>
            <pc:sldMk cId="3501617901" sldId="257"/>
            <ac:spMk id="11" creationId="{79F3C543-62EC-4433-9C93-A2CD8764E9B4}"/>
          </ac:spMkLst>
        </pc:spChg>
        <pc:spChg chg="add del">
          <ac:chgData name="Serena Bailey (2025320)" userId="S::2025320@student.uwtsd.ac.uk::1c973d81-5c97-4270-b91c-9a8c7293eb2f" providerId="AD" clId="Web-{3495DF7F-B968-4779-93A4-083026222C2D}" dt="2022-02-17T10:29:23.494" v="71"/>
          <ac:spMkLst>
            <pc:docMk/>
            <pc:sldMk cId="3501617901" sldId="257"/>
            <ac:spMk id="13" creationId="{C7B352FC-1F44-4AB9-A2BD-FBF231C6B1C1}"/>
          </ac:spMkLst>
        </pc:spChg>
        <pc:spChg chg="add del">
          <ac:chgData name="Serena Bailey (2025320)" userId="S::2025320@student.uwtsd.ac.uk::1c973d81-5c97-4270-b91c-9a8c7293eb2f" providerId="AD" clId="Web-{3495DF7F-B968-4779-93A4-083026222C2D}" dt="2022-02-17T10:29:23.494" v="71"/>
          <ac:spMkLst>
            <pc:docMk/>
            <pc:sldMk cId="3501617901" sldId="257"/>
            <ac:spMk id="15" creationId="{0ADDB668-2CA4-4D2B-9C34-3487CA330BA8}"/>
          </ac:spMkLst>
        </pc:spChg>
        <pc:spChg chg="add del">
          <ac:chgData name="Serena Bailey (2025320)" userId="S::2025320@student.uwtsd.ac.uk::1c973d81-5c97-4270-b91c-9a8c7293eb2f" providerId="AD" clId="Web-{3495DF7F-B968-4779-93A4-083026222C2D}" dt="2022-02-17T10:29:23.494" v="71"/>
          <ac:spMkLst>
            <pc:docMk/>
            <pc:sldMk cId="3501617901" sldId="257"/>
            <ac:spMk id="17" creationId="{2568BC19-F052-4108-93E1-6A3D1DEC072F}"/>
          </ac:spMkLst>
        </pc:spChg>
        <pc:spChg chg="add del">
          <ac:chgData name="Serena Bailey (2025320)" userId="S::2025320@student.uwtsd.ac.uk::1c973d81-5c97-4270-b91c-9a8c7293eb2f" providerId="AD" clId="Web-{3495DF7F-B968-4779-93A4-083026222C2D}" dt="2022-02-17T10:29:23.494" v="71"/>
          <ac:spMkLst>
            <pc:docMk/>
            <pc:sldMk cId="3501617901" sldId="257"/>
            <ac:spMk id="19" creationId="{D5FD337D-4D6B-4C8B-B6F5-121097E09881}"/>
          </ac:spMkLst>
        </pc:spChg>
        <pc:spChg chg="add del">
          <ac:chgData name="Serena Bailey (2025320)" userId="S::2025320@student.uwtsd.ac.uk::1c973d81-5c97-4270-b91c-9a8c7293eb2f" providerId="AD" clId="Web-{3495DF7F-B968-4779-93A4-083026222C2D}" dt="2022-02-17T10:29:59.604" v="78"/>
          <ac:spMkLst>
            <pc:docMk/>
            <pc:sldMk cId="3501617901" sldId="257"/>
            <ac:spMk id="24" creationId="{8D06CE56-3881-4ADA-8CEF-D18B02C242A3}"/>
          </ac:spMkLst>
        </pc:spChg>
        <pc:spChg chg="add del">
          <ac:chgData name="Serena Bailey (2025320)" userId="S::2025320@student.uwtsd.ac.uk::1c973d81-5c97-4270-b91c-9a8c7293eb2f" providerId="AD" clId="Web-{3495DF7F-B968-4779-93A4-083026222C2D}" dt="2022-02-17T10:29:59.604" v="78"/>
          <ac:spMkLst>
            <pc:docMk/>
            <pc:sldMk cId="3501617901" sldId="257"/>
            <ac:spMk id="26" creationId="{79F3C543-62EC-4433-9C93-A2CD8764E9B4}"/>
          </ac:spMkLst>
        </pc:spChg>
        <pc:spChg chg="add del">
          <ac:chgData name="Serena Bailey (2025320)" userId="S::2025320@student.uwtsd.ac.uk::1c973d81-5c97-4270-b91c-9a8c7293eb2f" providerId="AD" clId="Web-{3495DF7F-B968-4779-93A4-083026222C2D}" dt="2022-02-17T10:29:59.604" v="78"/>
          <ac:spMkLst>
            <pc:docMk/>
            <pc:sldMk cId="3501617901" sldId="257"/>
            <ac:spMk id="28" creationId="{0671A8AE-40A1-4631-A6B8-581AFF065482}"/>
          </ac:spMkLst>
        </pc:spChg>
        <pc:spChg chg="add del">
          <ac:chgData name="Serena Bailey (2025320)" userId="S::2025320@student.uwtsd.ac.uk::1c973d81-5c97-4270-b91c-9a8c7293eb2f" providerId="AD" clId="Web-{3495DF7F-B968-4779-93A4-083026222C2D}" dt="2022-02-17T10:29:59.604" v="78"/>
          <ac:spMkLst>
            <pc:docMk/>
            <pc:sldMk cId="3501617901" sldId="257"/>
            <ac:spMk id="30" creationId="{A44CD100-6267-4E62-AA64-2182A3A6A1C0}"/>
          </ac:spMkLst>
        </pc:spChg>
        <pc:spChg chg="add del">
          <ac:chgData name="Serena Bailey (2025320)" userId="S::2025320@student.uwtsd.ac.uk::1c973d81-5c97-4270-b91c-9a8c7293eb2f" providerId="AD" clId="Web-{3495DF7F-B968-4779-93A4-083026222C2D}" dt="2022-02-17T10:29:59.604" v="78"/>
          <ac:spMkLst>
            <pc:docMk/>
            <pc:sldMk cId="3501617901" sldId="257"/>
            <ac:spMk id="32" creationId="{AF2F604E-43BE-4DC3-B983-E071523364F8}"/>
          </ac:spMkLst>
        </pc:spChg>
        <pc:spChg chg="add del">
          <ac:chgData name="Serena Bailey (2025320)" userId="S::2025320@student.uwtsd.ac.uk::1c973d81-5c97-4270-b91c-9a8c7293eb2f" providerId="AD" clId="Web-{3495DF7F-B968-4779-93A4-083026222C2D}" dt="2022-02-17T10:29:59.604" v="78"/>
          <ac:spMkLst>
            <pc:docMk/>
            <pc:sldMk cId="3501617901" sldId="257"/>
            <ac:spMk id="34" creationId="{08C9B587-E65E-4B52-B37C-ABEBB6E87928}"/>
          </ac:spMkLst>
        </pc:spChg>
        <pc:spChg chg="add del">
          <ac:chgData name="Serena Bailey (2025320)" userId="S::2025320@student.uwtsd.ac.uk::1c973d81-5c97-4270-b91c-9a8c7293eb2f" providerId="AD" clId="Web-{3495DF7F-B968-4779-93A4-083026222C2D}" dt="2022-02-17T10:29:58.885" v="75"/>
          <ac:spMkLst>
            <pc:docMk/>
            <pc:sldMk cId="3501617901" sldId="257"/>
            <ac:spMk id="39" creationId="{2C9A9DA9-7DC8-488B-A882-123947B0F3D9}"/>
          </ac:spMkLst>
        </pc:spChg>
        <pc:spChg chg="add del">
          <ac:chgData name="Serena Bailey (2025320)" userId="S::2025320@student.uwtsd.ac.uk::1c973d81-5c97-4270-b91c-9a8c7293eb2f" providerId="AD" clId="Web-{3495DF7F-B968-4779-93A4-083026222C2D}" dt="2022-02-17T10:29:58.885" v="75"/>
          <ac:spMkLst>
            <pc:docMk/>
            <pc:sldMk cId="3501617901" sldId="257"/>
            <ac:spMk id="41" creationId="{57F6BDD4-E066-4008-8011-6CC31AEB4556}"/>
          </ac:spMkLst>
        </pc:spChg>
        <pc:spChg chg="add del">
          <ac:chgData name="Serena Bailey (2025320)" userId="S::2025320@student.uwtsd.ac.uk::1c973d81-5c97-4270-b91c-9a8c7293eb2f" providerId="AD" clId="Web-{3495DF7F-B968-4779-93A4-083026222C2D}" dt="2022-02-17T10:29:58.885" v="75"/>
          <ac:spMkLst>
            <pc:docMk/>
            <pc:sldMk cId="3501617901" sldId="257"/>
            <ac:spMk id="43" creationId="{2711A8FB-68FC-45FC-B01E-38F809E2D439}"/>
          </ac:spMkLst>
        </pc:spChg>
        <pc:spChg chg="add del">
          <ac:chgData name="Serena Bailey (2025320)" userId="S::2025320@student.uwtsd.ac.uk::1c973d81-5c97-4270-b91c-9a8c7293eb2f" providerId="AD" clId="Web-{3495DF7F-B968-4779-93A4-083026222C2D}" dt="2022-02-17T10:29:58.885" v="75"/>
          <ac:spMkLst>
            <pc:docMk/>
            <pc:sldMk cId="3501617901" sldId="257"/>
            <ac:spMk id="45" creationId="{2A865FE3-5FC9-4049-87CF-30019C46C0F5}"/>
          </ac:spMkLst>
        </pc:spChg>
        <pc:spChg chg="add del">
          <ac:chgData name="Serena Bailey (2025320)" userId="S::2025320@student.uwtsd.ac.uk::1c973d81-5c97-4270-b91c-9a8c7293eb2f" providerId="AD" clId="Web-{3495DF7F-B968-4779-93A4-083026222C2D}" dt="2022-02-17T10:29:59.588" v="77"/>
          <ac:spMkLst>
            <pc:docMk/>
            <pc:sldMk cId="3501617901" sldId="257"/>
            <ac:spMk id="47" creationId="{8380AD67-C5CA-4918-B4BB-C359BB03EEDD}"/>
          </ac:spMkLst>
        </pc:spChg>
        <pc:spChg chg="add del">
          <ac:chgData name="Serena Bailey (2025320)" userId="S::2025320@student.uwtsd.ac.uk::1c973d81-5c97-4270-b91c-9a8c7293eb2f" providerId="AD" clId="Web-{3495DF7F-B968-4779-93A4-083026222C2D}" dt="2022-02-17T10:29:59.588" v="77"/>
          <ac:spMkLst>
            <pc:docMk/>
            <pc:sldMk cId="3501617901" sldId="257"/>
            <ac:spMk id="48" creationId="{EABAD4DA-87BA-4F70-9EF0-45C6BCF17823}"/>
          </ac:spMkLst>
        </pc:spChg>
        <pc:spChg chg="add del">
          <ac:chgData name="Serena Bailey (2025320)" userId="S::2025320@student.uwtsd.ac.uk::1c973d81-5c97-4270-b91c-9a8c7293eb2f" providerId="AD" clId="Web-{3495DF7F-B968-4779-93A4-083026222C2D}" dt="2022-02-17T10:29:59.588" v="77"/>
          <ac:spMkLst>
            <pc:docMk/>
            <pc:sldMk cId="3501617901" sldId="257"/>
            <ac:spMk id="49" creationId="{915128D9-2797-47FA-B6FE-EC24E6B8437A}"/>
          </ac:spMkLst>
        </pc:spChg>
        <pc:spChg chg="add">
          <ac:chgData name="Serena Bailey (2025320)" userId="S::2025320@student.uwtsd.ac.uk::1c973d81-5c97-4270-b91c-9a8c7293eb2f" providerId="AD" clId="Web-{3495DF7F-B968-4779-93A4-083026222C2D}" dt="2022-02-17T10:29:59.604" v="78"/>
          <ac:spMkLst>
            <pc:docMk/>
            <pc:sldMk cId="3501617901" sldId="257"/>
            <ac:spMk id="51" creationId="{9AA72BD9-2C5A-4EDC-931F-5AA08EACA0F3}"/>
          </ac:spMkLst>
        </pc:spChg>
        <pc:spChg chg="add">
          <ac:chgData name="Serena Bailey (2025320)" userId="S::2025320@student.uwtsd.ac.uk::1c973d81-5c97-4270-b91c-9a8c7293eb2f" providerId="AD" clId="Web-{3495DF7F-B968-4779-93A4-083026222C2D}" dt="2022-02-17T10:29:59.604" v="78"/>
          <ac:spMkLst>
            <pc:docMk/>
            <pc:sldMk cId="3501617901" sldId="257"/>
            <ac:spMk id="52" creationId="{8A6DB0E6-E65F-4229-A5A0-2500203B6CC3}"/>
          </ac:spMkLst>
        </pc:spChg>
        <pc:spChg chg="add">
          <ac:chgData name="Serena Bailey (2025320)" userId="S::2025320@student.uwtsd.ac.uk::1c973d81-5c97-4270-b91c-9a8c7293eb2f" providerId="AD" clId="Web-{3495DF7F-B968-4779-93A4-083026222C2D}" dt="2022-02-17T10:29:59.604" v="78"/>
          <ac:spMkLst>
            <pc:docMk/>
            <pc:sldMk cId="3501617901" sldId="257"/>
            <ac:spMk id="53" creationId="{55D4142C-5077-457F-A6AD-3FECFDB39685}"/>
          </ac:spMkLst>
        </pc:spChg>
        <pc:spChg chg="add">
          <ac:chgData name="Serena Bailey (2025320)" userId="S::2025320@student.uwtsd.ac.uk::1c973d81-5c97-4270-b91c-9a8c7293eb2f" providerId="AD" clId="Web-{3495DF7F-B968-4779-93A4-083026222C2D}" dt="2022-02-17T10:29:59.604" v="78"/>
          <ac:spMkLst>
            <pc:docMk/>
            <pc:sldMk cId="3501617901" sldId="257"/>
            <ac:spMk id="54" creationId="{7A5F0580-5EE9-419F-96EE-B6529EF6E7D0}"/>
          </ac:spMkLst>
        </pc:spChg>
        <pc:picChg chg="add mod ord">
          <ac:chgData name="Serena Bailey (2025320)" userId="S::2025320@student.uwtsd.ac.uk::1c973d81-5c97-4270-b91c-9a8c7293eb2f" providerId="AD" clId="Web-{3495DF7F-B968-4779-93A4-083026222C2D}" dt="2022-02-17T10:29:59.604" v="78"/>
          <ac:picMkLst>
            <pc:docMk/>
            <pc:sldMk cId="3501617901" sldId="257"/>
            <ac:picMk id="5" creationId="{C11FC1BD-4C42-4A68-B4E4-7D52650E95C3}"/>
          </ac:picMkLst>
        </pc:picChg>
      </pc:sldChg>
      <pc:sldChg chg="addSp modSp new mod ord setBg addAnim modAnim">
        <pc:chgData name="Serena Bailey (2025320)" userId="S::2025320@student.uwtsd.ac.uk::1c973d81-5c97-4270-b91c-9a8c7293eb2f" providerId="AD" clId="Web-{3495DF7F-B968-4779-93A4-083026222C2D}" dt="2022-02-17T10:35:47.175" v="160"/>
        <pc:sldMkLst>
          <pc:docMk/>
          <pc:sldMk cId="1000059534" sldId="258"/>
        </pc:sldMkLst>
        <pc:spChg chg="mod">
          <ac:chgData name="Serena Bailey (2025320)" userId="S::2025320@student.uwtsd.ac.uk::1c973d81-5c97-4270-b91c-9a8c7293eb2f" providerId="AD" clId="Web-{3495DF7F-B968-4779-93A4-083026222C2D}" dt="2022-02-17T10:33:11.515" v="148"/>
          <ac:spMkLst>
            <pc:docMk/>
            <pc:sldMk cId="1000059534" sldId="258"/>
            <ac:spMk id="2" creationId="{D1674CBD-3F28-4A7E-8622-28BE4DA729F8}"/>
          </ac:spMkLst>
        </pc:spChg>
        <pc:spChg chg="mod">
          <ac:chgData name="Serena Bailey (2025320)" userId="S::2025320@student.uwtsd.ac.uk::1c973d81-5c97-4270-b91c-9a8c7293eb2f" providerId="AD" clId="Web-{3495DF7F-B968-4779-93A4-083026222C2D}" dt="2022-02-17T10:33:11.515" v="148"/>
          <ac:spMkLst>
            <pc:docMk/>
            <pc:sldMk cId="1000059534" sldId="258"/>
            <ac:spMk id="3" creationId="{C52EC6AE-F4A9-40CC-B54C-C8D1758FB7BA}"/>
          </ac:spMkLst>
        </pc:spChg>
        <pc:spChg chg="add">
          <ac:chgData name="Serena Bailey (2025320)" userId="S::2025320@student.uwtsd.ac.uk::1c973d81-5c97-4270-b91c-9a8c7293eb2f" providerId="AD" clId="Web-{3495DF7F-B968-4779-93A4-083026222C2D}" dt="2022-02-17T10:33:11.515" v="148"/>
          <ac:spMkLst>
            <pc:docMk/>
            <pc:sldMk cId="1000059534" sldId="258"/>
            <ac:spMk id="9" creationId="{8108D317-7CBD-4897-BD1F-959436D2A3BE}"/>
          </ac:spMkLst>
        </pc:spChg>
        <pc:spChg chg="add">
          <ac:chgData name="Serena Bailey (2025320)" userId="S::2025320@student.uwtsd.ac.uk::1c973d81-5c97-4270-b91c-9a8c7293eb2f" providerId="AD" clId="Web-{3495DF7F-B968-4779-93A4-083026222C2D}" dt="2022-02-17T10:33:11.515" v="148"/>
          <ac:spMkLst>
            <pc:docMk/>
            <pc:sldMk cId="1000059534" sldId="258"/>
            <ac:spMk id="11" creationId="{D6297641-8B9F-4767-9606-8A11313227BF}"/>
          </ac:spMkLst>
        </pc:spChg>
        <pc:spChg chg="add">
          <ac:chgData name="Serena Bailey (2025320)" userId="S::2025320@student.uwtsd.ac.uk::1c973d81-5c97-4270-b91c-9a8c7293eb2f" providerId="AD" clId="Web-{3495DF7F-B968-4779-93A4-083026222C2D}" dt="2022-02-17T10:33:11.515" v="148"/>
          <ac:spMkLst>
            <pc:docMk/>
            <pc:sldMk cId="1000059534" sldId="258"/>
            <ac:spMk id="13" creationId="{D8F3CA65-EA00-46B4-9616-39E6853F7BED}"/>
          </ac:spMkLst>
        </pc:spChg>
        <pc:picChg chg="add">
          <ac:chgData name="Serena Bailey (2025320)" userId="S::2025320@student.uwtsd.ac.uk::1c973d81-5c97-4270-b91c-9a8c7293eb2f" providerId="AD" clId="Web-{3495DF7F-B968-4779-93A4-083026222C2D}" dt="2022-02-17T10:33:11.515" v="148"/>
          <ac:picMkLst>
            <pc:docMk/>
            <pc:sldMk cId="1000059534" sldId="258"/>
            <ac:picMk id="5" creationId="{8147AEF9-F791-4AF4-BC42-9C23DCF65E9B}"/>
          </ac:picMkLst>
        </pc:picChg>
      </pc:sldChg>
      <pc:sldMasterChg chg="del delSldLayout">
        <pc:chgData name="Serena Bailey (2025320)" userId="S::2025320@student.uwtsd.ac.uk::1c973d81-5c97-4270-b91c-9a8c7293eb2f" providerId="AD" clId="Web-{3495DF7F-B968-4779-93A4-083026222C2D}" dt="2022-02-17T10:27:19.444" v="25"/>
        <pc:sldMasterMkLst>
          <pc:docMk/>
          <pc:sldMasterMk cId="2460954070" sldId="2147483660"/>
        </pc:sldMasterMkLst>
        <pc:sldLayoutChg chg="del">
          <pc:chgData name="Serena Bailey (2025320)" userId="S::2025320@student.uwtsd.ac.uk::1c973d81-5c97-4270-b91c-9a8c7293eb2f" providerId="AD" clId="Web-{3495DF7F-B968-4779-93A4-083026222C2D}" dt="2022-02-17T10:27:19.444" v="25"/>
          <pc:sldLayoutMkLst>
            <pc:docMk/>
            <pc:sldMasterMk cId="2460954070" sldId="2147483660"/>
            <pc:sldLayoutMk cId="2385387890" sldId="2147483661"/>
          </pc:sldLayoutMkLst>
        </pc:sldLayoutChg>
        <pc:sldLayoutChg chg="del">
          <pc:chgData name="Serena Bailey (2025320)" userId="S::2025320@student.uwtsd.ac.uk::1c973d81-5c97-4270-b91c-9a8c7293eb2f" providerId="AD" clId="Web-{3495DF7F-B968-4779-93A4-083026222C2D}" dt="2022-02-17T10:27:19.444" v="25"/>
          <pc:sldLayoutMkLst>
            <pc:docMk/>
            <pc:sldMasterMk cId="2460954070" sldId="2147483660"/>
            <pc:sldLayoutMk cId="949138452" sldId="2147483662"/>
          </pc:sldLayoutMkLst>
        </pc:sldLayoutChg>
        <pc:sldLayoutChg chg="del">
          <pc:chgData name="Serena Bailey (2025320)" userId="S::2025320@student.uwtsd.ac.uk::1c973d81-5c97-4270-b91c-9a8c7293eb2f" providerId="AD" clId="Web-{3495DF7F-B968-4779-93A4-083026222C2D}" dt="2022-02-17T10:27:19.444" v="25"/>
          <pc:sldLayoutMkLst>
            <pc:docMk/>
            <pc:sldMasterMk cId="2460954070" sldId="2147483660"/>
            <pc:sldLayoutMk cId="2591524520" sldId="2147483663"/>
          </pc:sldLayoutMkLst>
        </pc:sldLayoutChg>
        <pc:sldLayoutChg chg="del">
          <pc:chgData name="Serena Bailey (2025320)" userId="S::2025320@student.uwtsd.ac.uk::1c973d81-5c97-4270-b91c-9a8c7293eb2f" providerId="AD" clId="Web-{3495DF7F-B968-4779-93A4-083026222C2D}" dt="2022-02-17T10:27:19.444" v="25"/>
          <pc:sldLayoutMkLst>
            <pc:docMk/>
            <pc:sldMasterMk cId="2460954070" sldId="2147483660"/>
            <pc:sldLayoutMk cId="1203092039" sldId="2147483664"/>
          </pc:sldLayoutMkLst>
        </pc:sldLayoutChg>
        <pc:sldLayoutChg chg="del">
          <pc:chgData name="Serena Bailey (2025320)" userId="S::2025320@student.uwtsd.ac.uk::1c973d81-5c97-4270-b91c-9a8c7293eb2f" providerId="AD" clId="Web-{3495DF7F-B968-4779-93A4-083026222C2D}" dt="2022-02-17T10:27:19.444" v="25"/>
          <pc:sldLayoutMkLst>
            <pc:docMk/>
            <pc:sldMasterMk cId="2460954070" sldId="2147483660"/>
            <pc:sldLayoutMk cId="3733172339" sldId="2147483665"/>
          </pc:sldLayoutMkLst>
        </pc:sldLayoutChg>
        <pc:sldLayoutChg chg="del">
          <pc:chgData name="Serena Bailey (2025320)" userId="S::2025320@student.uwtsd.ac.uk::1c973d81-5c97-4270-b91c-9a8c7293eb2f" providerId="AD" clId="Web-{3495DF7F-B968-4779-93A4-083026222C2D}" dt="2022-02-17T10:27:19.444" v="25"/>
          <pc:sldLayoutMkLst>
            <pc:docMk/>
            <pc:sldMasterMk cId="2460954070" sldId="2147483660"/>
            <pc:sldLayoutMk cId="3210312558" sldId="2147483666"/>
          </pc:sldLayoutMkLst>
        </pc:sldLayoutChg>
        <pc:sldLayoutChg chg="del">
          <pc:chgData name="Serena Bailey (2025320)" userId="S::2025320@student.uwtsd.ac.uk::1c973d81-5c97-4270-b91c-9a8c7293eb2f" providerId="AD" clId="Web-{3495DF7F-B968-4779-93A4-083026222C2D}" dt="2022-02-17T10:27:19.444" v="25"/>
          <pc:sldLayoutMkLst>
            <pc:docMk/>
            <pc:sldMasterMk cId="2460954070" sldId="2147483660"/>
            <pc:sldLayoutMk cId="3146388984" sldId="2147483667"/>
          </pc:sldLayoutMkLst>
        </pc:sldLayoutChg>
        <pc:sldLayoutChg chg="del">
          <pc:chgData name="Serena Bailey (2025320)" userId="S::2025320@student.uwtsd.ac.uk::1c973d81-5c97-4270-b91c-9a8c7293eb2f" providerId="AD" clId="Web-{3495DF7F-B968-4779-93A4-083026222C2D}" dt="2022-02-17T10:27:19.444" v="25"/>
          <pc:sldLayoutMkLst>
            <pc:docMk/>
            <pc:sldMasterMk cId="2460954070" sldId="2147483660"/>
            <pc:sldLayoutMk cId="3171841454" sldId="2147483668"/>
          </pc:sldLayoutMkLst>
        </pc:sldLayoutChg>
        <pc:sldLayoutChg chg="del">
          <pc:chgData name="Serena Bailey (2025320)" userId="S::2025320@student.uwtsd.ac.uk::1c973d81-5c97-4270-b91c-9a8c7293eb2f" providerId="AD" clId="Web-{3495DF7F-B968-4779-93A4-083026222C2D}" dt="2022-02-17T10:27:19.444" v="25"/>
          <pc:sldLayoutMkLst>
            <pc:docMk/>
            <pc:sldMasterMk cId="2460954070" sldId="2147483660"/>
            <pc:sldLayoutMk cId="1718958274" sldId="2147483669"/>
          </pc:sldLayoutMkLst>
        </pc:sldLayoutChg>
        <pc:sldLayoutChg chg="del">
          <pc:chgData name="Serena Bailey (2025320)" userId="S::2025320@student.uwtsd.ac.uk::1c973d81-5c97-4270-b91c-9a8c7293eb2f" providerId="AD" clId="Web-{3495DF7F-B968-4779-93A4-083026222C2D}" dt="2022-02-17T10:27:19.444" v="25"/>
          <pc:sldLayoutMkLst>
            <pc:docMk/>
            <pc:sldMasterMk cId="2460954070" sldId="2147483660"/>
            <pc:sldLayoutMk cId="2202905451" sldId="2147483670"/>
          </pc:sldLayoutMkLst>
        </pc:sldLayoutChg>
        <pc:sldLayoutChg chg="del">
          <pc:chgData name="Serena Bailey (2025320)" userId="S::2025320@student.uwtsd.ac.uk::1c973d81-5c97-4270-b91c-9a8c7293eb2f" providerId="AD" clId="Web-{3495DF7F-B968-4779-93A4-083026222C2D}" dt="2022-02-17T10:27:19.444" v="25"/>
          <pc:sldLayoutMkLst>
            <pc:docMk/>
            <pc:sldMasterMk cId="2460954070" sldId="2147483660"/>
            <pc:sldLayoutMk cId="3479445657" sldId="2147483671"/>
          </pc:sldLayoutMkLst>
        </pc:sldLayoutChg>
      </pc:sldMasterChg>
      <pc:sldMasterChg chg="add addSldLayout">
        <pc:chgData name="Serena Bailey (2025320)" userId="S::2025320@student.uwtsd.ac.uk::1c973d81-5c97-4270-b91c-9a8c7293eb2f" providerId="AD" clId="Web-{3495DF7F-B968-4779-93A4-083026222C2D}" dt="2022-02-17T10:27:19.444" v="25"/>
        <pc:sldMasterMkLst>
          <pc:docMk/>
          <pc:sldMasterMk cId="1651485382" sldId="2147483685"/>
        </pc:sldMasterMkLst>
        <pc:sldLayoutChg chg="add">
          <pc:chgData name="Serena Bailey (2025320)" userId="S::2025320@student.uwtsd.ac.uk::1c973d81-5c97-4270-b91c-9a8c7293eb2f" providerId="AD" clId="Web-{3495DF7F-B968-4779-93A4-083026222C2D}" dt="2022-02-17T10:27:19.444" v="25"/>
          <pc:sldLayoutMkLst>
            <pc:docMk/>
            <pc:sldMasterMk cId="1651485382" sldId="2147483685"/>
            <pc:sldLayoutMk cId="2426150257" sldId="2147483674"/>
          </pc:sldLayoutMkLst>
        </pc:sldLayoutChg>
        <pc:sldLayoutChg chg="add">
          <pc:chgData name="Serena Bailey (2025320)" userId="S::2025320@student.uwtsd.ac.uk::1c973d81-5c97-4270-b91c-9a8c7293eb2f" providerId="AD" clId="Web-{3495DF7F-B968-4779-93A4-083026222C2D}" dt="2022-02-17T10:27:19.444" v="25"/>
          <pc:sldLayoutMkLst>
            <pc:docMk/>
            <pc:sldMasterMk cId="1651485382" sldId="2147483685"/>
            <pc:sldLayoutMk cId="1775616109" sldId="2147483675"/>
          </pc:sldLayoutMkLst>
        </pc:sldLayoutChg>
        <pc:sldLayoutChg chg="add">
          <pc:chgData name="Serena Bailey (2025320)" userId="S::2025320@student.uwtsd.ac.uk::1c973d81-5c97-4270-b91c-9a8c7293eb2f" providerId="AD" clId="Web-{3495DF7F-B968-4779-93A4-083026222C2D}" dt="2022-02-17T10:27:19.444" v="25"/>
          <pc:sldLayoutMkLst>
            <pc:docMk/>
            <pc:sldMasterMk cId="1651485382" sldId="2147483685"/>
            <pc:sldLayoutMk cId="1243730440" sldId="2147483676"/>
          </pc:sldLayoutMkLst>
        </pc:sldLayoutChg>
        <pc:sldLayoutChg chg="add">
          <pc:chgData name="Serena Bailey (2025320)" userId="S::2025320@student.uwtsd.ac.uk::1c973d81-5c97-4270-b91c-9a8c7293eb2f" providerId="AD" clId="Web-{3495DF7F-B968-4779-93A4-083026222C2D}" dt="2022-02-17T10:27:19.444" v="25"/>
          <pc:sldLayoutMkLst>
            <pc:docMk/>
            <pc:sldMasterMk cId="1651485382" sldId="2147483685"/>
            <pc:sldLayoutMk cId="2795693041" sldId="2147483677"/>
          </pc:sldLayoutMkLst>
        </pc:sldLayoutChg>
        <pc:sldLayoutChg chg="add">
          <pc:chgData name="Serena Bailey (2025320)" userId="S::2025320@student.uwtsd.ac.uk::1c973d81-5c97-4270-b91c-9a8c7293eb2f" providerId="AD" clId="Web-{3495DF7F-B968-4779-93A4-083026222C2D}" dt="2022-02-17T10:27:19.444" v="25"/>
          <pc:sldLayoutMkLst>
            <pc:docMk/>
            <pc:sldMasterMk cId="1651485382" sldId="2147483685"/>
            <pc:sldLayoutMk cId="2549985" sldId="2147483678"/>
          </pc:sldLayoutMkLst>
        </pc:sldLayoutChg>
        <pc:sldLayoutChg chg="add">
          <pc:chgData name="Serena Bailey (2025320)" userId="S::2025320@student.uwtsd.ac.uk::1c973d81-5c97-4270-b91c-9a8c7293eb2f" providerId="AD" clId="Web-{3495DF7F-B968-4779-93A4-083026222C2D}" dt="2022-02-17T10:27:19.444" v="25"/>
          <pc:sldLayoutMkLst>
            <pc:docMk/>
            <pc:sldMasterMk cId="1651485382" sldId="2147483685"/>
            <pc:sldLayoutMk cId="3054123909" sldId="2147483679"/>
          </pc:sldLayoutMkLst>
        </pc:sldLayoutChg>
        <pc:sldLayoutChg chg="add">
          <pc:chgData name="Serena Bailey (2025320)" userId="S::2025320@student.uwtsd.ac.uk::1c973d81-5c97-4270-b91c-9a8c7293eb2f" providerId="AD" clId="Web-{3495DF7F-B968-4779-93A4-083026222C2D}" dt="2022-02-17T10:27:19.444" v="25"/>
          <pc:sldLayoutMkLst>
            <pc:docMk/>
            <pc:sldMasterMk cId="1651485382" sldId="2147483685"/>
            <pc:sldLayoutMk cId="3006458799" sldId="2147483680"/>
          </pc:sldLayoutMkLst>
        </pc:sldLayoutChg>
        <pc:sldLayoutChg chg="add">
          <pc:chgData name="Serena Bailey (2025320)" userId="S::2025320@student.uwtsd.ac.uk::1c973d81-5c97-4270-b91c-9a8c7293eb2f" providerId="AD" clId="Web-{3495DF7F-B968-4779-93A4-083026222C2D}" dt="2022-02-17T10:27:19.444" v="25"/>
          <pc:sldLayoutMkLst>
            <pc:docMk/>
            <pc:sldMasterMk cId="1651485382" sldId="2147483685"/>
            <pc:sldLayoutMk cId="3343211456" sldId="2147483681"/>
          </pc:sldLayoutMkLst>
        </pc:sldLayoutChg>
        <pc:sldLayoutChg chg="add">
          <pc:chgData name="Serena Bailey (2025320)" userId="S::2025320@student.uwtsd.ac.uk::1c973d81-5c97-4270-b91c-9a8c7293eb2f" providerId="AD" clId="Web-{3495DF7F-B968-4779-93A4-083026222C2D}" dt="2022-02-17T10:27:19.444" v="25"/>
          <pc:sldLayoutMkLst>
            <pc:docMk/>
            <pc:sldMasterMk cId="1651485382" sldId="2147483685"/>
            <pc:sldLayoutMk cId="621927396" sldId="2147483682"/>
          </pc:sldLayoutMkLst>
        </pc:sldLayoutChg>
        <pc:sldLayoutChg chg="add">
          <pc:chgData name="Serena Bailey (2025320)" userId="S::2025320@student.uwtsd.ac.uk::1c973d81-5c97-4270-b91c-9a8c7293eb2f" providerId="AD" clId="Web-{3495DF7F-B968-4779-93A4-083026222C2D}" dt="2022-02-17T10:27:19.444" v="25"/>
          <pc:sldLayoutMkLst>
            <pc:docMk/>
            <pc:sldMasterMk cId="1651485382" sldId="2147483685"/>
            <pc:sldLayoutMk cId="2343883096" sldId="2147483683"/>
          </pc:sldLayoutMkLst>
        </pc:sldLayoutChg>
        <pc:sldLayoutChg chg="add">
          <pc:chgData name="Serena Bailey (2025320)" userId="S::2025320@student.uwtsd.ac.uk::1c973d81-5c97-4270-b91c-9a8c7293eb2f" providerId="AD" clId="Web-{3495DF7F-B968-4779-93A4-083026222C2D}" dt="2022-02-17T10:27:19.444" v="25"/>
          <pc:sldLayoutMkLst>
            <pc:docMk/>
            <pc:sldMasterMk cId="1651485382" sldId="2147483685"/>
            <pc:sldLayoutMk cId="1287189604" sldId="2147483684"/>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892695-644B-4D60-B27A-6A62ECE437FE}"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GB"/>
        </a:p>
      </dgm:t>
    </dgm:pt>
    <dgm:pt modelId="{6E0239D1-E3FA-4677-9FE3-3A33CA3509F0}">
      <dgm:prSet phldrT="[Text]" phldr="0"/>
      <dgm:spPr/>
      <dgm:t>
        <a:bodyPr/>
        <a:lstStyle/>
        <a:p>
          <a:r>
            <a:rPr lang="en-GB">
              <a:latin typeface="Calibri Light" panose="020F0302020204030204"/>
            </a:rPr>
            <a:t>Introduction</a:t>
          </a:r>
          <a:endParaRPr lang="en-GB"/>
        </a:p>
      </dgm:t>
    </dgm:pt>
    <dgm:pt modelId="{D8DC9C6C-A64F-43DE-BFDB-095BD60DF35F}" type="parTrans" cxnId="{2F6D9CAC-41BB-4BBB-A4CC-0E71FB069EE8}">
      <dgm:prSet/>
      <dgm:spPr/>
      <dgm:t>
        <a:bodyPr/>
        <a:lstStyle/>
        <a:p>
          <a:endParaRPr lang="en-GB"/>
        </a:p>
      </dgm:t>
    </dgm:pt>
    <dgm:pt modelId="{1885A47F-F53B-498C-9441-452CE31630E9}" type="sibTrans" cxnId="{2F6D9CAC-41BB-4BBB-A4CC-0E71FB069EE8}">
      <dgm:prSet/>
      <dgm:spPr/>
      <dgm:t>
        <a:bodyPr/>
        <a:lstStyle/>
        <a:p>
          <a:endParaRPr lang="en-GB"/>
        </a:p>
      </dgm:t>
    </dgm:pt>
    <dgm:pt modelId="{1CC8BDEF-5D6F-4DF0-88DD-3CD4E7300217}">
      <dgm:prSet phldrT="[Text]" phldr="0"/>
      <dgm:spPr/>
      <dgm:t>
        <a:bodyPr/>
        <a:lstStyle/>
        <a:p>
          <a:r>
            <a:rPr lang="en-GB">
              <a:latin typeface="Calibri Light" panose="020F0302020204030204"/>
            </a:rPr>
            <a:t>Rationale</a:t>
          </a:r>
          <a:endParaRPr lang="en-GB"/>
        </a:p>
      </dgm:t>
    </dgm:pt>
    <dgm:pt modelId="{B5871578-AF67-4F5B-B138-F7BFC04C723A}" type="parTrans" cxnId="{68A5C6DC-3F39-4C2A-AB8E-2C92C75AC70A}">
      <dgm:prSet/>
      <dgm:spPr/>
      <dgm:t>
        <a:bodyPr/>
        <a:lstStyle/>
        <a:p>
          <a:endParaRPr lang="en-GB"/>
        </a:p>
      </dgm:t>
    </dgm:pt>
    <dgm:pt modelId="{16C3A819-0D56-413C-9F8A-810DA4F8059B}" type="sibTrans" cxnId="{68A5C6DC-3F39-4C2A-AB8E-2C92C75AC70A}">
      <dgm:prSet/>
      <dgm:spPr/>
      <dgm:t>
        <a:bodyPr/>
        <a:lstStyle/>
        <a:p>
          <a:endParaRPr lang="en-GB"/>
        </a:p>
      </dgm:t>
    </dgm:pt>
    <dgm:pt modelId="{30957C03-9823-4CA9-A3E9-BCE1E82DB369}">
      <dgm:prSet phldrT="[Text]" phldr="0"/>
      <dgm:spPr/>
      <dgm:t>
        <a:bodyPr/>
        <a:lstStyle/>
        <a:p>
          <a:pPr rtl="0"/>
          <a:r>
            <a:rPr lang="en-GB">
              <a:latin typeface="Calibri Light" panose="020F0302020204030204"/>
            </a:rPr>
            <a:t>Proposed methods</a:t>
          </a:r>
          <a:endParaRPr lang="en-GB"/>
        </a:p>
      </dgm:t>
    </dgm:pt>
    <dgm:pt modelId="{FE32435B-6ABD-4D52-9CAE-591F315832A4}" type="parTrans" cxnId="{AF6DEB92-CB25-49CB-BF09-68BEBED38C8B}">
      <dgm:prSet/>
      <dgm:spPr/>
      <dgm:t>
        <a:bodyPr/>
        <a:lstStyle/>
        <a:p>
          <a:endParaRPr lang="en-GB"/>
        </a:p>
      </dgm:t>
    </dgm:pt>
    <dgm:pt modelId="{333D55E2-E839-473C-9161-4613951F5DC3}" type="sibTrans" cxnId="{AF6DEB92-CB25-49CB-BF09-68BEBED38C8B}">
      <dgm:prSet/>
      <dgm:spPr/>
      <dgm:t>
        <a:bodyPr/>
        <a:lstStyle/>
        <a:p>
          <a:endParaRPr lang="en-GB"/>
        </a:p>
      </dgm:t>
    </dgm:pt>
    <dgm:pt modelId="{0BF3C641-7353-46A1-A03A-C9C0C29A28EB}">
      <dgm:prSet phldrT="[Text]" phldr="0"/>
      <dgm:spPr/>
      <dgm:t>
        <a:bodyPr/>
        <a:lstStyle/>
        <a:p>
          <a:pPr rtl="0"/>
          <a:r>
            <a:rPr lang="en-GB">
              <a:latin typeface="Calibri Light" panose="020F0302020204030204"/>
            </a:rPr>
            <a:t>Ethical considerations</a:t>
          </a:r>
          <a:endParaRPr lang="en-GB"/>
        </a:p>
      </dgm:t>
    </dgm:pt>
    <dgm:pt modelId="{08B0FA46-89B8-401E-AA61-F35FC8F30E2C}" type="parTrans" cxnId="{2FA017CD-6BBE-4E22-877E-BD167E02B5C5}">
      <dgm:prSet/>
      <dgm:spPr/>
      <dgm:t>
        <a:bodyPr/>
        <a:lstStyle/>
        <a:p>
          <a:endParaRPr lang="en-GB"/>
        </a:p>
      </dgm:t>
    </dgm:pt>
    <dgm:pt modelId="{F601D843-7148-4E96-8F11-88A658FD3564}" type="sibTrans" cxnId="{2FA017CD-6BBE-4E22-877E-BD167E02B5C5}">
      <dgm:prSet/>
      <dgm:spPr/>
      <dgm:t>
        <a:bodyPr/>
        <a:lstStyle/>
        <a:p>
          <a:endParaRPr lang="en-GB"/>
        </a:p>
      </dgm:t>
    </dgm:pt>
    <dgm:pt modelId="{CFAB76FD-0628-4D2A-8A0A-7129169C4E3B}">
      <dgm:prSet phldrT="[Text]" phldr="0"/>
      <dgm:spPr/>
      <dgm:t>
        <a:bodyPr/>
        <a:lstStyle/>
        <a:p>
          <a:pPr rtl="0"/>
          <a:r>
            <a:rPr lang="en-GB">
              <a:latin typeface="Calibri Light" panose="020F0302020204030204"/>
            </a:rPr>
            <a:t>Research timeline </a:t>
          </a:r>
          <a:endParaRPr lang="en-GB"/>
        </a:p>
      </dgm:t>
    </dgm:pt>
    <dgm:pt modelId="{DEEDD0BA-C32A-481F-9A11-BA2EDB3A0DD3}" type="parTrans" cxnId="{DFF7392C-E0DB-4B87-8F66-2080EE3ADABE}">
      <dgm:prSet/>
      <dgm:spPr/>
      <dgm:t>
        <a:bodyPr/>
        <a:lstStyle/>
        <a:p>
          <a:endParaRPr lang="en-GB"/>
        </a:p>
      </dgm:t>
    </dgm:pt>
    <dgm:pt modelId="{3D83660E-6ADA-4343-9981-D77D110EBE43}" type="sibTrans" cxnId="{DFF7392C-E0DB-4B87-8F66-2080EE3ADABE}">
      <dgm:prSet/>
      <dgm:spPr/>
      <dgm:t>
        <a:bodyPr/>
        <a:lstStyle/>
        <a:p>
          <a:endParaRPr lang="en-GB"/>
        </a:p>
      </dgm:t>
    </dgm:pt>
    <dgm:pt modelId="{031A8914-4294-42C4-84B0-F2EE4E37322B}">
      <dgm:prSet phldr="0"/>
      <dgm:spPr/>
      <dgm:t>
        <a:bodyPr/>
        <a:lstStyle/>
        <a:p>
          <a:r>
            <a:rPr lang="en-GB">
              <a:latin typeface="Calibri Light" panose="020F0302020204030204"/>
            </a:rPr>
            <a:t>Hypothesis</a:t>
          </a:r>
        </a:p>
      </dgm:t>
    </dgm:pt>
    <dgm:pt modelId="{FC5CF4D4-AF62-4D65-8E9E-4CFE06A42407}" type="parTrans" cxnId="{7FD38997-6442-490C-AB4A-3679077F4640}">
      <dgm:prSet/>
      <dgm:spPr/>
    </dgm:pt>
    <dgm:pt modelId="{DD127351-D8FB-4338-8694-21F3BD069B07}" type="sibTrans" cxnId="{7FD38997-6442-490C-AB4A-3679077F4640}">
      <dgm:prSet/>
      <dgm:spPr/>
      <dgm:t>
        <a:bodyPr/>
        <a:lstStyle/>
        <a:p>
          <a:endParaRPr lang="en-GB"/>
        </a:p>
      </dgm:t>
    </dgm:pt>
    <dgm:pt modelId="{F1B0077B-1FEE-46CF-B437-7B7E91E97C74}">
      <dgm:prSet phldr="0"/>
      <dgm:spPr/>
      <dgm:t>
        <a:bodyPr/>
        <a:lstStyle/>
        <a:p>
          <a:pPr rtl="0"/>
          <a:r>
            <a:rPr lang="en-GB">
              <a:latin typeface="Calibri Light" panose="020F0302020204030204"/>
            </a:rPr>
            <a:t>Harvard Reference list</a:t>
          </a:r>
        </a:p>
      </dgm:t>
    </dgm:pt>
    <dgm:pt modelId="{5773C47D-B4EE-45CF-9CAB-9A8453CF82B3}" type="parTrans" cxnId="{F28089BE-994E-4781-A457-D98209D00CA0}">
      <dgm:prSet/>
      <dgm:spPr/>
    </dgm:pt>
    <dgm:pt modelId="{F818C36D-E7A3-4A09-89F9-DEF1C7F7CF3E}" type="sibTrans" cxnId="{F28089BE-994E-4781-A457-D98209D00CA0}">
      <dgm:prSet/>
      <dgm:spPr/>
      <dgm:t>
        <a:bodyPr/>
        <a:lstStyle/>
        <a:p>
          <a:endParaRPr lang="en-GB"/>
        </a:p>
      </dgm:t>
    </dgm:pt>
    <dgm:pt modelId="{C77E4985-ED23-4780-8995-60EDA13FE804}" type="pres">
      <dgm:prSet presAssocID="{B9892695-644B-4D60-B27A-6A62ECE437FE}" presName="vert0" presStyleCnt="0">
        <dgm:presLayoutVars>
          <dgm:dir/>
          <dgm:animOne val="branch"/>
          <dgm:animLvl val="lvl"/>
        </dgm:presLayoutVars>
      </dgm:prSet>
      <dgm:spPr/>
    </dgm:pt>
    <dgm:pt modelId="{9813FE8F-3450-4CD2-9C9E-B9903B260B1D}" type="pres">
      <dgm:prSet presAssocID="{6E0239D1-E3FA-4677-9FE3-3A33CA3509F0}" presName="thickLine" presStyleLbl="alignNode1" presStyleIdx="0" presStyleCnt="7"/>
      <dgm:spPr/>
    </dgm:pt>
    <dgm:pt modelId="{B20C3A3C-7FD4-48B9-A5F7-16A837C823F4}" type="pres">
      <dgm:prSet presAssocID="{6E0239D1-E3FA-4677-9FE3-3A33CA3509F0}" presName="horz1" presStyleCnt="0"/>
      <dgm:spPr/>
    </dgm:pt>
    <dgm:pt modelId="{6EA13E3F-55B3-44DE-A7F5-745DE9FA0DF6}" type="pres">
      <dgm:prSet presAssocID="{6E0239D1-E3FA-4677-9FE3-3A33CA3509F0}" presName="tx1" presStyleLbl="revTx" presStyleIdx="0" presStyleCnt="7"/>
      <dgm:spPr/>
    </dgm:pt>
    <dgm:pt modelId="{8C9E9DE1-CA0B-49C7-B7B7-073EADB841D7}" type="pres">
      <dgm:prSet presAssocID="{6E0239D1-E3FA-4677-9FE3-3A33CA3509F0}" presName="vert1" presStyleCnt="0"/>
      <dgm:spPr/>
    </dgm:pt>
    <dgm:pt modelId="{C29E2698-3FC5-4A15-9895-2235A51CBB2A}" type="pres">
      <dgm:prSet presAssocID="{1CC8BDEF-5D6F-4DF0-88DD-3CD4E7300217}" presName="thickLine" presStyleLbl="alignNode1" presStyleIdx="1" presStyleCnt="7"/>
      <dgm:spPr/>
    </dgm:pt>
    <dgm:pt modelId="{A485375D-80C6-4B9C-AA38-00833825BC52}" type="pres">
      <dgm:prSet presAssocID="{1CC8BDEF-5D6F-4DF0-88DD-3CD4E7300217}" presName="horz1" presStyleCnt="0"/>
      <dgm:spPr/>
    </dgm:pt>
    <dgm:pt modelId="{33F96688-A4EA-413E-8DB4-BA466A34BD9D}" type="pres">
      <dgm:prSet presAssocID="{1CC8BDEF-5D6F-4DF0-88DD-3CD4E7300217}" presName="tx1" presStyleLbl="revTx" presStyleIdx="1" presStyleCnt="7"/>
      <dgm:spPr/>
    </dgm:pt>
    <dgm:pt modelId="{B5AA2C21-0D11-403A-B7B0-6DF47B5A9BF7}" type="pres">
      <dgm:prSet presAssocID="{1CC8BDEF-5D6F-4DF0-88DD-3CD4E7300217}" presName="vert1" presStyleCnt="0"/>
      <dgm:spPr/>
    </dgm:pt>
    <dgm:pt modelId="{E12FA07A-0214-477B-9338-6FE2768EE1B3}" type="pres">
      <dgm:prSet presAssocID="{30957C03-9823-4CA9-A3E9-BCE1E82DB369}" presName="thickLine" presStyleLbl="alignNode1" presStyleIdx="2" presStyleCnt="7"/>
      <dgm:spPr/>
    </dgm:pt>
    <dgm:pt modelId="{B6242812-7ED3-4B5B-8721-727349C01E1E}" type="pres">
      <dgm:prSet presAssocID="{30957C03-9823-4CA9-A3E9-BCE1E82DB369}" presName="horz1" presStyleCnt="0"/>
      <dgm:spPr/>
    </dgm:pt>
    <dgm:pt modelId="{046A9B85-BA67-4367-884C-7B44A8D1D2C8}" type="pres">
      <dgm:prSet presAssocID="{30957C03-9823-4CA9-A3E9-BCE1E82DB369}" presName="tx1" presStyleLbl="revTx" presStyleIdx="2" presStyleCnt="7"/>
      <dgm:spPr/>
    </dgm:pt>
    <dgm:pt modelId="{10BC8DC6-1577-4350-92D1-9C04733BAF70}" type="pres">
      <dgm:prSet presAssocID="{30957C03-9823-4CA9-A3E9-BCE1E82DB369}" presName="vert1" presStyleCnt="0"/>
      <dgm:spPr/>
    </dgm:pt>
    <dgm:pt modelId="{5C06230F-FA06-4AC6-A59B-C0DDC2ED88C1}" type="pres">
      <dgm:prSet presAssocID="{0BF3C641-7353-46A1-A03A-C9C0C29A28EB}" presName="thickLine" presStyleLbl="alignNode1" presStyleIdx="3" presStyleCnt="7"/>
      <dgm:spPr/>
    </dgm:pt>
    <dgm:pt modelId="{5CB6F123-0B9F-42A7-9D54-FE118351AFB5}" type="pres">
      <dgm:prSet presAssocID="{0BF3C641-7353-46A1-A03A-C9C0C29A28EB}" presName="horz1" presStyleCnt="0"/>
      <dgm:spPr/>
    </dgm:pt>
    <dgm:pt modelId="{52E2E397-D91B-4C27-9DB5-FD803AAA3581}" type="pres">
      <dgm:prSet presAssocID="{0BF3C641-7353-46A1-A03A-C9C0C29A28EB}" presName="tx1" presStyleLbl="revTx" presStyleIdx="3" presStyleCnt="7"/>
      <dgm:spPr/>
    </dgm:pt>
    <dgm:pt modelId="{98D9FE46-6E4A-4882-848A-292FB40CDED7}" type="pres">
      <dgm:prSet presAssocID="{0BF3C641-7353-46A1-A03A-C9C0C29A28EB}" presName="vert1" presStyleCnt="0"/>
      <dgm:spPr/>
    </dgm:pt>
    <dgm:pt modelId="{7CDD2F19-3655-453D-9393-E5B6341CBF36}" type="pres">
      <dgm:prSet presAssocID="{CFAB76FD-0628-4D2A-8A0A-7129169C4E3B}" presName="thickLine" presStyleLbl="alignNode1" presStyleIdx="4" presStyleCnt="7"/>
      <dgm:spPr/>
    </dgm:pt>
    <dgm:pt modelId="{3D0717E2-5914-4C97-A9E9-B74ADD8AF74C}" type="pres">
      <dgm:prSet presAssocID="{CFAB76FD-0628-4D2A-8A0A-7129169C4E3B}" presName="horz1" presStyleCnt="0"/>
      <dgm:spPr/>
    </dgm:pt>
    <dgm:pt modelId="{816CB202-2BC9-4BF1-8D4E-EE6EADC86F6B}" type="pres">
      <dgm:prSet presAssocID="{CFAB76FD-0628-4D2A-8A0A-7129169C4E3B}" presName="tx1" presStyleLbl="revTx" presStyleIdx="4" presStyleCnt="7"/>
      <dgm:spPr/>
    </dgm:pt>
    <dgm:pt modelId="{8B8C15C9-4784-40C0-B5B7-4D69BF82A366}" type="pres">
      <dgm:prSet presAssocID="{CFAB76FD-0628-4D2A-8A0A-7129169C4E3B}" presName="vert1" presStyleCnt="0"/>
      <dgm:spPr/>
    </dgm:pt>
    <dgm:pt modelId="{983E027D-7BD8-4C99-88D7-F3B4D87DD2FE}" type="pres">
      <dgm:prSet presAssocID="{031A8914-4294-42C4-84B0-F2EE4E37322B}" presName="thickLine" presStyleLbl="alignNode1" presStyleIdx="5" presStyleCnt="7"/>
      <dgm:spPr/>
    </dgm:pt>
    <dgm:pt modelId="{65CDF7EE-F320-460B-8C8C-6F66CA552E3D}" type="pres">
      <dgm:prSet presAssocID="{031A8914-4294-42C4-84B0-F2EE4E37322B}" presName="horz1" presStyleCnt="0"/>
      <dgm:spPr/>
    </dgm:pt>
    <dgm:pt modelId="{D7017642-3B78-4836-A4F3-3A8B12A51E0F}" type="pres">
      <dgm:prSet presAssocID="{031A8914-4294-42C4-84B0-F2EE4E37322B}" presName="tx1" presStyleLbl="revTx" presStyleIdx="5" presStyleCnt="7"/>
      <dgm:spPr/>
    </dgm:pt>
    <dgm:pt modelId="{41500587-CEBC-46E9-8163-45BBB6BDF560}" type="pres">
      <dgm:prSet presAssocID="{031A8914-4294-42C4-84B0-F2EE4E37322B}" presName="vert1" presStyleCnt="0"/>
      <dgm:spPr/>
    </dgm:pt>
    <dgm:pt modelId="{F9D6C02D-F40D-48E5-8780-F6A4896DA50D}" type="pres">
      <dgm:prSet presAssocID="{F1B0077B-1FEE-46CF-B437-7B7E91E97C74}" presName="thickLine" presStyleLbl="alignNode1" presStyleIdx="6" presStyleCnt="7"/>
      <dgm:spPr/>
    </dgm:pt>
    <dgm:pt modelId="{735C3433-F158-48E9-8D87-9906BB3999C2}" type="pres">
      <dgm:prSet presAssocID="{F1B0077B-1FEE-46CF-B437-7B7E91E97C74}" presName="horz1" presStyleCnt="0"/>
      <dgm:spPr/>
    </dgm:pt>
    <dgm:pt modelId="{AE3496B0-0FCE-4216-AB7A-132901EF907B}" type="pres">
      <dgm:prSet presAssocID="{F1B0077B-1FEE-46CF-B437-7B7E91E97C74}" presName="tx1" presStyleLbl="revTx" presStyleIdx="6" presStyleCnt="7"/>
      <dgm:spPr/>
    </dgm:pt>
    <dgm:pt modelId="{C5CA9996-75B6-4EDB-8154-6EA9FDE66875}" type="pres">
      <dgm:prSet presAssocID="{F1B0077B-1FEE-46CF-B437-7B7E91E97C74}" presName="vert1" presStyleCnt="0"/>
      <dgm:spPr/>
    </dgm:pt>
  </dgm:ptLst>
  <dgm:cxnLst>
    <dgm:cxn modelId="{C6AAE917-0A9C-491B-A198-41ED6E79E9B6}" type="presOf" srcId="{6E0239D1-E3FA-4677-9FE3-3A33CA3509F0}" destId="{6EA13E3F-55B3-44DE-A7F5-745DE9FA0DF6}" srcOrd="0" destOrd="0" presId="urn:microsoft.com/office/officeart/2008/layout/LinedList"/>
    <dgm:cxn modelId="{7E6CB819-48B3-41B4-8472-35E04434BE18}" type="presOf" srcId="{CFAB76FD-0628-4D2A-8A0A-7129169C4E3B}" destId="{816CB202-2BC9-4BF1-8D4E-EE6EADC86F6B}" srcOrd="0" destOrd="0" presId="urn:microsoft.com/office/officeart/2008/layout/LinedList"/>
    <dgm:cxn modelId="{DFF7392C-E0DB-4B87-8F66-2080EE3ADABE}" srcId="{B9892695-644B-4D60-B27A-6A62ECE437FE}" destId="{CFAB76FD-0628-4D2A-8A0A-7129169C4E3B}" srcOrd="4" destOrd="0" parTransId="{DEEDD0BA-C32A-481F-9A11-BA2EDB3A0DD3}" sibTransId="{3D83660E-6ADA-4343-9981-D77D110EBE43}"/>
    <dgm:cxn modelId="{CB0D3C45-3582-43B3-8A13-2DA6D175536A}" type="presOf" srcId="{1CC8BDEF-5D6F-4DF0-88DD-3CD4E7300217}" destId="{33F96688-A4EA-413E-8DB4-BA466A34BD9D}" srcOrd="0" destOrd="0" presId="urn:microsoft.com/office/officeart/2008/layout/LinedList"/>
    <dgm:cxn modelId="{7267BA5A-7869-4AB5-B320-017841CD7276}" type="presOf" srcId="{0BF3C641-7353-46A1-A03A-C9C0C29A28EB}" destId="{52E2E397-D91B-4C27-9DB5-FD803AAA3581}" srcOrd="0" destOrd="0" presId="urn:microsoft.com/office/officeart/2008/layout/LinedList"/>
    <dgm:cxn modelId="{AF6DEB92-CB25-49CB-BF09-68BEBED38C8B}" srcId="{B9892695-644B-4D60-B27A-6A62ECE437FE}" destId="{30957C03-9823-4CA9-A3E9-BCE1E82DB369}" srcOrd="2" destOrd="0" parTransId="{FE32435B-6ABD-4D52-9CAE-591F315832A4}" sibTransId="{333D55E2-E839-473C-9161-4613951F5DC3}"/>
    <dgm:cxn modelId="{5AD3B796-F287-454A-94DD-1896D06C9C9B}" type="presOf" srcId="{30957C03-9823-4CA9-A3E9-BCE1E82DB369}" destId="{046A9B85-BA67-4367-884C-7B44A8D1D2C8}" srcOrd="0" destOrd="0" presId="urn:microsoft.com/office/officeart/2008/layout/LinedList"/>
    <dgm:cxn modelId="{7FD38997-6442-490C-AB4A-3679077F4640}" srcId="{B9892695-644B-4D60-B27A-6A62ECE437FE}" destId="{031A8914-4294-42C4-84B0-F2EE4E37322B}" srcOrd="5" destOrd="0" parTransId="{FC5CF4D4-AF62-4D65-8E9E-4CFE06A42407}" sibTransId="{DD127351-D8FB-4338-8694-21F3BD069B07}"/>
    <dgm:cxn modelId="{2F6D9CAC-41BB-4BBB-A4CC-0E71FB069EE8}" srcId="{B9892695-644B-4D60-B27A-6A62ECE437FE}" destId="{6E0239D1-E3FA-4677-9FE3-3A33CA3509F0}" srcOrd="0" destOrd="0" parTransId="{D8DC9C6C-A64F-43DE-BFDB-095BD60DF35F}" sibTransId="{1885A47F-F53B-498C-9441-452CE31630E9}"/>
    <dgm:cxn modelId="{506AC7B8-33A1-44D5-8195-D2AFE400E9C1}" type="presOf" srcId="{F1B0077B-1FEE-46CF-B437-7B7E91E97C74}" destId="{AE3496B0-0FCE-4216-AB7A-132901EF907B}" srcOrd="0" destOrd="0" presId="urn:microsoft.com/office/officeart/2008/layout/LinedList"/>
    <dgm:cxn modelId="{F28089BE-994E-4781-A457-D98209D00CA0}" srcId="{B9892695-644B-4D60-B27A-6A62ECE437FE}" destId="{F1B0077B-1FEE-46CF-B437-7B7E91E97C74}" srcOrd="6" destOrd="0" parTransId="{5773C47D-B4EE-45CF-9CAB-9A8453CF82B3}" sibTransId="{F818C36D-E7A3-4A09-89F9-DEF1C7F7CF3E}"/>
    <dgm:cxn modelId="{2FA017CD-6BBE-4E22-877E-BD167E02B5C5}" srcId="{B9892695-644B-4D60-B27A-6A62ECE437FE}" destId="{0BF3C641-7353-46A1-A03A-C9C0C29A28EB}" srcOrd="3" destOrd="0" parTransId="{08B0FA46-89B8-401E-AA61-F35FC8F30E2C}" sibTransId="{F601D843-7148-4E96-8F11-88A658FD3564}"/>
    <dgm:cxn modelId="{68A5C6DC-3F39-4C2A-AB8E-2C92C75AC70A}" srcId="{B9892695-644B-4D60-B27A-6A62ECE437FE}" destId="{1CC8BDEF-5D6F-4DF0-88DD-3CD4E7300217}" srcOrd="1" destOrd="0" parTransId="{B5871578-AF67-4F5B-B138-F7BFC04C723A}" sibTransId="{16C3A819-0D56-413C-9F8A-810DA4F8059B}"/>
    <dgm:cxn modelId="{A29932F0-8FEB-4B79-AEF3-24D112B641A0}" type="presOf" srcId="{031A8914-4294-42C4-84B0-F2EE4E37322B}" destId="{D7017642-3B78-4836-A4F3-3A8B12A51E0F}" srcOrd="0" destOrd="0" presId="urn:microsoft.com/office/officeart/2008/layout/LinedList"/>
    <dgm:cxn modelId="{1A06CBF5-932B-42A4-ADF7-0F066C124A7C}" type="presOf" srcId="{B9892695-644B-4D60-B27A-6A62ECE437FE}" destId="{C77E4985-ED23-4780-8995-60EDA13FE804}" srcOrd="0" destOrd="0" presId="urn:microsoft.com/office/officeart/2008/layout/LinedList"/>
    <dgm:cxn modelId="{7A6E7D1E-A435-4D3F-B011-D5A5522FBB11}" type="presParOf" srcId="{C77E4985-ED23-4780-8995-60EDA13FE804}" destId="{9813FE8F-3450-4CD2-9C9E-B9903B260B1D}" srcOrd="0" destOrd="0" presId="urn:microsoft.com/office/officeart/2008/layout/LinedList"/>
    <dgm:cxn modelId="{8D75815C-229F-4F5F-A48C-D29267F10578}" type="presParOf" srcId="{C77E4985-ED23-4780-8995-60EDA13FE804}" destId="{B20C3A3C-7FD4-48B9-A5F7-16A837C823F4}" srcOrd="1" destOrd="0" presId="urn:microsoft.com/office/officeart/2008/layout/LinedList"/>
    <dgm:cxn modelId="{25D7CDAA-1A24-426F-B14E-DDEAC9AFDD88}" type="presParOf" srcId="{B20C3A3C-7FD4-48B9-A5F7-16A837C823F4}" destId="{6EA13E3F-55B3-44DE-A7F5-745DE9FA0DF6}" srcOrd="0" destOrd="0" presId="urn:microsoft.com/office/officeart/2008/layout/LinedList"/>
    <dgm:cxn modelId="{B3FAC2ED-A450-432E-9A32-2E34E372966A}" type="presParOf" srcId="{B20C3A3C-7FD4-48B9-A5F7-16A837C823F4}" destId="{8C9E9DE1-CA0B-49C7-B7B7-073EADB841D7}" srcOrd="1" destOrd="0" presId="urn:microsoft.com/office/officeart/2008/layout/LinedList"/>
    <dgm:cxn modelId="{FC174EB0-9B94-44B4-84E2-FF4F711ACBBA}" type="presParOf" srcId="{C77E4985-ED23-4780-8995-60EDA13FE804}" destId="{C29E2698-3FC5-4A15-9895-2235A51CBB2A}" srcOrd="2" destOrd="0" presId="urn:microsoft.com/office/officeart/2008/layout/LinedList"/>
    <dgm:cxn modelId="{B08FDA61-2A37-4E76-B9EE-162A39D5B3F4}" type="presParOf" srcId="{C77E4985-ED23-4780-8995-60EDA13FE804}" destId="{A485375D-80C6-4B9C-AA38-00833825BC52}" srcOrd="3" destOrd="0" presId="urn:microsoft.com/office/officeart/2008/layout/LinedList"/>
    <dgm:cxn modelId="{99432E2D-D5A6-4FB7-8506-58D2C9C2AB4E}" type="presParOf" srcId="{A485375D-80C6-4B9C-AA38-00833825BC52}" destId="{33F96688-A4EA-413E-8DB4-BA466A34BD9D}" srcOrd="0" destOrd="0" presId="urn:microsoft.com/office/officeart/2008/layout/LinedList"/>
    <dgm:cxn modelId="{330E24B5-C9D8-46E9-8704-2E093F9E9024}" type="presParOf" srcId="{A485375D-80C6-4B9C-AA38-00833825BC52}" destId="{B5AA2C21-0D11-403A-B7B0-6DF47B5A9BF7}" srcOrd="1" destOrd="0" presId="urn:microsoft.com/office/officeart/2008/layout/LinedList"/>
    <dgm:cxn modelId="{E837D899-1633-4A7C-BA08-0C42DE3D3CBB}" type="presParOf" srcId="{C77E4985-ED23-4780-8995-60EDA13FE804}" destId="{E12FA07A-0214-477B-9338-6FE2768EE1B3}" srcOrd="4" destOrd="0" presId="urn:microsoft.com/office/officeart/2008/layout/LinedList"/>
    <dgm:cxn modelId="{F488E885-4A5A-4E4D-9B04-128FE7AFD52F}" type="presParOf" srcId="{C77E4985-ED23-4780-8995-60EDA13FE804}" destId="{B6242812-7ED3-4B5B-8721-727349C01E1E}" srcOrd="5" destOrd="0" presId="urn:microsoft.com/office/officeart/2008/layout/LinedList"/>
    <dgm:cxn modelId="{0E20FC67-DF75-4B93-9463-84F3DDCCD4AC}" type="presParOf" srcId="{B6242812-7ED3-4B5B-8721-727349C01E1E}" destId="{046A9B85-BA67-4367-884C-7B44A8D1D2C8}" srcOrd="0" destOrd="0" presId="urn:microsoft.com/office/officeart/2008/layout/LinedList"/>
    <dgm:cxn modelId="{835C21D0-66D5-470B-8830-A13636987361}" type="presParOf" srcId="{B6242812-7ED3-4B5B-8721-727349C01E1E}" destId="{10BC8DC6-1577-4350-92D1-9C04733BAF70}" srcOrd="1" destOrd="0" presId="urn:microsoft.com/office/officeart/2008/layout/LinedList"/>
    <dgm:cxn modelId="{D38BCF59-E2AE-4D9A-B40B-DFE08E9F0414}" type="presParOf" srcId="{C77E4985-ED23-4780-8995-60EDA13FE804}" destId="{5C06230F-FA06-4AC6-A59B-C0DDC2ED88C1}" srcOrd="6" destOrd="0" presId="urn:microsoft.com/office/officeart/2008/layout/LinedList"/>
    <dgm:cxn modelId="{C04FA7AC-AE09-4D26-914A-B8AC523E0169}" type="presParOf" srcId="{C77E4985-ED23-4780-8995-60EDA13FE804}" destId="{5CB6F123-0B9F-42A7-9D54-FE118351AFB5}" srcOrd="7" destOrd="0" presId="urn:microsoft.com/office/officeart/2008/layout/LinedList"/>
    <dgm:cxn modelId="{CE648A86-907C-4C8E-BA52-4903F802E6FA}" type="presParOf" srcId="{5CB6F123-0B9F-42A7-9D54-FE118351AFB5}" destId="{52E2E397-D91B-4C27-9DB5-FD803AAA3581}" srcOrd="0" destOrd="0" presId="urn:microsoft.com/office/officeart/2008/layout/LinedList"/>
    <dgm:cxn modelId="{83322869-BC30-4682-9B58-C3B330793524}" type="presParOf" srcId="{5CB6F123-0B9F-42A7-9D54-FE118351AFB5}" destId="{98D9FE46-6E4A-4882-848A-292FB40CDED7}" srcOrd="1" destOrd="0" presId="urn:microsoft.com/office/officeart/2008/layout/LinedList"/>
    <dgm:cxn modelId="{3CDAE231-A069-4DAA-8C57-7E1410D4732F}" type="presParOf" srcId="{C77E4985-ED23-4780-8995-60EDA13FE804}" destId="{7CDD2F19-3655-453D-9393-E5B6341CBF36}" srcOrd="8" destOrd="0" presId="urn:microsoft.com/office/officeart/2008/layout/LinedList"/>
    <dgm:cxn modelId="{8075E237-D11D-441E-B248-B75F50B595BA}" type="presParOf" srcId="{C77E4985-ED23-4780-8995-60EDA13FE804}" destId="{3D0717E2-5914-4C97-A9E9-B74ADD8AF74C}" srcOrd="9" destOrd="0" presId="urn:microsoft.com/office/officeart/2008/layout/LinedList"/>
    <dgm:cxn modelId="{518B5E40-6F77-4885-8B4D-8601A32617EC}" type="presParOf" srcId="{3D0717E2-5914-4C97-A9E9-B74ADD8AF74C}" destId="{816CB202-2BC9-4BF1-8D4E-EE6EADC86F6B}" srcOrd="0" destOrd="0" presId="urn:microsoft.com/office/officeart/2008/layout/LinedList"/>
    <dgm:cxn modelId="{AAB88BEF-81FF-4BAE-A19A-F2A5336F35ED}" type="presParOf" srcId="{3D0717E2-5914-4C97-A9E9-B74ADD8AF74C}" destId="{8B8C15C9-4784-40C0-B5B7-4D69BF82A366}" srcOrd="1" destOrd="0" presId="urn:microsoft.com/office/officeart/2008/layout/LinedList"/>
    <dgm:cxn modelId="{4DFAAE9E-7BE6-44CA-AFB0-3265C48FA617}" type="presParOf" srcId="{C77E4985-ED23-4780-8995-60EDA13FE804}" destId="{983E027D-7BD8-4C99-88D7-F3B4D87DD2FE}" srcOrd="10" destOrd="0" presId="urn:microsoft.com/office/officeart/2008/layout/LinedList"/>
    <dgm:cxn modelId="{FB313F06-85F1-423B-BDD8-8235ECE2F7F2}" type="presParOf" srcId="{C77E4985-ED23-4780-8995-60EDA13FE804}" destId="{65CDF7EE-F320-460B-8C8C-6F66CA552E3D}" srcOrd="11" destOrd="0" presId="urn:microsoft.com/office/officeart/2008/layout/LinedList"/>
    <dgm:cxn modelId="{B91E6757-1373-4755-A406-E7FCD5490E8C}" type="presParOf" srcId="{65CDF7EE-F320-460B-8C8C-6F66CA552E3D}" destId="{D7017642-3B78-4836-A4F3-3A8B12A51E0F}" srcOrd="0" destOrd="0" presId="urn:microsoft.com/office/officeart/2008/layout/LinedList"/>
    <dgm:cxn modelId="{55C70C70-53D0-4935-AF0E-737AABCC78A0}" type="presParOf" srcId="{65CDF7EE-F320-460B-8C8C-6F66CA552E3D}" destId="{41500587-CEBC-46E9-8163-45BBB6BDF560}" srcOrd="1" destOrd="0" presId="urn:microsoft.com/office/officeart/2008/layout/LinedList"/>
    <dgm:cxn modelId="{999F59CC-DE44-45E7-8A6A-CC0458002F21}" type="presParOf" srcId="{C77E4985-ED23-4780-8995-60EDA13FE804}" destId="{F9D6C02D-F40D-48E5-8780-F6A4896DA50D}" srcOrd="12" destOrd="0" presId="urn:microsoft.com/office/officeart/2008/layout/LinedList"/>
    <dgm:cxn modelId="{5DB40A37-EE9A-4351-BBE8-1B41C9679B3B}" type="presParOf" srcId="{C77E4985-ED23-4780-8995-60EDA13FE804}" destId="{735C3433-F158-48E9-8D87-9906BB3999C2}" srcOrd="13" destOrd="0" presId="urn:microsoft.com/office/officeart/2008/layout/LinedList"/>
    <dgm:cxn modelId="{520BE46D-75FE-4AEF-80E3-9F8C74B27841}" type="presParOf" srcId="{735C3433-F158-48E9-8D87-9906BB3999C2}" destId="{AE3496B0-0FCE-4216-AB7A-132901EF907B}" srcOrd="0" destOrd="0" presId="urn:microsoft.com/office/officeart/2008/layout/LinedList"/>
    <dgm:cxn modelId="{C82E7356-9C1E-40AC-A555-8F8FFAE52B25}" type="presParOf" srcId="{735C3433-F158-48E9-8D87-9906BB3999C2}" destId="{C5CA9996-75B6-4EDB-8154-6EA9FDE6687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7B5427F-9924-42C4-892E-B267D4B761F9}" type="doc">
      <dgm:prSet loTypeId="urn:microsoft.com/office/officeart/2005/8/layout/default" loCatId="list" qsTypeId="urn:microsoft.com/office/officeart/2005/8/quickstyle/3d1" qsCatId="3D" csTypeId="urn:microsoft.com/office/officeart/2005/8/colors/accent1_3" csCatId="accent1" phldr="1"/>
      <dgm:spPr/>
      <dgm:t>
        <a:bodyPr/>
        <a:lstStyle/>
        <a:p>
          <a:endParaRPr lang="en-US"/>
        </a:p>
      </dgm:t>
    </dgm:pt>
    <dgm:pt modelId="{774CAC62-A358-49A6-8B70-ADB6210818BF}">
      <dgm:prSet/>
      <dgm:spPr/>
      <dgm:t>
        <a:bodyPr/>
        <a:lstStyle/>
        <a:p>
          <a:r>
            <a:rPr lang="en-GB" b="1"/>
            <a:t>Are students and staff confident using technology to collaborate?</a:t>
          </a:r>
          <a:endParaRPr lang="en-US"/>
        </a:p>
      </dgm:t>
    </dgm:pt>
    <dgm:pt modelId="{B7DE64A6-B696-410F-9A01-0EDC119B563F}" type="parTrans" cxnId="{F909B0F0-35E3-4C9D-B7CE-D3293C5AC85B}">
      <dgm:prSet/>
      <dgm:spPr/>
      <dgm:t>
        <a:bodyPr/>
        <a:lstStyle/>
        <a:p>
          <a:endParaRPr lang="en-US"/>
        </a:p>
      </dgm:t>
    </dgm:pt>
    <dgm:pt modelId="{D66911E6-BB1C-4469-A266-C6F32CD7AC89}" type="sibTrans" cxnId="{F909B0F0-35E3-4C9D-B7CE-D3293C5AC85B}">
      <dgm:prSet/>
      <dgm:spPr/>
      <dgm:t>
        <a:bodyPr/>
        <a:lstStyle/>
        <a:p>
          <a:pPr>
            <a:lnSpc>
              <a:spcPct val="100000"/>
            </a:lnSpc>
          </a:pPr>
          <a:endParaRPr lang="en-US"/>
        </a:p>
      </dgm:t>
    </dgm:pt>
    <dgm:pt modelId="{01B107DE-D282-43A5-9ADB-AAA87ABBE170}">
      <dgm:prSet/>
      <dgm:spPr/>
      <dgm:t>
        <a:bodyPr/>
        <a:lstStyle/>
        <a:p>
          <a:r>
            <a:rPr lang="en-GB"/>
            <a:t>We will find this information out by: interviewing staff  and students</a:t>
          </a:r>
          <a:endParaRPr lang="en-US"/>
        </a:p>
      </dgm:t>
    </dgm:pt>
    <dgm:pt modelId="{6FB36B6A-6537-4767-8283-4B38E7230704}" type="parTrans" cxnId="{FC3A37F6-82B9-400F-B8A8-8012D07ACC09}">
      <dgm:prSet/>
      <dgm:spPr/>
      <dgm:t>
        <a:bodyPr/>
        <a:lstStyle/>
        <a:p>
          <a:endParaRPr lang="en-US"/>
        </a:p>
      </dgm:t>
    </dgm:pt>
    <dgm:pt modelId="{96D8BD28-6C61-4EDE-AF6B-8B23F761ED42}" type="sibTrans" cxnId="{FC3A37F6-82B9-400F-B8A8-8012D07ACC09}">
      <dgm:prSet/>
      <dgm:spPr/>
      <dgm:t>
        <a:bodyPr/>
        <a:lstStyle/>
        <a:p>
          <a:pPr>
            <a:lnSpc>
              <a:spcPct val="100000"/>
            </a:lnSpc>
          </a:pPr>
          <a:endParaRPr lang="en-US"/>
        </a:p>
      </dgm:t>
    </dgm:pt>
    <dgm:pt modelId="{4C98A09D-FD9B-4B44-B94F-2F4A951E78E0}">
      <dgm:prSet/>
      <dgm:spPr/>
      <dgm:t>
        <a:bodyPr/>
        <a:lstStyle/>
        <a:p>
          <a:r>
            <a:rPr lang="en-GB"/>
            <a:t>We will make Questionnaires, surveys, and read academic books and  articles</a:t>
          </a:r>
          <a:endParaRPr lang="en-US"/>
        </a:p>
      </dgm:t>
    </dgm:pt>
    <dgm:pt modelId="{65399ECD-3945-4DC7-8DF7-ABDD7CA51D08}" type="parTrans" cxnId="{F1A907FC-3D46-4D5D-AAEC-1D15B051C404}">
      <dgm:prSet/>
      <dgm:spPr/>
      <dgm:t>
        <a:bodyPr/>
        <a:lstStyle/>
        <a:p>
          <a:endParaRPr lang="en-US"/>
        </a:p>
      </dgm:t>
    </dgm:pt>
    <dgm:pt modelId="{7966A6AE-F06B-43FD-96F9-B9DD56F72BC8}" type="sibTrans" cxnId="{F1A907FC-3D46-4D5D-AAEC-1D15B051C404}">
      <dgm:prSet/>
      <dgm:spPr/>
      <dgm:t>
        <a:bodyPr/>
        <a:lstStyle/>
        <a:p>
          <a:pPr>
            <a:lnSpc>
              <a:spcPct val="100000"/>
            </a:lnSpc>
          </a:pPr>
          <a:endParaRPr lang="en-US"/>
        </a:p>
      </dgm:t>
    </dgm:pt>
    <dgm:pt modelId="{D0CB7EBE-D0AA-4C31-9C2D-218B98BB4D7F}">
      <dgm:prSet/>
      <dgm:spPr/>
      <dgm:t>
        <a:bodyPr/>
        <a:lstStyle/>
        <a:p>
          <a:r>
            <a:rPr lang="en-GB"/>
            <a:t>By finding out this information we will be able to compare the information we have found online and through interviewing, to gain knowledge and more of a understanding of what we will find out and why. </a:t>
          </a:r>
          <a:endParaRPr lang="en-US"/>
        </a:p>
      </dgm:t>
    </dgm:pt>
    <dgm:pt modelId="{E1B63C13-D686-4F35-BF30-2823F7795ABE}" type="parTrans" cxnId="{941BCA66-F43D-491B-9AD9-9CC01F48AF7F}">
      <dgm:prSet/>
      <dgm:spPr/>
      <dgm:t>
        <a:bodyPr/>
        <a:lstStyle/>
        <a:p>
          <a:endParaRPr lang="en-US"/>
        </a:p>
      </dgm:t>
    </dgm:pt>
    <dgm:pt modelId="{C91FD7FA-D188-46F9-9C67-A2A9859F1124}" type="sibTrans" cxnId="{941BCA66-F43D-491B-9AD9-9CC01F48AF7F}">
      <dgm:prSet/>
      <dgm:spPr/>
      <dgm:t>
        <a:bodyPr/>
        <a:lstStyle/>
        <a:p>
          <a:endParaRPr lang="en-US"/>
        </a:p>
      </dgm:t>
    </dgm:pt>
    <dgm:pt modelId="{DD9D71B1-4E60-442C-AB1B-B4392C1D4B92}" type="pres">
      <dgm:prSet presAssocID="{D7B5427F-9924-42C4-892E-B267D4B761F9}" presName="diagram" presStyleCnt="0">
        <dgm:presLayoutVars>
          <dgm:dir/>
          <dgm:resizeHandles val="exact"/>
        </dgm:presLayoutVars>
      </dgm:prSet>
      <dgm:spPr/>
    </dgm:pt>
    <dgm:pt modelId="{1F86DD06-C404-4883-859B-CBFA5515C7F6}" type="pres">
      <dgm:prSet presAssocID="{774CAC62-A358-49A6-8B70-ADB6210818BF}" presName="node" presStyleLbl="node1" presStyleIdx="0" presStyleCnt="4">
        <dgm:presLayoutVars>
          <dgm:bulletEnabled val="1"/>
        </dgm:presLayoutVars>
      </dgm:prSet>
      <dgm:spPr/>
    </dgm:pt>
    <dgm:pt modelId="{F1923DAE-3A82-4CA9-B35F-C1CF10C171BC}" type="pres">
      <dgm:prSet presAssocID="{D66911E6-BB1C-4469-A266-C6F32CD7AC89}" presName="sibTrans" presStyleCnt="0"/>
      <dgm:spPr/>
    </dgm:pt>
    <dgm:pt modelId="{96B76D5E-0ABF-435E-8680-FBD8F3EA8291}" type="pres">
      <dgm:prSet presAssocID="{01B107DE-D282-43A5-9ADB-AAA87ABBE170}" presName="node" presStyleLbl="node1" presStyleIdx="1" presStyleCnt="4">
        <dgm:presLayoutVars>
          <dgm:bulletEnabled val="1"/>
        </dgm:presLayoutVars>
      </dgm:prSet>
      <dgm:spPr/>
    </dgm:pt>
    <dgm:pt modelId="{D0C7BD46-7A18-48BB-921B-9BE6833C1C98}" type="pres">
      <dgm:prSet presAssocID="{96D8BD28-6C61-4EDE-AF6B-8B23F761ED42}" presName="sibTrans" presStyleCnt="0"/>
      <dgm:spPr/>
    </dgm:pt>
    <dgm:pt modelId="{D41495FB-1E3C-4D86-8357-A4AF77D40CDA}" type="pres">
      <dgm:prSet presAssocID="{4C98A09D-FD9B-4B44-B94F-2F4A951E78E0}" presName="node" presStyleLbl="node1" presStyleIdx="2" presStyleCnt="4">
        <dgm:presLayoutVars>
          <dgm:bulletEnabled val="1"/>
        </dgm:presLayoutVars>
      </dgm:prSet>
      <dgm:spPr/>
    </dgm:pt>
    <dgm:pt modelId="{CE333809-25B9-40C9-8B57-87919DAAACE5}" type="pres">
      <dgm:prSet presAssocID="{7966A6AE-F06B-43FD-96F9-B9DD56F72BC8}" presName="sibTrans" presStyleCnt="0"/>
      <dgm:spPr/>
    </dgm:pt>
    <dgm:pt modelId="{D3C20490-950B-403E-9E60-89FEDF9B8DBF}" type="pres">
      <dgm:prSet presAssocID="{D0CB7EBE-D0AA-4C31-9C2D-218B98BB4D7F}" presName="node" presStyleLbl="node1" presStyleIdx="3" presStyleCnt="4">
        <dgm:presLayoutVars>
          <dgm:bulletEnabled val="1"/>
        </dgm:presLayoutVars>
      </dgm:prSet>
      <dgm:spPr/>
    </dgm:pt>
  </dgm:ptLst>
  <dgm:cxnLst>
    <dgm:cxn modelId="{05D4F007-34CD-4FC6-B963-7EF2A59B93FD}" type="presOf" srcId="{774CAC62-A358-49A6-8B70-ADB6210818BF}" destId="{1F86DD06-C404-4883-859B-CBFA5515C7F6}" srcOrd="0" destOrd="0" presId="urn:microsoft.com/office/officeart/2005/8/layout/default"/>
    <dgm:cxn modelId="{941BCA66-F43D-491B-9AD9-9CC01F48AF7F}" srcId="{D7B5427F-9924-42C4-892E-B267D4B761F9}" destId="{D0CB7EBE-D0AA-4C31-9C2D-218B98BB4D7F}" srcOrd="3" destOrd="0" parTransId="{E1B63C13-D686-4F35-BF30-2823F7795ABE}" sibTransId="{C91FD7FA-D188-46F9-9C67-A2A9859F1124}"/>
    <dgm:cxn modelId="{41F1454E-9624-437F-B01D-44671DE1017D}" type="presOf" srcId="{4C98A09D-FD9B-4B44-B94F-2F4A951E78E0}" destId="{D41495FB-1E3C-4D86-8357-A4AF77D40CDA}" srcOrd="0" destOrd="0" presId="urn:microsoft.com/office/officeart/2005/8/layout/default"/>
    <dgm:cxn modelId="{EE5709E1-0CA9-42E1-927F-B59BC07AE3E2}" type="presOf" srcId="{D7B5427F-9924-42C4-892E-B267D4B761F9}" destId="{DD9D71B1-4E60-442C-AB1B-B4392C1D4B92}" srcOrd="0" destOrd="0" presId="urn:microsoft.com/office/officeart/2005/8/layout/default"/>
    <dgm:cxn modelId="{D46F7CE5-5626-40B6-B667-E4CEBC257ED4}" type="presOf" srcId="{01B107DE-D282-43A5-9ADB-AAA87ABBE170}" destId="{96B76D5E-0ABF-435E-8680-FBD8F3EA8291}" srcOrd="0" destOrd="0" presId="urn:microsoft.com/office/officeart/2005/8/layout/default"/>
    <dgm:cxn modelId="{F909B0F0-35E3-4C9D-B7CE-D3293C5AC85B}" srcId="{D7B5427F-9924-42C4-892E-B267D4B761F9}" destId="{774CAC62-A358-49A6-8B70-ADB6210818BF}" srcOrd="0" destOrd="0" parTransId="{B7DE64A6-B696-410F-9A01-0EDC119B563F}" sibTransId="{D66911E6-BB1C-4469-A266-C6F32CD7AC89}"/>
    <dgm:cxn modelId="{FC3A37F6-82B9-400F-B8A8-8012D07ACC09}" srcId="{D7B5427F-9924-42C4-892E-B267D4B761F9}" destId="{01B107DE-D282-43A5-9ADB-AAA87ABBE170}" srcOrd="1" destOrd="0" parTransId="{6FB36B6A-6537-4767-8283-4B38E7230704}" sibTransId="{96D8BD28-6C61-4EDE-AF6B-8B23F761ED42}"/>
    <dgm:cxn modelId="{F1A907FC-3D46-4D5D-AAEC-1D15B051C404}" srcId="{D7B5427F-9924-42C4-892E-B267D4B761F9}" destId="{4C98A09D-FD9B-4B44-B94F-2F4A951E78E0}" srcOrd="2" destOrd="0" parTransId="{65399ECD-3945-4DC7-8DF7-ABDD7CA51D08}" sibTransId="{7966A6AE-F06B-43FD-96F9-B9DD56F72BC8}"/>
    <dgm:cxn modelId="{C69F81FD-41A9-4D22-9E4A-AC113CAF52D6}" type="presOf" srcId="{D0CB7EBE-D0AA-4C31-9C2D-218B98BB4D7F}" destId="{D3C20490-950B-403E-9E60-89FEDF9B8DBF}" srcOrd="0" destOrd="0" presId="urn:microsoft.com/office/officeart/2005/8/layout/default"/>
    <dgm:cxn modelId="{3A09DEBC-525B-4D4C-8C7B-10543BD83D90}" type="presParOf" srcId="{DD9D71B1-4E60-442C-AB1B-B4392C1D4B92}" destId="{1F86DD06-C404-4883-859B-CBFA5515C7F6}" srcOrd="0" destOrd="0" presId="urn:microsoft.com/office/officeart/2005/8/layout/default"/>
    <dgm:cxn modelId="{0FE3061C-FF1A-44C9-AE9D-8721F0DA3EA9}" type="presParOf" srcId="{DD9D71B1-4E60-442C-AB1B-B4392C1D4B92}" destId="{F1923DAE-3A82-4CA9-B35F-C1CF10C171BC}" srcOrd="1" destOrd="0" presId="urn:microsoft.com/office/officeart/2005/8/layout/default"/>
    <dgm:cxn modelId="{A1EFE18A-A0E5-4CE7-AD3B-184DE8BE9F46}" type="presParOf" srcId="{DD9D71B1-4E60-442C-AB1B-B4392C1D4B92}" destId="{96B76D5E-0ABF-435E-8680-FBD8F3EA8291}" srcOrd="2" destOrd="0" presId="urn:microsoft.com/office/officeart/2005/8/layout/default"/>
    <dgm:cxn modelId="{9D842ECD-DB42-49ED-BD95-72FB46E96213}" type="presParOf" srcId="{DD9D71B1-4E60-442C-AB1B-B4392C1D4B92}" destId="{D0C7BD46-7A18-48BB-921B-9BE6833C1C98}" srcOrd="3" destOrd="0" presId="urn:microsoft.com/office/officeart/2005/8/layout/default"/>
    <dgm:cxn modelId="{8EDEAD13-88AB-4F58-AC5A-95E54F848C8E}" type="presParOf" srcId="{DD9D71B1-4E60-442C-AB1B-B4392C1D4B92}" destId="{D41495FB-1E3C-4D86-8357-A4AF77D40CDA}" srcOrd="4" destOrd="0" presId="urn:microsoft.com/office/officeart/2005/8/layout/default"/>
    <dgm:cxn modelId="{0817013E-056B-46C9-AF52-D54B5F1D8CBC}" type="presParOf" srcId="{DD9D71B1-4E60-442C-AB1B-B4392C1D4B92}" destId="{CE333809-25B9-40C9-8B57-87919DAAACE5}" srcOrd="5" destOrd="0" presId="urn:microsoft.com/office/officeart/2005/8/layout/default"/>
    <dgm:cxn modelId="{40A4EDBA-73C8-4F1D-8F3E-EF8698BD9865}" type="presParOf" srcId="{DD9D71B1-4E60-442C-AB1B-B4392C1D4B92}" destId="{D3C20490-950B-403E-9E60-89FEDF9B8DBF}"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F66ACF3-62CD-496B-A688-4F23F5FF7040}" type="doc">
      <dgm:prSet loTypeId="urn:microsoft.com/office/officeart/2008/layout/AlternatingHexagons" loCatId="list" qsTypeId="urn:microsoft.com/office/officeart/2005/8/quickstyle/3d1" qsCatId="3D" csTypeId="urn:microsoft.com/office/officeart/2005/8/colors/accent1_2" csCatId="accent1" phldr="1"/>
      <dgm:spPr/>
    </dgm:pt>
    <dgm:pt modelId="{9B80DC31-6259-45B4-8F6E-6417049FD23C}">
      <dgm:prSet phldrT="[Text]" phldr="0"/>
      <dgm:spPr/>
      <dgm:t>
        <a:bodyPr/>
        <a:lstStyle/>
        <a:p>
          <a:r>
            <a:rPr lang="en-GB">
              <a:latin typeface="Neue Haas Grotesk Text Pro"/>
            </a:rPr>
            <a:t>Who</a:t>
          </a:r>
          <a:endParaRPr lang="en-GB"/>
        </a:p>
      </dgm:t>
    </dgm:pt>
    <dgm:pt modelId="{29E9C80E-C5DA-4568-97AD-17A263255781}" type="parTrans" cxnId="{A800BDE9-2B0C-44FA-B7DB-12B4D638D899}">
      <dgm:prSet/>
      <dgm:spPr/>
    </dgm:pt>
    <dgm:pt modelId="{F3545B49-A72B-4D1B-87A8-A4B77587367F}" type="sibTrans" cxnId="{A800BDE9-2B0C-44FA-B7DB-12B4D638D899}">
      <dgm:prSet/>
      <dgm:spPr/>
      <dgm:t>
        <a:bodyPr/>
        <a:lstStyle/>
        <a:p>
          <a:endParaRPr lang="en-US"/>
        </a:p>
        <a:p>
          <a:endParaRPr lang="en-GB"/>
        </a:p>
      </dgm:t>
    </dgm:pt>
    <dgm:pt modelId="{7B92DACC-6657-48FB-8493-347CFB106BD8}">
      <dgm:prSet phldrT="[Text]" phldr="0"/>
      <dgm:spPr/>
      <dgm:t>
        <a:bodyPr/>
        <a:lstStyle/>
        <a:p>
          <a:r>
            <a:rPr lang="en-GB">
              <a:latin typeface="Neue Haas Grotesk Text Pro"/>
            </a:rPr>
            <a:t>How</a:t>
          </a:r>
          <a:endParaRPr lang="en-GB"/>
        </a:p>
      </dgm:t>
    </dgm:pt>
    <dgm:pt modelId="{C3D8BD34-BA43-4388-95F7-7A7993F13913}" type="parTrans" cxnId="{B41E9E5B-4698-449D-B6AE-E0325A0593D1}">
      <dgm:prSet/>
      <dgm:spPr/>
    </dgm:pt>
    <dgm:pt modelId="{9A1ACBE3-3389-4218-BA91-F629FC257CAC}" type="sibTrans" cxnId="{B41E9E5B-4698-449D-B6AE-E0325A0593D1}">
      <dgm:prSet/>
      <dgm:spPr/>
      <dgm:t>
        <a:bodyPr/>
        <a:lstStyle/>
        <a:p>
          <a:endParaRPr lang="en-US"/>
        </a:p>
        <a:p>
          <a:endParaRPr lang="en-GB"/>
        </a:p>
      </dgm:t>
    </dgm:pt>
    <dgm:pt modelId="{1BC2D5B4-D0E6-42F4-AD81-784B5F4DCBC9}">
      <dgm:prSet phldr="0"/>
      <dgm:spPr/>
      <dgm:t>
        <a:bodyPr/>
        <a:lstStyle/>
        <a:p>
          <a:pPr rtl="0"/>
          <a:r>
            <a:rPr lang="en-GB">
              <a:latin typeface="Neue Haas Grotesk Text Pro"/>
            </a:rPr>
            <a:t>What</a:t>
          </a:r>
        </a:p>
      </dgm:t>
    </dgm:pt>
    <dgm:pt modelId="{A64BA1E5-A0A5-4E04-9AB0-9584B35BA4B5}" type="parTrans" cxnId="{60F285ED-03F3-4702-998F-9914BA019017}">
      <dgm:prSet/>
      <dgm:spPr/>
    </dgm:pt>
    <dgm:pt modelId="{667B15C4-7B50-48C5-B1F3-8A7B5B27A064}" type="sibTrans" cxnId="{60F285ED-03F3-4702-998F-9914BA019017}">
      <dgm:prSet/>
      <dgm:spPr/>
      <dgm:t>
        <a:bodyPr/>
        <a:lstStyle/>
        <a:p>
          <a:endParaRPr lang="en-US"/>
        </a:p>
        <a:p>
          <a:endParaRPr lang="en-GB"/>
        </a:p>
      </dgm:t>
    </dgm:pt>
    <dgm:pt modelId="{9B3C7B4E-D852-426A-A528-17A89701A621}" type="pres">
      <dgm:prSet presAssocID="{4F66ACF3-62CD-496B-A688-4F23F5FF7040}" presName="Name0" presStyleCnt="0">
        <dgm:presLayoutVars>
          <dgm:chMax/>
          <dgm:chPref/>
          <dgm:dir/>
          <dgm:animLvl val="lvl"/>
        </dgm:presLayoutVars>
      </dgm:prSet>
      <dgm:spPr/>
    </dgm:pt>
    <dgm:pt modelId="{80F99580-1A8A-4DB8-B556-745419766D60}" type="pres">
      <dgm:prSet presAssocID="{1BC2D5B4-D0E6-42F4-AD81-784B5F4DCBC9}" presName="composite" presStyleCnt="0"/>
      <dgm:spPr/>
    </dgm:pt>
    <dgm:pt modelId="{A61F4011-2432-4194-9994-13556E168BB5}" type="pres">
      <dgm:prSet presAssocID="{1BC2D5B4-D0E6-42F4-AD81-784B5F4DCBC9}" presName="Parent1" presStyleLbl="node1" presStyleIdx="0" presStyleCnt="6">
        <dgm:presLayoutVars>
          <dgm:chMax val="1"/>
          <dgm:chPref val="1"/>
          <dgm:bulletEnabled val="1"/>
        </dgm:presLayoutVars>
      </dgm:prSet>
      <dgm:spPr/>
    </dgm:pt>
    <dgm:pt modelId="{A568C959-89B8-476F-B496-DDCFC5A94A2F}" type="pres">
      <dgm:prSet presAssocID="{1BC2D5B4-D0E6-42F4-AD81-784B5F4DCBC9}" presName="Childtext1" presStyleLbl="revTx" presStyleIdx="0" presStyleCnt="3">
        <dgm:presLayoutVars>
          <dgm:chMax val="0"/>
          <dgm:chPref val="0"/>
          <dgm:bulletEnabled val="1"/>
        </dgm:presLayoutVars>
      </dgm:prSet>
      <dgm:spPr/>
    </dgm:pt>
    <dgm:pt modelId="{22BD3EAC-9BFD-425A-A497-B5DAA37AA7F7}" type="pres">
      <dgm:prSet presAssocID="{1BC2D5B4-D0E6-42F4-AD81-784B5F4DCBC9}" presName="BalanceSpacing" presStyleCnt="0"/>
      <dgm:spPr/>
    </dgm:pt>
    <dgm:pt modelId="{5BBF3FC4-661F-488A-9187-C9D944A9BFC8}" type="pres">
      <dgm:prSet presAssocID="{1BC2D5B4-D0E6-42F4-AD81-784B5F4DCBC9}" presName="BalanceSpacing1" presStyleCnt="0"/>
      <dgm:spPr/>
    </dgm:pt>
    <dgm:pt modelId="{5E44D22C-B46E-4689-9345-DAE0699268C7}" type="pres">
      <dgm:prSet presAssocID="{667B15C4-7B50-48C5-B1F3-8A7B5B27A064}" presName="Accent1Text" presStyleLbl="node1" presStyleIdx="1" presStyleCnt="6"/>
      <dgm:spPr/>
    </dgm:pt>
    <dgm:pt modelId="{43572AC0-87F9-459A-BB76-7438FAA87454}" type="pres">
      <dgm:prSet presAssocID="{667B15C4-7B50-48C5-B1F3-8A7B5B27A064}" presName="spaceBetweenRectangles" presStyleCnt="0"/>
      <dgm:spPr/>
    </dgm:pt>
    <dgm:pt modelId="{B3E0FDE8-E0B4-4482-874B-F8016FF2FE95}" type="pres">
      <dgm:prSet presAssocID="{9B80DC31-6259-45B4-8F6E-6417049FD23C}" presName="composite" presStyleCnt="0"/>
      <dgm:spPr/>
    </dgm:pt>
    <dgm:pt modelId="{DACFE7A3-9FEF-4772-80D9-53979E4EC34C}" type="pres">
      <dgm:prSet presAssocID="{9B80DC31-6259-45B4-8F6E-6417049FD23C}" presName="Parent1" presStyleLbl="node1" presStyleIdx="2" presStyleCnt="6">
        <dgm:presLayoutVars>
          <dgm:chMax val="1"/>
          <dgm:chPref val="1"/>
          <dgm:bulletEnabled val="1"/>
        </dgm:presLayoutVars>
      </dgm:prSet>
      <dgm:spPr/>
    </dgm:pt>
    <dgm:pt modelId="{EE214916-F5FE-42DC-BA96-700EEB7DCCF6}" type="pres">
      <dgm:prSet presAssocID="{9B80DC31-6259-45B4-8F6E-6417049FD23C}" presName="Childtext1" presStyleLbl="revTx" presStyleIdx="1" presStyleCnt="3">
        <dgm:presLayoutVars>
          <dgm:chMax val="0"/>
          <dgm:chPref val="0"/>
          <dgm:bulletEnabled val="1"/>
        </dgm:presLayoutVars>
      </dgm:prSet>
      <dgm:spPr/>
    </dgm:pt>
    <dgm:pt modelId="{5E399BED-F987-49DF-9C8E-179A487CA8C8}" type="pres">
      <dgm:prSet presAssocID="{9B80DC31-6259-45B4-8F6E-6417049FD23C}" presName="BalanceSpacing" presStyleCnt="0"/>
      <dgm:spPr/>
    </dgm:pt>
    <dgm:pt modelId="{CEE3DDF9-4FE2-411A-A976-B79CFF860C58}" type="pres">
      <dgm:prSet presAssocID="{9B80DC31-6259-45B4-8F6E-6417049FD23C}" presName="BalanceSpacing1" presStyleCnt="0"/>
      <dgm:spPr/>
    </dgm:pt>
    <dgm:pt modelId="{DC7067F3-DD1C-4FBF-AFA3-8A4D8383EA15}" type="pres">
      <dgm:prSet presAssocID="{F3545B49-A72B-4D1B-87A8-A4B77587367F}" presName="Accent1Text" presStyleLbl="node1" presStyleIdx="3" presStyleCnt="6"/>
      <dgm:spPr/>
    </dgm:pt>
    <dgm:pt modelId="{29FAA9A8-4E4B-46F6-849F-BF145594F776}" type="pres">
      <dgm:prSet presAssocID="{F3545B49-A72B-4D1B-87A8-A4B77587367F}" presName="spaceBetweenRectangles" presStyleCnt="0"/>
      <dgm:spPr/>
    </dgm:pt>
    <dgm:pt modelId="{7448B7A7-1CEA-4D38-93AA-9487F23C93DA}" type="pres">
      <dgm:prSet presAssocID="{7B92DACC-6657-48FB-8493-347CFB106BD8}" presName="composite" presStyleCnt="0"/>
      <dgm:spPr/>
    </dgm:pt>
    <dgm:pt modelId="{F3353751-9608-48C5-81D3-7B1895EE1362}" type="pres">
      <dgm:prSet presAssocID="{7B92DACC-6657-48FB-8493-347CFB106BD8}" presName="Parent1" presStyleLbl="node1" presStyleIdx="4" presStyleCnt="6">
        <dgm:presLayoutVars>
          <dgm:chMax val="1"/>
          <dgm:chPref val="1"/>
          <dgm:bulletEnabled val="1"/>
        </dgm:presLayoutVars>
      </dgm:prSet>
      <dgm:spPr/>
    </dgm:pt>
    <dgm:pt modelId="{879CB797-8A9E-4CDA-B893-D3214C583966}" type="pres">
      <dgm:prSet presAssocID="{7B92DACC-6657-48FB-8493-347CFB106BD8}" presName="Childtext1" presStyleLbl="revTx" presStyleIdx="2" presStyleCnt="3">
        <dgm:presLayoutVars>
          <dgm:chMax val="0"/>
          <dgm:chPref val="0"/>
          <dgm:bulletEnabled val="1"/>
        </dgm:presLayoutVars>
      </dgm:prSet>
      <dgm:spPr/>
    </dgm:pt>
    <dgm:pt modelId="{CCFA2A98-2A6A-4E62-A0F0-FE373748BD93}" type="pres">
      <dgm:prSet presAssocID="{7B92DACC-6657-48FB-8493-347CFB106BD8}" presName="BalanceSpacing" presStyleCnt="0"/>
      <dgm:spPr/>
    </dgm:pt>
    <dgm:pt modelId="{5E22B7EB-0CE7-4B68-A67D-E9ADF2C00AEA}" type="pres">
      <dgm:prSet presAssocID="{7B92DACC-6657-48FB-8493-347CFB106BD8}" presName="BalanceSpacing1" presStyleCnt="0"/>
      <dgm:spPr/>
    </dgm:pt>
    <dgm:pt modelId="{45B77BCB-7F1C-4D77-8A30-0B4332B1B15B}" type="pres">
      <dgm:prSet presAssocID="{9A1ACBE3-3389-4218-BA91-F629FC257CAC}" presName="Accent1Text" presStyleLbl="node1" presStyleIdx="5" presStyleCnt="6"/>
      <dgm:spPr/>
    </dgm:pt>
  </dgm:ptLst>
  <dgm:cxnLst>
    <dgm:cxn modelId="{B41E9E5B-4698-449D-B6AE-E0325A0593D1}" srcId="{4F66ACF3-62CD-496B-A688-4F23F5FF7040}" destId="{7B92DACC-6657-48FB-8493-347CFB106BD8}" srcOrd="2" destOrd="0" parTransId="{C3D8BD34-BA43-4388-95F7-7A7993F13913}" sibTransId="{9A1ACBE3-3389-4218-BA91-F629FC257CAC}"/>
    <dgm:cxn modelId="{E4BBCF50-939C-4358-AFB6-0202E6A4EF41}" type="presOf" srcId="{1BC2D5B4-D0E6-42F4-AD81-784B5F4DCBC9}" destId="{A61F4011-2432-4194-9994-13556E168BB5}" srcOrd="0" destOrd="0" presId="urn:microsoft.com/office/officeart/2008/layout/AlternatingHexagons"/>
    <dgm:cxn modelId="{7D1C8E58-ACD4-41E0-AD05-0456ED264BBC}" type="presOf" srcId="{9A1ACBE3-3389-4218-BA91-F629FC257CAC}" destId="{45B77BCB-7F1C-4D77-8A30-0B4332B1B15B}" srcOrd="0" destOrd="0" presId="urn:microsoft.com/office/officeart/2008/layout/AlternatingHexagons"/>
    <dgm:cxn modelId="{501DDE99-3556-42FB-BA46-5A3E080F4558}" type="presOf" srcId="{4F66ACF3-62CD-496B-A688-4F23F5FF7040}" destId="{9B3C7B4E-D852-426A-A528-17A89701A621}" srcOrd="0" destOrd="0" presId="urn:microsoft.com/office/officeart/2008/layout/AlternatingHexagons"/>
    <dgm:cxn modelId="{1FD2C29A-3BF4-4C56-A0F2-42CF0978572B}" type="presOf" srcId="{7B92DACC-6657-48FB-8493-347CFB106BD8}" destId="{F3353751-9608-48C5-81D3-7B1895EE1362}" srcOrd="0" destOrd="0" presId="urn:microsoft.com/office/officeart/2008/layout/AlternatingHexagons"/>
    <dgm:cxn modelId="{76CAFDB0-10CD-431B-AA9E-C1A2BF8D683A}" type="presOf" srcId="{667B15C4-7B50-48C5-B1F3-8A7B5B27A064}" destId="{5E44D22C-B46E-4689-9345-DAE0699268C7}" srcOrd="0" destOrd="0" presId="urn:microsoft.com/office/officeart/2008/layout/AlternatingHexagons"/>
    <dgm:cxn modelId="{57A07AE0-7BB3-4761-AAC5-73489F9FEA86}" type="presOf" srcId="{F3545B49-A72B-4D1B-87A8-A4B77587367F}" destId="{DC7067F3-DD1C-4FBF-AFA3-8A4D8383EA15}" srcOrd="0" destOrd="0" presId="urn:microsoft.com/office/officeart/2008/layout/AlternatingHexagons"/>
    <dgm:cxn modelId="{A800BDE9-2B0C-44FA-B7DB-12B4D638D899}" srcId="{4F66ACF3-62CD-496B-A688-4F23F5FF7040}" destId="{9B80DC31-6259-45B4-8F6E-6417049FD23C}" srcOrd="1" destOrd="0" parTransId="{29E9C80E-C5DA-4568-97AD-17A263255781}" sibTransId="{F3545B49-A72B-4D1B-87A8-A4B77587367F}"/>
    <dgm:cxn modelId="{16DCA8EC-9895-4150-882F-7526DF603851}" type="presOf" srcId="{9B80DC31-6259-45B4-8F6E-6417049FD23C}" destId="{DACFE7A3-9FEF-4772-80D9-53979E4EC34C}" srcOrd="0" destOrd="0" presId="urn:microsoft.com/office/officeart/2008/layout/AlternatingHexagons"/>
    <dgm:cxn modelId="{60F285ED-03F3-4702-998F-9914BA019017}" srcId="{4F66ACF3-62CD-496B-A688-4F23F5FF7040}" destId="{1BC2D5B4-D0E6-42F4-AD81-784B5F4DCBC9}" srcOrd="0" destOrd="0" parTransId="{A64BA1E5-A0A5-4E04-9AB0-9584B35BA4B5}" sibTransId="{667B15C4-7B50-48C5-B1F3-8A7B5B27A064}"/>
    <dgm:cxn modelId="{59381E2B-7AF0-415A-AC81-86986CCED326}" type="presParOf" srcId="{9B3C7B4E-D852-426A-A528-17A89701A621}" destId="{80F99580-1A8A-4DB8-B556-745419766D60}" srcOrd="0" destOrd="0" presId="urn:microsoft.com/office/officeart/2008/layout/AlternatingHexagons"/>
    <dgm:cxn modelId="{08A9270B-F9D7-4301-9966-0147243CAE1C}" type="presParOf" srcId="{80F99580-1A8A-4DB8-B556-745419766D60}" destId="{A61F4011-2432-4194-9994-13556E168BB5}" srcOrd="0" destOrd="0" presId="urn:microsoft.com/office/officeart/2008/layout/AlternatingHexagons"/>
    <dgm:cxn modelId="{84A79C51-6F0C-4BD9-B6D6-7FAC2EB64FE1}" type="presParOf" srcId="{80F99580-1A8A-4DB8-B556-745419766D60}" destId="{A568C959-89B8-476F-B496-DDCFC5A94A2F}" srcOrd="1" destOrd="0" presId="urn:microsoft.com/office/officeart/2008/layout/AlternatingHexagons"/>
    <dgm:cxn modelId="{DCCD3D27-CFC6-4344-ADA7-0028924C0040}" type="presParOf" srcId="{80F99580-1A8A-4DB8-B556-745419766D60}" destId="{22BD3EAC-9BFD-425A-A497-B5DAA37AA7F7}" srcOrd="2" destOrd="0" presId="urn:microsoft.com/office/officeart/2008/layout/AlternatingHexagons"/>
    <dgm:cxn modelId="{0D15272B-2378-4912-93CC-7205413EDA43}" type="presParOf" srcId="{80F99580-1A8A-4DB8-B556-745419766D60}" destId="{5BBF3FC4-661F-488A-9187-C9D944A9BFC8}" srcOrd="3" destOrd="0" presId="urn:microsoft.com/office/officeart/2008/layout/AlternatingHexagons"/>
    <dgm:cxn modelId="{86B14506-FB14-4DE6-9CC6-8120104EE017}" type="presParOf" srcId="{80F99580-1A8A-4DB8-B556-745419766D60}" destId="{5E44D22C-B46E-4689-9345-DAE0699268C7}" srcOrd="4" destOrd="0" presId="urn:microsoft.com/office/officeart/2008/layout/AlternatingHexagons"/>
    <dgm:cxn modelId="{C9E9A2E7-EDCF-41F9-9C8B-4B9EC0AB6EF7}" type="presParOf" srcId="{9B3C7B4E-D852-426A-A528-17A89701A621}" destId="{43572AC0-87F9-459A-BB76-7438FAA87454}" srcOrd="1" destOrd="0" presId="urn:microsoft.com/office/officeart/2008/layout/AlternatingHexagons"/>
    <dgm:cxn modelId="{161738AB-7D38-41C2-85CE-5DD32613CF29}" type="presParOf" srcId="{9B3C7B4E-D852-426A-A528-17A89701A621}" destId="{B3E0FDE8-E0B4-4482-874B-F8016FF2FE95}" srcOrd="2" destOrd="0" presId="urn:microsoft.com/office/officeart/2008/layout/AlternatingHexagons"/>
    <dgm:cxn modelId="{E06A2830-3806-4A19-982E-F20B458F46E6}" type="presParOf" srcId="{B3E0FDE8-E0B4-4482-874B-F8016FF2FE95}" destId="{DACFE7A3-9FEF-4772-80D9-53979E4EC34C}" srcOrd="0" destOrd="0" presId="urn:microsoft.com/office/officeart/2008/layout/AlternatingHexagons"/>
    <dgm:cxn modelId="{5CF1F4FB-240E-49AD-AEF1-AE2E595A0936}" type="presParOf" srcId="{B3E0FDE8-E0B4-4482-874B-F8016FF2FE95}" destId="{EE214916-F5FE-42DC-BA96-700EEB7DCCF6}" srcOrd="1" destOrd="0" presId="urn:microsoft.com/office/officeart/2008/layout/AlternatingHexagons"/>
    <dgm:cxn modelId="{DCDBCE74-BC54-4930-A235-5A95A5C40B84}" type="presParOf" srcId="{B3E0FDE8-E0B4-4482-874B-F8016FF2FE95}" destId="{5E399BED-F987-49DF-9C8E-179A487CA8C8}" srcOrd="2" destOrd="0" presId="urn:microsoft.com/office/officeart/2008/layout/AlternatingHexagons"/>
    <dgm:cxn modelId="{754E3973-1534-46AD-B931-A400883D5A76}" type="presParOf" srcId="{B3E0FDE8-E0B4-4482-874B-F8016FF2FE95}" destId="{CEE3DDF9-4FE2-411A-A976-B79CFF860C58}" srcOrd="3" destOrd="0" presId="urn:microsoft.com/office/officeart/2008/layout/AlternatingHexagons"/>
    <dgm:cxn modelId="{E9A8EB2D-F2F7-4D6B-9FCA-E671087AD3BE}" type="presParOf" srcId="{B3E0FDE8-E0B4-4482-874B-F8016FF2FE95}" destId="{DC7067F3-DD1C-4FBF-AFA3-8A4D8383EA15}" srcOrd="4" destOrd="0" presId="urn:microsoft.com/office/officeart/2008/layout/AlternatingHexagons"/>
    <dgm:cxn modelId="{9A85E50C-EAF0-4F80-819E-AC0AB86C594D}" type="presParOf" srcId="{9B3C7B4E-D852-426A-A528-17A89701A621}" destId="{29FAA9A8-4E4B-46F6-849F-BF145594F776}" srcOrd="3" destOrd="0" presId="urn:microsoft.com/office/officeart/2008/layout/AlternatingHexagons"/>
    <dgm:cxn modelId="{FF568201-B72D-48F5-96FA-B65B1EDD4551}" type="presParOf" srcId="{9B3C7B4E-D852-426A-A528-17A89701A621}" destId="{7448B7A7-1CEA-4D38-93AA-9487F23C93DA}" srcOrd="4" destOrd="0" presId="urn:microsoft.com/office/officeart/2008/layout/AlternatingHexagons"/>
    <dgm:cxn modelId="{1CBD0D05-9CCA-44EA-A351-016341753DF4}" type="presParOf" srcId="{7448B7A7-1CEA-4D38-93AA-9487F23C93DA}" destId="{F3353751-9608-48C5-81D3-7B1895EE1362}" srcOrd="0" destOrd="0" presId="urn:microsoft.com/office/officeart/2008/layout/AlternatingHexagons"/>
    <dgm:cxn modelId="{90D14E47-10AE-43B2-9CB2-9C3E6E6B4C16}" type="presParOf" srcId="{7448B7A7-1CEA-4D38-93AA-9487F23C93DA}" destId="{879CB797-8A9E-4CDA-B893-D3214C583966}" srcOrd="1" destOrd="0" presId="urn:microsoft.com/office/officeart/2008/layout/AlternatingHexagons"/>
    <dgm:cxn modelId="{A4FEC243-E8D4-46FE-BD75-353892E069ED}" type="presParOf" srcId="{7448B7A7-1CEA-4D38-93AA-9487F23C93DA}" destId="{CCFA2A98-2A6A-4E62-A0F0-FE373748BD93}" srcOrd="2" destOrd="0" presId="urn:microsoft.com/office/officeart/2008/layout/AlternatingHexagons"/>
    <dgm:cxn modelId="{DA0AD33C-1D23-417F-9414-895C1EE5F54A}" type="presParOf" srcId="{7448B7A7-1CEA-4D38-93AA-9487F23C93DA}" destId="{5E22B7EB-0CE7-4B68-A67D-E9ADF2C00AEA}" srcOrd="3" destOrd="0" presId="urn:microsoft.com/office/officeart/2008/layout/AlternatingHexagons"/>
    <dgm:cxn modelId="{2963A56B-2AA8-409B-99E0-876512014FBA}" type="presParOf" srcId="{7448B7A7-1CEA-4D38-93AA-9487F23C93DA}" destId="{45B77BCB-7F1C-4D77-8A30-0B4332B1B15B}" srcOrd="4" destOrd="0" presId="urn:microsoft.com/office/officeart/2008/layout/AlternatingHexagon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8BC2DAC-6618-4D90-9F1D-E66EBF85A266}"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E77C0786-3FE0-4449-BBDF-D1DFBF2BB5B9}">
      <dgm:prSet phldrT="[Text]" phldr="0"/>
      <dgm:spPr/>
      <dgm:t>
        <a:bodyPr/>
        <a:lstStyle/>
        <a:p>
          <a:pPr rtl="0"/>
          <a:r>
            <a:rPr lang="en-GB">
              <a:latin typeface="Calibri Light" panose="020F0302020204030204"/>
            </a:rPr>
            <a:t>The question was put to</a:t>
          </a:r>
          <a:endParaRPr lang="en-GB"/>
        </a:p>
      </dgm:t>
    </dgm:pt>
    <dgm:pt modelId="{B3704C0B-612D-4E9C-9903-E8D6BA283988}" type="parTrans" cxnId="{6769C91F-68C3-406E-86A9-D99C821697D7}">
      <dgm:prSet/>
      <dgm:spPr/>
      <dgm:t>
        <a:bodyPr/>
        <a:lstStyle/>
        <a:p>
          <a:endParaRPr lang="en-GB"/>
        </a:p>
      </dgm:t>
    </dgm:pt>
    <dgm:pt modelId="{592F7099-CF2E-44CD-92A7-3190DB7ADF9E}" type="sibTrans" cxnId="{6769C91F-68C3-406E-86A9-D99C821697D7}">
      <dgm:prSet/>
      <dgm:spPr/>
      <dgm:t>
        <a:bodyPr/>
        <a:lstStyle/>
        <a:p>
          <a:endParaRPr lang="en-GB"/>
        </a:p>
      </dgm:t>
    </dgm:pt>
    <dgm:pt modelId="{0171477D-BAD2-4DC0-8DA0-345FE76B7775}">
      <dgm:prSet phldrT="[Text]" phldr="0"/>
      <dgm:spPr/>
      <dgm:t>
        <a:bodyPr/>
        <a:lstStyle/>
        <a:p>
          <a:pPr rtl="0"/>
          <a:r>
            <a:rPr lang="en-GB">
              <a:latin typeface="Calibri Light" panose="020F0302020204030204"/>
            </a:rPr>
            <a:t>10 family member</a:t>
          </a:r>
          <a:endParaRPr lang="en-GB"/>
        </a:p>
      </dgm:t>
    </dgm:pt>
    <dgm:pt modelId="{44DB8118-7433-454C-89FF-E3E208CC5E58}" type="parTrans" cxnId="{E27FCDFA-9D7F-4641-B8CF-C258E81A8AF2}">
      <dgm:prSet/>
      <dgm:spPr/>
      <dgm:t>
        <a:bodyPr/>
        <a:lstStyle/>
        <a:p>
          <a:endParaRPr lang="en-GB"/>
        </a:p>
      </dgm:t>
    </dgm:pt>
    <dgm:pt modelId="{649528E7-A000-44E1-A790-A8FD72397F3C}" type="sibTrans" cxnId="{E27FCDFA-9D7F-4641-B8CF-C258E81A8AF2}">
      <dgm:prSet/>
      <dgm:spPr/>
      <dgm:t>
        <a:bodyPr/>
        <a:lstStyle/>
        <a:p>
          <a:endParaRPr lang="en-GB"/>
        </a:p>
      </dgm:t>
    </dgm:pt>
    <dgm:pt modelId="{8BEA1763-C3D6-42FD-A748-B2900988D1E7}">
      <dgm:prSet phldrT="[Text]" phldr="0"/>
      <dgm:spPr/>
      <dgm:t>
        <a:bodyPr/>
        <a:lstStyle/>
        <a:p>
          <a:pPr rtl="0"/>
          <a:r>
            <a:rPr lang="en-GB">
              <a:latin typeface="Calibri Light" panose="020F0302020204030204"/>
            </a:rPr>
            <a:t>5 Friends</a:t>
          </a:r>
          <a:endParaRPr lang="en-GB"/>
        </a:p>
      </dgm:t>
    </dgm:pt>
    <dgm:pt modelId="{F95460EC-F63C-4D0D-A99E-385B78D9F668}" type="parTrans" cxnId="{3E52EA12-83AA-44BF-ADBE-56A0367C60F5}">
      <dgm:prSet/>
      <dgm:spPr/>
      <dgm:t>
        <a:bodyPr/>
        <a:lstStyle/>
        <a:p>
          <a:endParaRPr lang="en-GB"/>
        </a:p>
      </dgm:t>
    </dgm:pt>
    <dgm:pt modelId="{6D116D54-613A-4490-8A24-CC9E5D3E11BD}" type="sibTrans" cxnId="{3E52EA12-83AA-44BF-ADBE-56A0367C60F5}">
      <dgm:prSet/>
      <dgm:spPr/>
      <dgm:t>
        <a:bodyPr/>
        <a:lstStyle/>
        <a:p>
          <a:endParaRPr lang="en-GB"/>
        </a:p>
      </dgm:t>
    </dgm:pt>
    <dgm:pt modelId="{C10FC43C-0AB9-48AB-B18C-B28D783CA5BE}">
      <dgm:prSet phldrT="[Text]" phldr="0"/>
      <dgm:spPr/>
      <dgm:t>
        <a:bodyPr/>
        <a:lstStyle/>
        <a:p>
          <a:pPr rtl="0"/>
          <a:r>
            <a:rPr lang="en-GB">
              <a:latin typeface="Calibri Light" panose="020F0302020204030204"/>
            </a:rPr>
            <a:t>5 work colleagues</a:t>
          </a:r>
          <a:endParaRPr lang="en-GB"/>
        </a:p>
      </dgm:t>
    </dgm:pt>
    <dgm:pt modelId="{AB9E8DA1-AADE-48C9-9DC7-A1CB63517C8F}" type="parTrans" cxnId="{430282E5-BBE6-4294-8A39-5E60FBF5A23C}">
      <dgm:prSet/>
      <dgm:spPr/>
      <dgm:t>
        <a:bodyPr/>
        <a:lstStyle/>
        <a:p>
          <a:endParaRPr lang="en-GB"/>
        </a:p>
      </dgm:t>
    </dgm:pt>
    <dgm:pt modelId="{71220D36-2C6C-4BF2-A79A-850BECD907E6}" type="sibTrans" cxnId="{430282E5-BBE6-4294-8A39-5E60FBF5A23C}">
      <dgm:prSet/>
      <dgm:spPr/>
      <dgm:t>
        <a:bodyPr/>
        <a:lstStyle/>
        <a:p>
          <a:endParaRPr lang="en-GB"/>
        </a:p>
      </dgm:t>
    </dgm:pt>
    <dgm:pt modelId="{15311DF1-9303-46B4-A411-62B3F5DF8735}" type="pres">
      <dgm:prSet presAssocID="{18BC2DAC-6618-4D90-9F1D-E66EBF85A266}" presName="hierChild1" presStyleCnt="0">
        <dgm:presLayoutVars>
          <dgm:orgChart val="1"/>
          <dgm:chPref val="1"/>
          <dgm:dir/>
          <dgm:animOne val="branch"/>
          <dgm:animLvl val="lvl"/>
          <dgm:resizeHandles/>
        </dgm:presLayoutVars>
      </dgm:prSet>
      <dgm:spPr/>
    </dgm:pt>
    <dgm:pt modelId="{BAC82B6A-D6A2-4C12-801D-86FF2A40BD74}" type="pres">
      <dgm:prSet presAssocID="{E77C0786-3FE0-4449-BBDF-D1DFBF2BB5B9}" presName="hierRoot1" presStyleCnt="0">
        <dgm:presLayoutVars>
          <dgm:hierBranch val="init"/>
        </dgm:presLayoutVars>
      </dgm:prSet>
      <dgm:spPr/>
    </dgm:pt>
    <dgm:pt modelId="{E531326A-9A62-40B9-8062-E87862061C1A}" type="pres">
      <dgm:prSet presAssocID="{E77C0786-3FE0-4449-BBDF-D1DFBF2BB5B9}" presName="rootComposite1" presStyleCnt="0"/>
      <dgm:spPr/>
    </dgm:pt>
    <dgm:pt modelId="{89B9E75B-440F-46C9-AFF8-DC72D50D8FED}" type="pres">
      <dgm:prSet presAssocID="{E77C0786-3FE0-4449-BBDF-D1DFBF2BB5B9}" presName="rootText1" presStyleLbl="node0" presStyleIdx="0" presStyleCnt="1">
        <dgm:presLayoutVars>
          <dgm:chPref val="3"/>
        </dgm:presLayoutVars>
      </dgm:prSet>
      <dgm:spPr/>
    </dgm:pt>
    <dgm:pt modelId="{5656E1C0-3844-4271-ACAF-D9F991CA2361}" type="pres">
      <dgm:prSet presAssocID="{E77C0786-3FE0-4449-BBDF-D1DFBF2BB5B9}" presName="rootConnector1" presStyleLbl="node1" presStyleIdx="0" presStyleCnt="0"/>
      <dgm:spPr/>
    </dgm:pt>
    <dgm:pt modelId="{C2846BA8-2138-4FE1-8EE7-CF9417AA32E5}" type="pres">
      <dgm:prSet presAssocID="{E77C0786-3FE0-4449-BBDF-D1DFBF2BB5B9}" presName="hierChild2" presStyleCnt="0"/>
      <dgm:spPr/>
    </dgm:pt>
    <dgm:pt modelId="{DFD2281A-ADF0-4A25-8C18-98BCE8151BB7}" type="pres">
      <dgm:prSet presAssocID="{44DB8118-7433-454C-89FF-E3E208CC5E58}" presName="Name37" presStyleLbl="parChTrans1D2" presStyleIdx="0" presStyleCnt="3"/>
      <dgm:spPr/>
    </dgm:pt>
    <dgm:pt modelId="{4FE904B3-EAB9-4CCA-A20E-5953C389A0AF}" type="pres">
      <dgm:prSet presAssocID="{0171477D-BAD2-4DC0-8DA0-345FE76B7775}" presName="hierRoot2" presStyleCnt="0">
        <dgm:presLayoutVars>
          <dgm:hierBranch val="init"/>
        </dgm:presLayoutVars>
      </dgm:prSet>
      <dgm:spPr/>
    </dgm:pt>
    <dgm:pt modelId="{1F5B97DF-8CC8-44BB-A8D5-246D2E29CA67}" type="pres">
      <dgm:prSet presAssocID="{0171477D-BAD2-4DC0-8DA0-345FE76B7775}" presName="rootComposite" presStyleCnt="0"/>
      <dgm:spPr/>
    </dgm:pt>
    <dgm:pt modelId="{E986F2E9-2430-4C6A-B5B1-422F8C1DB4F1}" type="pres">
      <dgm:prSet presAssocID="{0171477D-BAD2-4DC0-8DA0-345FE76B7775}" presName="rootText" presStyleLbl="node2" presStyleIdx="0" presStyleCnt="3">
        <dgm:presLayoutVars>
          <dgm:chPref val="3"/>
        </dgm:presLayoutVars>
      </dgm:prSet>
      <dgm:spPr/>
    </dgm:pt>
    <dgm:pt modelId="{FBE0994F-7F90-445C-83BB-687815CAEB29}" type="pres">
      <dgm:prSet presAssocID="{0171477D-BAD2-4DC0-8DA0-345FE76B7775}" presName="rootConnector" presStyleLbl="node2" presStyleIdx="0" presStyleCnt="3"/>
      <dgm:spPr/>
    </dgm:pt>
    <dgm:pt modelId="{F1270B76-F2D6-4E50-9F81-4CC5E9556BDC}" type="pres">
      <dgm:prSet presAssocID="{0171477D-BAD2-4DC0-8DA0-345FE76B7775}" presName="hierChild4" presStyleCnt="0"/>
      <dgm:spPr/>
    </dgm:pt>
    <dgm:pt modelId="{F4DB7F96-3649-43DD-A8E1-0C3FC01F0692}" type="pres">
      <dgm:prSet presAssocID="{0171477D-BAD2-4DC0-8DA0-345FE76B7775}" presName="hierChild5" presStyleCnt="0"/>
      <dgm:spPr/>
    </dgm:pt>
    <dgm:pt modelId="{E050B6A3-24F0-46BA-A2C7-9FEE3D0241D8}" type="pres">
      <dgm:prSet presAssocID="{F95460EC-F63C-4D0D-A99E-385B78D9F668}" presName="Name37" presStyleLbl="parChTrans1D2" presStyleIdx="1" presStyleCnt="3"/>
      <dgm:spPr/>
    </dgm:pt>
    <dgm:pt modelId="{78931270-4621-4264-ACEF-06F82ACEBD81}" type="pres">
      <dgm:prSet presAssocID="{8BEA1763-C3D6-42FD-A748-B2900988D1E7}" presName="hierRoot2" presStyleCnt="0">
        <dgm:presLayoutVars>
          <dgm:hierBranch val="init"/>
        </dgm:presLayoutVars>
      </dgm:prSet>
      <dgm:spPr/>
    </dgm:pt>
    <dgm:pt modelId="{888FBF97-347D-4DAB-8794-54DFF7A8DA89}" type="pres">
      <dgm:prSet presAssocID="{8BEA1763-C3D6-42FD-A748-B2900988D1E7}" presName="rootComposite" presStyleCnt="0"/>
      <dgm:spPr/>
    </dgm:pt>
    <dgm:pt modelId="{204677DA-F07F-417E-AA12-E5E7EFA8094E}" type="pres">
      <dgm:prSet presAssocID="{8BEA1763-C3D6-42FD-A748-B2900988D1E7}" presName="rootText" presStyleLbl="node2" presStyleIdx="1" presStyleCnt="3">
        <dgm:presLayoutVars>
          <dgm:chPref val="3"/>
        </dgm:presLayoutVars>
      </dgm:prSet>
      <dgm:spPr/>
    </dgm:pt>
    <dgm:pt modelId="{A8967893-5C94-4DC9-AB40-F8DBAB5EEB7A}" type="pres">
      <dgm:prSet presAssocID="{8BEA1763-C3D6-42FD-A748-B2900988D1E7}" presName="rootConnector" presStyleLbl="node2" presStyleIdx="1" presStyleCnt="3"/>
      <dgm:spPr/>
    </dgm:pt>
    <dgm:pt modelId="{3DBD722C-CD8E-4076-8D76-FBD8A82C88B4}" type="pres">
      <dgm:prSet presAssocID="{8BEA1763-C3D6-42FD-A748-B2900988D1E7}" presName="hierChild4" presStyleCnt="0"/>
      <dgm:spPr/>
    </dgm:pt>
    <dgm:pt modelId="{40A2DCE2-370F-4799-8195-D24FE9C0CCFE}" type="pres">
      <dgm:prSet presAssocID="{8BEA1763-C3D6-42FD-A748-B2900988D1E7}" presName="hierChild5" presStyleCnt="0"/>
      <dgm:spPr/>
    </dgm:pt>
    <dgm:pt modelId="{C9C8DB50-F8C2-4FC3-83EE-A77A648AA491}" type="pres">
      <dgm:prSet presAssocID="{AB9E8DA1-AADE-48C9-9DC7-A1CB63517C8F}" presName="Name37" presStyleLbl="parChTrans1D2" presStyleIdx="2" presStyleCnt="3"/>
      <dgm:spPr/>
    </dgm:pt>
    <dgm:pt modelId="{022F0BE7-DB51-44A2-BC28-2FFF89214921}" type="pres">
      <dgm:prSet presAssocID="{C10FC43C-0AB9-48AB-B18C-B28D783CA5BE}" presName="hierRoot2" presStyleCnt="0">
        <dgm:presLayoutVars>
          <dgm:hierBranch val="init"/>
        </dgm:presLayoutVars>
      </dgm:prSet>
      <dgm:spPr/>
    </dgm:pt>
    <dgm:pt modelId="{F131E880-EAEB-42C4-A410-4EF4C55F600A}" type="pres">
      <dgm:prSet presAssocID="{C10FC43C-0AB9-48AB-B18C-B28D783CA5BE}" presName="rootComposite" presStyleCnt="0"/>
      <dgm:spPr/>
    </dgm:pt>
    <dgm:pt modelId="{F65E129C-11E3-4729-B6F2-71D662F5B922}" type="pres">
      <dgm:prSet presAssocID="{C10FC43C-0AB9-48AB-B18C-B28D783CA5BE}" presName="rootText" presStyleLbl="node2" presStyleIdx="2" presStyleCnt="3">
        <dgm:presLayoutVars>
          <dgm:chPref val="3"/>
        </dgm:presLayoutVars>
      </dgm:prSet>
      <dgm:spPr/>
    </dgm:pt>
    <dgm:pt modelId="{CB77C1BB-C058-47B2-805D-449373FB24A4}" type="pres">
      <dgm:prSet presAssocID="{C10FC43C-0AB9-48AB-B18C-B28D783CA5BE}" presName="rootConnector" presStyleLbl="node2" presStyleIdx="2" presStyleCnt="3"/>
      <dgm:spPr/>
    </dgm:pt>
    <dgm:pt modelId="{D632B628-C4EC-4366-9B83-5566A5CBE600}" type="pres">
      <dgm:prSet presAssocID="{C10FC43C-0AB9-48AB-B18C-B28D783CA5BE}" presName="hierChild4" presStyleCnt="0"/>
      <dgm:spPr/>
    </dgm:pt>
    <dgm:pt modelId="{D8A7400C-82F8-46E9-9437-3751AE2D1C35}" type="pres">
      <dgm:prSet presAssocID="{C10FC43C-0AB9-48AB-B18C-B28D783CA5BE}" presName="hierChild5" presStyleCnt="0"/>
      <dgm:spPr/>
    </dgm:pt>
    <dgm:pt modelId="{8EC957FC-BE3A-453D-89B4-5A9187D31935}" type="pres">
      <dgm:prSet presAssocID="{E77C0786-3FE0-4449-BBDF-D1DFBF2BB5B9}" presName="hierChild3" presStyleCnt="0"/>
      <dgm:spPr/>
    </dgm:pt>
  </dgm:ptLst>
  <dgm:cxnLst>
    <dgm:cxn modelId="{C215030E-2CA6-4706-8CF3-B360CB83DACE}" type="presOf" srcId="{C10FC43C-0AB9-48AB-B18C-B28D783CA5BE}" destId="{F65E129C-11E3-4729-B6F2-71D662F5B922}" srcOrd="0" destOrd="0" presId="urn:microsoft.com/office/officeart/2005/8/layout/orgChart1"/>
    <dgm:cxn modelId="{3E52EA12-83AA-44BF-ADBE-56A0367C60F5}" srcId="{E77C0786-3FE0-4449-BBDF-D1DFBF2BB5B9}" destId="{8BEA1763-C3D6-42FD-A748-B2900988D1E7}" srcOrd="1" destOrd="0" parTransId="{F95460EC-F63C-4D0D-A99E-385B78D9F668}" sibTransId="{6D116D54-613A-4490-8A24-CC9E5D3E11BD}"/>
    <dgm:cxn modelId="{6769C91F-68C3-406E-86A9-D99C821697D7}" srcId="{18BC2DAC-6618-4D90-9F1D-E66EBF85A266}" destId="{E77C0786-3FE0-4449-BBDF-D1DFBF2BB5B9}" srcOrd="0" destOrd="0" parTransId="{B3704C0B-612D-4E9C-9903-E8D6BA283988}" sibTransId="{592F7099-CF2E-44CD-92A7-3190DB7ADF9E}"/>
    <dgm:cxn modelId="{DF383860-58FD-4E62-968D-6438C3E47FAD}" type="presOf" srcId="{F95460EC-F63C-4D0D-A99E-385B78D9F668}" destId="{E050B6A3-24F0-46BA-A2C7-9FEE3D0241D8}" srcOrd="0" destOrd="0" presId="urn:microsoft.com/office/officeart/2005/8/layout/orgChart1"/>
    <dgm:cxn modelId="{1572854D-3230-40D4-8ED0-05610D085E18}" type="presOf" srcId="{E77C0786-3FE0-4449-BBDF-D1DFBF2BB5B9}" destId="{5656E1C0-3844-4271-ACAF-D9F991CA2361}" srcOrd="1" destOrd="0" presId="urn:microsoft.com/office/officeart/2005/8/layout/orgChart1"/>
    <dgm:cxn modelId="{A35FA14F-B828-4227-BB55-95D70B6C7875}" type="presOf" srcId="{0171477D-BAD2-4DC0-8DA0-345FE76B7775}" destId="{E986F2E9-2430-4C6A-B5B1-422F8C1DB4F1}" srcOrd="0" destOrd="0" presId="urn:microsoft.com/office/officeart/2005/8/layout/orgChart1"/>
    <dgm:cxn modelId="{F7998F57-88A0-4E78-8132-3E20CE4AD484}" type="presOf" srcId="{AB9E8DA1-AADE-48C9-9DC7-A1CB63517C8F}" destId="{C9C8DB50-F8C2-4FC3-83EE-A77A648AA491}" srcOrd="0" destOrd="0" presId="urn:microsoft.com/office/officeart/2005/8/layout/orgChart1"/>
    <dgm:cxn modelId="{2836DD57-071F-48AA-8D97-5E2EDFC0E80B}" type="presOf" srcId="{44DB8118-7433-454C-89FF-E3E208CC5E58}" destId="{DFD2281A-ADF0-4A25-8C18-98BCE8151BB7}" srcOrd="0" destOrd="0" presId="urn:microsoft.com/office/officeart/2005/8/layout/orgChart1"/>
    <dgm:cxn modelId="{CF435286-4F2E-4F2F-AEDA-18AB92F4ABA9}" type="presOf" srcId="{18BC2DAC-6618-4D90-9F1D-E66EBF85A266}" destId="{15311DF1-9303-46B4-A411-62B3F5DF8735}" srcOrd="0" destOrd="0" presId="urn:microsoft.com/office/officeart/2005/8/layout/orgChart1"/>
    <dgm:cxn modelId="{BB23AB86-6ADC-4534-9AD2-887F664808DC}" type="presOf" srcId="{E77C0786-3FE0-4449-BBDF-D1DFBF2BB5B9}" destId="{89B9E75B-440F-46C9-AFF8-DC72D50D8FED}" srcOrd="0" destOrd="0" presId="urn:microsoft.com/office/officeart/2005/8/layout/orgChart1"/>
    <dgm:cxn modelId="{D64FF787-FD51-4DF4-80F0-BE4BD921BE57}" type="presOf" srcId="{8BEA1763-C3D6-42FD-A748-B2900988D1E7}" destId="{A8967893-5C94-4DC9-AB40-F8DBAB5EEB7A}" srcOrd="1" destOrd="0" presId="urn:microsoft.com/office/officeart/2005/8/layout/orgChart1"/>
    <dgm:cxn modelId="{83E692DA-695D-4C0F-A655-6D4DBBF928BE}" type="presOf" srcId="{0171477D-BAD2-4DC0-8DA0-345FE76B7775}" destId="{FBE0994F-7F90-445C-83BB-687815CAEB29}" srcOrd="1" destOrd="0" presId="urn:microsoft.com/office/officeart/2005/8/layout/orgChart1"/>
    <dgm:cxn modelId="{95F080E5-87CE-42FB-B6B3-66AA1C031FFA}" type="presOf" srcId="{C10FC43C-0AB9-48AB-B18C-B28D783CA5BE}" destId="{CB77C1BB-C058-47B2-805D-449373FB24A4}" srcOrd="1" destOrd="0" presId="urn:microsoft.com/office/officeart/2005/8/layout/orgChart1"/>
    <dgm:cxn modelId="{430282E5-BBE6-4294-8A39-5E60FBF5A23C}" srcId="{E77C0786-3FE0-4449-BBDF-D1DFBF2BB5B9}" destId="{C10FC43C-0AB9-48AB-B18C-B28D783CA5BE}" srcOrd="2" destOrd="0" parTransId="{AB9E8DA1-AADE-48C9-9DC7-A1CB63517C8F}" sibTransId="{71220D36-2C6C-4BF2-A79A-850BECD907E6}"/>
    <dgm:cxn modelId="{7536DDF2-4AFB-4DDB-97C2-D3CBBB998E46}" type="presOf" srcId="{8BEA1763-C3D6-42FD-A748-B2900988D1E7}" destId="{204677DA-F07F-417E-AA12-E5E7EFA8094E}" srcOrd="0" destOrd="0" presId="urn:microsoft.com/office/officeart/2005/8/layout/orgChart1"/>
    <dgm:cxn modelId="{E27FCDFA-9D7F-4641-B8CF-C258E81A8AF2}" srcId="{E77C0786-3FE0-4449-BBDF-D1DFBF2BB5B9}" destId="{0171477D-BAD2-4DC0-8DA0-345FE76B7775}" srcOrd="0" destOrd="0" parTransId="{44DB8118-7433-454C-89FF-E3E208CC5E58}" sibTransId="{649528E7-A000-44E1-A790-A8FD72397F3C}"/>
    <dgm:cxn modelId="{D1EDDF9A-D49F-48B0-819A-4E4D5B3CE124}" type="presParOf" srcId="{15311DF1-9303-46B4-A411-62B3F5DF8735}" destId="{BAC82B6A-D6A2-4C12-801D-86FF2A40BD74}" srcOrd="0" destOrd="0" presId="urn:microsoft.com/office/officeart/2005/8/layout/orgChart1"/>
    <dgm:cxn modelId="{906ABD06-9D66-4151-BDE1-CA7688C94D8B}" type="presParOf" srcId="{BAC82B6A-D6A2-4C12-801D-86FF2A40BD74}" destId="{E531326A-9A62-40B9-8062-E87862061C1A}" srcOrd="0" destOrd="0" presId="urn:microsoft.com/office/officeart/2005/8/layout/orgChart1"/>
    <dgm:cxn modelId="{3904473C-1387-455B-9E68-E28E53A3E250}" type="presParOf" srcId="{E531326A-9A62-40B9-8062-E87862061C1A}" destId="{89B9E75B-440F-46C9-AFF8-DC72D50D8FED}" srcOrd="0" destOrd="0" presId="urn:microsoft.com/office/officeart/2005/8/layout/orgChart1"/>
    <dgm:cxn modelId="{E5295B28-6D52-452B-8A7A-1825A81A82AB}" type="presParOf" srcId="{E531326A-9A62-40B9-8062-E87862061C1A}" destId="{5656E1C0-3844-4271-ACAF-D9F991CA2361}" srcOrd="1" destOrd="0" presId="urn:microsoft.com/office/officeart/2005/8/layout/orgChart1"/>
    <dgm:cxn modelId="{D9826F66-7899-4AC3-9919-AB401171A1A8}" type="presParOf" srcId="{BAC82B6A-D6A2-4C12-801D-86FF2A40BD74}" destId="{C2846BA8-2138-4FE1-8EE7-CF9417AA32E5}" srcOrd="1" destOrd="0" presId="urn:microsoft.com/office/officeart/2005/8/layout/orgChart1"/>
    <dgm:cxn modelId="{00450266-482D-4801-B88F-23C0F26C207E}" type="presParOf" srcId="{C2846BA8-2138-4FE1-8EE7-CF9417AA32E5}" destId="{DFD2281A-ADF0-4A25-8C18-98BCE8151BB7}" srcOrd="0" destOrd="0" presId="urn:microsoft.com/office/officeart/2005/8/layout/orgChart1"/>
    <dgm:cxn modelId="{0304109A-AC85-46E4-B59A-03D987D9949F}" type="presParOf" srcId="{C2846BA8-2138-4FE1-8EE7-CF9417AA32E5}" destId="{4FE904B3-EAB9-4CCA-A20E-5953C389A0AF}" srcOrd="1" destOrd="0" presId="urn:microsoft.com/office/officeart/2005/8/layout/orgChart1"/>
    <dgm:cxn modelId="{8B21DA7F-A707-442E-B16D-34E7FBEFA9F6}" type="presParOf" srcId="{4FE904B3-EAB9-4CCA-A20E-5953C389A0AF}" destId="{1F5B97DF-8CC8-44BB-A8D5-246D2E29CA67}" srcOrd="0" destOrd="0" presId="urn:microsoft.com/office/officeart/2005/8/layout/orgChart1"/>
    <dgm:cxn modelId="{4DD512D2-3E56-44B0-92E0-D5FA4D9E25B5}" type="presParOf" srcId="{1F5B97DF-8CC8-44BB-A8D5-246D2E29CA67}" destId="{E986F2E9-2430-4C6A-B5B1-422F8C1DB4F1}" srcOrd="0" destOrd="0" presId="urn:microsoft.com/office/officeart/2005/8/layout/orgChart1"/>
    <dgm:cxn modelId="{6B845F91-714B-49DE-A356-44EB5B911233}" type="presParOf" srcId="{1F5B97DF-8CC8-44BB-A8D5-246D2E29CA67}" destId="{FBE0994F-7F90-445C-83BB-687815CAEB29}" srcOrd="1" destOrd="0" presId="urn:microsoft.com/office/officeart/2005/8/layout/orgChart1"/>
    <dgm:cxn modelId="{BC6D1E9F-6AB5-4EFA-B865-785362A00EDE}" type="presParOf" srcId="{4FE904B3-EAB9-4CCA-A20E-5953C389A0AF}" destId="{F1270B76-F2D6-4E50-9F81-4CC5E9556BDC}" srcOrd="1" destOrd="0" presId="urn:microsoft.com/office/officeart/2005/8/layout/orgChart1"/>
    <dgm:cxn modelId="{F944D0C4-BF1B-4662-8BE9-9F83456FCAFC}" type="presParOf" srcId="{4FE904B3-EAB9-4CCA-A20E-5953C389A0AF}" destId="{F4DB7F96-3649-43DD-A8E1-0C3FC01F0692}" srcOrd="2" destOrd="0" presId="urn:microsoft.com/office/officeart/2005/8/layout/orgChart1"/>
    <dgm:cxn modelId="{77DD8CD3-0474-45AD-ACDE-B48D425C34F3}" type="presParOf" srcId="{C2846BA8-2138-4FE1-8EE7-CF9417AA32E5}" destId="{E050B6A3-24F0-46BA-A2C7-9FEE3D0241D8}" srcOrd="2" destOrd="0" presId="urn:microsoft.com/office/officeart/2005/8/layout/orgChart1"/>
    <dgm:cxn modelId="{D073892B-9676-4CA9-B413-BD421D783D11}" type="presParOf" srcId="{C2846BA8-2138-4FE1-8EE7-CF9417AA32E5}" destId="{78931270-4621-4264-ACEF-06F82ACEBD81}" srcOrd="3" destOrd="0" presId="urn:microsoft.com/office/officeart/2005/8/layout/orgChart1"/>
    <dgm:cxn modelId="{0942529B-1D7C-4998-B2C3-4DBA51F0A02D}" type="presParOf" srcId="{78931270-4621-4264-ACEF-06F82ACEBD81}" destId="{888FBF97-347D-4DAB-8794-54DFF7A8DA89}" srcOrd="0" destOrd="0" presId="urn:microsoft.com/office/officeart/2005/8/layout/orgChart1"/>
    <dgm:cxn modelId="{69E483F1-543F-44BD-BFB5-360B1E779281}" type="presParOf" srcId="{888FBF97-347D-4DAB-8794-54DFF7A8DA89}" destId="{204677DA-F07F-417E-AA12-E5E7EFA8094E}" srcOrd="0" destOrd="0" presId="urn:microsoft.com/office/officeart/2005/8/layout/orgChart1"/>
    <dgm:cxn modelId="{3CCD7BC8-EB6B-4AD9-AAEB-D103F5CCB881}" type="presParOf" srcId="{888FBF97-347D-4DAB-8794-54DFF7A8DA89}" destId="{A8967893-5C94-4DC9-AB40-F8DBAB5EEB7A}" srcOrd="1" destOrd="0" presId="urn:microsoft.com/office/officeart/2005/8/layout/orgChart1"/>
    <dgm:cxn modelId="{AB980FBE-A54C-41DA-A7A3-1A4FCFDC4B6B}" type="presParOf" srcId="{78931270-4621-4264-ACEF-06F82ACEBD81}" destId="{3DBD722C-CD8E-4076-8D76-FBD8A82C88B4}" srcOrd="1" destOrd="0" presId="urn:microsoft.com/office/officeart/2005/8/layout/orgChart1"/>
    <dgm:cxn modelId="{0E1717FC-6564-4B7B-8488-277A20C5BBD7}" type="presParOf" srcId="{78931270-4621-4264-ACEF-06F82ACEBD81}" destId="{40A2DCE2-370F-4799-8195-D24FE9C0CCFE}" srcOrd="2" destOrd="0" presId="urn:microsoft.com/office/officeart/2005/8/layout/orgChart1"/>
    <dgm:cxn modelId="{201C3474-628C-4DB0-A0CA-1A415E5ECCF1}" type="presParOf" srcId="{C2846BA8-2138-4FE1-8EE7-CF9417AA32E5}" destId="{C9C8DB50-F8C2-4FC3-83EE-A77A648AA491}" srcOrd="4" destOrd="0" presId="urn:microsoft.com/office/officeart/2005/8/layout/orgChart1"/>
    <dgm:cxn modelId="{278AE286-17FB-44B3-AC9A-F436B54A57E8}" type="presParOf" srcId="{C2846BA8-2138-4FE1-8EE7-CF9417AA32E5}" destId="{022F0BE7-DB51-44A2-BC28-2FFF89214921}" srcOrd="5" destOrd="0" presId="urn:microsoft.com/office/officeart/2005/8/layout/orgChart1"/>
    <dgm:cxn modelId="{08313B7A-38E0-43A3-8272-E3D3C4588F4F}" type="presParOf" srcId="{022F0BE7-DB51-44A2-BC28-2FFF89214921}" destId="{F131E880-EAEB-42C4-A410-4EF4C55F600A}" srcOrd="0" destOrd="0" presId="urn:microsoft.com/office/officeart/2005/8/layout/orgChart1"/>
    <dgm:cxn modelId="{14046A68-0BBC-4AD4-AE3A-6F34DA0B29C4}" type="presParOf" srcId="{F131E880-EAEB-42C4-A410-4EF4C55F600A}" destId="{F65E129C-11E3-4729-B6F2-71D662F5B922}" srcOrd="0" destOrd="0" presId="urn:microsoft.com/office/officeart/2005/8/layout/orgChart1"/>
    <dgm:cxn modelId="{EC6C4C97-CBC5-4B5E-8D9D-64A66B303D58}" type="presParOf" srcId="{F131E880-EAEB-42C4-A410-4EF4C55F600A}" destId="{CB77C1BB-C058-47B2-805D-449373FB24A4}" srcOrd="1" destOrd="0" presId="urn:microsoft.com/office/officeart/2005/8/layout/orgChart1"/>
    <dgm:cxn modelId="{B9DA8BA2-F171-4B48-BD8B-A0E6ACBE64EB}" type="presParOf" srcId="{022F0BE7-DB51-44A2-BC28-2FFF89214921}" destId="{D632B628-C4EC-4366-9B83-5566A5CBE600}" srcOrd="1" destOrd="0" presId="urn:microsoft.com/office/officeart/2005/8/layout/orgChart1"/>
    <dgm:cxn modelId="{9202AFB9-58D9-40C0-A408-4681D51C09B6}" type="presParOf" srcId="{022F0BE7-DB51-44A2-BC28-2FFF89214921}" destId="{D8A7400C-82F8-46E9-9437-3751AE2D1C35}" srcOrd="2" destOrd="0" presId="urn:microsoft.com/office/officeart/2005/8/layout/orgChart1"/>
    <dgm:cxn modelId="{6A579003-8863-45D7-B74A-344455B3EFD7}" type="presParOf" srcId="{BAC82B6A-D6A2-4C12-801D-86FF2A40BD74}" destId="{8EC957FC-BE3A-453D-89B4-5A9187D31935}"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43A2B00-6B93-4295-93BF-0F557C5E34C5}" type="doc">
      <dgm:prSet loTypeId="urn:microsoft.com/office/officeart/2005/8/layout/process2" loCatId="process" qsTypeId="urn:microsoft.com/office/officeart/2005/8/quickstyle/simple1" qsCatId="simple" csTypeId="urn:microsoft.com/office/officeart/2005/8/colors/accent1_2" csCatId="accent1" phldr="1"/>
      <dgm:spPr/>
    </dgm:pt>
    <dgm:pt modelId="{651F0519-117A-437D-8CC9-EB25D6FC4978}">
      <dgm:prSet phldrT="[Text]" phldr="0"/>
      <dgm:spPr/>
      <dgm:t>
        <a:bodyPr/>
        <a:lstStyle/>
        <a:p>
          <a:pPr rtl="0"/>
          <a:r>
            <a:rPr lang="en-GB">
              <a:latin typeface="Calibri Light" panose="020F0302020204030204"/>
            </a:rPr>
            <a:t>Younger students</a:t>
          </a:r>
          <a:endParaRPr lang="en-GB"/>
        </a:p>
      </dgm:t>
    </dgm:pt>
    <dgm:pt modelId="{B6F17BDE-4C52-4094-B53A-09CF984C5AF5}" type="parTrans" cxnId="{2562CEA3-D6B5-4508-868A-D5D5882017DB}">
      <dgm:prSet/>
      <dgm:spPr/>
    </dgm:pt>
    <dgm:pt modelId="{D77433CB-91EF-471A-A75F-2668BFAB5408}" type="sibTrans" cxnId="{2562CEA3-D6B5-4508-868A-D5D5882017DB}">
      <dgm:prSet/>
      <dgm:spPr/>
      <dgm:t>
        <a:bodyPr/>
        <a:lstStyle/>
        <a:p>
          <a:endParaRPr lang="en-GB"/>
        </a:p>
      </dgm:t>
    </dgm:pt>
    <dgm:pt modelId="{753A9B6F-09BF-4B4A-9333-C768E7F72B61}">
      <dgm:prSet phldrT="[Text]" phldr="0"/>
      <dgm:spPr/>
      <dgm:t>
        <a:bodyPr/>
        <a:lstStyle/>
        <a:p>
          <a:r>
            <a:rPr lang="en-GB">
              <a:latin typeface="Calibri Light" panose="020F0302020204030204"/>
            </a:rPr>
            <a:t>16-20</a:t>
          </a:r>
          <a:endParaRPr lang="en-GB"/>
        </a:p>
      </dgm:t>
    </dgm:pt>
    <dgm:pt modelId="{8C00F984-E7F8-444B-A0C0-316058CB9D8E}" type="parTrans" cxnId="{EFD0B93A-3C90-4C8F-B577-B82A9CA17DFB}">
      <dgm:prSet/>
      <dgm:spPr/>
    </dgm:pt>
    <dgm:pt modelId="{9E590DEE-764E-46F4-B4D3-998154D091EC}" type="sibTrans" cxnId="{EFD0B93A-3C90-4C8F-B577-B82A9CA17DFB}">
      <dgm:prSet/>
      <dgm:spPr/>
      <dgm:t>
        <a:bodyPr/>
        <a:lstStyle/>
        <a:p>
          <a:endParaRPr lang="en-GB"/>
        </a:p>
      </dgm:t>
    </dgm:pt>
    <dgm:pt modelId="{6766068E-86DA-496D-94D6-4753DD233A6A}">
      <dgm:prSet phldrT="[Text]" phldr="0"/>
      <dgm:spPr/>
      <dgm:t>
        <a:bodyPr/>
        <a:lstStyle/>
        <a:p>
          <a:r>
            <a:rPr lang="en-GB">
              <a:latin typeface="Calibri Light" panose="020F0302020204030204"/>
            </a:rPr>
            <a:t>=</a:t>
          </a:r>
          <a:endParaRPr lang="en-GB"/>
        </a:p>
      </dgm:t>
    </dgm:pt>
    <dgm:pt modelId="{31861E91-C732-437E-AEAD-83F8443D0F54}" type="parTrans" cxnId="{CC1F7B5F-5D4E-45DB-A87C-E55F6866AA57}">
      <dgm:prSet/>
      <dgm:spPr/>
    </dgm:pt>
    <dgm:pt modelId="{3F7E732F-CE82-4A2C-9279-64A187C74A01}" type="sibTrans" cxnId="{CC1F7B5F-5D4E-45DB-A87C-E55F6866AA57}">
      <dgm:prSet/>
      <dgm:spPr/>
      <dgm:t>
        <a:bodyPr/>
        <a:lstStyle/>
        <a:p>
          <a:endParaRPr lang="en-GB"/>
        </a:p>
      </dgm:t>
    </dgm:pt>
    <dgm:pt modelId="{03D30052-14DD-46C7-9553-AAF7DD51CA9E}">
      <dgm:prSet phldr="0"/>
      <dgm:spPr/>
      <dgm:t>
        <a:bodyPr/>
        <a:lstStyle/>
        <a:p>
          <a:pPr rtl="0"/>
          <a:r>
            <a:rPr lang="en-GB">
              <a:latin typeface="Calibri Light" panose="020F0302020204030204"/>
            </a:rPr>
            <a:t>Confidence level - Definitely</a:t>
          </a:r>
        </a:p>
      </dgm:t>
    </dgm:pt>
    <dgm:pt modelId="{E5903B57-FF76-4A39-A98D-190C0766C061}" type="parTrans" cxnId="{C71A5077-9E83-4CD8-8DCC-E0EC5DC73488}">
      <dgm:prSet/>
      <dgm:spPr/>
    </dgm:pt>
    <dgm:pt modelId="{39F2871A-238B-4A62-8DCE-AFB6301D83DE}" type="sibTrans" cxnId="{C71A5077-9E83-4CD8-8DCC-E0EC5DC73488}">
      <dgm:prSet/>
      <dgm:spPr/>
    </dgm:pt>
    <dgm:pt modelId="{8C2D3637-A191-4A5B-9B16-E5FBBEE9EEC8}" type="pres">
      <dgm:prSet presAssocID="{543A2B00-6B93-4295-93BF-0F557C5E34C5}" presName="linearFlow" presStyleCnt="0">
        <dgm:presLayoutVars>
          <dgm:resizeHandles val="exact"/>
        </dgm:presLayoutVars>
      </dgm:prSet>
      <dgm:spPr/>
    </dgm:pt>
    <dgm:pt modelId="{A675909C-BC36-4EDB-ABF1-95CDDC200EEE}" type="pres">
      <dgm:prSet presAssocID="{651F0519-117A-437D-8CC9-EB25D6FC4978}" presName="node" presStyleLbl="node1" presStyleIdx="0" presStyleCnt="4">
        <dgm:presLayoutVars>
          <dgm:bulletEnabled val="1"/>
        </dgm:presLayoutVars>
      </dgm:prSet>
      <dgm:spPr/>
    </dgm:pt>
    <dgm:pt modelId="{CA22E503-4A08-4491-B6C8-F1B1749583E7}" type="pres">
      <dgm:prSet presAssocID="{D77433CB-91EF-471A-A75F-2668BFAB5408}" presName="sibTrans" presStyleLbl="sibTrans2D1" presStyleIdx="0" presStyleCnt="3"/>
      <dgm:spPr/>
    </dgm:pt>
    <dgm:pt modelId="{A3171EF4-867F-4274-BCC4-B01D903B1C64}" type="pres">
      <dgm:prSet presAssocID="{D77433CB-91EF-471A-A75F-2668BFAB5408}" presName="connectorText" presStyleLbl="sibTrans2D1" presStyleIdx="0" presStyleCnt="3"/>
      <dgm:spPr/>
    </dgm:pt>
    <dgm:pt modelId="{12EDBCFF-D5ED-4D62-B924-3C060A8591F0}" type="pres">
      <dgm:prSet presAssocID="{753A9B6F-09BF-4B4A-9333-C768E7F72B61}" presName="node" presStyleLbl="node1" presStyleIdx="1" presStyleCnt="4">
        <dgm:presLayoutVars>
          <dgm:bulletEnabled val="1"/>
        </dgm:presLayoutVars>
      </dgm:prSet>
      <dgm:spPr/>
    </dgm:pt>
    <dgm:pt modelId="{43B07E48-7F47-48DE-8556-C5D23B64D406}" type="pres">
      <dgm:prSet presAssocID="{9E590DEE-764E-46F4-B4D3-998154D091EC}" presName="sibTrans" presStyleLbl="sibTrans2D1" presStyleIdx="1" presStyleCnt="3"/>
      <dgm:spPr/>
    </dgm:pt>
    <dgm:pt modelId="{951DE983-23E7-46E6-A05F-79CADF6BAAC9}" type="pres">
      <dgm:prSet presAssocID="{9E590DEE-764E-46F4-B4D3-998154D091EC}" presName="connectorText" presStyleLbl="sibTrans2D1" presStyleIdx="1" presStyleCnt="3"/>
      <dgm:spPr/>
    </dgm:pt>
    <dgm:pt modelId="{E82EBC1C-B200-4936-B03E-B5593826379C}" type="pres">
      <dgm:prSet presAssocID="{6766068E-86DA-496D-94D6-4753DD233A6A}" presName="node" presStyleLbl="node1" presStyleIdx="2" presStyleCnt="4">
        <dgm:presLayoutVars>
          <dgm:bulletEnabled val="1"/>
        </dgm:presLayoutVars>
      </dgm:prSet>
      <dgm:spPr/>
    </dgm:pt>
    <dgm:pt modelId="{E1752564-D323-40A8-9CF0-B71BDCA982D2}" type="pres">
      <dgm:prSet presAssocID="{3F7E732F-CE82-4A2C-9279-64A187C74A01}" presName="sibTrans" presStyleLbl="sibTrans2D1" presStyleIdx="2" presStyleCnt="3"/>
      <dgm:spPr/>
    </dgm:pt>
    <dgm:pt modelId="{B6DF777B-9540-41B0-AAD4-A090B0A72142}" type="pres">
      <dgm:prSet presAssocID="{3F7E732F-CE82-4A2C-9279-64A187C74A01}" presName="connectorText" presStyleLbl="sibTrans2D1" presStyleIdx="2" presStyleCnt="3"/>
      <dgm:spPr/>
    </dgm:pt>
    <dgm:pt modelId="{568BCF30-7C13-4F6D-B017-DEFD8AD04842}" type="pres">
      <dgm:prSet presAssocID="{03D30052-14DD-46C7-9553-AAF7DD51CA9E}" presName="node" presStyleLbl="node1" presStyleIdx="3" presStyleCnt="4">
        <dgm:presLayoutVars>
          <dgm:bulletEnabled val="1"/>
        </dgm:presLayoutVars>
      </dgm:prSet>
      <dgm:spPr/>
    </dgm:pt>
  </dgm:ptLst>
  <dgm:cxnLst>
    <dgm:cxn modelId="{1AF58A03-E53D-4B6F-A773-4E4C6CE16609}" type="presOf" srcId="{03D30052-14DD-46C7-9553-AAF7DD51CA9E}" destId="{568BCF30-7C13-4F6D-B017-DEFD8AD04842}" srcOrd="0" destOrd="0" presId="urn:microsoft.com/office/officeart/2005/8/layout/process2"/>
    <dgm:cxn modelId="{D0F70813-5174-4FD7-AC28-895EECCA3BFE}" type="presOf" srcId="{3F7E732F-CE82-4A2C-9279-64A187C74A01}" destId="{B6DF777B-9540-41B0-AAD4-A090B0A72142}" srcOrd="1" destOrd="0" presId="urn:microsoft.com/office/officeart/2005/8/layout/process2"/>
    <dgm:cxn modelId="{866BBB15-4D8D-452A-8975-14BE1561CE1D}" type="presOf" srcId="{D77433CB-91EF-471A-A75F-2668BFAB5408}" destId="{A3171EF4-867F-4274-BCC4-B01D903B1C64}" srcOrd="1" destOrd="0" presId="urn:microsoft.com/office/officeart/2005/8/layout/process2"/>
    <dgm:cxn modelId="{EFD0B93A-3C90-4C8F-B577-B82A9CA17DFB}" srcId="{543A2B00-6B93-4295-93BF-0F557C5E34C5}" destId="{753A9B6F-09BF-4B4A-9333-C768E7F72B61}" srcOrd="1" destOrd="0" parTransId="{8C00F984-E7F8-444B-A0C0-316058CB9D8E}" sibTransId="{9E590DEE-764E-46F4-B4D3-998154D091EC}"/>
    <dgm:cxn modelId="{CC1F7B5F-5D4E-45DB-A87C-E55F6866AA57}" srcId="{543A2B00-6B93-4295-93BF-0F557C5E34C5}" destId="{6766068E-86DA-496D-94D6-4753DD233A6A}" srcOrd="2" destOrd="0" parTransId="{31861E91-C732-437E-AEAD-83F8443D0F54}" sibTransId="{3F7E732F-CE82-4A2C-9279-64A187C74A01}"/>
    <dgm:cxn modelId="{29F2DA63-A51B-4841-918D-B1F395C5052A}" type="presOf" srcId="{3F7E732F-CE82-4A2C-9279-64A187C74A01}" destId="{E1752564-D323-40A8-9CF0-B71BDCA982D2}" srcOrd="0" destOrd="0" presId="urn:microsoft.com/office/officeart/2005/8/layout/process2"/>
    <dgm:cxn modelId="{8973AF68-7602-4039-9E11-943806D10D03}" type="presOf" srcId="{9E590DEE-764E-46F4-B4D3-998154D091EC}" destId="{951DE983-23E7-46E6-A05F-79CADF6BAAC9}" srcOrd="1" destOrd="0" presId="urn:microsoft.com/office/officeart/2005/8/layout/process2"/>
    <dgm:cxn modelId="{C71A5077-9E83-4CD8-8DCC-E0EC5DC73488}" srcId="{543A2B00-6B93-4295-93BF-0F557C5E34C5}" destId="{03D30052-14DD-46C7-9553-AAF7DD51CA9E}" srcOrd="3" destOrd="0" parTransId="{E5903B57-FF76-4A39-A98D-190C0766C061}" sibTransId="{39F2871A-238B-4A62-8DCE-AFB6301D83DE}"/>
    <dgm:cxn modelId="{2562CEA3-D6B5-4508-868A-D5D5882017DB}" srcId="{543A2B00-6B93-4295-93BF-0F557C5E34C5}" destId="{651F0519-117A-437D-8CC9-EB25D6FC4978}" srcOrd="0" destOrd="0" parTransId="{B6F17BDE-4C52-4094-B53A-09CF984C5AF5}" sibTransId="{D77433CB-91EF-471A-A75F-2668BFAB5408}"/>
    <dgm:cxn modelId="{C56D48A9-1C0B-4826-936C-39BA42726793}" type="presOf" srcId="{6766068E-86DA-496D-94D6-4753DD233A6A}" destId="{E82EBC1C-B200-4936-B03E-B5593826379C}" srcOrd="0" destOrd="0" presId="urn:microsoft.com/office/officeart/2005/8/layout/process2"/>
    <dgm:cxn modelId="{37CEADAC-3622-464B-82FD-6F4E6AC1DDAA}" type="presOf" srcId="{651F0519-117A-437D-8CC9-EB25D6FC4978}" destId="{A675909C-BC36-4EDB-ABF1-95CDDC200EEE}" srcOrd="0" destOrd="0" presId="urn:microsoft.com/office/officeart/2005/8/layout/process2"/>
    <dgm:cxn modelId="{0D50C1AD-3C45-4C1B-ADCC-16782199A8B5}" type="presOf" srcId="{543A2B00-6B93-4295-93BF-0F557C5E34C5}" destId="{8C2D3637-A191-4A5B-9B16-E5FBBEE9EEC8}" srcOrd="0" destOrd="0" presId="urn:microsoft.com/office/officeart/2005/8/layout/process2"/>
    <dgm:cxn modelId="{78F41BD2-77B3-4023-9731-9BC6E6F36051}" type="presOf" srcId="{9E590DEE-764E-46F4-B4D3-998154D091EC}" destId="{43B07E48-7F47-48DE-8556-C5D23B64D406}" srcOrd="0" destOrd="0" presId="urn:microsoft.com/office/officeart/2005/8/layout/process2"/>
    <dgm:cxn modelId="{5DC55FF7-C6CA-4C8A-823C-B732B8B02DD6}" type="presOf" srcId="{D77433CB-91EF-471A-A75F-2668BFAB5408}" destId="{CA22E503-4A08-4491-B6C8-F1B1749583E7}" srcOrd="0" destOrd="0" presId="urn:microsoft.com/office/officeart/2005/8/layout/process2"/>
    <dgm:cxn modelId="{2A46DAFD-9BE3-4669-B841-242ADCCD350B}" type="presOf" srcId="{753A9B6F-09BF-4B4A-9333-C768E7F72B61}" destId="{12EDBCFF-D5ED-4D62-B924-3C060A8591F0}" srcOrd="0" destOrd="0" presId="urn:microsoft.com/office/officeart/2005/8/layout/process2"/>
    <dgm:cxn modelId="{8B722C56-BBA9-4401-9755-51D1F0200BDD}" type="presParOf" srcId="{8C2D3637-A191-4A5B-9B16-E5FBBEE9EEC8}" destId="{A675909C-BC36-4EDB-ABF1-95CDDC200EEE}" srcOrd="0" destOrd="0" presId="urn:microsoft.com/office/officeart/2005/8/layout/process2"/>
    <dgm:cxn modelId="{F6A02088-E47F-4DC4-82C1-30DBA092FE92}" type="presParOf" srcId="{8C2D3637-A191-4A5B-9B16-E5FBBEE9EEC8}" destId="{CA22E503-4A08-4491-B6C8-F1B1749583E7}" srcOrd="1" destOrd="0" presId="urn:microsoft.com/office/officeart/2005/8/layout/process2"/>
    <dgm:cxn modelId="{B7E8CFBF-3503-499A-B3A4-B4BE666FF3B8}" type="presParOf" srcId="{CA22E503-4A08-4491-B6C8-F1B1749583E7}" destId="{A3171EF4-867F-4274-BCC4-B01D903B1C64}" srcOrd="0" destOrd="0" presId="urn:microsoft.com/office/officeart/2005/8/layout/process2"/>
    <dgm:cxn modelId="{6692458E-4B8E-44FF-B564-91913F49F020}" type="presParOf" srcId="{8C2D3637-A191-4A5B-9B16-E5FBBEE9EEC8}" destId="{12EDBCFF-D5ED-4D62-B924-3C060A8591F0}" srcOrd="2" destOrd="0" presId="urn:microsoft.com/office/officeart/2005/8/layout/process2"/>
    <dgm:cxn modelId="{0635BBF2-FF7C-47BB-9EC2-5202DF22B26C}" type="presParOf" srcId="{8C2D3637-A191-4A5B-9B16-E5FBBEE9EEC8}" destId="{43B07E48-7F47-48DE-8556-C5D23B64D406}" srcOrd="3" destOrd="0" presId="urn:microsoft.com/office/officeart/2005/8/layout/process2"/>
    <dgm:cxn modelId="{14F103A9-9A44-4AFD-BA13-6688EE8118B6}" type="presParOf" srcId="{43B07E48-7F47-48DE-8556-C5D23B64D406}" destId="{951DE983-23E7-46E6-A05F-79CADF6BAAC9}" srcOrd="0" destOrd="0" presId="urn:microsoft.com/office/officeart/2005/8/layout/process2"/>
    <dgm:cxn modelId="{6E0F27F4-8712-4FE0-B3C7-C058E99DF55C}" type="presParOf" srcId="{8C2D3637-A191-4A5B-9B16-E5FBBEE9EEC8}" destId="{E82EBC1C-B200-4936-B03E-B5593826379C}" srcOrd="4" destOrd="0" presId="urn:microsoft.com/office/officeart/2005/8/layout/process2"/>
    <dgm:cxn modelId="{473C442C-C029-402A-A09C-22A9F7E8AC9F}" type="presParOf" srcId="{8C2D3637-A191-4A5B-9B16-E5FBBEE9EEC8}" destId="{E1752564-D323-40A8-9CF0-B71BDCA982D2}" srcOrd="5" destOrd="0" presId="urn:microsoft.com/office/officeart/2005/8/layout/process2"/>
    <dgm:cxn modelId="{E485589A-96A0-40BF-8100-90B345BFD21F}" type="presParOf" srcId="{E1752564-D323-40A8-9CF0-B71BDCA982D2}" destId="{B6DF777B-9540-41B0-AAD4-A090B0A72142}" srcOrd="0" destOrd="0" presId="urn:microsoft.com/office/officeart/2005/8/layout/process2"/>
    <dgm:cxn modelId="{25C76C6F-00B1-4E6E-8000-CC9AF31E4D28}" type="presParOf" srcId="{8C2D3637-A191-4A5B-9B16-E5FBBEE9EEC8}" destId="{568BCF30-7C13-4F6D-B017-DEFD8AD04842}" srcOrd="6"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E3C1A97-5886-4A7C-ADD5-63C7141B358D}" type="doc">
      <dgm:prSet loTypeId="urn:microsoft.com/office/officeart/2005/8/layout/process2" loCatId="process" qsTypeId="urn:microsoft.com/office/officeart/2005/8/quickstyle/simple1" qsCatId="simple" csTypeId="urn:microsoft.com/office/officeart/2005/8/colors/accent1_2" csCatId="accent1" phldr="1"/>
      <dgm:spPr/>
    </dgm:pt>
    <dgm:pt modelId="{4900C12E-D460-4464-8714-294B184677B5}">
      <dgm:prSet phldrT="[Text]" phldr="0"/>
      <dgm:spPr/>
      <dgm:t>
        <a:bodyPr/>
        <a:lstStyle/>
        <a:p>
          <a:pPr rtl="0"/>
          <a:r>
            <a:rPr lang="en-GB">
              <a:latin typeface="Calibri Light" panose="020F0302020204030204"/>
            </a:rPr>
            <a:t>Mature students</a:t>
          </a:r>
          <a:endParaRPr lang="en-GB"/>
        </a:p>
      </dgm:t>
    </dgm:pt>
    <dgm:pt modelId="{4BA96FF9-BE43-4A7C-A1A8-E7AB9FC9E78E}" type="parTrans" cxnId="{2A837814-F954-4665-8B69-A137996A3922}">
      <dgm:prSet/>
      <dgm:spPr/>
    </dgm:pt>
    <dgm:pt modelId="{BF412EA3-2559-4314-A2B8-B582A7E4DE0B}" type="sibTrans" cxnId="{2A837814-F954-4665-8B69-A137996A3922}">
      <dgm:prSet/>
      <dgm:spPr/>
      <dgm:t>
        <a:bodyPr/>
        <a:lstStyle/>
        <a:p>
          <a:endParaRPr lang="en-GB"/>
        </a:p>
      </dgm:t>
    </dgm:pt>
    <dgm:pt modelId="{80031DE3-5AAE-4C22-8101-0FB4FB637202}">
      <dgm:prSet phldrT="[Text]" phldr="0"/>
      <dgm:spPr/>
      <dgm:t>
        <a:bodyPr/>
        <a:lstStyle/>
        <a:p>
          <a:r>
            <a:rPr lang="en-GB">
              <a:latin typeface="Calibri Light" panose="020F0302020204030204"/>
            </a:rPr>
            <a:t>20+</a:t>
          </a:r>
          <a:endParaRPr lang="en-GB"/>
        </a:p>
      </dgm:t>
    </dgm:pt>
    <dgm:pt modelId="{BA660D1F-A1BF-464D-A936-FC4DFDEBE805}" type="parTrans" cxnId="{4D9E463A-3517-4701-8FB5-63D0EBA66D2A}">
      <dgm:prSet/>
      <dgm:spPr/>
    </dgm:pt>
    <dgm:pt modelId="{F73A2C65-6DAC-4946-91AA-8ECB61A1CB85}" type="sibTrans" cxnId="{4D9E463A-3517-4701-8FB5-63D0EBA66D2A}">
      <dgm:prSet/>
      <dgm:spPr/>
      <dgm:t>
        <a:bodyPr/>
        <a:lstStyle/>
        <a:p>
          <a:endParaRPr lang="en-GB"/>
        </a:p>
      </dgm:t>
    </dgm:pt>
    <dgm:pt modelId="{72AFE570-E8A8-4BEA-904D-66F7B7460E4F}">
      <dgm:prSet phldrT="[Text]" phldr="0"/>
      <dgm:spPr/>
      <dgm:t>
        <a:bodyPr/>
        <a:lstStyle/>
        <a:p>
          <a:pPr rtl="0"/>
          <a:r>
            <a:rPr lang="en-GB">
              <a:latin typeface="Calibri Light" panose="020F0302020204030204"/>
            </a:rPr>
            <a:t>Confidence level- Definitely  </a:t>
          </a:r>
          <a:endParaRPr lang="en-GB"/>
        </a:p>
      </dgm:t>
    </dgm:pt>
    <dgm:pt modelId="{0BEBB9BB-D5B1-4184-B0A8-81F5C334AD8B}" type="parTrans" cxnId="{59838AEE-2C40-43B6-B97A-9151C45E3ACA}">
      <dgm:prSet/>
      <dgm:spPr/>
    </dgm:pt>
    <dgm:pt modelId="{C1293F55-C97D-4C10-AE00-6750BAE85C83}" type="sibTrans" cxnId="{59838AEE-2C40-43B6-B97A-9151C45E3ACA}">
      <dgm:prSet/>
      <dgm:spPr/>
    </dgm:pt>
    <dgm:pt modelId="{68D1E512-51C2-4E74-B71E-6E695570E128}">
      <dgm:prSet phldr="0"/>
      <dgm:spPr/>
      <dgm:t>
        <a:bodyPr/>
        <a:lstStyle/>
        <a:p>
          <a:r>
            <a:rPr lang="en-GB">
              <a:latin typeface="Calibri Light" panose="020F0302020204030204"/>
            </a:rPr>
            <a:t>=</a:t>
          </a:r>
        </a:p>
      </dgm:t>
    </dgm:pt>
    <dgm:pt modelId="{8C60070D-5EF7-45E2-8044-A431B8B6FA8F}" type="parTrans" cxnId="{90A0B8EC-A8DA-4AC1-B389-74CE50A008EE}">
      <dgm:prSet/>
      <dgm:spPr/>
    </dgm:pt>
    <dgm:pt modelId="{759949E5-1251-4E5C-BAFA-95A9D6DE5B92}" type="sibTrans" cxnId="{90A0B8EC-A8DA-4AC1-B389-74CE50A008EE}">
      <dgm:prSet/>
      <dgm:spPr/>
      <dgm:t>
        <a:bodyPr/>
        <a:lstStyle/>
        <a:p>
          <a:endParaRPr lang="en-GB"/>
        </a:p>
      </dgm:t>
    </dgm:pt>
    <dgm:pt modelId="{B53D45C9-9ECF-4DEE-9558-E84285DD7CA8}" type="pres">
      <dgm:prSet presAssocID="{BE3C1A97-5886-4A7C-ADD5-63C7141B358D}" presName="linearFlow" presStyleCnt="0">
        <dgm:presLayoutVars>
          <dgm:resizeHandles val="exact"/>
        </dgm:presLayoutVars>
      </dgm:prSet>
      <dgm:spPr/>
    </dgm:pt>
    <dgm:pt modelId="{F1B5D952-76E7-45AA-9C8D-4D81F126079C}" type="pres">
      <dgm:prSet presAssocID="{4900C12E-D460-4464-8714-294B184677B5}" presName="node" presStyleLbl="node1" presStyleIdx="0" presStyleCnt="4">
        <dgm:presLayoutVars>
          <dgm:bulletEnabled val="1"/>
        </dgm:presLayoutVars>
      </dgm:prSet>
      <dgm:spPr/>
    </dgm:pt>
    <dgm:pt modelId="{54A44954-EEB1-4449-B068-687478F8F0CB}" type="pres">
      <dgm:prSet presAssocID="{BF412EA3-2559-4314-A2B8-B582A7E4DE0B}" presName="sibTrans" presStyleLbl="sibTrans2D1" presStyleIdx="0" presStyleCnt="3"/>
      <dgm:spPr/>
    </dgm:pt>
    <dgm:pt modelId="{23A44D99-49A0-4353-8E5C-F5724026AD64}" type="pres">
      <dgm:prSet presAssocID="{BF412EA3-2559-4314-A2B8-B582A7E4DE0B}" presName="connectorText" presStyleLbl="sibTrans2D1" presStyleIdx="0" presStyleCnt="3"/>
      <dgm:spPr/>
    </dgm:pt>
    <dgm:pt modelId="{AE5B2703-F532-4F0F-9EE8-95A69CB126DF}" type="pres">
      <dgm:prSet presAssocID="{80031DE3-5AAE-4C22-8101-0FB4FB637202}" presName="node" presStyleLbl="node1" presStyleIdx="1" presStyleCnt="4">
        <dgm:presLayoutVars>
          <dgm:bulletEnabled val="1"/>
        </dgm:presLayoutVars>
      </dgm:prSet>
      <dgm:spPr/>
    </dgm:pt>
    <dgm:pt modelId="{4B61FBE4-E062-4AFC-8ADA-70629E2101BD}" type="pres">
      <dgm:prSet presAssocID="{F73A2C65-6DAC-4946-91AA-8ECB61A1CB85}" presName="sibTrans" presStyleLbl="sibTrans2D1" presStyleIdx="1" presStyleCnt="3"/>
      <dgm:spPr/>
    </dgm:pt>
    <dgm:pt modelId="{0800CE00-A9B3-466C-AF58-E496B9E6E7E2}" type="pres">
      <dgm:prSet presAssocID="{F73A2C65-6DAC-4946-91AA-8ECB61A1CB85}" presName="connectorText" presStyleLbl="sibTrans2D1" presStyleIdx="1" presStyleCnt="3"/>
      <dgm:spPr/>
    </dgm:pt>
    <dgm:pt modelId="{BA201E39-D1DF-4AEC-878E-6D890B481C42}" type="pres">
      <dgm:prSet presAssocID="{68D1E512-51C2-4E74-B71E-6E695570E128}" presName="node" presStyleLbl="node1" presStyleIdx="2" presStyleCnt="4">
        <dgm:presLayoutVars>
          <dgm:bulletEnabled val="1"/>
        </dgm:presLayoutVars>
      </dgm:prSet>
      <dgm:spPr/>
    </dgm:pt>
    <dgm:pt modelId="{937A0F51-6FE8-4479-BA5C-7A83B3477F3A}" type="pres">
      <dgm:prSet presAssocID="{759949E5-1251-4E5C-BAFA-95A9D6DE5B92}" presName="sibTrans" presStyleLbl="sibTrans2D1" presStyleIdx="2" presStyleCnt="3"/>
      <dgm:spPr/>
    </dgm:pt>
    <dgm:pt modelId="{B1DCF05C-4691-46F9-A8D2-1DFBB37ED07C}" type="pres">
      <dgm:prSet presAssocID="{759949E5-1251-4E5C-BAFA-95A9D6DE5B92}" presName="connectorText" presStyleLbl="sibTrans2D1" presStyleIdx="2" presStyleCnt="3"/>
      <dgm:spPr/>
    </dgm:pt>
    <dgm:pt modelId="{17FE3E53-B1FA-4548-AE38-EFD89955F4B2}" type="pres">
      <dgm:prSet presAssocID="{72AFE570-E8A8-4BEA-904D-66F7B7460E4F}" presName="node" presStyleLbl="node1" presStyleIdx="3" presStyleCnt="4">
        <dgm:presLayoutVars>
          <dgm:bulletEnabled val="1"/>
        </dgm:presLayoutVars>
      </dgm:prSet>
      <dgm:spPr/>
    </dgm:pt>
  </dgm:ptLst>
  <dgm:cxnLst>
    <dgm:cxn modelId="{2A837814-F954-4665-8B69-A137996A3922}" srcId="{BE3C1A97-5886-4A7C-ADD5-63C7141B358D}" destId="{4900C12E-D460-4464-8714-294B184677B5}" srcOrd="0" destOrd="0" parTransId="{4BA96FF9-BE43-4A7C-A1A8-E7AB9FC9E78E}" sibTransId="{BF412EA3-2559-4314-A2B8-B582A7E4DE0B}"/>
    <dgm:cxn modelId="{8EAFE81F-524C-4BA8-8191-B423670F0F2F}" type="presOf" srcId="{72AFE570-E8A8-4BEA-904D-66F7B7460E4F}" destId="{17FE3E53-B1FA-4548-AE38-EFD89955F4B2}" srcOrd="0" destOrd="0" presId="urn:microsoft.com/office/officeart/2005/8/layout/process2"/>
    <dgm:cxn modelId="{D313972F-FC27-43E0-B784-ADB45ED0A916}" type="presOf" srcId="{80031DE3-5AAE-4C22-8101-0FB4FB637202}" destId="{AE5B2703-F532-4F0F-9EE8-95A69CB126DF}" srcOrd="0" destOrd="0" presId="urn:microsoft.com/office/officeart/2005/8/layout/process2"/>
    <dgm:cxn modelId="{4D9E463A-3517-4701-8FB5-63D0EBA66D2A}" srcId="{BE3C1A97-5886-4A7C-ADD5-63C7141B358D}" destId="{80031DE3-5AAE-4C22-8101-0FB4FB637202}" srcOrd="1" destOrd="0" parTransId="{BA660D1F-A1BF-464D-A936-FC4DFDEBE805}" sibTransId="{F73A2C65-6DAC-4946-91AA-8ECB61A1CB85}"/>
    <dgm:cxn modelId="{5FFBDB64-4F6B-4C06-8ADE-D082E0CB22BD}" type="presOf" srcId="{BF412EA3-2559-4314-A2B8-B582A7E4DE0B}" destId="{23A44D99-49A0-4353-8E5C-F5724026AD64}" srcOrd="1" destOrd="0" presId="urn:microsoft.com/office/officeart/2005/8/layout/process2"/>
    <dgm:cxn modelId="{5C52C66F-31A6-4A22-BDA3-D4821ED0F768}" type="presOf" srcId="{BF412EA3-2559-4314-A2B8-B582A7E4DE0B}" destId="{54A44954-EEB1-4449-B068-687478F8F0CB}" srcOrd="0" destOrd="0" presId="urn:microsoft.com/office/officeart/2005/8/layout/process2"/>
    <dgm:cxn modelId="{79A7E67B-B4BE-45D7-B822-1FC8636B9B9E}" type="presOf" srcId="{BE3C1A97-5886-4A7C-ADD5-63C7141B358D}" destId="{B53D45C9-9ECF-4DEE-9558-E84285DD7CA8}" srcOrd="0" destOrd="0" presId="urn:microsoft.com/office/officeart/2005/8/layout/process2"/>
    <dgm:cxn modelId="{3E54F77E-9EED-439B-8C26-4B6813C9EAE4}" type="presOf" srcId="{4900C12E-D460-4464-8714-294B184677B5}" destId="{F1B5D952-76E7-45AA-9C8D-4D81F126079C}" srcOrd="0" destOrd="0" presId="urn:microsoft.com/office/officeart/2005/8/layout/process2"/>
    <dgm:cxn modelId="{95989D8E-357F-4328-8415-E13538A1A1F8}" type="presOf" srcId="{F73A2C65-6DAC-4946-91AA-8ECB61A1CB85}" destId="{0800CE00-A9B3-466C-AF58-E496B9E6E7E2}" srcOrd="1" destOrd="0" presId="urn:microsoft.com/office/officeart/2005/8/layout/process2"/>
    <dgm:cxn modelId="{D72C3D99-5F20-498A-80CA-F5799015A9A3}" type="presOf" srcId="{759949E5-1251-4E5C-BAFA-95A9D6DE5B92}" destId="{B1DCF05C-4691-46F9-A8D2-1DFBB37ED07C}" srcOrd="1" destOrd="0" presId="urn:microsoft.com/office/officeart/2005/8/layout/process2"/>
    <dgm:cxn modelId="{3E5D6CD1-FFB8-41F0-B23F-2B466F4C5D64}" type="presOf" srcId="{759949E5-1251-4E5C-BAFA-95A9D6DE5B92}" destId="{937A0F51-6FE8-4479-BA5C-7A83B3477F3A}" srcOrd="0" destOrd="0" presId="urn:microsoft.com/office/officeart/2005/8/layout/process2"/>
    <dgm:cxn modelId="{364A09DE-DE2D-4E8C-A456-F218E9A43CD7}" type="presOf" srcId="{F73A2C65-6DAC-4946-91AA-8ECB61A1CB85}" destId="{4B61FBE4-E062-4AFC-8ADA-70629E2101BD}" srcOrd="0" destOrd="0" presId="urn:microsoft.com/office/officeart/2005/8/layout/process2"/>
    <dgm:cxn modelId="{90A0B8EC-A8DA-4AC1-B389-74CE50A008EE}" srcId="{BE3C1A97-5886-4A7C-ADD5-63C7141B358D}" destId="{68D1E512-51C2-4E74-B71E-6E695570E128}" srcOrd="2" destOrd="0" parTransId="{8C60070D-5EF7-45E2-8044-A431B8B6FA8F}" sibTransId="{759949E5-1251-4E5C-BAFA-95A9D6DE5B92}"/>
    <dgm:cxn modelId="{59838AEE-2C40-43B6-B97A-9151C45E3ACA}" srcId="{BE3C1A97-5886-4A7C-ADD5-63C7141B358D}" destId="{72AFE570-E8A8-4BEA-904D-66F7B7460E4F}" srcOrd="3" destOrd="0" parTransId="{0BEBB9BB-D5B1-4184-B0A8-81F5C334AD8B}" sibTransId="{C1293F55-C97D-4C10-AE00-6750BAE85C83}"/>
    <dgm:cxn modelId="{1EA29BF9-350F-4E4F-8D2B-2991BECF72FA}" type="presOf" srcId="{68D1E512-51C2-4E74-B71E-6E695570E128}" destId="{BA201E39-D1DF-4AEC-878E-6D890B481C42}" srcOrd="0" destOrd="0" presId="urn:microsoft.com/office/officeart/2005/8/layout/process2"/>
    <dgm:cxn modelId="{CAAC0600-291F-47B4-8BED-175AB140EC6A}" type="presParOf" srcId="{B53D45C9-9ECF-4DEE-9558-E84285DD7CA8}" destId="{F1B5D952-76E7-45AA-9C8D-4D81F126079C}" srcOrd="0" destOrd="0" presId="urn:microsoft.com/office/officeart/2005/8/layout/process2"/>
    <dgm:cxn modelId="{0FF72240-02EB-474F-90FA-38C179F1C4CF}" type="presParOf" srcId="{B53D45C9-9ECF-4DEE-9558-E84285DD7CA8}" destId="{54A44954-EEB1-4449-B068-687478F8F0CB}" srcOrd="1" destOrd="0" presId="urn:microsoft.com/office/officeart/2005/8/layout/process2"/>
    <dgm:cxn modelId="{F0B3ED36-07F6-4CB9-9322-B923432D44CF}" type="presParOf" srcId="{54A44954-EEB1-4449-B068-687478F8F0CB}" destId="{23A44D99-49A0-4353-8E5C-F5724026AD64}" srcOrd="0" destOrd="0" presId="urn:microsoft.com/office/officeart/2005/8/layout/process2"/>
    <dgm:cxn modelId="{696583BA-6AC4-4B62-9AC2-0D5DCC2C6A67}" type="presParOf" srcId="{B53D45C9-9ECF-4DEE-9558-E84285DD7CA8}" destId="{AE5B2703-F532-4F0F-9EE8-95A69CB126DF}" srcOrd="2" destOrd="0" presId="urn:microsoft.com/office/officeart/2005/8/layout/process2"/>
    <dgm:cxn modelId="{05E4CA07-6FCD-492D-818C-840E77BF3F0F}" type="presParOf" srcId="{B53D45C9-9ECF-4DEE-9558-E84285DD7CA8}" destId="{4B61FBE4-E062-4AFC-8ADA-70629E2101BD}" srcOrd="3" destOrd="0" presId="urn:microsoft.com/office/officeart/2005/8/layout/process2"/>
    <dgm:cxn modelId="{63E37A7F-0773-49A7-9927-A396599F2027}" type="presParOf" srcId="{4B61FBE4-E062-4AFC-8ADA-70629E2101BD}" destId="{0800CE00-A9B3-466C-AF58-E496B9E6E7E2}" srcOrd="0" destOrd="0" presId="urn:microsoft.com/office/officeart/2005/8/layout/process2"/>
    <dgm:cxn modelId="{5357EB78-5268-418E-B174-89CEDEAEF83B}" type="presParOf" srcId="{B53D45C9-9ECF-4DEE-9558-E84285DD7CA8}" destId="{BA201E39-D1DF-4AEC-878E-6D890B481C42}" srcOrd="4" destOrd="0" presId="urn:microsoft.com/office/officeart/2005/8/layout/process2"/>
    <dgm:cxn modelId="{8765D2D4-2C2E-410C-BF52-2DD3F87866BD}" type="presParOf" srcId="{B53D45C9-9ECF-4DEE-9558-E84285DD7CA8}" destId="{937A0F51-6FE8-4479-BA5C-7A83B3477F3A}" srcOrd="5" destOrd="0" presId="urn:microsoft.com/office/officeart/2005/8/layout/process2"/>
    <dgm:cxn modelId="{ACB4E72F-0695-4561-B497-29AD16C59F1B}" type="presParOf" srcId="{937A0F51-6FE8-4479-BA5C-7A83B3477F3A}" destId="{B1DCF05C-4691-46F9-A8D2-1DFBB37ED07C}" srcOrd="0" destOrd="0" presId="urn:microsoft.com/office/officeart/2005/8/layout/process2"/>
    <dgm:cxn modelId="{83F80D27-05D7-4FB8-84FE-5F627DB197C8}" type="presParOf" srcId="{B53D45C9-9ECF-4DEE-9558-E84285DD7CA8}" destId="{17FE3E53-B1FA-4548-AE38-EFD89955F4B2}" srcOrd="6" destOrd="0" presId="urn:microsoft.com/office/officeart/2005/8/layout/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204FB28-EAF6-46BA-86AE-33C28376B6F5}" type="doc">
      <dgm:prSet loTypeId="urn:microsoft.com/office/officeart/2005/8/layout/process2" loCatId="process" qsTypeId="urn:microsoft.com/office/officeart/2005/8/quickstyle/simple1" qsCatId="simple" csTypeId="urn:microsoft.com/office/officeart/2005/8/colors/accent1_2" csCatId="accent1" phldr="1"/>
      <dgm:spPr/>
    </dgm:pt>
    <dgm:pt modelId="{C11A0C24-9C36-4AFA-AE87-231409FE518C}">
      <dgm:prSet phldrT="[Text]" phldr="0"/>
      <dgm:spPr/>
      <dgm:t>
        <a:bodyPr/>
        <a:lstStyle/>
        <a:p>
          <a:pPr rtl="0"/>
          <a:r>
            <a:rPr lang="en-GB">
              <a:latin typeface="Calibri Light" panose="020F0302020204030204"/>
            </a:rPr>
            <a:t>Work colleagues </a:t>
          </a:r>
          <a:endParaRPr lang="en-GB"/>
        </a:p>
      </dgm:t>
    </dgm:pt>
    <dgm:pt modelId="{011A060D-175C-4A0E-9CD3-245B47E6BD61}" type="parTrans" cxnId="{F60B1BFF-D949-4358-81FF-EB701DDAE319}">
      <dgm:prSet/>
      <dgm:spPr/>
    </dgm:pt>
    <dgm:pt modelId="{AC2F55F9-86A5-4D9E-A5F0-9C27D7384C10}" type="sibTrans" cxnId="{F60B1BFF-D949-4358-81FF-EB701DDAE319}">
      <dgm:prSet/>
      <dgm:spPr/>
      <dgm:t>
        <a:bodyPr/>
        <a:lstStyle/>
        <a:p>
          <a:endParaRPr lang="en-GB"/>
        </a:p>
      </dgm:t>
    </dgm:pt>
    <dgm:pt modelId="{9278674D-720F-4C42-88B7-A97FFE29FB3C}">
      <dgm:prSet phldrT="[Text]" phldr="0"/>
      <dgm:spPr/>
      <dgm:t>
        <a:bodyPr/>
        <a:lstStyle/>
        <a:p>
          <a:r>
            <a:rPr lang="en-GB">
              <a:latin typeface="Calibri Light" panose="020F0302020204030204"/>
            </a:rPr>
            <a:t>30+</a:t>
          </a:r>
          <a:endParaRPr lang="en-GB"/>
        </a:p>
      </dgm:t>
    </dgm:pt>
    <dgm:pt modelId="{E837BF0C-0299-4BA5-99FF-A39F548BFDD4}" type="parTrans" cxnId="{0202A81F-29DF-4453-B1F9-1A2A9F346048}">
      <dgm:prSet/>
      <dgm:spPr/>
    </dgm:pt>
    <dgm:pt modelId="{25072627-89D9-4189-8F05-4A103879A707}" type="sibTrans" cxnId="{0202A81F-29DF-4453-B1F9-1A2A9F346048}">
      <dgm:prSet/>
      <dgm:spPr/>
      <dgm:t>
        <a:bodyPr/>
        <a:lstStyle/>
        <a:p>
          <a:endParaRPr lang="en-GB"/>
        </a:p>
      </dgm:t>
    </dgm:pt>
    <dgm:pt modelId="{41030B36-5F6B-4C30-83B7-137FAACD4225}">
      <dgm:prSet phldrT="[Text]" phldr="0"/>
      <dgm:spPr/>
      <dgm:t>
        <a:bodyPr/>
        <a:lstStyle/>
        <a:p>
          <a:r>
            <a:rPr lang="en-GB">
              <a:latin typeface="Calibri Light" panose="020F0302020204030204"/>
            </a:rPr>
            <a:t>=</a:t>
          </a:r>
          <a:endParaRPr lang="en-GB"/>
        </a:p>
      </dgm:t>
    </dgm:pt>
    <dgm:pt modelId="{DACAF4D1-B3F4-4FFA-A65A-32830AF256CE}" type="parTrans" cxnId="{CFA16F87-1C14-406D-9275-835C3E75E08F}">
      <dgm:prSet/>
      <dgm:spPr/>
    </dgm:pt>
    <dgm:pt modelId="{E06CEB83-A10C-42F9-8CC2-978534C92BD7}" type="sibTrans" cxnId="{CFA16F87-1C14-406D-9275-835C3E75E08F}">
      <dgm:prSet/>
      <dgm:spPr/>
      <dgm:t>
        <a:bodyPr/>
        <a:lstStyle/>
        <a:p>
          <a:endParaRPr lang="en-GB"/>
        </a:p>
      </dgm:t>
    </dgm:pt>
    <dgm:pt modelId="{413054BB-2BE3-4BE9-B128-FAB57DEE1368}">
      <dgm:prSet phldr="0"/>
      <dgm:spPr/>
      <dgm:t>
        <a:bodyPr/>
        <a:lstStyle/>
        <a:p>
          <a:pPr rtl="0"/>
          <a:r>
            <a:rPr lang="en-GB">
              <a:latin typeface="Calibri Light" panose="020F0302020204030204"/>
            </a:rPr>
            <a:t>Confidence level – Definitely, sometimes, possibly</a:t>
          </a:r>
        </a:p>
      </dgm:t>
    </dgm:pt>
    <dgm:pt modelId="{15118A92-04E1-4407-8DE0-E5DFE91396A2}" type="parTrans" cxnId="{7CB65DC7-30C0-4A0B-A022-3D7D91C2DAE6}">
      <dgm:prSet/>
      <dgm:spPr/>
    </dgm:pt>
    <dgm:pt modelId="{56DFDE9A-7E67-43EC-BBC1-CF474C5F1967}" type="sibTrans" cxnId="{7CB65DC7-30C0-4A0B-A022-3D7D91C2DAE6}">
      <dgm:prSet/>
      <dgm:spPr/>
    </dgm:pt>
    <dgm:pt modelId="{8C41A1D8-6AA2-4FD7-8348-8C6A34F3E71D}" type="pres">
      <dgm:prSet presAssocID="{7204FB28-EAF6-46BA-86AE-33C28376B6F5}" presName="linearFlow" presStyleCnt="0">
        <dgm:presLayoutVars>
          <dgm:resizeHandles val="exact"/>
        </dgm:presLayoutVars>
      </dgm:prSet>
      <dgm:spPr/>
    </dgm:pt>
    <dgm:pt modelId="{31CB1F74-7648-4DBF-9D9F-C19F1D8D0078}" type="pres">
      <dgm:prSet presAssocID="{C11A0C24-9C36-4AFA-AE87-231409FE518C}" presName="node" presStyleLbl="node1" presStyleIdx="0" presStyleCnt="4">
        <dgm:presLayoutVars>
          <dgm:bulletEnabled val="1"/>
        </dgm:presLayoutVars>
      </dgm:prSet>
      <dgm:spPr/>
    </dgm:pt>
    <dgm:pt modelId="{CE273F73-C154-4FB2-8273-4D90062E5CB5}" type="pres">
      <dgm:prSet presAssocID="{AC2F55F9-86A5-4D9E-A5F0-9C27D7384C10}" presName="sibTrans" presStyleLbl="sibTrans2D1" presStyleIdx="0" presStyleCnt="3"/>
      <dgm:spPr/>
    </dgm:pt>
    <dgm:pt modelId="{4C1166F4-332C-4DEA-9803-08CE1EF9A5D3}" type="pres">
      <dgm:prSet presAssocID="{AC2F55F9-86A5-4D9E-A5F0-9C27D7384C10}" presName="connectorText" presStyleLbl="sibTrans2D1" presStyleIdx="0" presStyleCnt="3"/>
      <dgm:spPr/>
    </dgm:pt>
    <dgm:pt modelId="{6398108D-6FB2-45E6-831C-833E2BC80706}" type="pres">
      <dgm:prSet presAssocID="{9278674D-720F-4C42-88B7-A97FFE29FB3C}" presName="node" presStyleLbl="node1" presStyleIdx="1" presStyleCnt="4">
        <dgm:presLayoutVars>
          <dgm:bulletEnabled val="1"/>
        </dgm:presLayoutVars>
      </dgm:prSet>
      <dgm:spPr/>
    </dgm:pt>
    <dgm:pt modelId="{12DD7B46-8E0B-4967-8519-0E60753A0067}" type="pres">
      <dgm:prSet presAssocID="{25072627-89D9-4189-8F05-4A103879A707}" presName="sibTrans" presStyleLbl="sibTrans2D1" presStyleIdx="1" presStyleCnt="3"/>
      <dgm:spPr/>
    </dgm:pt>
    <dgm:pt modelId="{7D786EB7-0FC6-4CB6-A722-308FAA849760}" type="pres">
      <dgm:prSet presAssocID="{25072627-89D9-4189-8F05-4A103879A707}" presName="connectorText" presStyleLbl="sibTrans2D1" presStyleIdx="1" presStyleCnt="3"/>
      <dgm:spPr/>
    </dgm:pt>
    <dgm:pt modelId="{FA739EE5-78E9-4C06-99B3-D19D1F234B62}" type="pres">
      <dgm:prSet presAssocID="{41030B36-5F6B-4C30-83B7-137FAACD4225}" presName="node" presStyleLbl="node1" presStyleIdx="2" presStyleCnt="4">
        <dgm:presLayoutVars>
          <dgm:bulletEnabled val="1"/>
        </dgm:presLayoutVars>
      </dgm:prSet>
      <dgm:spPr/>
    </dgm:pt>
    <dgm:pt modelId="{2451A891-F428-4401-9DBC-2DE620620361}" type="pres">
      <dgm:prSet presAssocID="{E06CEB83-A10C-42F9-8CC2-978534C92BD7}" presName="sibTrans" presStyleLbl="sibTrans2D1" presStyleIdx="2" presStyleCnt="3"/>
      <dgm:spPr/>
    </dgm:pt>
    <dgm:pt modelId="{D318B39B-D4B5-4789-8A4B-8816F7B12FB5}" type="pres">
      <dgm:prSet presAssocID="{E06CEB83-A10C-42F9-8CC2-978534C92BD7}" presName="connectorText" presStyleLbl="sibTrans2D1" presStyleIdx="2" presStyleCnt="3"/>
      <dgm:spPr/>
    </dgm:pt>
    <dgm:pt modelId="{E67E3CEA-ADF0-4B96-AFD1-1E1C914A43E2}" type="pres">
      <dgm:prSet presAssocID="{413054BB-2BE3-4BE9-B128-FAB57DEE1368}" presName="node" presStyleLbl="node1" presStyleIdx="3" presStyleCnt="4">
        <dgm:presLayoutVars>
          <dgm:bulletEnabled val="1"/>
        </dgm:presLayoutVars>
      </dgm:prSet>
      <dgm:spPr/>
    </dgm:pt>
  </dgm:ptLst>
  <dgm:cxnLst>
    <dgm:cxn modelId="{33112802-F920-4D90-8EC5-0FCBC6DE092A}" type="presOf" srcId="{AC2F55F9-86A5-4D9E-A5F0-9C27D7384C10}" destId="{4C1166F4-332C-4DEA-9803-08CE1EF9A5D3}" srcOrd="1" destOrd="0" presId="urn:microsoft.com/office/officeart/2005/8/layout/process2"/>
    <dgm:cxn modelId="{0202A81F-29DF-4453-B1F9-1A2A9F346048}" srcId="{7204FB28-EAF6-46BA-86AE-33C28376B6F5}" destId="{9278674D-720F-4C42-88B7-A97FFE29FB3C}" srcOrd="1" destOrd="0" parTransId="{E837BF0C-0299-4BA5-99FF-A39F548BFDD4}" sibTransId="{25072627-89D9-4189-8F05-4A103879A707}"/>
    <dgm:cxn modelId="{971B1933-6BE9-4A14-9440-CA232D08965D}" type="presOf" srcId="{C11A0C24-9C36-4AFA-AE87-231409FE518C}" destId="{31CB1F74-7648-4DBF-9D9F-C19F1D8D0078}" srcOrd="0" destOrd="0" presId="urn:microsoft.com/office/officeart/2005/8/layout/process2"/>
    <dgm:cxn modelId="{52AA2F5C-9D6A-4058-96E7-4CFF839D1B10}" type="presOf" srcId="{25072627-89D9-4189-8F05-4A103879A707}" destId="{12DD7B46-8E0B-4967-8519-0E60753A0067}" srcOrd="0" destOrd="0" presId="urn:microsoft.com/office/officeart/2005/8/layout/process2"/>
    <dgm:cxn modelId="{05738163-BC4C-4AE7-AF0C-D18217DA3BBB}" type="presOf" srcId="{E06CEB83-A10C-42F9-8CC2-978534C92BD7}" destId="{D318B39B-D4B5-4789-8A4B-8816F7B12FB5}" srcOrd="1" destOrd="0" presId="urn:microsoft.com/office/officeart/2005/8/layout/process2"/>
    <dgm:cxn modelId="{01ACB746-4E4B-4E0E-9886-8BF60CB06D0A}" type="presOf" srcId="{41030B36-5F6B-4C30-83B7-137FAACD4225}" destId="{FA739EE5-78E9-4C06-99B3-D19D1F234B62}" srcOrd="0" destOrd="0" presId="urn:microsoft.com/office/officeart/2005/8/layout/process2"/>
    <dgm:cxn modelId="{5E32386A-0944-43AD-8037-C14F396457AD}" type="presOf" srcId="{7204FB28-EAF6-46BA-86AE-33C28376B6F5}" destId="{8C41A1D8-6AA2-4FD7-8348-8C6A34F3E71D}" srcOrd="0" destOrd="0" presId="urn:microsoft.com/office/officeart/2005/8/layout/process2"/>
    <dgm:cxn modelId="{609DAA70-DEE7-40C3-A1E9-2CE10625E77E}" type="presOf" srcId="{E06CEB83-A10C-42F9-8CC2-978534C92BD7}" destId="{2451A891-F428-4401-9DBC-2DE620620361}" srcOrd="0" destOrd="0" presId="urn:microsoft.com/office/officeart/2005/8/layout/process2"/>
    <dgm:cxn modelId="{2C355684-06FB-442F-8B8F-D87F335965E9}" type="presOf" srcId="{9278674D-720F-4C42-88B7-A97FFE29FB3C}" destId="{6398108D-6FB2-45E6-831C-833E2BC80706}" srcOrd="0" destOrd="0" presId="urn:microsoft.com/office/officeart/2005/8/layout/process2"/>
    <dgm:cxn modelId="{CFA16F87-1C14-406D-9275-835C3E75E08F}" srcId="{7204FB28-EAF6-46BA-86AE-33C28376B6F5}" destId="{41030B36-5F6B-4C30-83B7-137FAACD4225}" srcOrd="2" destOrd="0" parTransId="{DACAF4D1-B3F4-4FFA-A65A-32830AF256CE}" sibTransId="{E06CEB83-A10C-42F9-8CC2-978534C92BD7}"/>
    <dgm:cxn modelId="{EF4E6295-144F-4645-B594-D426FB5C09EC}" type="presOf" srcId="{413054BB-2BE3-4BE9-B128-FAB57DEE1368}" destId="{E67E3CEA-ADF0-4B96-AFD1-1E1C914A43E2}" srcOrd="0" destOrd="0" presId="urn:microsoft.com/office/officeart/2005/8/layout/process2"/>
    <dgm:cxn modelId="{4386A3BA-2C07-49B3-B004-EBA0C2B15125}" type="presOf" srcId="{AC2F55F9-86A5-4D9E-A5F0-9C27D7384C10}" destId="{CE273F73-C154-4FB2-8273-4D90062E5CB5}" srcOrd="0" destOrd="0" presId="urn:microsoft.com/office/officeart/2005/8/layout/process2"/>
    <dgm:cxn modelId="{7CB65DC7-30C0-4A0B-A022-3D7D91C2DAE6}" srcId="{7204FB28-EAF6-46BA-86AE-33C28376B6F5}" destId="{413054BB-2BE3-4BE9-B128-FAB57DEE1368}" srcOrd="3" destOrd="0" parTransId="{15118A92-04E1-4407-8DE0-E5DFE91396A2}" sibTransId="{56DFDE9A-7E67-43EC-BBC1-CF474C5F1967}"/>
    <dgm:cxn modelId="{6B1730E1-F4B8-4E58-9241-5076BE27286C}" type="presOf" srcId="{25072627-89D9-4189-8F05-4A103879A707}" destId="{7D786EB7-0FC6-4CB6-A722-308FAA849760}" srcOrd="1" destOrd="0" presId="urn:microsoft.com/office/officeart/2005/8/layout/process2"/>
    <dgm:cxn modelId="{F60B1BFF-D949-4358-81FF-EB701DDAE319}" srcId="{7204FB28-EAF6-46BA-86AE-33C28376B6F5}" destId="{C11A0C24-9C36-4AFA-AE87-231409FE518C}" srcOrd="0" destOrd="0" parTransId="{011A060D-175C-4A0E-9CD3-245B47E6BD61}" sibTransId="{AC2F55F9-86A5-4D9E-A5F0-9C27D7384C10}"/>
    <dgm:cxn modelId="{E8786B37-6A76-449D-813C-C7B24D71E8FA}" type="presParOf" srcId="{8C41A1D8-6AA2-4FD7-8348-8C6A34F3E71D}" destId="{31CB1F74-7648-4DBF-9D9F-C19F1D8D0078}" srcOrd="0" destOrd="0" presId="urn:microsoft.com/office/officeart/2005/8/layout/process2"/>
    <dgm:cxn modelId="{7EFD11FE-024E-44B1-B921-42BF57AB91E7}" type="presParOf" srcId="{8C41A1D8-6AA2-4FD7-8348-8C6A34F3E71D}" destId="{CE273F73-C154-4FB2-8273-4D90062E5CB5}" srcOrd="1" destOrd="0" presId="urn:microsoft.com/office/officeart/2005/8/layout/process2"/>
    <dgm:cxn modelId="{BABC332B-9DF5-4448-B0DA-1D55F76C860E}" type="presParOf" srcId="{CE273F73-C154-4FB2-8273-4D90062E5CB5}" destId="{4C1166F4-332C-4DEA-9803-08CE1EF9A5D3}" srcOrd="0" destOrd="0" presId="urn:microsoft.com/office/officeart/2005/8/layout/process2"/>
    <dgm:cxn modelId="{A3C4D168-CF79-4D14-87A8-CC54DC1BE27E}" type="presParOf" srcId="{8C41A1D8-6AA2-4FD7-8348-8C6A34F3E71D}" destId="{6398108D-6FB2-45E6-831C-833E2BC80706}" srcOrd="2" destOrd="0" presId="urn:microsoft.com/office/officeart/2005/8/layout/process2"/>
    <dgm:cxn modelId="{4E7D325C-10F1-421B-BF9F-79706CF9AD27}" type="presParOf" srcId="{8C41A1D8-6AA2-4FD7-8348-8C6A34F3E71D}" destId="{12DD7B46-8E0B-4967-8519-0E60753A0067}" srcOrd="3" destOrd="0" presId="urn:microsoft.com/office/officeart/2005/8/layout/process2"/>
    <dgm:cxn modelId="{D797BF32-4DC9-4D83-8594-65B905C5C6A1}" type="presParOf" srcId="{12DD7B46-8E0B-4967-8519-0E60753A0067}" destId="{7D786EB7-0FC6-4CB6-A722-308FAA849760}" srcOrd="0" destOrd="0" presId="urn:microsoft.com/office/officeart/2005/8/layout/process2"/>
    <dgm:cxn modelId="{F2D40A36-843A-4768-988C-4506D1E49400}" type="presParOf" srcId="{8C41A1D8-6AA2-4FD7-8348-8C6A34F3E71D}" destId="{FA739EE5-78E9-4C06-99B3-D19D1F234B62}" srcOrd="4" destOrd="0" presId="urn:microsoft.com/office/officeart/2005/8/layout/process2"/>
    <dgm:cxn modelId="{7890CE31-FEA9-462F-979B-12C8F1EC97EA}" type="presParOf" srcId="{8C41A1D8-6AA2-4FD7-8348-8C6A34F3E71D}" destId="{2451A891-F428-4401-9DBC-2DE620620361}" srcOrd="5" destOrd="0" presId="urn:microsoft.com/office/officeart/2005/8/layout/process2"/>
    <dgm:cxn modelId="{BC4C93C8-D9E1-4CDC-AC7F-34953FFE8843}" type="presParOf" srcId="{2451A891-F428-4401-9DBC-2DE620620361}" destId="{D318B39B-D4B5-4789-8A4B-8816F7B12FB5}" srcOrd="0" destOrd="0" presId="urn:microsoft.com/office/officeart/2005/8/layout/process2"/>
    <dgm:cxn modelId="{371E48F9-1B31-4357-90B2-91C6E458072B}" type="presParOf" srcId="{8C41A1D8-6AA2-4FD7-8348-8C6A34F3E71D}" destId="{E67E3CEA-ADF0-4B96-AFD1-1E1C914A43E2}" srcOrd="6" destOrd="0" presId="urn:microsoft.com/office/officeart/2005/8/layout/process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DE390DD-2FAE-4698-AB86-0266132A4361}" type="doc">
      <dgm:prSet loTypeId="urn:microsoft.com/office/officeart/2005/8/layout/process2" loCatId="process" qsTypeId="urn:microsoft.com/office/officeart/2005/8/quickstyle/simple1" qsCatId="simple" csTypeId="urn:microsoft.com/office/officeart/2005/8/colors/accent1_2" csCatId="accent1" phldr="1"/>
      <dgm:spPr/>
    </dgm:pt>
    <dgm:pt modelId="{70C17632-15CF-4590-A66E-3B58F9F8FEC8}">
      <dgm:prSet phldrT="[Text]" phldr="0"/>
      <dgm:spPr/>
      <dgm:t>
        <a:bodyPr/>
        <a:lstStyle/>
        <a:p>
          <a:pPr rtl="0"/>
          <a:r>
            <a:rPr lang="en-GB">
              <a:latin typeface="Calibri Light" panose="020F0302020204030204"/>
            </a:rPr>
            <a:t>Mature family members</a:t>
          </a:r>
          <a:endParaRPr lang="en-GB"/>
        </a:p>
      </dgm:t>
    </dgm:pt>
    <dgm:pt modelId="{3A0A311F-B08E-419E-8731-4A2DAE3A3333}" type="parTrans" cxnId="{22D40701-9A14-4400-A7DD-1C3BCC8E8754}">
      <dgm:prSet/>
      <dgm:spPr/>
    </dgm:pt>
    <dgm:pt modelId="{D1E89F61-0E62-40DE-A530-EC1150C3424A}" type="sibTrans" cxnId="{22D40701-9A14-4400-A7DD-1C3BCC8E8754}">
      <dgm:prSet/>
      <dgm:spPr/>
      <dgm:t>
        <a:bodyPr/>
        <a:lstStyle/>
        <a:p>
          <a:endParaRPr lang="en-GB"/>
        </a:p>
      </dgm:t>
    </dgm:pt>
    <dgm:pt modelId="{D348DA5D-7F7F-4D3C-AC77-48381FF690B9}">
      <dgm:prSet phldrT="[Text]" phldr="0"/>
      <dgm:spPr/>
      <dgm:t>
        <a:bodyPr/>
        <a:lstStyle/>
        <a:p>
          <a:r>
            <a:rPr lang="en-GB">
              <a:latin typeface="Calibri Light" panose="020F0302020204030204"/>
            </a:rPr>
            <a:t>50+</a:t>
          </a:r>
          <a:endParaRPr lang="en-GB"/>
        </a:p>
      </dgm:t>
    </dgm:pt>
    <dgm:pt modelId="{44A0F628-7FC2-45BA-BF42-B64760865018}" type="parTrans" cxnId="{E3CB2B9B-B076-4A6D-A3BC-2B8018F10BA4}">
      <dgm:prSet/>
      <dgm:spPr/>
    </dgm:pt>
    <dgm:pt modelId="{5C73539C-4A08-45C4-9A2D-976A0BAEB0C6}" type="sibTrans" cxnId="{E3CB2B9B-B076-4A6D-A3BC-2B8018F10BA4}">
      <dgm:prSet/>
      <dgm:spPr/>
      <dgm:t>
        <a:bodyPr/>
        <a:lstStyle/>
        <a:p>
          <a:endParaRPr lang="en-GB"/>
        </a:p>
      </dgm:t>
    </dgm:pt>
    <dgm:pt modelId="{11D4419F-5025-4234-AB7D-C16403F10A57}">
      <dgm:prSet phldrT="[Text]" phldr="0"/>
      <dgm:spPr/>
      <dgm:t>
        <a:bodyPr/>
        <a:lstStyle/>
        <a:p>
          <a:r>
            <a:rPr lang="en-GB">
              <a:latin typeface="Calibri Light" panose="020F0302020204030204"/>
            </a:rPr>
            <a:t>=</a:t>
          </a:r>
          <a:endParaRPr lang="en-GB"/>
        </a:p>
      </dgm:t>
    </dgm:pt>
    <dgm:pt modelId="{F95F9A3B-DFC8-445A-A104-BC87124B391E}" type="parTrans" cxnId="{DBF89937-47B5-4096-9217-01C9E8EDB1F6}">
      <dgm:prSet/>
      <dgm:spPr/>
    </dgm:pt>
    <dgm:pt modelId="{01DC576B-A67C-4447-A8CE-7578D2DC1398}" type="sibTrans" cxnId="{DBF89937-47B5-4096-9217-01C9E8EDB1F6}">
      <dgm:prSet/>
      <dgm:spPr/>
      <dgm:t>
        <a:bodyPr/>
        <a:lstStyle/>
        <a:p>
          <a:endParaRPr lang="en-GB"/>
        </a:p>
      </dgm:t>
    </dgm:pt>
    <dgm:pt modelId="{37EB32B4-8003-4F72-8F36-78EAE642EBA3}">
      <dgm:prSet phldr="0"/>
      <dgm:spPr/>
      <dgm:t>
        <a:bodyPr/>
        <a:lstStyle/>
        <a:p>
          <a:pPr rtl="0"/>
          <a:r>
            <a:rPr lang="en-GB">
              <a:latin typeface="Calibri Light" panose="020F0302020204030204"/>
            </a:rPr>
            <a:t>Confidence level – Sometimes, possibly </a:t>
          </a:r>
        </a:p>
      </dgm:t>
    </dgm:pt>
    <dgm:pt modelId="{6B40BF73-CF91-450F-BDA4-F671DA88968C}" type="parTrans" cxnId="{59E18DC1-6A1B-4ECB-A5DE-A8BB67136B10}">
      <dgm:prSet/>
      <dgm:spPr/>
    </dgm:pt>
    <dgm:pt modelId="{3C326076-555B-410C-9395-5B057C42C450}" type="sibTrans" cxnId="{59E18DC1-6A1B-4ECB-A5DE-A8BB67136B10}">
      <dgm:prSet/>
      <dgm:spPr/>
    </dgm:pt>
    <dgm:pt modelId="{0F4FA8AE-8FF2-4552-8701-A0FDCB06F5AA}" type="pres">
      <dgm:prSet presAssocID="{0DE390DD-2FAE-4698-AB86-0266132A4361}" presName="linearFlow" presStyleCnt="0">
        <dgm:presLayoutVars>
          <dgm:resizeHandles val="exact"/>
        </dgm:presLayoutVars>
      </dgm:prSet>
      <dgm:spPr/>
    </dgm:pt>
    <dgm:pt modelId="{B84E2E02-E796-4587-977C-E56D7377ABD0}" type="pres">
      <dgm:prSet presAssocID="{70C17632-15CF-4590-A66E-3B58F9F8FEC8}" presName="node" presStyleLbl="node1" presStyleIdx="0" presStyleCnt="4">
        <dgm:presLayoutVars>
          <dgm:bulletEnabled val="1"/>
        </dgm:presLayoutVars>
      </dgm:prSet>
      <dgm:spPr/>
    </dgm:pt>
    <dgm:pt modelId="{C97E2902-7040-4BE0-8CE4-592E141B1ECB}" type="pres">
      <dgm:prSet presAssocID="{D1E89F61-0E62-40DE-A530-EC1150C3424A}" presName="sibTrans" presStyleLbl="sibTrans2D1" presStyleIdx="0" presStyleCnt="3"/>
      <dgm:spPr/>
    </dgm:pt>
    <dgm:pt modelId="{3C04704E-E3D7-48E9-9E7C-7C84670625DC}" type="pres">
      <dgm:prSet presAssocID="{D1E89F61-0E62-40DE-A530-EC1150C3424A}" presName="connectorText" presStyleLbl="sibTrans2D1" presStyleIdx="0" presStyleCnt="3"/>
      <dgm:spPr/>
    </dgm:pt>
    <dgm:pt modelId="{6EE46BBC-49E6-4021-8844-E6BEEC6F30DB}" type="pres">
      <dgm:prSet presAssocID="{D348DA5D-7F7F-4D3C-AC77-48381FF690B9}" presName="node" presStyleLbl="node1" presStyleIdx="1" presStyleCnt="4">
        <dgm:presLayoutVars>
          <dgm:bulletEnabled val="1"/>
        </dgm:presLayoutVars>
      </dgm:prSet>
      <dgm:spPr/>
    </dgm:pt>
    <dgm:pt modelId="{31CCC2B5-5B56-4C94-B249-091FFC8D2188}" type="pres">
      <dgm:prSet presAssocID="{5C73539C-4A08-45C4-9A2D-976A0BAEB0C6}" presName="sibTrans" presStyleLbl="sibTrans2D1" presStyleIdx="1" presStyleCnt="3"/>
      <dgm:spPr/>
    </dgm:pt>
    <dgm:pt modelId="{D9B3B0B2-05BC-4C66-A647-BB99A56670F0}" type="pres">
      <dgm:prSet presAssocID="{5C73539C-4A08-45C4-9A2D-976A0BAEB0C6}" presName="connectorText" presStyleLbl="sibTrans2D1" presStyleIdx="1" presStyleCnt="3"/>
      <dgm:spPr/>
    </dgm:pt>
    <dgm:pt modelId="{E111131B-8B10-4FBA-80A5-5AF2A17F3FB2}" type="pres">
      <dgm:prSet presAssocID="{11D4419F-5025-4234-AB7D-C16403F10A57}" presName="node" presStyleLbl="node1" presStyleIdx="2" presStyleCnt="4">
        <dgm:presLayoutVars>
          <dgm:bulletEnabled val="1"/>
        </dgm:presLayoutVars>
      </dgm:prSet>
      <dgm:spPr/>
    </dgm:pt>
    <dgm:pt modelId="{B5F6D618-1B94-4D78-986E-E0BD7E3AE621}" type="pres">
      <dgm:prSet presAssocID="{01DC576B-A67C-4447-A8CE-7578D2DC1398}" presName="sibTrans" presStyleLbl="sibTrans2D1" presStyleIdx="2" presStyleCnt="3"/>
      <dgm:spPr/>
    </dgm:pt>
    <dgm:pt modelId="{0EE6DCD1-F7CA-4A13-9600-8AC7A0379882}" type="pres">
      <dgm:prSet presAssocID="{01DC576B-A67C-4447-A8CE-7578D2DC1398}" presName="connectorText" presStyleLbl="sibTrans2D1" presStyleIdx="2" presStyleCnt="3"/>
      <dgm:spPr/>
    </dgm:pt>
    <dgm:pt modelId="{F9761ECD-2A59-4057-9E53-B1C34ABADD2A}" type="pres">
      <dgm:prSet presAssocID="{37EB32B4-8003-4F72-8F36-78EAE642EBA3}" presName="node" presStyleLbl="node1" presStyleIdx="3" presStyleCnt="4">
        <dgm:presLayoutVars>
          <dgm:bulletEnabled val="1"/>
        </dgm:presLayoutVars>
      </dgm:prSet>
      <dgm:spPr/>
    </dgm:pt>
  </dgm:ptLst>
  <dgm:cxnLst>
    <dgm:cxn modelId="{22D40701-9A14-4400-A7DD-1C3BCC8E8754}" srcId="{0DE390DD-2FAE-4698-AB86-0266132A4361}" destId="{70C17632-15CF-4590-A66E-3B58F9F8FEC8}" srcOrd="0" destOrd="0" parTransId="{3A0A311F-B08E-419E-8731-4A2DAE3A3333}" sibTransId="{D1E89F61-0E62-40DE-A530-EC1150C3424A}"/>
    <dgm:cxn modelId="{DD253709-A5B8-4C87-ADA2-0514B8BD0942}" type="presOf" srcId="{0DE390DD-2FAE-4698-AB86-0266132A4361}" destId="{0F4FA8AE-8FF2-4552-8701-A0FDCB06F5AA}" srcOrd="0" destOrd="0" presId="urn:microsoft.com/office/officeart/2005/8/layout/process2"/>
    <dgm:cxn modelId="{9AD73323-5F76-49A8-BF3A-BCB2CEE6925C}" type="presOf" srcId="{01DC576B-A67C-4447-A8CE-7578D2DC1398}" destId="{B5F6D618-1B94-4D78-986E-E0BD7E3AE621}" srcOrd="0" destOrd="0" presId="urn:microsoft.com/office/officeart/2005/8/layout/process2"/>
    <dgm:cxn modelId="{E4D79425-150F-4B2D-A2C2-AAEB34222BD7}" type="presOf" srcId="{37EB32B4-8003-4F72-8F36-78EAE642EBA3}" destId="{F9761ECD-2A59-4057-9E53-B1C34ABADD2A}" srcOrd="0" destOrd="0" presId="urn:microsoft.com/office/officeart/2005/8/layout/process2"/>
    <dgm:cxn modelId="{D86C232D-C3E2-44AF-9251-66D45541B36F}" type="presOf" srcId="{01DC576B-A67C-4447-A8CE-7578D2DC1398}" destId="{0EE6DCD1-F7CA-4A13-9600-8AC7A0379882}" srcOrd="1" destOrd="0" presId="urn:microsoft.com/office/officeart/2005/8/layout/process2"/>
    <dgm:cxn modelId="{DBF89937-47B5-4096-9217-01C9E8EDB1F6}" srcId="{0DE390DD-2FAE-4698-AB86-0266132A4361}" destId="{11D4419F-5025-4234-AB7D-C16403F10A57}" srcOrd="2" destOrd="0" parTransId="{F95F9A3B-DFC8-445A-A104-BC87124B391E}" sibTransId="{01DC576B-A67C-4447-A8CE-7578D2DC1398}"/>
    <dgm:cxn modelId="{D20AA76B-DE45-4D72-AF40-E4664F7B0E6C}" type="presOf" srcId="{D1E89F61-0E62-40DE-A530-EC1150C3424A}" destId="{3C04704E-E3D7-48E9-9E7C-7C84670625DC}" srcOrd="1" destOrd="0" presId="urn:microsoft.com/office/officeart/2005/8/layout/process2"/>
    <dgm:cxn modelId="{EAD7DF72-B58E-4A19-AD5C-07134B11DC8B}" type="presOf" srcId="{D1E89F61-0E62-40DE-A530-EC1150C3424A}" destId="{C97E2902-7040-4BE0-8CE4-592E141B1ECB}" srcOrd="0" destOrd="0" presId="urn:microsoft.com/office/officeart/2005/8/layout/process2"/>
    <dgm:cxn modelId="{AD7E4F58-3605-438E-98B5-E0F30AE767DA}" type="presOf" srcId="{5C73539C-4A08-45C4-9A2D-976A0BAEB0C6}" destId="{D9B3B0B2-05BC-4C66-A647-BB99A56670F0}" srcOrd="1" destOrd="0" presId="urn:microsoft.com/office/officeart/2005/8/layout/process2"/>
    <dgm:cxn modelId="{40367C88-46F1-4626-8BEB-6A3FED7349B0}" type="presOf" srcId="{11D4419F-5025-4234-AB7D-C16403F10A57}" destId="{E111131B-8B10-4FBA-80A5-5AF2A17F3FB2}" srcOrd="0" destOrd="0" presId="urn:microsoft.com/office/officeart/2005/8/layout/process2"/>
    <dgm:cxn modelId="{DEF04C99-F030-417C-A368-CCB42ACC354D}" type="presOf" srcId="{D348DA5D-7F7F-4D3C-AC77-48381FF690B9}" destId="{6EE46BBC-49E6-4021-8844-E6BEEC6F30DB}" srcOrd="0" destOrd="0" presId="urn:microsoft.com/office/officeart/2005/8/layout/process2"/>
    <dgm:cxn modelId="{E3CB2B9B-B076-4A6D-A3BC-2B8018F10BA4}" srcId="{0DE390DD-2FAE-4698-AB86-0266132A4361}" destId="{D348DA5D-7F7F-4D3C-AC77-48381FF690B9}" srcOrd="1" destOrd="0" parTransId="{44A0F628-7FC2-45BA-BF42-B64760865018}" sibTransId="{5C73539C-4A08-45C4-9A2D-976A0BAEB0C6}"/>
    <dgm:cxn modelId="{59E18DC1-6A1B-4ECB-A5DE-A8BB67136B10}" srcId="{0DE390DD-2FAE-4698-AB86-0266132A4361}" destId="{37EB32B4-8003-4F72-8F36-78EAE642EBA3}" srcOrd="3" destOrd="0" parTransId="{6B40BF73-CF91-450F-BDA4-F671DA88968C}" sibTransId="{3C326076-555B-410C-9395-5B057C42C450}"/>
    <dgm:cxn modelId="{FF7834C4-1E06-465B-BB00-8136594AE69A}" type="presOf" srcId="{5C73539C-4A08-45C4-9A2D-976A0BAEB0C6}" destId="{31CCC2B5-5B56-4C94-B249-091FFC8D2188}" srcOrd="0" destOrd="0" presId="urn:microsoft.com/office/officeart/2005/8/layout/process2"/>
    <dgm:cxn modelId="{27F769F4-7F03-4707-9B85-B10A79CCAE5D}" type="presOf" srcId="{70C17632-15CF-4590-A66E-3B58F9F8FEC8}" destId="{B84E2E02-E796-4587-977C-E56D7377ABD0}" srcOrd="0" destOrd="0" presId="urn:microsoft.com/office/officeart/2005/8/layout/process2"/>
    <dgm:cxn modelId="{594E8A72-D40B-43D3-974E-580E7D2C47A7}" type="presParOf" srcId="{0F4FA8AE-8FF2-4552-8701-A0FDCB06F5AA}" destId="{B84E2E02-E796-4587-977C-E56D7377ABD0}" srcOrd="0" destOrd="0" presId="urn:microsoft.com/office/officeart/2005/8/layout/process2"/>
    <dgm:cxn modelId="{5E5F26C4-4A1E-4B34-ADE0-4283EDCE2AD2}" type="presParOf" srcId="{0F4FA8AE-8FF2-4552-8701-A0FDCB06F5AA}" destId="{C97E2902-7040-4BE0-8CE4-592E141B1ECB}" srcOrd="1" destOrd="0" presId="urn:microsoft.com/office/officeart/2005/8/layout/process2"/>
    <dgm:cxn modelId="{20664AF0-5884-4E88-ACC7-A9426EB18BF9}" type="presParOf" srcId="{C97E2902-7040-4BE0-8CE4-592E141B1ECB}" destId="{3C04704E-E3D7-48E9-9E7C-7C84670625DC}" srcOrd="0" destOrd="0" presId="urn:microsoft.com/office/officeart/2005/8/layout/process2"/>
    <dgm:cxn modelId="{34346E55-03DC-4D02-9BFA-4D142F3E614C}" type="presParOf" srcId="{0F4FA8AE-8FF2-4552-8701-A0FDCB06F5AA}" destId="{6EE46BBC-49E6-4021-8844-E6BEEC6F30DB}" srcOrd="2" destOrd="0" presId="urn:microsoft.com/office/officeart/2005/8/layout/process2"/>
    <dgm:cxn modelId="{2D40905D-8B13-469C-AF87-29EF1E3280DC}" type="presParOf" srcId="{0F4FA8AE-8FF2-4552-8701-A0FDCB06F5AA}" destId="{31CCC2B5-5B56-4C94-B249-091FFC8D2188}" srcOrd="3" destOrd="0" presId="urn:microsoft.com/office/officeart/2005/8/layout/process2"/>
    <dgm:cxn modelId="{6123DA8F-5B12-4CB7-8054-1AB9DC25816F}" type="presParOf" srcId="{31CCC2B5-5B56-4C94-B249-091FFC8D2188}" destId="{D9B3B0B2-05BC-4C66-A647-BB99A56670F0}" srcOrd="0" destOrd="0" presId="urn:microsoft.com/office/officeart/2005/8/layout/process2"/>
    <dgm:cxn modelId="{A50BB268-02B3-4719-B079-4181D5B17F98}" type="presParOf" srcId="{0F4FA8AE-8FF2-4552-8701-A0FDCB06F5AA}" destId="{E111131B-8B10-4FBA-80A5-5AF2A17F3FB2}" srcOrd="4" destOrd="0" presId="urn:microsoft.com/office/officeart/2005/8/layout/process2"/>
    <dgm:cxn modelId="{BBC8CE32-5662-4C7A-AA49-A52E5CB7528A}" type="presParOf" srcId="{0F4FA8AE-8FF2-4552-8701-A0FDCB06F5AA}" destId="{B5F6D618-1B94-4D78-986E-E0BD7E3AE621}" srcOrd="5" destOrd="0" presId="urn:microsoft.com/office/officeart/2005/8/layout/process2"/>
    <dgm:cxn modelId="{11BBF3FE-4BCD-4BF8-A1F4-5CBB8D2E333F}" type="presParOf" srcId="{B5F6D618-1B94-4D78-986E-E0BD7E3AE621}" destId="{0EE6DCD1-F7CA-4A13-9600-8AC7A0379882}" srcOrd="0" destOrd="0" presId="urn:microsoft.com/office/officeart/2005/8/layout/process2"/>
    <dgm:cxn modelId="{2DD46C9D-1CE0-4692-90A1-98646497D3AB}" type="presParOf" srcId="{0F4FA8AE-8FF2-4552-8701-A0FDCB06F5AA}" destId="{F9761ECD-2A59-4057-9E53-B1C34ABADD2A}" srcOrd="6" destOrd="0" presId="urn:microsoft.com/office/officeart/2005/8/layout/process2"/>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41CEC0A-F00D-40B4-86D4-67AA873CE4E8}"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51EE7732-D3D3-49F5-AD7A-547791151CB2}">
      <dgm:prSet phldrT="[Text]" phldr="0"/>
      <dgm:spPr/>
      <dgm:t>
        <a:bodyPr/>
        <a:lstStyle/>
        <a:p>
          <a:pPr rtl="0"/>
          <a:r>
            <a:rPr lang="en-GB">
              <a:latin typeface="Calibri Light" panose="020F0302020204030204"/>
            </a:rPr>
            <a:t>Learning about the subject we are studdying</a:t>
          </a:r>
          <a:endParaRPr lang="en-GB"/>
        </a:p>
      </dgm:t>
    </dgm:pt>
    <dgm:pt modelId="{D6D30A82-FFC8-43F6-8981-BF02CE501A9A}" type="parTrans" cxnId="{DF8A434A-C852-4963-B684-5C01A2EA355F}">
      <dgm:prSet/>
      <dgm:spPr/>
      <dgm:t>
        <a:bodyPr/>
        <a:lstStyle/>
        <a:p>
          <a:endParaRPr lang="en-GB"/>
        </a:p>
      </dgm:t>
    </dgm:pt>
    <dgm:pt modelId="{752872D6-B84F-4AC7-8063-1490CC16D786}" type="sibTrans" cxnId="{DF8A434A-C852-4963-B684-5C01A2EA355F}">
      <dgm:prSet/>
      <dgm:spPr/>
      <dgm:t>
        <a:bodyPr/>
        <a:lstStyle/>
        <a:p>
          <a:endParaRPr lang="en-GB"/>
        </a:p>
      </dgm:t>
    </dgm:pt>
    <dgm:pt modelId="{A55F3164-3059-46A0-A546-79E9E933F76A}">
      <dgm:prSet phldrT="[Text]" phldr="0"/>
      <dgm:spPr/>
      <dgm:t>
        <a:bodyPr/>
        <a:lstStyle/>
        <a:p>
          <a:pPr rtl="0"/>
          <a:r>
            <a:rPr lang="en-GB">
              <a:latin typeface="Calibri Light" panose="020F0302020204030204"/>
            </a:rPr>
            <a:t>Started to Gather our information and note taking</a:t>
          </a:r>
          <a:endParaRPr lang="en-GB"/>
        </a:p>
      </dgm:t>
    </dgm:pt>
    <dgm:pt modelId="{62825FCA-96DD-418C-8670-B00BACDD3D28}" type="parTrans" cxnId="{F1FADFA4-5D88-412F-864A-9F4D498C121D}">
      <dgm:prSet/>
      <dgm:spPr/>
      <dgm:t>
        <a:bodyPr/>
        <a:lstStyle/>
        <a:p>
          <a:endParaRPr lang="en-GB"/>
        </a:p>
      </dgm:t>
    </dgm:pt>
    <dgm:pt modelId="{3232993C-73F3-45F8-BABD-966AF0C03BB5}" type="sibTrans" cxnId="{F1FADFA4-5D88-412F-864A-9F4D498C121D}">
      <dgm:prSet/>
      <dgm:spPr/>
      <dgm:t>
        <a:bodyPr/>
        <a:lstStyle/>
        <a:p>
          <a:endParaRPr lang="en-GB"/>
        </a:p>
      </dgm:t>
    </dgm:pt>
    <dgm:pt modelId="{7EBE0935-B14C-4779-BECE-05ABEA4A5798}">
      <dgm:prSet phldr="0"/>
      <dgm:spPr/>
      <dgm:t>
        <a:bodyPr/>
        <a:lstStyle/>
        <a:p>
          <a:r>
            <a:rPr lang="en-GB">
              <a:latin typeface="Calibri Light" panose="020F0302020204030204"/>
            </a:rPr>
            <a:t>Week1</a:t>
          </a:r>
          <a:endParaRPr lang="en-GB"/>
        </a:p>
      </dgm:t>
    </dgm:pt>
    <dgm:pt modelId="{17C6D594-F15B-4E90-A902-2FB74E20CD75}" type="parTrans" cxnId="{5CEAF8FA-5160-45B1-970B-54032033267B}">
      <dgm:prSet/>
      <dgm:spPr/>
    </dgm:pt>
    <dgm:pt modelId="{C86C9B0C-1876-44E8-B1FE-3001D8B2FA10}" type="sibTrans" cxnId="{5CEAF8FA-5160-45B1-970B-54032033267B}">
      <dgm:prSet/>
      <dgm:spPr/>
      <dgm:t>
        <a:bodyPr/>
        <a:lstStyle/>
        <a:p>
          <a:endParaRPr lang="en-GB"/>
        </a:p>
      </dgm:t>
    </dgm:pt>
    <dgm:pt modelId="{5FA3E5A2-534D-43E6-9CC7-39E2D8C621D6}">
      <dgm:prSet phldr="0"/>
      <dgm:spPr/>
      <dgm:t>
        <a:bodyPr/>
        <a:lstStyle/>
        <a:p>
          <a:pPr rtl="0"/>
          <a:r>
            <a:rPr lang="en-GB">
              <a:latin typeface="Calibri Light" panose="020F0302020204030204"/>
            </a:rPr>
            <a:t>Week 2</a:t>
          </a:r>
        </a:p>
      </dgm:t>
    </dgm:pt>
    <dgm:pt modelId="{3BBE1EE5-B649-46B7-9439-A9EE6F20D5C8}" type="parTrans" cxnId="{94345ACF-CF6F-4184-A8F1-7D4AC167C784}">
      <dgm:prSet/>
      <dgm:spPr/>
    </dgm:pt>
    <dgm:pt modelId="{BB558DFB-FAAA-43FD-A6CC-A9E9C6426507}" type="sibTrans" cxnId="{94345ACF-CF6F-4184-A8F1-7D4AC167C784}">
      <dgm:prSet/>
      <dgm:spPr/>
      <dgm:t>
        <a:bodyPr/>
        <a:lstStyle/>
        <a:p>
          <a:endParaRPr lang="en-GB"/>
        </a:p>
      </dgm:t>
    </dgm:pt>
    <dgm:pt modelId="{88CFA8F5-EB2D-470F-BFFE-F2C552651630}">
      <dgm:prSet phldr="0"/>
      <dgm:spPr/>
      <dgm:t>
        <a:bodyPr/>
        <a:lstStyle/>
        <a:p>
          <a:pPr rtl="0"/>
          <a:r>
            <a:rPr lang="en-GB">
              <a:latin typeface="Calibri Light" panose="020F0302020204030204"/>
            </a:rPr>
            <a:t>Week 3</a:t>
          </a:r>
        </a:p>
      </dgm:t>
    </dgm:pt>
    <dgm:pt modelId="{01D56240-DEB9-4566-B7FF-18EFBA0D5803}" type="parTrans" cxnId="{299DEE4F-5ABB-4613-B3E6-D9A3707025D9}">
      <dgm:prSet/>
      <dgm:spPr/>
    </dgm:pt>
    <dgm:pt modelId="{4218BBE0-7745-4FFF-8C4B-559AA6A8A772}" type="sibTrans" cxnId="{299DEE4F-5ABB-4613-B3E6-D9A3707025D9}">
      <dgm:prSet/>
      <dgm:spPr/>
      <dgm:t>
        <a:bodyPr/>
        <a:lstStyle/>
        <a:p>
          <a:endParaRPr lang="en-GB"/>
        </a:p>
      </dgm:t>
    </dgm:pt>
    <dgm:pt modelId="{1E875A8C-71E8-4A10-87A0-593AC094EE18}">
      <dgm:prSet phldr="0"/>
      <dgm:spPr/>
      <dgm:t>
        <a:bodyPr/>
        <a:lstStyle/>
        <a:p>
          <a:pPr rtl="0"/>
          <a:r>
            <a:rPr lang="en-GB">
              <a:latin typeface="Calibri Light" panose="020F0302020204030204"/>
            </a:rPr>
            <a:t>Teacher split us into groups to prepare to work on our presentation</a:t>
          </a:r>
        </a:p>
      </dgm:t>
    </dgm:pt>
    <dgm:pt modelId="{820FF8B2-A7E7-47C9-9F8E-7960E9A363E5}" type="parTrans" cxnId="{C75D3513-5E80-4690-A8EC-BF5A1C8D1807}">
      <dgm:prSet/>
      <dgm:spPr/>
    </dgm:pt>
    <dgm:pt modelId="{3A096438-B2CB-4ACF-A6D2-CE49FB9983EC}" type="sibTrans" cxnId="{C75D3513-5E80-4690-A8EC-BF5A1C8D1807}">
      <dgm:prSet/>
      <dgm:spPr/>
      <dgm:t>
        <a:bodyPr/>
        <a:lstStyle/>
        <a:p>
          <a:endParaRPr lang="en-GB"/>
        </a:p>
      </dgm:t>
    </dgm:pt>
    <dgm:pt modelId="{68619FA5-2C0C-49CC-9FD3-3C1C8F92982A}">
      <dgm:prSet phldr="0"/>
      <dgm:spPr/>
      <dgm:t>
        <a:bodyPr/>
        <a:lstStyle/>
        <a:p>
          <a:r>
            <a:rPr lang="en-GB">
              <a:latin typeface="Calibri Light" panose="020F0302020204030204"/>
            </a:rPr>
            <a:t>Group members work together to start our powerpoint</a:t>
          </a:r>
          <a:endParaRPr lang="en-GB"/>
        </a:p>
      </dgm:t>
    </dgm:pt>
    <dgm:pt modelId="{408C0034-35F2-43E2-BEA6-78878CF25933}" type="parTrans" cxnId="{D489E5A3-C248-46A0-B0F2-6A7336091651}">
      <dgm:prSet/>
      <dgm:spPr/>
    </dgm:pt>
    <dgm:pt modelId="{ED1D2C3F-A569-4B03-A606-0ECC7AF9CAB5}" type="sibTrans" cxnId="{D489E5A3-C248-46A0-B0F2-6A7336091651}">
      <dgm:prSet/>
      <dgm:spPr/>
      <dgm:t>
        <a:bodyPr/>
        <a:lstStyle/>
        <a:p>
          <a:endParaRPr lang="en-GB"/>
        </a:p>
      </dgm:t>
    </dgm:pt>
    <dgm:pt modelId="{6A53EA88-413A-4318-ACD0-860684E6E681}">
      <dgm:prSet phldr="0"/>
      <dgm:spPr/>
      <dgm:t>
        <a:bodyPr/>
        <a:lstStyle/>
        <a:p>
          <a:pPr rtl="0"/>
          <a:r>
            <a:rPr lang="en-GB">
              <a:latin typeface="Calibri Light" panose="020F0302020204030204"/>
            </a:rPr>
            <a:t>Week 5</a:t>
          </a:r>
          <a:endParaRPr lang="en-GB"/>
        </a:p>
      </dgm:t>
    </dgm:pt>
    <dgm:pt modelId="{8A40C7B9-EA13-45ED-8CF1-064F84BA03AC}" type="parTrans" cxnId="{094E8FC7-ADC3-4C55-91D6-29A1AD599B27}">
      <dgm:prSet/>
      <dgm:spPr/>
    </dgm:pt>
    <dgm:pt modelId="{61C41E3C-CCBB-4387-9790-759807335111}" type="sibTrans" cxnId="{094E8FC7-ADC3-4C55-91D6-29A1AD599B27}">
      <dgm:prSet/>
      <dgm:spPr/>
      <dgm:t>
        <a:bodyPr/>
        <a:lstStyle/>
        <a:p>
          <a:endParaRPr lang="en-GB"/>
        </a:p>
      </dgm:t>
    </dgm:pt>
    <dgm:pt modelId="{952F2F2C-3C95-4F36-BB25-46496464589D}">
      <dgm:prSet phldr="0"/>
      <dgm:spPr/>
      <dgm:t>
        <a:bodyPr/>
        <a:lstStyle/>
        <a:p>
          <a:pPr rtl="0"/>
          <a:r>
            <a:rPr lang="en-GB">
              <a:latin typeface="Calibri Light" panose="020F0302020204030204"/>
            </a:rPr>
            <a:t>Week 4</a:t>
          </a:r>
        </a:p>
      </dgm:t>
    </dgm:pt>
    <dgm:pt modelId="{479549BA-F680-4DD2-A3D9-4D2F3EDA6442}" type="parTrans" cxnId="{813A0B5C-6E69-4F36-9774-728781042205}">
      <dgm:prSet/>
      <dgm:spPr/>
    </dgm:pt>
    <dgm:pt modelId="{309A8370-49CB-4F91-BEEB-6EDCDAE38E16}" type="sibTrans" cxnId="{813A0B5C-6E69-4F36-9774-728781042205}">
      <dgm:prSet/>
      <dgm:spPr/>
      <dgm:t>
        <a:bodyPr/>
        <a:lstStyle/>
        <a:p>
          <a:endParaRPr lang="en-GB"/>
        </a:p>
      </dgm:t>
    </dgm:pt>
    <dgm:pt modelId="{B3DB16E3-E144-4E8B-BD62-B50D6BE1E897}">
      <dgm:prSet phldr="0"/>
      <dgm:spPr/>
      <dgm:t>
        <a:bodyPr/>
        <a:lstStyle/>
        <a:p>
          <a:pPr rtl="0"/>
          <a:r>
            <a:rPr lang="en-GB">
              <a:latin typeface="Calibri Light" panose="020F0302020204030204"/>
            </a:rPr>
            <a:t>Our group have finished and submitted our work</a:t>
          </a:r>
        </a:p>
      </dgm:t>
    </dgm:pt>
    <dgm:pt modelId="{493D98A2-B253-43CE-9325-CDD2E9CB1418}" type="parTrans" cxnId="{C01C1B1A-EDAE-4F5B-90F1-27A4BF76C0B8}">
      <dgm:prSet/>
      <dgm:spPr/>
    </dgm:pt>
    <dgm:pt modelId="{D932019F-0A0A-429B-BC3B-2123F9924885}" type="sibTrans" cxnId="{C01C1B1A-EDAE-4F5B-90F1-27A4BF76C0B8}">
      <dgm:prSet/>
      <dgm:spPr/>
      <dgm:t>
        <a:bodyPr/>
        <a:lstStyle/>
        <a:p>
          <a:endParaRPr lang="en-GB"/>
        </a:p>
      </dgm:t>
    </dgm:pt>
    <dgm:pt modelId="{D069BADA-457F-4A41-8C70-0AF2F85DF2A0}">
      <dgm:prSet phldr="0"/>
      <dgm:spPr/>
      <dgm:t>
        <a:bodyPr/>
        <a:lstStyle/>
        <a:p>
          <a:pPr rtl="0"/>
          <a:r>
            <a:rPr lang="en-GB">
              <a:latin typeface="Calibri Light" panose="020F0302020204030204"/>
            </a:rPr>
            <a:t>Week 6</a:t>
          </a:r>
        </a:p>
      </dgm:t>
    </dgm:pt>
    <dgm:pt modelId="{94ED784F-B724-465F-83DF-104A36DC4D00}" type="parTrans" cxnId="{E01C2476-9A90-4B3D-8566-96F57AFB5FC0}">
      <dgm:prSet/>
      <dgm:spPr/>
    </dgm:pt>
    <dgm:pt modelId="{A3250DF8-74D6-4EB2-9569-CFB6CFE5C699}" type="sibTrans" cxnId="{E01C2476-9A90-4B3D-8566-96F57AFB5FC0}">
      <dgm:prSet/>
      <dgm:spPr/>
      <dgm:t>
        <a:bodyPr/>
        <a:lstStyle/>
        <a:p>
          <a:endParaRPr lang="en-GB"/>
        </a:p>
      </dgm:t>
    </dgm:pt>
    <dgm:pt modelId="{BB4E8F32-951A-4F28-819B-7CFA0E413314}">
      <dgm:prSet phldr="0"/>
      <dgm:spPr/>
      <dgm:t>
        <a:bodyPr/>
        <a:lstStyle/>
        <a:p>
          <a:pPr rtl="0"/>
          <a:r>
            <a:rPr lang="en-GB">
              <a:latin typeface="Calibri Light" panose="020F0302020204030204"/>
            </a:rPr>
            <a:t>Present our presentation as a group </a:t>
          </a:r>
        </a:p>
      </dgm:t>
    </dgm:pt>
    <dgm:pt modelId="{21984A22-CED3-45FF-A02C-0A662F1750A3}" type="parTrans" cxnId="{B87E5027-6B2A-431D-9F7A-074E7A84D30B}">
      <dgm:prSet/>
      <dgm:spPr/>
    </dgm:pt>
    <dgm:pt modelId="{4215EA6C-35D5-494E-A0D3-05C24BFE92D0}" type="sibTrans" cxnId="{B87E5027-6B2A-431D-9F7A-074E7A84D30B}">
      <dgm:prSet/>
      <dgm:spPr/>
      <dgm:t>
        <a:bodyPr/>
        <a:lstStyle/>
        <a:p>
          <a:endParaRPr lang="en-GB"/>
        </a:p>
      </dgm:t>
    </dgm:pt>
    <dgm:pt modelId="{D5BB9733-612F-4250-9B73-AE936C405028}">
      <dgm:prSet phldr="0"/>
      <dgm:spPr/>
      <dgm:t>
        <a:bodyPr/>
        <a:lstStyle/>
        <a:p>
          <a:pPr rtl="0"/>
          <a:r>
            <a:rPr lang="en-GB">
              <a:latin typeface="Calibri Light" panose="020F0302020204030204"/>
            </a:rPr>
            <a:t>Week 7</a:t>
          </a:r>
        </a:p>
      </dgm:t>
    </dgm:pt>
    <dgm:pt modelId="{61923687-2A62-4278-B9D1-B1986F9F3217}" type="parTrans" cxnId="{C7529FA5-A622-4714-9CAA-BC871762B993}">
      <dgm:prSet/>
      <dgm:spPr/>
    </dgm:pt>
    <dgm:pt modelId="{097C8A24-F6CE-4548-8018-E89B14425E63}" type="sibTrans" cxnId="{C7529FA5-A622-4714-9CAA-BC871762B993}">
      <dgm:prSet/>
      <dgm:spPr/>
      <dgm:t>
        <a:bodyPr/>
        <a:lstStyle/>
        <a:p>
          <a:endParaRPr lang="en-GB"/>
        </a:p>
      </dgm:t>
    </dgm:pt>
    <dgm:pt modelId="{7E8ABCC0-EB8E-4C74-8F01-572B11991E47}">
      <dgm:prSet phldr="0"/>
      <dgm:spPr/>
      <dgm:t>
        <a:bodyPr/>
        <a:lstStyle/>
        <a:p>
          <a:pPr rtl="0"/>
          <a:r>
            <a:rPr lang="en-GB">
              <a:latin typeface="Calibri Light" panose="020F0302020204030204"/>
            </a:rPr>
            <a:t>Collect Data (questionaire)</a:t>
          </a:r>
        </a:p>
      </dgm:t>
    </dgm:pt>
    <dgm:pt modelId="{0EC986E3-D678-4FF0-AADE-7E6119297DAA}" type="parTrans" cxnId="{C1DD778E-C83E-4B2F-A014-78BA72705716}">
      <dgm:prSet/>
      <dgm:spPr/>
    </dgm:pt>
    <dgm:pt modelId="{B2E1BA4E-6638-430F-97A8-67C35D231B91}" type="sibTrans" cxnId="{C1DD778E-C83E-4B2F-A014-78BA72705716}">
      <dgm:prSet/>
      <dgm:spPr/>
      <dgm:t>
        <a:bodyPr/>
        <a:lstStyle/>
        <a:p>
          <a:endParaRPr lang="en-GB"/>
        </a:p>
      </dgm:t>
    </dgm:pt>
    <dgm:pt modelId="{783FA918-293A-4B3C-9EC5-F08D92DF776B}">
      <dgm:prSet phldr="0"/>
      <dgm:spPr/>
      <dgm:t>
        <a:bodyPr/>
        <a:lstStyle/>
        <a:p>
          <a:pPr rtl="0"/>
          <a:r>
            <a:rPr lang="en-GB">
              <a:latin typeface="Calibri Light" panose="020F0302020204030204"/>
            </a:rPr>
            <a:t>Week 8</a:t>
          </a:r>
        </a:p>
      </dgm:t>
    </dgm:pt>
    <dgm:pt modelId="{EF4253E5-0840-41D1-9BF0-EAC87F325F7D}" type="parTrans" cxnId="{5B1FB73C-5657-4855-B054-1F41CD517C2C}">
      <dgm:prSet/>
      <dgm:spPr/>
    </dgm:pt>
    <dgm:pt modelId="{969B92AA-0A87-49CF-9845-E9648697EEE8}" type="sibTrans" cxnId="{5B1FB73C-5657-4855-B054-1F41CD517C2C}">
      <dgm:prSet/>
      <dgm:spPr/>
      <dgm:t>
        <a:bodyPr/>
        <a:lstStyle/>
        <a:p>
          <a:endParaRPr lang="en-GB"/>
        </a:p>
      </dgm:t>
    </dgm:pt>
    <dgm:pt modelId="{CFC80E57-C047-46E8-A04B-7230AE544E8D}">
      <dgm:prSet phldr="0"/>
      <dgm:spPr/>
      <dgm:t>
        <a:bodyPr/>
        <a:lstStyle/>
        <a:p>
          <a:pPr rtl="0"/>
          <a:r>
            <a:rPr lang="en-GB">
              <a:latin typeface="Calibri Light" panose="020F0302020204030204"/>
            </a:rPr>
            <a:t>Analyse the data we collected</a:t>
          </a:r>
        </a:p>
      </dgm:t>
    </dgm:pt>
    <dgm:pt modelId="{029E7E08-3976-41B9-97A1-7B593D90479D}" type="parTrans" cxnId="{C369111D-62E8-48B6-A5D7-9A0E7049F6B1}">
      <dgm:prSet/>
      <dgm:spPr/>
    </dgm:pt>
    <dgm:pt modelId="{F0A3FA61-08B9-4147-8926-B55D9C94AD6F}" type="sibTrans" cxnId="{C369111D-62E8-48B6-A5D7-9A0E7049F6B1}">
      <dgm:prSet/>
      <dgm:spPr/>
      <dgm:t>
        <a:bodyPr/>
        <a:lstStyle/>
        <a:p>
          <a:endParaRPr lang="en-GB"/>
        </a:p>
      </dgm:t>
    </dgm:pt>
    <dgm:pt modelId="{A8943CB1-62E8-4171-9600-0DE01418B70D}">
      <dgm:prSet phldr="0"/>
      <dgm:spPr/>
      <dgm:t>
        <a:bodyPr/>
        <a:lstStyle/>
        <a:p>
          <a:pPr rtl="0"/>
          <a:r>
            <a:rPr lang="en-GB">
              <a:latin typeface="Calibri Light" panose="020F0302020204030204"/>
            </a:rPr>
            <a:t>Week 9</a:t>
          </a:r>
        </a:p>
      </dgm:t>
    </dgm:pt>
    <dgm:pt modelId="{1FDDCB93-2E25-499F-A53F-A6C3995FD4AE}" type="parTrans" cxnId="{ABA4ED80-DC77-4081-8232-6F0C6CCE7D1E}">
      <dgm:prSet/>
      <dgm:spPr/>
    </dgm:pt>
    <dgm:pt modelId="{B8CCC816-4397-417D-902A-6F0CCABC1A1E}" type="sibTrans" cxnId="{ABA4ED80-DC77-4081-8232-6F0C6CCE7D1E}">
      <dgm:prSet/>
      <dgm:spPr/>
      <dgm:t>
        <a:bodyPr/>
        <a:lstStyle/>
        <a:p>
          <a:endParaRPr lang="en-GB"/>
        </a:p>
      </dgm:t>
    </dgm:pt>
    <dgm:pt modelId="{1DAC47C7-6A75-4EC2-94A4-B8F0A90DE4FF}">
      <dgm:prSet phldr="0"/>
      <dgm:spPr/>
      <dgm:t>
        <a:bodyPr/>
        <a:lstStyle/>
        <a:p>
          <a:pPr rtl="0"/>
          <a:r>
            <a:rPr lang="en-GB">
              <a:latin typeface="Calibri Light" panose="020F0302020204030204"/>
            </a:rPr>
            <a:t>Start our individual report</a:t>
          </a:r>
        </a:p>
      </dgm:t>
    </dgm:pt>
    <dgm:pt modelId="{E575AFD1-AD2E-489F-BDBC-5C9C2A8459BD}" type="parTrans" cxnId="{A268C120-FB6B-43F9-8CC5-5542C9A4759D}">
      <dgm:prSet/>
      <dgm:spPr/>
    </dgm:pt>
    <dgm:pt modelId="{2AA4EBB1-24E5-4069-A019-5EF3356972A3}" type="sibTrans" cxnId="{A268C120-FB6B-43F9-8CC5-5542C9A4759D}">
      <dgm:prSet/>
      <dgm:spPr/>
      <dgm:t>
        <a:bodyPr/>
        <a:lstStyle/>
        <a:p>
          <a:endParaRPr lang="en-GB"/>
        </a:p>
      </dgm:t>
    </dgm:pt>
    <dgm:pt modelId="{3386536E-8731-4335-AAE5-CD99CAC62FED}">
      <dgm:prSet phldr="0"/>
      <dgm:spPr/>
      <dgm:t>
        <a:bodyPr/>
        <a:lstStyle/>
        <a:p>
          <a:pPr rtl="0"/>
          <a:r>
            <a:rPr lang="en-GB">
              <a:latin typeface="Calibri Light" panose="020F0302020204030204"/>
            </a:rPr>
            <a:t>Submit report</a:t>
          </a:r>
        </a:p>
      </dgm:t>
    </dgm:pt>
    <dgm:pt modelId="{47267223-ACE3-412E-A8A9-1D4765901828}" type="parTrans" cxnId="{FE598C25-3FC4-4E16-AA63-4E0CFF9EBF91}">
      <dgm:prSet/>
      <dgm:spPr/>
    </dgm:pt>
    <dgm:pt modelId="{4F02D012-174D-45E1-88EB-A121C1C3FEF0}" type="sibTrans" cxnId="{FE598C25-3FC4-4E16-AA63-4E0CFF9EBF91}">
      <dgm:prSet/>
      <dgm:spPr/>
      <dgm:t>
        <a:bodyPr/>
        <a:lstStyle/>
        <a:p>
          <a:endParaRPr lang="en-GB"/>
        </a:p>
      </dgm:t>
    </dgm:pt>
    <dgm:pt modelId="{A7384886-2137-4A8E-ABE9-499CD3D44C04}">
      <dgm:prSet phldr="0"/>
      <dgm:spPr/>
      <dgm:t>
        <a:bodyPr/>
        <a:lstStyle/>
        <a:p>
          <a:pPr rtl="0"/>
          <a:r>
            <a:rPr lang="en-GB">
              <a:latin typeface="Calibri Light" panose="020F0302020204030204"/>
            </a:rPr>
            <a:t>Week 10</a:t>
          </a:r>
          <a:endParaRPr lang="en-GB"/>
        </a:p>
      </dgm:t>
    </dgm:pt>
    <dgm:pt modelId="{AB9FA265-4C75-42E0-895A-2C5187640568}" type="parTrans" cxnId="{AA7D8ED7-758E-4D5B-A4CE-D66C72EEED42}">
      <dgm:prSet/>
      <dgm:spPr/>
    </dgm:pt>
    <dgm:pt modelId="{00F106BA-0127-4147-AEBF-AB22D0045535}" type="sibTrans" cxnId="{AA7D8ED7-758E-4D5B-A4CE-D66C72EEED42}">
      <dgm:prSet/>
      <dgm:spPr/>
      <dgm:t>
        <a:bodyPr/>
        <a:lstStyle/>
        <a:p>
          <a:endParaRPr lang="en-GB"/>
        </a:p>
      </dgm:t>
    </dgm:pt>
    <dgm:pt modelId="{5731CB59-A557-4C6F-A84C-0A43C3F1459E}" type="pres">
      <dgm:prSet presAssocID="{641CEC0A-F00D-40B4-86D4-67AA873CE4E8}" presName="diagram" presStyleCnt="0">
        <dgm:presLayoutVars>
          <dgm:dir/>
          <dgm:resizeHandles val="exact"/>
        </dgm:presLayoutVars>
      </dgm:prSet>
      <dgm:spPr/>
    </dgm:pt>
    <dgm:pt modelId="{82E2F0A9-EC20-4E6E-B7B9-D7D23257274B}" type="pres">
      <dgm:prSet presAssocID="{7EBE0935-B14C-4779-BECE-05ABEA4A5798}" presName="node" presStyleLbl="node1" presStyleIdx="0" presStyleCnt="20">
        <dgm:presLayoutVars>
          <dgm:bulletEnabled val="1"/>
        </dgm:presLayoutVars>
      </dgm:prSet>
      <dgm:spPr/>
    </dgm:pt>
    <dgm:pt modelId="{39055C45-2D1D-4FD3-9600-6BA49FA10E3A}" type="pres">
      <dgm:prSet presAssocID="{C86C9B0C-1876-44E8-B1FE-3001D8B2FA10}" presName="sibTrans" presStyleLbl="sibTrans2D1" presStyleIdx="0" presStyleCnt="19"/>
      <dgm:spPr/>
    </dgm:pt>
    <dgm:pt modelId="{D032D0E5-ECB6-4C71-A161-9EDB1D85AC9C}" type="pres">
      <dgm:prSet presAssocID="{C86C9B0C-1876-44E8-B1FE-3001D8B2FA10}" presName="connectorText" presStyleLbl="sibTrans2D1" presStyleIdx="0" presStyleCnt="19"/>
      <dgm:spPr/>
    </dgm:pt>
    <dgm:pt modelId="{48E49403-659E-4F9A-A114-B945F28B85D0}" type="pres">
      <dgm:prSet presAssocID="{51EE7732-D3D3-49F5-AD7A-547791151CB2}" presName="node" presStyleLbl="node1" presStyleIdx="1" presStyleCnt="20">
        <dgm:presLayoutVars>
          <dgm:bulletEnabled val="1"/>
        </dgm:presLayoutVars>
      </dgm:prSet>
      <dgm:spPr/>
    </dgm:pt>
    <dgm:pt modelId="{9D5CC9AD-5FD9-4C90-811E-3C965E80FC4C}" type="pres">
      <dgm:prSet presAssocID="{752872D6-B84F-4AC7-8063-1490CC16D786}" presName="sibTrans" presStyleLbl="sibTrans2D1" presStyleIdx="1" presStyleCnt="19"/>
      <dgm:spPr/>
    </dgm:pt>
    <dgm:pt modelId="{B16398C3-C6E0-4404-945D-BDC58111E573}" type="pres">
      <dgm:prSet presAssocID="{752872D6-B84F-4AC7-8063-1490CC16D786}" presName="connectorText" presStyleLbl="sibTrans2D1" presStyleIdx="1" presStyleCnt="19"/>
      <dgm:spPr/>
    </dgm:pt>
    <dgm:pt modelId="{A833DF69-BE9D-47B6-A1E6-79D9BF482893}" type="pres">
      <dgm:prSet presAssocID="{5FA3E5A2-534D-43E6-9CC7-39E2D8C621D6}" presName="node" presStyleLbl="node1" presStyleIdx="2" presStyleCnt="20">
        <dgm:presLayoutVars>
          <dgm:bulletEnabled val="1"/>
        </dgm:presLayoutVars>
      </dgm:prSet>
      <dgm:spPr/>
    </dgm:pt>
    <dgm:pt modelId="{9E6402D2-5CC9-47AD-B24C-448169081603}" type="pres">
      <dgm:prSet presAssocID="{BB558DFB-FAAA-43FD-A6CC-A9E9C6426507}" presName="sibTrans" presStyleLbl="sibTrans2D1" presStyleIdx="2" presStyleCnt="19"/>
      <dgm:spPr/>
    </dgm:pt>
    <dgm:pt modelId="{03BDC92D-4F8F-4525-9118-AA0A1774EF02}" type="pres">
      <dgm:prSet presAssocID="{BB558DFB-FAAA-43FD-A6CC-A9E9C6426507}" presName="connectorText" presStyleLbl="sibTrans2D1" presStyleIdx="2" presStyleCnt="19"/>
      <dgm:spPr/>
    </dgm:pt>
    <dgm:pt modelId="{7A539060-8A05-4A13-8114-019C6E3C060B}" type="pres">
      <dgm:prSet presAssocID="{A55F3164-3059-46A0-A546-79E9E933F76A}" presName="node" presStyleLbl="node1" presStyleIdx="3" presStyleCnt="20">
        <dgm:presLayoutVars>
          <dgm:bulletEnabled val="1"/>
        </dgm:presLayoutVars>
      </dgm:prSet>
      <dgm:spPr/>
    </dgm:pt>
    <dgm:pt modelId="{0DDF1939-0BAA-49A9-8E88-00F4C12298A2}" type="pres">
      <dgm:prSet presAssocID="{3232993C-73F3-45F8-BABD-966AF0C03BB5}" presName="sibTrans" presStyleLbl="sibTrans2D1" presStyleIdx="3" presStyleCnt="19"/>
      <dgm:spPr/>
    </dgm:pt>
    <dgm:pt modelId="{3FC91E4E-2CBD-4A1C-82C8-FC90150A9C22}" type="pres">
      <dgm:prSet presAssocID="{3232993C-73F3-45F8-BABD-966AF0C03BB5}" presName="connectorText" presStyleLbl="sibTrans2D1" presStyleIdx="3" presStyleCnt="19"/>
      <dgm:spPr/>
    </dgm:pt>
    <dgm:pt modelId="{71BD9BAA-04D2-4716-9767-8198DB1F41EF}" type="pres">
      <dgm:prSet presAssocID="{88CFA8F5-EB2D-470F-BFFE-F2C552651630}" presName="node" presStyleLbl="node1" presStyleIdx="4" presStyleCnt="20">
        <dgm:presLayoutVars>
          <dgm:bulletEnabled val="1"/>
        </dgm:presLayoutVars>
      </dgm:prSet>
      <dgm:spPr/>
    </dgm:pt>
    <dgm:pt modelId="{D8CBAB5A-41CC-4672-B255-5D33692B871B}" type="pres">
      <dgm:prSet presAssocID="{4218BBE0-7745-4FFF-8C4B-559AA6A8A772}" presName="sibTrans" presStyleLbl="sibTrans2D1" presStyleIdx="4" presStyleCnt="19"/>
      <dgm:spPr/>
    </dgm:pt>
    <dgm:pt modelId="{A849EF4A-0C64-4AA6-87BD-BCC129836645}" type="pres">
      <dgm:prSet presAssocID="{4218BBE0-7745-4FFF-8C4B-559AA6A8A772}" presName="connectorText" presStyleLbl="sibTrans2D1" presStyleIdx="4" presStyleCnt="19"/>
      <dgm:spPr/>
    </dgm:pt>
    <dgm:pt modelId="{2E4306CC-24F6-4631-92C1-199CC2B89958}" type="pres">
      <dgm:prSet presAssocID="{1E875A8C-71E8-4A10-87A0-593AC094EE18}" presName="node" presStyleLbl="node1" presStyleIdx="5" presStyleCnt="20">
        <dgm:presLayoutVars>
          <dgm:bulletEnabled val="1"/>
        </dgm:presLayoutVars>
      </dgm:prSet>
      <dgm:spPr/>
    </dgm:pt>
    <dgm:pt modelId="{E0EDAF98-BAA2-49B1-9A13-614C5A4B355C}" type="pres">
      <dgm:prSet presAssocID="{3A096438-B2CB-4ACF-A6D2-CE49FB9983EC}" presName="sibTrans" presStyleLbl="sibTrans2D1" presStyleIdx="5" presStyleCnt="19"/>
      <dgm:spPr/>
    </dgm:pt>
    <dgm:pt modelId="{DCEAE122-38FD-4BDF-B1EC-CDCA18201546}" type="pres">
      <dgm:prSet presAssocID="{3A096438-B2CB-4ACF-A6D2-CE49FB9983EC}" presName="connectorText" presStyleLbl="sibTrans2D1" presStyleIdx="5" presStyleCnt="19"/>
      <dgm:spPr/>
    </dgm:pt>
    <dgm:pt modelId="{BBF095C6-F537-4D73-BF1C-9C6BD92FB060}" type="pres">
      <dgm:prSet presAssocID="{952F2F2C-3C95-4F36-BB25-46496464589D}" presName="node" presStyleLbl="node1" presStyleIdx="6" presStyleCnt="20">
        <dgm:presLayoutVars>
          <dgm:bulletEnabled val="1"/>
        </dgm:presLayoutVars>
      </dgm:prSet>
      <dgm:spPr/>
    </dgm:pt>
    <dgm:pt modelId="{D3D060F6-5DA6-47F3-B566-B169351BEB9F}" type="pres">
      <dgm:prSet presAssocID="{309A8370-49CB-4F91-BEEB-6EDCDAE38E16}" presName="sibTrans" presStyleLbl="sibTrans2D1" presStyleIdx="6" presStyleCnt="19"/>
      <dgm:spPr/>
    </dgm:pt>
    <dgm:pt modelId="{0BF3D294-9D82-46BD-B017-59663D285B9F}" type="pres">
      <dgm:prSet presAssocID="{309A8370-49CB-4F91-BEEB-6EDCDAE38E16}" presName="connectorText" presStyleLbl="sibTrans2D1" presStyleIdx="6" presStyleCnt="19"/>
      <dgm:spPr/>
    </dgm:pt>
    <dgm:pt modelId="{78AD4210-7ACB-4AD7-9A39-91AA1B134B30}" type="pres">
      <dgm:prSet presAssocID="{68619FA5-2C0C-49CC-9FD3-3C1C8F92982A}" presName="node" presStyleLbl="node1" presStyleIdx="7" presStyleCnt="20">
        <dgm:presLayoutVars>
          <dgm:bulletEnabled val="1"/>
        </dgm:presLayoutVars>
      </dgm:prSet>
      <dgm:spPr/>
    </dgm:pt>
    <dgm:pt modelId="{5FBD389F-DA49-46B2-B266-DEE24672FD78}" type="pres">
      <dgm:prSet presAssocID="{ED1D2C3F-A569-4B03-A606-0ECC7AF9CAB5}" presName="sibTrans" presStyleLbl="sibTrans2D1" presStyleIdx="7" presStyleCnt="19"/>
      <dgm:spPr/>
    </dgm:pt>
    <dgm:pt modelId="{5730D6DB-6412-4471-9363-865E498EB7BA}" type="pres">
      <dgm:prSet presAssocID="{ED1D2C3F-A569-4B03-A606-0ECC7AF9CAB5}" presName="connectorText" presStyleLbl="sibTrans2D1" presStyleIdx="7" presStyleCnt="19"/>
      <dgm:spPr/>
    </dgm:pt>
    <dgm:pt modelId="{7567E971-34C1-4371-89F2-6DC0AE93D71E}" type="pres">
      <dgm:prSet presAssocID="{6A53EA88-413A-4318-ACD0-860684E6E681}" presName="node" presStyleLbl="node1" presStyleIdx="8" presStyleCnt="20">
        <dgm:presLayoutVars>
          <dgm:bulletEnabled val="1"/>
        </dgm:presLayoutVars>
      </dgm:prSet>
      <dgm:spPr/>
    </dgm:pt>
    <dgm:pt modelId="{34853E8A-0229-4CA6-A4C8-A4F6CA2CE1E6}" type="pres">
      <dgm:prSet presAssocID="{61C41E3C-CCBB-4387-9790-759807335111}" presName="sibTrans" presStyleLbl="sibTrans2D1" presStyleIdx="8" presStyleCnt="19"/>
      <dgm:spPr/>
    </dgm:pt>
    <dgm:pt modelId="{6920166D-3A21-47B3-871C-C11C2BB67718}" type="pres">
      <dgm:prSet presAssocID="{61C41E3C-CCBB-4387-9790-759807335111}" presName="connectorText" presStyleLbl="sibTrans2D1" presStyleIdx="8" presStyleCnt="19"/>
      <dgm:spPr/>
    </dgm:pt>
    <dgm:pt modelId="{98B9BF76-9405-43DF-8AAD-60D6AF821A88}" type="pres">
      <dgm:prSet presAssocID="{B3DB16E3-E144-4E8B-BD62-B50D6BE1E897}" presName="node" presStyleLbl="node1" presStyleIdx="9" presStyleCnt="20">
        <dgm:presLayoutVars>
          <dgm:bulletEnabled val="1"/>
        </dgm:presLayoutVars>
      </dgm:prSet>
      <dgm:spPr/>
    </dgm:pt>
    <dgm:pt modelId="{DCE99047-194B-4872-8F29-4B6B57359B8E}" type="pres">
      <dgm:prSet presAssocID="{D932019F-0A0A-429B-BC3B-2123F9924885}" presName="sibTrans" presStyleLbl="sibTrans2D1" presStyleIdx="9" presStyleCnt="19"/>
      <dgm:spPr/>
    </dgm:pt>
    <dgm:pt modelId="{FFDAAB30-C802-42F9-BBF5-AF0ABEA2200C}" type="pres">
      <dgm:prSet presAssocID="{D932019F-0A0A-429B-BC3B-2123F9924885}" presName="connectorText" presStyleLbl="sibTrans2D1" presStyleIdx="9" presStyleCnt="19"/>
      <dgm:spPr/>
    </dgm:pt>
    <dgm:pt modelId="{E2E7836B-C30F-414D-9DE9-EB4DBD3E6117}" type="pres">
      <dgm:prSet presAssocID="{D069BADA-457F-4A41-8C70-0AF2F85DF2A0}" presName="node" presStyleLbl="node1" presStyleIdx="10" presStyleCnt="20">
        <dgm:presLayoutVars>
          <dgm:bulletEnabled val="1"/>
        </dgm:presLayoutVars>
      </dgm:prSet>
      <dgm:spPr/>
    </dgm:pt>
    <dgm:pt modelId="{CACB38DF-B95A-4D61-B505-807AB7960B47}" type="pres">
      <dgm:prSet presAssocID="{A3250DF8-74D6-4EB2-9569-CFB6CFE5C699}" presName="sibTrans" presStyleLbl="sibTrans2D1" presStyleIdx="10" presStyleCnt="19"/>
      <dgm:spPr/>
    </dgm:pt>
    <dgm:pt modelId="{7C2496CD-AB56-4038-80BF-F493F02141D8}" type="pres">
      <dgm:prSet presAssocID="{A3250DF8-74D6-4EB2-9569-CFB6CFE5C699}" presName="connectorText" presStyleLbl="sibTrans2D1" presStyleIdx="10" presStyleCnt="19"/>
      <dgm:spPr/>
    </dgm:pt>
    <dgm:pt modelId="{40E8CA51-1C7F-40B9-80FC-E45190647951}" type="pres">
      <dgm:prSet presAssocID="{BB4E8F32-951A-4F28-819B-7CFA0E413314}" presName="node" presStyleLbl="node1" presStyleIdx="11" presStyleCnt="20">
        <dgm:presLayoutVars>
          <dgm:bulletEnabled val="1"/>
        </dgm:presLayoutVars>
      </dgm:prSet>
      <dgm:spPr/>
    </dgm:pt>
    <dgm:pt modelId="{5DFB397A-9452-4417-AA9C-E4E16ACE3F33}" type="pres">
      <dgm:prSet presAssocID="{4215EA6C-35D5-494E-A0D3-05C24BFE92D0}" presName="sibTrans" presStyleLbl="sibTrans2D1" presStyleIdx="11" presStyleCnt="19"/>
      <dgm:spPr/>
    </dgm:pt>
    <dgm:pt modelId="{3A6E0B8A-44B8-4047-8317-1624DFD8F9E9}" type="pres">
      <dgm:prSet presAssocID="{4215EA6C-35D5-494E-A0D3-05C24BFE92D0}" presName="connectorText" presStyleLbl="sibTrans2D1" presStyleIdx="11" presStyleCnt="19"/>
      <dgm:spPr/>
    </dgm:pt>
    <dgm:pt modelId="{E3BE5EF3-5ACF-4A59-9FA8-FC66194A4B2E}" type="pres">
      <dgm:prSet presAssocID="{D5BB9733-612F-4250-9B73-AE936C405028}" presName="node" presStyleLbl="node1" presStyleIdx="12" presStyleCnt="20">
        <dgm:presLayoutVars>
          <dgm:bulletEnabled val="1"/>
        </dgm:presLayoutVars>
      </dgm:prSet>
      <dgm:spPr/>
    </dgm:pt>
    <dgm:pt modelId="{29B2A9B6-1EC6-45DB-90EB-654815AE4B68}" type="pres">
      <dgm:prSet presAssocID="{097C8A24-F6CE-4548-8018-E89B14425E63}" presName="sibTrans" presStyleLbl="sibTrans2D1" presStyleIdx="12" presStyleCnt="19"/>
      <dgm:spPr/>
    </dgm:pt>
    <dgm:pt modelId="{5895EEBE-51E3-4384-875A-845951F56837}" type="pres">
      <dgm:prSet presAssocID="{097C8A24-F6CE-4548-8018-E89B14425E63}" presName="connectorText" presStyleLbl="sibTrans2D1" presStyleIdx="12" presStyleCnt="19"/>
      <dgm:spPr/>
    </dgm:pt>
    <dgm:pt modelId="{E3E37902-5BA0-48B3-881D-30C57BDDE41D}" type="pres">
      <dgm:prSet presAssocID="{7E8ABCC0-EB8E-4C74-8F01-572B11991E47}" presName="node" presStyleLbl="node1" presStyleIdx="13" presStyleCnt="20">
        <dgm:presLayoutVars>
          <dgm:bulletEnabled val="1"/>
        </dgm:presLayoutVars>
      </dgm:prSet>
      <dgm:spPr/>
    </dgm:pt>
    <dgm:pt modelId="{828ED6B9-6DEC-4187-A9F1-0BEB8777D26D}" type="pres">
      <dgm:prSet presAssocID="{B2E1BA4E-6638-430F-97A8-67C35D231B91}" presName="sibTrans" presStyleLbl="sibTrans2D1" presStyleIdx="13" presStyleCnt="19"/>
      <dgm:spPr/>
    </dgm:pt>
    <dgm:pt modelId="{40C9EFDB-8341-4B32-83DE-A40BDA484D1F}" type="pres">
      <dgm:prSet presAssocID="{B2E1BA4E-6638-430F-97A8-67C35D231B91}" presName="connectorText" presStyleLbl="sibTrans2D1" presStyleIdx="13" presStyleCnt="19"/>
      <dgm:spPr/>
    </dgm:pt>
    <dgm:pt modelId="{AB6EF8C5-EB9E-4185-BB07-99AD4C38471B}" type="pres">
      <dgm:prSet presAssocID="{783FA918-293A-4B3C-9EC5-F08D92DF776B}" presName="node" presStyleLbl="node1" presStyleIdx="14" presStyleCnt="20">
        <dgm:presLayoutVars>
          <dgm:bulletEnabled val="1"/>
        </dgm:presLayoutVars>
      </dgm:prSet>
      <dgm:spPr/>
    </dgm:pt>
    <dgm:pt modelId="{C409108B-8E41-48F1-A435-F558179EBC09}" type="pres">
      <dgm:prSet presAssocID="{969B92AA-0A87-49CF-9845-E9648697EEE8}" presName="sibTrans" presStyleLbl="sibTrans2D1" presStyleIdx="14" presStyleCnt="19"/>
      <dgm:spPr/>
    </dgm:pt>
    <dgm:pt modelId="{0D2B972C-C396-40D9-B65C-75728F3818F8}" type="pres">
      <dgm:prSet presAssocID="{969B92AA-0A87-49CF-9845-E9648697EEE8}" presName="connectorText" presStyleLbl="sibTrans2D1" presStyleIdx="14" presStyleCnt="19"/>
      <dgm:spPr/>
    </dgm:pt>
    <dgm:pt modelId="{DCE9A8FF-28E6-48F8-B3B3-9F8F8BE79DDA}" type="pres">
      <dgm:prSet presAssocID="{CFC80E57-C047-46E8-A04B-7230AE544E8D}" presName="node" presStyleLbl="node1" presStyleIdx="15" presStyleCnt="20">
        <dgm:presLayoutVars>
          <dgm:bulletEnabled val="1"/>
        </dgm:presLayoutVars>
      </dgm:prSet>
      <dgm:spPr/>
    </dgm:pt>
    <dgm:pt modelId="{985E98EE-99DD-4C09-A911-414D8702177E}" type="pres">
      <dgm:prSet presAssocID="{F0A3FA61-08B9-4147-8926-B55D9C94AD6F}" presName="sibTrans" presStyleLbl="sibTrans2D1" presStyleIdx="15" presStyleCnt="19"/>
      <dgm:spPr/>
    </dgm:pt>
    <dgm:pt modelId="{88C409B8-4149-4C6D-86E9-BDAE16FB188C}" type="pres">
      <dgm:prSet presAssocID="{F0A3FA61-08B9-4147-8926-B55D9C94AD6F}" presName="connectorText" presStyleLbl="sibTrans2D1" presStyleIdx="15" presStyleCnt="19"/>
      <dgm:spPr/>
    </dgm:pt>
    <dgm:pt modelId="{951F3E9C-369A-4993-B18B-BB2F0EFFAC09}" type="pres">
      <dgm:prSet presAssocID="{A8943CB1-62E8-4171-9600-0DE01418B70D}" presName="node" presStyleLbl="node1" presStyleIdx="16" presStyleCnt="20">
        <dgm:presLayoutVars>
          <dgm:bulletEnabled val="1"/>
        </dgm:presLayoutVars>
      </dgm:prSet>
      <dgm:spPr/>
    </dgm:pt>
    <dgm:pt modelId="{8A145ED7-A54F-4023-A188-E2F0A8B87B9D}" type="pres">
      <dgm:prSet presAssocID="{B8CCC816-4397-417D-902A-6F0CCABC1A1E}" presName="sibTrans" presStyleLbl="sibTrans2D1" presStyleIdx="16" presStyleCnt="19"/>
      <dgm:spPr/>
    </dgm:pt>
    <dgm:pt modelId="{1E21A3C5-D9EB-4153-9DE8-23CE3E501454}" type="pres">
      <dgm:prSet presAssocID="{B8CCC816-4397-417D-902A-6F0CCABC1A1E}" presName="connectorText" presStyleLbl="sibTrans2D1" presStyleIdx="16" presStyleCnt="19"/>
      <dgm:spPr/>
    </dgm:pt>
    <dgm:pt modelId="{2547041C-3BB0-4656-A18C-3927D20152BA}" type="pres">
      <dgm:prSet presAssocID="{1DAC47C7-6A75-4EC2-94A4-B8F0A90DE4FF}" presName="node" presStyleLbl="node1" presStyleIdx="17" presStyleCnt="20">
        <dgm:presLayoutVars>
          <dgm:bulletEnabled val="1"/>
        </dgm:presLayoutVars>
      </dgm:prSet>
      <dgm:spPr/>
    </dgm:pt>
    <dgm:pt modelId="{1F400D61-66EB-49CB-A32E-B4BFBAC93259}" type="pres">
      <dgm:prSet presAssocID="{2AA4EBB1-24E5-4069-A019-5EF3356972A3}" presName="sibTrans" presStyleLbl="sibTrans2D1" presStyleIdx="17" presStyleCnt="19"/>
      <dgm:spPr/>
    </dgm:pt>
    <dgm:pt modelId="{CFE2A297-E47E-442B-815B-B8151616C55E}" type="pres">
      <dgm:prSet presAssocID="{2AA4EBB1-24E5-4069-A019-5EF3356972A3}" presName="connectorText" presStyleLbl="sibTrans2D1" presStyleIdx="17" presStyleCnt="19"/>
      <dgm:spPr/>
    </dgm:pt>
    <dgm:pt modelId="{3420FE81-5BEE-48B2-8A13-2506D3F61099}" type="pres">
      <dgm:prSet presAssocID="{A7384886-2137-4A8E-ABE9-499CD3D44C04}" presName="node" presStyleLbl="node1" presStyleIdx="18" presStyleCnt="20">
        <dgm:presLayoutVars>
          <dgm:bulletEnabled val="1"/>
        </dgm:presLayoutVars>
      </dgm:prSet>
      <dgm:spPr/>
    </dgm:pt>
    <dgm:pt modelId="{DC4B54C3-EEFA-49A7-83A6-ED2FDB461E67}" type="pres">
      <dgm:prSet presAssocID="{00F106BA-0127-4147-AEBF-AB22D0045535}" presName="sibTrans" presStyleLbl="sibTrans2D1" presStyleIdx="18" presStyleCnt="19"/>
      <dgm:spPr/>
    </dgm:pt>
    <dgm:pt modelId="{C0F907C8-84AE-4586-9C2E-65C71999B829}" type="pres">
      <dgm:prSet presAssocID="{00F106BA-0127-4147-AEBF-AB22D0045535}" presName="connectorText" presStyleLbl="sibTrans2D1" presStyleIdx="18" presStyleCnt="19"/>
      <dgm:spPr/>
    </dgm:pt>
    <dgm:pt modelId="{17C19559-3721-4609-9817-692708AF705C}" type="pres">
      <dgm:prSet presAssocID="{3386536E-8731-4335-AAE5-CD99CAC62FED}" presName="node" presStyleLbl="node1" presStyleIdx="19" presStyleCnt="20">
        <dgm:presLayoutVars>
          <dgm:bulletEnabled val="1"/>
        </dgm:presLayoutVars>
      </dgm:prSet>
      <dgm:spPr/>
    </dgm:pt>
  </dgm:ptLst>
  <dgm:cxnLst>
    <dgm:cxn modelId="{1D888607-A9B1-4DE2-BD7F-BC00606FA7DF}" type="presOf" srcId="{3232993C-73F3-45F8-BABD-966AF0C03BB5}" destId="{3FC91E4E-2CBD-4A1C-82C8-FC90150A9C22}" srcOrd="1" destOrd="0" presId="urn:microsoft.com/office/officeart/2005/8/layout/process5"/>
    <dgm:cxn modelId="{2A97F40F-9732-46C2-9FC0-3BFD0A5575C1}" type="presOf" srcId="{D932019F-0A0A-429B-BC3B-2123F9924885}" destId="{DCE99047-194B-4872-8F29-4B6B57359B8E}" srcOrd="0" destOrd="0" presId="urn:microsoft.com/office/officeart/2005/8/layout/process5"/>
    <dgm:cxn modelId="{BF320F11-46DC-4057-A540-04F47ABB9F69}" type="presOf" srcId="{A7384886-2137-4A8E-ABE9-499CD3D44C04}" destId="{3420FE81-5BEE-48B2-8A13-2506D3F61099}" srcOrd="0" destOrd="0" presId="urn:microsoft.com/office/officeart/2005/8/layout/process5"/>
    <dgm:cxn modelId="{4222C411-7CAA-45D6-9B24-B5335CDDE4C4}" type="presOf" srcId="{C86C9B0C-1876-44E8-B1FE-3001D8B2FA10}" destId="{39055C45-2D1D-4FD3-9600-6BA49FA10E3A}" srcOrd="0" destOrd="0" presId="urn:microsoft.com/office/officeart/2005/8/layout/process5"/>
    <dgm:cxn modelId="{C75D3513-5E80-4690-A8EC-BF5A1C8D1807}" srcId="{641CEC0A-F00D-40B4-86D4-67AA873CE4E8}" destId="{1E875A8C-71E8-4A10-87A0-593AC094EE18}" srcOrd="5" destOrd="0" parTransId="{820FF8B2-A7E7-47C9-9F8E-7960E9A363E5}" sibTransId="{3A096438-B2CB-4ACF-A6D2-CE49FB9983EC}"/>
    <dgm:cxn modelId="{B2104E13-CB68-4408-81D6-D8AACDB5E144}" type="presOf" srcId="{1E875A8C-71E8-4A10-87A0-593AC094EE18}" destId="{2E4306CC-24F6-4631-92C1-199CC2B89958}" srcOrd="0" destOrd="0" presId="urn:microsoft.com/office/officeart/2005/8/layout/process5"/>
    <dgm:cxn modelId="{434D1C14-1658-4FBB-9259-79BE7683B313}" type="presOf" srcId="{3A096438-B2CB-4ACF-A6D2-CE49FB9983EC}" destId="{E0EDAF98-BAA2-49B1-9A13-614C5A4B355C}" srcOrd="0" destOrd="0" presId="urn:microsoft.com/office/officeart/2005/8/layout/process5"/>
    <dgm:cxn modelId="{C01C1B1A-EDAE-4F5B-90F1-27A4BF76C0B8}" srcId="{641CEC0A-F00D-40B4-86D4-67AA873CE4E8}" destId="{B3DB16E3-E144-4E8B-BD62-B50D6BE1E897}" srcOrd="9" destOrd="0" parTransId="{493D98A2-B253-43CE-9325-CDD2E9CB1418}" sibTransId="{D932019F-0A0A-429B-BC3B-2123F9924885}"/>
    <dgm:cxn modelId="{C369111D-62E8-48B6-A5D7-9A0E7049F6B1}" srcId="{641CEC0A-F00D-40B4-86D4-67AA873CE4E8}" destId="{CFC80E57-C047-46E8-A04B-7230AE544E8D}" srcOrd="15" destOrd="0" parTransId="{029E7E08-3976-41B9-97A1-7B593D90479D}" sibTransId="{F0A3FA61-08B9-4147-8926-B55D9C94AD6F}"/>
    <dgm:cxn modelId="{F093201E-2E41-4F24-93CF-259085DB12A7}" type="presOf" srcId="{783FA918-293A-4B3C-9EC5-F08D92DF776B}" destId="{AB6EF8C5-EB9E-4185-BB07-99AD4C38471B}" srcOrd="0" destOrd="0" presId="urn:microsoft.com/office/officeart/2005/8/layout/process5"/>
    <dgm:cxn modelId="{A268C120-FB6B-43F9-8CC5-5542C9A4759D}" srcId="{641CEC0A-F00D-40B4-86D4-67AA873CE4E8}" destId="{1DAC47C7-6A75-4EC2-94A4-B8F0A90DE4FF}" srcOrd="17" destOrd="0" parTransId="{E575AFD1-AD2E-489F-BDBC-5C9C2A8459BD}" sibTransId="{2AA4EBB1-24E5-4069-A019-5EF3356972A3}"/>
    <dgm:cxn modelId="{8DCDD420-E9FC-4134-9634-97C0D4306AAF}" type="presOf" srcId="{D932019F-0A0A-429B-BC3B-2123F9924885}" destId="{FFDAAB30-C802-42F9-BBF5-AF0ABEA2200C}" srcOrd="1" destOrd="0" presId="urn:microsoft.com/office/officeart/2005/8/layout/process5"/>
    <dgm:cxn modelId="{6D720223-0600-4BC1-8205-A11389446452}" type="presOf" srcId="{CFC80E57-C047-46E8-A04B-7230AE544E8D}" destId="{DCE9A8FF-28E6-48F8-B3B3-9F8F8BE79DDA}" srcOrd="0" destOrd="0" presId="urn:microsoft.com/office/officeart/2005/8/layout/process5"/>
    <dgm:cxn modelId="{FE598C25-3FC4-4E16-AA63-4E0CFF9EBF91}" srcId="{641CEC0A-F00D-40B4-86D4-67AA873CE4E8}" destId="{3386536E-8731-4335-AAE5-CD99CAC62FED}" srcOrd="19" destOrd="0" parTransId="{47267223-ACE3-412E-A8A9-1D4765901828}" sibTransId="{4F02D012-174D-45E1-88EB-A121C1C3FEF0}"/>
    <dgm:cxn modelId="{B87E5027-6B2A-431D-9F7A-074E7A84D30B}" srcId="{641CEC0A-F00D-40B4-86D4-67AA873CE4E8}" destId="{BB4E8F32-951A-4F28-819B-7CFA0E413314}" srcOrd="11" destOrd="0" parTransId="{21984A22-CED3-45FF-A02C-0A662F1750A3}" sibTransId="{4215EA6C-35D5-494E-A0D3-05C24BFE92D0}"/>
    <dgm:cxn modelId="{ECF3BA2B-1988-42D2-AFE8-B7C2052CD3AB}" type="presOf" srcId="{7EBE0935-B14C-4779-BECE-05ABEA4A5798}" destId="{82E2F0A9-EC20-4E6E-B7B9-D7D23257274B}" srcOrd="0" destOrd="0" presId="urn:microsoft.com/office/officeart/2005/8/layout/process5"/>
    <dgm:cxn modelId="{734E8F32-FA8E-4C79-B442-1E1EE7C5F6C8}" type="presOf" srcId="{969B92AA-0A87-49CF-9845-E9648697EEE8}" destId="{C409108B-8E41-48F1-A435-F558179EBC09}" srcOrd="0" destOrd="0" presId="urn:microsoft.com/office/officeart/2005/8/layout/process5"/>
    <dgm:cxn modelId="{D19D4C36-3DC9-4F34-B0D5-7C22E93C42F7}" type="presOf" srcId="{BB4E8F32-951A-4F28-819B-7CFA0E413314}" destId="{40E8CA51-1C7F-40B9-80FC-E45190647951}" srcOrd="0" destOrd="0" presId="urn:microsoft.com/office/officeart/2005/8/layout/process5"/>
    <dgm:cxn modelId="{4BD9A036-CC2B-43F8-B29E-F6E03EF8B361}" type="presOf" srcId="{1DAC47C7-6A75-4EC2-94A4-B8F0A90DE4FF}" destId="{2547041C-3BB0-4656-A18C-3927D20152BA}" srcOrd="0" destOrd="0" presId="urn:microsoft.com/office/officeart/2005/8/layout/process5"/>
    <dgm:cxn modelId="{17930537-DE64-4A47-BF9B-DB9D9373F399}" type="presOf" srcId="{3386536E-8731-4335-AAE5-CD99CAC62FED}" destId="{17C19559-3721-4609-9817-692708AF705C}" srcOrd="0" destOrd="0" presId="urn:microsoft.com/office/officeart/2005/8/layout/process5"/>
    <dgm:cxn modelId="{292DB539-2860-47B2-9FA8-8EEC60D0D75B}" type="presOf" srcId="{A3250DF8-74D6-4EB2-9569-CFB6CFE5C699}" destId="{CACB38DF-B95A-4D61-B505-807AB7960B47}" srcOrd="0" destOrd="0" presId="urn:microsoft.com/office/officeart/2005/8/layout/process5"/>
    <dgm:cxn modelId="{20B2E63A-EA92-4E13-99E4-2AFD53903C9F}" type="presOf" srcId="{D5BB9733-612F-4250-9B73-AE936C405028}" destId="{E3BE5EF3-5ACF-4A59-9FA8-FC66194A4B2E}" srcOrd="0" destOrd="0" presId="urn:microsoft.com/office/officeart/2005/8/layout/process5"/>
    <dgm:cxn modelId="{5B1FB73C-5657-4855-B054-1F41CD517C2C}" srcId="{641CEC0A-F00D-40B4-86D4-67AA873CE4E8}" destId="{783FA918-293A-4B3C-9EC5-F08D92DF776B}" srcOrd="14" destOrd="0" parTransId="{EF4253E5-0840-41D1-9BF0-EAC87F325F7D}" sibTransId="{969B92AA-0A87-49CF-9845-E9648697EEE8}"/>
    <dgm:cxn modelId="{B37EDE3F-8527-4891-9782-737FB032ABD8}" type="presOf" srcId="{B3DB16E3-E144-4E8B-BD62-B50D6BE1E897}" destId="{98B9BF76-9405-43DF-8AAD-60D6AF821A88}" srcOrd="0" destOrd="0" presId="urn:microsoft.com/office/officeart/2005/8/layout/process5"/>
    <dgm:cxn modelId="{813A0B5C-6E69-4F36-9774-728781042205}" srcId="{641CEC0A-F00D-40B4-86D4-67AA873CE4E8}" destId="{952F2F2C-3C95-4F36-BB25-46496464589D}" srcOrd="6" destOrd="0" parTransId="{479549BA-F680-4DD2-A3D9-4D2F3EDA6442}" sibTransId="{309A8370-49CB-4F91-BEEB-6EDCDAE38E16}"/>
    <dgm:cxn modelId="{FB58A65C-3F06-43D2-97CD-E2AEF7DF53A6}" type="presOf" srcId="{4215EA6C-35D5-494E-A0D3-05C24BFE92D0}" destId="{3A6E0B8A-44B8-4047-8317-1624DFD8F9E9}" srcOrd="1" destOrd="0" presId="urn:microsoft.com/office/officeart/2005/8/layout/process5"/>
    <dgm:cxn modelId="{30CB4D5D-7718-4BD5-A9DF-B681241C3BE6}" type="presOf" srcId="{2AA4EBB1-24E5-4069-A019-5EF3356972A3}" destId="{1F400D61-66EB-49CB-A32E-B4BFBAC93259}" srcOrd="0" destOrd="0" presId="urn:microsoft.com/office/officeart/2005/8/layout/process5"/>
    <dgm:cxn modelId="{FDAE3D64-7FEA-41D8-85E9-27D45C8307A9}" type="presOf" srcId="{C86C9B0C-1876-44E8-B1FE-3001D8B2FA10}" destId="{D032D0E5-ECB6-4C71-A161-9EDB1D85AC9C}" srcOrd="1" destOrd="0" presId="urn:microsoft.com/office/officeart/2005/8/layout/process5"/>
    <dgm:cxn modelId="{737AFB65-57B1-464B-AC77-EB27269ED1E0}" type="presOf" srcId="{BB558DFB-FAAA-43FD-A6CC-A9E9C6426507}" destId="{03BDC92D-4F8F-4525-9118-AA0A1774EF02}" srcOrd="1" destOrd="0" presId="urn:microsoft.com/office/officeart/2005/8/layout/process5"/>
    <dgm:cxn modelId="{4A85D149-B900-43AC-B58C-28F065FBDA06}" type="presOf" srcId="{B2E1BA4E-6638-430F-97A8-67C35D231B91}" destId="{40C9EFDB-8341-4B32-83DE-A40BDA484D1F}" srcOrd="1" destOrd="0" presId="urn:microsoft.com/office/officeart/2005/8/layout/process5"/>
    <dgm:cxn modelId="{DF8A434A-C852-4963-B684-5C01A2EA355F}" srcId="{641CEC0A-F00D-40B4-86D4-67AA873CE4E8}" destId="{51EE7732-D3D3-49F5-AD7A-547791151CB2}" srcOrd="1" destOrd="0" parTransId="{D6D30A82-FFC8-43F6-8981-BF02CE501A9A}" sibTransId="{752872D6-B84F-4AC7-8063-1490CC16D786}"/>
    <dgm:cxn modelId="{6D34C14A-D082-4596-B365-D424338470EF}" type="presOf" srcId="{88CFA8F5-EB2D-470F-BFFE-F2C552651630}" destId="{71BD9BAA-04D2-4716-9767-8198DB1F41EF}" srcOrd="0" destOrd="0" presId="urn:microsoft.com/office/officeart/2005/8/layout/process5"/>
    <dgm:cxn modelId="{AB427C4D-5448-46F5-B583-03FFEB7AD295}" type="presOf" srcId="{752872D6-B84F-4AC7-8063-1490CC16D786}" destId="{9D5CC9AD-5FD9-4C90-811E-3C965E80FC4C}" srcOrd="0" destOrd="0" presId="urn:microsoft.com/office/officeart/2005/8/layout/process5"/>
    <dgm:cxn modelId="{2A22D86F-4408-4EAF-ACDB-CD0E360BFEDE}" type="presOf" srcId="{ED1D2C3F-A569-4B03-A606-0ECC7AF9CAB5}" destId="{5FBD389F-DA49-46B2-B266-DEE24672FD78}" srcOrd="0" destOrd="0" presId="urn:microsoft.com/office/officeart/2005/8/layout/process5"/>
    <dgm:cxn modelId="{299DEE4F-5ABB-4613-B3E6-D9A3707025D9}" srcId="{641CEC0A-F00D-40B4-86D4-67AA873CE4E8}" destId="{88CFA8F5-EB2D-470F-BFFE-F2C552651630}" srcOrd="4" destOrd="0" parTransId="{01D56240-DEB9-4566-B7FF-18EFBA0D5803}" sibTransId="{4218BBE0-7745-4FFF-8C4B-559AA6A8A772}"/>
    <dgm:cxn modelId="{A0D2E270-D7F9-4FE2-A77A-D02F4CB62CFF}" type="presOf" srcId="{A55F3164-3059-46A0-A546-79E9E933F76A}" destId="{7A539060-8A05-4A13-8114-019C6E3C060B}" srcOrd="0" destOrd="0" presId="urn:microsoft.com/office/officeart/2005/8/layout/process5"/>
    <dgm:cxn modelId="{0317DC71-3E51-404E-AE3C-4FECD88A08BF}" type="presOf" srcId="{ED1D2C3F-A569-4B03-A606-0ECC7AF9CAB5}" destId="{5730D6DB-6412-4471-9363-865E498EB7BA}" srcOrd="1" destOrd="0" presId="urn:microsoft.com/office/officeart/2005/8/layout/process5"/>
    <dgm:cxn modelId="{73D2D154-5D5B-4C54-B602-DBF89F183CF1}" type="presOf" srcId="{309A8370-49CB-4F91-BEEB-6EDCDAE38E16}" destId="{0BF3D294-9D82-46BD-B017-59663D285B9F}" srcOrd="1" destOrd="0" presId="urn:microsoft.com/office/officeart/2005/8/layout/process5"/>
    <dgm:cxn modelId="{A8FFFD74-E524-4369-B6EA-8B2A20EF283F}" type="presOf" srcId="{4218BBE0-7745-4FFF-8C4B-559AA6A8A772}" destId="{A849EF4A-0C64-4AA6-87BD-BCC129836645}" srcOrd="1" destOrd="0" presId="urn:microsoft.com/office/officeart/2005/8/layout/process5"/>
    <dgm:cxn modelId="{E01C2476-9A90-4B3D-8566-96F57AFB5FC0}" srcId="{641CEC0A-F00D-40B4-86D4-67AA873CE4E8}" destId="{D069BADA-457F-4A41-8C70-0AF2F85DF2A0}" srcOrd="10" destOrd="0" parTransId="{94ED784F-B724-465F-83DF-104A36DC4D00}" sibTransId="{A3250DF8-74D6-4EB2-9569-CFB6CFE5C699}"/>
    <dgm:cxn modelId="{CA57A67E-0D06-4036-940C-5D51F6594F0E}" type="presOf" srcId="{B8CCC816-4397-417D-902A-6F0CCABC1A1E}" destId="{8A145ED7-A54F-4023-A188-E2F0A8B87B9D}" srcOrd="0" destOrd="0" presId="urn:microsoft.com/office/officeart/2005/8/layout/process5"/>
    <dgm:cxn modelId="{83AFEB7E-3C38-4A4A-A89E-A5969123EF85}" type="presOf" srcId="{4215EA6C-35D5-494E-A0D3-05C24BFE92D0}" destId="{5DFB397A-9452-4417-AA9C-E4E16ACE3F33}" srcOrd="0" destOrd="0" presId="urn:microsoft.com/office/officeart/2005/8/layout/process5"/>
    <dgm:cxn modelId="{ABA4ED80-DC77-4081-8232-6F0C6CCE7D1E}" srcId="{641CEC0A-F00D-40B4-86D4-67AA873CE4E8}" destId="{A8943CB1-62E8-4171-9600-0DE01418B70D}" srcOrd="16" destOrd="0" parTransId="{1FDDCB93-2E25-499F-A53F-A6C3995FD4AE}" sibTransId="{B8CCC816-4397-417D-902A-6F0CCABC1A1E}"/>
    <dgm:cxn modelId="{E981AE84-C73D-49C4-82EF-CD3B3AAB22D7}" type="presOf" srcId="{F0A3FA61-08B9-4147-8926-B55D9C94AD6F}" destId="{985E98EE-99DD-4C09-A911-414D8702177E}" srcOrd="0" destOrd="0" presId="urn:microsoft.com/office/officeart/2005/8/layout/process5"/>
    <dgm:cxn modelId="{2F429986-86A1-4936-9007-C79A1B8B5B35}" type="presOf" srcId="{B2E1BA4E-6638-430F-97A8-67C35D231B91}" destId="{828ED6B9-6DEC-4187-A9F1-0BEB8777D26D}" srcOrd="0" destOrd="0" presId="urn:microsoft.com/office/officeart/2005/8/layout/process5"/>
    <dgm:cxn modelId="{5B845D87-2D34-41C8-90C6-FF7B52BF7662}" type="presOf" srcId="{969B92AA-0A87-49CF-9845-E9648697EEE8}" destId="{0D2B972C-C396-40D9-B65C-75728F3818F8}" srcOrd="1" destOrd="0" presId="urn:microsoft.com/office/officeart/2005/8/layout/process5"/>
    <dgm:cxn modelId="{7526518E-CCC9-4E90-81D3-4D5F08BDA045}" type="presOf" srcId="{B8CCC816-4397-417D-902A-6F0CCABC1A1E}" destId="{1E21A3C5-D9EB-4153-9DE8-23CE3E501454}" srcOrd="1" destOrd="0" presId="urn:microsoft.com/office/officeart/2005/8/layout/process5"/>
    <dgm:cxn modelId="{C1DD778E-C83E-4B2F-A014-78BA72705716}" srcId="{641CEC0A-F00D-40B4-86D4-67AA873CE4E8}" destId="{7E8ABCC0-EB8E-4C74-8F01-572B11991E47}" srcOrd="13" destOrd="0" parTransId="{0EC986E3-D678-4FF0-AADE-7E6119297DAA}" sibTransId="{B2E1BA4E-6638-430F-97A8-67C35D231B91}"/>
    <dgm:cxn modelId="{09558395-00D9-429E-A06B-F481E1904D04}" type="presOf" srcId="{F0A3FA61-08B9-4147-8926-B55D9C94AD6F}" destId="{88C409B8-4149-4C6D-86E9-BDAE16FB188C}" srcOrd="1" destOrd="0" presId="urn:microsoft.com/office/officeart/2005/8/layout/process5"/>
    <dgm:cxn modelId="{26E0B596-4E48-47D9-8DB3-B69F7FED4211}" type="presOf" srcId="{4218BBE0-7745-4FFF-8C4B-559AA6A8A772}" destId="{D8CBAB5A-41CC-4672-B255-5D33692B871B}" srcOrd="0" destOrd="0" presId="urn:microsoft.com/office/officeart/2005/8/layout/process5"/>
    <dgm:cxn modelId="{DAFC1D9C-DF91-490E-9277-7AEBFBF91CC7}" type="presOf" srcId="{7E8ABCC0-EB8E-4C74-8F01-572B11991E47}" destId="{E3E37902-5BA0-48B3-881D-30C57BDDE41D}" srcOrd="0" destOrd="0" presId="urn:microsoft.com/office/officeart/2005/8/layout/process5"/>
    <dgm:cxn modelId="{97617BA3-084A-4F43-B487-A393ED5F14B4}" type="presOf" srcId="{BB558DFB-FAAA-43FD-A6CC-A9E9C6426507}" destId="{9E6402D2-5CC9-47AD-B24C-448169081603}" srcOrd="0" destOrd="0" presId="urn:microsoft.com/office/officeart/2005/8/layout/process5"/>
    <dgm:cxn modelId="{0F419BA3-53E7-49DA-A95F-F552558F08DC}" type="presOf" srcId="{097C8A24-F6CE-4548-8018-E89B14425E63}" destId="{29B2A9B6-1EC6-45DB-90EB-654815AE4B68}" srcOrd="0" destOrd="0" presId="urn:microsoft.com/office/officeart/2005/8/layout/process5"/>
    <dgm:cxn modelId="{D489E5A3-C248-46A0-B0F2-6A7336091651}" srcId="{641CEC0A-F00D-40B4-86D4-67AA873CE4E8}" destId="{68619FA5-2C0C-49CC-9FD3-3C1C8F92982A}" srcOrd="7" destOrd="0" parTransId="{408C0034-35F2-43E2-BEA6-78878CF25933}" sibTransId="{ED1D2C3F-A569-4B03-A606-0ECC7AF9CAB5}"/>
    <dgm:cxn modelId="{F1FADFA4-5D88-412F-864A-9F4D498C121D}" srcId="{641CEC0A-F00D-40B4-86D4-67AA873CE4E8}" destId="{A55F3164-3059-46A0-A546-79E9E933F76A}" srcOrd="3" destOrd="0" parTransId="{62825FCA-96DD-418C-8670-B00BACDD3D28}" sibTransId="{3232993C-73F3-45F8-BABD-966AF0C03BB5}"/>
    <dgm:cxn modelId="{C7529FA5-A622-4714-9CAA-BC871762B993}" srcId="{641CEC0A-F00D-40B4-86D4-67AA873CE4E8}" destId="{D5BB9733-612F-4250-9B73-AE936C405028}" srcOrd="12" destOrd="0" parTransId="{61923687-2A62-4278-B9D1-B1986F9F3217}" sibTransId="{097C8A24-F6CE-4548-8018-E89B14425E63}"/>
    <dgm:cxn modelId="{C024D0A6-10C1-41EC-B73F-21FF0F4106BC}" type="presOf" srcId="{00F106BA-0127-4147-AEBF-AB22D0045535}" destId="{DC4B54C3-EEFA-49A7-83A6-ED2FDB461E67}" srcOrd="0" destOrd="0" presId="urn:microsoft.com/office/officeart/2005/8/layout/process5"/>
    <dgm:cxn modelId="{0C8446A9-BE77-4DB3-A03D-C242BC6F5D1C}" type="presOf" srcId="{68619FA5-2C0C-49CC-9FD3-3C1C8F92982A}" destId="{78AD4210-7ACB-4AD7-9A39-91AA1B134B30}" srcOrd="0" destOrd="0" presId="urn:microsoft.com/office/officeart/2005/8/layout/process5"/>
    <dgm:cxn modelId="{176732AA-0A04-47FC-9BCC-F6E6B2FC4431}" type="presOf" srcId="{5FA3E5A2-534D-43E6-9CC7-39E2D8C621D6}" destId="{A833DF69-BE9D-47B6-A1E6-79D9BF482893}" srcOrd="0" destOrd="0" presId="urn:microsoft.com/office/officeart/2005/8/layout/process5"/>
    <dgm:cxn modelId="{56821DAC-41CB-4D30-8AEF-F2B410C8751A}" type="presOf" srcId="{51EE7732-D3D3-49F5-AD7A-547791151CB2}" destId="{48E49403-659E-4F9A-A114-B945F28B85D0}" srcOrd="0" destOrd="0" presId="urn:microsoft.com/office/officeart/2005/8/layout/process5"/>
    <dgm:cxn modelId="{EE2A0BAD-A2F8-4451-A44E-D427DF7565E7}" type="presOf" srcId="{3232993C-73F3-45F8-BABD-966AF0C03BB5}" destId="{0DDF1939-0BAA-49A9-8E88-00F4C12298A2}" srcOrd="0" destOrd="0" presId="urn:microsoft.com/office/officeart/2005/8/layout/process5"/>
    <dgm:cxn modelId="{1090B9B1-7718-4417-ACC3-3282F9B24342}" type="presOf" srcId="{A3250DF8-74D6-4EB2-9569-CFB6CFE5C699}" destId="{7C2496CD-AB56-4038-80BF-F493F02141D8}" srcOrd="1" destOrd="0" presId="urn:microsoft.com/office/officeart/2005/8/layout/process5"/>
    <dgm:cxn modelId="{242572B3-EFF3-46CF-B7D4-5F7CC7E83024}" type="presOf" srcId="{952F2F2C-3C95-4F36-BB25-46496464589D}" destId="{BBF095C6-F537-4D73-BF1C-9C6BD92FB060}" srcOrd="0" destOrd="0" presId="urn:microsoft.com/office/officeart/2005/8/layout/process5"/>
    <dgm:cxn modelId="{CD63B1BE-6449-403E-9198-8AC71B83C5C5}" type="presOf" srcId="{A8943CB1-62E8-4171-9600-0DE01418B70D}" destId="{951F3E9C-369A-4993-B18B-BB2F0EFFAC09}" srcOrd="0" destOrd="0" presId="urn:microsoft.com/office/officeart/2005/8/layout/process5"/>
    <dgm:cxn modelId="{D89827C0-DB35-41DD-8027-C7DD3041E631}" type="presOf" srcId="{6A53EA88-413A-4318-ACD0-860684E6E681}" destId="{7567E971-34C1-4371-89F2-6DC0AE93D71E}" srcOrd="0" destOrd="0" presId="urn:microsoft.com/office/officeart/2005/8/layout/process5"/>
    <dgm:cxn modelId="{094E8FC7-ADC3-4C55-91D6-29A1AD599B27}" srcId="{641CEC0A-F00D-40B4-86D4-67AA873CE4E8}" destId="{6A53EA88-413A-4318-ACD0-860684E6E681}" srcOrd="8" destOrd="0" parTransId="{8A40C7B9-EA13-45ED-8CF1-064F84BA03AC}" sibTransId="{61C41E3C-CCBB-4387-9790-759807335111}"/>
    <dgm:cxn modelId="{A24372C8-0270-4274-8390-6D476D7848A6}" type="presOf" srcId="{097C8A24-F6CE-4548-8018-E89B14425E63}" destId="{5895EEBE-51E3-4384-875A-845951F56837}" srcOrd="1" destOrd="0" presId="urn:microsoft.com/office/officeart/2005/8/layout/process5"/>
    <dgm:cxn modelId="{94345ACF-CF6F-4184-A8F1-7D4AC167C784}" srcId="{641CEC0A-F00D-40B4-86D4-67AA873CE4E8}" destId="{5FA3E5A2-534D-43E6-9CC7-39E2D8C621D6}" srcOrd="2" destOrd="0" parTransId="{3BBE1EE5-B649-46B7-9439-A9EE6F20D5C8}" sibTransId="{BB558DFB-FAAA-43FD-A6CC-A9E9C6426507}"/>
    <dgm:cxn modelId="{2A2D6ED1-4A39-43B3-B6BC-823F3CBFA013}" type="presOf" srcId="{00F106BA-0127-4147-AEBF-AB22D0045535}" destId="{C0F907C8-84AE-4586-9C2E-65C71999B829}" srcOrd="1" destOrd="0" presId="urn:microsoft.com/office/officeart/2005/8/layout/process5"/>
    <dgm:cxn modelId="{4FF482D3-2FB5-4E0E-ABE0-0758D35C72FF}" type="presOf" srcId="{61C41E3C-CCBB-4387-9790-759807335111}" destId="{6920166D-3A21-47B3-871C-C11C2BB67718}" srcOrd="1" destOrd="0" presId="urn:microsoft.com/office/officeart/2005/8/layout/process5"/>
    <dgm:cxn modelId="{9E878FD6-CC97-46A9-9EE5-9A3F7FC9535E}" type="presOf" srcId="{61C41E3C-CCBB-4387-9790-759807335111}" destId="{34853E8A-0229-4CA6-A4C8-A4F6CA2CE1E6}" srcOrd="0" destOrd="0" presId="urn:microsoft.com/office/officeart/2005/8/layout/process5"/>
    <dgm:cxn modelId="{AA7D8ED7-758E-4D5B-A4CE-D66C72EEED42}" srcId="{641CEC0A-F00D-40B4-86D4-67AA873CE4E8}" destId="{A7384886-2137-4A8E-ABE9-499CD3D44C04}" srcOrd="18" destOrd="0" parTransId="{AB9FA265-4C75-42E0-895A-2C5187640568}" sibTransId="{00F106BA-0127-4147-AEBF-AB22D0045535}"/>
    <dgm:cxn modelId="{69131FDB-E5DC-443A-BA7F-9CEF954C61A5}" type="presOf" srcId="{2AA4EBB1-24E5-4069-A019-5EF3356972A3}" destId="{CFE2A297-E47E-442B-815B-B8151616C55E}" srcOrd="1" destOrd="0" presId="urn:microsoft.com/office/officeart/2005/8/layout/process5"/>
    <dgm:cxn modelId="{35618FE0-3E45-4755-900F-6C3B8BD449C7}" type="presOf" srcId="{309A8370-49CB-4F91-BEEB-6EDCDAE38E16}" destId="{D3D060F6-5DA6-47F3-B566-B169351BEB9F}" srcOrd="0" destOrd="0" presId="urn:microsoft.com/office/officeart/2005/8/layout/process5"/>
    <dgm:cxn modelId="{AB8A1FEC-8980-4B8B-BB8F-098F182D1BC3}" type="presOf" srcId="{3A096438-B2CB-4ACF-A6D2-CE49FB9983EC}" destId="{DCEAE122-38FD-4BDF-B1EC-CDCA18201546}" srcOrd="1" destOrd="0" presId="urn:microsoft.com/office/officeart/2005/8/layout/process5"/>
    <dgm:cxn modelId="{99AEF1EC-F854-4691-BCD3-14A6D2E85760}" type="presOf" srcId="{641CEC0A-F00D-40B4-86D4-67AA873CE4E8}" destId="{5731CB59-A557-4C6F-A84C-0A43C3F1459E}" srcOrd="0" destOrd="0" presId="urn:microsoft.com/office/officeart/2005/8/layout/process5"/>
    <dgm:cxn modelId="{45D677F0-8F2C-4F99-A69A-7BDE5E15A336}" type="presOf" srcId="{D069BADA-457F-4A41-8C70-0AF2F85DF2A0}" destId="{E2E7836B-C30F-414D-9DE9-EB4DBD3E6117}" srcOrd="0" destOrd="0" presId="urn:microsoft.com/office/officeart/2005/8/layout/process5"/>
    <dgm:cxn modelId="{5CEAF8FA-5160-45B1-970B-54032033267B}" srcId="{641CEC0A-F00D-40B4-86D4-67AA873CE4E8}" destId="{7EBE0935-B14C-4779-BECE-05ABEA4A5798}" srcOrd="0" destOrd="0" parTransId="{17C6D594-F15B-4E90-A902-2FB74E20CD75}" sibTransId="{C86C9B0C-1876-44E8-B1FE-3001D8B2FA10}"/>
    <dgm:cxn modelId="{D1E499FB-81F4-4BA5-BDEE-B03BA9D034A9}" type="presOf" srcId="{752872D6-B84F-4AC7-8063-1490CC16D786}" destId="{B16398C3-C6E0-4404-945D-BDC58111E573}" srcOrd="1" destOrd="0" presId="urn:microsoft.com/office/officeart/2005/8/layout/process5"/>
    <dgm:cxn modelId="{CC5EA8FB-DA6D-41F2-A536-7F8310988D51}" type="presParOf" srcId="{5731CB59-A557-4C6F-A84C-0A43C3F1459E}" destId="{82E2F0A9-EC20-4E6E-B7B9-D7D23257274B}" srcOrd="0" destOrd="0" presId="urn:microsoft.com/office/officeart/2005/8/layout/process5"/>
    <dgm:cxn modelId="{F1C09A09-20C2-41EF-8B86-F529D7772340}" type="presParOf" srcId="{5731CB59-A557-4C6F-A84C-0A43C3F1459E}" destId="{39055C45-2D1D-4FD3-9600-6BA49FA10E3A}" srcOrd="1" destOrd="0" presId="urn:microsoft.com/office/officeart/2005/8/layout/process5"/>
    <dgm:cxn modelId="{7E4D8BE7-2F8D-411C-AFDF-0A57787AE405}" type="presParOf" srcId="{39055C45-2D1D-4FD3-9600-6BA49FA10E3A}" destId="{D032D0E5-ECB6-4C71-A161-9EDB1D85AC9C}" srcOrd="0" destOrd="0" presId="urn:microsoft.com/office/officeart/2005/8/layout/process5"/>
    <dgm:cxn modelId="{C25A8F66-2A10-49D7-8BA2-315044B1FB02}" type="presParOf" srcId="{5731CB59-A557-4C6F-A84C-0A43C3F1459E}" destId="{48E49403-659E-4F9A-A114-B945F28B85D0}" srcOrd="2" destOrd="0" presId="urn:microsoft.com/office/officeart/2005/8/layout/process5"/>
    <dgm:cxn modelId="{C3DE7F9B-7978-4C90-B7E8-1A620FEE3224}" type="presParOf" srcId="{5731CB59-A557-4C6F-A84C-0A43C3F1459E}" destId="{9D5CC9AD-5FD9-4C90-811E-3C965E80FC4C}" srcOrd="3" destOrd="0" presId="urn:microsoft.com/office/officeart/2005/8/layout/process5"/>
    <dgm:cxn modelId="{E73B0BE9-0A55-4492-A561-E301239479C3}" type="presParOf" srcId="{9D5CC9AD-5FD9-4C90-811E-3C965E80FC4C}" destId="{B16398C3-C6E0-4404-945D-BDC58111E573}" srcOrd="0" destOrd="0" presId="urn:microsoft.com/office/officeart/2005/8/layout/process5"/>
    <dgm:cxn modelId="{508029BB-8E37-4D35-B3D6-A5065EBD29C3}" type="presParOf" srcId="{5731CB59-A557-4C6F-A84C-0A43C3F1459E}" destId="{A833DF69-BE9D-47B6-A1E6-79D9BF482893}" srcOrd="4" destOrd="0" presId="urn:microsoft.com/office/officeart/2005/8/layout/process5"/>
    <dgm:cxn modelId="{1FFDCF63-1240-42A1-8A9A-E1B7F6EDE362}" type="presParOf" srcId="{5731CB59-A557-4C6F-A84C-0A43C3F1459E}" destId="{9E6402D2-5CC9-47AD-B24C-448169081603}" srcOrd="5" destOrd="0" presId="urn:microsoft.com/office/officeart/2005/8/layout/process5"/>
    <dgm:cxn modelId="{CE58ADA9-3F1C-402E-A75F-D34C60A6AE10}" type="presParOf" srcId="{9E6402D2-5CC9-47AD-B24C-448169081603}" destId="{03BDC92D-4F8F-4525-9118-AA0A1774EF02}" srcOrd="0" destOrd="0" presId="urn:microsoft.com/office/officeart/2005/8/layout/process5"/>
    <dgm:cxn modelId="{B881F39C-20FE-4E39-9DD5-25C8679C6C85}" type="presParOf" srcId="{5731CB59-A557-4C6F-A84C-0A43C3F1459E}" destId="{7A539060-8A05-4A13-8114-019C6E3C060B}" srcOrd="6" destOrd="0" presId="urn:microsoft.com/office/officeart/2005/8/layout/process5"/>
    <dgm:cxn modelId="{9DF1D0E8-B545-4715-99D5-A504E1510818}" type="presParOf" srcId="{5731CB59-A557-4C6F-A84C-0A43C3F1459E}" destId="{0DDF1939-0BAA-49A9-8E88-00F4C12298A2}" srcOrd="7" destOrd="0" presId="urn:microsoft.com/office/officeart/2005/8/layout/process5"/>
    <dgm:cxn modelId="{989089B7-80FF-461D-B6EF-0DF2C7C12422}" type="presParOf" srcId="{0DDF1939-0BAA-49A9-8E88-00F4C12298A2}" destId="{3FC91E4E-2CBD-4A1C-82C8-FC90150A9C22}" srcOrd="0" destOrd="0" presId="urn:microsoft.com/office/officeart/2005/8/layout/process5"/>
    <dgm:cxn modelId="{8BA95185-7EFD-47EA-85F5-45C08BE8D65B}" type="presParOf" srcId="{5731CB59-A557-4C6F-A84C-0A43C3F1459E}" destId="{71BD9BAA-04D2-4716-9767-8198DB1F41EF}" srcOrd="8" destOrd="0" presId="urn:microsoft.com/office/officeart/2005/8/layout/process5"/>
    <dgm:cxn modelId="{678D5E43-8F77-4843-B9E0-68DE7808E77B}" type="presParOf" srcId="{5731CB59-A557-4C6F-A84C-0A43C3F1459E}" destId="{D8CBAB5A-41CC-4672-B255-5D33692B871B}" srcOrd="9" destOrd="0" presId="urn:microsoft.com/office/officeart/2005/8/layout/process5"/>
    <dgm:cxn modelId="{93F3085C-F83B-45EE-81DE-37283975EB99}" type="presParOf" srcId="{D8CBAB5A-41CC-4672-B255-5D33692B871B}" destId="{A849EF4A-0C64-4AA6-87BD-BCC129836645}" srcOrd="0" destOrd="0" presId="urn:microsoft.com/office/officeart/2005/8/layout/process5"/>
    <dgm:cxn modelId="{8024F312-F8CE-4459-B50A-3E019EA97258}" type="presParOf" srcId="{5731CB59-A557-4C6F-A84C-0A43C3F1459E}" destId="{2E4306CC-24F6-4631-92C1-199CC2B89958}" srcOrd="10" destOrd="0" presId="urn:microsoft.com/office/officeart/2005/8/layout/process5"/>
    <dgm:cxn modelId="{BFA9ABDC-4337-4B09-940C-142969BE8B99}" type="presParOf" srcId="{5731CB59-A557-4C6F-A84C-0A43C3F1459E}" destId="{E0EDAF98-BAA2-49B1-9A13-614C5A4B355C}" srcOrd="11" destOrd="0" presId="urn:microsoft.com/office/officeart/2005/8/layout/process5"/>
    <dgm:cxn modelId="{2F6448FD-4481-47AA-9E65-E26A8D31AF38}" type="presParOf" srcId="{E0EDAF98-BAA2-49B1-9A13-614C5A4B355C}" destId="{DCEAE122-38FD-4BDF-B1EC-CDCA18201546}" srcOrd="0" destOrd="0" presId="urn:microsoft.com/office/officeart/2005/8/layout/process5"/>
    <dgm:cxn modelId="{4B6CA308-9A2D-4B2F-AEBB-46B02FBB8EE3}" type="presParOf" srcId="{5731CB59-A557-4C6F-A84C-0A43C3F1459E}" destId="{BBF095C6-F537-4D73-BF1C-9C6BD92FB060}" srcOrd="12" destOrd="0" presId="urn:microsoft.com/office/officeart/2005/8/layout/process5"/>
    <dgm:cxn modelId="{5CBA8FDE-C71B-4FDF-9664-B473D0C5C929}" type="presParOf" srcId="{5731CB59-A557-4C6F-A84C-0A43C3F1459E}" destId="{D3D060F6-5DA6-47F3-B566-B169351BEB9F}" srcOrd="13" destOrd="0" presId="urn:microsoft.com/office/officeart/2005/8/layout/process5"/>
    <dgm:cxn modelId="{2DD64F06-368C-4721-9593-D596E2F5B81B}" type="presParOf" srcId="{D3D060F6-5DA6-47F3-B566-B169351BEB9F}" destId="{0BF3D294-9D82-46BD-B017-59663D285B9F}" srcOrd="0" destOrd="0" presId="urn:microsoft.com/office/officeart/2005/8/layout/process5"/>
    <dgm:cxn modelId="{D00D0422-A7E4-4285-A573-191D87ED7970}" type="presParOf" srcId="{5731CB59-A557-4C6F-A84C-0A43C3F1459E}" destId="{78AD4210-7ACB-4AD7-9A39-91AA1B134B30}" srcOrd="14" destOrd="0" presId="urn:microsoft.com/office/officeart/2005/8/layout/process5"/>
    <dgm:cxn modelId="{8C43E153-558A-4FBC-A39B-7638F5EA024D}" type="presParOf" srcId="{5731CB59-A557-4C6F-A84C-0A43C3F1459E}" destId="{5FBD389F-DA49-46B2-B266-DEE24672FD78}" srcOrd="15" destOrd="0" presId="urn:microsoft.com/office/officeart/2005/8/layout/process5"/>
    <dgm:cxn modelId="{85920528-5EEF-45D8-A152-E8616B540EBF}" type="presParOf" srcId="{5FBD389F-DA49-46B2-B266-DEE24672FD78}" destId="{5730D6DB-6412-4471-9363-865E498EB7BA}" srcOrd="0" destOrd="0" presId="urn:microsoft.com/office/officeart/2005/8/layout/process5"/>
    <dgm:cxn modelId="{A7F0D90C-36EC-4B65-9061-1198CD09A537}" type="presParOf" srcId="{5731CB59-A557-4C6F-A84C-0A43C3F1459E}" destId="{7567E971-34C1-4371-89F2-6DC0AE93D71E}" srcOrd="16" destOrd="0" presId="urn:microsoft.com/office/officeart/2005/8/layout/process5"/>
    <dgm:cxn modelId="{D0A59D13-3EBD-445D-A3D6-D6AE0422E502}" type="presParOf" srcId="{5731CB59-A557-4C6F-A84C-0A43C3F1459E}" destId="{34853E8A-0229-4CA6-A4C8-A4F6CA2CE1E6}" srcOrd="17" destOrd="0" presId="urn:microsoft.com/office/officeart/2005/8/layout/process5"/>
    <dgm:cxn modelId="{488863FB-D20D-41B8-BEC6-C36815F31E8C}" type="presParOf" srcId="{34853E8A-0229-4CA6-A4C8-A4F6CA2CE1E6}" destId="{6920166D-3A21-47B3-871C-C11C2BB67718}" srcOrd="0" destOrd="0" presId="urn:microsoft.com/office/officeart/2005/8/layout/process5"/>
    <dgm:cxn modelId="{9E610036-D269-442D-909E-9AA5A1327159}" type="presParOf" srcId="{5731CB59-A557-4C6F-A84C-0A43C3F1459E}" destId="{98B9BF76-9405-43DF-8AAD-60D6AF821A88}" srcOrd="18" destOrd="0" presId="urn:microsoft.com/office/officeart/2005/8/layout/process5"/>
    <dgm:cxn modelId="{C961CAA6-5508-454E-9C52-C9B6D87033A6}" type="presParOf" srcId="{5731CB59-A557-4C6F-A84C-0A43C3F1459E}" destId="{DCE99047-194B-4872-8F29-4B6B57359B8E}" srcOrd="19" destOrd="0" presId="urn:microsoft.com/office/officeart/2005/8/layout/process5"/>
    <dgm:cxn modelId="{C03FB225-639D-4FCA-ACA0-96125A827756}" type="presParOf" srcId="{DCE99047-194B-4872-8F29-4B6B57359B8E}" destId="{FFDAAB30-C802-42F9-BBF5-AF0ABEA2200C}" srcOrd="0" destOrd="0" presId="urn:microsoft.com/office/officeart/2005/8/layout/process5"/>
    <dgm:cxn modelId="{0A245630-595E-495F-9E91-08CF731AEE5D}" type="presParOf" srcId="{5731CB59-A557-4C6F-A84C-0A43C3F1459E}" destId="{E2E7836B-C30F-414D-9DE9-EB4DBD3E6117}" srcOrd="20" destOrd="0" presId="urn:microsoft.com/office/officeart/2005/8/layout/process5"/>
    <dgm:cxn modelId="{116C4947-596C-42D7-8531-61F07AC1A831}" type="presParOf" srcId="{5731CB59-A557-4C6F-A84C-0A43C3F1459E}" destId="{CACB38DF-B95A-4D61-B505-807AB7960B47}" srcOrd="21" destOrd="0" presId="urn:microsoft.com/office/officeart/2005/8/layout/process5"/>
    <dgm:cxn modelId="{7C5C80E8-164B-4C43-B3ED-A66B404A7F65}" type="presParOf" srcId="{CACB38DF-B95A-4D61-B505-807AB7960B47}" destId="{7C2496CD-AB56-4038-80BF-F493F02141D8}" srcOrd="0" destOrd="0" presId="urn:microsoft.com/office/officeart/2005/8/layout/process5"/>
    <dgm:cxn modelId="{57C7C5F9-8CF9-457E-8E82-3FCA0F5B1BF4}" type="presParOf" srcId="{5731CB59-A557-4C6F-A84C-0A43C3F1459E}" destId="{40E8CA51-1C7F-40B9-80FC-E45190647951}" srcOrd="22" destOrd="0" presId="urn:microsoft.com/office/officeart/2005/8/layout/process5"/>
    <dgm:cxn modelId="{5FCF95D1-AC7F-4C88-9874-C7174F72D6C2}" type="presParOf" srcId="{5731CB59-A557-4C6F-A84C-0A43C3F1459E}" destId="{5DFB397A-9452-4417-AA9C-E4E16ACE3F33}" srcOrd="23" destOrd="0" presId="urn:microsoft.com/office/officeart/2005/8/layout/process5"/>
    <dgm:cxn modelId="{AA7805FD-432E-4A1F-9C1D-600CDF3C3070}" type="presParOf" srcId="{5DFB397A-9452-4417-AA9C-E4E16ACE3F33}" destId="{3A6E0B8A-44B8-4047-8317-1624DFD8F9E9}" srcOrd="0" destOrd="0" presId="urn:microsoft.com/office/officeart/2005/8/layout/process5"/>
    <dgm:cxn modelId="{AB517120-23C6-4444-A251-FD633FCFBE9C}" type="presParOf" srcId="{5731CB59-A557-4C6F-A84C-0A43C3F1459E}" destId="{E3BE5EF3-5ACF-4A59-9FA8-FC66194A4B2E}" srcOrd="24" destOrd="0" presId="urn:microsoft.com/office/officeart/2005/8/layout/process5"/>
    <dgm:cxn modelId="{D0833F42-4702-4A12-8E5F-46613047A852}" type="presParOf" srcId="{5731CB59-A557-4C6F-A84C-0A43C3F1459E}" destId="{29B2A9B6-1EC6-45DB-90EB-654815AE4B68}" srcOrd="25" destOrd="0" presId="urn:microsoft.com/office/officeart/2005/8/layout/process5"/>
    <dgm:cxn modelId="{4CAE433E-7514-4AC4-9F11-834D7C24E8A3}" type="presParOf" srcId="{29B2A9B6-1EC6-45DB-90EB-654815AE4B68}" destId="{5895EEBE-51E3-4384-875A-845951F56837}" srcOrd="0" destOrd="0" presId="urn:microsoft.com/office/officeart/2005/8/layout/process5"/>
    <dgm:cxn modelId="{64D238BF-FD51-4F29-AD8D-AB1C3DBCD0F9}" type="presParOf" srcId="{5731CB59-A557-4C6F-A84C-0A43C3F1459E}" destId="{E3E37902-5BA0-48B3-881D-30C57BDDE41D}" srcOrd="26" destOrd="0" presId="urn:microsoft.com/office/officeart/2005/8/layout/process5"/>
    <dgm:cxn modelId="{4E27D5C6-1035-4DF7-B471-C21D2205A2AF}" type="presParOf" srcId="{5731CB59-A557-4C6F-A84C-0A43C3F1459E}" destId="{828ED6B9-6DEC-4187-A9F1-0BEB8777D26D}" srcOrd="27" destOrd="0" presId="urn:microsoft.com/office/officeart/2005/8/layout/process5"/>
    <dgm:cxn modelId="{420CE104-2AB8-4E6D-91E3-8ED9729CEE78}" type="presParOf" srcId="{828ED6B9-6DEC-4187-A9F1-0BEB8777D26D}" destId="{40C9EFDB-8341-4B32-83DE-A40BDA484D1F}" srcOrd="0" destOrd="0" presId="urn:microsoft.com/office/officeart/2005/8/layout/process5"/>
    <dgm:cxn modelId="{D6524AE1-EA26-4A5A-899C-BFA01DCC234F}" type="presParOf" srcId="{5731CB59-A557-4C6F-A84C-0A43C3F1459E}" destId="{AB6EF8C5-EB9E-4185-BB07-99AD4C38471B}" srcOrd="28" destOrd="0" presId="urn:microsoft.com/office/officeart/2005/8/layout/process5"/>
    <dgm:cxn modelId="{0C498004-C147-4650-9715-A41A04BE1BE0}" type="presParOf" srcId="{5731CB59-A557-4C6F-A84C-0A43C3F1459E}" destId="{C409108B-8E41-48F1-A435-F558179EBC09}" srcOrd="29" destOrd="0" presId="urn:microsoft.com/office/officeart/2005/8/layout/process5"/>
    <dgm:cxn modelId="{35504D9A-C9AC-4CF3-BC59-C1C44F18F1F5}" type="presParOf" srcId="{C409108B-8E41-48F1-A435-F558179EBC09}" destId="{0D2B972C-C396-40D9-B65C-75728F3818F8}" srcOrd="0" destOrd="0" presId="urn:microsoft.com/office/officeart/2005/8/layout/process5"/>
    <dgm:cxn modelId="{D1652432-E9B6-455D-8867-59081EA3E295}" type="presParOf" srcId="{5731CB59-A557-4C6F-A84C-0A43C3F1459E}" destId="{DCE9A8FF-28E6-48F8-B3B3-9F8F8BE79DDA}" srcOrd="30" destOrd="0" presId="urn:microsoft.com/office/officeart/2005/8/layout/process5"/>
    <dgm:cxn modelId="{43C3634D-D6CF-4781-9AE3-A9E4672ABBA6}" type="presParOf" srcId="{5731CB59-A557-4C6F-A84C-0A43C3F1459E}" destId="{985E98EE-99DD-4C09-A911-414D8702177E}" srcOrd="31" destOrd="0" presId="urn:microsoft.com/office/officeart/2005/8/layout/process5"/>
    <dgm:cxn modelId="{408F2B49-0ADE-4B1B-880E-F218BF0B4FD6}" type="presParOf" srcId="{985E98EE-99DD-4C09-A911-414D8702177E}" destId="{88C409B8-4149-4C6D-86E9-BDAE16FB188C}" srcOrd="0" destOrd="0" presId="urn:microsoft.com/office/officeart/2005/8/layout/process5"/>
    <dgm:cxn modelId="{8C6C02CD-A54E-4EA0-B581-65A72F590335}" type="presParOf" srcId="{5731CB59-A557-4C6F-A84C-0A43C3F1459E}" destId="{951F3E9C-369A-4993-B18B-BB2F0EFFAC09}" srcOrd="32" destOrd="0" presId="urn:microsoft.com/office/officeart/2005/8/layout/process5"/>
    <dgm:cxn modelId="{493384AE-5961-46A8-B3FA-E6DB65D80F4D}" type="presParOf" srcId="{5731CB59-A557-4C6F-A84C-0A43C3F1459E}" destId="{8A145ED7-A54F-4023-A188-E2F0A8B87B9D}" srcOrd="33" destOrd="0" presId="urn:microsoft.com/office/officeart/2005/8/layout/process5"/>
    <dgm:cxn modelId="{BC644E17-3F17-40E2-812C-6763D29F3992}" type="presParOf" srcId="{8A145ED7-A54F-4023-A188-E2F0A8B87B9D}" destId="{1E21A3C5-D9EB-4153-9DE8-23CE3E501454}" srcOrd="0" destOrd="0" presId="urn:microsoft.com/office/officeart/2005/8/layout/process5"/>
    <dgm:cxn modelId="{FD8947FB-A599-4CE2-8967-F7D58B6157D4}" type="presParOf" srcId="{5731CB59-A557-4C6F-A84C-0A43C3F1459E}" destId="{2547041C-3BB0-4656-A18C-3927D20152BA}" srcOrd="34" destOrd="0" presId="urn:microsoft.com/office/officeart/2005/8/layout/process5"/>
    <dgm:cxn modelId="{3400B0C5-2A44-469D-BBEF-EF2D604F0391}" type="presParOf" srcId="{5731CB59-A557-4C6F-A84C-0A43C3F1459E}" destId="{1F400D61-66EB-49CB-A32E-B4BFBAC93259}" srcOrd="35" destOrd="0" presId="urn:microsoft.com/office/officeart/2005/8/layout/process5"/>
    <dgm:cxn modelId="{378AC4CA-0281-47F7-B0B5-26C7EDDD503D}" type="presParOf" srcId="{1F400D61-66EB-49CB-A32E-B4BFBAC93259}" destId="{CFE2A297-E47E-442B-815B-B8151616C55E}" srcOrd="0" destOrd="0" presId="urn:microsoft.com/office/officeart/2005/8/layout/process5"/>
    <dgm:cxn modelId="{DFC0CACE-138F-418B-899C-41026964F5DF}" type="presParOf" srcId="{5731CB59-A557-4C6F-A84C-0A43C3F1459E}" destId="{3420FE81-5BEE-48B2-8A13-2506D3F61099}" srcOrd="36" destOrd="0" presId="urn:microsoft.com/office/officeart/2005/8/layout/process5"/>
    <dgm:cxn modelId="{097D792C-61DD-4A57-8563-2852E94223CA}" type="presParOf" srcId="{5731CB59-A557-4C6F-A84C-0A43C3F1459E}" destId="{DC4B54C3-EEFA-49A7-83A6-ED2FDB461E67}" srcOrd="37" destOrd="0" presId="urn:microsoft.com/office/officeart/2005/8/layout/process5"/>
    <dgm:cxn modelId="{0981B67B-FB6E-408D-93F4-3E87561B5DA6}" type="presParOf" srcId="{DC4B54C3-EEFA-49A7-83A6-ED2FDB461E67}" destId="{C0F907C8-84AE-4586-9C2E-65C71999B829}" srcOrd="0" destOrd="0" presId="urn:microsoft.com/office/officeart/2005/8/layout/process5"/>
    <dgm:cxn modelId="{3B301409-2B7F-4FF8-B680-A233FE74D83E}" type="presParOf" srcId="{5731CB59-A557-4C6F-A84C-0A43C3F1459E}" destId="{17C19559-3721-4609-9817-692708AF705C}" srcOrd="3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68628C1-86DC-4DFC-9BFC-0D517AB0DC1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0D3393EA-08B3-48D2-80D1-2CA2369ECCD8}">
      <dgm:prSet/>
      <dgm:spPr/>
      <dgm:t>
        <a:bodyPr/>
        <a:lstStyle/>
        <a:p>
          <a:r>
            <a:rPr lang="en-GB" err="1"/>
            <a:t>Rafalow</a:t>
          </a:r>
          <a:r>
            <a:rPr lang="en-GB"/>
            <a:t>, M.H. (2021) Digital divisions : how schools create inequality in the tech era. Chicago: The University of Chicago Press. doi:10.7208/9780226726724.</a:t>
          </a:r>
          <a:endParaRPr lang="en-US"/>
        </a:p>
      </dgm:t>
    </dgm:pt>
    <dgm:pt modelId="{709FA5D0-4868-431A-A5D6-C23894975E4A}" type="parTrans" cxnId="{228F7CBB-CAE0-4B81-B0FB-88E531CE7591}">
      <dgm:prSet/>
      <dgm:spPr/>
      <dgm:t>
        <a:bodyPr/>
        <a:lstStyle/>
        <a:p>
          <a:endParaRPr lang="en-US"/>
        </a:p>
      </dgm:t>
    </dgm:pt>
    <dgm:pt modelId="{EC45A931-6F40-4A9C-A27A-B30CEA7AABBD}" type="sibTrans" cxnId="{228F7CBB-CAE0-4B81-B0FB-88E531CE7591}">
      <dgm:prSet/>
      <dgm:spPr/>
      <dgm:t>
        <a:bodyPr/>
        <a:lstStyle/>
        <a:p>
          <a:endParaRPr lang="en-US"/>
        </a:p>
      </dgm:t>
    </dgm:pt>
    <dgm:pt modelId="{0076E194-E867-437F-9176-8D1EA374F434}">
      <dgm:prSet/>
      <dgm:spPr/>
      <dgm:t>
        <a:bodyPr/>
        <a:lstStyle/>
        <a:p>
          <a:pPr rtl="0"/>
          <a:r>
            <a:rPr lang="en-GB" err="1"/>
            <a:t>Kolbaek,D</a:t>
          </a:r>
          <a:r>
            <a:rPr lang="en-GB"/>
            <a:t>. (2018) Online collaboration and communication in contemporary organizations. Hersheys, Pennsylvania; IGI Global.</a:t>
          </a:r>
          <a:endParaRPr lang="en-US"/>
        </a:p>
      </dgm:t>
    </dgm:pt>
    <dgm:pt modelId="{24299D19-72C9-4052-833D-FCB0A85D8807}" type="parTrans" cxnId="{A71F4DCF-79B8-41E6-A939-994AB369B3DF}">
      <dgm:prSet/>
      <dgm:spPr/>
      <dgm:t>
        <a:bodyPr/>
        <a:lstStyle/>
        <a:p>
          <a:endParaRPr lang="en-US"/>
        </a:p>
      </dgm:t>
    </dgm:pt>
    <dgm:pt modelId="{D1B4DBCA-FEFA-4801-A446-6BCEA5B75B8C}" type="sibTrans" cxnId="{A71F4DCF-79B8-41E6-A939-994AB369B3DF}">
      <dgm:prSet/>
      <dgm:spPr/>
      <dgm:t>
        <a:bodyPr/>
        <a:lstStyle/>
        <a:p>
          <a:endParaRPr lang="en-US"/>
        </a:p>
      </dgm:t>
    </dgm:pt>
    <dgm:pt modelId="{3D0B5F2B-7797-4804-8732-4E5EC08F5A04}">
      <dgm:prSet phldr="0"/>
      <dgm:spPr/>
      <dgm:t>
        <a:bodyPr/>
        <a:lstStyle/>
        <a:p>
          <a:pPr rtl="0"/>
          <a:r>
            <a:rPr lang="en-GB"/>
            <a:t>Allen,E., &amp; Seaman, J. (2013).</a:t>
          </a:r>
          <a:r>
            <a:rPr lang="en-GB" i="1"/>
            <a:t> Changing course : Ten years of tracking online education in the United States. </a:t>
          </a:r>
          <a:r>
            <a:rPr lang="en-GB"/>
            <a:t>Babson Park , MA: Babson Survey Research group.</a:t>
          </a:r>
          <a:endParaRPr lang="en-GB">
            <a:latin typeface="Calibri Light" panose="020F0302020204030204"/>
          </a:endParaRPr>
        </a:p>
      </dgm:t>
    </dgm:pt>
    <dgm:pt modelId="{CCF8D0A2-2906-489F-92AD-FBAA07BD5FA4}" type="parTrans" cxnId="{6567B295-410F-4A3A-8D3A-C3D2EB7146DC}">
      <dgm:prSet/>
      <dgm:spPr/>
    </dgm:pt>
    <dgm:pt modelId="{91A2AF3C-A759-4F28-9825-F3B426D53104}" type="sibTrans" cxnId="{6567B295-410F-4A3A-8D3A-C3D2EB7146DC}">
      <dgm:prSet/>
      <dgm:spPr/>
    </dgm:pt>
    <dgm:pt modelId="{21F6B450-AE50-4C3F-B0AD-884EFF2F3FEA}" type="pres">
      <dgm:prSet presAssocID="{868628C1-86DC-4DFC-9BFC-0D517AB0DC15}" presName="linear" presStyleCnt="0">
        <dgm:presLayoutVars>
          <dgm:animLvl val="lvl"/>
          <dgm:resizeHandles val="exact"/>
        </dgm:presLayoutVars>
      </dgm:prSet>
      <dgm:spPr/>
    </dgm:pt>
    <dgm:pt modelId="{62FAD16F-66F3-4592-BC55-B5EC72F079A5}" type="pres">
      <dgm:prSet presAssocID="{0D3393EA-08B3-48D2-80D1-2CA2369ECCD8}" presName="parentText" presStyleLbl="node1" presStyleIdx="0" presStyleCnt="3">
        <dgm:presLayoutVars>
          <dgm:chMax val="0"/>
          <dgm:bulletEnabled val="1"/>
        </dgm:presLayoutVars>
      </dgm:prSet>
      <dgm:spPr/>
    </dgm:pt>
    <dgm:pt modelId="{018869BD-B56B-467C-8868-29E9B2F7D683}" type="pres">
      <dgm:prSet presAssocID="{EC45A931-6F40-4A9C-A27A-B30CEA7AABBD}" presName="spacer" presStyleCnt="0"/>
      <dgm:spPr/>
    </dgm:pt>
    <dgm:pt modelId="{ED2DFDC1-BD33-4C29-ACDB-C4B85877E024}" type="pres">
      <dgm:prSet presAssocID="{0076E194-E867-437F-9176-8D1EA374F434}" presName="parentText" presStyleLbl="node1" presStyleIdx="1" presStyleCnt="3">
        <dgm:presLayoutVars>
          <dgm:chMax val="0"/>
          <dgm:bulletEnabled val="1"/>
        </dgm:presLayoutVars>
      </dgm:prSet>
      <dgm:spPr/>
    </dgm:pt>
    <dgm:pt modelId="{69B74079-F1F5-4F08-A91B-8B4916A2ED9A}" type="pres">
      <dgm:prSet presAssocID="{D1B4DBCA-FEFA-4801-A446-6BCEA5B75B8C}" presName="spacer" presStyleCnt="0"/>
      <dgm:spPr/>
    </dgm:pt>
    <dgm:pt modelId="{5E5B9771-23A0-4588-86C5-C7E209C9A8B3}" type="pres">
      <dgm:prSet presAssocID="{3D0B5F2B-7797-4804-8732-4E5EC08F5A04}" presName="parentText" presStyleLbl="node1" presStyleIdx="2" presStyleCnt="3">
        <dgm:presLayoutVars>
          <dgm:chMax val="0"/>
          <dgm:bulletEnabled val="1"/>
        </dgm:presLayoutVars>
      </dgm:prSet>
      <dgm:spPr/>
    </dgm:pt>
  </dgm:ptLst>
  <dgm:cxnLst>
    <dgm:cxn modelId="{3CB45934-F358-4684-B909-DBCB3CFDCEA3}" type="presOf" srcId="{0D3393EA-08B3-48D2-80D1-2CA2369ECCD8}" destId="{62FAD16F-66F3-4592-BC55-B5EC72F079A5}" srcOrd="0" destOrd="0" presId="urn:microsoft.com/office/officeart/2005/8/layout/vList2"/>
    <dgm:cxn modelId="{7940F661-90DE-44DD-8B83-66A345B99DF4}" type="presOf" srcId="{868628C1-86DC-4DFC-9BFC-0D517AB0DC15}" destId="{21F6B450-AE50-4C3F-B0AD-884EFF2F3FEA}" srcOrd="0" destOrd="0" presId="urn:microsoft.com/office/officeart/2005/8/layout/vList2"/>
    <dgm:cxn modelId="{07B9C687-E346-4140-99C5-06512AA1F61F}" type="presOf" srcId="{3D0B5F2B-7797-4804-8732-4E5EC08F5A04}" destId="{5E5B9771-23A0-4588-86C5-C7E209C9A8B3}" srcOrd="0" destOrd="0" presId="urn:microsoft.com/office/officeart/2005/8/layout/vList2"/>
    <dgm:cxn modelId="{6567B295-410F-4A3A-8D3A-C3D2EB7146DC}" srcId="{868628C1-86DC-4DFC-9BFC-0D517AB0DC15}" destId="{3D0B5F2B-7797-4804-8732-4E5EC08F5A04}" srcOrd="2" destOrd="0" parTransId="{CCF8D0A2-2906-489F-92AD-FBAA07BD5FA4}" sibTransId="{91A2AF3C-A759-4F28-9825-F3B426D53104}"/>
    <dgm:cxn modelId="{228F7CBB-CAE0-4B81-B0FB-88E531CE7591}" srcId="{868628C1-86DC-4DFC-9BFC-0D517AB0DC15}" destId="{0D3393EA-08B3-48D2-80D1-2CA2369ECCD8}" srcOrd="0" destOrd="0" parTransId="{709FA5D0-4868-431A-A5D6-C23894975E4A}" sibTransId="{EC45A931-6F40-4A9C-A27A-B30CEA7AABBD}"/>
    <dgm:cxn modelId="{6E1748C2-0454-4B0B-8B07-64517C999621}" type="presOf" srcId="{0076E194-E867-437F-9176-8D1EA374F434}" destId="{ED2DFDC1-BD33-4C29-ACDB-C4B85877E024}" srcOrd="0" destOrd="0" presId="urn:microsoft.com/office/officeart/2005/8/layout/vList2"/>
    <dgm:cxn modelId="{A71F4DCF-79B8-41E6-A939-994AB369B3DF}" srcId="{868628C1-86DC-4DFC-9BFC-0D517AB0DC15}" destId="{0076E194-E867-437F-9176-8D1EA374F434}" srcOrd="1" destOrd="0" parTransId="{24299D19-72C9-4052-833D-FCB0A85D8807}" sibTransId="{D1B4DBCA-FEFA-4801-A446-6BCEA5B75B8C}"/>
    <dgm:cxn modelId="{EFA9D26C-41D7-4C7A-B120-3434431F4EDD}" type="presParOf" srcId="{21F6B450-AE50-4C3F-B0AD-884EFF2F3FEA}" destId="{62FAD16F-66F3-4592-BC55-B5EC72F079A5}" srcOrd="0" destOrd="0" presId="urn:microsoft.com/office/officeart/2005/8/layout/vList2"/>
    <dgm:cxn modelId="{365B64F7-83EF-4FA0-8778-289225B999F2}" type="presParOf" srcId="{21F6B450-AE50-4C3F-B0AD-884EFF2F3FEA}" destId="{018869BD-B56B-467C-8868-29E9B2F7D683}" srcOrd="1" destOrd="0" presId="urn:microsoft.com/office/officeart/2005/8/layout/vList2"/>
    <dgm:cxn modelId="{555CA74E-0457-4340-86D2-505127FDEF4E}" type="presParOf" srcId="{21F6B450-AE50-4C3F-B0AD-884EFF2F3FEA}" destId="{ED2DFDC1-BD33-4C29-ACDB-C4B85877E024}" srcOrd="2" destOrd="0" presId="urn:microsoft.com/office/officeart/2005/8/layout/vList2"/>
    <dgm:cxn modelId="{E89E8637-78F9-4055-BC30-ABDD957FAE19}" type="presParOf" srcId="{21F6B450-AE50-4C3F-B0AD-884EFF2F3FEA}" destId="{69B74079-F1F5-4F08-A91B-8B4916A2ED9A}" srcOrd="3" destOrd="0" presId="urn:microsoft.com/office/officeart/2005/8/layout/vList2"/>
    <dgm:cxn modelId="{FFE808D1-60C2-4C78-B9E1-30D1F899A8A0}" type="presParOf" srcId="{21F6B450-AE50-4C3F-B0AD-884EFF2F3FEA}" destId="{5E5B9771-23A0-4588-86C5-C7E209C9A8B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13FE8F-3450-4CD2-9C9E-B9903B260B1D}">
      <dsp:nvSpPr>
        <dsp:cNvPr id="0" name=""/>
        <dsp:cNvSpPr/>
      </dsp:nvSpPr>
      <dsp:spPr>
        <a:xfrm>
          <a:off x="0" y="588"/>
          <a:ext cx="6545199" cy="0"/>
        </a:xfrm>
        <a:prstGeom prst="line">
          <a:avLst/>
        </a:prstGeom>
        <a:gradFill rotWithShape="0">
          <a:gsLst>
            <a:gs pos="0">
              <a:schemeClr val="accent5">
                <a:hueOff val="0"/>
                <a:satOff val="0"/>
                <a:lumOff val="0"/>
                <a:alphaOff val="0"/>
                <a:tint val="98000"/>
                <a:lumMod val="100000"/>
              </a:schemeClr>
            </a:gs>
            <a:gs pos="100000">
              <a:schemeClr val="accent5">
                <a:hueOff val="0"/>
                <a:satOff val="0"/>
                <a:lumOff val="0"/>
                <a:alphaOff val="0"/>
                <a:shade val="88000"/>
                <a:lumMod val="88000"/>
              </a:schemeClr>
            </a:gs>
          </a:gsLst>
          <a:lin ang="5400000" scaled="1"/>
        </a:gradFill>
        <a:ln w="9525" cap="rnd" cmpd="sng" algn="ctr">
          <a:solidFill>
            <a:schemeClr val="accent5">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6EA13E3F-55B3-44DE-A7F5-745DE9FA0DF6}">
      <dsp:nvSpPr>
        <dsp:cNvPr id="0" name=""/>
        <dsp:cNvSpPr/>
      </dsp:nvSpPr>
      <dsp:spPr>
        <a:xfrm>
          <a:off x="0" y="588"/>
          <a:ext cx="6545199" cy="6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latin typeface="Calibri Light" panose="020F0302020204030204"/>
            </a:rPr>
            <a:t>Introduction</a:t>
          </a:r>
          <a:endParaRPr lang="en-GB" sz="3100" kern="1200"/>
        </a:p>
      </dsp:txBody>
      <dsp:txXfrm>
        <a:off x="0" y="588"/>
        <a:ext cx="6545199" cy="688429"/>
      </dsp:txXfrm>
    </dsp:sp>
    <dsp:sp modelId="{C29E2698-3FC5-4A15-9895-2235A51CBB2A}">
      <dsp:nvSpPr>
        <dsp:cNvPr id="0" name=""/>
        <dsp:cNvSpPr/>
      </dsp:nvSpPr>
      <dsp:spPr>
        <a:xfrm>
          <a:off x="0" y="689017"/>
          <a:ext cx="6545199" cy="0"/>
        </a:xfrm>
        <a:prstGeom prst="line">
          <a:avLst/>
        </a:prstGeom>
        <a:gradFill rotWithShape="0">
          <a:gsLst>
            <a:gs pos="0">
              <a:schemeClr val="accent5">
                <a:hueOff val="-334156"/>
                <a:satOff val="184"/>
                <a:lumOff val="882"/>
                <a:alphaOff val="0"/>
                <a:tint val="98000"/>
                <a:lumMod val="100000"/>
              </a:schemeClr>
            </a:gs>
            <a:gs pos="100000">
              <a:schemeClr val="accent5">
                <a:hueOff val="-334156"/>
                <a:satOff val="184"/>
                <a:lumOff val="882"/>
                <a:alphaOff val="0"/>
                <a:shade val="88000"/>
                <a:lumMod val="88000"/>
              </a:schemeClr>
            </a:gs>
          </a:gsLst>
          <a:lin ang="5400000" scaled="1"/>
        </a:gradFill>
        <a:ln w="9525" cap="rnd" cmpd="sng" algn="ctr">
          <a:solidFill>
            <a:schemeClr val="accent5">
              <a:hueOff val="-334156"/>
              <a:satOff val="184"/>
              <a:lumOff val="882"/>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33F96688-A4EA-413E-8DB4-BA466A34BD9D}">
      <dsp:nvSpPr>
        <dsp:cNvPr id="0" name=""/>
        <dsp:cNvSpPr/>
      </dsp:nvSpPr>
      <dsp:spPr>
        <a:xfrm>
          <a:off x="0" y="689017"/>
          <a:ext cx="6545199" cy="6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latin typeface="Calibri Light" panose="020F0302020204030204"/>
            </a:rPr>
            <a:t>Rationale</a:t>
          </a:r>
          <a:endParaRPr lang="en-GB" sz="3100" kern="1200"/>
        </a:p>
      </dsp:txBody>
      <dsp:txXfrm>
        <a:off x="0" y="689017"/>
        <a:ext cx="6545199" cy="688429"/>
      </dsp:txXfrm>
    </dsp:sp>
    <dsp:sp modelId="{E12FA07A-0214-477B-9338-6FE2768EE1B3}">
      <dsp:nvSpPr>
        <dsp:cNvPr id="0" name=""/>
        <dsp:cNvSpPr/>
      </dsp:nvSpPr>
      <dsp:spPr>
        <a:xfrm>
          <a:off x="0" y="1377447"/>
          <a:ext cx="6545199" cy="0"/>
        </a:xfrm>
        <a:prstGeom prst="line">
          <a:avLst/>
        </a:prstGeom>
        <a:gradFill rotWithShape="0">
          <a:gsLst>
            <a:gs pos="0">
              <a:schemeClr val="accent5">
                <a:hueOff val="-668312"/>
                <a:satOff val="367"/>
                <a:lumOff val="1765"/>
                <a:alphaOff val="0"/>
                <a:tint val="98000"/>
                <a:lumMod val="100000"/>
              </a:schemeClr>
            </a:gs>
            <a:gs pos="100000">
              <a:schemeClr val="accent5">
                <a:hueOff val="-668312"/>
                <a:satOff val="367"/>
                <a:lumOff val="1765"/>
                <a:alphaOff val="0"/>
                <a:shade val="88000"/>
                <a:lumMod val="88000"/>
              </a:schemeClr>
            </a:gs>
          </a:gsLst>
          <a:lin ang="5400000" scaled="1"/>
        </a:gradFill>
        <a:ln w="9525" cap="rnd" cmpd="sng" algn="ctr">
          <a:solidFill>
            <a:schemeClr val="accent5">
              <a:hueOff val="-668312"/>
              <a:satOff val="367"/>
              <a:lumOff val="1765"/>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046A9B85-BA67-4367-884C-7B44A8D1D2C8}">
      <dsp:nvSpPr>
        <dsp:cNvPr id="0" name=""/>
        <dsp:cNvSpPr/>
      </dsp:nvSpPr>
      <dsp:spPr>
        <a:xfrm>
          <a:off x="0" y="1377447"/>
          <a:ext cx="6545199" cy="6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rtl="0">
            <a:lnSpc>
              <a:spcPct val="90000"/>
            </a:lnSpc>
            <a:spcBef>
              <a:spcPct val="0"/>
            </a:spcBef>
            <a:spcAft>
              <a:spcPct val="35000"/>
            </a:spcAft>
            <a:buNone/>
          </a:pPr>
          <a:r>
            <a:rPr lang="en-GB" sz="3100" kern="1200">
              <a:latin typeface="Calibri Light" panose="020F0302020204030204"/>
            </a:rPr>
            <a:t>Proposed methods</a:t>
          </a:r>
          <a:endParaRPr lang="en-GB" sz="3100" kern="1200"/>
        </a:p>
      </dsp:txBody>
      <dsp:txXfrm>
        <a:off x="0" y="1377447"/>
        <a:ext cx="6545199" cy="688429"/>
      </dsp:txXfrm>
    </dsp:sp>
    <dsp:sp modelId="{5C06230F-FA06-4AC6-A59B-C0DDC2ED88C1}">
      <dsp:nvSpPr>
        <dsp:cNvPr id="0" name=""/>
        <dsp:cNvSpPr/>
      </dsp:nvSpPr>
      <dsp:spPr>
        <a:xfrm>
          <a:off x="0" y="2065876"/>
          <a:ext cx="6545199" cy="0"/>
        </a:xfrm>
        <a:prstGeom prst="line">
          <a:avLst/>
        </a:prstGeom>
        <a:gradFill rotWithShape="0">
          <a:gsLst>
            <a:gs pos="0">
              <a:schemeClr val="accent5">
                <a:hueOff val="-1002469"/>
                <a:satOff val="551"/>
                <a:lumOff val="2647"/>
                <a:alphaOff val="0"/>
                <a:tint val="98000"/>
                <a:lumMod val="100000"/>
              </a:schemeClr>
            </a:gs>
            <a:gs pos="100000">
              <a:schemeClr val="accent5">
                <a:hueOff val="-1002469"/>
                <a:satOff val="551"/>
                <a:lumOff val="2647"/>
                <a:alphaOff val="0"/>
                <a:shade val="88000"/>
                <a:lumMod val="88000"/>
              </a:schemeClr>
            </a:gs>
          </a:gsLst>
          <a:lin ang="5400000" scaled="1"/>
        </a:gradFill>
        <a:ln w="9525" cap="rnd" cmpd="sng" algn="ctr">
          <a:solidFill>
            <a:schemeClr val="accent5">
              <a:hueOff val="-1002469"/>
              <a:satOff val="551"/>
              <a:lumOff val="2647"/>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52E2E397-D91B-4C27-9DB5-FD803AAA3581}">
      <dsp:nvSpPr>
        <dsp:cNvPr id="0" name=""/>
        <dsp:cNvSpPr/>
      </dsp:nvSpPr>
      <dsp:spPr>
        <a:xfrm>
          <a:off x="0" y="2065876"/>
          <a:ext cx="6545199" cy="6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rtl="0">
            <a:lnSpc>
              <a:spcPct val="90000"/>
            </a:lnSpc>
            <a:spcBef>
              <a:spcPct val="0"/>
            </a:spcBef>
            <a:spcAft>
              <a:spcPct val="35000"/>
            </a:spcAft>
            <a:buNone/>
          </a:pPr>
          <a:r>
            <a:rPr lang="en-GB" sz="3100" kern="1200">
              <a:latin typeface="Calibri Light" panose="020F0302020204030204"/>
            </a:rPr>
            <a:t>Ethical considerations</a:t>
          </a:r>
          <a:endParaRPr lang="en-GB" sz="3100" kern="1200"/>
        </a:p>
      </dsp:txBody>
      <dsp:txXfrm>
        <a:off x="0" y="2065876"/>
        <a:ext cx="6545199" cy="688429"/>
      </dsp:txXfrm>
    </dsp:sp>
    <dsp:sp modelId="{7CDD2F19-3655-453D-9393-E5B6341CBF36}">
      <dsp:nvSpPr>
        <dsp:cNvPr id="0" name=""/>
        <dsp:cNvSpPr/>
      </dsp:nvSpPr>
      <dsp:spPr>
        <a:xfrm>
          <a:off x="0" y="2754305"/>
          <a:ext cx="6545199" cy="0"/>
        </a:xfrm>
        <a:prstGeom prst="line">
          <a:avLst/>
        </a:prstGeom>
        <a:gradFill rotWithShape="0">
          <a:gsLst>
            <a:gs pos="0">
              <a:schemeClr val="accent5">
                <a:hueOff val="-1336625"/>
                <a:satOff val="735"/>
                <a:lumOff val="3529"/>
                <a:alphaOff val="0"/>
                <a:tint val="98000"/>
                <a:lumMod val="100000"/>
              </a:schemeClr>
            </a:gs>
            <a:gs pos="100000">
              <a:schemeClr val="accent5">
                <a:hueOff val="-1336625"/>
                <a:satOff val="735"/>
                <a:lumOff val="3529"/>
                <a:alphaOff val="0"/>
                <a:shade val="88000"/>
                <a:lumMod val="88000"/>
              </a:schemeClr>
            </a:gs>
          </a:gsLst>
          <a:lin ang="5400000" scaled="1"/>
        </a:gradFill>
        <a:ln w="9525" cap="rnd" cmpd="sng" algn="ctr">
          <a:solidFill>
            <a:schemeClr val="accent5">
              <a:hueOff val="-1336625"/>
              <a:satOff val="735"/>
              <a:lumOff val="3529"/>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16CB202-2BC9-4BF1-8D4E-EE6EADC86F6B}">
      <dsp:nvSpPr>
        <dsp:cNvPr id="0" name=""/>
        <dsp:cNvSpPr/>
      </dsp:nvSpPr>
      <dsp:spPr>
        <a:xfrm>
          <a:off x="0" y="2754305"/>
          <a:ext cx="6545199" cy="6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rtl="0">
            <a:lnSpc>
              <a:spcPct val="90000"/>
            </a:lnSpc>
            <a:spcBef>
              <a:spcPct val="0"/>
            </a:spcBef>
            <a:spcAft>
              <a:spcPct val="35000"/>
            </a:spcAft>
            <a:buNone/>
          </a:pPr>
          <a:r>
            <a:rPr lang="en-GB" sz="3100" kern="1200">
              <a:latin typeface="Calibri Light" panose="020F0302020204030204"/>
            </a:rPr>
            <a:t>Research timeline </a:t>
          </a:r>
          <a:endParaRPr lang="en-GB" sz="3100" kern="1200"/>
        </a:p>
      </dsp:txBody>
      <dsp:txXfrm>
        <a:off x="0" y="2754305"/>
        <a:ext cx="6545199" cy="688429"/>
      </dsp:txXfrm>
    </dsp:sp>
    <dsp:sp modelId="{983E027D-7BD8-4C99-88D7-F3B4D87DD2FE}">
      <dsp:nvSpPr>
        <dsp:cNvPr id="0" name=""/>
        <dsp:cNvSpPr/>
      </dsp:nvSpPr>
      <dsp:spPr>
        <a:xfrm>
          <a:off x="0" y="3442734"/>
          <a:ext cx="6545199" cy="0"/>
        </a:xfrm>
        <a:prstGeom prst="line">
          <a:avLst/>
        </a:prstGeom>
        <a:gradFill rotWithShape="0">
          <a:gsLst>
            <a:gs pos="0">
              <a:schemeClr val="accent5">
                <a:hueOff val="-1670781"/>
                <a:satOff val="918"/>
                <a:lumOff val="4412"/>
                <a:alphaOff val="0"/>
                <a:tint val="98000"/>
                <a:lumMod val="100000"/>
              </a:schemeClr>
            </a:gs>
            <a:gs pos="100000">
              <a:schemeClr val="accent5">
                <a:hueOff val="-1670781"/>
                <a:satOff val="918"/>
                <a:lumOff val="4412"/>
                <a:alphaOff val="0"/>
                <a:shade val="88000"/>
                <a:lumMod val="88000"/>
              </a:schemeClr>
            </a:gs>
          </a:gsLst>
          <a:lin ang="5400000" scaled="1"/>
        </a:gradFill>
        <a:ln w="9525" cap="rnd" cmpd="sng" algn="ctr">
          <a:solidFill>
            <a:schemeClr val="accent5">
              <a:hueOff val="-1670781"/>
              <a:satOff val="918"/>
              <a:lumOff val="4412"/>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D7017642-3B78-4836-A4F3-3A8B12A51E0F}">
      <dsp:nvSpPr>
        <dsp:cNvPr id="0" name=""/>
        <dsp:cNvSpPr/>
      </dsp:nvSpPr>
      <dsp:spPr>
        <a:xfrm>
          <a:off x="0" y="3442734"/>
          <a:ext cx="6545199" cy="6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latin typeface="Calibri Light" panose="020F0302020204030204"/>
            </a:rPr>
            <a:t>Hypothesis</a:t>
          </a:r>
        </a:p>
      </dsp:txBody>
      <dsp:txXfrm>
        <a:off x="0" y="3442734"/>
        <a:ext cx="6545199" cy="688429"/>
      </dsp:txXfrm>
    </dsp:sp>
    <dsp:sp modelId="{F9D6C02D-F40D-48E5-8780-F6A4896DA50D}">
      <dsp:nvSpPr>
        <dsp:cNvPr id="0" name=""/>
        <dsp:cNvSpPr/>
      </dsp:nvSpPr>
      <dsp:spPr>
        <a:xfrm>
          <a:off x="0" y="4131164"/>
          <a:ext cx="6545199" cy="0"/>
        </a:xfrm>
        <a:prstGeom prst="line">
          <a:avLst/>
        </a:prstGeom>
        <a:gradFill rotWithShape="0">
          <a:gsLst>
            <a:gs pos="0">
              <a:schemeClr val="accent5">
                <a:hueOff val="-2004937"/>
                <a:satOff val="1102"/>
                <a:lumOff val="5294"/>
                <a:alphaOff val="0"/>
                <a:tint val="98000"/>
                <a:lumMod val="100000"/>
              </a:schemeClr>
            </a:gs>
            <a:gs pos="100000">
              <a:schemeClr val="accent5">
                <a:hueOff val="-2004937"/>
                <a:satOff val="1102"/>
                <a:lumOff val="5294"/>
                <a:alphaOff val="0"/>
                <a:shade val="88000"/>
                <a:lumMod val="88000"/>
              </a:schemeClr>
            </a:gs>
          </a:gsLst>
          <a:lin ang="5400000" scaled="1"/>
        </a:gradFill>
        <a:ln w="9525" cap="rnd" cmpd="sng" algn="ctr">
          <a:solidFill>
            <a:schemeClr val="accent5">
              <a:hueOff val="-2004937"/>
              <a:satOff val="1102"/>
              <a:lumOff val="5294"/>
              <a:alphaOff val="0"/>
            </a:schemeClr>
          </a:solidFill>
          <a:prstDash val="solid"/>
        </a:ln>
        <a:effectLst>
          <a:outerShdw blurRad="50800" dist="381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AE3496B0-0FCE-4216-AB7A-132901EF907B}">
      <dsp:nvSpPr>
        <dsp:cNvPr id="0" name=""/>
        <dsp:cNvSpPr/>
      </dsp:nvSpPr>
      <dsp:spPr>
        <a:xfrm>
          <a:off x="0" y="4131164"/>
          <a:ext cx="6545199" cy="6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rtl="0">
            <a:lnSpc>
              <a:spcPct val="90000"/>
            </a:lnSpc>
            <a:spcBef>
              <a:spcPct val="0"/>
            </a:spcBef>
            <a:spcAft>
              <a:spcPct val="35000"/>
            </a:spcAft>
            <a:buNone/>
          </a:pPr>
          <a:r>
            <a:rPr lang="en-GB" sz="3100" kern="1200">
              <a:latin typeface="Calibri Light" panose="020F0302020204030204"/>
            </a:rPr>
            <a:t>Harvard Reference list</a:t>
          </a:r>
        </a:p>
      </dsp:txBody>
      <dsp:txXfrm>
        <a:off x="0" y="4131164"/>
        <a:ext cx="6545199" cy="6884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86DD06-C404-4883-859B-CBFA5515C7F6}">
      <dsp:nvSpPr>
        <dsp:cNvPr id="0" name=""/>
        <dsp:cNvSpPr/>
      </dsp:nvSpPr>
      <dsp:spPr>
        <a:xfrm>
          <a:off x="942" y="484898"/>
          <a:ext cx="3677184" cy="2206310"/>
        </a:xfrm>
        <a:prstGeom prst="rect">
          <a:avLst/>
        </a:prstGeom>
        <a:gradFill rotWithShape="0">
          <a:gsLst>
            <a:gs pos="0">
              <a:schemeClr val="accent1">
                <a:shade val="80000"/>
                <a:hueOff val="0"/>
                <a:satOff val="0"/>
                <a:lumOff val="0"/>
                <a:alphaOff val="0"/>
                <a:tint val="98000"/>
                <a:lumMod val="100000"/>
              </a:schemeClr>
            </a:gs>
            <a:gs pos="100000">
              <a:schemeClr val="accent1">
                <a:shade val="80000"/>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t>Are students and staff confident using technology to collaborate?</a:t>
          </a:r>
          <a:endParaRPr lang="en-US" sz="2000" kern="1200"/>
        </a:p>
      </dsp:txBody>
      <dsp:txXfrm>
        <a:off x="942" y="484898"/>
        <a:ext cx="3677184" cy="2206310"/>
      </dsp:txXfrm>
    </dsp:sp>
    <dsp:sp modelId="{96B76D5E-0ABF-435E-8680-FBD8F3EA8291}">
      <dsp:nvSpPr>
        <dsp:cNvPr id="0" name=""/>
        <dsp:cNvSpPr/>
      </dsp:nvSpPr>
      <dsp:spPr>
        <a:xfrm>
          <a:off x="4045846" y="484898"/>
          <a:ext cx="3677184" cy="2206310"/>
        </a:xfrm>
        <a:prstGeom prst="rect">
          <a:avLst/>
        </a:prstGeom>
        <a:gradFill rotWithShape="0">
          <a:gsLst>
            <a:gs pos="0">
              <a:schemeClr val="accent1">
                <a:shade val="80000"/>
                <a:hueOff val="-64868"/>
                <a:satOff val="-3497"/>
                <a:lumOff val="9184"/>
                <a:alphaOff val="0"/>
                <a:tint val="98000"/>
                <a:lumMod val="100000"/>
              </a:schemeClr>
            </a:gs>
            <a:gs pos="100000">
              <a:schemeClr val="accent1">
                <a:shade val="80000"/>
                <a:hueOff val="-64868"/>
                <a:satOff val="-3497"/>
                <a:lumOff val="9184"/>
                <a:alphaOff val="0"/>
                <a:shade val="88000"/>
                <a:lumMod val="88000"/>
              </a:schemeClr>
            </a:gs>
          </a:gsLst>
          <a:lin ang="5400000" scaled="1"/>
        </a:gradFill>
        <a:ln>
          <a:noFill/>
        </a:ln>
        <a:effectLst>
          <a:outerShdw blurRad="50800" dist="381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We will find this information out by: interviewing staff  and students</a:t>
          </a:r>
          <a:endParaRPr lang="en-US" sz="2000" kern="1200"/>
        </a:p>
      </dsp:txBody>
      <dsp:txXfrm>
        <a:off x="4045846" y="484898"/>
        <a:ext cx="3677184" cy="2206310"/>
      </dsp:txXfrm>
    </dsp:sp>
    <dsp:sp modelId="{D41495FB-1E3C-4D86-8357-A4AF77D40CDA}">
      <dsp:nvSpPr>
        <dsp:cNvPr id="0" name=""/>
        <dsp:cNvSpPr/>
      </dsp:nvSpPr>
      <dsp:spPr>
        <a:xfrm>
          <a:off x="942" y="3058928"/>
          <a:ext cx="3677184" cy="2206310"/>
        </a:xfrm>
        <a:prstGeom prst="rect">
          <a:avLst/>
        </a:prstGeom>
        <a:gradFill rotWithShape="0">
          <a:gsLst>
            <a:gs pos="0">
              <a:schemeClr val="accent1">
                <a:shade val="80000"/>
                <a:hueOff val="-129735"/>
                <a:satOff val="-6993"/>
                <a:lumOff val="18369"/>
                <a:alphaOff val="0"/>
                <a:tint val="98000"/>
                <a:lumMod val="100000"/>
              </a:schemeClr>
            </a:gs>
            <a:gs pos="100000">
              <a:schemeClr val="accent1">
                <a:shade val="80000"/>
                <a:hueOff val="-129735"/>
                <a:satOff val="-6993"/>
                <a:lumOff val="18369"/>
                <a:alphaOff val="0"/>
                <a:shade val="88000"/>
                <a:lumMod val="88000"/>
              </a:schemeClr>
            </a:gs>
          </a:gsLst>
          <a:lin ang="5400000" scaled="1"/>
        </a:gradFill>
        <a:ln>
          <a:noFill/>
        </a:ln>
        <a:effectLst>
          <a:outerShdw blurRad="50800" dist="381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We will make Questionnaires, surveys, and read academic books and  articles</a:t>
          </a:r>
          <a:endParaRPr lang="en-US" sz="2000" kern="1200"/>
        </a:p>
      </dsp:txBody>
      <dsp:txXfrm>
        <a:off x="942" y="3058928"/>
        <a:ext cx="3677184" cy="2206310"/>
      </dsp:txXfrm>
    </dsp:sp>
    <dsp:sp modelId="{D3C20490-950B-403E-9E60-89FEDF9B8DBF}">
      <dsp:nvSpPr>
        <dsp:cNvPr id="0" name=""/>
        <dsp:cNvSpPr/>
      </dsp:nvSpPr>
      <dsp:spPr>
        <a:xfrm>
          <a:off x="4045846" y="3058928"/>
          <a:ext cx="3677184" cy="2206310"/>
        </a:xfrm>
        <a:prstGeom prst="rect">
          <a:avLst/>
        </a:prstGeom>
        <a:gradFill rotWithShape="0">
          <a:gsLst>
            <a:gs pos="0">
              <a:schemeClr val="accent1">
                <a:shade val="80000"/>
                <a:hueOff val="-194603"/>
                <a:satOff val="-10490"/>
                <a:lumOff val="27553"/>
                <a:alphaOff val="0"/>
                <a:tint val="98000"/>
                <a:lumMod val="100000"/>
              </a:schemeClr>
            </a:gs>
            <a:gs pos="100000">
              <a:schemeClr val="accent1">
                <a:shade val="80000"/>
                <a:hueOff val="-194603"/>
                <a:satOff val="-10490"/>
                <a:lumOff val="27553"/>
                <a:alphaOff val="0"/>
                <a:shade val="88000"/>
                <a:lumMod val="88000"/>
              </a:schemeClr>
            </a:gs>
          </a:gsLst>
          <a:lin ang="5400000" scaled="1"/>
        </a:gradFill>
        <a:ln>
          <a:noFill/>
        </a:ln>
        <a:effectLst>
          <a:outerShdw blurRad="50800" dist="381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By finding out this information we will be able to compare the information we have found online and through interviewing, to gain knowledge and more of a understanding of what we will find out and why. </a:t>
          </a:r>
          <a:endParaRPr lang="en-US" sz="2000" kern="1200"/>
        </a:p>
      </dsp:txBody>
      <dsp:txXfrm>
        <a:off x="4045846" y="3058928"/>
        <a:ext cx="3677184" cy="22063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1F4011-2432-4194-9994-13556E168BB5}">
      <dsp:nvSpPr>
        <dsp:cNvPr id="0" name=""/>
        <dsp:cNvSpPr/>
      </dsp:nvSpPr>
      <dsp:spPr>
        <a:xfrm rot="5400000">
          <a:off x="1933119" y="69834"/>
          <a:ext cx="1070795" cy="931592"/>
        </a:xfrm>
        <a:prstGeom prst="hexagon">
          <a:avLst>
            <a:gd name="adj" fmla="val 25000"/>
            <a:gd name="vf" fmla="val 115470"/>
          </a:avLst>
        </a:prstGeom>
        <a:gradFill rotWithShape="0">
          <a:gsLst>
            <a:gs pos="0">
              <a:schemeClr val="accent1">
                <a:hueOff val="0"/>
                <a:satOff val="0"/>
                <a:lumOff val="0"/>
                <a:alphaOff val="0"/>
                <a:tint val="98000"/>
                <a:lumMod val="100000"/>
              </a:schemeClr>
            </a:gs>
            <a:gs pos="100000">
              <a:schemeClr val="accent1">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Neue Haas Grotesk Text Pro"/>
            </a:rPr>
            <a:t>What</a:t>
          </a:r>
        </a:p>
      </dsp:txBody>
      <dsp:txXfrm rot="-5400000">
        <a:off x="2147893" y="167099"/>
        <a:ext cx="641246" cy="737063"/>
      </dsp:txXfrm>
    </dsp:sp>
    <dsp:sp modelId="{A568C959-89B8-476F-B496-DDCFC5A94A2F}">
      <dsp:nvSpPr>
        <dsp:cNvPr id="0" name=""/>
        <dsp:cNvSpPr/>
      </dsp:nvSpPr>
      <dsp:spPr>
        <a:xfrm>
          <a:off x="2962582" y="214392"/>
          <a:ext cx="1195007" cy="642477"/>
        </a:xfrm>
        <a:prstGeom prst="rect">
          <a:avLst/>
        </a:prstGeom>
        <a:noFill/>
        <a:ln>
          <a:noFill/>
        </a:ln>
        <a:effectLst/>
      </dsp:spPr>
      <dsp:style>
        <a:lnRef idx="0">
          <a:scrgbClr r="0" g="0" b="0"/>
        </a:lnRef>
        <a:fillRef idx="0">
          <a:scrgbClr r="0" g="0" b="0"/>
        </a:fillRef>
        <a:effectRef idx="0">
          <a:scrgbClr r="0" g="0" b="0"/>
        </a:effectRef>
        <a:fontRef idx="minor"/>
      </dsp:style>
    </dsp:sp>
    <dsp:sp modelId="{5E44D22C-B46E-4689-9345-DAE0699268C7}">
      <dsp:nvSpPr>
        <dsp:cNvPr id="0" name=""/>
        <dsp:cNvSpPr/>
      </dsp:nvSpPr>
      <dsp:spPr>
        <a:xfrm rot="5400000">
          <a:off x="927000" y="69834"/>
          <a:ext cx="1070795" cy="931592"/>
        </a:xfrm>
        <a:prstGeom prst="hexagon">
          <a:avLst>
            <a:gd name="adj" fmla="val 25000"/>
            <a:gd name="vf" fmla="val 115470"/>
          </a:avLst>
        </a:prstGeom>
        <a:gradFill rotWithShape="0">
          <a:gsLst>
            <a:gs pos="0">
              <a:schemeClr val="accent1">
                <a:hueOff val="0"/>
                <a:satOff val="0"/>
                <a:lumOff val="0"/>
                <a:alphaOff val="0"/>
                <a:tint val="98000"/>
                <a:lumMod val="100000"/>
              </a:schemeClr>
            </a:gs>
            <a:gs pos="100000">
              <a:schemeClr val="accent1">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a:p>
          <a:pPr marL="0" lvl="0" indent="0" algn="ctr" defTabSz="977900">
            <a:lnSpc>
              <a:spcPct val="90000"/>
            </a:lnSpc>
            <a:spcBef>
              <a:spcPct val="0"/>
            </a:spcBef>
            <a:spcAft>
              <a:spcPct val="35000"/>
            </a:spcAft>
            <a:buNone/>
          </a:pPr>
          <a:endParaRPr lang="en-GB" sz="2200" kern="1200"/>
        </a:p>
      </dsp:txBody>
      <dsp:txXfrm rot="-5400000">
        <a:off x="1141774" y="167099"/>
        <a:ext cx="641246" cy="737063"/>
      </dsp:txXfrm>
    </dsp:sp>
    <dsp:sp modelId="{DACFE7A3-9FEF-4772-80D9-53979E4EC34C}">
      <dsp:nvSpPr>
        <dsp:cNvPr id="0" name=""/>
        <dsp:cNvSpPr/>
      </dsp:nvSpPr>
      <dsp:spPr>
        <a:xfrm rot="5400000">
          <a:off x="1428132" y="978725"/>
          <a:ext cx="1070795" cy="931592"/>
        </a:xfrm>
        <a:prstGeom prst="hexagon">
          <a:avLst>
            <a:gd name="adj" fmla="val 25000"/>
            <a:gd name="vf" fmla="val 115470"/>
          </a:avLst>
        </a:prstGeom>
        <a:gradFill rotWithShape="0">
          <a:gsLst>
            <a:gs pos="0">
              <a:schemeClr val="accent1">
                <a:hueOff val="0"/>
                <a:satOff val="0"/>
                <a:lumOff val="0"/>
                <a:alphaOff val="0"/>
                <a:tint val="98000"/>
                <a:lumMod val="100000"/>
              </a:schemeClr>
            </a:gs>
            <a:gs pos="100000">
              <a:schemeClr val="accent1">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Neue Haas Grotesk Text Pro"/>
            </a:rPr>
            <a:t>Who</a:t>
          </a:r>
          <a:endParaRPr lang="en-GB" sz="1600" kern="1200"/>
        </a:p>
      </dsp:txBody>
      <dsp:txXfrm rot="-5400000">
        <a:off x="1642906" y="1075990"/>
        <a:ext cx="641246" cy="737063"/>
      </dsp:txXfrm>
    </dsp:sp>
    <dsp:sp modelId="{EE214916-F5FE-42DC-BA96-700EEB7DCCF6}">
      <dsp:nvSpPr>
        <dsp:cNvPr id="0" name=""/>
        <dsp:cNvSpPr/>
      </dsp:nvSpPr>
      <dsp:spPr>
        <a:xfrm>
          <a:off x="302726" y="1123283"/>
          <a:ext cx="1156459" cy="642477"/>
        </a:xfrm>
        <a:prstGeom prst="rect">
          <a:avLst/>
        </a:prstGeom>
        <a:noFill/>
        <a:ln>
          <a:noFill/>
        </a:ln>
        <a:effectLst/>
      </dsp:spPr>
      <dsp:style>
        <a:lnRef idx="0">
          <a:scrgbClr r="0" g="0" b="0"/>
        </a:lnRef>
        <a:fillRef idx="0">
          <a:scrgbClr r="0" g="0" b="0"/>
        </a:fillRef>
        <a:effectRef idx="0">
          <a:scrgbClr r="0" g="0" b="0"/>
        </a:effectRef>
        <a:fontRef idx="minor"/>
      </dsp:style>
    </dsp:sp>
    <dsp:sp modelId="{DC7067F3-DD1C-4FBF-AFA3-8A4D8383EA15}">
      <dsp:nvSpPr>
        <dsp:cNvPr id="0" name=""/>
        <dsp:cNvSpPr/>
      </dsp:nvSpPr>
      <dsp:spPr>
        <a:xfrm rot="5400000">
          <a:off x="2434252" y="978725"/>
          <a:ext cx="1070795" cy="931592"/>
        </a:xfrm>
        <a:prstGeom prst="hexagon">
          <a:avLst>
            <a:gd name="adj" fmla="val 25000"/>
            <a:gd name="vf" fmla="val 115470"/>
          </a:avLst>
        </a:prstGeom>
        <a:gradFill rotWithShape="0">
          <a:gsLst>
            <a:gs pos="0">
              <a:schemeClr val="accent1">
                <a:hueOff val="0"/>
                <a:satOff val="0"/>
                <a:lumOff val="0"/>
                <a:alphaOff val="0"/>
                <a:tint val="98000"/>
                <a:lumMod val="100000"/>
              </a:schemeClr>
            </a:gs>
            <a:gs pos="100000">
              <a:schemeClr val="accent1">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a:p>
          <a:pPr marL="0" lvl="0" indent="0" algn="ctr" defTabSz="977900">
            <a:lnSpc>
              <a:spcPct val="90000"/>
            </a:lnSpc>
            <a:spcBef>
              <a:spcPct val="0"/>
            </a:spcBef>
            <a:spcAft>
              <a:spcPct val="35000"/>
            </a:spcAft>
            <a:buNone/>
          </a:pPr>
          <a:endParaRPr lang="en-GB" sz="2200" kern="1200"/>
        </a:p>
      </dsp:txBody>
      <dsp:txXfrm rot="-5400000">
        <a:off x="2649026" y="1075990"/>
        <a:ext cx="641246" cy="737063"/>
      </dsp:txXfrm>
    </dsp:sp>
    <dsp:sp modelId="{F3353751-9608-48C5-81D3-7B1895EE1362}">
      <dsp:nvSpPr>
        <dsp:cNvPr id="0" name=""/>
        <dsp:cNvSpPr/>
      </dsp:nvSpPr>
      <dsp:spPr>
        <a:xfrm rot="5400000">
          <a:off x="1933119" y="1887617"/>
          <a:ext cx="1070795" cy="931592"/>
        </a:xfrm>
        <a:prstGeom prst="hexagon">
          <a:avLst>
            <a:gd name="adj" fmla="val 25000"/>
            <a:gd name="vf" fmla="val 115470"/>
          </a:avLst>
        </a:prstGeom>
        <a:gradFill rotWithShape="0">
          <a:gsLst>
            <a:gs pos="0">
              <a:schemeClr val="accent1">
                <a:hueOff val="0"/>
                <a:satOff val="0"/>
                <a:lumOff val="0"/>
                <a:alphaOff val="0"/>
                <a:tint val="98000"/>
                <a:lumMod val="100000"/>
              </a:schemeClr>
            </a:gs>
            <a:gs pos="100000">
              <a:schemeClr val="accent1">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Neue Haas Grotesk Text Pro"/>
            </a:rPr>
            <a:t>How</a:t>
          </a:r>
          <a:endParaRPr lang="en-GB" sz="1600" kern="1200"/>
        </a:p>
      </dsp:txBody>
      <dsp:txXfrm rot="-5400000">
        <a:off x="2147893" y="1984882"/>
        <a:ext cx="641246" cy="737063"/>
      </dsp:txXfrm>
    </dsp:sp>
    <dsp:sp modelId="{879CB797-8A9E-4CDA-B893-D3214C583966}">
      <dsp:nvSpPr>
        <dsp:cNvPr id="0" name=""/>
        <dsp:cNvSpPr/>
      </dsp:nvSpPr>
      <dsp:spPr>
        <a:xfrm>
          <a:off x="2962582" y="2032174"/>
          <a:ext cx="1195007" cy="642477"/>
        </a:xfrm>
        <a:prstGeom prst="rect">
          <a:avLst/>
        </a:prstGeom>
        <a:noFill/>
        <a:ln>
          <a:noFill/>
        </a:ln>
        <a:effectLst/>
      </dsp:spPr>
      <dsp:style>
        <a:lnRef idx="0">
          <a:scrgbClr r="0" g="0" b="0"/>
        </a:lnRef>
        <a:fillRef idx="0">
          <a:scrgbClr r="0" g="0" b="0"/>
        </a:fillRef>
        <a:effectRef idx="0">
          <a:scrgbClr r="0" g="0" b="0"/>
        </a:effectRef>
        <a:fontRef idx="minor"/>
      </dsp:style>
    </dsp:sp>
    <dsp:sp modelId="{45B77BCB-7F1C-4D77-8A30-0B4332B1B15B}">
      <dsp:nvSpPr>
        <dsp:cNvPr id="0" name=""/>
        <dsp:cNvSpPr/>
      </dsp:nvSpPr>
      <dsp:spPr>
        <a:xfrm rot="5400000">
          <a:off x="927000" y="1887617"/>
          <a:ext cx="1070795" cy="931592"/>
        </a:xfrm>
        <a:prstGeom prst="hexagon">
          <a:avLst>
            <a:gd name="adj" fmla="val 25000"/>
            <a:gd name="vf" fmla="val 115470"/>
          </a:avLst>
        </a:prstGeom>
        <a:gradFill rotWithShape="0">
          <a:gsLst>
            <a:gs pos="0">
              <a:schemeClr val="accent1">
                <a:hueOff val="0"/>
                <a:satOff val="0"/>
                <a:lumOff val="0"/>
                <a:alphaOff val="0"/>
                <a:tint val="98000"/>
                <a:lumMod val="100000"/>
              </a:schemeClr>
            </a:gs>
            <a:gs pos="100000">
              <a:schemeClr val="accent1">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a:p>
          <a:pPr marL="0" lvl="0" indent="0" algn="ctr" defTabSz="977900">
            <a:lnSpc>
              <a:spcPct val="90000"/>
            </a:lnSpc>
            <a:spcBef>
              <a:spcPct val="0"/>
            </a:spcBef>
            <a:spcAft>
              <a:spcPct val="35000"/>
            </a:spcAft>
            <a:buNone/>
          </a:pPr>
          <a:endParaRPr lang="en-GB" sz="2200" kern="1200"/>
        </a:p>
      </dsp:txBody>
      <dsp:txXfrm rot="-5400000">
        <a:off x="1141774" y="1984882"/>
        <a:ext cx="641246" cy="7370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C8DB50-F8C2-4FC3-83EE-A77A648AA491}">
      <dsp:nvSpPr>
        <dsp:cNvPr id="0" name=""/>
        <dsp:cNvSpPr/>
      </dsp:nvSpPr>
      <dsp:spPr>
        <a:xfrm>
          <a:off x="4152750" y="1623068"/>
          <a:ext cx="2938101" cy="509918"/>
        </a:xfrm>
        <a:custGeom>
          <a:avLst/>
          <a:gdLst/>
          <a:ahLst/>
          <a:cxnLst/>
          <a:rect l="0" t="0" r="0" b="0"/>
          <a:pathLst>
            <a:path>
              <a:moveTo>
                <a:pt x="0" y="0"/>
              </a:moveTo>
              <a:lnTo>
                <a:pt x="0" y="254959"/>
              </a:lnTo>
              <a:lnTo>
                <a:pt x="2938101" y="254959"/>
              </a:lnTo>
              <a:lnTo>
                <a:pt x="2938101" y="509918"/>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050B6A3-24F0-46BA-A2C7-9FEE3D0241D8}">
      <dsp:nvSpPr>
        <dsp:cNvPr id="0" name=""/>
        <dsp:cNvSpPr/>
      </dsp:nvSpPr>
      <dsp:spPr>
        <a:xfrm>
          <a:off x="4107030" y="1623068"/>
          <a:ext cx="91440" cy="509918"/>
        </a:xfrm>
        <a:custGeom>
          <a:avLst/>
          <a:gdLst/>
          <a:ahLst/>
          <a:cxnLst/>
          <a:rect l="0" t="0" r="0" b="0"/>
          <a:pathLst>
            <a:path>
              <a:moveTo>
                <a:pt x="45720" y="0"/>
              </a:moveTo>
              <a:lnTo>
                <a:pt x="45720" y="509918"/>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FD2281A-ADF0-4A25-8C18-98BCE8151BB7}">
      <dsp:nvSpPr>
        <dsp:cNvPr id="0" name=""/>
        <dsp:cNvSpPr/>
      </dsp:nvSpPr>
      <dsp:spPr>
        <a:xfrm>
          <a:off x="1214649" y="1623068"/>
          <a:ext cx="2938101" cy="509918"/>
        </a:xfrm>
        <a:custGeom>
          <a:avLst/>
          <a:gdLst/>
          <a:ahLst/>
          <a:cxnLst/>
          <a:rect l="0" t="0" r="0" b="0"/>
          <a:pathLst>
            <a:path>
              <a:moveTo>
                <a:pt x="2938101" y="0"/>
              </a:moveTo>
              <a:lnTo>
                <a:pt x="2938101" y="254959"/>
              </a:lnTo>
              <a:lnTo>
                <a:pt x="0" y="254959"/>
              </a:lnTo>
              <a:lnTo>
                <a:pt x="0" y="509918"/>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9B9E75B-440F-46C9-AFF8-DC72D50D8FED}">
      <dsp:nvSpPr>
        <dsp:cNvPr id="0" name=""/>
        <dsp:cNvSpPr/>
      </dsp:nvSpPr>
      <dsp:spPr>
        <a:xfrm>
          <a:off x="2938659" y="408976"/>
          <a:ext cx="2428182" cy="121409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rtl="0">
            <a:lnSpc>
              <a:spcPct val="90000"/>
            </a:lnSpc>
            <a:spcBef>
              <a:spcPct val="0"/>
            </a:spcBef>
            <a:spcAft>
              <a:spcPct val="35000"/>
            </a:spcAft>
            <a:buNone/>
          </a:pPr>
          <a:r>
            <a:rPr lang="en-GB" sz="3500" kern="1200">
              <a:latin typeface="Calibri Light" panose="020F0302020204030204"/>
            </a:rPr>
            <a:t>The question was put to</a:t>
          </a:r>
          <a:endParaRPr lang="en-GB" sz="3500" kern="1200"/>
        </a:p>
      </dsp:txBody>
      <dsp:txXfrm>
        <a:off x="2938659" y="408976"/>
        <a:ext cx="2428182" cy="1214091"/>
      </dsp:txXfrm>
    </dsp:sp>
    <dsp:sp modelId="{E986F2E9-2430-4C6A-B5B1-422F8C1DB4F1}">
      <dsp:nvSpPr>
        <dsp:cNvPr id="0" name=""/>
        <dsp:cNvSpPr/>
      </dsp:nvSpPr>
      <dsp:spPr>
        <a:xfrm>
          <a:off x="557" y="2132986"/>
          <a:ext cx="2428182" cy="121409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rtl="0">
            <a:lnSpc>
              <a:spcPct val="90000"/>
            </a:lnSpc>
            <a:spcBef>
              <a:spcPct val="0"/>
            </a:spcBef>
            <a:spcAft>
              <a:spcPct val="35000"/>
            </a:spcAft>
            <a:buNone/>
          </a:pPr>
          <a:r>
            <a:rPr lang="en-GB" sz="3500" kern="1200">
              <a:latin typeface="Calibri Light" panose="020F0302020204030204"/>
            </a:rPr>
            <a:t>10 family member</a:t>
          </a:r>
          <a:endParaRPr lang="en-GB" sz="3500" kern="1200"/>
        </a:p>
      </dsp:txBody>
      <dsp:txXfrm>
        <a:off x="557" y="2132986"/>
        <a:ext cx="2428182" cy="1214091"/>
      </dsp:txXfrm>
    </dsp:sp>
    <dsp:sp modelId="{204677DA-F07F-417E-AA12-E5E7EFA8094E}">
      <dsp:nvSpPr>
        <dsp:cNvPr id="0" name=""/>
        <dsp:cNvSpPr/>
      </dsp:nvSpPr>
      <dsp:spPr>
        <a:xfrm>
          <a:off x="2938659" y="2132986"/>
          <a:ext cx="2428182" cy="121409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rtl="0">
            <a:lnSpc>
              <a:spcPct val="90000"/>
            </a:lnSpc>
            <a:spcBef>
              <a:spcPct val="0"/>
            </a:spcBef>
            <a:spcAft>
              <a:spcPct val="35000"/>
            </a:spcAft>
            <a:buNone/>
          </a:pPr>
          <a:r>
            <a:rPr lang="en-GB" sz="3500" kern="1200">
              <a:latin typeface="Calibri Light" panose="020F0302020204030204"/>
            </a:rPr>
            <a:t>5 Friends</a:t>
          </a:r>
          <a:endParaRPr lang="en-GB" sz="3500" kern="1200"/>
        </a:p>
      </dsp:txBody>
      <dsp:txXfrm>
        <a:off x="2938659" y="2132986"/>
        <a:ext cx="2428182" cy="1214091"/>
      </dsp:txXfrm>
    </dsp:sp>
    <dsp:sp modelId="{F65E129C-11E3-4729-B6F2-71D662F5B922}">
      <dsp:nvSpPr>
        <dsp:cNvPr id="0" name=""/>
        <dsp:cNvSpPr/>
      </dsp:nvSpPr>
      <dsp:spPr>
        <a:xfrm>
          <a:off x="5876760" y="2132986"/>
          <a:ext cx="2428182" cy="121409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rtl="0">
            <a:lnSpc>
              <a:spcPct val="90000"/>
            </a:lnSpc>
            <a:spcBef>
              <a:spcPct val="0"/>
            </a:spcBef>
            <a:spcAft>
              <a:spcPct val="35000"/>
            </a:spcAft>
            <a:buNone/>
          </a:pPr>
          <a:r>
            <a:rPr lang="en-GB" sz="3500" kern="1200">
              <a:latin typeface="Calibri Light" panose="020F0302020204030204"/>
            </a:rPr>
            <a:t>5 work colleagues</a:t>
          </a:r>
          <a:endParaRPr lang="en-GB" sz="3500" kern="1200"/>
        </a:p>
      </dsp:txBody>
      <dsp:txXfrm>
        <a:off x="5876760" y="2132986"/>
        <a:ext cx="2428182" cy="121409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75909C-BC36-4EDB-ABF1-95CDDC200EEE}">
      <dsp:nvSpPr>
        <dsp:cNvPr id="0" name=""/>
        <dsp:cNvSpPr/>
      </dsp:nvSpPr>
      <dsp:spPr>
        <a:xfrm>
          <a:off x="1505366" y="1785"/>
          <a:ext cx="1561266" cy="66436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a:latin typeface="Calibri Light" panose="020F0302020204030204"/>
            </a:rPr>
            <a:t>Younger students</a:t>
          </a:r>
          <a:endParaRPr lang="en-GB" sz="1700" kern="1200"/>
        </a:p>
      </dsp:txBody>
      <dsp:txXfrm>
        <a:off x="1524825" y="21244"/>
        <a:ext cx="1522348" cy="625450"/>
      </dsp:txXfrm>
    </dsp:sp>
    <dsp:sp modelId="{CA22E503-4A08-4491-B6C8-F1B1749583E7}">
      <dsp:nvSpPr>
        <dsp:cNvPr id="0" name=""/>
        <dsp:cNvSpPr/>
      </dsp:nvSpPr>
      <dsp:spPr>
        <a:xfrm rot="5400000">
          <a:off x="2161430" y="682763"/>
          <a:ext cx="249138" cy="2989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2196310" y="707677"/>
        <a:ext cx="179379" cy="174397"/>
      </dsp:txXfrm>
    </dsp:sp>
    <dsp:sp modelId="{12EDBCFF-D5ED-4D62-B924-3C060A8591F0}">
      <dsp:nvSpPr>
        <dsp:cNvPr id="0" name=""/>
        <dsp:cNvSpPr/>
      </dsp:nvSpPr>
      <dsp:spPr>
        <a:xfrm>
          <a:off x="1505366" y="998339"/>
          <a:ext cx="1561266" cy="66436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Calibri Light" panose="020F0302020204030204"/>
            </a:rPr>
            <a:t>16-20</a:t>
          </a:r>
          <a:endParaRPr lang="en-GB" sz="1700" kern="1200"/>
        </a:p>
      </dsp:txBody>
      <dsp:txXfrm>
        <a:off x="1524825" y="1017798"/>
        <a:ext cx="1522348" cy="625450"/>
      </dsp:txXfrm>
    </dsp:sp>
    <dsp:sp modelId="{43B07E48-7F47-48DE-8556-C5D23B64D406}">
      <dsp:nvSpPr>
        <dsp:cNvPr id="0" name=""/>
        <dsp:cNvSpPr/>
      </dsp:nvSpPr>
      <dsp:spPr>
        <a:xfrm rot="5400000">
          <a:off x="2161430" y="1679317"/>
          <a:ext cx="249138" cy="2989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2196310" y="1704231"/>
        <a:ext cx="179379" cy="174397"/>
      </dsp:txXfrm>
    </dsp:sp>
    <dsp:sp modelId="{E82EBC1C-B200-4936-B03E-B5593826379C}">
      <dsp:nvSpPr>
        <dsp:cNvPr id="0" name=""/>
        <dsp:cNvSpPr/>
      </dsp:nvSpPr>
      <dsp:spPr>
        <a:xfrm>
          <a:off x="1505366" y="1994892"/>
          <a:ext cx="1561266" cy="66436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Calibri Light" panose="020F0302020204030204"/>
            </a:rPr>
            <a:t>=</a:t>
          </a:r>
          <a:endParaRPr lang="en-GB" sz="1700" kern="1200"/>
        </a:p>
      </dsp:txBody>
      <dsp:txXfrm>
        <a:off x="1524825" y="2014351"/>
        <a:ext cx="1522348" cy="625450"/>
      </dsp:txXfrm>
    </dsp:sp>
    <dsp:sp modelId="{E1752564-D323-40A8-9CF0-B71BDCA982D2}">
      <dsp:nvSpPr>
        <dsp:cNvPr id="0" name=""/>
        <dsp:cNvSpPr/>
      </dsp:nvSpPr>
      <dsp:spPr>
        <a:xfrm rot="5400000">
          <a:off x="2161430" y="2675870"/>
          <a:ext cx="249138" cy="2989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2196310" y="2700784"/>
        <a:ext cx="179379" cy="174397"/>
      </dsp:txXfrm>
    </dsp:sp>
    <dsp:sp modelId="{568BCF30-7C13-4F6D-B017-DEFD8AD04842}">
      <dsp:nvSpPr>
        <dsp:cNvPr id="0" name=""/>
        <dsp:cNvSpPr/>
      </dsp:nvSpPr>
      <dsp:spPr>
        <a:xfrm>
          <a:off x="1505366" y="2991445"/>
          <a:ext cx="1561266" cy="66436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a:latin typeface="Calibri Light" panose="020F0302020204030204"/>
            </a:rPr>
            <a:t>Confidence level - Definitely</a:t>
          </a:r>
        </a:p>
      </dsp:txBody>
      <dsp:txXfrm>
        <a:off x="1524825" y="3010904"/>
        <a:ext cx="1522348" cy="6254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B5D952-76E7-45AA-9C8D-4D81F126079C}">
      <dsp:nvSpPr>
        <dsp:cNvPr id="0" name=""/>
        <dsp:cNvSpPr/>
      </dsp:nvSpPr>
      <dsp:spPr>
        <a:xfrm>
          <a:off x="1459691" y="1785"/>
          <a:ext cx="1652617" cy="66436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a:latin typeface="Calibri Light" panose="020F0302020204030204"/>
            </a:rPr>
            <a:t>Mature students</a:t>
          </a:r>
          <a:endParaRPr lang="en-GB" sz="1700" kern="1200"/>
        </a:p>
      </dsp:txBody>
      <dsp:txXfrm>
        <a:off x="1479150" y="21244"/>
        <a:ext cx="1613699" cy="625450"/>
      </dsp:txXfrm>
    </dsp:sp>
    <dsp:sp modelId="{54A44954-EEB1-4449-B068-687478F8F0CB}">
      <dsp:nvSpPr>
        <dsp:cNvPr id="0" name=""/>
        <dsp:cNvSpPr/>
      </dsp:nvSpPr>
      <dsp:spPr>
        <a:xfrm rot="5400000">
          <a:off x="2161430" y="682763"/>
          <a:ext cx="249138" cy="2989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2196310" y="707677"/>
        <a:ext cx="179379" cy="174397"/>
      </dsp:txXfrm>
    </dsp:sp>
    <dsp:sp modelId="{AE5B2703-F532-4F0F-9EE8-95A69CB126DF}">
      <dsp:nvSpPr>
        <dsp:cNvPr id="0" name=""/>
        <dsp:cNvSpPr/>
      </dsp:nvSpPr>
      <dsp:spPr>
        <a:xfrm>
          <a:off x="1459691" y="998339"/>
          <a:ext cx="1652617" cy="66436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Calibri Light" panose="020F0302020204030204"/>
            </a:rPr>
            <a:t>20+</a:t>
          </a:r>
          <a:endParaRPr lang="en-GB" sz="1700" kern="1200"/>
        </a:p>
      </dsp:txBody>
      <dsp:txXfrm>
        <a:off x="1479150" y="1017798"/>
        <a:ext cx="1613699" cy="625450"/>
      </dsp:txXfrm>
    </dsp:sp>
    <dsp:sp modelId="{4B61FBE4-E062-4AFC-8ADA-70629E2101BD}">
      <dsp:nvSpPr>
        <dsp:cNvPr id="0" name=""/>
        <dsp:cNvSpPr/>
      </dsp:nvSpPr>
      <dsp:spPr>
        <a:xfrm rot="5400000">
          <a:off x="2161430" y="1679317"/>
          <a:ext cx="249138" cy="2989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2196310" y="1704231"/>
        <a:ext cx="179379" cy="174397"/>
      </dsp:txXfrm>
    </dsp:sp>
    <dsp:sp modelId="{BA201E39-D1DF-4AEC-878E-6D890B481C42}">
      <dsp:nvSpPr>
        <dsp:cNvPr id="0" name=""/>
        <dsp:cNvSpPr/>
      </dsp:nvSpPr>
      <dsp:spPr>
        <a:xfrm>
          <a:off x="1459691" y="1994892"/>
          <a:ext cx="1652617" cy="66436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Calibri Light" panose="020F0302020204030204"/>
            </a:rPr>
            <a:t>=</a:t>
          </a:r>
        </a:p>
      </dsp:txBody>
      <dsp:txXfrm>
        <a:off x="1479150" y="2014351"/>
        <a:ext cx="1613699" cy="625450"/>
      </dsp:txXfrm>
    </dsp:sp>
    <dsp:sp modelId="{937A0F51-6FE8-4479-BA5C-7A83B3477F3A}">
      <dsp:nvSpPr>
        <dsp:cNvPr id="0" name=""/>
        <dsp:cNvSpPr/>
      </dsp:nvSpPr>
      <dsp:spPr>
        <a:xfrm rot="5400000">
          <a:off x="2161430" y="2675870"/>
          <a:ext cx="249138" cy="2989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2196310" y="2700784"/>
        <a:ext cx="179379" cy="174397"/>
      </dsp:txXfrm>
    </dsp:sp>
    <dsp:sp modelId="{17FE3E53-B1FA-4548-AE38-EFD89955F4B2}">
      <dsp:nvSpPr>
        <dsp:cNvPr id="0" name=""/>
        <dsp:cNvSpPr/>
      </dsp:nvSpPr>
      <dsp:spPr>
        <a:xfrm>
          <a:off x="1459691" y="2991445"/>
          <a:ext cx="1652617" cy="66436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a:latin typeface="Calibri Light" panose="020F0302020204030204"/>
            </a:rPr>
            <a:t>Confidence level- Definitely  </a:t>
          </a:r>
          <a:endParaRPr lang="en-GB" sz="1700" kern="1200"/>
        </a:p>
      </dsp:txBody>
      <dsp:txXfrm>
        <a:off x="1479150" y="3010904"/>
        <a:ext cx="1613699" cy="62545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CB1F74-7648-4DBF-9D9F-C19F1D8D0078}">
      <dsp:nvSpPr>
        <dsp:cNvPr id="0" name=""/>
        <dsp:cNvSpPr/>
      </dsp:nvSpPr>
      <dsp:spPr>
        <a:xfrm>
          <a:off x="1025775" y="1785"/>
          <a:ext cx="2520448" cy="66436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Calibri Light" panose="020F0302020204030204"/>
            </a:rPr>
            <a:t>Work colleagues </a:t>
          </a:r>
          <a:endParaRPr lang="en-GB" sz="1600" kern="1200"/>
        </a:p>
      </dsp:txBody>
      <dsp:txXfrm>
        <a:off x="1045234" y="21244"/>
        <a:ext cx="2481530" cy="625450"/>
      </dsp:txXfrm>
    </dsp:sp>
    <dsp:sp modelId="{CE273F73-C154-4FB2-8273-4D90062E5CB5}">
      <dsp:nvSpPr>
        <dsp:cNvPr id="0" name=""/>
        <dsp:cNvSpPr/>
      </dsp:nvSpPr>
      <dsp:spPr>
        <a:xfrm rot="5400000">
          <a:off x="2161430" y="682763"/>
          <a:ext cx="249138" cy="2989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2196310" y="707677"/>
        <a:ext cx="179379" cy="174397"/>
      </dsp:txXfrm>
    </dsp:sp>
    <dsp:sp modelId="{6398108D-6FB2-45E6-831C-833E2BC80706}">
      <dsp:nvSpPr>
        <dsp:cNvPr id="0" name=""/>
        <dsp:cNvSpPr/>
      </dsp:nvSpPr>
      <dsp:spPr>
        <a:xfrm>
          <a:off x="1025775" y="998339"/>
          <a:ext cx="2520448" cy="66436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Calibri Light" panose="020F0302020204030204"/>
            </a:rPr>
            <a:t>30+</a:t>
          </a:r>
          <a:endParaRPr lang="en-GB" sz="1600" kern="1200"/>
        </a:p>
      </dsp:txBody>
      <dsp:txXfrm>
        <a:off x="1045234" y="1017798"/>
        <a:ext cx="2481530" cy="625450"/>
      </dsp:txXfrm>
    </dsp:sp>
    <dsp:sp modelId="{12DD7B46-8E0B-4967-8519-0E60753A0067}">
      <dsp:nvSpPr>
        <dsp:cNvPr id="0" name=""/>
        <dsp:cNvSpPr/>
      </dsp:nvSpPr>
      <dsp:spPr>
        <a:xfrm rot="5400000">
          <a:off x="2161430" y="1679317"/>
          <a:ext cx="249138" cy="2989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2196310" y="1704231"/>
        <a:ext cx="179379" cy="174397"/>
      </dsp:txXfrm>
    </dsp:sp>
    <dsp:sp modelId="{FA739EE5-78E9-4C06-99B3-D19D1F234B62}">
      <dsp:nvSpPr>
        <dsp:cNvPr id="0" name=""/>
        <dsp:cNvSpPr/>
      </dsp:nvSpPr>
      <dsp:spPr>
        <a:xfrm>
          <a:off x="1025775" y="1994892"/>
          <a:ext cx="2520448" cy="66436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Calibri Light" panose="020F0302020204030204"/>
            </a:rPr>
            <a:t>=</a:t>
          </a:r>
          <a:endParaRPr lang="en-GB" sz="1600" kern="1200"/>
        </a:p>
      </dsp:txBody>
      <dsp:txXfrm>
        <a:off x="1045234" y="2014351"/>
        <a:ext cx="2481530" cy="625450"/>
      </dsp:txXfrm>
    </dsp:sp>
    <dsp:sp modelId="{2451A891-F428-4401-9DBC-2DE620620361}">
      <dsp:nvSpPr>
        <dsp:cNvPr id="0" name=""/>
        <dsp:cNvSpPr/>
      </dsp:nvSpPr>
      <dsp:spPr>
        <a:xfrm rot="5400000">
          <a:off x="2161430" y="2675870"/>
          <a:ext cx="249138" cy="2989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2196310" y="2700784"/>
        <a:ext cx="179379" cy="174397"/>
      </dsp:txXfrm>
    </dsp:sp>
    <dsp:sp modelId="{E67E3CEA-ADF0-4B96-AFD1-1E1C914A43E2}">
      <dsp:nvSpPr>
        <dsp:cNvPr id="0" name=""/>
        <dsp:cNvSpPr/>
      </dsp:nvSpPr>
      <dsp:spPr>
        <a:xfrm>
          <a:off x="1025775" y="2991445"/>
          <a:ext cx="2520448" cy="66436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Calibri Light" panose="020F0302020204030204"/>
            </a:rPr>
            <a:t>Confidence level – Definitely, sometimes, possibly</a:t>
          </a:r>
        </a:p>
      </dsp:txBody>
      <dsp:txXfrm>
        <a:off x="1045234" y="3010904"/>
        <a:ext cx="2481530" cy="62545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4E2E02-E796-4587-977C-E56D7377ABD0}">
      <dsp:nvSpPr>
        <dsp:cNvPr id="0" name=""/>
        <dsp:cNvSpPr/>
      </dsp:nvSpPr>
      <dsp:spPr>
        <a:xfrm>
          <a:off x="1304109" y="1785"/>
          <a:ext cx="1963780" cy="66436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a:latin typeface="Calibri Light" panose="020F0302020204030204"/>
            </a:rPr>
            <a:t>Mature family members</a:t>
          </a:r>
          <a:endParaRPr lang="en-GB" sz="1700" kern="1200"/>
        </a:p>
      </dsp:txBody>
      <dsp:txXfrm>
        <a:off x="1323568" y="21244"/>
        <a:ext cx="1924862" cy="625450"/>
      </dsp:txXfrm>
    </dsp:sp>
    <dsp:sp modelId="{C97E2902-7040-4BE0-8CE4-592E141B1ECB}">
      <dsp:nvSpPr>
        <dsp:cNvPr id="0" name=""/>
        <dsp:cNvSpPr/>
      </dsp:nvSpPr>
      <dsp:spPr>
        <a:xfrm rot="5400000">
          <a:off x="2161430" y="682763"/>
          <a:ext cx="249138" cy="2989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2196310" y="707677"/>
        <a:ext cx="179379" cy="174397"/>
      </dsp:txXfrm>
    </dsp:sp>
    <dsp:sp modelId="{6EE46BBC-49E6-4021-8844-E6BEEC6F30DB}">
      <dsp:nvSpPr>
        <dsp:cNvPr id="0" name=""/>
        <dsp:cNvSpPr/>
      </dsp:nvSpPr>
      <dsp:spPr>
        <a:xfrm>
          <a:off x="1304109" y="998339"/>
          <a:ext cx="1963780" cy="66436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Calibri Light" panose="020F0302020204030204"/>
            </a:rPr>
            <a:t>50+</a:t>
          </a:r>
          <a:endParaRPr lang="en-GB" sz="1700" kern="1200"/>
        </a:p>
      </dsp:txBody>
      <dsp:txXfrm>
        <a:off x="1323568" y="1017798"/>
        <a:ext cx="1924862" cy="625450"/>
      </dsp:txXfrm>
    </dsp:sp>
    <dsp:sp modelId="{31CCC2B5-5B56-4C94-B249-091FFC8D2188}">
      <dsp:nvSpPr>
        <dsp:cNvPr id="0" name=""/>
        <dsp:cNvSpPr/>
      </dsp:nvSpPr>
      <dsp:spPr>
        <a:xfrm rot="5400000">
          <a:off x="2161430" y="1679317"/>
          <a:ext cx="249138" cy="2989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2196310" y="1704231"/>
        <a:ext cx="179379" cy="174397"/>
      </dsp:txXfrm>
    </dsp:sp>
    <dsp:sp modelId="{E111131B-8B10-4FBA-80A5-5AF2A17F3FB2}">
      <dsp:nvSpPr>
        <dsp:cNvPr id="0" name=""/>
        <dsp:cNvSpPr/>
      </dsp:nvSpPr>
      <dsp:spPr>
        <a:xfrm>
          <a:off x="1304109" y="1994892"/>
          <a:ext cx="1963780" cy="66436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Calibri Light" panose="020F0302020204030204"/>
            </a:rPr>
            <a:t>=</a:t>
          </a:r>
          <a:endParaRPr lang="en-GB" sz="1700" kern="1200"/>
        </a:p>
      </dsp:txBody>
      <dsp:txXfrm>
        <a:off x="1323568" y="2014351"/>
        <a:ext cx="1924862" cy="625450"/>
      </dsp:txXfrm>
    </dsp:sp>
    <dsp:sp modelId="{B5F6D618-1B94-4D78-986E-E0BD7E3AE621}">
      <dsp:nvSpPr>
        <dsp:cNvPr id="0" name=""/>
        <dsp:cNvSpPr/>
      </dsp:nvSpPr>
      <dsp:spPr>
        <a:xfrm rot="5400000">
          <a:off x="2161430" y="2675870"/>
          <a:ext cx="249138" cy="2989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2196310" y="2700784"/>
        <a:ext cx="179379" cy="174397"/>
      </dsp:txXfrm>
    </dsp:sp>
    <dsp:sp modelId="{F9761ECD-2A59-4057-9E53-B1C34ABADD2A}">
      <dsp:nvSpPr>
        <dsp:cNvPr id="0" name=""/>
        <dsp:cNvSpPr/>
      </dsp:nvSpPr>
      <dsp:spPr>
        <a:xfrm>
          <a:off x="1304109" y="2991445"/>
          <a:ext cx="1963780" cy="66436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a:latin typeface="Calibri Light" panose="020F0302020204030204"/>
            </a:rPr>
            <a:t>Confidence level – Sometimes, possibly </a:t>
          </a:r>
        </a:p>
      </dsp:txBody>
      <dsp:txXfrm>
        <a:off x="1323568" y="3010904"/>
        <a:ext cx="1924862" cy="62545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E2F0A9-EC20-4E6E-B7B9-D7D23257274B}">
      <dsp:nvSpPr>
        <dsp:cNvPr id="0" name=""/>
        <dsp:cNvSpPr/>
      </dsp:nvSpPr>
      <dsp:spPr>
        <a:xfrm>
          <a:off x="277506" y="12"/>
          <a:ext cx="1567124" cy="94027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latin typeface="Calibri Light" panose="020F0302020204030204"/>
            </a:rPr>
            <a:t>Week1</a:t>
          </a:r>
          <a:endParaRPr lang="en-GB" sz="1300" kern="1200"/>
        </a:p>
      </dsp:txBody>
      <dsp:txXfrm>
        <a:off x="305046" y="27552"/>
        <a:ext cx="1512044" cy="885194"/>
      </dsp:txXfrm>
    </dsp:sp>
    <dsp:sp modelId="{39055C45-2D1D-4FD3-9600-6BA49FA10E3A}">
      <dsp:nvSpPr>
        <dsp:cNvPr id="0" name=""/>
        <dsp:cNvSpPr/>
      </dsp:nvSpPr>
      <dsp:spPr>
        <a:xfrm>
          <a:off x="1982537" y="275826"/>
          <a:ext cx="332230" cy="3886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1982537" y="353555"/>
        <a:ext cx="232561" cy="233188"/>
      </dsp:txXfrm>
    </dsp:sp>
    <dsp:sp modelId="{48E49403-659E-4F9A-A114-B945F28B85D0}">
      <dsp:nvSpPr>
        <dsp:cNvPr id="0" name=""/>
        <dsp:cNvSpPr/>
      </dsp:nvSpPr>
      <dsp:spPr>
        <a:xfrm>
          <a:off x="2471480" y="12"/>
          <a:ext cx="1567124" cy="94027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Calibri Light" panose="020F0302020204030204"/>
            </a:rPr>
            <a:t>Learning about the subject we are studdying</a:t>
          </a:r>
          <a:endParaRPr lang="en-GB" sz="1300" kern="1200"/>
        </a:p>
      </dsp:txBody>
      <dsp:txXfrm>
        <a:off x="2499020" y="27552"/>
        <a:ext cx="1512044" cy="885194"/>
      </dsp:txXfrm>
    </dsp:sp>
    <dsp:sp modelId="{9D5CC9AD-5FD9-4C90-811E-3C965E80FC4C}">
      <dsp:nvSpPr>
        <dsp:cNvPr id="0" name=""/>
        <dsp:cNvSpPr/>
      </dsp:nvSpPr>
      <dsp:spPr>
        <a:xfrm>
          <a:off x="4176512" y="275826"/>
          <a:ext cx="332230" cy="3886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4176512" y="353555"/>
        <a:ext cx="232561" cy="233188"/>
      </dsp:txXfrm>
    </dsp:sp>
    <dsp:sp modelId="{A833DF69-BE9D-47B6-A1E6-79D9BF482893}">
      <dsp:nvSpPr>
        <dsp:cNvPr id="0" name=""/>
        <dsp:cNvSpPr/>
      </dsp:nvSpPr>
      <dsp:spPr>
        <a:xfrm>
          <a:off x="4665455" y="12"/>
          <a:ext cx="1567124" cy="94027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Calibri Light" panose="020F0302020204030204"/>
            </a:rPr>
            <a:t>Week 2</a:t>
          </a:r>
        </a:p>
      </dsp:txBody>
      <dsp:txXfrm>
        <a:off x="4692995" y="27552"/>
        <a:ext cx="1512044" cy="885194"/>
      </dsp:txXfrm>
    </dsp:sp>
    <dsp:sp modelId="{9E6402D2-5CC9-47AD-B24C-448169081603}">
      <dsp:nvSpPr>
        <dsp:cNvPr id="0" name=""/>
        <dsp:cNvSpPr/>
      </dsp:nvSpPr>
      <dsp:spPr>
        <a:xfrm>
          <a:off x="6370487" y="275826"/>
          <a:ext cx="332230" cy="3886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6370487" y="353555"/>
        <a:ext cx="232561" cy="233188"/>
      </dsp:txXfrm>
    </dsp:sp>
    <dsp:sp modelId="{7A539060-8A05-4A13-8114-019C6E3C060B}">
      <dsp:nvSpPr>
        <dsp:cNvPr id="0" name=""/>
        <dsp:cNvSpPr/>
      </dsp:nvSpPr>
      <dsp:spPr>
        <a:xfrm>
          <a:off x="6859430" y="12"/>
          <a:ext cx="1567124" cy="94027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Calibri Light" panose="020F0302020204030204"/>
            </a:rPr>
            <a:t>Started to Gather our information and note taking</a:t>
          </a:r>
          <a:endParaRPr lang="en-GB" sz="1300" kern="1200"/>
        </a:p>
      </dsp:txBody>
      <dsp:txXfrm>
        <a:off x="6886970" y="27552"/>
        <a:ext cx="1512044" cy="885194"/>
      </dsp:txXfrm>
    </dsp:sp>
    <dsp:sp modelId="{0DDF1939-0BAA-49A9-8E88-00F4C12298A2}">
      <dsp:nvSpPr>
        <dsp:cNvPr id="0" name=""/>
        <dsp:cNvSpPr/>
      </dsp:nvSpPr>
      <dsp:spPr>
        <a:xfrm>
          <a:off x="8564462" y="275826"/>
          <a:ext cx="332230" cy="3886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8564462" y="353555"/>
        <a:ext cx="232561" cy="233188"/>
      </dsp:txXfrm>
    </dsp:sp>
    <dsp:sp modelId="{71BD9BAA-04D2-4716-9767-8198DB1F41EF}">
      <dsp:nvSpPr>
        <dsp:cNvPr id="0" name=""/>
        <dsp:cNvSpPr/>
      </dsp:nvSpPr>
      <dsp:spPr>
        <a:xfrm>
          <a:off x="9053405" y="12"/>
          <a:ext cx="1567124" cy="94027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Calibri Light" panose="020F0302020204030204"/>
            </a:rPr>
            <a:t>Week 3</a:t>
          </a:r>
        </a:p>
      </dsp:txBody>
      <dsp:txXfrm>
        <a:off x="9080945" y="27552"/>
        <a:ext cx="1512044" cy="885194"/>
      </dsp:txXfrm>
    </dsp:sp>
    <dsp:sp modelId="{D8CBAB5A-41CC-4672-B255-5D33692B871B}">
      <dsp:nvSpPr>
        <dsp:cNvPr id="0" name=""/>
        <dsp:cNvSpPr/>
      </dsp:nvSpPr>
      <dsp:spPr>
        <a:xfrm rot="5400000">
          <a:off x="9670852" y="1049985"/>
          <a:ext cx="332230" cy="3886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9720374" y="1078193"/>
        <a:ext cx="233188" cy="232561"/>
      </dsp:txXfrm>
    </dsp:sp>
    <dsp:sp modelId="{2E4306CC-24F6-4631-92C1-199CC2B89958}">
      <dsp:nvSpPr>
        <dsp:cNvPr id="0" name=""/>
        <dsp:cNvSpPr/>
      </dsp:nvSpPr>
      <dsp:spPr>
        <a:xfrm>
          <a:off x="9053405" y="1567137"/>
          <a:ext cx="1567124" cy="94027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Calibri Light" panose="020F0302020204030204"/>
            </a:rPr>
            <a:t>Teacher split us into groups to prepare to work on our presentation</a:t>
          </a:r>
        </a:p>
      </dsp:txBody>
      <dsp:txXfrm>
        <a:off x="9080945" y="1594677"/>
        <a:ext cx="1512044" cy="885194"/>
      </dsp:txXfrm>
    </dsp:sp>
    <dsp:sp modelId="{E0EDAF98-BAA2-49B1-9A13-614C5A4B355C}">
      <dsp:nvSpPr>
        <dsp:cNvPr id="0" name=""/>
        <dsp:cNvSpPr/>
      </dsp:nvSpPr>
      <dsp:spPr>
        <a:xfrm rot="10800000">
          <a:off x="8583267" y="1842951"/>
          <a:ext cx="332230" cy="3886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8682936" y="1920680"/>
        <a:ext cx="232561" cy="233188"/>
      </dsp:txXfrm>
    </dsp:sp>
    <dsp:sp modelId="{BBF095C6-F537-4D73-BF1C-9C6BD92FB060}">
      <dsp:nvSpPr>
        <dsp:cNvPr id="0" name=""/>
        <dsp:cNvSpPr/>
      </dsp:nvSpPr>
      <dsp:spPr>
        <a:xfrm>
          <a:off x="6859430" y="1567137"/>
          <a:ext cx="1567124" cy="94027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Calibri Light" panose="020F0302020204030204"/>
            </a:rPr>
            <a:t>Week 4</a:t>
          </a:r>
        </a:p>
      </dsp:txBody>
      <dsp:txXfrm>
        <a:off x="6886970" y="1594677"/>
        <a:ext cx="1512044" cy="885194"/>
      </dsp:txXfrm>
    </dsp:sp>
    <dsp:sp modelId="{D3D060F6-5DA6-47F3-B566-B169351BEB9F}">
      <dsp:nvSpPr>
        <dsp:cNvPr id="0" name=""/>
        <dsp:cNvSpPr/>
      </dsp:nvSpPr>
      <dsp:spPr>
        <a:xfrm rot="10800000">
          <a:off x="6389292" y="1842951"/>
          <a:ext cx="332230" cy="3886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6488961" y="1920680"/>
        <a:ext cx="232561" cy="233188"/>
      </dsp:txXfrm>
    </dsp:sp>
    <dsp:sp modelId="{78AD4210-7ACB-4AD7-9A39-91AA1B134B30}">
      <dsp:nvSpPr>
        <dsp:cNvPr id="0" name=""/>
        <dsp:cNvSpPr/>
      </dsp:nvSpPr>
      <dsp:spPr>
        <a:xfrm>
          <a:off x="4665455" y="1567137"/>
          <a:ext cx="1567124" cy="94027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latin typeface="Calibri Light" panose="020F0302020204030204"/>
            </a:rPr>
            <a:t>Group members work together to start our powerpoint</a:t>
          </a:r>
          <a:endParaRPr lang="en-GB" sz="1300" kern="1200"/>
        </a:p>
      </dsp:txBody>
      <dsp:txXfrm>
        <a:off x="4692995" y="1594677"/>
        <a:ext cx="1512044" cy="885194"/>
      </dsp:txXfrm>
    </dsp:sp>
    <dsp:sp modelId="{5FBD389F-DA49-46B2-B266-DEE24672FD78}">
      <dsp:nvSpPr>
        <dsp:cNvPr id="0" name=""/>
        <dsp:cNvSpPr/>
      </dsp:nvSpPr>
      <dsp:spPr>
        <a:xfrm rot="10800000">
          <a:off x="4195318" y="1842951"/>
          <a:ext cx="332230" cy="3886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4294987" y="1920680"/>
        <a:ext cx="232561" cy="233188"/>
      </dsp:txXfrm>
    </dsp:sp>
    <dsp:sp modelId="{7567E971-34C1-4371-89F2-6DC0AE93D71E}">
      <dsp:nvSpPr>
        <dsp:cNvPr id="0" name=""/>
        <dsp:cNvSpPr/>
      </dsp:nvSpPr>
      <dsp:spPr>
        <a:xfrm>
          <a:off x="2471480" y="1567137"/>
          <a:ext cx="1567124" cy="94027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Calibri Light" panose="020F0302020204030204"/>
            </a:rPr>
            <a:t>Week 5</a:t>
          </a:r>
          <a:endParaRPr lang="en-GB" sz="1300" kern="1200"/>
        </a:p>
      </dsp:txBody>
      <dsp:txXfrm>
        <a:off x="2499020" y="1594677"/>
        <a:ext cx="1512044" cy="885194"/>
      </dsp:txXfrm>
    </dsp:sp>
    <dsp:sp modelId="{34853E8A-0229-4CA6-A4C8-A4F6CA2CE1E6}">
      <dsp:nvSpPr>
        <dsp:cNvPr id="0" name=""/>
        <dsp:cNvSpPr/>
      </dsp:nvSpPr>
      <dsp:spPr>
        <a:xfrm rot="10800000">
          <a:off x="2001343" y="1842951"/>
          <a:ext cx="332230" cy="3886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2101012" y="1920680"/>
        <a:ext cx="232561" cy="233188"/>
      </dsp:txXfrm>
    </dsp:sp>
    <dsp:sp modelId="{98B9BF76-9405-43DF-8AAD-60D6AF821A88}">
      <dsp:nvSpPr>
        <dsp:cNvPr id="0" name=""/>
        <dsp:cNvSpPr/>
      </dsp:nvSpPr>
      <dsp:spPr>
        <a:xfrm>
          <a:off x="277506" y="1567137"/>
          <a:ext cx="1567124" cy="94027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Calibri Light" panose="020F0302020204030204"/>
            </a:rPr>
            <a:t>Our group have finished and submitted our work</a:t>
          </a:r>
        </a:p>
      </dsp:txBody>
      <dsp:txXfrm>
        <a:off x="305046" y="1594677"/>
        <a:ext cx="1512044" cy="885194"/>
      </dsp:txXfrm>
    </dsp:sp>
    <dsp:sp modelId="{DCE99047-194B-4872-8F29-4B6B57359B8E}">
      <dsp:nvSpPr>
        <dsp:cNvPr id="0" name=""/>
        <dsp:cNvSpPr/>
      </dsp:nvSpPr>
      <dsp:spPr>
        <a:xfrm rot="5400000">
          <a:off x="894953" y="2617110"/>
          <a:ext cx="332230" cy="3886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944475" y="2645318"/>
        <a:ext cx="233188" cy="232561"/>
      </dsp:txXfrm>
    </dsp:sp>
    <dsp:sp modelId="{E2E7836B-C30F-414D-9DE9-EB4DBD3E6117}">
      <dsp:nvSpPr>
        <dsp:cNvPr id="0" name=""/>
        <dsp:cNvSpPr/>
      </dsp:nvSpPr>
      <dsp:spPr>
        <a:xfrm>
          <a:off x="277506" y="3134261"/>
          <a:ext cx="1567124" cy="94027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Calibri Light" panose="020F0302020204030204"/>
            </a:rPr>
            <a:t>Week 6</a:t>
          </a:r>
        </a:p>
      </dsp:txBody>
      <dsp:txXfrm>
        <a:off x="305046" y="3161801"/>
        <a:ext cx="1512044" cy="885194"/>
      </dsp:txXfrm>
    </dsp:sp>
    <dsp:sp modelId="{CACB38DF-B95A-4D61-B505-807AB7960B47}">
      <dsp:nvSpPr>
        <dsp:cNvPr id="0" name=""/>
        <dsp:cNvSpPr/>
      </dsp:nvSpPr>
      <dsp:spPr>
        <a:xfrm>
          <a:off x="1982537" y="3410075"/>
          <a:ext cx="332230" cy="3886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1982537" y="3487804"/>
        <a:ext cx="232561" cy="233188"/>
      </dsp:txXfrm>
    </dsp:sp>
    <dsp:sp modelId="{40E8CA51-1C7F-40B9-80FC-E45190647951}">
      <dsp:nvSpPr>
        <dsp:cNvPr id="0" name=""/>
        <dsp:cNvSpPr/>
      </dsp:nvSpPr>
      <dsp:spPr>
        <a:xfrm>
          <a:off x="2471480" y="3134261"/>
          <a:ext cx="1567124" cy="94027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Calibri Light" panose="020F0302020204030204"/>
            </a:rPr>
            <a:t>Present our presentation as a group </a:t>
          </a:r>
        </a:p>
      </dsp:txBody>
      <dsp:txXfrm>
        <a:off x="2499020" y="3161801"/>
        <a:ext cx="1512044" cy="885194"/>
      </dsp:txXfrm>
    </dsp:sp>
    <dsp:sp modelId="{5DFB397A-9452-4417-AA9C-E4E16ACE3F33}">
      <dsp:nvSpPr>
        <dsp:cNvPr id="0" name=""/>
        <dsp:cNvSpPr/>
      </dsp:nvSpPr>
      <dsp:spPr>
        <a:xfrm>
          <a:off x="4176512" y="3410075"/>
          <a:ext cx="332230" cy="3886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4176512" y="3487804"/>
        <a:ext cx="232561" cy="233188"/>
      </dsp:txXfrm>
    </dsp:sp>
    <dsp:sp modelId="{E3BE5EF3-5ACF-4A59-9FA8-FC66194A4B2E}">
      <dsp:nvSpPr>
        <dsp:cNvPr id="0" name=""/>
        <dsp:cNvSpPr/>
      </dsp:nvSpPr>
      <dsp:spPr>
        <a:xfrm>
          <a:off x="4665455" y="3134261"/>
          <a:ext cx="1567124" cy="94027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Calibri Light" panose="020F0302020204030204"/>
            </a:rPr>
            <a:t>Week 7</a:t>
          </a:r>
        </a:p>
      </dsp:txBody>
      <dsp:txXfrm>
        <a:off x="4692995" y="3161801"/>
        <a:ext cx="1512044" cy="885194"/>
      </dsp:txXfrm>
    </dsp:sp>
    <dsp:sp modelId="{29B2A9B6-1EC6-45DB-90EB-654815AE4B68}">
      <dsp:nvSpPr>
        <dsp:cNvPr id="0" name=""/>
        <dsp:cNvSpPr/>
      </dsp:nvSpPr>
      <dsp:spPr>
        <a:xfrm>
          <a:off x="6370487" y="3410075"/>
          <a:ext cx="332230" cy="3886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6370487" y="3487804"/>
        <a:ext cx="232561" cy="233188"/>
      </dsp:txXfrm>
    </dsp:sp>
    <dsp:sp modelId="{E3E37902-5BA0-48B3-881D-30C57BDDE41D}">
      <dsp:nvSpPr>
        <dsp:cNvPr id="0" name=""/>
        <dsp:cNvSpPr/>
      </dsp:nvSpPr>
      <dsp:spPr>
        <a:xfrm>
          <a:off x="6859430" y="3134261"/>
          <a:ext cx="1567124" cy="94027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Calibri Light" panose="020F0302020204030204"/>
            </a:rPr>
            <a:t>Collect Data (questionaire)</a:t>
          </a:r>
        </a:p>
      </dsp:txBody>
      <dsp:txXfrm>
        <a:off x="6886970" y="3161801"/>
        <a:ext cx="1512044" cy="885194"/>
      </dsp:txXfrm>
    </dsp:sp>
    <dsp:sp modelId="{828ED6B9-6DEC-4187-A9F1-0BEB8777D26D}">
      <dsp:nvSpPr>
        <dsp:cNvPr id="0" name=""/>
        <dsp:cNvSpPr/>
      </dsp:nvSpPr>
      <dsp:spPr>
        <a:xfrm>
          <a:off x="8564462" y="3410075"/>
          <a:ext cx="332230" cy="3886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8564462" y="3487804"/>
        <a:ext cx="232561" cy="233188"/>
      </dsp:txXfrm>
    </dsp:sp>
    <dsp:sp modelId="{AB6EF8C5-EB9E-4185-BB07-99AD4C38471B}">
      <dsp:nvSpPr>
        <dsp:cNvPr id="0" name=""/>
        <dsp:cNvSpPr/>
      </dsp:nvSpPr>
      <dsp:spPr>
        <a:xfrm>
          <a:off x="9053405" y="3134261"/>
          <a:ext cx="1567124" cy="94027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Calibri Light" panose="020F0302020204030204"/>
            </a:rPr>
            <a:t>Week 8</a:t>
          </a:r>
        </a:p>
      </dsp:txBody>
      <dsp:txXfrm>
        <a:off x="9080945" y="3161801"/>
        <a:ext cx="1512044" cy="885194"/>
      </dsp:txXfrm>
    </dsp:sp>
    <dsp:sp modelId="{C409108B-8E41-48F1-A435-F558179EBC09}">
      <dsp:nvSpPr>
        <dsp:cNvPr id="0" name=""/>
        <dsp:cNvSpPr/>
      </dsp:nvSpPr>
      <dsp:spPr>
        <a:xfrm rot="5400000">
          <a:off x="9670852" y="4184235"/>
          <a:ext cx="332230" cy="3886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9720374" y="4212443"/>
        <a:ext cx="233188" cy="232561"/>
      </dsp:txXfrm>
    </dsp:sp>
    <dsp:sp modelId="{DCE9A8FF-28E6-48F8-B3B3-9F8F8BE79DDA}">
      <dsp:nvSpPr>
        <dsp:cNvPr id="0" name=""/>
        <dsp:cNvSpPr/>
      </dsp:nvSpPr>
      <dsp:spPr>
        <a:xfrm>
          <a:off x="9053405" y="4701386"/>
          <a:ext cx="1567124" cy="94027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Calibri Light" panose="020F0302020204030204"/>
            </a:rPr>
            <a:t>Analyse the data we collected</a:t>
          </a:r>
        </a:p>
      </dsp:txBody>
      <dsp:txXfrm>
        <a:off x="9080945" y="4728926"/>
        <a:ext cx="1512044" cy="885194"/>
      </dsp:txXfrm>
    </dsp:sp>
    <dsp:sp modelId="{985E98EE-99DD-4C09-A911-414D8702177E}">
      <dsp:nvSpPr>
        <dsp:cNvPr id="0" name=""/>
        <dsp:cNvSpPr/>
      </dsp:nvSpPr>
      <dsp:spPr>
        <a:xfrm rot="10800000">
          <a:off x="8583267" y="4977200"/>
          <a:ext cx="332230" cy="3886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8682936" y="5054929"/>
        <a:ext cx="232561" cy="233188"/>
      </dsp:txXfrm>
    </dsp:sp>
    <dsp:sp modelId="{951F3E9C-369A-4993-B18B-BB2F0EFFAC09}">
      <dsp:nvSpPr>
        <dsp:cNvPr id="0" name=""/>
        <dsp:cNvSpPr/>
      </dsp:nvSpPr>
      <dsp:spPr>
        <a:xfrm>
          <a:off x="6859430" y="4701386"/>
          <a:ext cx="1567124" cy="94027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Calibri Light" panose="020F0302020204030204"/>
            </a:rPr>
            <a:t>Week 9</a:t>
          </a:r>
        </a:p>
      </dsp:txBody>
      <dsp:txXfrm>
        <a:off x="6886970" y="4728926"/>
        <a:ext cx="1512044" cy="885194"/>
      </dsp:txXfrm>
    </dsp:sp>
    <dsp:sp modelId="{8A145ED7-A54F-4023-A188-E2F0A8B87B9D}">
      <dsp:nvSpPr>
        <dsp:cNvPr id="0" name=""/>
        <dsp:cNvSpPr/>
      </dsp:nvSpPr>
      <dsp:spPr>
        <a:xfrm rot="10800000">
          <a:off x="6389292" y="4977200"/>
          <a:ext cx="332230" cy="3886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6488961" y="5054929"/>
        <a:ext cx="232561" cy="233188"/>
      </dsp:txXfrm>
    </dsp:sp>
    <dsp:sp modelId="{2547041C-3BB0-4656-A18C-3927D20152BA}">
      <dsp:nvSpPr>
        <dsp:cNvPr id="0" name=""/>
        <dsp:cNvSpPr/>
      </dsp:nvSpPr>
      <dsp:spPr>
        <a:xfrm>
          <a:off x="4665455" y="4701386"/>
          <a:ext cx="1567124" cy="94027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Calibri Light" panose="020F0302020204030204"/>
            </a:rPr>
            <a:t>Start our individual report</a:t>
          </a:r>
        </a:p>
      </dsp:txBody>
      <dsp:txXfrm>
        <a:off x="4692995" y="4728926"/>
        <a:ext cx="1512044" cy="885194"/>
      </dsp:txXfrm>
    </dsp:sp>
    <dsp:sp modelId="{1F400D61-66EB-49CB-A32E-B4BFBAC93259}">
      <dsp:nvSpPr>
        <dsp:cNvPr id="0" name=""/>
        <dsp:cNvSpPr/>
      </dsp:nvSpPr>
      <dsp:spPr>
        <a:xfrm rot="10800000">
          <a:off x="4195318" y="4977200"/>
          <a:ext cx="332230" cy="3886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4294987" y="5054929"/>
        <a:ext cx="232561" cy="233188"/>
      </dsp:txXfrm>
    </dsp:sp>
    <dsp:sp modelId="{3420FE81-5BEE-48B2-8A13-2506D3F61099}">
      <dsp:nvSpPr>
        <dsp:cNvPr id="0" name=""/>
        <dsp:cNvSpPr/>
      </dsp:nvSpPr>
      <dsp:spPr>
        <a:xfrm>
          <a:off x="2471480" y="4701386"/>
          <a:ext cx="1567124" cy="94027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Calibri Light" panose="020F0302020204030204"/>
            </a:rPr>
            <a:t>Week 10</a:t>
          </a:r>
          <a:endParaRPr lang="en-GB" sz="1300" kern="1200"/>
        </a:p>
      </dsp:txBody>
      <dsp:txXfrm>
        <a:off x="2499020" y="4728926"/>
        <a:ext cx="1512044" cy="885194"/>
      </dsp:txXfrm>
    </dsp:sp>
    <dsp:sp modelId="{DC4B54C3-EEFA-49A7-83A6-ED2FDB461E67}">
      <dsp:nvSpPr>
        <dsp:cNvPr id="0" name=""/>
        <dsp:cNvSpPr/>
      </dsp:nvSpPr>
      <dsp:spPr>
        <a:xfrm rot="10800000">
          <a:off x="2001343" y="4977200"/>
          <a:ext cx="332230" cy="3886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2101012" y="5054929"/>
        <a:ext cx="232561" cy="233188"/>
      </dsp:txXfrm>
    </dsp:sp>
    <dsp:sp modelId="{17C19559-3721-4609-9817-692708AF705C}">
      <dsp:nvSpPr>
        <dsp:cNvPr id="0" name=""/>
        <dsp:cNvSpPr/>
      </dsp:nvSpPr>
      <dsp:spPr>
        <a:xfrm>
          <a:off x="277506" y="4701386"/>
          <a:ext cx="1567124" cy="94027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Calibri Light" panose="020F0302020204030204"/>
            </a:rPr>
            <a:t>Submit report</a:t>
          </a:r>
        </a:p>
      </dsp:txBody>
      <dsp:txXfrm>
        <a:off x="305046" y="4728926"/>
        <a:ext cx="1512044" cy="88519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FAD16F-66F3-4592-BC55-B5EC72F079A5}">
      <dsp:nvSpPr>
        <dsp:cNvPr id="0" name=""/>
        <dsp:cNvSpPr/>
      </dsp:nvSpPr>
      <dsp:spPr>
        <a:xfrm>
          <a:off x="0" y="385916"/>
          <a:ext cx="10131425" cy="9149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err="1"/>
            <a:t>Rafalow</a:t>
          </a:r>
          <a:r>
            <a:rPr lang="en-GB" sz="2300" kern="1200"/>
            <a:t>, M.H. (2021) Digital divisions : how schools create inequality in the tech era. Chicago: The University of Chicago Press. doi:10.7208/9780226726724.</a:t>
          </a:r>
          <a:endParaRPr lang="en-US" sz="2300" kern="1200"/>
        </a:p>
      </dsp:txBody>
      <dsp:txXfrm>
        <a:off x="44664" y="430580"/>
        <a:ext cx="10042097" cy="825612"/>
      </dsp:txXfrm>
    </dsp:sp>
    <dsp:sp modelId="{ED2DFDC1-BD33-4C29-ACDB-C4B85877E024}">
      <dsp:nvSpPr>
        <dsp:cNvPr id="0" name=""/>
        <dsp:cNvSpPr/>
      </dsp:nvSpPr>
      <dsp:spPr>
        <a:xfrm>
          <a:off x="0" y="1367096"/>
          <a:ext cx="10131425" cy="9149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err="1"/>
            <a:t>Kolbaek,D</a:t>
          </a:r>
          <a:r>
            <a:rPr lang="en-GB" sz="2300" kern="1200"/>
            <a:t>. (2018) Online collaboration and communication in contemporary organizations. Hersheys, Pennsylvania; IGI Global.</a:t>
          </a:r>
          <a:endParaRPr lang="en-US" sz="2300" kern="1200"/>
        </a:p>
      </dsp:txBody>
      <dsp:txXfrm>
        <a:off x="44664" y="1411760"/>
        <a:ext cx="10042097" cy="825612"/>
      </dsp:txXfrm>
    </dsp:sp>
    <dsp:sp modelId="{5E5B9771-23A0-4588-86C5-C7E209C9A8B3}">
      <dsp:nvSpPr>
        <dsp:cNvPr id="0" name=""/>
        <dsp:cNvSpPr/>
      </dsp:nvSpPr>
      <dsp:spPr>
        <a:xfrm>
          <a:off x="0" y="2348276"/>
          <a:ext cx="10131425" cy="9149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a:t>Allen,E., &amp; Seaman, J. (2013).</a:t>
          </a:r>
          <a:r>
            <a:rPr lang="en-GB" sz="2300" i="1" kern="1200"/>
            <a:t> Changing course : Ten years of tracking online education in the United States. </a:t>
          </a:r>
          <a:r>
            <a:rPr lang="en-GB" sz="2300" kern="1200"/>
            <a:t>Babson Park , MA: Babson Survey Research group.</a:t>
          </a:r>
          <a:endParaRPr lang="en-GB" sz="2300" kern="1200">
            <a:latin typeface="Calibri Light" panose="020F0302020204030204"/>
          </a:endParaRPr>
        </a:p>
      </dsp:txBody>
      <dsp:txXfrm>
        <a:off x="44664" y="2392940"/>
        <a:ext cx="10042097" cy="82561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2/25/2022</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4088066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639400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736413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58610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45786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21312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2/25/2022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350444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373234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455931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272351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384277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235559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121436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261701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308569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8" name="Title 1"/>
          <p:cNvSpPr>
            <a:spLocks noGrp="1"/>
          </p:cNvSpPr>
          <p:nvPr>
            <p:ph type="title"/>
          </p:nvPr>
        </p:nvSpPr>
        <p:spPr>
          <a:xfrm>
            <a:off x="685801" y="609600"/>
            <a:ext cx="10131425" cy="1456267"/>
          </a:xfrm>
        </p:spPr>
        <p:txBody>
          <a:bodyPr/>
          <a:lstStyle/>
          <a:p>
            <a:r>
              <a:rPr lang="en-US"/>
              <a:t>Click to edit Master title style</a:t>
            </a:r>
          </a:p>
        </p:txBody>
      </p:sp>
    </p:spTree>
    <p:extLst>
      <p:ext uri="{BB962C8B-B14F-4D97-AF65-F5344CB8AC3E}">
        <p14:creationId xmlns:p14="http://schemas.microsoft.com/office/powerpoint/2010/main" val="37546185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673507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2/25/2022</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303137691"/>
      </p:ext>
    </p:extLst>
  </p:cSld>
  <p:clrMap bg1="dk1" tx1="lt1" bg2="dk2" tx2="lt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 id="2147483765" r:id="rId7"/>
    <p:sldLayoutId id="2147483766" r:id="rId8"/>
    <p:sldLayoutId id="2147483767" r:id="rId9"/>
    <p:sldLayoutId id="2147483768" r:id="rId10"/>
    <p:sldLayoutId id="2147483769" r:id="rId11"/>
    <p:sldLayoutId id="2147483770" r:id="rId12"/>
    <p:sldLayoutId id="2147483771" r:id="rId13"/>
    <p:sldLayoutId id="2147483772" r:id="rId14"/>
    <p:sldLayoutId id="2147483773" r:id="rId15"/>
    <p:sldLayoutId id="2147483774" r:id="rId16"/>
    <p:sldLayoutId id="214748377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hyperlink" Target="https://askatechteacher.com/10-things-students-and-teachers-can-do-with-buncee/"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technofaq.org/posts/2015/08/why-is-technology-crucial-in-business/"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www.youthvoices.live/tag/school/"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freepngimg.com/png/32476-technology-transparent-image"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diagramLayout" Target="../diagrams/layout3.xml"/><Relationship Id="rId13" Type="http://schemas.openxmlformats.org/officeDocument/2006/relationships/hyperlink" Target="https://ccednet-rcdec.ca/en/event/2014/03/06/surveys-and-questionnaires-workshop" TargetMode="External"/><Relationship Id="rId3" Type="http://schemas.openxmlformats.org/officeDocument/2006/relationships/diagramLayout" Target="../diagrams/layout2.xml"/><Relationship Id="rId7" Type="http://schemas.openxmlformats.org/officeDocument/2006/relationships/diagramData" Target="../diagrams/data3.xml"/><Relationship Id="rId12" Type="http://schemas.openxmlformats.org/officeDocument/2006/relationships/image" Target="../media/image13.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8" Type="http://schemas.openxmlformats.org/officeDocument/2006/relationships/hyperlink" Target="https://thetoolkit.me/123-method/metrics-based-evaluation/metrics-step-2/survey-questionnaire-sampling/" TargetMode="External"/><Relationship Id="rId3" Type="http://schemas.openxmlformats.org/officeDocument/2006/relationships/diagramLayout" Target="../diagrams/layout4.xml"/><Relationship Id="rId7" Type="http://schemas.openxmlformats.org/officeDocument/2006/relationships/image" Target="../media/image14.jpe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8" Type="http://schemas.openxmlformats.org/officeDocument/2006/relationships/diagramLayout" Target="../diagrams/layout6.xml"/><Relationship Id="rId13" Type="http://schemas.openxmlformats.org/officeDocument/2006/relationships/diagramLayout" Target="../diagrams/layout7.xml"/><Relationship Id="rId18" Type="http://schemas.openxmlformats.org/officeDocument/2006/relationships/diagramLayout" Target="../diagrams/layout8.xml"/><Relationship Id="rId3" Type="http://schemas.openxmlformats.org/officeDocument/2006/relationships/diagramLayout" Target="../diagrams/layout5.xml"/><Relationship Id="rId21" Type="http://schemas.microsoft.com/office/2007/relationships/diagramDrawing" Target="../diagrams/drawing8.xml"/><Relationship Id="rId7" Type="http://schemas.openxmlformats.org/officeDocument/2006/relationships/diagramData" Target="../diagrams/data6.xml"/><Relationship Id="rId12" Type="http://schemas.openxmlformats.org/officeDocument/2006/relationships/diagramData" Target="../diagrams/data7.xml"/><Relationship Id="rId17" Type="http://schemas.openxmlformats.org/officeDocument/2006/relationships/diagramData" Target="../diagrams/data8.xml"/><Relationship Id="rId2" Type="http://schemas.openxmlformats.org/officeDocument/2006/relationships/diagramData" Target="../diagrams/data5.xml"/><Relationship Id="rId16" Type="http://schemas.microsoft.com/office/2007/relationships/diagramDrawing" Target="../diagrams/drawing7.xml"/><Relationship Id="rId20" Type="http://schemas.openxmlformats.org/officeDocument/2006/relationships/diagramColors" Target="../diagrams/colors8.xml"/><Relationship Id="rId1" Type="http://schemas.openxmlformats.org/officeDocument/2006/relationships/slideLayout" Target="../slideLayouts/slideLayout2.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5" Type="http://schemas.openxmlformats.org/officeDocument/2006/relationships/diagramColors" Target="../diagrams/colors7.xml"/><Relationship Id="rId10" Type="http://schemas.openxmlformats.org/officeDocument/2006/relationships/diagramColors" Target="../diagrams/colors6.xml"/><Relationship Id="rId19" Type="http://schemas.openxmlformats.org/officeDocument/2006/relationships/diagramQuickStyle" Target="../diagrams/quickStyle8.xml"/><Relationship Id="rId4" Type="http://schemas.openxmlformats.org/officeDocument/2006/relationships/diagramQuickStyle" Target="../diagrams/quickStyle5.xml"/><Relationship Id="rId9" Type="http://schemas.openxmlformats.org/officeDocument/2006/relationships/diagramQuickStyle" Target="../diagrams/quickStyle6.xml"/><Relationship Id="rId1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2" Type="http://schemas.openxmlformats.org/officeDocument/2006/relationships/hyperlink" Target="https://www.uwtsd.ac.uk/media/uwtsd-website/content-assets/documents/research/research-ethics-integrity-code-practice.pdf"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0DC895F7-4E59-40FB-87DD-ACE47F94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One in a crowd">
            <a:extLst>
              <a:ext uri="{FF2B5EF4-FFF2-40B4-BE49-F238E27FC236}">
                <a16:creationId xmlns:a16="http://schemas.microsoft.com/office/drawing/2014/main" id="{33D3D0C8-C5C6-4733-A0BC-B79262D2E65E}"/>
              </a:ext>
            </a:extLst>
          </p:cNvPr>
          <p:cNvPicPr>
            <a:picLocks noChangeAspect="1"/>
          </p:cNvPicPr>
          <p:nvPr/>
        </p:nvPicPr>
        <p:blipFill rotWithShape="1">
          <a:blip r:embed="rId3">
            <a:alphaModFix amt="20000"/>
          </a:blip>
          <a:srcRect t="8131" b="16869"/>
          <a:stretch/>
        </p:blipFill>
        <p:spPr>
          <a:xfrm>
            <a:off x="2297" y="678"/>
            <a:ext cx="12191999" cy="6857990"/>
          </a:xfrm>
          <a:prstGeom prst="rect">
            <a:avLst/>
          </a:prstGeom>
        </p:spPr>
      </p:pic>
      <p:pic>
        <p:nvPicPr>
          <p:cNvPr id="7" name="Picture 10">
            <a:extLst>
              <a:ext uri="{FF2B5EF4-FFF2-40B4-BE49-F238E27FC236}">
                <a16:creationId xmlns:a16="http://schemas.microsoft.com/office/drawing/2014/main" id="{1A4C720E-710D-44F8-A8D7-2BAA61E181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5100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ormAutofit/>
          </a:bodyPr>
          <a:lstStyle/>
          <a:p>
            <a:r>
              <a:rPr lang="en-GB">
                <a:cs typeface="Calibri Light"/>
              </a:rPr>
              <a:t>Welcome!</a:t>
            </a:r>
            <a:endParaRPr lang="en-GB"/>
          </a:p>
        </p:txBody>
      </p:sp>
      <p:sp>
        <p:nvSpPr>
          <p:cNvPr id="3" name="Subtitle 2"/>
          <p:cNvSpPr>
            <a:spLocks noGrp="1"/>
          </p:cNvSpPr>
          <p:nvPr>
            <p:ph type="subTitle" idx="1"/>
          </p:nvPr>
        </p:nvSpPr>
        <p:spPr>
          <a:xfrm>
            <a:off x="3962399" y="4385732"/>
            <a:ext cx="7197726" cy="1851165"/>
          </a:xfrm>
        </p:spPr>
        <p:txBody>
          <a:bodyPr vert="horz" lIns="91440" tIns="45720" rIns="91440" bIns="45720" rtlCol="0" anchor="t">
            <a:noAutofit/>
          </a:bodyPr>
          <a:lstStyle/>
          <a:p>
            <a:r>
              <a:rPr lang="en-GB" sz="2400">
                <a:cs typeface="Calibri"/>
              </a:rPr>
              <a:t>University of Whales Trinity Saint David</a:t>
            </a:r>
          </a:p>
          <a:p>
            <a:r>
              <a:rPr lang="en-GB" sz="2400" b="1">
                <a:cs typeface="Calibri"/>
              </a:rPr>
              <a:t>Digital and research skills</a:t>
            </a:r>
            <a:endParaRPr lang="en-GB" sz="2400">
              <a:cs typeface="Calibri"/>
            </a:endParaRPr>
          </a:p>
          <a:p>
            <a:r>
              <a:rPr lang="en-GB" sz="2400" b="1">
                <a:cs typeface="Calibri"/>
              </a:rPr>
              <a:t>BMSW4003_BIRM</a:t>
            </a:r>
          </a:p>
          <a:p>
            <a:r>
              <a:rPr lang="en-GB" sz="2400" b="1">
                <a:cs typeface="Calibri"/>
              </a:rPr>
              <a:t>Seyed </a:t>
            </a:r>
            <a:r>
              <a:rPr lang="en-GB" sz="2400" b="1" err="1">
                <a:cs typeface="Calibri"/>
              </a:rPr>
              <a:t>Nasirpourosgeoei</a:t>
            </a:r>
            <a:endParaRPr lang="en-GB" sz="2400" b="1">
              <a:cs typeface="Calibri"/>
            </a:endParaRP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Word"/>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150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16" presetClass="entr" presetSubtype="21" fill="hold" grpId="0" nodeType="withEffect">
                                  <p:stCondLst>
                                    <p:cond delay="1000"/>
                                  </p:stCondLst>
                                  <p:childTnLst>
                                    <p:set>
                                      <p:cBhvr>
                                        <p:cTn id="10" dur="1" fill="hold">
                                          <p:stCondLst>
                                            <p:cond delay="0"/>
                                          </p:stCondLst>
                                        </p:cTn>
                                        <p:tgtEl>
                                          <p:spTgt spid="2"/>
                                        </p:tgtEl>
                                        <p:attrNameLst>
                                          <p:attrName>style.visibility</p:attrName>
                                        </p:attrNameLst>
                                      </p:cBhvr>
                                      <p:to>
                                        <p:strVal val="visible"/>
                                      </p:to>
                                    </p:set>
                                    <p:animEffect transition="in" filter="barn(inVertical)">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74CBD-3F28-4A7E-8622-28BE4DA729F8}"/>
              </a:ext>
            </a:extLst>
          </p:cNvPr>
          <p:cNvSpPr>
            <a:spLocks noGrp="1"/>
          </p:cNvSpPr>
          <p:nvPr>
            <p:ph type="title"/>
          </p:nvPr>
        </p:nvSpPr>
        <p:spPr>
          <a:xfrm>
            <a:off x="825909" y="808055"/>
            <a:ext cx="3979205" cy="1453363"/>
          </a:xfrm>
        </p:spPr>
        <p:txBody>
          <a:bodyPr>
            <a:normAutofit/>
          </a:bodyPr>
          <a:lstStyle/>
          <a:p>
            <a:r>
              <a:rPr lang="en-GB"/>
              <a:t>Group 1</a:t>
            </a:r>
          </a:p>
        </p:txBody>
      </p:sp>
      <p:sp>
        <p:nvSpPr>
          <p:cNvPr id="3" name="Content Placeholder 2">
            <a:extLst>
              <a:ext uri="{FF2B5EF4-FFF2-40B4-BE49-F238E27FC236}">
                <a16:creationId xmlns:a16="http://schemas.microsoft.com/office/drawing/2014/main" id="{C52EC6AE-F4A9-40CC-B54C-C8D1758FB7BA}"/>
              </a:ext>
            </a:extLst>
          </p:cNvPr>
          <p:cNvSpPr>
            <a:spLocks noGrp="1"/>
          </p:cNvSpPr>
          <p:nvPr>
            <p:ph idx="1"/>
          </p:nvPr>
        </p:nvSpPr>
        <p:spPr>
          <a:xfrm>
            <a:off x="399612" y="1945118"/>
            <a:ext cx="5095614" cy="4514953"/>
          </a:xfrm>
        </p:spPr>
        <p:txBody>
          <a:bodyPr vert="horz" lIns="91440" tIns="45720" rIns="91440" bIns="45720" rtlCol="0">
            <a:normAutofit/>
          </a:bodyPr>
          <a:lstStyle/>
          <a:p>
            <a:r>
              <a:rPr lang="en-GB" sz="2400" b="1" u="sng"/>
              <a:t>Serena Bailey – 2025320</a:t>
            </a:r>
            <a:endParaRPr lang="en-US" sz="2400" b="1" u="sng">
              <a:cs typeface="Calibri"/>
            </a:endParaRPr>
          </a:p>
          <a:p>
            <a:endParaRPr lang="en-GB" sz="2400" b="1" u="sng">
              <a:cs typeface="Calibri"/>
            </a:endParaRPr>
          </a:p>
          <a:p>
            <a:r>
              <a:rPr lang="en-GB" sz="2400" b="1" u="sng"/>
              <a:t>Elisa Chinta – 2122780</a:t>
            </a:r>
            <a:endParaRPr lang="en-GB" sz="2400" b="1" u="sng">
              <a:cs typeface="Calibri"/>
            </a:endParaRPr>
          </a:p>
          <a:p>
            <a:endParaRPr lang="en-GB" sz="2400" b="1" u="sng">
              <a:cs typeface="Calibri"/>
            </a:endParaRPr>
          </a:p>
          <a:p>
            <a:r>
              <a:rPr lang="en-GB" sz="2400" b="1" u="sng"/>
              <a:t>Danielle Dimmock - 2123170</a:t>
            </a:r>
            <a:endParaRPr lang="en-GB" sz="2400" b="1" u="sng">
              <a:cs typeface="Calibri"/>
            </a:endParaRPr>
          </a:p>
        </p:txBody>
      </p:sp>
      <p:pic>
        <p:nvPicPr>
          <p:cNvPr id="5" name="Picture 4" descr="One in a crowd">
            <a:extLst>
              <a:ext uri="{FF2B5EF4-FFF2-40B4-BE49-F238E27FC236}">
                <a16:creationId xmlns:a16="http://schemas.microsoft.com/office/drawing/2014/main" id="{8147AEF9-F791-4AF4-BC42-9C23DCF65E9B}"/>
              </a:ext>
            </a:extLst>
          </p:cNvPr>
          <p:cNvPicPr>
            <a:picLocks noChangeAspect="1"/>
          </p:cNvPicPr>
          <p:nvPr/>
        </p:nvPicPr>
        <p:blipFill rotWithShape="1">
          <a:blip r:embed="rId3"/>
          <a:srcRect l="16907" r="9633" b="4"/>
          <a:stretch/>
        </p:blipFill>
        <p:spPr>
          <a:xfrm>
            <a:off x="5838367" y="796413"/>
            <a:ext cx="4998363" cy="5102943"/>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000059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0" name="Picture 12">
            <a:extLst>
              <a:ext uri="{FF2B5EF4-FFF2-40B4-BE49-F238E27FC236}">
                <a16:creationId xmlns:a16="http://schemas.microsoft.com/office/drawing/2014/main" id="{FA4A8332-6151-481A-9DEC-D3D2FA1A2A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D644F1B2-4C43-4C28-BE40-9AC700C9A9CD}"/>
              </a:ext>
            </a:extLst>
          </p:cNvPr>
          <p:cNvSpPr>
            <a:spLocks noGrp="1"/>
          </p:cNvSpPr>
          <p:nvPr>
            <p:ph type="title"/>
          </p:nvPr>
        </p:nvSpPr>
        <p:spPr>
          <a:xfrm>
            <a:off x="5459709" y="4050264"/>
            <a:ext cx="5700416" cy="1412858"/>
          </a:xfrm>
        </p:spPr>
        <p:txBody>
          <a:bodyPr vert="horz" lIns="91440" tIns="45720" rIns="91440" bIns="45720" rtlCol="0" anchor="b">
            <a:normAutofit/>
          </a:bodyPr>
          <a:lstStyle/>
          <a:p>
            <a:pPr algn="r">
              <a:lnSpc>
                <a:spcPct val="90000"/>
              </a:lnSpc>
            </a:pPr>
            <a:r>
              <a:rPr lang="en-US" sz="3100"/>
              <a:t>Are staff and students confident in using technology to collaborate?</a:t>
            </a:r>
          </a:p>
        </p:txBody>
      </p:sp>
      <p:grpSp>
        <p:nvGrpSpPr>
          <p:cNvPr id="12" name="Group 14">
            <a:extLst>
              <a:ext uri="{FF2B5EF4-FFF2-40B4-BE49-F238E27FC236}">
                <a16:creationId xmlns:a16="http://schemas.microsoft.com/office/drawing/2014/main" id="{DC1A4634-CF00-456C-BBEC-CEAAAAD06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1339066">
            <a:off x="6271701" y="-388326"/>
            <a:ext cx="4860947" cy="4224413"/>
            <a:chOff x="5281603" y="104899"/>
            <a:chExt cx="6910397" cy="6005491"/>
          </a:xfrm>
        </p:grpSpPr>
        <p:sp>
          <p:nvSpPr>
            <p:cNvPr id="16" name="Freeform 13">
              <a:extLst>
                <a:ext uri="{FF2B5EF4-FFF2-40B4-BE49-F238E27FC236}">
                  <a16:creationId xmlns:a16="http://schemas.microsoft.com/office/drawing/2014/main" id="{90EFC584-AC34-453E-8A9C-7BEB89F64A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6">
              <a:extLst>
                <a:ext uri="{FF2B5EF4-FFF2-40B4-BE49-F238E27FC236}">
                  <a16:creationId xmlns:a16="http://schemas.microsoft.com/office/drawing/2014/main" id="{35E9C08F-794C-4E4D-AFF0-0A985895667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8" name="Straight Connector 17">
                <a:extLst>
                  <a:ext uri="{FF2B5EF4-FFF2-40B4-BE49-F238E27FC236}">
                    <a16:creationId xmlns:a16="http://schemas.microsoft.com/office/drawing/2014/main" id="{F1C99F1A-BB7C-49E1-98CF-DE28920915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18">
                <a:extLst>
                  <a:ext uri="{FF2B5EF4-FFF2-40B4-BE49-F238E27FC236}">
                    <a16:creationId xmlns:a16="http://schemas.microsoft.com/office/drawing/2014/main" id="{73B542F9-2D05-417C-A7AD-7AFFB7E0B0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FF1997A-17D4-4819-9FC2-B884E31044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21503FF-7286-464B-8630-3BA09AB8D0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8A67DC0-D5C3-472C-AEAD-035EED2C69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A07BA38-40D5-4536-B326-48FBBFA103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23">
                <a:extLst>
                  <a:ext uri="{FF2B5EF4-FFF2-40B4-BE49-F238E27FC236}">
                    <a16:creationId xmlns:a16="http://schemas.microsoft.com/office/drawing/2014/main" id="{96D5E409-3A71-49C0-95CE-D1538BDE00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670021DA-07B9-4496-8207-A757FAB41D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0" name="Straight Connector 25">
                <a:extLst>
                  <a:ext uri="{FF2B5EF4-FFF2-40B4-BE49-F238E27FC236}">
                    <a16:creationId xmlns:a16="http://schemas.microsoft.com/office/drawing/2014/main" id="{3B27B1A5-5C41-4BC2-9105-D39F5E0C4E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D5B4BDD0-9FB4-452D-A638-BFD7F32AAC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1" name="Straight Connector 27">
                <a:extLst>
                  <a:ext uri="{FF2B5EF4-FFF2-40B4-BE49-F238E27FC236}">
                    <a16:creationId xmlns:a16="http://schemas.microsoft.com/office/drawing/2014/main" id="{CCF1E199-162B-4EAA-B5F7-D9163A1FF5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0AE6598-0863-406C-ADA1-A775032624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29">
                <a:extLst>
                  <a:ext uri="{FF2B5EF4-FFF2-40B4-BE49-F238E27FC236}">
                    <a16:creationId xmlns:a16="http://schemas.microsoft.com/office/drawing/2014/main" id="{43371116-3488-4DB2-A304-1F3C5928D1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908A675-2DB3-443D-9FD0-66C85E1CE7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3" name="Straight Connector 31">
                <a:extLst>
                  <a:ext uri="{FF2B5EF4-FFF2-40B4-BE49-F238E27FC236}">
                    <a16:creationId xmlns:a16="http://schemas.microsoft.com/office/drawing/2014/main" id="{DC278961-7F1D-429D-BEBE-98973C706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1ADF9F0-31DE-49C4-924E-888A58F0AC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33">
                <a:extLst>
                  <a:ext uri="{FF2B5EF4-FFF2-40B4-BE49-F238E27FC236}">
                    <a16:creationId xmlns:a16="http://schemas.microsoft.com/office/drawing/2014/main" id="{46107732-E440-421D-976A-BD8673768F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60366E1-EC44-4EFF-A8C6-ECDE627CB9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9A78416-2D8B-4B20-98C8-1029FD4603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7BE981C-5C80-4E13-9FD8-B35455F759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8F430D8-931C-4E93-9D8C-1357AD8DB0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38">
                <a:extLst>
                  <a:ext uri="{FF2B5EF4-FFF2-40B4-BE49-F238E27FC236}">
                    <a16:creationId xmlns:a16="http://schemas.microsoft.com/office/drawing/2014/main" id="{F4C41E18-8B54-480B-83D8-8176A05391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FC2AFA4-1C48-4D20-8B9F-8EEA48F3D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6" name="Straight Connector 40">
                <a:extLst>
                  <a:ext uri="{FF2B5EF4-FFF2-40B4-BE49-F238E27FC236}">
                    <a16:creationId xmlns:a16="http://schemas.microsoft.com/office/drawing/2014/main" id="{1156742D-7511-44F3-BB8C-4F52C41B96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F5B4A8E-5A92-468F-AFA9-29EE21CAB3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42">
                <a:extLst>
                  <a:ext uri="{FF2B5EF4-FFF2-40B4-BE49-F238E27FC236}">
                    <a16:creationId xmlns:a16="http://schemas.microsoft.com/office/drawing/2014/main" id="{0B1B3F74-161B-4BC9-9E53-04EAF47627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DD4E709A-22B5-40DA-96AF-AC16C377B5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8" name="Straight Connector 44">
                <a:extLst>
                  <a:ext uri="{FF2B5EF4-FFF2-40B4-BE49-F238E27FC236}">
                    <a16:creationId xmlns:a16="http://schemas.microsoft.com/office/drawing/2014/main" id="{7CE75552-806C-4FF6-A5C3-3B8DEA629D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71B20381-8B16-4D78-9E15-1D8ED59DDB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9" name="Straight Connector 46">
                <a:extLst>
                  <a:ext uri="{FF2B5EF4-FFF2-40B4-BE49-F238E27FC236}">
                    <a16:creationId xmlns:a16="http://schemas.microsoft.com/office/drawing/2014/main" id="{10C44C95-4178-4E32-BB3A-33475943AF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0" name="Straight Connector 47">
                <a:extLst>
                  <a:ext uri="{FF2B5EF4-FFF2-40B4-BE49-F238E27FC236}">
                    <a16:creationId xmlns:a16="http://schemas.microsoft.com/office/drawing/2014/main" id="{8EE41B3A-EEFE-4CB9-872E-414F7958D5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1" name="Straight Connector 48">
                <a:extLst>
                  <a:ext uri="{FF2B5EF4-FFF2-40B4-BE49-F238E27FC236}">
                    <a16:creationId xmlns:a16="http://schemas.microsoft.com/office/drawing/2014/main" id="{52922CEA-12B3-483F-9178-4C62B3CF27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03F5F6A6-C06F-42AE-9FBD-4B3BCB4ACC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2" name="Straight Connector 50">
                <a:extLst>
                  <a:ext uri="{FF2B5EF4-FFF2-40B4-BE49-F238E27FC236}">
                    <a16:creationId xmlns:a16="http://schemas.microsoft.com/office/drawing/2014/main" id="{661ED679-2530-4361-B95B-B05F1C9415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3" name="Straight Connector 51">
                <a:extLst>
                  <a:ext uri="{FF2B5EF4-FFF2-40B4-BE49-F238E27FC236}">
                    <a16:creationId xmlns:a16="http://schemas.microsoft.com/office/drawing/2014/main" id="{135C9826-4C9B-4A12-BC07-700ACCD405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4" name="Straight Connector 52">
                <a:extLst>
                  <a:ext uri="{FF2B5EF4-FFF2-40B4-BE49-F238E27FC236}">
                    <a16:creationId xmlns:a16="http://schemas.microsoft.com/office/drawing/2014/main" id="{3C2E88E6-BE2E-4523-962A-86D55D7D17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5" name="Straight Connector 53">
                <a:extLst>
                  <a:ext uri="{FF2B5EF4-FFF2-40B4-BE49-F238E27FC236}">
                    <a16:creationId xmlns:a16="http://schemas.microsoft.com/office/drawing/2014/main" id="{927BAF17-D38B-4F1C-B564-BC3B5E5A84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6FDD6921-0E35-49D0-B71C-28BBA43752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9955FA46-DEA3-469F-B77D-93DC5E2663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3669F542-38C0-48F1-8AAC-2969D20A500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B710B796-9CE4-4EB4-BF7F-11851B718E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6" name="Straight Connector 58">
                <a:extLst>
                  <a:ext uri="{FF2B5EF4-FFF2-40B4-BE49-F238E27FC236}">
                    <a16:creationId xmlns:a16="http://schemas.microsoft.com/office/drawing/2014/main" id="{8C0281A4-7AF1-4013-837D-31C95EEECF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EDB2E49-0514-48F8-BC6A-83DE95F117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7" name="Straight Connector 60">
                <a:extLst>
                  <a:ext uri="{FF2B5EF4-FFF2-40B4-BE49-F238E27FC236}">
                    <a16:creationId xmlns:a16="http://schemas.microsoft.com/office/drawing/2014/main" id="{8B2B6D20-7D59-4DF1-BFD3-A4C5708CF7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5B00B150-B796-4C5C-AC31-98D060282F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8" name="Straight Connector 62">
                <a:extLst>
                  <a:ext uri="{FF2B5EF4-FFF2-40B4-BE49-F238E27FC236}">
                    <a16:creationId xmlns:a16="http://schemas.microsoft.com/office/drawing/2014/main" id="{A89CD9D5-F74D-4CE0-9C43-EC23B03979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4C1AB5F8-6407-403F-B281-8B192B383F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9" name="Straight Connector 64">
                <a:extLst>
                  <a:ext uri="{FF2B5EF4-FFF2-40B4-BE49-F238E27FC236}">
                    <a16:creationId xmlns:a16="http://schemas.microsoft.com/office/drawing/2014/main" id="{1C7BFA8A-97EA-4088-A90E-A902C03FB2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8D2DC1CD-8EC5-4976-ADEB-2E06164C09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0" name="Straight Connector 66">
                <a:extLst>
                  <a:ext uri="{FF2B5EF4-FFF2-40B4-BE49-F238E27FC236}">
                    <a16:creationId xmlns:a16="http://schemas.microsoft.com/office/drawing/2014/main" id="{67277F67-4C66-4421-AE77-90895E800B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3E05E8F7-5B28-4E47-924C-90D8456CD7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5A85ACD6-DBB1-401A-BBBA-003F9B77AE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7B2C7E58-C86A-4951-B94C-D73FA7FDA4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D02D4B54-E8D9-4A8E-A8AF-D0BA9FDC4A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D90138EB-1F72-421B-AEFA-A56128397B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5F559951-B6A6-4E50-BC91-2E2C2D55F2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D77725C9-CDB3-41D2-AFD0-4BFC5F9083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5C36F5EB-F912-43CE-8DBF-86CBC786C6E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635FAFC1-CD70-4F35-BEAC-92156D10F2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754F09C1-35B1-4C5D-AFCE-0FF5E43349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23EF58D0-8110-451E-82EC-9D42493F17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C014D619-9F4F-484E-B941-8476F8B1BA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42C3904F-B896-45BD-B89B-F91A955350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3C857C33-5660-41D2-85EF-8DF89C7A18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CD37B5DF-F507-4477-BDDA-A16D8660393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82059CCF-A142-4899-9CB2-96989FDB0C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9D54F23F-3CCE-4230-9450-7E0F57C832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7A327725-CC82-4EC4-BC62-404DF8C928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D43BC259-8300-4DA0-B0F4-9D4F96A76A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4587A259-7B5F-4BB1-ACBB-9F8AFE340E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2D793FA1-D76B-4059-9FC6-4A43614CD0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865E1101-60DE-4A2E-83CB-F2120F3EE8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5FC297E9-5BAF-4DFE-98C5-D210C07A62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3088415C-6522-4AB4-8D73-0BEFB4E71B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FCD617DB-B3D3-4213-A9DD-8BA7932B15E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1450E7E0-1ACD-47BB-9687-C3FBFEEE80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A595F51C-2E95-4044-B3D8-A2F5964438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A87D73B1-3A33-491F-BA89-51B2839106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8" name="Picture 8" descr="Learn Student Laptop - Free photo on Pixabay">
            <a:extLst>
              <a:ext uri="{FF2B5EF4-FFF2-40B4-BE49-F238E27FC236}">
                <a16:creationId xmlns:a16="http://schemas.microsoft.com/office/drawing/2014/main" id="{70F83ED0-3EA9-4273-83A2-079A89D40CB4}"/>
              </a:ext>
            </a:extLst>
          </p:cNvPr>
          <p:cNvPicPr>
            <a:picLocks noChangeAspect="1"/>
          </p:cNvPicPr>
          <p:nvPr/>
        </p:nvPicPr>
        <p:blipFill rotWithShape="1">
          <a:blip r:embed="rId4"/>
          <a:srcRect l="11853" r="8944"/>
          <a:stretch/>
        </p:blipFill>
        <p:spPr>
          <a:xfrm>
            <a:off x="6080591" y="-2008"/>
            <a:ext cx="4787317" cy="3415082"/>
          </a:xfrm>
          <a:custGeom>
            <a:avLst/>
            <a:gdLst/>
            <a:ahLst/>
            <a:cxnLst/>
            <a:rect l="l" t="t" r="r" b="b"/>
            <a:pathLst>
              <a:path w="4411344" h="3146878">
                <a:moveTo>
                  <a:pt x="211873" y="0"/>
                </a:moveTo>
                <a:lnTo>
                  <a:pt x="4199471" y="0"/>
                </a:lnTo>
                <a:lnTo>
                  <a:pt x="4205314" y="11242"/>
                </a:lnTo>
                <a:cubicBezTo>
                  <a:pt x="4337510" y="294369"/>
                  <a:pt x="4411344" y="610214"/>
                  <a:pt x="4411344" y="943304"/>
                </a:cubicBezTo>
                <a:cubicBezTo>
                  <a:pt x="4411344" y="2085328"/>
                  <a:pt x="3543413" y="3024636"/>
                  <a:pt x="2431189" y="3137588"/>
                </a:cubicBezTo>
                <a:lnTo>
                  <a:pt x="2247220" y="3146878"/>
                </a:lnTo>
                <a:lnTo>
                  <a:pt x="2164124" y="3146878"/>
                </a:lnTo>
                <a:lnTo>
                  <a:pt x="1980155" y="3137588"/>
                </a:lnTo>
                <a:cubicBezTo>
                  <a:pt x="867932" y="3024636"/>
                  <a:pt x="0" y="2085328"/>
                  <a:pt x="0" y="943304"/>
                </a:cubicBezTo>
                <a:cubicBezTo>
                  <a:pt x="0" y="610214"/>
                  <a:pt x="73835" y="294369"/>
                  <a:pt x="206030" y="11242"/>
                </a:cubicBezTo>
                <a:close/>
              </a:path>
            </a:pathLst>
          </a:custGeom>
        </p:spPr>
      </p:pic>
      <p:sp>
        <p:nvSpPr>
          <p:cNvPr id="97" name="Rectangle 96">
            <a:extLst>
              <a:ext uri="{FF2B5EF4-FFF2-40B4-BE49-F238E27FC236}">
                <a16:creationId xmlns:a16="http://schemas.microsoft.com/office/drawing/2014/main" id="{73710393-C767-43F2-8FBD-DFC6C6DE6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9033" y="4357158"/>
            <a:ext cx="723900" cy="177800"/>
          </a:xfrm>
          <a:prstGeom prst="rect">
            <a:avLst/>
          </a:prstGeom>
          <a:solidFill>
            <a:schemeClr val="accent4">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99" name="Group 98">
            <a:extLst>
              <a:ext uri="{FF2B5EF4-FFF2-40B4-BE49-F238E27FC236}">
                <a16:creationId xmlns:a16="http://schemas.microsoft.com/office/drawing/2014/main" id="{24BFFD1D-EF0D-48A3-9398-5E7B376877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9884888">
            <a:off x="-455822" y="254671"/>
            <a:ext cx="6564414" cy="5704814"/>
            <a:chOff x="5281603" y="104899"/>
            <a:chExt cx="6910397" cy="6005491"/>
          </a:xfrm>
        </p:grpSpPr>
        <p:sp>
          <p:nvSpPr>
            <p:cNvPr id="100" name="Freeform 97">
              <a:extLst>
                <a:ext uri="{FF2B5EF4-FFF2-40B4-BE49-F238E27FC236}">
                  <a16:creationId xmlns:a16="http://schemas.microsoft.com/office/drawing/2014/main" id="{689353F2-B99A-4264-BFDB-C10D8AD9C2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1" name="Group 100">
              <a:extLst>
                <a:ext uri="{FF2B5EF4-FFF2-40B4-BE49-F238E27FC236}">
                  <a16:creationId xmlns:a16="http://schemas.microsoft.com/office/drawing/2014/main" id="{9F98F031-719D-4CBA-9C8B-E0A16DED2CE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02" name="Straight Connector 101">
                <a:extLst>
                  <a:ext uri="{FF2B5EF4-FFF2-40B4-BE49-F238E27FC236}">
                    <a16:creationId xmlns:a16="http://schemas.microsoft.com/office/drawing/2014/main" id="{7F0BF977-B855-4AE5-99C3-F8550048EA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C05AF72D-9C25-41BB-AFCB-D81AB9F0D1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4409F544-D26B-4B8D-A0B1-2B69366CAF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6140E36F-2ED8-4E26-A0A6-22A45C16F00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B0B721E5-9AB8-40F1-B00D-6167560899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009CFBE9-3E08-47A9-B687-16CF8470F5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545ECBDB-CBEA-4FE2-9E19-DE507EB6AC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51074F87-299E-4574-9457-E4F77FCE15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CE00CA3D-9F09-45AE-A510-200EA63E7B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63163250-DF2D-468F-B58F-00BAA42AA1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681CDB55-0C2A-4128-AFAE-E4E44AF7A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A1A5269C-2089-465D-A3AE-65A3CE6CBBE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8819BCAD-CAB9-4FE6-9F21-B85071FB52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FB5EC56C-C8D8-4050-A2D1-B7B3FCCAA1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54491DEA-A55D-4C28-8AA6-9691A9A623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C3D2A244-B4BB-40E3-B23C-5A15E1136B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A00BE7D9-15CD-4F76-8597-011B589BD9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C2903E31-22BB-47A0-BDF6-353CA627EB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28FBC987-7B23-444C-9FC8-ADF3DB98AC4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2BD496B3-1F2A-4819-87F8-C5495A4478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78223F66-B81A-4BA8-898A-9296BA7715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A4F6E2F1-3B98-4D0D-A2CC-CD3D340222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0B0DE108-EDF9-4067-B14D-3F17C4178F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F055FFCF-CA93-4598-B922-5EA1194432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87523144-7D36-41B0-86AA-C3B35B135F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9D512F63-F2C0-48C7-82E7-2A84D3F29F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D99DBCA8-4345-4F25-8A39-13AFB2301B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FE38C341-8388-4F81-8CBC-B056FC5B357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3D20619E-EAE0-4725-B705-3D96E4F2BC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C098F849-CF8B-4E75-97B7-14CB4C0AEE3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CBDDB4DD-24C7-4C8F-BE07-DC216C48D2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96E2ABB4-F943-4C41-B285-49F7197BB0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203E42AE-9861-4212-A16A-678589A4A9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35CD4731-613E-42C2-A908-A29E0AF020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11001F03-2B3E-4023-8260-E9EA19376B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D7702AAD-5D5B-43DA-8A9F-6221A6FBB7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76E0DD68-D9E9-4561-8866-9A2D4C773F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77220253-1375-4EAE-9C85-48074FA204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DAEA6172-DD83-42B0-A5F8-EF4B4CC9EF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43A7DA82-BA46-4425-BD0B-179C4381EB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BB050357-22AB-495E-B0C2-817819D207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95872618-FD07-41C6-A602-6BA800CA8D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260EBF58-84D1-4B32-9EC8-DF37EB9069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46BFE94F-474A-453D-AE3A-E4D9D48B05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7B3DA309-9228-4CBE-874D-94C7DDF021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45109F74-E11C-47CD-8176-A40CB370C0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8E8D113C-6520-46F0-95D7-D91F597A6A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3B703F40-0099-48A5-B79D-D7FF353A6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46DEE307-85EF-4D2A-A1B3-A8D009DE450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6600D9A5-388A-4962-914B-1E57A004C8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D1D8C77F-83F8-4142-8766-2CDD2E28EA0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1214FE36-2FD1-49AD-AA59-F50D2BAB01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B59FD549-6C27-406B-8154-0FEEC74C27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ABBFD3F1-CDDE-47A0-89AD-80663926BF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B1AFA091-C2EE-45A9-9D47-6641B3D009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587CC879-926F-4955-AB23-62E0F3B6A4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4E6EA0EB-77AA-4D8F-A1C9-F0AFA039FC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EEDD9179-D665-453B-8A0D-C8AB157747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BBC4C827-7F4E-4E60-A479-6CCAAC82AD8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B8DAB12A-BCD3-43ED-A83B-A624D1665F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50401A41-60CB-4425-AA21-70CDEE8B22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27DB940E-119E-46EA-8B0D-8048C979BF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9F999AF0-B77A-4AA0-9E7F-42E13BE7D2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5C14ECD8-D20A-4BB6-BF51-7CD2AF473C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01E0E2E8-C70C-4BAC-AB01-192030B0E1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1A03B16D-75A6-46C2-94F8-7606F808B60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E3410BDA-E31B-490A-B7C8-351F2FE9B7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43741A8F-ACE2-4F43-8F65-B04C4E633D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0EB9D00F-067B-4545-AC39-D926522168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B8D5F767-383B-4436-BEEA-66F30CACC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99361825-C629-4530-AE2C-7FC66CDDD6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7EE53B6E-474F-4D28-87BC-DB5811B9F0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6763B8F6-C347-40A9-B37B-4EECA39705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BC178CC7-64D9-4B97-B662-2114AEB8F24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3F746BDD-0A58-475C-88FC-C6DA717AE9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7" name="Straight Connector 176">
                <a:extLst>
                  <a:ext uri="{FF2B5EF4-FFF2-40B4-BE49-F238E27FC236}">
                    <a16:creationId xmlns:a16="http://schemas.microsoft.com/office/drawing/2014/main" id="{D7FA4519-C611-4777-AED5-EDDBCFDC13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8" name="Straight Connector 177">
                <a:extLst>
                  <a:ext uri="{FF2B5EF4-FFF2-40B4-BE49-F238E27FC236}">
                    <a16:creationId xmlns:a16="http://schemas.microsoft.com/office/drawing/2014/main" id="{6E45A983-6315-4DD7-9BB6-1F68AF308D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5FCA867F-6B2A-4332-98E3-F69F237772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5" name="Picture 4" descr="Light bulb on yellow background with sketched light beams and cord">
            <a:extLst>
              <a:ext uri="{FF2B5EF4-FFF2-40B4-BE49-F238E27FC236}">
                <a16:creationId xmlns:a16="http://schemas.microsoft.com/office/drawing/2014/main" id="{C11FC1BD-4C42-4A68-B4E4-7D52650E95C3}"/>
              </a:ext>
            </a:extLst>
          </p:cNvPr>
          <p:cNvPicPr>
            <a:picLocks noChangeAspect="1"/>
          </p:cNvPicPr>
          <p:nvPr/>
        </p:nvPicPr>
        <p:blipFill rotWithShape="1">
          <a:blip r:embed="rId5"/>
          <a:srcRect l="40816" r="2" b="2"/>
          <a:stretch/>
        </p:blipFill>
        <p:spPr>
          <a:xfrm>
            <a:off x="-2334" y="10"/>
            <a:ext cx="5441859" cy="5654930"/>
          </a:xfrm>
          <a:custGeom>
            <a:avLst/>
            <a:gdLst/>
            <a:ahLst/>
            <a:cxnLst/>
            <a:rect l="l" t="t" r="r" b="b"/>
            <a:pathLst>
              <a:path w="5067519" h="5265942">
                <a:moveTo>
                  <a:pt x="0" y="0"/>
                </a:moveTo>
                <a:lnTo>
                  <a:pt x="4097786" y="0"/>
                </a:lnTo>
                <a:lnTo>
                  <a:pt x="4176264" y="71326"/>
                </a:lnTo>
                <a:cubicBezTo>
                  <a:pt x="4726927" y="621989"/>
                  <a:pt x="5067519" y="1382723"/>
                  <a:pt x="5067519" y="2223006"/>
                </a:cubicBezTo>
                <a:cubicBezTo>
                  <a:pt x="5067519" y="3903573"/>
                  <a:pt x="3705150" y="5265942"/>
                  <a:pt x="2024583" y="5265942"/>
                </a:cubicBezTo>
                <a:cubicBezTo>
                  <a:pt x="1315594" y="5265942"/>
                  <a:pt x="663237" y="5023470"/>
                  <a:pt x="145914" y="4616926"/>
                </a:cubicBezTo>
                <a:lnTo>
                  <a:pt x="0" y="4489006"/>
                </a:lnTo>
                <a:close/>
              </a:path>
            </a:pathLst>
          </a:custGeom>
        </p:spPr>
      </p:pic>
    </p:spTree>
    <p:extLst>
      <p:ext uri="{BB962C8B-B14F-4D97-AF65-F5344CB8AC3E}">
        <p14:creationId xmlns:p14="http://schemas.microsoft.com/office/powerpoint/2010/main" val="3501617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8" presetClass="emph" presetSubtype="0" fill="hold" nodeType="clickEffect">
                                  <p:stCondLst>
                                    <p:cond delay="0"/>
                                  </p:stCondLst>
                                  <p:childTnLst>
                                    <p:animRot by="21600000">
                                      <p:cBhvr>
                                        <p:cTn id="14" dur="2000" fill="hold"/>
                                        <p:tgtEl>
                                          <p:spTgt spid="5"/>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2"/>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6307118-B2D7-4515-9717-E07B4AB6D7A0}"/>
              </a:ext>
            </a:extLst>
          </p:cNvPr>
          <p:cNvSpPr>
            <a:spLocks noGrp="1"/>
          </p:cNvSpPr>
          <p:nvPr>
            <p:ph type="title"/>
          </p:nvPr>
        </p:nvSpPr>
        <p:spPr>
          <a:xfrm>
            <a:off x="685801" y="643466"/>
            <a:ext cx="2590799" cy="4995333"/>
          </a:xfrm>
        </p:spPr>
        <p:txBody>
          <a:bodyPr>
            <a:normAutofit/>
          </a:bodyPr>
          <a:lstStyle/>
          <a:p>
            <a:r>
              <a:rPr lang="en-GB" sz="3100">
                <a:solidFill>
                  <a:srgbClr val="FFFFFF"/>
                </a:solidFill>
                <a:cs typeface="Calibri Light"/>
              </a:rPr>
              <a:t>In this presentation we will speak about....</a:t>
            </a:r>
            <a:endParaRPr lang="en-GB" sz="3100">
              <a:solidFill>
                <a:srgbClr val="FFFFFF"/>
              </a:solidFill>
            </a:endParaRPr>
          </a:p>
        </p:txBody>
      </p:sp>
      <p:graphicFrame>
        <p:nvGraphicFramePr>
          <p:cNvPr id="4" name="Diagram 4">
            <a:extLst>
              <a:ext uri="{FF2B5EF4-FFF2-40B4-BE49-F238E27FC236}">
                <a16:creationId xmlns:a16="http://schemas.microsoft.com/office/drawing/2014/main" id="{69BD399E-8B72-48F5-A4F4-D9904C0BAF06}"/>
              </a:ext>
            </a:extLst>
          </p:cNvPr>
          <p:cNvGraphicFramePr/>
          <p:nvPr>
            <p:extLst>
              <p:ext uri="{D42A27DB-BD31-4B8C-83A1-F6EECF244321}">
                <p14:modId xmlns:p14="http://schemas.microsoft.com/office/powerpoint/2010/main" val="2567395077"/>
              </p:ext>
            </p:extLst>
          </p:nvPr>
        </p:nvGraphicFramePr>
        <p:xfrm>
          <a:off x="4808601" y="901700"/>
          <a:ext cx="6545199" cy="48201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88661051"/>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2E253-0B02-4A6D-9DC2-7079ADFE1ACF}"/>
              </a:ext>
            </a:extLst>
          </p:cNvPr>
          <p:cNvSpPr>
            <a:spLocks noGrp="1"/>
          </p:cNvSpPr>
          <p:nvPr>
            <p:ph type="title"/>
          </p:nvPr>
        </p:nvSpPr>
        <p:spPr/>
        <p:txBody>
          <a:bodyPr/>
          <a:lstStyle/>
          <a:p>
            <a:r>
              <a:rPr lang="en-GB">
                <a:cs typeface="Calibri Light"/>
              </a:rPr>
              <a:t>Introduction</a:t>
            </a:r>
            <a:endParaRPr lang="en-GB"/>
          </a:p>
        </p:txBody>
      </p:sp>
      <p:sp>
        <p:nvSpPr>
          <p:cNvPr id="3" name="Content Placeholder 2">
            <a:extLst>
              <a:ext uri="{FF2B5EF4-FFF2-40B4-BE49-F238E27FC236}">
                <a16:creationId xmlns:a16="http://schemas.microsoft.com/office/drawing/2014/main" id="{2C23468B-413A-47AE-92B5-E87C15EB8B05}"/>
              </a:ext>
            </a:extLst>
          </p:cNvPr>
          <p:cNvSpPr>
            <a:spLocks noGrp="1"/>
          </p:cNvSpPr>
          <p:nvPr>
            <p:ph idx="1"/>
          </p:nvPr>
        </p:nvSpPr>
        <p:spPr>
          <a:xfrm>
            <a:off x="657047" y="1840144"/>
            <a:ext cx="10764028" cy="4842452"/>
          </a:xfrm>
        </p:spPr>
        <p:txBody>
          <a:bodyPr>
            <a:normAutofit/>
          </a:bodyPr>
          <a:lstStyle/>
          <a:p>
            <a:pPr marL="0" indent="0">
              <a:buNone/>
            </a:pPr>
            <a:r>
              <a:rPr lang="en-GB" sz="3200">
                <a:cs typeface="Calibri"/>
              </a:rPr>
              <a:t>Technology has became a lot more popular over the years, but now especially more then ever. Over the past 2 years we have experienced a Global pandemic due to COVID-19. Technology has played a big part in helping us still be able to do our jobs and lessons through MS Teams which enables us to communicate and collaborate with our teachers, and colleagues. Technology has been extremely helpful enabling us to be able to collaborate with each other.</a:t>
            </a:r>
          </a:p>
        </p:txBody>
      </p:sp>
      <p:sp>
        <p:nvSpPr>
          <p:cNvPr id="4" name="TextBox 3">
            <a:extLst>
              <a:ext uri="{FF2B5EF4-FFF2-40B4-BE49-F238E27FC236}">
                <a16:creationId xmlns:a16="http://schemas.microsoft.com/office/drawing/2014/main" id="{7E095852-F06D-4865-B1B3-9B277C07577C}"/>
              </a:ext>
            </a:extLst>
          </p:cNvPr>
          <p:cNvSpPr txBox="1"/>
          <p:nvPr/>
        </p:nvSpPr>
        <p:spPr>
          <a:xfrm>
            <a:off x="8261230" y="632028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Serena Bailey</a:t>
            </a:r>
          </a:p>
        </p:txBody>
      </p:sp>
    </p:spTree>
    <p:extLst>
      <p:ext uri="{BB962C8B-B14F-4D97-AF65-F5344CB8AC3E}">
        <p14:creationId xmlns:p14="http://schemas.microsoft.com/office/powerpoint/2010/main" val="1888015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8" descr="Technology 2020 Free Stock Photo - Public Domain Pictures">
            <a:extLst>
              <a:ext uri="{FF2B5EF4-FFF2-40B4-BE49-F238E27FC236}">
                <a16:creationId xmlns:a16="http://schemas.microsoft.com/office/drawing/2014/main" id="{57EE1297-CA81-4299-B0FB-8C6E08AD9344}"/>
              </a:ext>
            </a:extLst>
          </p:cNvPr>
          <p:cNvPicPr>
            <a:picLocks noChangeAspect="1"/>
          </p:cNvPicPr>
          <p:nvPr/>
        </p:nvPicPr>
        <p:blipFill>
          <a:blip r:embed="rId2"/>
          <a:stretch>
            <a:fillRect/>
          </a:stretch>
        </p:blipFill>
        <p:spPr>
          <a:xfrm>
            <a:off x="-5750" y="-1437"/>
            <a:ext cx="12203500" cy="6860874"/>
          </a:xfrm>
          <a:prstGeom prst="rect">
            <a:avLst/>
          </a:prstGeom>
        </p:spPr>
      </p:pic>
      <p:sp>
        <p:nvSpPr>
          <p:cNvPr id="4" name="Rectangle 3">
            <a:extLst>
              <a:ext uri="{FF2B5EF4-FFF2-40B4-BE49-F238E27FC236}">
                <a16:creationId xmlns:a16="http://schemas.microsoft.com/office/drawing/2014/main" id="{2A54E05F-60FA-4DE6-B518-D5D0D67DDEEC}"/>
              </a:ext>
            </a:extLst>
          </p:cNvPr>
          <p:cNvSpPr/>
          <p:nvPr/>
        </p:nvSpPr>
        <p:spPr>
          <a:xfrm>
            <a:off x="3897086" y="298752"/>
            <a:ext cx="5213046" cy="1354666"/>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Students Advantages!</a:t>
            </a:r>
          </a:p>
        </p:txBody>
      </p:sp>
      <p:sp>
        <p:nvSpPr>
          <p:cNvPr id="5" name="Rectangle 4">
            <a:extLst>
              <a:ext uri="{FF2B5EF4-FFF2-40B4-BE49-F238E27FC236}">
                <a16:creationId xmlns:a16="http://schemas.microsoft.com/office/drawing/2014/main" id="{948683BF-A0CF-459E-B04D-A03028A28472}"/>
              </a:ext>
            </a:extLst>
          </p:cNvPr>
          <p:cNvSpPr/>
          <p:nvPr/>
        </p:nvSpPr>
        <p:spPr>
          <a:xfrm>
            <a:off x="411390" y="2122865"/>
            <a:ext cx="4063999" cy="1439333"/>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Allows students to work together as a team without being in the classroom</a:t>
            </a:r>
          </a:p>
        </p:txBody>
      </p:sp>
      <p:sp>
        <p:nvSpPr>
          <p:cNvPr id="7" name="Rectangle 6">
            <a:extLst>
              <a:ext uri="{FF2B5EF4-FFF2-40B4-BE49-F238E27FC236}">
                <a16:creationId xmlns:a16="http://schemas.microsoft.com/office/drawing/2014/main" id="{47E8A9E9-7B65-46B1-B3B2-43A03E4FBA8A}"/>
              </a:ext>
            </a:extLst>
          </p:cNvPr>
          <p:cNvSpPr/>
          <p:nvPr/>
        </p:nvSpPr>
        <p:spPr>
          <a:xfrm>
            <a:off x="406854" y="5081664"/>
            <a:ext cx="3930952" cy="1439333"/>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Improve students learning through </a:t>
            </a:r>
          </a:p>
          <a:p>
            <a:pPr algn="ctr"/>
            <a:r>
              <a:rPr lang="en-GB"/>
              <a:t> watching videos to understand the topic the students are studying</a:t>
            </a:r>
          </a:p>
          <a:p>
            <a:pPr algn="ctr"/>
            <a:endParaRPr lang="en-GB"/>
          </a:p>
        </p:txBody>
      </p:sp>
      <p:sp>
        <p:nvSpPr>
          <p:cNvPr id="10" name="Rectangle 9">
            <a:extLst>
              <a:ext uri="{FF2B5EF4-FFF2-40B4-BE49-F238E27FC236}">
                <a16:creationId xmlns:a16="http://schemas.microsoft.com/office/drawing/2014/main" id="{CF91D0EF-EDED-46A5-A8EE-2F243A3F23D3}"/>
              </a:ext>
            </a:extLst>
          </p:cNvPr>
          <p:cNvSpPr/>
          <p:nvPr/>
        </p:nvSpPr>
        <p:spPr>
          <a:xfrm>
            <a:off x="7855252" y="2128159"/>
            <a:ext cx="3930951" cy="1439331"/>
          </a:xfrm>
          <a:prstGeom prst="rect">
            <a:avLst/>
          </a:prstGeom>
          <a:solidFill>
            <a:srgbClr val="002060"/>
          </a:solidFill>
          <a:ln>
            <a:solidFill>
              <a:schemeClr val="tx2">
                <a:lumMod val="25000"/>
                <a:lumOff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There are hundreds of online resources that students can access to help gain knowledge </a:t>
            </a:r>
          </a:p>
        </p:txBody>
      </p:sp>
      <p:sp>
        <p:nvSpPr>
          <p:cNvPr id="11" name="Rectangle 10">
            <a:extLst>
              <a:ext uri="{FF2B5EF4-FFF2-40B4-BE49-F238E27FC236}">
                <a16:creationId xmlns:a16="http://schemas.microsoft.com/office/drawing/2014/main" id="{4A7D8CAD-017A-41CE-B66C-DD21AA1E6019}"/>
              </a:ext>
            </a:extLst>
          </p:cNvPr>
          <p:cNvSpPr/>
          <p:nvPr/>
        </p:nvSpPr>
        <p:spPr>
          <a:xfrm>
            <a:off x="7935369" y="4775203"/>
            <a:ext cx="3930951" cy="1439332"/>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Technology helps students to collaborate with staff as work can be shared both ways</a:t>
            </a:r>
          </a:p>
        </p:txBody>
      </p:sp>
      <p:pic>
        <p:nvPicPr>
          <p:cNvPr id="9" name="Picture 11" descr="Shape, circle&#10;&#10;Description automatically generated">
            <a:extLst>
              <a:ext uri="{FF2B5EF4-FFF2-40B4-BE49-F238E27FC236}">
                <a16:creationId xmlns:a16="http://schemas.microsoft.com/office/drawing/2014/main" id="{BE8CCB55-3437-4500-8900-6AB0BEAC42E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9848" y="203581"/>
            <a:ext cx="3492062" cy="1708045"/>
          </a:xfrm>
          <a:prstGeom prst="rect">
            <a:avLst/>
          </a:prstGeom>
        </p:spPr>
      </p:pic>
      <p:sp>
        <p:nvSpPr>
          <p:cNvPr id="2" name="TextBox 1">
            <a:extLst>
              <a:ext uri="{FF2B5EF4-FFF2-40B4-BE49-F238E27FC236}">
                <a16:creationId xmlns:a16="http://schemas.microsoft.com/office/drawing/2014/main" id="{81E2437D-4AAB-4D7E-B2FD-C8205E758F85}"/>
              </a:ext>
            </a:extLst>
          </p:cNvPr>
          <p:cNvSpPr txBox="1"/>
          <p:nvPr/>
        </p:nvSpPr>
        <p:spPr>
          <a:xfrm>
            <a:off x="8807570" y="634904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Serena Bailey</a:t>
            </a:r>
          </a:p>
        </p:txBody>
      </p:sp>
    </p:spTree>
    <p:extLst>
      <p:ext uri="{BB962C8B-B14F-4D97-AF65-F5344CB8AC3E}">
        <p14:creationId xmlns:p14="http://schemas.microsoft.com/office/powerpoint/2010/main" val="3849776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p:tgtEl>
                                          <p:spTgt spid="9"/>
                                        </p:tgtEl>
                                        <p:attrNameLst>
                                          <p:attrName>ppt_y</p:attrName>
                                        </p:attrNameLst>
                                      </p:cBhvr>
                                      <p:tavLst>
                                        <p:tav tm="0">
                                          <p:val>
                                            <p:strVal val="#ppt_y+#ppt_h*1.125000"/>
                                          </p:val>
                                        </p:tav>
                                        <p:tav tm="100000">
                                          <p:val>
                                            <p:strVal val="#ppt_y"/>
                                          </p:val>
                                        </p:tav>
                                      </p:tavLst>
                                    </p:anim>
                                    <p:animEffect transition="in" filter="wipe(up)">
                                      <p:cBhvr>
                                        <p:cTn id="14" dur="500"/>
                                        <p:tgtEl>
                                          <p:spTgt spid="9"/>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7" grpId="0" animBg="1"/>
      <p:bldP spid="10" grpId="0" animBg="1"/>
      <p:bldP spid="1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1A34973-4C10-4033-B83F-70466CCEA707}"/>
              </a:ext>
            </a:extLst>
          </p:cNvPr>
          <p:cNvSpPr/>
          <p:nvPr/>
        </p:nvSpPr>
        <p:spPr>
          <a:xfrm>
            <a:off x="3812627" y="436178"/>
            <a:ext cx="4190997" cy="1353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Staff Advantages!</a:t>
            </a:r>
          </a:p>
        </p:txBody>
      </p:sp>
      <p:sp>
        <p:nvSpPr>
          <p:cNvPr id="7" name="Rectangle 6">
            <a:extLst>
              <a:ext uri="{FF2B5EF4-FFF2-40B4-BE49-F238E27FC236}">
                <a16:creationId xmlns:a16="http://schemas.microsoft.com/office/drawing/2014/main" id="{C83371D3-BDDC-4C55-B55E-14E2C21868D9}"/>
              </a:ext>
            </a:extLst>
          </p:cNvPr>
          <p:cNvSpPr/>
          <p:nvPr/>
        </p:nvSpPr>
        <p:spPr>
          <a:xfrm>
            <a:off x="3693239" y="4918537"/>
            <a:ext cx="3869243" cy="17989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Staff can communicate with there students</a:t>
            </a:r>
            <a:r>
              <a:rPr lang="en-GB"/>
              <a:t> </a:t>
            </a:r>
          </a:p>
        </p:txBody>
      </p:sp>
      <p:sp>
        <p:nvSpPr>
          <p:cNvPr id="2" name="Rectangle 1">
            <a:extLst>
              <a:ext uri="{FF2B5EF4-FFF2-40B4-BE49-F238E27FC236}">
                <a16:creationId xmlns:a16="http://schemas.microsoft.com/office/drawing/2014/main" id="{84F00493-BDF1-4335-AA86-F9BE21C7A343}"/>
              </a:ext>
            </a:extLst>
          </p:cNvPr>
          <p:cNvSpPr/>
          <p:nvPr/>
        </p:nvSpPr>
        <p:spPr>
          <a:xfrm>
            <a:off x="6477396" y="2068754"/>
            <a:ext cx="4438388" cy="180460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Staff can send students tasks to complete online </a:t>
            </a:r>
            <a:r>
              <a:rPr lang="en-GB" sz="2400" err="1"/>
              <a:t>e.g</a:t>
            </a:r>
            <a:r>
              <a:rPr lang="en-GB" sz="2400"/>
              <a:t>: links, emails</a:t>
            </a:r>
          </a:p>
        </p:txBody>
      </p:sp>
      <p:sp>
        <p:nvSpPr>
          <p:cNvPr id="3" name="Rectangle 2">
            <a:extLst>
              <a:ext uri="{FF2B5EF4-FFF2-40B4-BE49-F238E27FC236}">
                <a16:creationId xmlns:a16="http://schemas.microsoft.com/office/drawing/2014/main" id="{0D2C423D-1C50-40C1-B4A7-FBD71D4CD80D}"/>
              </a:ext>
            </a:extLst>
          </p:cNvPr>
          <p:cNvSpPr/>
          <p:nvPr/>
        </p:nvSpPr>
        <p:spPr>
          <a:xfrm>
            <a:off x="240938" y="2064385"/>
            <a:ext cx="4573485" cy="215784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Staff can do online meetings, this will help students to collaborate with the staff member about their work</a:t>
            </a:r>
            <a:endParaRPr lang="en-GB" sz="2400">
              <a:cs typeface="Calibri"/>
            </a:endParaRPr>
          </a:p>
          <a:p>
            <a:pPr algn="ctr"/>
            <a:endParaRPr lang="en-GB"/>
          </a:p>
        </p:txBody>
      </p:sp>
      <p:sp>
        <p:nvSpPr>
          <p:cNvPr id="5" name="Rectangle 4">
            <a:extLst>
              <a:ext uri="{FF2B5EF4-FFF2-40B4-BE49-F238E27FC236}">
                <a16:creationId xmlns:a16="http://schemas.microsoft.com/office/drawing/2014/main" id="{94B4577D-D0A8-42B1-95CA-159102B7C39E}"/>
              </a:ext>
            </a:extLst>
          </p:cNvPr>
          <p:cNvSpPr/>
          <p:nvPr/>
        </p:nvSpPr>
        <p:spPr>
          <a:xfrm>
            <a:off x="7766151" y="4222382"/>
            <a:ext cx="4317669" cy="180460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Keeps Staff and Students in the loop of what they are working on, they can catch up by using technology to help.</a:t>
            </a:r>
          </a:p>
        </p:txBody>
      </p:sp>
      <p:pic>
        <p:nvPicPr>
          <p:cNvPr id="6" name="Picture 7" descr="Free Images : african american, african descent, afro ...">
            <a:extLst>
              <a:ext uri="{FF2B5EF4-FFF2-40B4-BE49-F238E27FC236}">
                <a16:creationId xmlns:a16="http://schemas.microsoft.com/office/drawing/2014/main" id="{7C49A8FA-9B6D-4E70-9844-D818ED0FA772}"/>
              </a:ext>
            </a:extLst>
          </p:cNvPr>
          <p:cNvPicPr>
            <a:picLocks noChangeAspect="1"/>
          </p:cNvPicPr>
          <p:nvPr/>
        </p:nvPicPr>
        <p:blipFill>
          <a:blip r:embed="rId2"/>
          <a:stretch>
            <a:fillRect/>
          </a:stretch>
        </p:blipFill>
        <p:spPr>
          <a:xfrm>
            <a:off x="-5256" y="4419830"/>
            <a:ext cx="3518337" cy="2353859"/>
          </a:xfrm>
          <a:prstGeom prst="rect">
            <a:avLst/>
          </a:prstGeom>
        </p:spPr>
      </p:pic>
      <p:sp>
        <p:nvSpPr>
          <p:cNvPr id="8" name="TextBox 7">
            <a:extLst>
              <a:ext uri="{FF2B5EF4-FFF2-40B4-BE49-F238E27FC236}">
                <a16:creationId xmlns:a16="http://schemas.microsoft.com/office/drawing/2014/main" id="{B922A2F5-5F36-4A14-B7AD-374CFB962397}"/>
              </a:ext>
            </a:extLst>
          </p:cNvPr>
          <p:cNvSpPr txBox="1"/>
          <p:nvPr/>
        </p:nvSpPr>
        <p:spPr>
          <a:xfrm>
            <a:off x="8922589" y="629153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Serena Bailey</a:t>
            </a:r>
          </a:p>
        </p:txBody>
      </p:sp>
    </p:spTree>
    <p:extLst>
      <p:ext uri="{BB962C8B-B14F-4D97-AF65-F5344CB8AC3E}">
        <p14:creationId xmlns:p14="http://schemas.microsoft.com/office/powerpoint/2010/main" val="36279843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7A484-0D2E-4532-8E32-662710D290D2}"/>
              </a:ext>
            </a:extLst>
          </p:cNvPr>
          <p:cNvSpPr>
            <a:spLocks noGrp="1"/>
          </p:cNvSpPr>
          <p:nvPr>
            <p:ph type="title"/>
          </p:nvPr>
        </p:nvSpPr>
        <p:spPr>
          <a:xfrm>
            <a:off x="7865806" y="643463"/>
            <a:ext cx="3706762" cy="1608124"/>
          </a:xfrm>
        </p:spPr>
        <p:txBody>
          <a:bodyPr>
            <a:normAutofit/>
          </a:bodyPr>
          <a:lstStyle/>
          <a:p>
            <a:pPr>
              <a:lnSpc>
                <a:spcPct val="90000"/>
              </a:lnSpc>
            </a:pPr>
            <a:r>
              <a:rPr lang="en-GB" sz="3100">
                <a:cs typeface="Calibri Light"/>
              </a:rPr>
              <a:t>Disadvantages in students and staff using technology</a:t>
            </a:r>
            <a:endParaRPr lang="en-GB" sz="3100"/>
          </a:p>
        </p:txBody>
      </p:sp>
      <p:pic>
        <p:nvPicPr>
          <p:cNvPr id="7" name="Picture 7" descr="A picture containing text, person, person, posing&#10;&#10;Description automatically generated">
            <a:extLst>
              <a:ext uri="{FF2B5EF4-FFF2-40B4-BE49-F238E27FC236}">
                <a16:creationId xmlns:a16="http://schemas.microsoft.com/office/drawing/2014/main" id="{7F4AC43E-8FA1-4258-9086-D601E8F267B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43464" y="1165964"/>
            <a:ext cx="6897878" cy="453535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3" name="Content Placeholder 2">
            <a:extLst>
              <a:ext uri="{FF2B5EF4-FFF2-40B4-BE49-F238E27FC236}">
                <a16:creationId xmlns:a16="http://schemas.microsoft.com/office/drawing/2014/main" id="{A1A648BC-3D90-4D91-9C68-16294512730A}"/>
              </a:ext>
            </a:extLst>
          </p:cNvPr>
          <p:cNvSpPr>
            <a:spLocks noGrp="1"/>
          </p:cNvSpPr>
          <p:nvPr>
            <p:ph idx="1"/>
          </p:nvPr>
        </p:nvSpPr>
        <p:spPr>
          <a:xfrm>
            <a:off x="7865806" y="2251587"/>
            <a:ext cx="3706762" cy="3972232"/>
          </a:xfrm>
        </p:spPr>
        <p:txBody>
          <a:bodyPr>
            <a:normAutofit/>
          </a:bodyPr>
          <a:lstStyle/>
          <a:p>
            <a:pPr marL="342900" indent="-342900">
              <a:buAutoNum type="arabicPeriod"/>
            </a:pPr>
            <a:r>
              <a:rPr lang="en-GB" sz="2000">
                <a:cs typeface="Calibri" panose="020F0502020204030204"/>
              </a:rPr>
              <a:t>The most technological devices rely on electricity, so power is off, device can not be used.</a:t>
            </a:r>
          </a:p>
          <a:p>
            <a:pPr marL="342900" indent="-342900">
              <a:buClr>
                <a:srgbClr val="FFFFFF"/>
              </a:buClr>
              <a:buAutoNum type="arabicPeriod"/>
            </a:pPr>
            <a:r>
              <a:rPr lang="en-GB" sz="2000">
                <a:cs typeface="Calibri" panose="020F0502020204030204"/>
              </a:rPr>
              <a:t>Technological devices tend to be expensive, so a lot of students can not afford them and segregation increases.</a:t>
            </a:r>
          </a:p>
          <a:p>
            <a:pPr marL="342900" indent="-342900">
              <a:buClr>
                <a:srgbClr val="FFFFFF"/>
              </a:buClr>
              <a:buAutoNum type="arabicPeriod"/>
            </a:pPr>
            <a:r>
              <a:rPr lang="en-GB" sz="2000">
                <a:cs typeface="Calibri" panose="020F0502020204030204"/>
              </a:rPr>
              <a:t>Interaction between students and staff is less now.</a:t>
            </a:r>
          </a:p>
        </p:txBody>
      </p:sp>
      <p:sp>
        <p:nvSpPr>
          <p:cNvPr id="10" name="TextBox 9">
            <a:extLst>
              <a:ext uri="{FF2B5EF4-FFF2-40B4-BE49-F238E27FC236}">
                <a16:creationId xmlns:a16="http://schemas.microsoft.com/office/drawing/2014/main" id="{8C1D686D-93F0-47E4-99B9-561A8F060ECA}"/>
              </a:ext>
            </a:extLst>
          </p:cNvPr>
          <p:cNvSpPr txBox="1"/>
          <p:nvPr/>
        </p:nvSpPr>
        <p:spPr>
          <a:xfrm>
            <a:off x="4566249" y="636341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Elisa Chinta</a:t>
            </a:r>
          </a:p>
        </p:txBody>
      </p:sp>
    </p:spTree>
    <p:extLst>
      <p:ext uri="{BB962C8B-B14F-4D97-AF65-F5344CB8AC3E}">
        <p14:creationId xmlns:p14="http://schemas.microsoft.com/office/powerpoint/2010/main" val="4627579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6AF6706C-CF07-43A1-BCC4-CBA5D33820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7" name="Rectangle 16">
            <a:extLst>
              <a:ext uri="{FF2B5EF4-FFF2-40B4-BE49-F238E27FC236}">
                <a16:creationId xmlns:a16="http://schemas.microsoft.com/office/drawing/2014/main" id="{1F94DC1C-47D1-41D7-8B1B-9A036D6140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811383CE-CE86-4E1C-B289-798EB9E6E0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51622"/>
          <a:stretch/>
        </p:blipFill>
        <p:spPr>
          <a:xfrm>
            <a:off x="1" y="0"/>
            <a:ext cx="5896768" cy="6856214"/>
          </a:xfrm>
          <a:prstGeom prst="rect">
            <a:avLst/>
          </a:prstGeom>
        </p:spPr>
      </p:pic>
      <p:sp>
        <p:nvSpPr>
          <p:cNvPr id="2" name="Title 1">
            <a:extLst>
              <a:ext uri="{FF2B5EF4-FFF2-40B4-BE49-F238E27FC236}">
                <a16:creationId xmlns:a16="http://schemas.microsoft.com/office/drawing/2014/main" id="{0B391D43-54C6-4908-BCBD-F7404BC3C7DD}"/>
              </a:ext>
            </a:extLst>
          </p:cNvPr>
          <p:cNvSpPr>
            <a:spLocks noGrp="1"/>
          </p:cNvSpPr>
          <p:nvPr>
            <p:ph type="title"/>
          </p:nvPr>
        </p:nvSpPr>
        <p:spPr>
          <a:xfrm>
            <a:off x="486876" y="2032000"/>
            <a:ext cx="4513792" cy="2819398"/>
          </a:xfrm>
        </p:spPr>
        <p:txBody>
          <a:bodyPr vert="horz" lIns="91440" tIns="45720" rIns="91440" bIns="45720" rtlCol="0" anchor="b">
            <a:normAutofit/>
          </a:bodyPr>
          <a:lstStyle/>
          <a:p>
            <a:pPr algn="r">
              <a:lnSpc>
                <a:spcPct val="90000"/>
              </a:lnSpc>
            </a:pPr>
            <a:r>
              <a:rPr lang="en-US" sz="4800">
                <a:solidFill>
                  <a:srgbClr val="FFFFFF"/>
                </a:solidFill>
              </a:rPr>
              <a:t>Students disadvantages about using technology</a:t>
            </a:r>
          </a:p>
        </p:txBody>
      </p:sp>
      <p:sp useBgFill="1">
        <p:nvSpPr>
          <p:cNvPr id="21" name="Freeform 5">
            <a:extLst>
              <a:ext uri="{FF2B5EF4-FFF2-40B4-BE49-F238E27FC236}">
                <a16:creationId xmlns:a16="http://schemas.microsoft.com/office/drawing/2014/main" id="{AC12A592-C02D-46EF-8E1F-9335DB8D7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3" name="Freeform 14">
            <a:extLst>
              <a:ext uri="{FF2B5EF4-FFF2-40B4-BE49-F238E27FC236}">
                <a16:creationId xmlns:a16="http://schemas.microsoft.com/office/drawing/2014/main" id="{24005816-5BCA-4665-8A58-5580F8E9C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F07F359-8CA3-4854-91E7-EE600402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6" name="Straight Connector 25">
              <a:extLst>
                <a:ext uri="{FF2B5EF4-FFF2-40B4-BE49-F238E27FC236}">
                  <a16:creationId xmlns:a16="http://schemas.microsoft.com/office/drawing/2014/main" id="{8A7FCE86-4904-4337-8D0A-3ABA73F609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A32C234-504D-411A-A62B-C1CFD8CE74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81593A9-FD94-454C-9225-478E907061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FA3524A1-6DED-4D15-ADE5-F797DBCEC7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A8491CF-856E-4A54-84A5-45C558D41A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D63A388-BF18-4ABD-96E0-5946B1ABB1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CF6D779-BD20-4058-AC29-AF4E2510C2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189C0F2-FCB0-4636-9B05-F9FCBB2020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E74CB59A-0AC3-4235-A93D-73EE124669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2B6E97A3-E95A-4D79-A8F8-1945EA2634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F4ABF86-0905-4DE8-8F0B-D10D3D6F9C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FAAFEF7-DFA1-48C7-9E4E-FF7B1453C7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ED828735-DFD9-4894-8461-77A2FB0C92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7A6C2585-E93E-489D-8819-FCEE3CFF11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E57C1F25-FC5C-4082-B4F6-888F8E467E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F5DF4BDB-CA1D-4DA1-8D26-6BAEE0A21A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3315D2A0-DDA4-4A25-9CC7-7F90CCF0C4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75312B72-7E7D-4B0B-960E-7D7C9540EB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C48B42BB-3C0E-4546-957B-AB593E308C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37809D5-5F69-4BC6-A661-44B2A8A682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B269CB4C-8BB5-4F63-8961-7EB8FE56D4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D5E7B60C-3F52-49EA-99F5-BE42AF88DD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1C5E885C-0F0D-4E11-8B78-4CE951E269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4BFA6E20-F564-4CA4-9150-FDD50B02CD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C3C02C6B-B913-486F-ACAE-432DE1F770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B6B5EE64-D401-45A4-82D4-85D4BF5C8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5F622D05-678C-405E-A74F-8D92A9C644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D8E01EF1-6517-49CC-9891-1BD6D0F49D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EC93E79A-63A6-4782-9D2C-BC50CD3B94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46C4B4DB-9B57-4C69-96EB-3E1910CEF4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9BBDCDA7-4ECB-42B1-8524-3D30023D6B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C7483057-DCDA-4BC6-8E99-7EAD94E878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E5C35A56-0BFD-443F-8C2B-CA73A3BFE9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214A0AE5-3A88-4D5D-845C-5E906888C8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44D7BF13-EDB8-4740-A3C5-87E2E7C6766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16DAB64F-4B49-434F-BFB6-0BEB41AFB6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3B5AD9A-BDA6-42CE-A1C0-C072103072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5FD67DCC-475F-4BED-A634-FCDD63176B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ED276E23-C86D-408D-821A-1E9A44CAEA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A879A029-D911-41C4-B218-E41871762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E9C7C9F5-65FB-4EF9-9AAD-F7E1FC14B8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115B885-5742-431C-BA48-96FC1F6D22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6ACE37A6-0062-4B86-B4E6-18088040CD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0A8679B4-56BA-43AB-A0A2-E2DA3E2053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80DE24D2-627B-4C47-A858-A572BCDBAC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B612A33E-5DE0-4E4D-9469-0BD0B3E0E7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91673515-5E42-490F-85A0-45658D81C6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6B048C17-3768-4DAF-A7AE-B2E7174970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BAA4E6AA-9D65-4EED-91CB-87A5762ED0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DB48B9EB-BBF2-48D7-A1D7-720D94506B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21492B79-7338-4309-8667-BB29A7BC7B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0352FD87-EC9C-4EB5-9ACC-A152F78FC8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FF2CEA1F-EFA8-4353-B5F8-CCE27955A1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63E2723F-2530-4636-9A19-8F11B15662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4A9EE901-51C9-4292-BB45-5EDB8568A0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555407C2-7321-48CD-811F-92C71F701C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E5298A8A-2787-4153-BDA2-E939BFD514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C45057B3-3FAB-42ED-AF52-F00BB07FA5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DA3F09E9-F476-4352-90E3-6A15C74268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128F7C5C-CECC-45A8-8A1F-D679534D4C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FFFDFE9C-2017-4831-9F1B-6A03B58B10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01BC942F-09CF-4A51-85A5-E23E2D71C8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1456B520-137F-484D-A1B1-7DA5C3F823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9ECA29F0-381E-4770-97BF-54C4E52201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D43CCF9F-8F11-4676-82F3-DEE8A48C8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6FA620FD-6A45-4754-BF42-A9FA44966D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DC4D38F3-F3A2-42F4-8B57-DE978EC4AD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3C26D30E-A91E-4A5B-A419-0B9D79D57C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ADAB3EBC-722A-462E-AAAE-506E50038E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CBAABC17-832F-48CF-B0D7-0F7DE54607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E1FCA513-75D7-414B-BE8F-D780746A1A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F2EDEC73-B6F5-473F-934A-CEF57604A8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5B987884-C452-4492-A9F8-2770D3373B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9D978AF2-B7BB-4E05-81F1-1A5DBD1CB4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D7AD4D45-C3AB-458E-B826-0FACBD0DF3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A6E15555-6738-463C-B7DF-86429F2F96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AE487172-B4C3-4D13-A562-EF0BA3DD96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08E66297-1295-432A-AA84-7BB2341C19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pic>
        <p:nvPicPr>
          <p:cNvPr id="4" name="Picture 4" descr="Diagram, icon&#10;&#10;Description automatically generated">
            <a:extLst>
              <a:ext uri="{FF2B5EF4-FFF2-40B4-BE49-F238E27FC236}">
                <a16:creationId xmlns:a16="http://schemas.microsoft.com/office/drawing/2014/main" id="{E6717A03-9338-4731-923D-E0D1CE69670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664679" y="2604687"/>
            <a:ext cx="5124328" cy="2869623"/>
          </a:xfrm>
          <a:prstGeom prst="rect">
            <a:avLst/>
          </a:prstGeom>
        </p:spPr>
      </p:pic>
      <p:sp>
        <p:nvSpPr>
          <p:cNvPr id="5" name="TextBox 4">
            <a:extLst>
              <a:ext uri="{FF2B5EF4-FFF2-40B4-BE49-F238E27FC236}">
                <a16:creationId xmlns:a16="http://schemas.microsoft.com/office/drawing/2014/main" id="{EC75182A-8D71-40EB-965A-FCE2B9E3D160}"/>
              </a:ext>
            </a:extLst>
          </p:cNvPr>
          <p:cNvSpPr txBox="1"/>
          <p:nvPr/>
        </p:nvSpPr>
        <p:spPr>
          <a:xfrm>
            <a:off x="9467539" y="527425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2637348128"/>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12" name="Freeform: Shape 7">
            <a:extLst>
              <a:ext uri="{FF2B5EF4-FFF2-40B4-BE49-F238E27FC236}">
                <a16:creationId xmlns:a16="http://schemas.microsoft.com/office/drawing/2014/main" id="{54309F57-B331-41A7-9154-15EC2AF45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845162" cy="6858000"/>
          </a:xfrm>
          <a:custGeom>
            <a:avLst/>
            <a:gdLst>
              <a:gd name="connsiteX0" fmla="*/ 0 w 8845162"/>
              <a:gd name="connsiteY0" fmla="*/ 0 h 6858000"/>
              <a:gd name="connsiteX1" fmla="*/ 6265248 w 8845162"/>
              <a:gd name="connsiteY1" fmla="*/ 0 h 6858000"/>
              <a:gd name="connsiteX2" fmla="*/ 7537703 w 8845162"/>
              <a:gd name="connsiteY2" fmla="*/ 0 h 6858000"/>
              <a:gd name="connsiteX3" fmla="*/ 8845162 w 8845162"/>
              <a:gd name="connsiteY3" fmla="*/ 0 h 6858000"/>
              <a:gd name="connsiteX4" fmla="*/ 8845162 w 8845162"/>
              <a:gd name="connsiteY4" fmla="*/ 6858000 h 6858000"/>
              <a:gd name="connsiteX5" fmla="*/ 7537703 w 8845162"/>
              <a:gd name="connsiteY5" fmla="*/ 6858000 h 6858000"/>
              <a:gd name="connsiteX6" fmla="*/ 6265248 w 8845162"/>
              <a:gd name="connsiteY6" fmla="*/ 6858000 h 6858000"/>
              <a:gd name="connsiteX7" fmla="*/ 20957 w 8845162"/>
              <a:gd name="connsiteY7" fmla="*/ 6858000 h 6858000"/>
              <a:gd name="connsiteX8" fmla="*/ 46002 w 8845162"/>
              <a:gd name="connsiteY8" fmla="*/ 6702325 h 6858000"/>
              <a:gd name="connsiteX9" fmla="*/ 69870 w 8845162"/>
              <a:gd name="connsiteY9" fmla="*/ 6547334 h 6858000"/>
              <a:gd name="connsiteX10" fmla="*/ 93234 w 8845162"/>
              <a:gd name="connsiteY10" fmla="*/ 6391658 h 6858000"/>
              <a:gd name="connsiteX11" fmla="*/ 113237 w 8845162"/>
              <a:gd name="connsiteY11" fmla="*/ 6235295 h 6858000"/>
              <a:gd name="connsiteX12" fmla="*/ 133409 w 8845162"/>
              <a:gd name="connsiteY12" fmla="*/ 6079619 h 6858000"/>
              <a:gd name="connsiteX13" fmla="*/ 152234 w 8845162"/>
              <a:gd name="connsiteY13" fmla="*/ 5923256 h 6858000"/>
              <a:gd name="connsiteX14" fmla="*/ 168370 w 8845162"/>
              <a:gd name="connsiteY14" fmla="*/ 5768951 h 6858000"/>
              <a:gd name="connsiteX15" fmla="*/ 183667 w 8845162"/>
              <a:gd name="connsiteY15" fmla="*/ 5612589 h 6858000"/>
              <a:gd name="connsiteX16" fmla="*/ 197619 w 8845162"/>
              <a:gd name="connsiteY16" fmla="*/ 5456912 h 6858000"/>
              <a:gd name="connsiteX17" fmla="*/ 209720 w 8845162"/>
              <a:gd name="connsiteY17" fmla="*/ 5303979 h 6858000"/>
              <a:gd name="connsiteX18" fmla="*/ 221823 w 8845162"/>
              <a:gd name="connsiteY18" fmla="*/ 5148988 h 6858000"/>
              <a:gd name="connsiteX19" fmla="*/ 231908 w 8845162"/>
              <a:gd name="connsiteY19" fmla="*/ 4996055 h 6858000"/>
              <a:gd name="connsiteX20" fmla="*/ 239808 w 8845162"/>
              <a:gd name="connsiteY20" fmla="*/ 4843121 h 6858000"/>
              <a:gd name="connsiteX21" fmla="*/ 248045 w 8845162"/>
              <a:gd name="connsiteY21" fmla="*/ 4690874 h 6858000"/>
              <a:gd name="connsiteX22" fmla="*/ 254936 w 8845162"/>
              <a:gd name="connsiteY22" fmla="*/ 4539998 h 6858000"/>
              <a:gd name="connsiteX23" fmla="*/ 259811 w 8845162"/>
              <a:gd name="connsiteY23" fmla="*/ 4390493 h 6858000"/>
              <a:gd name="connsiteX24" fmla="*/ 264014 w 8845162"/>
              <a:gd name="connsiteY24" fmla="*/ 4240989 h 6858000"/>
              <a:gd name="connsiteX25" fmla="*/ 268047 w 8845162"/>
              <a:gd name="connsiteY25" fmla="*/ 4092856 h 6858000"/>
              <a:gd name="connsiteX26" fmla="*/ 269897 w 8845162"/>
              <a:gd name="connsiteY26" fmla="*/ 3946781 h 6858000"/>
              <a:gd name="connsiteX27" fmla="*/ 271913 w 8845162"/>
              <a:gd name="connsiteY27" fmla="*/ 3800705 h 6858000"/>
              <a:gd name="connsiteX28" fmla="*/ 272922 w 8845162"/>
              <a:gd name="connsiteY28" fmla="*/ 3656687 h 6858000"/>
              <a:gd name="connsiteX29" fmla="*/ 271913 w 8845162"/>
              <a:gd name="connsiteY29" fmla="*/ 3514041 h 6858000"/>
              <a:gd name="connsiteX30" fmla="*/ 271913 w 8845162"/>
              <a:gd name="connsiteY30" fmla="*/ 3372766 h 6858000"/>
              <a:gd name="connsiteX31" fmla="*/ 269897 w 8845162"/>
              <a:gd name="connsiteY31" fmla="*/ 3232863 h 6858000"/>
              <a:gd name="connsiteX32" fmla="*/ 266871 w 8845162"/>
              <a:gd name="connsiteY32" fmla="*/ 3095703 h 6858000"/>
              <a:gd name="connsiteX33" fmla="*/ 264014 w 8845162"/>
              <a:gd name="connsiteY33" fmla="*/ 2959915 h 6858000"/>
              <a:gd name="connsiteX34" fmla="*/ 260820 w 8845162"/>
              <a:gd name="connsiteY34" fmla="*/ 2826869 h 6858000"/>
              <a:gd name="connsiteX35" fmla="*/ 255946 w 8845162"/>
              <a:gd name="connsiteY35" fmla="*/ 2694510 h 6858000"/>
              <a:gd name="connsiteX36" fmla="*/ 250734 w 8845162"/>
              <a:gd name="connsiteY36" fmla="*/ 2564209 h 6858000"/>
              <a:gd name="connsiteX37" fmla="*/ 246028 w 8845162"/>
              <a:gd name="connsiteY37" fmla="*/ 2436650 h 6858000"/>
              <a:gd name="connsiteX38" fmla="*/ 232749 w 8845162"/>
              <a:gd name="connsiteY38" fmla="*/ 2187704 h 6858000"/>
              <a:gd name="connsiteX39" fmla="*/ 218630 w 8845162"/>
              <a:gd name="connsiteY39" fmla="*/ 1949046 h 6858000"/>
              <a:gd name="connsiteX40" fmla="*/ 203837 w 8845162"/>
              <a:gd name="connsiteY40" fmla="*/ 1719989 h 6858000"/>
              <a:gd name="connsiteX41" fmla="*/ 187532 w 8845162"/>
              <a:gd name="connsiteY41" fmla="*/ 1503276 h 6858000"/>
              <a:gd name="connsiteX42" fmla="*/ 170555 w 8845162"/>
              <a:gd name="connsiteY42" fmla="*/ 1296164 h 6858000"/>
              <a:gd name="connsiteX43" fmla="*/ 152234 w 8845162"/>
              <a:gd name="connsiteY43" fmla="*/ 1104140 h 6858000"/>
              <a:gd name="connsiteX44" fmla="*/ 134248 w 8845162"/>
              <a:gd name="connsiteY44" fmla="*/ 923775 h 6858000"/>
              <a:gd name="connsiteX45" fmla="*/ 116263 w 8845162"/>
              <a:gd name="connsiteY45" fmla="*/ 757811 h 6858000"/>
              <a:gd name="connsiteX46" fmla="*/ 99286 w 8845162"/>
              <a:gd name="connsiteY46" fmla="*/ 605564 h 6858000"/>
              <a:gd name="connsiteX47" fmla="*/ 83149 w 8845162"/>
              <a:gd name="connsiteY47" fmla="*/ 470461 h 6858000"/>
              <a:gd name="connsiteX48" fmla="*/ 67853 w 8845162"/>
              <a:gd name="connsiteY48" fmla="*/ 348389 h 6858000"/>
              <a:gd name="connsiteX49" fmla="*/ 55078 w 8845162"/>
              <a:gd name="connsiteY49" fmla="*/ 245519 h 6858000"/>
              <a:gd name="connsiteX50" fmla="*/ 42976 w 8845162"/>
              <a:gd name="connsiteY50" fmla="*/ 159108 h 6858000"/>
              <a:gd name="connsiteX51" fmla="*/ 25662 w 8845162"/>
              <a:gd name="connsiteY51" fmla="*/ 40464 h 6858000"/>
              <a:gd name="connsiteX52" fmla="*/ 19779 w 8845162"/>
              <a:gd name="connsiteY52" fmla="*/ 2 h 6858000"/>
              <a:gd name="connsiteX53" fmla="*/ 26532 w 8845162"/>
              <a:gd name="connsiteY53" fmla="*/ 2 h 6858000"/>
              <a:gd name="connsiteX54" fmla="*/ 26532 w 8845162"/>
              <a:gd name="connsiteY54" fmla="*/ 1 h 6858000"/>
              <a:gd name="connsiteX55" fmla="*/ 0 w 8845162"/>
              <a:gd name="connsiteY5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8845162" h="6858000">
                <a:moveTo>
                  <a:pt x="0" y="0"/>
                </a:moveTo>
                <a:lnTo>
                  <a:pt x="6265248" y="0"/>
                </a:lnTo>
                <a:lnTo>
                  <a:pt x="7537703" y="0"/>
                </a:lnTo>
                <a:lnTo>
                  <a:pt x="8845162" y="0"/>
                </a:lnTo>
                <a:lnTo>
                  <a:pt x="8845162" y="6858000"/>
                </a:lnTo>
                <a:lnTo>
                  <a:pt x="7537703" y="6858000"/>
                </a:lnTo>
                <a:lnTo>
                  <a:pt x="6265248" y="6858000"/>
                </a:lnTo>
                <a:lnTo>
                  <a:pt x="20957" y="6858000"/>
                </a:lnTo>
                <a:lnTo>
                  <a:pt x="46002" y="6702325"/>
                </a:lnTo>
                <a:lnTo>
                  <a:pt x="69870" y="6547334"/>
                </a:lnTo>
                <a:lnTo>
                  <a:pt x="93234" y="6391658"/>
                </a:lnTo>
                <a:lnTo>
                  <a:pt x="113237" y="6235295"/>
                </a:lnTo>
                <a:lnTo>
                  <a:pt x="133409" y="6079619"/>
                </a:lnTo>
                <a:lnTo>
                  <a:pt x="152234" y="5923256"/>
                </a:lnTo>
                <a:lnTo>
                  <a:pt x="168370" y="5768951"/>
                </a:lnTo>
                <a:lnTo>
                  <a:pt x="183667" y="5612589"/>
                </a:lnTo>
                <a:lnTo>
                  <a:pt x="197619" y="5456912"/>
                </a:lnTo>
                <a:lnTo>
                  <a:pt x="209720" y="5303979"/>
                </a:lnTo>
                <a:lnTo>
                  <a:pt x="221823" y="5148988"/>
                </a:lnTo>
                <a:lnTo>
                  <a:pt x="231908" y="4996055"/>
                </a:lnTo>
                <a:lnTo>
                  <a:pt x="239808" y="4843121"/>
                </a:lnTo>
                <a:lnTo>
                  <a:pt x="248045" y="4690874"/>
                </a:lnTo>
                <a:lnTo>
                  <a:pt x="254936" y="4539998"/>
                </a:lnTo>
                <a:lnTo>
                  <a:pt x="259811" y="4390493"/>
                </a:lnTo>
                <a:lnTo>
                  <a:pt x="264014" y="4240989"/>
                </a:lnTo>
                <a:lnTo>
                  <a:pt x="268047" y="4092856"/>
                </a:lnTo>
                <a:lnTo>
                  <a:pt x="269897" y="3946781"/>
                </a:lnTo>
                <a:lnTo>
                  <a:pt x="271913" y="3800705"/>
                </a:lnTo>
                <a:lnTo>
                  <a:pt x="272922" y="3656687"/>
                </a:lnTo>
                <a:lnTo>
                  <a:pt x="271913" y="3514041"/>
                </a:lnTo>
                <a:lnTo>
                  <a:pt x="271913" y="3372766"/>
                </a:lnTo>
                <a:lnTo>
                  <a:pt x="269897" y="3232863"/>
                </a:lnTo>
                <a:lnTo>
                  <a:pt x="266871" y="3095703"/>
                </a:lnTo>
                <a:lnTo>
                  <a:pt x="264014" y="2959915"/>
                </a:lnTo>
                <a:lnTo>
                  <a:pt x="260820" y="2826869"/>
                </a:lnTo>
                <a:lnTo>
                  <a:pt x="255946" y="2694510"/>
                </a:lnTo>
                <a:lnTo>
                  <a:pt x="250734" y="2564209"/>
                </a:lnTo>
                <a:lnTo>
                  <a:pt x="246028" y="2436650"/>
                </a:lnTo>
                <a:lnTo>
                  <a:pt x="232749" y="2187704"/>
                </a:lnTo>
                <a:lnTo>
                  <a:pt x="218630" y="1949046"/>
                </a:lnTo>
                <a:lnTo>
                  <a:pt x="203837" y="1719989"/>
                </a:lnTo>
                <a:lnTo>
                  <a:pt x="187532" y="1503276"/>
                </a:lnTo>
                <a:lnTo>
                  <a:pt x="170555" y="1296164"/>
                </a:lnTo>
                <a:lnTo>
                  <a:pt x="152234" y="1104140"/>
                </a:lnTo>
                <a:lnTo>
                  <a:pt x="134248" y="923775"/>
                </a:lnTo>
                <a:lnTo>
                  <a:pt x="116263" y="757811"/>
                </a:lnTo>
                <a:lnTo>
                  <a:pt x="99286" y="605564"/>
                </a:lnTo>
                <a:lnTo>
                  <a:pt x="83149" y="470461"/>
                </a:lnTo>
                <a:lnTo>
                  <a:pt x="67853" y="348389"/>
                </a:lnTo>
                <a:lnTo>
                  <a:pt x="55078" y="245519"/>
                </a:lnTo>
                <a:lnTo>
                  <a:pt x="42976" y="159108"/>
                </a:lnTo>
                <a:lnTo>
                  <a:pt x="25662" y="40464"/>
                </a:lnTo>
                <a:lnTo>
                  <a:pt x="19779" y="2"/>
                </a:lnTo>
                <a:lnTo>
                  <a:pt x="26532" y="2"/>
                </a:lnTo>
                <a:lnTo>
                  <a:pt x="26532" y="1"/>
                </a:lnTo>
                <a:lnTo>
                  <a:pt x="0" y="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A41968-9560-4D49-9272-D2D2D8287FFC}"/>
              </a:ext>
            </a:extLst>
          </p:cNvPr>
          <p:cNvSpPr>
            <a:spLocks noGrp="1"/>
          </p:cNvSpPr>
          <p:nvPr>
            <p:ph type="title"/>
          </p:nvPr>
        </p:nvSpPr>
        <p:spPr>
          <a:xfrm>
            <a:off x="254480" y="126932"/>
            <a:ext cx="7402285" cy="1360714"/>
          </a:xfrm>
        </p:spPr>
        <p:txBody>
          <a:bodyPr>
            <a:normAutofit/>
          </a:bodyPr>
          <a:lstStyle/>
          <a:p>
            <a:r>
              <a:rPr lang="en-GB">
                <a:cs typeface="Calibri Light"/>
              </a:rPr>
              <a:t>Students disadvantages using technology</a:t>
            </a:r>
            <a:endParaRPr lang="en-GB"/>
          </a:p>
        </p:txBody>
      </p:sp>
      <p:sp>
        <p:nvSpPr>
          <p:cNvPr id="3" name="Content Placeholder 2">
            <a:extLst>
              <a:ext uri="{FF2B5EF4-FFF2-40B4-BE49-F238E27FC236}">
                <a16:creationId xmlns:a16="http://schemas.microsoft.com/office/drawing/2014/main" id="{B5B0E829-F1BE-4917-9105-01F59E2B7A20}"/>
              </a:ext>
            </a:extLst>
          </p:cNvPr>
          <p:cNvSpPr>
            <a:spLocks noGrp="1"/>
          </p:cNvSpPr>
          <p:nvPr>
            <p:ph idx="1"/>
          </p:nvPr>
        </p:nvSpPr>
        <p:spPr>
          <a:xfrm>
            <a:off x="81953" y="1300741"/>
            <a:ext cx="8509341" cy="5232410"/>
          </a:xfrm>
        </p:spPr>
        <p:txBody>
          <a:bodyPr>
            <a:normAutofit/>
          </a:bodyPr>
          <a:lstStyle/>
          <a:p>
            <a:pPr>
              <a:lnSpc>
                <a:spcPct val="90000"/>
              </a:lnSpc>
            </a:pPr>
            <a:r>
              <a:rPr lang="en-GB">
                <a:cs typeface="Calibri"/>
              </a:rPr>
              <a:t>As the popularity of online education continues to rise, many colleges and universities are interested in how to best deliver course content for online learners. This study explores the ways in which taking courses through an online medium impacts student engagement, utilizing data from the National Survey Of Student Engagement. Data was analysed using a series of ordinary least squares regression models, also controlling for relevant student and institutional characteristics. The results indicated numerous significant relationships between taking online courses and student engagement for both first-year students and seniors. Those  students taking greater numbers of online courses were more likely to engage in quantitative reasoning. However they are less likely to engage in collaborative learning, student-faculty interactions, and discussions with divers others, compared to their more traditional classroom counterparts. The students with greater number of online courses also reported less exposure to effective teaching practices and lower quality of interactions.</a:t>
            </a:r>
          </a:p>
          <a:p>
            <a:pPr>
              <a:lnSpc>
                <a:spcPct val="90000"/>
              </a:lnSpc>
              <a:buClr>
                <a:srgbClr val="FFFFFF"/>
              </a:buClr>
            </a:pPr>
            <a:r>
              <a:rPr lang="en-GB" err="1">
                <a:cs typeface="Calibri"/>
              </a:rPr>
              <a:t>Allen,E</a:t>
            </a:r>
            <a:r>
              <a:rPr lang="en-GB">
                <a:cs typeface="Calibri"/>
              </a:rPr>
              <a:t>., &amp; Seaman, J. (2013).</a:t>
            </a:r>
            <a:r>
              <a:rPr lang="en-GB" i="1">
                <a:cs typeface="Calibri"/>
              </a:rPr>
              <a:t> Changing course : Ten years of tracking online education in the United States. </a:t>
            </a:r>
            <a:r>
              <a:rPr lang="en-GB">
                <a:cs typeface="Calibri"/>
              </a:rPr>
              <a:t>Babson Park , MA: Babson Survey Research group.</a:t>
            </a:r>
          </a:p>
        </p:txBody>
      </p:sp>
      <p:sp>
        <p:nvSpPr>
          <p:cNvPr id="4" name="TextBox 3">
            <a:extLst>
              <a:ext uri="{FF2B5EF4-FFF2-40B4-BE49-F238E27FC236}">
                <a16:creationId xmlns:a16="http://schemas.microsoft.com/office/drawing/2014/main" id="{2F100093-67E4-454F-B1C7-E25A6DDABA7B}"/>
              </a:ext>
            </a:extLst>
          </p:cNvPr>
          <p:cNvSpPr txBox="1"/>
          <p:nvPr/>
        </p:nvSpPr>
        <p:spPr>
          <a:xfrm>
            <a:off x="9080739" y="6349042"/>
            <a:ext cx="328953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cs typeface="Calibri"/>
              </a:rPr>
              <a:t>Elisa Chinta</a:t>
            </a:r>
          </a:p>
        </p:txBody>
      </p:sp>
    </p:spTree>
    <p:extLst>
      <p:ext uri="{BB962C8B-B14F-4D97-AF65-F5344CB8AC3E}">
        <p14:creationId xmlns:p14="http://schemas.microsoft.com/office/powerpoint/2010/main" val="3801281854"/>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1DD67-E1E6-4584-B9FF-D4E0591043C0}"/>
              </a:ext>
            </a:extLst>
          </p:cNvPr>
          <p:cNvSpPr>
            <a:spLocks noGrp="1"/>
          </p:cNvSpPr>
          <p:nvPr>
            <p:ph type="title"/>
          </p:nvPr>
        </p:nvSpPr>
        <p:spPr>
          <a:xfrm>
            <a:off x="825909" y="808055"/>
            <a:ext cx="3979205" cy="1453363"/>
          </a:xfrm>
        </p:spPr>
        <p:txBody>
          <a:bodyPr>
            <a:normAutofit/>
          </a:bodyPr>
          <a:lstStyle/>
          <a:p>
            <a:pPr>
              <a:lnSpc>
                <a:spcPct val="90000"/>
              </a:lnSpc>
            </a:pPr>
            <a:r>
              <a:rPr lang="en-GB" sz="3300">
                <a:cs typeface="Calibri Light"/>
              </a:rPr>
              <a:t>Disadvantages for staff and students using technology</a:t>
            </a:r>
            <a:endParaRPr lang="en-GB" sz="3300"/>
          </a:p>
        </p:txBody>
      </p:sp>
      <p:sp>
        <p:nvSpPr>
          <p:cNvPr id="3" name="Content Placeholder 2">
            <a:extLst>
              <a:ext uri="{FF2B5EF4-FFF2-40B4-BE49-F238E27FC236}">
                <a16:creationId xmlns:a16="http://schemas.microsoft.com/office/drawing/2014/main" id="{E9D555D4-E480-4B4E-B501-3CFE64C75DC3}"/>
              </a:ext>
            </a:extLst>
          </p:cNvPr>
          <p:cNvSpPr>
            <a:spLocks noGrp="1"/>
          </p:cNvSpPr>
          <p:nvPr>
            <p:ph idx="1"/>
          </p:nvPr>
        </p:nvSpPr>
        <p:spPr>
          <a:xfrm>
            <a:off x="802178" y="2261420"/>
            <a:ext cx="4002936" cy="3637935"/>
          </a:xfrm>
        </p:spPr>
        <p:txBody>
          <a:bodyPr>
            <a:normAutofit/>
          </a:bodyPr>
          <a:lstStyle/>
          <a:p>
            <a:pPr marL="342900" indent="-342900">
              <a:lnSpc>
                <a:spcPct val="90000"/>
              </a:lnSpc>
              <a:buAutoNum type="arabicPeriod"/>
            </a:pPr>
            <a:r>
              <a:rPr lang="en-GB" sz="1700">
                <a:cs typeface="Calibri" panose="020F0502020204030204"/>
              </a:rPr>
              <a:t>Some technological devices emit radiation which could be dangerous to the environment of our health.</a:t>
            </a:r>
          </a:p>
          <a:p>
            <a:pPr marL="342900" indent="-342900">
              <a:lnSpc>
                <a:spcPct val="90000"/>
              </a:lnSpc>
              <a:buClr>
                <a:srgbClr val="FFFFFF"/>
              </a:buClr>
              <a:buAutoNum type="arabicPeriod"/>
            </a:pPr>
            <a:r>
              <a:rPr lang="en-GB" sz="1700">
                <a:cs typeface="Calibri" panose="020F0502020204030204"/>
              </a:rPr>
              <a:t>Technology can be used in the wrong  way to cause harm</a:t>
            </a:r>
          </a:p>
          <a:p>
            <a:pPr marL="342900" indent="-342900">
              <a:lnSpc>
                <a:spcPct val="90000"/>
              </a:lnSpc>
              <a:buClr>
                <a:srgbClr val="FFFFFF"/>
              </a:buClr>
              <a:buAutoNum type="arabicPeriod"/>
            </a:pPr>
            <a:r>
              <a:rPr lang="en-GB" sz="1700">
                <a:cs typeface="Calibri" panose="020F0502020204030204"/>
              </a:rPr>
              <a:t>Reliance in technology means mankind if forgetting the natural techniques developed by our forefathers </a:t>
            </a:r>
          </a:p>
          <a:p>
            <a:pPr marL="342900" indent="-342900">
              <a:lnSpc>
                <a:spcPct val="90000"/>
              </a:lnSpc>
              <a:buClr>
                <a:srgbClr val="FFFFFF"/>
              </a:buClr>
              <a:buAutoNum type="arabicPeriod"/>
            </a:pPr>
            <a:r>
              <a:rPr lang="en-GB" sz="1700">
                <a:cs typeface="Calibri" panose="020F0502020204030204"/>
              </a:rPr>
              <a:t>It provides accurate as well as inaccurate information</a:t>
            </a:r>
          </a:p>
          <a:p>
            <a:pPr marL="342900" indent="-342900">
              <a:lnSpc>
                <a:spcPct val="90000"/>
              </a:lnSpc>
              <a:buClr>
                <a:srgbClr val="FFFFFF"/>
              </a:buClr>
              <a:buAutoNum type="arabicPeriod"/>
            </a:pPr>
            <a:r>
              <a:rPr lang="en-GB" sz="1700">
                <a:cs typeface="Calibri" panose="020F0502020204030204"/>
              </a:rPr>
              <a:t>It fosters isolation because it separates students from talking face -to -face.</a:t>
            </a:r>
          </a:p>
        </p:txBody>
      </p:sp>
      <p:pic>
        <p:nvPicPr>
          <p:cNvPr id="4" name="Picture 4" descr="A picture containing text, silhouette, vector graphics&#10;&#10;Description automatically generated">
            <a:extLst>
              <a:ext uri="{FF2B5EF4-FFF2-40B4-BE49-F238E27FC236}">
                <a16:creationId xmlns:a16="http://schemas.microsoft.com/office/drawing/2014/main" id="{E22D176A-5C1A-4743-8740-24B7471DE82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289752" y="1062037"/>
            <a:ext cx="6095593" cy="457169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5" name="TextBox 4">
            <a:extLst>
              <a:ext uri="{FF2B5EF4-FFF2-40B4-BE49-F238E27FC236}">
                <a16:creationId xmlns:a16="http://schemas.microsoft.com/office/drawing/2014/main" id="{CD5E752C-3382-4140-98F1-E7A3A6AE0AAE}"/>
              </a:ext>
            </a:extLst>
          </p:cNvPr>
          <p:cNvSpPr txBox="1"/>
          <p:nvPr/>
        </p:nvSpPr>
        <p:spPr>
          <a:xfrm>
            <a:off x="9051053" y="5433676"/>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a:t>
            </a:r>
            <a:r>
              <a:rPr lang="en-US" sz="700">
                <a:solidFill>
                  <a:srgbClr val="FFFFFF"/>
                </a:solidFill>
              </a:rPr>
              <a:t>.</a:t>
            </a:r>
          </a:p>
        </p:txBody>
      </p:sp>
      <p:sp>
        <p:nvSpPr>
          <p:cNvPr id="7" name="TextBox 6">
            <a:extLst>
              <a:ext uri="{FF2B5EF4-FFF2-40B4-BE49-F238E27FC236}">
                <a16:creationId xmlns:a16="http://schemas.microsoft.com/office/drawing/2014/main" id="{767CC3C1-FE39-4A2A-96E3-F809507930E9}"/>
              </a:ext>
            </a:extLst>
          </p:cNvPr>
          <p:cNvSpPr txBox="1"/>
          <p:nvPr/>
        </p:nvSpPr>
        <p:spPr>
          <a:xfrm>
            <a:off x="9051985" y="620526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Elisa Chinta</a:t>
            </a:r>
          </a:p>
        </p:txBody>
      </p:sp>
    </p:spTree>
    <p:extLst>
      <p:ext uri="{BB962C8B-B14F-4D97-AF65-F5344CB8AC3E}">
        <p14:creationId xmlns:p14="http://schemas.microsoft.com/office/powerpoint/2010/main" val="10132987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306D2-0BF7-464F-A10B-4490A2164E6B}"/>
              </a:ext>
            </a:extLst>
          </p:cNvPr>
          <p:cNvSpPr>
            <a:spLocks noGrp="1"/>
          </p:cNvSpPr>
          <p:nvPr>
            <p:ph type="title"/>
          </p:nvPr>
        </p:nvSpPr>
        <p:spPr/>
        <p:txBody>
          <a:bodyPr/>
          <a:lstStyle/>
          <a:p>
            <a:r>
              <a:rPr lang="en-GB"/>
              <a:t>Rationale </a:t>
            </a:r>
          </a:p>
        </p:txBody>
      </p:sp>
      <p:sp>
        <p:nvSpPr>
          <p:cNvPr id="4" name="TextBox 3">
            <a:extLst>
              <a:ext uri="{FF2B5EF4-FFF2-40B4-BE49-F238E27FC236}">
                <a16:creationId xmlns:a16="http://schemas.microsoft.com/office/drawing/2014/main" id="{C1F7A53A-EBFD-4055-A9AE-AB4CE4C3D946}"/>
              </a:ext>
            </a:extLst>
          </p:cNvPr>
          <p:cNvSpPr txBox="1"/>
          <p:nvPr/>
        </p:nvSpPr>
        <p:spPr>
          <a:xfrm>
            <a:off x="181155" y="2078967"/>
            <a:ext cx="11470255"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I think it is important that we all get use to technology, because it is such a big thing now. Using technology helps us to have a better understanding of the topic you are studying. Due to having access to: videos, articles, </a:t>
            </a:r>
            <a:r>
              <a:rPr lang="en-GB" err="1">
                <a:cs typeface="Calibri"/>
              </a:rPr>
              <a:t>ebooks</a:t>
            </a:r>
            <a:r>
              <a:rPr lang="en-GB">
                <a:cs typeface="Calibri"/>
              </a:rPr>
              <a:t>, emails, O365 and MS Teams. All these things and more, help us to be able to collaborate with  staff and  are able to communicate and collaborate with us.</a:t>
            </a:r>
            <a:endParaRPr lang="en-GB"/>
          </a:p>
          <a:p>
            <a:endParaRPr lang="en-GB"/>
          </a:p>
          <a:p>
            <a:r>
              <a:rPr lang="en-GB"/>
              <a:t>Students are learning how to use technology from a younger age. Technology is helping students to be able to engage with students and staff members, which will help them to be to be more confident collaborating work with staff.</a:t>
            </a:r>
            <a:endParaRPr lang="en-GB">
              <a:cs typeface="Calibri"/>
            </a:endParaRPr>
          </a:p>
          <a:p>
            <a:r>
              <a:rPr lang="en-GB"/>
              <a:t>(In the digital age, schools are central part of a nationwide effort to make access to technology more equitable, so people have the opportunity to engage with technologies that are essential to modern day life.) </a:t>
            </a:r>
            <a:r>
              <a:rPr lang="en-GB" err="1"/>
              <a:t>Rafalow</a:t>
            </a:r>
            <a:r>
              <a:rPr lang="en-GB"/>
              <a:t> MH 2020</a:t>
            </a:r>
          </a:p>
        </p:txBody>
      </p:sp>
      <p:sp>
        <p:nvSpPr>
          <p:cNvPr id="7" name="TextBox 6">
            <a:extLst>
              <a:ext uri="{FF2B5EF4-FFF2-40B4-BE49-F238E27FC236}">
                <a16:creationId xmlns:a16="http://schemas.microsoft.com/office/drawing/2014/main" id="{E42D981F-C360-4173-A521-EADC064207DB}"/>
              </a:ext>
            </a:extLst>
          </p:cNvPr>
          <p:cNvSpPr txBox="1"/>
          <p:nvPr/>
        </p:nvSpPr>
        <p:spPr>
          <a:xfrm>
            <a:off x="181155" y="4753155"/>
            <a:ext cx="1128335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t>
            </a:r>
            <a:r>
              <a:rPr lang="en-GB" err="1"/>
              <a:t>Kolbaek</a:t>
            </a:r>
            <a:r>
              <a:rPr lang="en-GB"/>
              <a:t>, D. states: Can find good resources online that identify the new practices and techniques for leading, knowledge sharing, and learning through the use of online collaboration.</a:t>
            </a:r>
          </a:p>
          <a:p>
            <a:r>
              <a:rPr lang="en-GB" err="1">
                <a:cs typeface="Calibri"/>
              </a:rPr>
              <a:t>Kolbaeck</a:t>
            </a:r>
            <a:r>
              <a:rPr lang="en-GB">
                <a:cs typeface="Calibri"/>
              </a:rPr>
              <a:t> tells us that technology is good to find resources, we need resources to be able to find out information to educate us.  </a:t>
            </a:r>
          </a:p>
        </p:txBody>
      </p:sp>
      <p:sp>
        <p:nvSpPr>
          <p:cNvPr id="8" name="TextBox 7">
            <a:extLst>
              <a:ext uri="{FF2B5EF4-FFF2-40B4-BE49-F238E27FC236}">
                <a16:creationId xmlns:a16="http://schemas.microsoft.com/office/drawing/2014/main" id="{193DD127-20DD-4046-B246-2904B0820BB9}"/>
              </a:ext>
            </a:extLst>
          </p:cNvPr>
          <p:cNvSpPr txBox="1"/>
          <p:nvPr/>
        </p:nvSpPr>
        <p:spPr>
          <a:xfrm>
            <a:off x="181156" y="4753155"/>
            <a:ext cx="11470254" cy="2037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9E56F916-06EE-48A7-95D3-717B2097C870}"/>
              </a:ext>
            </a:extLst>
          </p:cNvPr>
          <p:cNvSpPr txBox="1"/>
          <p:nvPr/>
        </p:nvSpPr>
        <p:spPr>
          <a:xfrm>
            <a:off x="9267645" y="632028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Serena Bailey</a:t>
            </a:r>
          </a:p>
        </p:txBody>
      </p:sp>
    </p:spTree>
    <p:extLst>
      <p:ext uri="{BB962C8B-B14F-4D97-AF65-F5344CB8AC3E}">
        <p14:creationId xmlns:p14="http://schemas.microsoft.com/office/powerpoint/2010/main" val="14888312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F7A78-2BDC-447E-A879-F0F9A0EDE63D}"/>
              </a:ext>
            </a:extLst>
          </p:cNvPr>
          <p:cNvSpPr>
            <a:spLocks noGrp="1"/>
          </p:cNvSpPr>
          <p:nvPr>
            <p:ph type="title"/>
          </p:nvPr>
        </p:nvSpPr>
        <p:spPr>
          <a:xfrm>
            <a:off x="94741" y="202879"/>
            <a:ext cx="8534400" cy="1507067"/>
          </a:xfrm>
        </p:spPr>
        <p:txBody>
          <a:bodyPr/>
          <a:lstStyle/>
          <a:p>
            <a:r>
              <a:rPr lang="en-GB"/>
              <a:t>Proposed methods!</a:t>
            </a:r>
          </a:p>
        </p:txBody>
      </p:sp>
      <p:graphicFrame>
        <p:nvGraphicFramePr>
          <p:cNvPr id="56" name="Content Placeholder 2">
            <a:extLst>
              <a:ext uri="{FF2B5EF4-FFF2-40B4-BE49-F238E27FC236}">
                <a16:creationId xmlns:a16="http://schemas.microsoft.com/office/drawing/2014/main" id="{6BC79C7B-43B7-4072-B960-863E0E19FFBF}"/>
              </a:ext>
            </a:extLst>
          </p:cNvPr>
          <p:cNvGraphicFramePr>
            <a:graphicFrameLocks noGrp="1"/>
          </p:cNvGraphicFramePr>
          <p:nvPr>
            <p:ph idx="1"/>
            <p:extLst>
              <p:ext uri="{D42A27DB-BD31-4B8C-83A1-F6EECF244321}">
                <p14:modId xmlns:p14="http://schemas.microsoft.com/office/powerpoint/2010/main" val="1593908623"/>
              </p:ext>
            </p:extLst>
          </p:nvPr>
        </p:nvGraphicFramePr>
        <p:xfrm>
          <a:off x="4350474" y="925268"/>
          <a:ext cx="7723974" cy="575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4" name="Diagram 4">
            <a:extLst>
              <a:ext uri="{FF2B5EF4-FFF2-40B4-BE49-F238E27FC236}">
                <a16:creationId xmlns:a16="http://schemas.microsoft.com/office/drawing/2014/main" id="{8B1CEA90-5068-4117-B7A5-53C85BA84FCA}"/>
              </a:ext>
            </a:extLst>
          </p:cNvPr>
          <p:cNvGraphicFramePr/>
          <p:nvPr>
            <p:extLst>
              <p:ext uri="{D42A27DB-BD31-4B8C-83A1-F6EECF244321}">
                <p14:modId xmlns:p14="http://schemas.microsoft.com/office/powerpoint/2010/main" val="2463639495"/>
              </p:ext>
            </p:extLst>
          </p:nvPr>
        </p:nvGraphicFramePr>
        <p:xfrm>
          <a:off x="-5866" y="1327832"/>
          <a:ext cx="4460317" cy="288904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5" name="Picture 35">
            <a:extLst>
              <a:ext uri="{FF2B5EF4-FFF2-40B4-BE49-F238E27FC236}">
                <a16:creationId xmlns:a16="http://schemas.microsoft.com/office/drawing/2014/main" id="{CCCB9EBF-28AB-4CB5-9929-236DCFDA3874}"/>
              </a:ext>
            </a:extLst>
          </p:cNvPr>
          <p:cNvPicPr>
            <a:picLocks noChangeAspect="1"/>
          </p:cNvPicPr>
          <p:nvPr/>
        </p:nvPicPr>
        <p:blipFill>
          <a:blip r:embed="rId12">
            <a:extLst>
              <a:ext uri="{837473B0-CC2E-450A-ABE3-18F120FF3D39}">
                <a1611:picAttrSrcUrl xmlns:a1611="http://schemas.microsoft.com/office/drawing/2016/11/main" r:id="rId13"/>
              </a:ext>
            </a:extLst>
          </a:blip>
          <a:stretch>
            <a:fillRect/>
          </a:stretch>
        </p:blipFill>
        <p:spPr>
          <a:xfrm>
            <a:off x="27407" y="4297124"/>
            <a:ext cx="3855827" cy="2548206"/>
          </a:xfrm>
          <a:prstGeom prst="rect">
            <a:avLst/>
          </a:prstGeom>
        </p:spPr>
      </p:pic>
      <p:sp>
        <p:nvSpPr>
          <p:cNvPr id="48" name="TextBox 47">
            <a:extLst>
              <a:ext uri="{FF2B5EF4-FFF2-40B4-BE49-F238E27FC236}">
                <a16:creationId xmlns:a16="http://schemas.microsoft.com/office/drawing/2014/main" id="{AE5D9F0D-AF16-475D-8680-538C93014919}"/>
              </a:ext>
            </a:extLst>
          </p:cNvPr>
          <p:cNvSpPr txBox="1"/>
          <p:nvPr/>
        </p:nvSpPr>
        <p:spPr>
          <a:xfrm>
            <a:off x="9051985" y="6478439"/>
            <a:ext cx="42959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Serena Bailey </a:t>
            </a:r>
          </a:p>
        </p:txBody>
      </p:sp>
    </p:spTree>
    <p:extLst>
      <p:ext uri="{BB962C8B-B14F-4D97-AF65-F5344CB8AC3E}">
        <p14:creationId xmlns:p14="http://schemas.microsoft.com/office/powerpoint/2010/main" val="29801559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18899-C1B6-4D6B-9861-1B05B4867765}"/>
              </a:ext>
            </a:extLst>
          </p:cNvPr>
          <p:cNvSpPr>
            <a:spLocks noGrp="1"/>
          </p:cNvSpPr>
          <p:nvPr>
            <p:ph type="title"/>
          </p:nvPr>
        </p:nvSpPr>
        <p:spPr/>
        <p:txBody>
          <a:bodyPr/>
          <a:lstStyle/>
          <a:p>
            <a:r>
              <a:rPr lang="en-GB">
                <a:cs typeface="Calibri Light"/>
              </a:rPr>
              <a:t>Proposed methods</a:t>
            </a:r>
            <a:endParaRPr lang="en-GB"/>
          </a:p>
        </p:txBody>
      </p:sp>
      <p:graphicFrame>
        <p:nvGraphicFramePr>
          <p:cNvPr id="4" name="Diagram 4">
            <a:extLst>
              <a:ext uri="{FF2B5EF4-FFF2-40B4-BE49-F238E27FC236}">
                <a16:creationId xmlns:a16="http://schemas.microsoft.com/office/drawing/2014/main" id="{7D38C4DC-14B4-4A55-B401-3C378A9FA717}"/>
              </a:ext>
            </a:extLst>
          </p:cNvPr>
          <p:cNvGraphicFramePr>
            <a:graphicFrameLocks noGrp="1"/>
          </p:cNvGraphicFramePr>
          <p:nvPr>
            <p:ph idx="1"/>
            <p:extLst>
              <p:ext uri="{D42A27DB-BD31-4B8C-83A1-F6EECF244321}">
                <p14:modId xmlns:p14="http://schemas.microsoft.com/office/powerpoint/2010/main" val="1880327287"/>
              </p:ext>
            </p:extLst>
          </p:nvPr>
        </p:nvGraphicFramePr>
        <p:xfrm>
          <a:off x="1505309" y="2710882"/>
          <a:ext cx="8305501" cy="37560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82" name="TextBox 981">
            <a:extLst>
              <a:ext uri="{FF2B5EF4-FFF2-40B4-BE49-F238E27FC236}">
                <a16:creationId xmlns:a16="http://schemas.microsoft.com/office/drawing/2014/main" id="{B36A3BB8-42A1-4C78-999F-5370C5C01B22}"/>
              </a:ext>
            </a:extLst>
          </p:cNvPr>
          <p:cNvSpPr txBox="1"/>
          <p:nvPr/>
        </p:nvSpPr>
        <p:spPr>
          <a:xfrm>
            <a:off x="813759" y="1834552"/>
            <a:ext cx="479916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r>
              <a:rPr lang="en-GB" sz="2400" b="1">
                <a:cs typeface="Calibri"/>
              </a:rPr>
              <a:t>Are staff and students confident in using technology to collaborate?</a:t>
            </a:r>
            <a:endParaRPr lang="en-US"/>
          </a:p>
        </p:txBody>
      </p:sp>
      <p:sp>
        <p:nvSpPr>
          <p:cNvPr id="991" name="TextBox 990">
            <a:extLst>
              <a:ext uri="{FF2B5EF4-FFF2-40B4-BE49-F238E27FC236}">
                <a16:creationId xmlns:a16="http://schemas.microsoft.com/office/drawing/2014/main" id="{64BEC08F-1C00-432B-A7F9-6CB2193493CF}"/>
              </a:ext>
            </a:extLst>
          </p:cNvPr>
          <p:cNvSpPr txBox="1"/>
          <p:nvPr/>
        </p:nvSpPr>
        <p:spPr>
          <a:xfrm>
            <a:off x="9108596" y="6405653"/>
            <a:ext cx="323203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Danielle Dimmock</a:t>
            </a:r>
          </a:p>
        </p:txBody>
      </p:sp>
      <p:pic>
        <p:nvPicPr>
          <p:cNvPr id="12" name="Picture 12" descr="A picture containing text, dryer&#10;&#10;Description automatically generated">
            <a:extLst>
              <a:ext uri="{FF2B5EF4-FFF2-40B4-BE49-F238E27FC236}">
                <a16:creationId xmlns:a16="http://schemas.microsoft.com/office/drawing/2014/main" id="{3291E620-168D-4D70-9D3D-74BA90695357}"/>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9008853" y="346494"/>
            <a:ext cx="2743200" cy="2743200"/>
          </a:xfrm>
          <a:prstGeom prst="rect">
            <a:avLst/>
          </a:prstGeom>
        </p:spPr>
      </p:pic>
    </p:spTree>
    <p:extLst>
      <p:ext uri="{BB962C8B-B14F-4D97-AF65-F5344CB8AC3E}">
        <p14:creationId xmlns:p14="http://schemas.microsoft.com/office/powerpoint/2010/main" val="12279500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66C1C8-4399-4F8B-A815-D9BD391C7333}"/>
              </a:ext>
            </a:extLst>
          </p:cNvPr>
          <p:cNvSpPr>
            <a:spLocks noGrp="1"/>
          </p:cNvSpPr>
          <p:nvPr>
            <p:ph idx="1"/>
          </p:nvPr>
        </p:nvSpPr>
        <p:spPr>
          <a:xfrm>
            <a:off x="125084" y="71727"/>
            <a:ext cx="3489086" cy="3649133"/>
          </a:xfrm>
        </p:spPr>
        <p:txBody>
          <a:bodyPr/>
          <a:lstStyle/>
          <a:p>
            <a:r>
              <a:rPr lang="en-GB">
                <a:cs typeface="Calibri"/>
              </a:rPr>
              <a:t>Responses </a:t>
            </a:r>
          </a:p>
          <a:p>
            <a:pPr>
              <a:buClr>
                <a:srgbClr val="FFFFFF"/>
              </a:buClr>
            </a:pPr>
            <a:r>
              <a:rPr lang="en-GB">
                <a:cs typeface="Calibri"/>
              </a:rPr>
              <a:t>Definitely </a:t>
            </a:r>
          </a:p>
          <a:p>
            <a:pPr>
              <a:buClr>
                <a:srgbClr val="FFFFFF"/>
              </a:buClr>
            </a:pPr>
            <a:r>
              <a:rPr lang="en-GB">
                <a:cs typeface="Calibri"/>
              </a:rPr>
              <a:t>Yes, sometimes</a:t>
            </a:r>
          </a:p>
          <a:p>
            <a:pPr>
              <a:buClr>
                <a:srgbClr val="FFFFFF"/>
              </a:buClr>
            </a:pPr>
            <a:r>
              <a:rPr lang="en-GB">
                <a:cs typeface="Calibri"/>
              </a:rPr>
              <a:t>Possibly</a:t>
            </a:r>
          </a:p>
          <a:p>
            <a:pPr>
              <a:buClr>
                <a:srgbClr val="FFFFFF"/>
              </a:buClr>
            </a:pPr>
            <a:r>
              <a:rPr lang="en-GB">
                <a:cs typeface="Calibri"/>
              </a:rPr>
              <a:t>Not really </a:t>
            </a:r>
          </a:p>
          <a:p>
            <a:pPr>
              <a:buClr>
                <a:srgbClr val="FFFFFF"/>
              </a:buClr>
            </a:pPr>
            <a:r>
              <a:rPr lang="en-GB">
                <a:cs typeface="Calibri"/>
              </a:rPr>
              <a:t>No</a:t>
            </a:r>
          </a:p>
          <a:p>
            <a:pPr>
              <a:buClr>
                <a:srgbClr val="FFFFFF"/>
              </a:buClr>
            </a:pPr>
            <a:endParaRPr lang="en-GB">
              <a:cs typeface="Calibri"/>
            </a:endParaRPr>
          </a:p>
          <a:p>
            <a:pPr>
              <a:buClr>
                <a:srgbClr val="FFFFFF"/>
              </a:buClr>
            </a:pPr>
            <a:endParaRPr lang="en-GB">
              <a:cs typeface="Calibri"/>
            </a:endParaRPr>
          </a:p>
        </p:txBody>
      </p:sp>
      <p:sp>
        <p:nvSpPr>
          <p:cNvPr id="4" name="TextBox 3">
            <a:extLst>
              <a:ext uri="{FF2B5EF4-FFF2-40B4-BE49-F238E27FC236}">
                <a16:creationId xmlns:a16="http://schemas.microsoft.com/office/drawing/2014/main" id="{5A8176AD-D02F-4BAD-A529-B85F6F414DE8}"/>
              </a:ext>
            </a:extLst>
          </p:cNvPr>
          <p:cNvSpPr txBox="1"/>
          <p:nvPr/>
        </p:nvSpPr>
        <p:spPr>
          <a:xfrm>
            <a:off x="3459192" y="497457"/>
            <a:ext cx="679761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5"/>
            <a:r>
              <a:rPr lang="en-GB" sz="2400" b="1" u="sng">
                <a:cs typeface="Calibri"/>
              </a:rPr>
              <a:t>Age based response</a:t>
            </a:r>
          </a:p>
        </p:txBody>
      </p:sp>
      <p:graphicFrame>
        <p:nvGraphicFramePr>
          <p:cNvPr id="6" name="Diagram 6">
            <a:extLst>
              <a:ext uri="{FF2B5EF4-FFF2-40B4-BE49-F238E27FC236}">
                <a16:creationId xmlns:a16="http://schemas.microsoft.com/office/drawing/2014/main" id="{37E85D97-E16C-4CF7-9DC4-19FF9FBF3C20}"/>
              </a:ext>
            </a:extLst>
          </p:cNvPr>
          <p:cNvGraphicFramePr/>
          <p:nvPr>
            <p:extLst>
              <p:ext uri="{D42A27DB-BD31-4B8C-83A1-F6EECF244321}">
                <p14:modId xmlns:p14="http://schemas.microsoft.com/office/powerpoint/2010/main" val="632016250"/>
              </p:ext>
            </p:extLst>
          </p:nvPr>
        </p:nvGraphicFramePr>
        <p:xfrm>
          <a:off x="-819510" y="2678502"/>
          <a:ext cx="4572000" cy="365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95" name="Diagram 395">
            <a:extLst>
              <a:ext uri="{FF2B5EF4-FFF2-40B4-BE49-F238E27FC236}">
                <a16:creationId xmlns:a16="http://schemas.microsoft.com/office/drawing/2014/main" id="{C30BF406-693D-4610-B67D-56C7318D8BD2}"/>
              </a:ext>
            </a:extLst>
          </p:cNvPr>
          <p:cNvGraphicFramePr/>
          <p:nvPr>
            <p:extLst>
              <p:ext uri="{D42A27DB-BD31-4B8C-83A1-F6EECF244321}">
                <p14:modId xmlns:p14="http://schemas.microsoft.com/office/powerpoint/2010/main" val="317992477"/>
              </p:ext>
            </p:extLst>
          </p:nvPr>
        </p:nvGraphicFramePr>
        <p:xfrm>
          <a:off x="1380227" y="2678502"/>
          <a:ext cx="4572000" cy="36576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674" name="Diagram 674">
            <a:extLst>
              <a:ext uri="{FF2B5EF4-FFF2-40B4-BE49-F238E27FC236}">
                <a16:creationId xmlns:a16="http://schemas.microsoft.com/office/drawing/2014/main" id="{96754549-470B-4F9E-AEDE-8DB9E6AD7672}"/>
              </a:ext>
            </a:extLst>
          </p:cNvPr>
          <p:cNvGraphicFramePr/>
          <p:nvPr>
            <p:extLst>
              <p:ext uri="{D42A27DB-BD31-4B8C-83A1-F6EECF244321}">
                <p14:modId xmlns:p14="http://schemas.microsoft.com/office/powerpoint/2010/main" val="3083334567"/>
              </p:ext>
            </p:extLst>
          </p:nvPr>
        </p:nvGraphicFramePr>
        <p:xfrm>
          <a:off x="3968151" y="2678502"/>
          <a:ext cx="4572000" cy="3657600"/>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093" name="Diagram 1093">
            <a:extLst>
              <a:ext uri="{FF2B5EF4-FFF2-40B4-BE49-F238E27FC236}">
                <a16:creationId xmlns:a16="http://schemas.microsoft.com/office/drawing/2014/main" id="{7D135052-09D6-4D33-8C2E-453511F06B87}"/>
              </a:ext>
            </a:extLst>
          </p:cNvPr>
          <p:cNvGraphicFramePr/>
          <p:nvPr>
            <p:extLst>
              <p:ext uri="{D42A27DB-BD31-4B8C-83A1-F6EECF244321}">
                <p14:modId xmlns:p14="http://schemas.microsoft.com/office/powerpoint/2010/main" val="3473418155"/>
              </p:ext>
            </p:extLst>
          </p:nvPr>
        </p:nvGraphicFramePr>
        <p:xfrm>
          <a:off x="6642340" y="2678502"/>
          <a:ext cx="4572000" cy="3657600"/>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
        <p:nvSpPr>
          <p:cNvPr id="1474" name="TextBox 1473">
            <a:extLst>
              <a:ext uri="{FF2B5EF4-FFF2-40B4-BE49-F238E27FC236}">
                <a16:creationId xmlns:a16="http://schemas.microsoft.com/office/drawing/2014/main" id="{065884B1-6165-4DB5-889B-A0B9A00DF258}"/>
              </a:ext>
            </a:extLst>
          </p:cNvPr>
          <p:cNvSpPr txBox="1"/>
          <p:nvPr/>
        </p:nvSpPr>
        <p:spPr>
          <a:xfrm>
            <a:off x="9684589" y="649281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Danielle Dimmock</a:t>
            </a:r>
          </a:p>
        </p:txBody>
      </p:sp>
    </p:spTree>
    <p:extLst>
      <p:ext uri="{BB962C8B-B14F-4D97-AF65-F5344CB8AC3E}">
        <p14:creationId xmlns:p14="http://schemas.microsoft.com/office/powerpoint/2010/main" val="39298932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DEB49-BC92-49D4-97E9-2EDAA1C38F94}"/>
              </a:ext>
            </a:extLst>
          </p:cNvPr>
          <p:cNvSpPr>
            <a:spLocks noGrp="1"/>
          </p:cNvSpPr>
          <p:nvPr>
            <p:ph type="title"/>
          </p:nvPr>
        </p:nvSpPr>
        <p:spPr/>
        <p:txBody>
          <a:bodyPr/>
          <a:lstStyle/>
          <a:p>
            <a:r>
              <a:rPr lang="en-GB">
                <a:cs typeface="Calibri Light"/>
              </a:rPr>
              <a:t>Ethical considerations</a:t>
            </a:r>
            <a:endParaRPr lang="en-GB"/>
          </a:p>
        </p:txBody>
      </p:sp>
      <p:sp>
        <p:nvSpPr>
          <p:cNvPr id="3" name="Content Placeholder 2">
            <a:extLst>
              <a:ext uri="{FF2B5EF4-FFF2-40B4-BE49-F238E27FC236}">
                <a16:creationId xmlns:a16="http://schemas.microsoft.com/office/drawing/2014/main" id="{5E93F140-B8BC-47FC-99BC-11C8FA6B5B58}"/>
              </a:ext>
            </a:extLst>
          </p:cNvPr>
          <p:cNvSpPr>
            <a:spLocks noGrp="1"/>
          </p:cNvSpPr>
          <p:nvPr>
            <p:ph idx="1"/>
          </p:nvPr>
        </p:nvSpPr>
        <p:spPr/>
        <p:txBody>
          <a:bodyPr>
            <a:normAutofit/>
          </a:bodyPr>
          <a:lstStyle/>
          <a:p>
            <a:r>
              <a:rPr lang="en-GB" sz="2400">
                <a:cs typeface="Calibri" panose="020F0502020204030204"/>
              </a:rPr>
              <a:t>We will not share any personal information </a:t>
            </a:r>
            <a:r>
              <a:rPr lang="en-GB" sz="2400" err="1">
                <a:cs typeface="Calibri" panose="020F0502020204030204"/>
              </a:rPr>
              <a:t>e.g</a:t>
            </a:r>
            <a:r>
              <a:rPr lang="en-GB" sz="2400">
                <a:cs typeface="Calibri" panose="020F0502020204030204"/>
              </a:rPr>
              <a:t> ;</a:t>
            </a:r>
            <a:endParaRPr lang="en-GB">
              <a:cs typeface="Calibri" panose="020F0502020204030204"/>
            </a:endParaRPr>
          </a:p>
          <a:p>
            <a:pPr marL="0" indent="0">
              <a:buNone/>
            </a:pPr>
            <a:r>
              <a:rPr lang="en-GB" sz="2400">
                <a:cs typeface="Calibri" panose="020F0502020204030204"/>
              </a:rPr>
              <a:t>names, numbers, details</a:t>
            </a:r>
          </a:p>
          <a:p>
            <a:r>
              <a:rPr lang="en-GB" sz="2400">
                <a:cs typeface="Calibri" panose="020F0502020204030204"/>
              </a:rPr>
              <a:t>Follow the data protection laws</a:t>
            </a:r>
          </a:p>
          <a:p>
            <a:r>
              <a:rPr lang="en-GB" sz="2400">
                <a:cs typeface="Calibri" panose="020F0502020204030204"/>
              </a:rPr>
              <a:t>Keep our questionnaire within the university </a:t>
            </a:r>
          </a:p>
          <a:p>
            <a:r>
              <a:rPr lang="en-GB" sz="2400">
                <a:cs typeface="Calibri" panose="020F0502020204030204"/>
              </a:rPr>
              <a:t>We will follow the University Of Whales Trinty Saint David ethics and integrity code of practice.</a:t>
            </a:r>
          </a:p>
          <a:p>
            <a:pPr marL="0" indent="0">
              <a:buNone/>
            </a:pPr>
            <a:r>
              <a:rPr lang="en-GB" sz="2400">
                <a:ea typeface="+mn-lt"/>
                <a:cs typeface="+mn-lt"/>
                <a:hlinkClick r:id="rId2"/>
              </a:rPr>
              <a:t>   research-ethics-integrity-code-practice.pdf (uwtsd.ac.uk)</a:t>
            </a:r>
            <a:endParaRPr lang="en-GB"/>
          </a:p>
        </p:txBody>
      </p:sp>
      <p:sp>
        <p:nvSpPr>
          <p:cNvPr id="4" name="TextBox 3">
            <a:extLst>
              <a:ext uri="{FF2B5EF4-FFF2-40B4-BE49-F238E27FC236}">
                <a16:creationId xmlns:a16="http://schemas.microsoft.com/office/drawing/2014/main" id="{29B21C69-3E6D-4F37-A3FB-DD0A1F46D6D1}"/>
              </a:ext>
            </a:extLst>
          </p:cNvPr>
          <p:cNvSpPr txBox="1"/>
          <p:nvPr/>
        </p:nvSpPr>
        <p:spPr>
          <a:xfrm>
            <a:off x="8606287" y="642092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Serena Bailey</a:t>
            </a:r>
          </a:p>
        </p:txBody>
      </p:sp>
    </p:spTree>
    <p:extLst>
      <p:ext uri="{BB962C8B-B14F-4D97-AF65-F5344CB8AC3E}">
        <p14:creationId xmlns:p14="http://schemas.microsoft.com/office/powerpoint/2010/main" val="37230271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428CA-181A-4C2F-B33B-80B46D089F73}"/>
              </a:ext>
            </a:extLst>
          </p:cNvPr>
          <p:cNvSpPr>
            <a:spLocks noGrp="1"/>
          </p:cNvSpPr>
          <p:nvPr>
            <p:ph type="title"/>
          </p:nvPr>
        </p:nvSpPr>
        <p:spPr>
          <a:xfrm>
            <a:off x="53197" y="-253042"/>
            <a:ext cx="10131425" cy="1456267"/>
          </a:xfrm>
        </p:spPr>
        <p:txBody>
          <a:bodyPr/>
          <a:lstStyle/>
          <a:p>
            <a:pPr algn="ctr"/>
            <a:r>
              <a:rPr lang="en-GB">
                <a:cs typeface="Calibri Light"/>
              </a:rPr>
              <a:t>Research timeline</a:t>
            </a:r>
          </a:p>
        </p:txBody>
      </p:sp>
      <p:graphicFrame>
        <p:nvGraphicFramePr>
          <p:cNvPr id="4" name="Diagram 4">
            <a:extLst>
              <a:ext uri="{FF2B5EF4-FFF2-40B4-BE49-F238E27FC236}">
                <a16:creationId xmlns:a16="http://schemas.microsoft.com/office/drawing/2014/main" id="{DC156233-4377-487F-A3CD-79F5FBA18D26}"/>
              </a:ext>
            </a:extLst>
          </p:cNvPr>
          <p:cNvGraphicFramePr/>
          <p:nvPr>
            <p:extLst>
              <p:ext uri="{D42A27DB-BD31-4B8C-83A1-F6EECF244321}">
                <p14:modId xmlns:p14="http://schemas.microsoft.com/office/powerpoint/2010/main" val="4224422995"/>
              </p:ext>
            </p:extLst>
          </p:nvPr>
        </p:nvGraphicFramePr>
        <p:xfrm>
          <a:off x="445699" y="823824"/>
          <a:ext cx="10898036" cy="56416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569" name="TextBox 8568">
            <a:extLst>
              <a:ext uri="{FF2B5EF4-FFF2-40B4-BE49-F238E27FC236}">
                <a16:creationId xmlns:a16="http://schemas.microsoft.com/office/drawing/2014/main" id="{C2F37116-EDB2-425F-AAE7-AAAAAA4C5673}"/>
              </a:ext>
            </a:extLst>
          </p:cNvPr>
          <p:cNvSpPr txBox="1"/>
          <p:nvPr/>
        </p:nvSpPr>
        <p:spPr>
          <a:xfrm>
            <a:off x="8879458" y="6492815"/>
            <a:ext cx="34620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Serena Bailey and Elisa Chinta </a:t>
            </a:r>
          </a:p>
        </p:txBody>
      </p:sp>
    </p:spTree>
    <p:extLst>
      <p:ext uri="{BB962C8B-B14F-4D97-AF65-F5344CB8AC3E}">
        <p14:creationId xmlns:p14="http://schemas.microsoft.com/office/powerpoint/2010/main" val="16638410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0715A-8807-42FE-85EB-661C10C3509D}"/>
              </a:ext>
            </a:extLst>
          </p:cNvPr>
          <p:cNvSpPr>
            <a:spLocks noGrp="1"/>
          </p:cNvSpPr>
          <p:nvPr>
            <p:ph type="title"/>
          </p:nvPr>
        </p:nvSpPr>
        <p:spPr>
          <a:xfrm>
            <a:off x="7865806" y="643463"/>
            <a:ext cx="3706762" cy="1608124"/>
          </a:xfrm>
        </p:spPr>
        <p:txBody>
          <a:bodyPr>
            <a:normAutofit/>
          </a:bodyPr>
          <a:lstStyle/>
          <a:p>
            <a:r>
              <a:rPr lang="en-GB"/>
              <a:t>Our Hypothesis!</a:t>
            </a:r>
          </a:p>
        </p:txBody>
      </p:sp>
      <p:pic>
        <p:nvPicPr>
          <p:cNvPr id="16" name="Picture 4" descr="Person with idea concept">
            <a:extLst>
              <a:ext uri="{FF2B5EF4-FFF2-40B4-BE49-F238E27FC236}">
                <a16:creationId xmlns:a16="http://schemas.microsoft.com/office/drawing/2014/main" id="{3A2FA5B4-662D-4109-BC0F-942D4CC084F2}"/>
              </a:ext>
            </a:extLst>
          </p:cNvPr>
          <p:cNvPicPr>
            <a:picLocks noChangeAspect="1"/>
          </p:cNvPicPr>
          <p:nvPr/>
        </p:nvPicPr>
        <p:blipFill rotWithShape="1">
          <a:blip r:embed="rId3"/>
          <a:srcRect l="19762" r="6831" b="-3"/>
          <a:stretch/>
        </p:blipFill>
        <p:spPr>
          <a:xfrm>
            <a:off x="1024052" y="643463"/>
            <a:ext cx="6136701" cy="558035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3" name="Content Placeholder 2">
            <a:extLst>
              <a:ext uri="{FF2B5EF4-FFF2-40B4-BE49-F238E27FC236}">
                <a16:creationId xmlns:a16="http://schemas.microsoft.com/office/drawing/2014/main" id="{9FD4D5E1-92F4-44B7-BF59-5D143F05D6B6}"/>
              </a:ext>
            </a:extLst>
          </p:cNvPr>
          <p:cNvSpPr>
            <a:spLocks noGrp="1"/>
          </p:cNvSpPr>
          <p:nvPr>
            <p:ph idx="1"/>
          </p:nvPr>
        </p:nvSpPr>
        <p:spPr>
          <a:xfrm>
            <a:off x="7865806" y="2251587"/>
            <a:ext cx="3706762" cy="3972232"/>
          </a:xfrm>
        </p:spPr>
        <p:txBody>
          <a:bodyPr vert="horz" lIns="91440" tIns="45720" rIns="91440" bIns="45720" rtlCol="0">
            <a:normAutofit/>
          </a:bodyPr>
          <a:lstStyle/>
          <a:p>
            <a:r>
              <a:rPr lang="en-GB" sz="2400"/>
              <a:t>What we as a group think we will find out at the end of all our research, once we interview staff and students, we think that it will be a 50/50 split that some staff and students are confident and some are not.</a:t>
            </a:r>
            <a:endParaRPr lang="en-GB" sz="2400">
              <a:cs typeface="Calibri"/>
            </a:endParaRPr>
          </a:p>
        </p:txBody>
      </p:sp>
      <p:sp>
        <p:nvSpPr>
          <p:cNvPr id="4" name="TextBox 3">
            <a:extLst>
              <a:ext uri="{FF2B5EF4-FFF2-40B4-BE49-F238E27FC236}">
                <a16:creationId xmlns:a16="http://schemas.microsoft.com/office/drawing/2014/main" id="{A06DECC7-86B2-4F37-BCFE-DD7974DE8EDA}"/>
              </a:ext>
            </a:extLst>
          </p:cNvPr>
          <p:cNvSpPr txBox="1"/>
          <p:nvPr/>
        </p:nvSpPr>
        <p:spPr>
          <a:xfrm>
            <a:off x="9224513" y="640655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Serena, Elisa and Danielle</a:t>
            </a:r>
          </a:p>
        </p:txBody>
      </p:sp>
    </p:spTree>
    <p:extLst>
      <p:ext uri="{BB962C8B-B14F-4D97-AF65-F5344CB8AC3E}">
        <p14:creationId xmlns:p14="http://schemas.microsoft.com/office/powerpoint/2010/main" val="24544998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FE362-AF07-40F7-BC02-87954581221F}"/>
              </a:ext>
            </a:extLst>
          </p:cNvPr>
          <p:cNvSpPr>
            <a:spLocks noGrp="1"/>
          </p:cNvSpPr>
          <p:nvPr>
            <p:ph type="title"/>
          </p:nvPr>
        </p:nvSpPr>
        <p:spPr/>
        <p:txBody>
          <a:bodyPr/>
          <a:lstStyle/>
          <a:p>
            <a:r>
              <a:rPr lang="en-GB"/>
              <a:t>Harvard Reference List</a:t>
            </a:r>
          </a:p>
        </p:txBody>
      </p:sp>
      <p:graphicFrame>
        <p:nvGraphicFramePr>
          <p:cNvPr id="5" name="Content Placeholder 2">
            <a:extLst>
              <a:ext uri="{FF2B5EF4-FFF2-40B4-BE49-F238E27FC236}">
                <a16:creationId xmlns:a16="http://schemas.microsoft.com/office/drawing/2014/main" id="{1AE1FB08-25BC-4DCE-A89D-FC449B7D3C5A}"/>
              </a:ext>
            </a:extLst>
          </p:cNvPr>
          <p:cNvGraphicFramePr>
            <a:graphicFrameLocks noGrp="1"/>
          </p:cNvGraphicFramePr>
          <p:nvPr>
            <p:ph idx="1"/>
          </p:nvPr>
        </p:nvGraphicFramePr>
        <p:xfrm>
          <a:off x="685801" y="2142067"/>
          <a:ext cx="10131425" cy="3649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 name="TextBox 18">
            <a:extLst>
              <a:ext uri="{FF2B5EF4-FFF2-40B4-BE49-F238E27FC236}">
                <a16:creationId xmlns:a16="http://schemas.microsoft.com/office/drawing/2014/main" id="{92EEB1D4-9EA1-4389-8CB6-5F4DE20EC44C}"/>
              </a:ext>
            </a:extLst>
          </p:cNvPr>
          <p:cNvSpPr txBox="1"/>
          <p:nvPr/>
        </p:nvSpPr>
        <p:spPr>
          <a:xfrm>
            <a:off x="8936966" y="6320287"/>
            <a:ext cx="31313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Serena Bailey and Elisa Chinta</a:t>
            </a:r>
          </a:p>
        </p:txBody>
      </p:sp>
    </p:spTree>
    <p:extLst>
      <p:ext uri="{BB962C8B-B14F-4D97-AF65-F5344CB8AC3E}">
        <p14:creationId xmlns:p14="http://schemas.microsoft.com/office/powerpoint/2010/main" val="16279576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C819037-A607-4A7B-ADF1-B04516199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F8C668FA-2417-47B5-B454-2D55FC17FF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97FEBA57-8992-46BB-BCF0-5A83FE8E01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id="{2B4CDDF6-55C3-415A-8D8B-7E03C3D616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eekSVGs">
            <a:extLst>
              <a:ext uri="{FF2B5EF4-FFF2-40B4-BE49-F238E27FC236}">
                <a16:creationId xmlns:a16="http://schemas.microsoft.com/office/drawing/2014/main" id="{E5EA9EA8-41BC-441D-A334-53097E3FEB84}"/>
              </a:ext>
            </a:extLst>
          </p:cNvPr>
          <p:cNvPicPr>
            <a:picLocks noChangeAspect="1"/>
          </p:cNvPicPr>
          <p:nvPr/>
        </p:nvPicPr>
        <p:blipFill>
          <a:blip r:embed="rId3"/>
          <a:stretch>
            <a:fillRect/>
          </a:stretch>
        </p:blipFill>
        <p:spPr>
          <a:xfrm>
            <a:off x="1073381" y="929404"/>
            <a:ext cx="10174657" cy="5351759"/>
          </a:xfrm>
          <a:prstGeom prst="rect">
            <a:avLst/>
          </a:prstGeom>
        </p:spPr>
      </p:pic>
    </p:spTree>
    <p:extLst>
      <p:ext uri="{BB962C8B-B14F-4D97-AF65-F5344CB8AC3E}">
        <p14:creationId xmlns:p14="http://schemas.microsoft.com/office/powerpoint/2010/main" val="2522861338"/>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Celestial</vt:lpstr>
      <vt:lpstr>Welcome!</vt:lpstr>
      <vt:lpstr>Group 1</vt:lpstr>
      <vt:lpstr>Are staff and students confident in using technology to collaborate?</vt:lpstr>
      <vt:lpstr>In this presentation we will speak about....</vt:lpstr>
      <vt:lpstr>Introduction</vt:lpstr>
      <vt:lpstr>PowerPoint Presentation</vt:lpstr>
      <vt:lpstr>PowerPoint Presentation</vt:lpstr>
      <vt:lpstr>Disadvantages in students and staff using technology</vt:lpstr>
      <vt:lpstr>Students disadvantages about using technology</vt:lpstr>
      <vt:lpstr>Students disadvantages using technology</vt:lpstr>
      <vt:lpstr>Disadvantages for staff and students using technology</vt:lpstr>
      <vt:lpstr>Rationale </vt:lpstr>
      <vt:lpstr>Proposed methods!</vt:lpstr>
      <vt:lpstr>Proposed methods</vt:lpstr>
      <vt:lpstr>PowerPoint Presentation</vt:lpstr>
      <vt:lpstr>Ethical considerations</vt:lpstr>
      <vt:lpstr>Research timeline</vt:lpstr>
      <vt:lpstr>Our Hypothesis!</vt:lpstr>
      <vt:lpstr>Harvard 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2022-02-17T10:26:04Z</dcterms:created>
  <dcterms:modified xsi:type="dcterms:W3CDTF">2022-02-25T17:21:10Z</dcterms:modified>
</cp:coreProperties>
</file>