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96" r:id="rId5"/>
    <p:sldId id="259" r:id="rId6"/>
    <p:sldId id="260" r:id="rId7"/>
    <p:sldId id="261" r:id="rId8"/>
    <p:sldId id="291" r:id="rId9"/>
    <p:sldId id="262" r:id="rId10"/>
    <p:sldId id="265" r:id="rId11"/>
    <p:sldId id="263" r:id="rId12"/>
    <p:sldId id="264" r:id="rId13"/>
    <p:sldId id="266" r:id="rId14"/>
    <p:sldId id="297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95" r:id="rId25"/>
    <p:sldId id="276" r:id="rId26"/>
    <p:sldId id="277" r:id="rId27"/>
    <p:sldId id="278" r:id="rId28"/>
    <p:sldId id="294" r:id="rId29"/>
    <p:sldId id="279" r:id="rId30"/>
    <p:sldId id="280" r:id="rId31"/>
    <p:sldId id="281" r:id="rId32"/>
    <p:sldId id="282" r:id="rId33"/>
    <p:sldId id="283" r:id="rId34"/>
    <p:sldId id="293" r:id="rId35"/>
    <p:sldId id="284" r:id="rId36"/>
    <p:sldId id="286" r:id="rId37"/>
    <p:sldId id="287" r:id="rId38"/>
    <p:sldId id="289" r:id="rId39"/>
    <p:sldId id="288" r:id="rId40"/>
    <p:sldId id="290" r:id="rId41"/>
    <p:sldId id="285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E67800-B88C-4C16-8DB1-B376AE0C9C4F}" v="1173" dt="2023-06-26T12:48:02.094"/>
    <p1510:client id="{547CE757-6A2F-B91C-19D1-0F4D67E82E51}" v="877" dt="2023-06-27T10:48:18.226"/>
    <p1510:client id="{DDF6B195-5871-C9CD-B0C2-75DA4BC3C662}" v="7" dt="2023-06-27T13:26:12.8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04E67800-B88C-4C16-8DB1-B376AE0C9C4F}"/>
    <pc:docChg chg="addSld modSld sldOrd addMainMaster delMainMaster">
      <pc:chgData name="Corey Edwards" userId="S::corey.edwards@uwtsd.ac.uk::7a967df3-e232-40a5-b10c-dee8f912d80a" providerId="AD" clId="Web-{04E67800-B88C-4C16-8DB1-B376AE0C9C4F}" dt="2023-06-26T12:48:02.094" v="1130" actId="20577"/>
      <pc:docMkLst>
        <pc:docMk/>
      </pc:docMkLst>
      <pc:sldChg chg="addSp modSp mod setBg modClrScheme chgLayout">
        <pc:chgData name="Corey Edwards" userId="S::corey.edwards@uwtsd.ac.uk::7a967df3-e232-40a5-b10c-dee8f912d80a" providerId="AD" clId="Web-{04E67800-B88C-4C16-8DB1-B376AE0C9C4F}" dt="2023-06-26T10:06:51.960" v="6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04E67800-B88C-4C16-8DB1-B376AE0C9C4F}" dt="2023-06-26T10:06:51.960" v="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04E67800-B88C-4C16-8DB1-B376AE0C9C4F}" dt="2023-06-26T10:06:51.960" v="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04E67800-B88C-4C16-8DB1-B376AE0C9C4F}" dt="2023-06-26T10:06:51.960" v="6"/>
          <ac:spMkLst>
            <pc:docMk/>
            <pc:sldMk cId="109857222" sldId="256"/>
            <ac:spMk id="9" creationId="{9C51935E-4A08-4AE4-8E13-F40CD3C4F1C4}"/>
          </ac:spMkLst>
        </pc:spChg>
        <pc:spChg chg="add">
          <ac:chgData name="Corey Edwards" userId="S::corey.edwards@uwtsd.ac.uk::7a967df3-e232-40a5-b10c-dee8f912d80a" providerId="AD" clId="Web-{04E67800-B88C-4C16-8DB1-B376AE0C9C4F}" dt="2023-06-26T10:06:51.960" v="6"/>
          <ac:spMkLst>
            <pc:docMk/>
            <pc:sldMk cId="109857222" sldId="256"/>
            <ac:spMk id="23" creationId="{8CED433A-4441-4EF2-A360-2D5C19C7F3CD}"/>
          </ac:spMkLst>
        </pc:spChg>
        <pc:grpChg chg="add">
          <ac:chgData name="Corey Edwards" userId="S::corey.edwards@uwtsd.ac.uk::7a967df3-e232-40a5-b10c-dee8f912d80a" providerId="AD" clId="Web-{04E67800-B88C-4C16-8DB1-B376AE0C9C4F}" dt="2023-06-26T10:06:51.960" v="6"/>
          <ac:grpSpMkLst>
            <pc:docMk/>
            <pc:sldMk cId="109857222" sldId="256"/>
            <ac:grpSpMk id="11" creationId="{6E2935B3-43F9-4F49-AEEE-A09015DDFF57}"/>
          </ac:grpSpMkLst>
        </pc:grpChg>
        <pc:grpChg chg="add">
          <ac:chgData name="Corey Edwards" userId="S::corey.edwards@uwtsd.ac.uk::7a967df3-e232-40a5-b10c-dee8f912d80a" providerId="AD" clId="Web-{04E67800-B88C-4C16-8DB1-B376AE0C9C4F}" dt="2023-06-26T10:06:51.960" v="6"/>
          <ac:grpSpMkLst>
            <pc:docMk/>
            <pc:sldMk cId="109857222" sldId="256"/>
            <ac:grpSpMk id="25" creationId="{614A0AA1-C9DD-452F-AF3C-8231C0CD8325}"/>
          </ac:grpSpMkLst>
        </pc:grpChg>
        <pc:picChg chg="add">
          <ac:chgData name="Corey Edwards" userId="S::corey.edwards@uwtsd.ac.uk::7a967df3-e232-40a5-b10c-dee8f912d80a" providerId="AD" clId="Web-{04E67800-B88C-4C16-8DB1-B376AE0C9C4F}" dt="2023-06-26T10:06:51.960" v="6"/>
          <ac:picMkLst>
            <pc:docMk/>
            <pc:sldMk cId="109857222" sldId="256"/>
            <ac:picMk id="4" creationId="{4B738240-C49A-91D3-0390-8791982A4804}"/>
          </ac:picMkLst>
        </pc:picChg>
      </pc:sldChg>
      <pc:sldChg chg="modSp new">
        <pc:chgData name="Corey Edwards" userId="S::corey.edwards@uwtsd.ac.uk::7a967df3-e232-40a5-b10c-dee8f912d80a" providerId="AD" clId="Web-{04E67800-B88C-4C16-8DB1-B376AE0C9C4F}" dt="2023-06-26T12:48:02.094" v="1130" actId="20577"/>
        <pc:sldMkLst>
          <pc:docMk/>
          <pc:sldMk cId="2605240210" sldId="257"/>
        </pc:sldMkLst>
        <pc:spChg chg="mod">
          <ac:chgData name="Corey Edwards" userId="S::corey.edwards@uwtsd.ac.uk::7a967df3-e232-40a5-b10c-dee8f912d80a" providerId="AD" clId="Web-{04E67800-B88C-4C16-8DB1-B376AE0C9C4F}" dt="2023-06-26T10:07:04.992" v="14" actId="20577"/>
          <ac:spMkLst>
            <pc:docMk/>
            <pc:sldMk cId="2605240210" sldId="257"/>
            <ac:spMk id="2" creationId="{64D717E7-3ADB-35E1-C47C-F6A60A3B84C3}"/>
          </ac:spMkLst>
        </pc:spChg>
        <pc:spChg chg="mod">
          <ac:chgData name="Corey Edwards" userId="S::corey.edwards@uwtsd.ac.uk::7a967df3-e232-40a5-b10c-dee8f912d80a" providerId="AD" clId="Web-{04E67800-B88C-4C16-8DB1-B376AE0C9C4F}" dt="2023-06-26T12:48:02.094" v="1130" actId="20577"/>
          <ac:spMkLst>
            <pc:docMk/>
            <pc:sldMk cId="2605240210" sldId="257"/>
            <ac:spMk id="3" creationId="{5CB506CB-C0C3-2A9F-8906-833F19BB2424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0:09:45.106" v="85" actId="20577"/>
        <pc:sldMkLst>
          <pc:docMk/>
          <pc:sldMk cId="887980318" sldId="258"/>
        </pc:sldMkLst>
        <pc:spChg chg="mod">
          <ac:chgData name="Corey Edwards" userId="S::corey.edwards@uwtsd.ac.uk::7a967df3-e232-40a5-b10c-dee8f912d80a" providerId="AD" clId="Web-{04E67800-B88C-4C16-8DB1-B376AE0C9C4F}" dt="2023-06-26T10:07:11.992" v="19" actId="20577"/>
          <ac:spMkLst>
            <pc:docMk/>
            <pc:sldMk cId="887980318" sldId="258"/>
            <ac:spMk id="2" creationId="{634AA8CA-8036-2000-7CBA-C000111D1BE2}"/>
          </ac:spMkLst>
        </pc:spChg>
        <pc:spChg chg="mod">
          <ac:chgData name="Corey Edwards" userId="S::corey.edwards@uwtsd.ac.uk::7a967df3-e232-40a5-b10c-dee8f912d80a" providerId="AD" clId="Web-{04E67800-B88C-4C16-8DB1-B376AE0C9C4F}" dt="2023-06-26T10:09:45.106" v="85" actId="20577"/>
          <ac:spMkLst>
            <pc:docMk/>
            <pc:sldMk cId="887980318" sldId="258"/>
            <ac:spMk id="3" creationId="{996EB025-EE08-A2CD-0DE8-6B7A1219FB59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0:11:15" v="99" actId="20577"/>
        <pc:sldMkLst>
          <pc:docMk/>
          <pc:sldMk cId="2035999040" sldId="259"/>
        </pc:sldMkLst>
        <pc:spChg chg="mod">
          <ac:chgData name="Corey Edwards" userId="S::corey.edwards@uwtsd.ac.uk::7a967df3-e232-40a5-b10c-dee8f912d80a" providerId="AD" clId="Web-{04E67800-B88C-4C16-8DB1-B376AE0C9C4F}" dt="2023-06-26T10:11:11.984" v="96" actId="20577"/>
          <ac:spMkLst>
            <pc:docMk/>
            <pc:sldMk cId="2035999040" sldId="259"/>
            <ac:spMk id="2" creationId="{9740A360-2A49-9560-EEC7-B5791200E9E4}"/>
          </ac:spMkLst>
        </pc:spChg>
        <pc:spChg chg="mod">
          <ac:chgData name="Corey Edwards" userId="S::corey.edwards@uwtsd.ac.uk::7a967df3-e232-40a5-b10c-dee8f912d80a" providerId="AD" clId="Web-{04E67800-B88C-4C16-8DB1-B376AE0C9C4F}" dt="2023-06-26T10:11:15" v="99" actId="20577"/>
          <ac:spMkLst>
            <pc:docMk/>
            <pc:sldMk cId="2035999040" sldId="259"/>
            <ac:spMk id="3" creationId="{A9364B91-CCD9-7E13-09F9-C35BA830916D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05:45.018" v="148" actId="20577"/>
        <pc:sldMkLst>
          <pc:docMk/>
          <pc:sldMk cId="15509283" sldId="260"/>
        </pc:sldMkLst>
        <pc:spChg chg="mod">
          <ac:chgData name="Corey Edwards" userId="S::corey.edwards@uwtsd.ac.uk::7a967df3-e232-40a5-b10c-dee8f912d80a" providerId="AD" clId="Web-{04E67800-B88C-4C16-8DB1-B376AE0C9C4F}" dt="2023-06-26T10:11:36.875" v="103" actId="20577"/>
          <ac:spMkLst>
            <pc:docMk/>
            <pc:sldMk cId="15509283" sldId="260"/>
            <ac:spMk id="2" creationId="{CC41ABF5-4C65-B602-D64A-52460FDAB5E2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05:45.018" v="148" actId="20577"/>
          <ac:spMkLst>
            <pc:docMk/>
            <pc:sldMk cId="15509283" sldId="260"/>
            <ac:spMk id="3" creationId="{7DFB192A-E04E-BE36-DDE7-21D17C08DB40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13:37.722" v="181" actId="20577"/>
        <pc:sldMkLst>
          <pc:docMk/>
          <pc:sldMk cId="1487689137" sldId="261"/>
        </pc:sldMkLst>
        <pc:spChg chg="mod">
          <ac:chgData name="Corey Edwards" userId="S::corey.edwards@uwtsd.ac.uk::7a967df3-e232-40a5-b10c-dee8f912d80a" providerId="AD" clId="Web-{04E67800-B88C-4C16-8DB1-B376AE0C9C4F}" dt="2023-06-26T11:05:50.940" v="155" actId="20577"/>
          <ac:spMkLst>
            <pc:docMk/>
            <pc:sldMk cId="1487689137" sldId="261"/>
            <ac:spMk id="2" creationId="{6071BFAA-7E3E-8A2F-1D8E-E3C3D16DE19F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13:37.722" v="181" actId="20577"/>
          <ac:spMkLst>
            <pc:docMk/>
            <pc:sldMk cId="1487689137" sldId="261"/>
            <ac:spMk id="3" creationId="{156B4CCF-24A8-F5F9-29CF-B49EA07630E6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14:31.552" v="219" actId="20577"/>
        <pc:sldMkLst>
          <pc:docMk/>
          <pc:sldMk cId="3906664626" sldId="262"/>
        </pc:sldMkLst>
        <pc:spChg chg="mod">
          <ac:chgData name="Corey Edwards" userId="S::corey.edwards@uwtsd.ac.uk::7a967df3-e232-40a5-b10c-dee8f912d80a" providerId="AD" clId="Web-{04E67800-B88C-4C16-8DB1-B376AE0C9C4F}" dt="2023-06-26T11:13:50.864" v="193" actId="20577"/>
          <ac:spMkLst>
            <pc:docMk/>
            <pc:sldMk cId="3906664626" sldId="262"/>
            <ac:spMk id="2" creationId="{FCCE06E5-253B-53C4-0B0A-5C4C6152F437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14:31.552" v="219" actId="20577"/>
          <ac:spMkLst>
            <pc:docMk/>
            <pc:sldMk cId="3906664626" sldId="262"/>
            <ac:spMk id="3" creationId="{8F103DB5-FA59-31BD-D87F-0FB99CD70DCD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15:55.931" v="243" actId="20577"/>
        <pc:sldMkLst>
          <pc:docMk/>
          <pc:sldMk cId="1985873669" sldId="263"/>
        </pc:sldMkLst>
        <pc:spChg chg="mod">
          <ac:chgData name="Corey Edwards" userId="S::corey.edwards@uwtsd.ac.uk::7a967df3-e232-40a5-b10c-dee8f912d80a" providerId="AD" clId="Web-{04E67800-B88C-4C16-8DB1-B376AE0C9C4F}" dt="2023-06-26T11:15:28.195" v="223" actId="20577"/>
          <ac:spMkLst>
            <pc:docMk/>
            <pc:sldMk cId="1985873669" sldId="263"/>
            <ac:spMk id="2" creationId="{F164B3E1-7A1B-6E9E-272B-60C2D28F2E0D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15:55.931" v="243" actId="20577"/>
          <ac:spMkLst>
            <pc:docMk/>
            <pc:sldMk cId="1985873669" sldId="263"/>
            <ac:spMk id="3" creationId="{DE50ED19-D601-965C-D4B7-30FF16C455B7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16:11.759" v="251" actId="20577"/>
        <pc:sldMkLst>
          <pc:docMk/>
          <pc:sldMk cId="1942248851" sldId="264"/>
        </pc:sldMkLst>
        <pc:spChg chg="mod">
          <ac:chgData name="Corey Edwards" userId="S::corey.edwards@uwtsd.ac.uk::7a967df3-e232-40a5-b10c-dee8f912d80a" providerId="AD" clId="Web-{04E67800-B88C-4C16-8DB1-B376AE0C9C4F}" dt="2023-06-26T11:16:09.087" v="248" actId="20577"/>
          <ac:spMkLst>
            <pc:docMk/>
            <pc:sldMk cId="1942248851" sldId="264"/>
            <ac:spMk id="2" creationId="{ABC682B9-7D89-2FCA-356D-AAF605566049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16:11.759" v="251" actId="20577"/>
          <ac:spMkLst>
            <pc:docMk/>
            <pc:sldMk cId="1942248851" sldId="264"/>
            <ac:spMk id="3" creationId="{A719767D-B605-D810-813D-AFB066FAEE34}"/>
          </ac:spMkLst>
        </pc:spChg>
      </pc:sldChg>
      <pc:sldChg chg="modSp new ord">
        <pc:chgData name="Corey Edwards" userId="S::corey.edwards@uwtsd.ac.uk::7a967df3-e232-40a5-b10c-dee8f912d80a" providerId="AD" clId="Web-{04E67800-B88C-4C16-8DB1-B376AE0C9C4F}" dt="2023-06-26T11:18:59.531" v="298"/>
        <pc:sldMkLst>
          <pc:docMk/>
          <pc:sldMk cId="4040140652" sldId="265"/>
        </pc:sldMkLst>
        <pc:spChg chg="mod">
          <ac:chgData name="Corey Edwards" userId="S::corey.edwards@uwtsd.ac.uk::7a967df3-e232-40a5-b10c-dee8f912d80a" providerId="AD" clId="Web-{04E67800-B88C-4C16-8DB1-B376AE0C9C4F}" dt="2023-06-26T11:18:35.608" v="271" actId="20577"/>
          <ac:spMkLst>
            <pc:docMk/>
            <pc:sldMk cId="4040140652" sldId="265"/>
            <ac:spMk id="2" creationId="{D4CEEBE6-07E7-9183-6C96-A6E75A13F9A7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18:59.172" v="297" actId="20577"/>
          <ac:spMkLst>
            <pc:docMk/>
            <pc:sldMk cId="4040140652" sldId="265"/>
            <ac:spMk id="3" creationId="{3EB5A904-3D90-E7E8-8000-B91D29830DC5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19:23.485" v="334" actId="20577"/>
        <pc:sldMkLst>
          <pc:docMk/>
          <pc:sldMk cId="3518343613" sldId="266"/>
        </pc:sldMkLst>
        <pc:spChg chg="mod">
          <ac:chgData name="Corey Edwards" userId="S::corey.edwards@uwtsd.ac.uk::7a967df3-e232-40a5-b10c-dee8f912d80a" providerId="AD" clId="Web-{04E67800-B88C-4C16-8DB1-B376AE0C9C4F}" dt="2023-06-26T11:19:06.344" v="311" actId="20577"/>
          <ac:spMkLst>
            <pc:docMk/>
            <pc:sldMk cId="3518343613" sldId="266"/>
            <ac:spMk id="2" creationId="{544C1112-629F-CEC7-6532-4D902DFAFFA4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19:23.485" v="334" actId="20577"/>
          <ac:spMkLst>
            <pc:docMk/>
            <pc:sldMk cId="3518343613" sldId="266"/>
            <ac:spMk id="3" creationId="{9593C330-BFF9-831E-1C4F-50492873D0A8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20:42.441" v="389" actId="20577"/>
        <pc:sldMkLst>
          <pc:docMk/>
          <pc:sldMk cId="1527627078" sldId="267"/>
        </pc:sldMkLst>
        <pc:spChg chg="mod">
          <ac:chgData name="Corey Edwards" userId="S::corey.edwards@uwtsd.ac.uk::7a967df3-e232-40a5-b10c-dee8f912d80a" providerId="AD" clId="Web-{04E67800-B88C-4C16-8DB1-B376AE0C9C4F}" dt="2023-06-26T11:20:11.596" v="341" actId="20577"/>
          <ac:spMkLst>
            <pc:docMk/>
            <pc:sldMk cId="1527627078" sldId="267"/>
            <ac:spMk id="2" creationId="{2FA408CC-19A6-67C3-28DE-876ED5DE39FD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20:42.441" v="389" actId="20577"/>
          <ac:spMkLst>
            <pc:docMk/>
            <pc:sldMk cId="1527627078" sldId="267"/>
            <ac:spMk id="3" creationId="{30F96735-3112-671F-D20E-47166668D4CD}"/>
          </ac:spMkLst>
        </pc:spChg>
      </pc:sldChg>
      <pc:sldChg chg="modSp new ord">
        <pc:chgData name="Corey Edwards" userId="S::corey.edwards@uwtsd.ac.uk::7a967df3-e232-40a5-b10c-dee8f912d80a" providerId="AD" clId="Web-{04E67800-B88C-4C16-8DB1-B376AE0C9C4F}" dt="2023-06-26T11:24:56.419" v="561"/>
        <pc:sldMkLst>
          <pc:docMk/>
          <pc:sldMk cId="4104247182" sldId="268"/>
        </pc:sldMkLst>
        <pc:spChg chg="mod">
          <ac:chgData name="Corey Edwards" userId="S::corey.edwards@uwtsd.ac.uk::7a967df3-e232-40a5-b10c-dee8f912d80a" providerId="AD" clId="Web-{04E67800-B88C-4C16-8DB1-B376AE0C9C4F}" dt="2023-06-26T11:20:55.848" v="394" actId="20577"/>
          <ac:spMkLst>
            <pc:docMk/>
            <pc:sldMk cId="4104247182" sldId="268"/>
            <ac:spMk id="2" creationId="{6EDCC6AA-BA1B-2852-4EE6-6004A8253C09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22:45.774" v="446" actId="20577"/>
          <ac:spMkLst>
            <pc:docMk/>
            <pc:sldMk cId="4104247182" sldId="268"/>
            <ac:spMk id="3" creationId="{43E7A4FA-6CFA-B097-FF45-DAFBE9F7E8F6}"/>
          </ac:spMkLst>
        </pc:spChg>
      </pc:sldChg>
      <pc:sldChg chg="modSp new ord">
        <pc:chgData name="Corey Edwards" userId="S::corey.edwards@uwtsd.ac.uk::7a967df3-e232-40a5-b10c-dee8f912d80a" providerId="AD" clId="Web-{04E67800-B88C-4C16-8DB1-B376AE0C9C4F}" dt="2023-06-26T11:24:52.513" v="560"/>
        <pc:sldMkLst>
          <pc:docMk/>
          <pc:sldMk cId="2725362919" sldId="269"/>
        </pc:sldMkLst>
        <pc:spChg chg="mod">
          <ac:chgData name="Corey Edwards" userId="S::corey.edwards@uwtsd.ac.uk::7a967df3-e232-40a5-b10c-dee8f912d80a" providerId="AD" clId="Web-{04E67800-B88C-4C16-8DB1-B376AE0C9C4F}" dt="2023-06-26T11:22:52.977" v="460" actId="20577"/>
          <ac:spMkLst>
            <pc:docMk/>
            <pc:sldMk cId="2725362919" sldId="269"/>
            <ac:spMk id="2" creationId="{1400611D-EDA9-F64B-1921-47FFC0A002A7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23:05.165" v="472" actId="20577"/>
          <ac:spMkLst>
            <pc:docMk/>
            <pc:sldMk cId="2725362919" sldId="269"/>
            <ac:spMk id="3" creationId="{6B51C08D-4DB9-5A3E-EBE6-9EC1557B0145}"/>
          </ac:spMkLst>
        </pc:spChg>
      </pc:sldChg>
      <pc:sldChg chg="modSp new ord">
        <pc:chgData name="Corey Edwards" userId="S::corey.edwards@uwtsd.ac.uk::7a967df3-e232-40a5-b10c-dee8f912d80a" providerId="AD" clId="Web-{04E67800-B88C-4C16-8DB1-B376AE0C9C4F}" dt="2023-06-26T11:24:30.168" v="530"/>
        <pc:sldMkLst>
          <pc:docMk/>
          <pc:sldMk cId="881111291" sldId="270"/>
        </pc:sldMkLst>
        <pc:spChg chg="mod">
          <ac:chgData name="Corey Edwards" userId="S::corey.edwards@uwtsd.ac.uk::7a967df3-e232-40a5-b10c-dee8f912d80a" providerId="AD" clId="Web-{04E67800-B88C-4C16-8DB1-B376AE0C9C4F}" dt="2023-06-26T11:23:18.869" v="477" actId="20577"/>
          <ac:spMkLst>
            <pc:docMk/>
            <pc:sldMk cId="881111291" sldId="270"/>
            <ac:spMk id="2" creationId="{3D75EB7E-0C40-D1EA-9FD9-FF812DB8D45E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24:28.965" v="529" actId="20577"/>
          <ac:spMkLst>
            <pc:docMk/>
            <pc:sldMk cId="881111291" sldId="270"/>
            <ac:spMk id="3" creationId="{E7347B85-ED5F-82A1-4624-2FC0F12C6DC7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24:41.934" v="548" actId="20577"/>
        <pc:sldMkLst>
          <pc:docMk/>
          <pc:sldMk cId="4112429838" sldId="271"/>
        </pc:sldMkLst>
        <pc:spChg chg="mod">
          <ac:chgData name="Corey Edwards" userId="S::corey.edwards@uwtsd.ac.uk::7a967df3-e232-40a5-b10c-dee8f912d80a" providerId="AD" clId="Web-{04E67800-B88C-4C16-8DB1-B376AE0C9C4F}" dt="2023-06-26T11:24:36.856" v="543" actId="20577"/>
          <ac:spMkLst>
            <pc:docMk/>
            <pc:sldMk cId="4112429838" sldId="271"/>
            <ac:spMk id="2" creationId="{988BF541-61CC-57D6-8345-AB8105E75080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24:41.934" v="548" actId="20577"/>
          <ac:spMkLst>
            <pc:docMk/>
            <pc:sldMk cId="4112429838" sldId="271"/>
            <ac:spMk id="3" creationId="{CB83AEF5-F446-07B4-C705-ECC4FD1CDACD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25:44.624" v="633" actId="20577"/>
        <pc:sldMkLst>
          <pc:docMk/>
          <pc:sldMk cId="3461678052" sldId="272"/>
        </pc:sldMkLst>
        <pc:spChg chg="mod">
          <ac:chgData name="Corey Edwards" userId="S::corey.edwards@uwtsd.ac.uk::7a967df3-e232-40a5-b10c-dee8f912d80a" providerId="AD" clId="Web-{04E67800-B88C-4C16-8DB1-B376AE0C9C4F}" dt="2023-06-26T11:24:50.981" v="559" actId="20577"/>
          <ac:spMkLst>
            <pc:docMk/>
            <pc:sldMk cId="3461678052" sldId="272"/>
            <ac:spMk id="2" creationId="{D80F45E9-1C93-86CC-4A58-73AA30246A26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25:44.624" v="633" actId="20577"/>
          <ac:spMkLst>
            <pc:docMk/>
            <pc:sldMk cId="3461678052" sldId="272"/>
            <ac:spMk id="3" creationId="{96819CFD-8D5F-0061-E688-0104D5921160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26:03.265" v="656" actId="20577"/>
        <pc:sldMkLst>
          <pc:docMk/>
          <pc:sldMk cId="1147666240" sldId="273"/>
        </pc:sldMkLst>
        <pc:spChg chg="mod">
          <ac:chgData name="Corey Edwards" userId="S::corey.edwards@uwtsd.ac.uk::7a967df3-e232-40a5-b10c-dee8f912d80a" providerId="AD" clId="Web-{04E67800-B88C-4C16-8DB1-B376AE0C9C4F}" dt="2023-06-26T11:25:49.093" v="638" actId="20577"/>
          <ac:spMkLst>
            <pc:docMk/>
            <pc:sldMk cId="1147666240" sldId="273"/>
            <ac:spMk id="2" creationId="{814F2173-7373-C169-E347-2ACF3569792F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26:03.265" v="656" actId="20577"/>
          <ac:spMkLst>
            <pc:docMk/>
            <pc:sldMk cId="1147666240" sldId="273"/>
            <ac:spMk id="3" creationId="{269DC257-33A5-48FB-B781-720C431D7C75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27:11.205" v="731" actId="20577"/>
        <pc:sldMkLst>
          <pc:docMk/>
          <pc:sldMk cId="3780357496" sldId="274"/>
        </pc:sldMkLst>
        <pc:spChg chg="mod">
          <ac:chgData name="Corey Edwards" userId="S::corey.edwards@uwtsd.ac.uk::7a967df3-e232-40a5-b10c-dee8f912d80a" providerId="AD" clId="Web-{04E67800-B88C-4C16-8DB1-B376AE0C9C4F}" dt="2023-06-26T11:26:14.344" v="663" actId="20577"/>
          <ac:spMkLst>
            <pc:docMk/>
            <pc:sldMk cId="3780357496" sldId="274"/>
            <ac:spMk id="2" creationId="{39516006-CD02-65AD-BE9B-EF5FD2E2CA4A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27:11.205" v="731" actId="20577"/>
          <ac:spMkLst>
            <pc:docMk/>
            <pc:sldMk cId="3780357496" sldId="274"/>
            <ac:spMk id="3" creationId="{94899C73-8DD2-59EF-000A-96BA60648A1C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48:22.290" v="797" actId="20577"/>
        <pc:sldMkLst>
          <pc:docMk/>
          <pc:sldMk cId="2419864353" sldId="275"/>
        </pc:sldMkLst>
        <pc:spChg chg="mod">
          <ac:chgData name="Corey Edwards" userId="S::corey.edwards@uwtsd.ac.uk::7a967df3-e232-40a5-b10c-dee8f912d80a" providerId="AD" clId="Web-{04E67800-B88C-4C16-8DB1-B376AE0C9C4F}" dt="2023-06-26T11:27:16.127" v="736" actId="20577"/>
          <ac:spMkLst>
            <pc:docMk/>
            <pc:sldMk cId="2419864353" sldId="275"/>
            <ac:spMk id="2" creationId="{0326FE02-FEE1-24DA-D734-625183BA0E41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48:22.290" v="797" actId="20577"/>
          <ac:spMkLst>
            <pc:docMk/>
            <pc:sldMk cId="2419864353" sldId="275"/>
            <ac:spMk id="3" creationId="{3B1B949F-B874-9BD7-6B24-59EA245F6311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51:47.375" v="866" actId="20577"/>
        <pc:sldMkLst>
          <pc:docMk/>
          <pc:sldMk cId="434080196" sldId="276"/>
        </pc:sldMkLst>
        <pc:spChg chg="mod">
          <ac:chgData name="Corey Edwards" userId="S::corey.edwards@uwtsd.ac.uk::7a967df3-e232-40a5-b10c-dee8f912d80a" providerId="AD" clId="Web-{04E67800-B88C-4C16-8DB1-B376AE0C9C4F}" dt="2023-06-26T11:51:08.624" v="811" actId="20577"/>
          <ac:spMkLst>
            <pc:docMk/>
            <pc:sldMk cId="434080196" sldId="276"/>
            <ac:spMk id="2" creationId="{F14550F0-BA1E-94E2-6D2A-C960AC38A315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51:47.375" v="866" actId="20577"/>
          <ac:spMkLst>
            <pc:docMk/>
            <pc:sldMk cId="434080196" sldId="276"/>
            <ac:spMk id="3" creationId="{6E7C2684-35CC-F9AB-D55B-2E651AFD86FC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1:55:15.539" v="903" actId="20577"/>
        <pc:sldMkLst>
          <pc:docMk/>
          <pc:sldMk cId="1538373852" sldId="277"/>
        </pc:sldMkLst>
        <pc:spChg chg="mod">
          <ac:chgData name="Corey Edwards" userId="S::corey.edwards@uwtsd.ac.uk::7a967df3-e232-40a5-b10c-dee8f912d80a" providerId="AD" clId="Web-{04E67800-B88C-4C16-8DB1-B376AE0C9C4F}" dt="2023-06-26T11:51:54.126" v="869" actId="20577"/>
          <ac:spMkLst>
            <pc:docMk/>
            <pc:sldMk cId="1538373852" sldId="277"/>
            <ac:spMk id="2" creationId="{CAE25F5C-7548-93AA-B499-5F6AAC2B5649}"/>
          </ac:spMkLst>
        </pc:spChg>
        <pc:spChg chg="mod">
          <ac:chgData name="Corey Edwards" userId="S::corey.edwards@uwtsd.ac.uk::7a967df3-e232-40a5-b10c-dee8f912d80a" providerId="AD" clId="Web-{04E67800-B88C-4C16-8DB1-B376AE0C9C4F}" dt="2023-06-26T11:55:15.539" v="903" actId="20577"/>
          <ac:spMkLst>
            <pc:docMk/>
            <pc:sldMk cId="1538373852" sldId="277"/>
            <ac:spMk id="3" creationId="{3F0BE4E1-2B52-9DDA-9249-6A97C42043EF}"/>
          </ac:spMkLst>
        </pc:spChg>
      </pc:sldChg>
      <pc:sldChg chg="addSp delSp modSp new mod setBg">
        <pc:chgData name="Corey Edwards" userId="S::corey.edwards@uwtsd.ac.uk::7a967df3-e232-40a5-b10c-dee8f912d80a" providerId="AD" clId="Web-{04E67800-B88C-4C16-8DB1-B376AE0C9C4F}" dt="2023-06-26T11:55:20.305" v="906"/>
        <pc:sldMkLst>
          <pc:docMk/>
          <pc:sldMk cId="657323609" sldId="278"/>
        </pc:sldMkLst>
        <pc:spChg chg="del">
          <ac:chgData name="Corey Edwards" userId="S::corey.edwards@uwtsd.ac.uk::7a967df3-e232-40a5-b10c-dee8f912d80a" providerId="AD" clId="Web-{04E67800-B88C-4C16-8DB1-B376AE0C9C4F}" dt="2023-06-26T11:55:20.305" v="906"/>
          <ac:spMkLst>
            <pc:docMk/>
            <pc:sldMk cId="657323609" sldId="278"/>
            <ac:spMk id="2" creationId="{AFB9EA63-79AA-ACCA-2327-4F83341282E0}"/>
          </ac:spMkLst>
        </pc:spChg>
        <pc:spChg chg="del">
          <ac:chgData name="Corey Edwards" userId="S::corey.edwards@uwtsd.ac.uk::7a967df3-e232-40a5-b10c-dee8f912d80a" providerId="AD" clId="Web-{04E67800-B88C-4C16-8DB1-B376AE0C9C4F}" dt="2023-06-26T11:55:17.367" v="905"/>
          <ac:spMkLst>
            <pc:docMk/>
            <pc:sldMk cId="657323609" sldId="278"/>
            <ac:spMk id="3" creationId="{3E95D83F-A685-E66C-4E25-27E6DF4CAF0D}"/>
          </ac:spMkLst>
        </pc:spChg>
        <pc:spChg chg="add">
          <ac:chgData name="Corey Edwards" userId="S::corey.edwards@uwtsd.ac.uk::7a967df3-e232-40a5-b10c-dee8f912d80a" providerId="AD" clId="Web-{04E67800-B88C-4C16-8DB1-B376AE0C9C4F}" dt="2023-06-26T11:55:20.305" v="906"/>
          <ac:spMkLst>
            <pc:docMk/>
            <pc:sldMk cId="657323609" sldId="278"/>
            <ac:spMk id="21" creationId="{E841E027-8E53-4FEB-8605-2124D85731CA}"/>
          </ac:spMkLst>
        </pc:spChg>
        <pc:grpChg chg="add">
          <ac:chgData name="Corey Edwards" userId="S::corey.edwards@uwtsd.ac.uk::7a967df3-e232-40a5-b10c-dee8f912d80a" providerId="AD" clId="Web-{04E67800-B88C-4C16-8DB1-B376AE0C9C4F}" dt="2023-06-26T11:55:20.305" v="906"/>
          <ac:grpSpMkLst>
            <pc:docMk/>
            <pc:sldMk cId="657323609" sldId="278"/>
            <ac:grpSpMk id="9" creationId="{5ED88E92-14F3-4B58-9E48-1D79E139A89E}"/>
          </ac:grpSpMkLst>
        </pc:grpChg>
        <pc:picChg chg="add mod ord">
          <ac:chgData name="Corey Edwards" userId="S::corey.edwards@uwtsd.ac.uk::7a967df3-e232-40a5-b10c-dee8f912d80a" providerId="AD" clId="Web-{04E67800-B88C-4C16-8DB1-B376AE0C9C4F}" dt="2023-06-26T11:55:20.305" v="906"/>
          <ac:picMkLst>
            <pc:docMk/>
            <pc:sldMk cId="657323609" sldId="278"/>
            <ac:picMk id="4" creationId="{CE91845F-B6DC-046A-2014-842E6691BE2E}"/>
          </ac:picMkLst>
        </pc:picChg>
      </pc:sldChg>
      <pc:sldChg chg="modSp new">
        <pc:chgData name="Corey Edwards" userId="S::corey.edwards@uwtsd.ac.uk::7a967df3-e232-40a5-b10c-dee8f912d80a" providerId="AD" clId="Web-{04E67800-B88C-4C16-8DB1-B376AE0C9C4F}" dt="2023-06-26T12:46:04.481" v="984" actId="20577"/>
        <pc:sldMkLst>
          <pc:docMk/>
          <pc:sldMk cId="2724615455" sldId="279"/>
        </pc:sldMkLst>
        <pc:spChg chg="mod">
          <ac:chgData name="Corey Edwards" userId="S::corey.edwards@uwtsd.ac.uk::7a967df3-e232-40a5-b10c-dee8f912d80a" providerId="AD" clId="Web-{04E67800-B88C-4C16-8DB1-B376AE0C9C4F}" dt="2023-06-26T12:42:20.037" v="913" actId="20577"/>
          <ac:spMkLst>
            <pc:docMk/>
            <pc:sldMk cId="2724615455" sldId="279"/>
            <ac:spMk id="2" creationId="{89548B77-E6F5-EDE4-9E22-567ACEEF7A02}"/>
          </ac:spMkLst>
        </pc:spChg>
        <pc:spChg chg="mod">
          <ac:chgData name="Corey Edwards" userId="S::corey.edwards@uwtsd.ac.uk::7a967df3-e232-40a5-b10c-dee8f912d80a" providerId="AD" clId="Web-{04E67800-B88C-4C16-8DB1-B376AE0C9C4F}" dt="2023-06-26T12:46:04.481" v="984" actId="20577"/>
          <ac:spMkLst>
            <pc:docMk/>
            <pc:sldMk cId="2724615455" sldId="279"/>
            <ac:spMk id="3" creationId="{65159C03-FB1A-734C-FC86-9199FEA8D0F7}"/>
          </ac:spMkLst>
        </pc:spChg>
      </pc:sldChg>
      <pc:sldChg chg="modSp new">
        <pc:chgData name="Corey Edwards" userId="S::corey.edwards@uwtsd.ac.uk::7a967df3-e232-40a5-b10c-dee8f912d80a" providerId="AD" clId="Web-{04E67800-B88C-4C16-8DB1-B376AE0C9C4F}" dt="2023-06-26T12:46:47.764" v="1066" actId="20577"/>
        <pc:sldMkLst>
          <pc:docMk/>
          <pc:sldMk cId="3594642715" sldId="280"/>
        </pc:sldMkLst>
        <pc:spChg chg="mod">
          <ac:chgData name="Corey Edwards" userId="S::corey.edwards@uwtsd.ac.uk::7a967df3-e232-40a5-b10c-dee8f912d80a" providerId="AD" clId="Web-{04E67800-B88C-4C16-8DB1-B376AE0C9C4F}" dt="2023-06-26T12:46:06.997" v="986" actId="20577"/>
          <ac:spMkLst>
            <pc:docMk/>
            <pc:sldMk cId="3594642715" sldId="280"/>
            <ac:spMk id="2" creationId="{C7BE4817-22DC-EF2E-A3E5-EBEE6C435E19}"/>
          </ac:spMkLst>
        </pc:spChg>
        <pc:spChg chg="mod">
          <ac:chgData name="Corey Edwards" userId="S::corey.edwards@uwtsd.ac.uk::7a967df3-e232-40a5-b10c-dee8f912d80a" providerId="AD" clId="Web-{04E67800-B88C-4C16-8DB1-B376AE0C9C4F}" dt="2023-06-26T12:46:47.764" v="1066" actId="20577"/>
          <ac:spMkLst>
            <pc:docMk/>
            <pc:sldMk cId="3594642715" sldId="280"/>
            <ac:spMk id="3" creationId="{CA250AF4-DC91-5DAE-C999-1AFEECF54A29}"/>
          </ac:spMkLst>
        </pc:spChg>
      </pc:sldChg>
      <pc:sldMasterChg chg="del delSldLayout">
        <pc:chgData name="Corey Edwards" userId="S::corey.edwards@uwtsd.ac.uk::7a967df3-e232-40a5-b10c-dee8f912d80a" providerId="AD" clId="Web-{04E67800-B88C-4C16-8DB1-B376AE0C9C4F}" dt="2023-06-26T10:06:51.960" v="6"/>
        <pc:sldMasterMkLst>
          <pc:docMk/>
          <pc:sldMasterMk cId="2460954070" sldId="2147483660"/>
        </pc:sldMasterMkLst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rey Edwards" userId="S::corey.edwards@uwtsd.ac.uk::7a967df3-e232-40a5-b10c-dee8f912d80a" providerId="AD" clId="Web-{04E67800-B88C-4C16-8DB1-B376AE0C9C4F}" dt="2023-06-26T10:06:51.960" v="6"/>
        <pc:sldMasterMkLst>
          <pc:docMk/>
          <pc:sldMasterMk cId="2492255347" sldId="2147483711"/>
        </pc:sldMasterMkLst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3541542851" sldId="2147483700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2641301521" sldId="2147483701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2960846131" sldId="2147483702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1698202137" sldId="2147483703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2479455060" sldId="2147483704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357741657" sldId="2147483705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814559313" sldId="2147483706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3909101326" sldId="2147483707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2059013035" sldId="2147483708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1235637122" sldId="2147483709"/>
          </pc:sldLayoutMkLst>
        </pc:sldLayoutChg>
        <pc:sldLayoutChg chg="add">
          <pc:chgData name="Corey Edwards" userId="S::corey.edwards@uwtsd.ac.uk::7a967df3-e232-40a5-b10c-dee8f912d80a" providerId="AD" clId="Web-{04E67800-B88C-4C16-8DB1-B376AE0C9C4F}" dt="2023-06-26T10:06:51.960" v="6"/>
          <pc:sldLayoutMkLst>
            <pc:docMk/>
            <pc:sldMasterMk cId="2492255347" sldId="2147483711"/>
            <pc:sldLayoutMk cId="1646138994" sldId="2147483710"/>
          </pc:sldLayoutMkLst>
        </pc:sldLayoutChg>
      </pc:sldMasterChg>
    </pc:docChg>
  </pc:docChgLst>
  <pc:docChgLst>
    <pc:chgData name="Corey Edwards" userId="S::corey.edwards@uwtsd.ac.uk::7a967df3-e232-40a5-b10c-dee8f912d80a" providerId="AD" clId="Web-{DDF6B195-5871-C9CD-B0C2-75DA4BC3C662}"/>
    <pc:docChg chg="modSld">
      <pc:chgData name="Corey Edwards" userId="S::corey.edwards@uwtsd.ac.uk::7a967df3-e232-40a5-b10c-dee8f912d80a" providerId="AD" clId="Web-{DDF6B195-5871-C9CD-B0C2-75DA4BC3C662}" dt="2023-06-27T13:26:12.885" v="7" actId="1076"/>
      <pc:docMkLst>
        <pc:docMk/>
      </pc:docMkLst>
      <pc:sldChg chg="addSp modSp mod setBg">
        <pc:chgData name="Corey Edwards" userId="S::corey.edwards@uwtsd.ac.uk::7a967df3-e232-40a5-b10c-dee8f912d80a" providerId="AD" clId="Web-{DDF6B195-5871-C9CD-B0C2-75DA4BC3C662}" dt="2023-06-27T13:26:12.885" v="7" actId="1076"/>
        <pc:sldMkLst>
          <pc:docMk/>
          <pc:sldMk cId="1985873669" sldId="263"/>
        </pc:sldMkLst>
        <pc:spChg chg="mod">
          <ac:chgData name="Corey Edwards" userId="S::corey.edwards@uwtsd.ac.uk::7a967df3-e232-40a5-b10c-dee8f912d80a" providerId="AD" clId="Web-{DDF6B195-5871-C9CD-B0C2-75DA4BC3C662}" dt="2023-06-27T13:25:51.838" v="0"/>
          <ac:spMkLst>
            <pc:docMk/>
            <pc:sldMk cId="1985873669" sldId="263"/>
            <ac:spMk id="2" creationId="{F164B3E1-7A1B-6E9E-272B-60C2D28F2E0D}"/>
          </ac:spMkLst>
        </pc:spChg>
        <pc:spChg chg="mod">
          <ac:chgData name="Corey Edwards" userId="S::corey.edwards@uwtsd.ac.uk::7a967df3-e232-40a5-b10c-dee8f912d80a" providerId="AD" clId="Web-{DDF6B195-5871-C9CD-B0C2-75DA4BC3C662}" dt="2023-06-27T13:26:12.885" v="7" actId="1076"/>
          <ac:spMkLst>
            <pc:docMk/>
            <pc:sldMk cId="1985873669" sldId="263"/>
            <ac:spMk id="3" creationId="{DE50ED19-D601-965C-D4B7-30FF16C455B7}"/>
          </ac:spMkLst>
        </pc:spChg>
        <pc:spChg chg="add">
          <ac:chgData name="Corey Edwards" userId="S::corey.edwards@uwtsd.ac.uk::7a967df3-e232-40a5-b10c-dee8f912d80a" providerId="AD" clId="Web-{DDF6B195-5871-C9CD-B0C2-75DA4BC3C662}" dt="2023-06-27T13:25:51.838" v="0"/>
          <ac:spMkLst>
            <pc:docMk/>
            <pc:sldMk cId="1985873669" sldId="263"/>
            <ac:spMk id="21" creationId="{6DC8E2D9-6729-4614-8667-C1016D3182E4}"/>
          </ac:spMkLst>
        </pc:spChg>
        <pc:spChg chg="add">
          <ac:chgData name="Corey Edwards" userId="S::corey.edwards@uwtsd.ac.uk::7a967df3-e232-40a5-b10c-dee8f912d80a" providerId="AD" clId="Web-{DDF6B195-5871-C9CD-B0C2-75DA4BC3C662}" dt="2023-06-27T13:25:51.838" v="0"/>
          <ac:spMkLst>
            <pc:docMk/>
            <pc:sldMk cId="1985873669" sldId="263"/>
            <ac:spMk id="23" creationId="{9C51935E-4A08-4AE4-8E13-F40CD3C4F1C4}"/>
          </ac:spMkLst>
        </pc:spChg>
        <pc:grpChg chg="add">
          <ac:chgData name="Corey Edwards" userId="S::corey.edwards@uwtsd.ac.uk::7a967df3-e232-40a5-b10c-dee8f912d80a" providerId="AD" clId="Web-{DDF6B195-5871-C9CD-B0C2-75DA4BC3C662}" dt="2023-06-27T13:25:51.838" v="0"/>
          <ac:grpSpMkLst>
            <pc:docMk/>
            <pc:sldMk cId="1985873669" sldId="263"/>
            <ac:grpSpMk id="9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DDF6B195-5871-C9CD-B0C2-75DA4BC3C662}" dt="2023-06-27T13:25:51.838" v="0"/>
          <ac:grpSpMkLst>
            <pc:docMk/>
            <pc:sldMk cId="1985873669" sldId="263"/>
            <ac:grpSpMk id="25" creationId="{A7014575-F0CE-4EAB-917E-3325411BA231}"/>
          </ac:grpSpMkLst>
        </pc:grpChg>
        <pc:picChg chg="add">
          <ac:chgData name="Corey Edwards" userId="S::corey.edwards@uwtsd.ac.uk::7a967df3-e232-40a5-b10c-dee8f912d80a" providerId="AD" clId="Web-{DDF6B195-5871-C9CD-B0C2-75DA4BC3C662}" dt="2023-06-27T13:25:51.838" v="0"/>
          <ac:picMkLst>
            <pc:docMk/>
            <pc:sldMk cId="1985873669" sldId="263"/>
            <ac:picMk id="5" creationId="{E7D1485B-F1EC-7B66-3C36-58654409910B}"/>
          </ac:picMkLst>
        </pc:picChg>
      </pc:sldChg>
    </pc:docChg>
  </pc:docChgLst>
  <pc:docChgLst>
    <pc:chgData name="Corey Edwards" userId="S::corey.edwards@uwtsd.ac.uk::7a967df3-e232-40a5-b10c-dee8f912d80a" providerId="AD" clId="Web-{547CE757-6A2F-B91C-19D1-0F4D67E82E51}"/>
    <pc:docChg chg="addSld delSld modSld">
      <pc:chgData name="Corey Edwards" userId="S::corey.edwards@uwtsd.ac.uk::7a967df3-e232-40a5-b10c-dee8f912d80a" providerId="AD" clId="Web-{547CE757-6A2F-B91C-19D1-0F4D67E82E51}" dt="2023-06-27T10:48:29.695" v="894"/>
      <pc:docMkLst>
        <pc:docMk/>
      </pc:docMkLst>
      <pc:sldChg chg="addSp delSp modSp mod setBg">
        <pc:chgData name="Corey Edwards" userId="S::corey.edwards@uwtsd.ac.uk::7a967df3-e232-40a5-b10c-dee8f912d80a" providerId="AD" clId="Web-{547CE757-6A2F-B91C-19D1-0F4D67E82E51}" dt="2023-06-27T09:21:56.529" v="448"/>
        <pc:sldMkLst>
          <pc:docMk/>
          <pc:sldMk cId="2605240210" sldId="257"/>
        </pc:sldMkLst>
        <pc:spChg chg="mod">
          <ac:chgData name="Corey Edwards" userId="S::corey.edwards@uwtsd.ac.uk::7a967df3-e232-40a5-b10c-dee8f912d80a" providerId="AD" clId="Web-{547CE757-6A2F-B91C-19D1-0F4D67E82E51}" dt="2023-06-27T09:21:56.529" v="448"/>
          <ac:spMkLst>
            <pc:docMk/>
            <pc:sldMk cId="2605240210" sldId="257"/>
            <ac:spMk id="2" creationId="{64D717E7-3ADB-35E1-C47C-F6A60A3B84C3}"/>
          </ac:spMkLst>
        </pc:spChg>
        <pc:spChg chg="del mod">
          <ac:chgData name="Corey Edwards" userId="S::corey.edwards@uwtsd.ac.uk::7a967df3-e232-40a5-b10c-dee8f912d80a" providerId="AD" clId="Web-{547CE757-6A2F-B91C-19D1-0F4D67E82E51}" dt="2023-06-27T09:21:56.529" v="448"/>
          <ac:spMkLst>
            <pc:docMk/>
            <pc:sldMk cId="2605240210" sldId="257"/>
            <ac:spMk id="3" creationId="{5CB506CB-C0C3-2A9F-8906-833F19BB2424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1:56.529" v="448"/>
          <ac:spMkLst>
            <pc:docMk/>
            <pc:sldMk cId="2605240210" sldId="257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547CE757-6A2F-B91C-19D1-0F4D67E82E51}" dt="2023-06-27T09:21:56.529" v="448"/>
          <ac:graphicFrameMkLst>
            <pc:docMk/>
            <pc:sldMk cId="2605240210" sldId="257"/>
            <ac:graphicFrameMk id="5" creationId="{4364E16C-9A6C-F1AF-2BFF-B01B2B03C429}"/>
          </ac:graphicFrameMkLst>
        </pc:graphicFrameChg>
      </pc:sldChg>
      <pc:sldChg chg="addSp modSp mod setBg">
        <pc:chgData name="Corey Edwards" userId="S::corey.edwards@uwtsd.ac.uk::7a967df3-e232-40a5-b10c-dee8f912d80a" providerId="AD" clId="Web-{547CE757-6A2F-B91C-19D1-0F4D67E82E51}" dt="2023-06-27T09:21:20.278" v="421"/>
        <pc:sldMkLst>
          <pc:docMk/>
          <pc:sldMk cId="887980318" sldId="258"/>
        </pc:sldMkLst>
        <pc:spChg chg="mod">
          <ac:chgData name="Corey Edwards" userId="S::corey.edwards@uwtsd.ac.uk::7a967df3-e232-40a5-b10c-dee8f912d80a" providerId="AD" clId="Web-{547CE757-6A2F-B91C-19D1-0F4D67E82E51}" dt="2023-06-27T09:21:20.278" v="421"/>
          <ac:spMkLst>
            <pc:docMk/>
            <pc:sldMk cId="887980318" sldId="258"/>
            <ac:spMk id="2" creationId="{634AA8CA-8036-2000-7CBA-C000111D1BE2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21:20.278" v="421"/>
          <ac:spMkLst>
            <pc:docMk/>
            <pc:sldMk cId="887980318" sldId="258"/>
            <ac:spMk id="3" creationId="{996EB025-EE08-A2CD-0DE8-6B7A1219FB59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1:20.278" v="421"/>
          <ac:spMkLst>
            <pc:docMk/>
            <pc:sldMk cId="887980318" sldId="258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1:20.278" v="421"/>
          <ac:grpSpMkLst>
            <pc:docMk/>
            <pc:sldMk cId="887980318" sldId="258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547CE757-6A2F-B91C-19D1-0F4D67E82E51}" dt="2023-06-27T09:21:20.278" v="421"/>
          <ac:picMkLst>
            <pc:docMk/>
            <pc:sldMk cId="887980318" sldId="258"/>
            <ac:picMk id="5" creationId="{85AB4BBC-72B2-13D1-9BEB-0E4126FC8A6F}"/>
          </ac:picMkLst>
        </pc:picChg>
      </pc:sldChg>
      <pc:sldChg chg="addSp modSp mod setBg">
        <pc:chgData name="Corey Edwards" userId="S::corey.edwards@uwtsd.ac.uk::7a967df3-e232-40a5-b10c-dee8f912d80a" providerId="AD" clId="Web-{547CE757-6A2F-B91C-19D1-0F4D67E82E51}" dt="2023-06-27T09:21:16.293" v="420"/>
        <pc:sldMkLst>
          <pc:docMk/>
          <pc:sldMk cId="2035999040" sldId="259"/>
        </pc:sldMkLst>
        <pc:spChg chg="mod">
          <ac:chgData name="Corey Edwards" userId="S::corey.edwards@uwtsd.ac.uk::7a967df3-e232-40a5-b10c-dee8f912d80a" providerId="AD" clId="Web-{547CE757-6A2F-B91C-19D1-0F4D67E82E51}" dt="2023-06-27T09:21:16.293" v="420"/>
          <ac:spMkLst>
            <pc:docMk/>
            <pc:sldMk cId="2035999040" sldId="259"/>
            <ac:spMk id="2" creationId="{9740A360-2A49-9560-EEC7-B5791200E9E4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21:16.293" v="420"/>
          <ac:spMkLst>
            <pc:docMk/>
            <pc:sldMk cId="2035999040" sldId="259"/>
            <ac:spMk id="3" creationId="{A9364B91-CCD9-7E13-09F9-C35BA830916D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1:16.293" v="420"/>
          <ac:spMkLst>
            <pc:docMk/>
            <pc:sldMk cId="2035999040" sldId="259"/>
            <ac:spMk id="21" creationId="{6DC8E2D9-6729-4614-8667-C1016D3182E4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1:16.293" v="420"/>
          <ac:spMkLst>
            <pc:docMk/>
            <pc:sldMk cId="2035999040" sldId="259"/>
            <ac:spMk id="23" creationId="{EB95B01E-5851-431E-863B-0FAC65669516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1:16.293" v="420"/>
          <ac:grpSpMkLst>
            <pc:docMk/>
            <pc:sldMk cId="2035999040" sldId="259"/>
            <ac:grpSpMk id="9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47CE757-6A2F-B91C-19D1-0F4D67E82E51}" dt="2023-06-27T09:21:16.293" v="420"/>
          <ac:grpSpMkLst>
            <pc:docMk/>
            <pc:sldMk cId="2035999040" sldId="259"/>
            <ac:grpSpMk id="25" creationId="{5F17E415-B31D-479C-85EC-3974EB6DEDB8}"/>
          </ac:grpSpMkLst>
        </pc:grpChg>
        <pc:picChg chg="add">
          <ac:chgData name="Corey Edwards" userId="S::corey.edwards@uwtsd.ac.uk::7a967df3-e232-40a5-b10c-dee8f912d80a" providerId="AD" clId="Web-{547CE757-6A2F-B91C-19D1-0F4D67E82E51}" dt="2023-06-27T09:21:16.293" v="420"/>
          <ac:picMkLst>
            <pc:docMk/>
            <pc:sldMk cId="2035999040" sldId="259"/>
            <ac:picMk id="5" creationId="{1FDC08BD-23DD-746B-F025-EF3FD5AC2211}"/>
          </ac:picMkLst>
        </pc:picChg>
      </pc:sldChg>
      <pc:sldChg chg="addSp modSp mod setBg">
        <pc:chgData name="Corey Edwards" userId="S::corey.edwards@uwtsd.ac.uk::7a967df3-e232-40a5-b10c-dee8f912d80a" providerId="AD" clId="Web-{547CE757-6A2F-B91C-19D1-0F4D67E82E51}" dt="2023-06-27T09:21:12.090" v="419"/>
        <pc:sldMkLst>
          <pc:docMk/>
          <pc:sldMk cId="15509283" sldId="260"/>
        </pc:sldMkLst>
        <pc:spChg chg="mod">
          <ac:chgData name="Corey Edwards" userId="S::corey.edwards@uwtsd.ac.uk::7a967df3-e232-40a5-b10c-dee8f912d80a" providerId="AD" clId="Web-{547CE757-6A2F-B91C-19D1-0F4D67E82E51}" dt="2023-06-27T09:21:12.090" v="419"/>
          <ac:spMkLst>
            <pc:docMk/>
            <pc:sldMk cId="15509283" sldId="260"/>
            <ac:spMk id="2" creationId="{CC41ABF5-4C65-B602-D64A-52460FDAB5E2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21:12.090" v="419"/>
          <ac:spMkLst>
            <pc:docMk/>
            <pc:sldMk cId="15509283" sldId="260"/>
            <ac:spMk id="3" creationId="{7DFB192A-E04E-BE36-DDE7-21D17C08DB40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1:12.090" v="419"/>
          <ac:spMkLst>
            <pc:docMk/>
            <pc:sldMk cId="15509283" sldId="260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1:12.090" v="419"/>
          <ac:grpSpMkLst>
            <pc:docMk/>
            <pc:sldMk cId="15509283" sldId="260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547CE757-6A2F-B91C-19D1-0F4D67E82E51}" dt="2023-06-27T09:21:12.090" v="419"/>
          <ac:picMkLst>
            <pc:docMk/>
            <pc:sldMk cId="15509283" sldId="260"/>
            <ac:picMk id="5" creationId="{4C43F039-DFBD-8A89-579B-5C5604309AB9}"/>
          </ac:picMkLst>
        </pc:picChg>
      </pc:sldChg>
      <pc:sldChg chg="addSp delSp modSp mod setBg">
        <pc:chgData name="Corey Edwards" userId="S::corey.edwards@uwtsd.ac.uk::7a967df3-e232-40a5-b10c-dee8f912d80a" providerId="AD" clId="Web-{547CE757-6A2F-B91C-19D1-0F4D67E82E51}" dt="2023-06-27T09:21:06.996" v="418"/>
        <pc:sldMkLst>
          <pc:docMk/>
          <pc:sldMk cId="1487689137" sldId="261"/>
        </pc:sldMkLst>
        <pc:spChg chg="mod">
          <ac:chgData name="Corey Edwards" userId="S::corey.edwards@uwtsd.ac.uk::7a967df3-e232-40a5-b10c-dee8f912d80a" providerId="AD" clId="Web-{547CE757-6A2F-B91C-19D1-0F4D67E82E51}" dt="2023-06-27T09:21:06.996" v="418"/>
          <ac:spMkLst>
            <pc:docMk/>
            <pc:sldMk cId="1487689137" sldId="261"/>
            <ac:spMk id="2" creationId="{6071BFAA-7E3E-8A2F-1D8E-E3C3D16DE19F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21:06.996" v="418"/>
          <ac:spMkLst>
            <pc:docMk/>
            <pc:sldMk cId="1487689137" sldId="261"/>
            <ac:spMk id="3" creationId="{156B4CCF-24A8-F5F9-29CF-B49EA07630E6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1:06.996" v="418"/>
          <ac:spMkLst>
            <pc:docMk/>
            <pc:sldMk cId="1487689137" sldId="261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547CE757-6A2F-B91C-19D1-0F4D67E82E51}" dt="2023-06-27T09:21:06.996" v="418"/>
          <ac:graphicFrameMkLst>
            <pc:docMk/>
            <pc:sldMk cId="1487689137" sldId="261"/>
            <ac:graphicFrameMk id="5" creationId="{65A61B81-95F5-E2C8-EA5B-76137442A61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09:21:01.262" v="417"/>
        <pc:sldMkLst>
          <pc:docMk/>
          <pc:sldMk cId="3906664626" sldId="262"/>
        </pc:sldMkLst>
        <pc:spChg chg="mod">
          <ac:chgData name="Corey Edwards" userId="S::corey.edwards@uwtsd.ac.uk::7a967df3-e232-40a5-b10c-dee8f912d80a" providerId="AD" clId="Web-{547CE757-6A2F-B91C-19D1-0F4D67E82E51}" dt="2023-06-27T09:21:01.262" v="417"/>
          <ac:spMkLst>
            <pc:docMk/>
            <pc:sldMk cId="3906664626" sldId="262"/>
            <ac:spMk id="2" creationId="{FCCE06E5-253B-53C4-0B0A-5C4C6152F437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21:01.262" v="417"/>
          <ac:spMkLst>
            <pc:docMk/>
            <pc:sldMk cId="3906664626" sldId="262"/>
            <ac:spMk id="3" creationId="{8F103DB5-FA59-31BD-D87F-0FB99CD70DCD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1:01.262" v="417"/>
          <ac:spMkLst>
            <pc:docMk/>
            <pc:sldMk cId="3906664626" sldId="262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1:01.262" v="417"/>
          <ac:spMkLst>
            <pc:docMk/>
            <pc:sldMk cId="3906664626" sldId="262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1:01.262" v="417"/>
          <ac:grpSpMkLst>
            <pc:docMk/>
            <pc:sldMk cId="3906664626" sldId="262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1:01.262" v="417"/>
          <ac:graphicFrameMkLst>
            <pc:docMk/>
            <pc:sldMk cId="3906664626" sldId="262"/>
            <ac:graphicFrameMk id="5" creationId="{1921DD1F-F522-8A41-0EDA-B35035D7EAC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10:46:22.644" v="851"/>
        <pc:sldMkLst>
          <pc:docMk/>
          <pc:sldMk cId="1942248851" sldId="264"/>
        </pc:sldMkLst>
        <pc:spChg chg="mod">
          <ac:chgData name="Corey Edwards" userId="S::corey.edwards@uwtsd.ac.uk::7a967df3-e232-40a5-b10c-dee8f912d80a" providerId="AD" clId="Web-{547CE757-6A2F-B91C-19D1-0F4D67E82E51}" dt="2023-06-27T10:46:22.644" v="851"/>
          <ac:spMkLst>
            <pc:docMk/>
            <pc:sldMk cId="1942248851" sldId="264"/>
            <ac:spMk id="2" creationId="{ABC682B9-7D89-2FCA-356D-AAF605566049}"/>
          </ac:spMkLst>
        </pc:spChg>
        <pc:spChg chg="del">
          <ac:chgData name="Corey Edwards" userId="S::corey.edwards@uwtsd.ac.uk::7a967df3-e232-40a5-b10c-dee8f912d80a" providerId="AD" clId="Web-{547CE757-6A2F-B91C-19D1-0F4D67E82E51}" dt="2023-06-27T10:46:22.644" v="851"/>
          <ac:spMkLst>
            <pc:docMk/>
            <pc:sldMk cId="1942248851" sldId="264"/>
            <ac:spMk id="3" creationId="{A719767D-B605-D810-813D-AFB066FAEE34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6:22.644" v="851"/>
          <ac:spMkLst>
            <pc:docMk/>
            <pc:sldMk cId="1942248851" sldId="264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6:22.644" v="851"/>
          <ac:spMkLst>
            <pc:docMk/>
            <pc:sldMk cId="1942248851" sldId="264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10:46:22.644" v="851"/>
          <ac:grpSpMkLst>
            <pc:docMk/>
            <pc:sldMk cId="1942248851" sldId="264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10:46:22.644" v="851"/>
          <ac:graphicFrameMkLst>
            <pc:docMk/>
            <pc:sldMk cId="1942248851" sldId="264"/>
            <ac:graphicFrameMk id="5" creationId="{B890A418-713A-AED3-CAD3-820E525BE8C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09:20:57.855" v="416"/>
        <pc:sldMkLst>
          <pc:docMk/>
          <pc:sldMk cId="4040140652" sldId="265"/>
        </pc:sldMkLst>
        <pc:spChg chg="mod">
          <ac:chgData name="Corey Edwards" userId="S::corey.edwards@uwtsd.ac.uk::7a967df3-e232-40a5-b10c-dee8f912d80a" providerId="AD" clId="Web-{547CE757-6A2F-B91C-19D1-0F4D67E82E51}" dt="2023-06-27T09:20:57.855" v="416"/>
          <ac:spMkLst>
            <pc:docMk/>
            <pc:sldMk cId="4040140652" sldId="265"/>
            <ac:spMk id="2" creationId="{D4CEEBE6-07E7-9183-6C96-A6E75A13F9A7}"/>
          </ac:spMkLst>
        </pc:spChg>
        <pc:spChg chg="add del">
          <ac:chgData name="Corey Edwards" userId="S::corey.edwards@uwtsd.ac.uk::7a967df3-e232-40a5-b10c-dee8f912d80a" providerId="AD" clId="Web-{547CE757-6A2F-B91C-19D1-0F4D67E82E51}" dt="2023-06-27T09:20:57.855" v="416"/>
          <ac:spMkLst>
            <pc:docMk/>
            <pc:sldMk cId="4040140652" sldId="265"/>
            <ac:spMk id="3" creationId="{3EB5A904-3D90-E7E8-8000-B91D29830DC5}"/>
          </ac:spMkLst>
        </pc:spChg>
        <pc:spChg chg="add del">
          <ac:chgData name="Corey Edwards" userId="S::corey.edwards@uwtsd.ac.uk::7a967df3-e232-40a5-b10c-dee8f912d80a" providerId="AD" clId="Web-{547CE757-6A2F-B91C-19D1-0F4D67E82E51}" dt="2023-06-27T09:20:57.840" v="415"/>
          <ac:spMkLst>
            <pc:docMk/>
            <pc:sldMk cId="4040140652" sldId="265"/>
            <ac:spMk id="9" creationId="{A37F6730-8F76-4239-8CBA-B914B02A75AB}"/>
          </ac:spMkLst>
        </pc:spChg>
        <pc:spChg chg="add del">
          <ac:chgData name="Corey Edwards" userId="S::corey.edwards@uwtsd.ac.uk::7a967df3-e232-40a5-b10c-dee8f912d80a" providerId="AD" clId="Web-{547CE757-6A2F-B91C-19D1-0F4D67E82E51}" dt="2023-06-27T09:20:57.840" v="415"/>
          <ac:spMkLst>
            <pc:docMk/>
            <pc:sldMk cId="4040140652" sldId="265"/>
            <ac:spMk id="23" creationId="{71967F12-B0C4-4D31-8D63-89945DCD29D0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57.855" v="416"/>
          <ac:spMkLst>
            <pc:docMk/>
            <pc:sldMk cId="4040140652" sldId="265"/>
            <ac:spMk id="25" creationId="{81C8C0F4-5C44-4C3F-B321-5CB3E2BABC2C}"/>
          </ac:spMkLst>
        </pc:spChg>
        <pc:grpChg chg="add del">
          <ac:chgData name="Corey Edwards" userId="S::corey.edwards@uwtsd.ac.uk::7a967df3-e232-40a5-b10c-dee8f912d80a" providerId="AD" clId="Web-{547CE757-6A2F-B91C-19D1-0F4D67E82E51}" dt="2023-06-27T09:20:57.840" v="415"/>
          <ac:grpSpMkLst>
            <pc:docMk/>
            <pc:sldMk cId="4040140652" sldId="265"/>
            <ac:grpSpMk id="11" creationId="{DE11E5CC-3C1F-4093-97B6-6433FBF9A9C4}"/>
          </ac:grpSpMkLst>
        </pc:grpChg>
        <pc:graphicFrameChg chg="add del">
          <ac:chgData name="Corey Edwards" userId="S::corey.edwards@uwtsd.ac.uk::7a967df3-e232-40a5-b10c-dee8f912d80a" providerId="AD" clId="Web-{547CE757-6A2F-B91C-19D1-0F4D67E82E51}" dt="2023-06-27T09:20:57.840" v="415"/>
          <ac:graphicFrameMkLst>
            <pc:docMk/>
            <pc:sldMk cId="4040140652" sldId="265"/>
            <ac:graphicFrameMk id="5" creationId="{E1A71D1D-87CD-6247-570D-3B135749C1E2}"/>
          </ac:graphicFrameMkLst>
        </pc:graphicFrameChg>
        <pc:graphicFrameChg chg="add">
          <ac:chgData name="Corey Edwards" userId="S::corey.edwards@uwtsd.ac.uk::7a967df3-e232-40a5-b10c-dee8f912d80a" providerId="AD" clId="Web-{547CE757-6A2F-B91C-19D1-0F4D67E82E51}" dt="2023-06-27T09:20:57.855" v="416"/>
          <ac:graphicFrameMkLst>
            <pc:docMk/>
            <pc:sldMk cId="4040140652" sldId="265"/>
            <ac:graphicFrameMk id="26" creationId="{6A86FF01-67FE-9E8D-A208-2C636232FB5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10:46:27.738" v="852"/>
        <pc:sldMkLst>
          <pc:docMk/>
          <pc:sldMk cId="3518343613" sldId="266"/>
        </pc:sldMkLst>
        <pc:spChg chg="mod">
          <ac:chgData name="Corey Edwards" userId="S::corey.edwards@uwtsd.ac.uk::7a967df3-e232-40a5-b10c-dee8f912d80a" providerId="AD" clId="Web-{547CE757-6A2F-B91C-19D1-0F4D67E82E51}" dt="2023-06-27T10:46:27.738" v="852"/>
          <ac:spMkLst>
            <pc:docMk/>
            <pc:sldMk cId="3518343613" sldId="266"/>
            <ac:spMk id="2" creationId="{544C1112-629F-CEC7-6532-4D902DFAFFA4}"/>
          </ac:spMkLst>
        </pc:spChg>
        <pc:spChg chg="del">
          <ac:chgData name="Corey Edwards" userId="S::corey.edwards@uwtsd.ac.uk::7a967df3-e232-40a5-b10c-dee8f912d80a" providerId="AD" clId="Web-{547CE757-6A2F-B91C-19D1-0F4D67E82E51}" dt="2023-06-27T10:46:27.738" v="852"/>
          <ac:spMkLst>
            <pc:docMk/>
            <pc:sldMk cId="3518343613" sldId="266"/>
            <ac:spMk id="3" creationId="{9593C330-BFF9-831E-1C4F-50492873D0A8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6:27.738" v="852"/>
          <ac:spMkLst>
            <pc:docMk/>
            <pc:sldMk cId="3518343613" sldId="266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6:27.738" v="852"/>
          <ac:spMkLst>
            <pc:docMk/>
            <pc:sldMk cId="3518343613" sldId="266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10:46:27.738" v="852"/>
          <ac:grpSpMkLst>
            <pc:docMk/>
            <pc:sldMk cId="3518343613" sldId="266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10:46:27.738" v="852"/>
          <ac:graphicFrameMkLst>
            <pc:docMk/>
            <pc:sldMk cId="3518343613" sldId="266"/>
            <ac:graphicFrameMk id="5" creationId="{A620CD19-1672-BA2F-E971-BFD4660A4B5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10:48:26.101" v="893"/>
        <pc:sldMkLst>
          <pc:docMk/>
          <pc:sldMk cId="1527627078" sldId="267"/>
        </pc:sldMkLst>
        <pc:spChg chg="mod">
          <ac:chgData name="Corey Edwards" userId="S::corey.edwards@uwtsd.ac.uk::7a967df3-e232-40a5-b10c-dee8f912d80a" providerId="AD" clId="Web-{547CE757-6A2F-B91C-19D1-0F4D67E82E51}" dt="2023-06-27T10:48:26.101" v="893"/>
          <ac:spMkLst>
            <pc:docMk/>
            <pc:sldMk cId="1527627078" sldId="267"/>
            <ac:spMk id="2" creationId="{2FA408CC-19A6-67C3-28DE-876ED5DE39FD}"/>
          </ac:spMkLst>
        </pc:spChg>
        <pc:spChg chg="del">
          <ac:chgData name="Corey Edwards" userId="S::corey.edwards@uwtsd.ac.uk::7a967df3-e232-40a5-b10c-dee8f912d80a" providerId="AD" clId="Web-{547CE757-6A2F-B91C-19D1-0F4D67E82E51}" dt="2023-06-27T10:48:26.101" v="893"/>
          <ac:spMkLst>
            <pc:docMk/>
            <pc:sldMk cId="1527627078" sldId="267"/>
            <ac:spMk id="3" creationId="{30F96735-3112-671F-D20E-47166668D4CD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8:26.101" v="893"/>
          <ac:spMkLst>
            <pc:docMk/>
            <pc:sldMk cId="1527627078" sldId="267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8:26.101" v="893"/>
          <ac:spMkLst>
            <pc:docMk/>
            <pc:sldMk cId="1527627078" sldId="267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10:48:26.101" v="893"/>
          <ac:grpSpMkLst>
            <pc:docMk/>
            <pc:sldMk cId="1527627078" sldId="267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10:48:26.101" v="893"/>
          <ac:graphicFrameMkLst>
            <pc:docMk/>
            <pc:sldMk cId="1527627078" sldId="267"/>
            <ac:graphicFrameMk id="5" creationId="{8DD51E76-F095-5BE9-CDB6-F67C4E16661D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10:48:29.695" v="894"/>
        <pc:sldMkLst>
          <pc:docMk/>
          <pc:sldMk cId="4104247182" sldId="268"/>
        </pc:sldMkLst>
        <pc:spChg chg="mod">
          <ac:chgData name="Corey Edwards" userId="S::corey.edwards@uwtsd.ac.uk::7a967df3-e232-40a5-b10c-dee8f912d80a" providerId="AD" clId="Web-{547CE757-6A2F-B91C-19D1-0F4D67E82E51}" dt="2023-06-27T10:48:29.695" v="894"/>
          <ac:spMkLst>
            <pc:docMk/>
            <pc:sldMk cId="4104247182" sldId="268"/>
            <ac:spMk id="2" creationId="{6EDCC6AA-BA1B-2852-4EE6-6004A8253C09}"/>
          </ac:spMkLst>
        </pc:spChg>
        <pc:spChg chg="del">
          <ac:chgData name="Corey Edwards" userId="S::corey.edwards@uwtsd.ac.uk::7a967df3-e232-40a5-b10c-dee8f912d80a" providerId="AD" clId="Web-{547CE757-6A2F-B91C-19D1-0F4D67E82E51}" dt="2023-06-27T10:48:29.695" v="894"/>
          <ac:spMkLst>
            <pc:docMk/>
            <pc:sldMk cId="4104247182" sldId="268"/>
            <ac:spMk id="3" creationId="{43E7A4FA-6CFA-B097-FF45-DAFBE9F7E8F6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8:29.695" v="894"/>
          <ac:spMkLst>
            <pc:docMk/>
            <pc:sldMk cId="4104247182" sldId="268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8:29.695" v="894"/>
          <ac:spMkLst>
            <pc:docMk/>
            <pc:sldMk cId="4104247182" sldId="268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10:48:29.695" v="894"/>
          <ac:grpSpMkLst>
            <pc:docMk/>
            <pc:sldMk cId="4104247182" sldId="268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10:48:29.695" v="894"/>
          <ac:graphicFrameMkLst>
            <pc:docMk/>
            <pc:sldMk cId="4104247182" sldId="268"/>
            <ac:graphicFrameMk id="5" creationId="{407F0F43-D7EC-C1B0-B6C4-C5D161410582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09:20:47.058" v="413"/>
        <pc:sldMkLst>
          <pc:docMk/>
          <pc:sldMk cId="2725362919" sldId="269"/>
        </pc:sldMkLst>
        <pc:spChg chg="mod">
          <ac:chgData name="Corey Edwards" userId="S::corey.edwards@uwtsd.ac.uk::7a967df3-e232-40a5-b10c-dee8f912d80a" providerId="AD" clId="Web-{547CE757-6A2F-B91C-19D1-0F4D67E82E51}" dt="2023-06-27T09:20:47.058" v="413"/>
          <ac:spMkLst>
            <pc:docMk/>
            <pc:sldMk cId="2725362919" sldId="269"/>
            <ac:spMk id="2" creationId="{1400611D-EDA9-F64B-1921-47FFC0A002A7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20:47.058" v="413"/>
          <ac:spMkLst>
            <pc:docMk/>
            <pc:sldMk cId="2725362919" sldId="269"/>
            <ac:spMk id="3" creationId="{6B51C08D-4DB9-5A3E-EBE6-9EC1557B0145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47.058" v="413"/>
          <ac:spMkLst>
            <pc:docMk/>
            <pc:sldMk cId="2725362919" sldId="269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47.058" v="413"/>
          <ac:spMkLst>
            <pc:docMk/>
            <pc:sldMk cId="2725362919" sldId="269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47.058" v="413"/>
          <ac:grpSpMkLst>
            <pc:docMk/>
            <pc:sldMk cId="2725362919" sldId="269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0:47.058" v="413"/>
          <ac:graphicFrameMkLst>
            <pc:docMk/>
            <pc:sldMk cId="2725362919" sldId="269"/>
            <ac:graphicFrameMk id="5" creationId="{9BC23331-C0EE-9008-0559-8407A2189FE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09:20:42.511" v="412"/>
        <pc:sldMkLst>
          <pc:docMk/>
          <pc:sldMk cId="881111291" sldId="270"/>
        </pc:sldMkLst>
        <pc:spChg chg="mod">
          <ac:chgData name="Corey Edwards" userId="S::corey.edwards@uwtsd.ac.uk::7a967df3-e232-40a5-b10c-dee8f912d80a" providerId="AD" clId="Web-{547CE757-6A2F-B91C-19D1-0F4D67E82E51}" dt="2023-06-27T09:20:42.511" v="412"/>
          <ac:spMkLst>
            <pc:docMk/>
            <pc:sldMk cId="881111291" sldId="270"/>
            <ac:spMk id="2" creationId="{3D75EB7E-0C40-D1EA-9FD9-FF812DB8D45E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20:42.511" v="412"/>
          <ac:spMkLst>
            <pc:docMk/>
            <pc:sldMk cId="881111291" sldId="270"/>
            <ac:spMk id="3" creationId="{E7347B85-ED5F-82A1-4624-2FC0F12C6DC7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42.511" v="412"/>
          <ac:spMkLst>
            <pc:docMk/>
            <pc:sldMk cId="881111291" sldId="270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42.511" v="412"/>
          <ac:spMkLst>
            <pc:docMk/>
            <pc:sldMk cId="881111291" sldId="270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42.511" v="412"/>
          <ac:grpSpMkLst>
            <pc:docMk/>
            <pc:sldMk cId="881111291" sldId="270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0:42.511" v="412"/>
          <ac:graphicFrameMkLst>
            <pc:docMk/>
            <pc:sldMk cId="881111291" sldId="270"/>
            <ac:graphicFrameMk id="5" creationId="{B9E36B4D-93A5-4183-E38C-C01FF7ED2F38}"/>
          </ac:graphicFrameMkLst>
        </pc:graphicFrameChg>
      </pc:sldChg>
      <pc:sldChg chg="addSp modSp mod setBg addAnim">
        <pc:chgData name="Corey Edwards" userId="S::corey.edwards@uwtsd.ac.uk::7a967df3-e232-40a5-b10c-dee8f912d80a" providerId="AD" clId="Web-{547CE757-6A2F-B91C-19D1-0F4D67E82E51}" dt="2023-06-27T09:20:37.777" v="411"/>
        <pc:sldMkLst>
          <pc:docMk/>
          <pc:sldMk cId="4112429838" sldId="271"/>
        </pc:sldMkLst>
        <pc:spChg chg="mod">
          <ac:chgData name="Corey Edwards" userId="S::corey.edwards@uwtsd.ac.uk::7a967df3-e232-40a5-b10c-dee8f912d80a" providerId="AD" clId="Web-{547CE757-6A2F-B91C-19D1-0F4D67E82E51}" dt="2023-06-27T09:20:37.777" v="410"/>
          <ac:spMkLst>
            <pc:docMk/>
            <pc:sldMk cId="4112429838" sldId="271"/>
            <ac:spMk id="2" creationId="{988BF541-61CC-57D6-8345-AB8105E75080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20:37.777" v="410"/>
          <ac:spMkLst>
            <pc:docMk/>
            <pc:sldMk cId="4112429838" sldId="271"/>
            <ac:spMk id="3" creationId="{CB83AEF5-F446-07B4-C705-ECC4FD1CDACD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37.777" v="410"/>
          <ac:spMkLst>
            <pc:docMk/>
            <pc:sldMk cId="4112429838" sldId="271"/>
            <ac:spMk id="21" creationId="{6DC8E2D9-6729-4614-8667-C1016D3182E4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37.777" v="410"/>
          <ac:grpSpMkLst>
            <pc:docMk/>
            <pc:sldMk cId="4112429838" sldId="271"/>
            <ac:grpSpMk id="9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47CE757-6A2F-B91C-19D1-0F4D67E82E51}" dt="2023-06-27T09:20:37.777" v="410"/>
          <ac:grpSpMkLst>
            <pc:docMk/>
            <pc:sldMk cId="4112429838" sldId="271"/>
            <ac:grpSpMk id="23" creationId="{24A5CBF4-323E-4A2D-A9CD-A3CC0050D948}"/>
          </ac:grpSpMkLst>
        </pc:grpChg>
        <pc:picChg chg="add">
          <ac:chgData name="Corey Edwards" userId="S::corey.edwards@uwtsd.ac.uk::7a967df3-e232-40a5-b10c-dee8f912d80a" providerId="AD" clId="Web-{547CE757-6A2F-B91C-19D1-0F4D67E82E51}" dt="2023-06-27T09:20:37.777" v="410"/>
          <ac:picMkLst>
            <pc:docMk/>
            <pc:sldMk cId="4112429838" sldId="271"/>
            <ac:picMk id="5" creationId="{4E6014FC-6AE5-1270-E73E-88311B6558B8}"/>
          </ac:picMkLst>
        </pc:picChg>
      </pc:sldChg>
      <pc:sldChg chg="addSp delSp modSp mod setBg">
        <pc:chgData name="Corey Edwards" userId="S::corey.edwards@uwtsd.ac.uk::7a967df3-e232-40a5-b10c-dee8f912d80a" providerId="AD" clId="Web-{547CE757-6A2F-B91C-19D1-0F4D67E82E51}" dt="2023-06-27T09:20:34.183" v="409"/>
        <pc:sldMkLst>
          <pc:docMk/>
          <pc:sldMk cId="3461678052" sldId="272"/>
        </pc:sldMkLst>
        <pc:spChg chg="mod">
          <ac:chgData name="Corey Edwards" userId="S::corey.edwards@uwtsd.ac.uk::7a967df3-e232-40a5-b10c-dee8f912d80a" providerId="AD" clId="Web-{547CE757-6A2F-B91C-19D1-0F4D67E82E51}" dt="2023-06-27T09:20:34.183" v="409"/>
          <ac:spMkLst>
            <pc:docMk/>
            <pc:sldMk cId="3461678052" sldId="272"/>
            <ac:spMk id="2" creationId="{D80F45E9-1C93-86CC-4A58-73AA30246A26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20:34.183" v="409"/>
          <ac:spMkLst>
            <pc:docMk/>
            <pc:sldMk cId="3461678052" sldId="272"/>
            <ac:spMk id="3" creationId="{96819CFD-8D5F-0061-E688-0104D5921160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34.183" v="409"/>
          <ac:spMkLst>
            <pc:docMk/>
            <pc:sldMk cId="3461678052" sldId="272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34.183" v="409"/>
          <ac:spMkLst>
            <pc:docMk/>
            <pc:sldMk cId="3461678052" sldId="272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34.183" v="409"/>
          <ac:grpSpMkLst>
            <pc:docMk/>
            <pc:sldMk cId="3461678052" sldId="272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0:34.183" v="409"/>
          <ac:graphicFrameMkLst>
            <pc:docMk/>
            <pc:sldMk cId="3461678052" sldId="272"/>
            <ac:graphicFrameMk id="5" creationId="{9468E0CB-D13C-83FE-091C-9050FE3AC131}"/>
          </ac:graphicFrameMkLst>
        </pc:graphicFrameChg>
      </pc:sldChg>
      <pc:sldChg chg="addSp modSp mod setBg addAnim">
        <pc:chgData name="Corey Edwards" userId="S::corey.edwards@uwtsd.ac.uk::7a967df3-e232-40a5-b10c-dee8f912d80a" providerId="AD" clId="Web-{547CE757-6A2F-B91C-19D1-0F4D67E82E51}" dt="2023-06-27T09:20:29.558" v="408"/>
        <pc:sldMkLst>
          <pc:docMk/>
          <pc:sldMk cId="1147666240" sldId="273"/>
        </pc:sldMkLst>
        <pc:spChg chg="mod">
          <ac:chgData name="Corey Edwards" userId="S::corey.edwards@uwtsd.ac.uk::7a967df3-e232-40a5-b10c-dee8f912d80a" providerId="AD" clId="Web-{547CE757-6A2F-B91C-19D1-0F4D67E82E51}" dt="2023-06-27T09:20:29.558" v="407"/>
          <ac:spMkLst>
            <pc:docMk/>
            <pc:sldMk cId="1147666240" sldId="273"/>
            <ac:spMk id="2" creationId="{814F2173-7373-C169-E347-2ACF3569792F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20:29.558" v="407"/>
          <ac:spMkLst>
            <pc:docMk/>
            <pc:sldMk cId="1147666240" sldId="273"/>
            <ac:spMk id="3" creationId="{269DC257-33A5-48FB-B781-720C431D7C75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29.558" v="407"/>
          <ac:spMkLst>
            <pc:docMk/>
            <pc:sldMk cId="1147666240" sldId="273"/>
            <ac:spMk id="21" creationId="{6DC8E2D9-6729-4614-8667-C1016D3182E4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29.558" v="407"/>
          <ac:grpSpMkLst>
            <pc:docMk/>
            <pc:sldMk cId="1147666240" sldId="273"/>
            <ac:grpSpMk id="9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47CE757-6A2F-B91C-19D1-0F4D67E82E51}" dt="2023-06-27T09:20:29.558" v="407"/>
          <ac:grpSpMkLst>
            <pc:docMk/>
            <pc:sldMk cId="1147666240" sldId="273"/>
            <ac:grpSpMk id="23" creationId="{24A5CBF4-323E-4A2D-A9CD-A3CC0050D948}"/>
          </ac:grpSpMkLst>
        </pc:grpChg>
        <pc:picChg chg="add">
          <ac:chgData name="Corey Edwards" userId="S::corey.edwards@uwtsd.ac.uk::7a967df3-e232-40a5-b10c-dee8f912d80a" providerId="AD" clId="Web-{547CE757-6A2F-B91C-19D1-0F4D67E82E51}" dt="2023-06-27T09:20:29.558" v="407"/>
          <ac:picMkLst>
            <pc:docMk/>
            <pc:sldMk cId="1147666240" sldId="273"/>
            <ac:picMk id="5" creationId="{935B7C3D-EDB4-D0FE-8335-FC4540FAAFED}"/>
          </ac:picMkLst>
        </pc:picChg>
      </pc:sldChg>
      <pc:sldChg chg="addSp delSp modSp mod setBg">
        <pc:chgData name="Corey Edwards" userId="S::corey.edwards@uwtsd.ac.uk::7a967df3-e232-40a5-b10c-dee8f912d80a" providerId="AD" clId="Web-{547CE757-6A2F-B91C-19D1-0F4D67E82E51}" dt="2023-06-27T09:20:26.401" v="406"/>
        <pc:sldMkLst>
          <pc:docMk/>
          <pc:sldMk cId="3780357496" sldId="274"/>
        </pc:sldMkLst>
        <pc:spChg chg="mod">
          <ac:chgData name="Corey Edwards" userId="S::corey.edwards@uwtsd.ac.uk::7a967df3-e232-40a5-b10c-dee8f912d80a" providerId="AD" clId="Web-{547CE757-6A2F-B91C-19D1-0F4D67E82E51}" dt="2023-06-27T09:20:26.401" v="406"/>
          <ac:spMkLst>
            <pc:docMk/>
            <pc:sldMk cId="3780357496" sldId="274"/>
            <ac:spMk id="2" creationId="{39516006-CD02-65AD-BE9B-EF5FD2E2CA4A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20:26.401" v="406"/>
          <ac:spMkLst>
            <pc:docMk/>
            <pc:sldMk cId="3780357496" sldId="274"/>
            <ac:spMk id="3" creationId="{94899C73-8DD2-59EF-000A-96BA60648A1C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26.401" v="406"/>
          <ac:spMkLst>
            <pc:docMk/>
            <pc:sldMk cId="3780357496" sldId="274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26.401" v="406"/>
          <ac:spMkLst>
            <pc:docMk/>
            <pc:sldMk cId="3780357496" sldId="274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26.401" v="406"/>
          <ac:grpSpMkLst>
            <pc:docMk/>
            <pc:sldMk cId="3780357496" sldId="274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0:26.401" v="406"/>
          <ac:graphicFrameMkLst>
            <pc:docMk/>
            <pc:sldMk cId="3780357496" sldId="274"/>
            <ac:graphicFrameMk id="5" creationId="{79B95B81-203E-592F-16B0-27F80E95743E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09:20:21.776" v="405"/>
        <pc:sldMkLst>
          <pc:docMk/>
          <pc:sldMk cId="2419864353" sldId="275"/>
        </pc:sldMkLst>
        <pc:spChg chg="mod">
          <ac:chgData name="Corey Edwards" userId="S::corey.edwards@uwtsd.ac.uk::7a967df3-e232-40a5-b10c-dee8f912d80a" providerId="AD" clId="Web-{547CE757-6A2F-B91C-19D1-0F4D67E82E51}" dt="2023-06-27T09:20:21.776" v="405"/>
          <ac:spMkLst>
            <pc:docMk/>
            <pc:sldMk cId="2419864353" sldId="275"/>
            <ac:spMk id="2" creationId="{0326FE02-FEE1-24DA-D734-625183BA0E41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20:21.776" v="405"/>
          <ac:spMkLst>
            <pc:docMk/>
            <pc:sldMk cId="2419864353" sldId="275"/>
            <ac:spMk id="3" creationId="{3B1B949F-B874-9BD7-6B24-59EA245F6311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21.776" v="405"/>
          <ac:spMkLst>
            <pc:docMk/>
            <pc:sldMk cId="2419864353" sldId="275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21.776" v="405"/>
          <ac:spMkLst>
            <pc:docMk/>
            <pc:sldMk cId="2419864353" sldId="275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21.776" v="405"/>
          <ac:grpSpMkLst>
            <pc:docMk/>
            <pc:sldMk cId="2419864353" sldId="275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0:21.776" v="405"/>
          <ac:graphicFrameMkLst>
            <pc:docMk/>
            <pc:sldMk cId="2419864353" sldId="275"/>
            <ac:graphicFrameMk id="5" creationId="{DAC6F8BC-51DC-3817-20E3-CD264C27246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09:20:17.135" v="404"/>
        <pc:sldMkLst>
          <pc:docMk/>
          <pc:sldMk cId="434080196" sldId="276"/>
        </pc:sldMkLst>
        <pc:spChg chg="mod">
          <ac:chgData name="Corey Edwards" userId="S::corey.edwards@uwtsd.ac.uk::7a967df3-e232-40a5-b10c-dee8f912d80a" providerId="AD" clId="Web-{547CE757-6A2F-B91C-19D1-0F4D67E82E51}" dt="2023-06-27T09:20:17.135" v="404"/>
          <ac:spMkLst>
            <pc:docMk/>
            <pc:sldMk cId="434080196" sldId="276"/>
            <ac:spMk id="2" creationId="{F14550F0-BA1E-94E2-6D2A-C960AC38A315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20:17.135" v="404"/>
          <ac:spMkLst>
            <pc:docMk/>
            <pc:sldMk cId="434080196" sldId="276"/>
            <ac:spMk id="3" creationId="{6E7C2684-35CC-F9AB-D55B-2E651AFD86FC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17.135" v="404"/>
          <ac:spMkLst>
            <pc:docMk/>
            <pc:sldMk cId="434080196" sldId="276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17.135" v="404"/>
          <ac:spMkLst>
            <pc:docMk/>
            <pc:sldMk cId="434080196" sldId="276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17.135" v="404"/>
          <ac:grpSpMkLst>
            <pc:docMk/>
            <pc:sldMk cId="434080196" sldId="276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0:17.135" v="404"/>
          <ac:graphicFrameMkLst>
            <pc:docMk/>
            <pc:sldMk cId="434080196" sldId="276"/>
            <ac:graphicFrameMk id="5" creationId="{772EFFCC-2929-6B7B-FF50-9DDDEFCE158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547CE757-6A2F-B91C-19D1-0F4D67E82E51}" dt="2023-06-27T09:20:13.901" v="403"/>
        <pc:sldMkLst>
          <pc:docMk/>
          <pc:sldMk cId="1538373852" sldId="277"/>
        </pc:sldMkLst>
        <pc:spChg chg="mod">
          <ac:chgData name="Corey Edwards" userId="S::corey.edwards@uwtsd.ac.uk::7a967df3-e232-40a5-b10c-dee8f912d80a" providerId="AD" clId="Web-{547CE757-6A2F-B91C-19D1-0F4D67E82E51}" dt="2023-06-27T09:20:13.901" v="403"/>
          <ac:spMkLst>
            <pc:docMk/>
            <pc:sldMk cId="1538373852" sldId="277"/>
            <ac:spMk id="2" creationId="{CAE25F5C-7548-93AA-B499-5F6AAC2B5649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20:13.901" v="403"/>
          <ac:spMkLst>
            <pc:docMk/>
            <pc:sldMk cId="1538373852" sldId="277"/>
            <ac:spMk id="3" creationId="{3F0BE4E1-2B52-9DDA-9249-6A97C42043EF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13.901" v="403"/>
          <ac:spMkLst>
            <pc:docMk/>
            <pc:sldMk cId="1538373852" sldId="277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13.901" v="403"/>
          <ac:spMkLst>
            <pc:docMk/>
            <pc:sldMk cId="1538373852" sldId="277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13.901" v="403"/>
          <ac:grpSpMkLst>
            <pc:docMk/>
            <pc:sldMk cId="1538373852" sldId="277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0:13.901" v="403"/>
          <ac:graphicFrameMkLst>
            <pc:docMk/>
            <pc:sldMk cId="1538373852" sldId="277"/>
            <ac:graphicFrameMk id="5" creationId="{C2A73338-CE10-D0A3-CE93-F9C245D89875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47CE757-6A2F-B91C-19D1-0F4D67E82E51}" dt="2023-06-27T09:20:08.354" v="402"/>
        <pc:sldMkLst>
          <pc:docMk/>
          <pc:sldMk cId="3058193495" sldId="281"/>
        </pc:sldMkLst>
        <pc:spChg chg="mod">
          <ac:chgData name="Corey Edwards" userId="S::corey.edwards@uwtsd.ac.uk::7a967df3-e232-40a5-b10c-dee8f912d80a" providerId="AD" clId="Web-{547CE757-6A2F-B91C-19D1-0F4D67E82E51}" dt="2023-06-27T09:20:08.354" v="402"/>
          <ac:spMkLst>
            <pc:docMk/>
            <pc:sldMk cId="3058193495" sldId="281"/>
            <ac:spMk id="2" creationId="{6045C935-378F-AC7D-D546-74EBF13E8FD6}"/>
          </ac:spMkLst>
        </pc:spChg>
        <pc:spChg chg="del mod">
          <ac:chgData name="Corey Edwards" userId="S::corey.edwards@uwtsd.ac.uk::7a967df3-e232-40a5-b10c-dee8f912d80a" providerId="AD" clId="Web-{547CE757-6A2F-B91C-19D1-0F4D67E82E51}" dt="2023-06-27T09:20:08.354" v="402"/>
          <ac:spMkLst>
            <pc:docMk/>
            <pc:sldMk cId="3058193495" sldId="281"/>
            <ac:spMk id="3" creationId="{933E1A1A-64B8-F521-6C33-E59D6B9EB750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08.354" v="402"/>
          <ac:spMkLst>
            <pc:docMk/>
            <pc:sldMk cId="3058193495" sldId="281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08.354" v="402"/>
          <ac:spMkLst>
            <pc:docMk/>
            <pc:sldMk cId="3058193495" sldId="281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08.354" v="402"/>
          <ac:grpSpMkLst>
            <pc:docMk/>
            <pc:sldMk cId="3058193495" sldId="281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0:08.354" v="402"/>
          <ac:graphicFrameMkLst>
            <pc:docMk/>
            <pc:sldMk cId="3058193495" sldId="281"/>
            <ac:graphicFrameMk id="5" creationId="{BDE13380-D5DE-C812-F7C2-AFEBA69C4968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47CE757-6A2F-B91C-19D1-0F4D67E82E51}" dt="2023-06-27T09:20:03.760" v="401"/>
        <pc:sldMkLst>
          <pc:docMk/>
          <pc:sldMk cId="3304658055" sldId="282"/>
        </pc:sldMkLst>
        <pc:spChg chg="mod">
          <ac:chgData name="Corey Edwards" userId="S::corey.edwards@uwtsd.ac.uk::7a967df3-e232-40a5-b10c-dee8f912d80a" providerId="AD" clId="Web-{547CE757-6A2F-B91C-19D1-0F4D67E82E51}" dt="2023-06-27T09:20:03.760" v="401"/>
          <ac:spMkLst>
            <pc:docMk/>
            <pc:sldMk cId="3304658055" sldId="282"/>
            <ac:spMk id="2" creationId="{FA9011E1-DACD-B3C9-4F6C-6D3A6CFC8D1E}"/>
          </ac:spMkLst>
        </pc:spChg>
        <pc:spChg chg="del mod">
          <ac:chgData name="Corey Edwards" userId="S::corey.edwards@uwtsd.ac.uk::7a967df3-e232-40a5-b10c-dee8f912d80a" providerId="AD" clId="Web-{547CE757-6A2F-B91C-19D1-0F4D67E82E51}" dt="2023-06-27T09:20:03.760" v="401"/>
          <ac:spMkLst>
            <pc:docMk/>
            <pc:sldMk cId="3304658055" sldId="282"/>
            <ac:spMk id="3" creationId="{079D08CD-5B6B-D8BA-7EB6-4A7035138FE5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03.760" v="401"/>
          <ac:spMkLst>
            <pc:docMk/>
            <pc:sldMk cId="3304658055" sldId="282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20:03.760" v="401"/>
          <ac:spMkLst>
            <pc:docMk/>
            <pc:sldMk cId="3304658055" sldId="282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20:03.760" v="401"/>
          <ac:grpSpMkLst>
            <pc:docMk/>
            <pc:sldMk cId="3304658055" sldId="282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20:03.760" v="401"/>
          <ac:graphicFrameMkLst>
            <pc:docMk/>
            <pc:sldMk cId="3304658055" sldId="282"/>
            <ac:graphicFrameMk id="5" creationId="{2D22B19A-F646-16A8-A93E-776AD00E909A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47CE757-6A2F-B91C-19D1-0F4D67E82E51}" dt="2023-06-27T09:37:31.429" v="565" actId="20577"/>
        <pc:sldMkLst>
          <pc:docMk/>
          <pc:sldMk cId="4023070538" sldId="283"/>
        </pc:sldMkLst>
        <pc:spChg chg="mod">
          <ac:chgData name="Corey Edwards" userId="S::corey.edwards@uwtsd.ac.uk::7a967df3-e232-40a5-b10c-dee8f912d80a" providerId="AD" clId="Web-{547CE757-6A2F-B91C-19D1-0F4D67E82E51}" dt="2023-06-27T09:19:59.010" v="400"/>
          <ac:spMkLst>
            <pc:docMk/>
            <pc:sldMk cId="4023070538" sldId="283"/>
            <ac:spMk id="2" creationId="{4D3EC771-7BBA-D9E1-0805-D55F62920E32}"/>
          </ac:spMkLst>
        </pc:spChg>
        <pc:spChg chg="del mod">
          <ac:chgData name="Corey Edwards" userId="S::corey.edwards@uwtsd.ac.uk::7a967df3-e232-40a5-b10c-dee8f912d80a" providerId="AD" clId="Web-{547CE757-6A2F-B91C-19D1-0F4D67E82E51}" dt="2023-06-27T09:19:59.010" v="400"/>
          <ac:spMkLst>
            <pc:docMk/>
            <pc:sldMk cId="4023070538" sldId="283"/>
            <ac:spMk id="3" creationId="{3BD52196-D7C5-778C-F801-F4AD7E977F82}"/>
          </ac:spMkLst>
        </pc:spChg>
        <pc:spChg chg="add del">
          <ac:chgData name="Corey Edwards" userId="S::corey.edwards@uwtsd.ac.uk::7a967df3-e232-40a5-b10c-dee8f912d80a" providerId="AD" clId="Web-{547CE757-6A2F-B91C-19D1-0F4D67E82E51}" dt="2023-06-27T09:36:57.271" v="561"/>
          <ac:spMkLst>
            <pc:docMk/>
            <pc:sldMk cId="4023070538" sldId="283"/>
            <ac:spMk id="9" creationId="{A37F6730-8F76-4239-8CBA-B914B02A75AB}"/>
          </ac:spMkLst>
        </pc:spChg>
        <pc:spChg chg="add del">
          <ac:chgData name="Corey Edwards" userId="S::corey.edwards@uwtsd.ac.uk::7a967df3-e232-40a5-b10c-dee8f912d80a" providerId="AD" clId="Web-{547CE757-6A2F-B91C-19D1-0F4D67E82E51}" dt="2023-06-27T09:36:57.271" v="561"/>
          <ac:spMkLst>
            <pc:docMk/>
            <pc:sldMk cId="4023070538" sldId="283"/>
            <ac:spMk id="23" creationId="{71967F12-B0C4-4D31-8D63-89945DCD29D0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36:57.271" v="561"/>
          <ac:spMkLst>
            <pc:docMk/>
            <pc:sldMk cId="4023070538" sldId="283"/>
            <ac:spMk id="28" creationId="{81C8C0F4-5C44-4C3F-B321-5CB3E2BABC2C}"/>
          </ac:spMkLst>
        </pc:spChg>
        <pc:grpChg chg="add del">
          <ac:chgData name="Corey Edwards" userId="S::corey.edwards@uwtsd.ac.uk::7a967df3-e232-40a5-b10c-dee8f912d80a" providerId="AD" clId="Web-{547CE757-6A2F-B91C-19D1-0F4D67E82E51}" dt="2023-06-27T09:36:57.271" v="561"/>
          <ac:grpSpMkLst>
            <pc:docMk/>
            <pc:sldMk cId="4023070538" sldId="283"/>
            <ac:grpSpMk id="11" creationId="{DE11E5CC-3C1F-4093-97B6-6433FBF9A9C4}"/>
          </ac:grpSpMkLst>
        </pc:grpChg>
        <pc:graphicFrameChg chg="add mod modGraphic">
          <ac:chgData name="Corey Edwards" userId="S::corey.edwards@uwtsd.ac.uk::7a967df3-e232-40a5-b10c-dee8f912d80a" providerId="AD" clId="Web-{547CE757-6A2F-B91C-19D1-0F4D67E82E51}" dt="2023-06-27T09:37:31.429" v="565" actId="20577"/>
          <ac:graphicFrameMkLst>
            <pc:docMk/>
            <pc:sldMk cId="4023070538" sldId="283"/>
            <ac:graphicFrameMk id="5" creationId="{6ABC94B1-B49C-2607-9AD9-4FF5FEE55F7E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47CE757-6A2F-B91C-19D1-0F4D67E82E51}" dt="2023-06-27T09:19:40.353" v="396"/>
        <pc:sldMkLst>
          <pc:docMk/>
          <pc:sldMk cId="1101464592" sldId="284"/>
        </pc:sldMkLst>
        <pc:spChg chg="mod">
          <ac:chgData name="Corey Edwards" userId="S::corey.edwards@uwtsd.ac.uk::7a967df3-e232-40a5-b10c-dee8f912d80a" providerId="AD" clId="Web-{547CE757-6A2F-B91C-19D1-0F4D67E82E51}" dt="2023-06-27T09:19:40.353" v="396"/>
          <ac:spMkLst>
            <pc:docMk/>
            <pc:sldMk cId="1101464592" sldId="284"/>
            <ac:spMk id="2" creationId="{C12C71B8-890A-3315-B9B1-3CA5AE3A47BF}"/>
          </ac:spMkLst>
        </pc:spChg>
        <pc:spChg chg="del mod">
          <ac:chgData name="Corey Edwards" userId="S::corey.edwards@uwtsd.ac.uk::7a967df3-e232-40a5-b10c-dee8f912d80a" providerId="AD" clId="Web-{547CE757-6A2F-B91C-19D1-0F4D67E82E51}" dt="2023-06-27T09:19:40.353" v="396"/>
          <ac:spMkLst>
            <pc:docMk/>
            <pc:sldMk cId="1101464592" sldId="284"/>
            <ac:spMk id="3" creationId="{72F46025-3B27-1393-BEED-7CDE88EC0C6A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19:40.353" v="396"/>
          <ac:spMkLst>
            <pc:docMk/>
            <pc:sldMk cId="1101464592" sldId="284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19:40.353" v="396"/>
          <ac:spMkLst>
            <pc:docMk/>
            <pc:sldMk cId="1101464592" sldId="284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19:40.353" v="396"/>
          <ac:grpSpMkLst>
            <pc:docMk/>
            <pc:sldMk cId="1101464592" sldId="284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19:40.353" v="396"/>
          <ac:graphicFrameMkLst>
            <pc:docMk/>
            <pc:sldMk cId="1101464592" sldId="284"/>
            <ac:graphicFrameMk id="5" creationId="{7DB1F167-8247-EF19-976A-05BAA75B2D12}"/>
          </ac:graphicFrameMkLst>
        </pc:graphicFrameChg>
      </pc:sldChg>
      <pc:sldChg chg="modSp new">
        <pc:chgData name="Corey Edwards" userId="S::corey.edwards@uwtsd.ac.uk::7a967df3-e232-40a5-b10c-dee8f912d80a" providerId="AD" clId="Web-{547CE757-6A2F-B91C-19D1-0F4D67E82E51}" dt="2023-06-27T09:07:16.646" v="278" actId="20577"/>
        <pc:sldMkLst>
          <pc:docMk/>
          <pc:sldMk cId="250634311" sldId="285"/>
        </pc:sldMkLst>
        <pc:spChg chg="mod">
          <ac:chgData name="Corey Edwards" userId="S::corey.edwards@uwtsd.ac.uk::7a967df3-e232-40a5-b10c-dee8f912d80a" providerId="AD" clId="Web-{547CE757-6A2F-B91C-19D1-0F4D67E82E51}" dt="2023-06-27T08:43:27.733" v="98" actId="20577"/>
          <ac:spMkLst>
            <pc:docMk/>
            <pc:sldMk cId="250634311" sldId="285"/>
            <ac:spMk id="2" creationId="{AF4EE6D7-110F-EEB3-61F3-9C965B8006F4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07:16.646" v="278" actId="20577"/>
          <ac:spMkLst>
            <pc:docMk/>
            <pc:sldMk cId="250634311" sldId="285"/>
            <ac:spMk id="3" creationId="{F7E7A216-37B8-0804-1F85-23A86A34C340}"/>
          </ac:spMkLst>
        </pc:spChg>
      </pc:sldChg>
      <pc:sldChg chg="addSp delSp modSp new mod setBg">
        <pc:chgData name="Corey Edwards" userId="S::corey.edwards@uwtsd.ac.uk::7a967df3-e232-40a5-b10c-dee8f912d80a" providerId="AD" clId="Web-{547CE757-6A2F-B91C-19D1-0F4D67E82E51}" dt="2023-06-27T09:19:35.806" v="395"/>
        <pc:sldMkLst>
          <pc:docMk/>
          <pc:sldMk cId="7415546" sldId="286"/>
        </pc:sldMkLst>
        <pc:spChg chg="mod">
          <ac:chgData name="Corey Edwards" userId="S::corey.edwards@uwtsd.ac.uk::7a967df3-e232-40a5-b10c-dee8f912d80a" providerId="AD" clId="Web-{547CE757-6A2F-B91C-19D1-0F4D67E82E51}" dt="2023-06-27T09:19:35.806" v="395"/>
          <ac:spMkLst>
            <pc:docMk/>
            <pc:sldMk cId="7415546" sldId="286"/>
            <ac:spMk id="2" creationId="{8F9EC109-E162-7C4F-2195-8F58360A8E97}"/>
          </ac:spMkLst>
        </pc:spChg>
        <pc:spChg chg="del mod">
          <ac:chgData name="Corey Edwards" userId="S::corey.edwards@uwtsd.ac.uk::7a967df3-e232-40a5-b10c-dee8f912d80a" providerId="AD" clId="Web-{547CE757-6A2F-B91C-19D1-0F4D67E82E51}" dt="2023-06-27T09:19:35.806" v="395"/>
          <ac:spMkLst>
            <pc:docMk/>
            <pc:sldMk cId="7415546" sldId="286"/>
            <ac:spMk id="3" creationId="{E74C3A4A-806B-48E5-176C-7D00251E1AC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19:35.806" v="395"/>
          <ac:spMkLst>
            <pc:docMk/>
            <pc:sldMk cId="7415546" sldId="286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19:35.806" v="395"/>
          <ac:spMkLst>
            <pc:docMk/>
            <pc:sldMk cId="7415546" sldId="286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19:35.806" v="395"/>
          <ac:grpSpMkLst>
            <pc:docMk/>
            <pc:sldMk cId="7415546" sldId="286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19:35.806" v="395"/>
          <ac:graphicFrameMkLst>
            <pc:docMk/>
            <pc:sldMk cId="7415546" sldId="286"/>
            <ac:graphicFrameMk id="5" creationId="{F1C0D28B-9127-F0D8-7B16-2217C7DB46F6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47CE757-6A2F-B91C-19D1-0F4D67E82E51}" dt="2023-06-27T09:03:28.421" v="260" actId="20577"/>
        <pc:sldMkLst>
          <pc:docMk/>
          <pc:sldMk cId="657434876" sldId="287"/>
        </pc:sldMkLst>
        <pc:spChg chg="mod">
          <ac:chgData name="Corey Edwards" userId="S::corey.edwards@uwtsd.ac.uk::7a967df3-e232-40a5-b10c-dee8f912d80a" providerId="AD" clId="Web-{547CE757-6A2F-B91C-19D1-0F4D67E82E51}" dt="2023-06-27T09:03:28.421" v="260" actId="20577"/>
          <ac:spMkLst>
            <pc:docMk/>
            <pc:sldMk cId="657434876" sldId="287"/>
            <ac:spMk id="2" creationId="{89016353-56C3-2981-79C9-27F4E8CC3D15}"/>
          </ac:spMkLst>
        </pc:spChg>
        <pc:spChg chg="del">
          <ac:chgData name="Corey Edwards" userId="S::corey.edwards@uwtsd.ac.uk::7a967df3-e232-40a5-b10c-dee8f912d80a" providerId="AD" clId="Web-{547CE757-6A2F-B91C-19D1-0F4D67E82E51}" dt="2023-06-27T09:01:08.417" v="219"/>
          <ac:spMkLst>
            <pc:docMk/>
            <pc:sldMk cId="657434876" sldId="287"/>
            <ac:spMk id="3" creationId="{ABC341B3-C6D6-938F-E908-CA7F464BD399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01:11.308" v="220"/>
          <ac:spMkLst>
            <pc:docMk/>
            <pc:sldMk cId="657434876" sldId="287"/>
            <ac:spMk id="21" creationId="{6DC8E2D9-6729-4614-8667-C1016D3182E4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01:11.308" v="220"/>
          <ac:spMkLst>
            <pc:docMk/>
            <pc:sldMk cId="657434876" sldId="287"/>
            <ac:spMk id="23" creationId="{EB9B5A19-3592-48E2-BC31-90E092BD68E1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01:11.308" v="220"/>
          <ac:spMkLst>
            <pc:docMk/>
            <pc:sldMk cId="657434876" sldId="287"/>
            <ac:spMk id="37" creationId="{DD99E1B6-CBC4-4306-9DFC-847D6D135208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01:11.308" v="220"/>
          <ac:grpSpMkLst>
            <pc:docMk/>
            <pc:sldMk cId="657434876" sldId="287"/>
            <ac:grpSpMk id="9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47CE757-6A2F-B91C-19D1-0F4D67E82E51}" dt="2023-06-27T09:01:11.308" v="220"/>
          <ac:grpSpMkLst>
            <pc:docMk/>
            <pc:sldMk cId="657434876" sldId="287"/>
            <ac:grpSpMk id="25" creationId="{E2548C40-4C00-4E91-BFA6-84B4D66225A4}"/>
          </ac:grpSpMkLst>
        </pc:grpChg>
        <pc:picChg chg="add mod ord">
          <ac:chgData name="Corey Edwards" userId="S::corey.edwards@uwtsd.ac.uk::7a967df3-e232-40a5-b10c-dee8f912d80a" providerId="AD" clId="Web-{547CE757-6A2F-B91C-19D1-0F4D67E82E51}" dt="2023-06-27T09:01:11.308" v="220"/>
          <ac:picMkLst>
            <pc:docMk/>
            <pc:sldMk cId="657434876" sldId="287"/>
            <ac:picMk id="4" creationId="{093DCBDB-9AD8-3C4E-E826-9DEB2BE4A5E0}"/>
          </ac:picMkLst>
        </pc:picChg>
      </pc:sldChg>
      <pc:sldChg chg="addSp delSp modSp new mod setBg">
        <pc:chgData name="Corey Edwards" userId="S::corey.edwards@uwtsd.ac.uk::7a967df3-e232-40a5-b10c-dee8f912d80a" providerId="AD" clId="Web-{547CE757-6A2F-B91C-19D1-0F4D67E82E51}" dt="2023-06-27T09:18:58.961" v="380"/>
        <pc:sldMkLst>
          <pc:docMk/>
          <pc:sldMk cId="2228984103" sldId="288"/>
        </pc:sldMkLst>
        <pc:spChg chg="mod">
          <ac:chgData name="Corey Edwards" userId="S::corey.edwards@uwtsd.ac.uk::7a967df3-e232-40a5-b10c-dee8f912d80a" providerId="AD" clId="Web-{547CE757-6A2F-B91C-19D1-0F4D67E82E51}" dt="2023-06-27T09:18:58.961" v="380"/>
          <ac:spMkLst>
            <pc:docMk/>
            <pc:sldMk cId="2228984103" sldId="288"/>
            <ac:spMk id="2" creationId="{DC155A38-3249-7647-ADD0-1CB018C28578}"/>
          </ac:spMkLst>
        </pc:spChg>
        <pc:spChg chg="del mod">
          <ac:chgData name="Corey Edwards" userId="S::corey.edwards@uwtsd.ac.uk::7a967df3-e232-40a5-b10c-dee8f912d80a" providerId="AD" clId="Web-{547CE757-6A2F-B91C-19D1-0F4D67E82E51}" dt="2023-06-27T09:18:58.961" v="380"/>
          <ac:spMkLst>
            <pc:docMk/>
            <pc:sldMk cId="2228984103" sldId="288"/>
            <ac:spMk id="3" creationId="{B7BD6B82-B72A-24F1-B490-2F6FACEEE06E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18:58.961" v="380"/>
          <ac:spMkLst>
            <pc:docMk/>
            <pc:sldMk cId="2228984103" sldId="288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18:58.961" v="380"/>
          <ac:spMkLst>
            <pc:docMk/>
            <pc:sldMk cId="2228984103" sldId="288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547CE757-6A2F-B91C-19D1-0F4D67E82E51}" dt="2023-06-27T09:18:58.961" v="380"/>
          <ac:grpSpMkLst>
            <pc:docMk/>
            <pc:sldMk cId="2228984103" sldId="288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547CE757-6A2F-B91C-19D1-0F4D67E82E51}" dt="2023-06-27T09:18:58.961" v="380"/>
          <ac:graphicFrameMkLst>
            <pc:docMk/>
            <pc:sldMk cId="2228984103" sldId="288"/>
            <ac:graphicFrameMk id="5" creationId="{15C64475-E7E7-F087-B3AF-64ACC3BF573C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47CE757-6A2F-B91C-19D1-0F4D67E82E51}" dt="2023-06-27T09:19:29.431" v="394" actId="20577"/>
        <pc:sldMkLst>
          <pc:docMk/>
          <pc:sldMk cId="3086621121" sldId="289"/>
        </pc:sldMkLst>
        <pc:spChg chg="mod">
          <ac:chgData name="Corey Edwards" userId="S::corey.edwards@uwtsd.ac.uk::7a967df3-e232-40a5-b10c-dee8f912d80a" providerId="AD" clId="Web-{547CE757-6A2F-B91C-19D1-0F4D67E82E51}" dt="2023-06-27T09:19:04.071" v="381"/>
          <ac:spMkLst>
            <pc:docMk/>
            <pc:sldMk cId="3086621121" sldId="289"/>
            <ac:spMk id="2" creationId="{9814ADC8-D0A3-9BFD-1ECE-355C1F3CF2C3}"/>
          </ac:spMkLst>
        </pc:spChg>
        <pc:spChg chg="del mod">
          <ac:chgData name="Corey Edwards" userId="S::corey.edwards@uwtsd.ac.uk::7a967df3-e232-40a5-b10c-dee8f912d80a" providerId="AD" clId="Web-{547CE757-6A2F-B91C-19D1-0F4D67E82E51}" dt="2023-06-27T09:19:04.071" v="381"/>
          <ac:spMkLst>
            <pc:docMk/>
            <pc:sldMk cId="3086621121" sldId="289"/>
            <ac:spMk id="3" creationId="{D9B27DB1-C823-A56A-5CCF-BC76D175153F}"/>
          </ac:spMkLst>
        </pc:spChg>
        <pc:spChg chg="add">
          <ac:chgData name="Corey Edwards" userId="S::corey.edwards@uwtsd.ac.uk::7a967df3-e232-40a5-b10c-dee8f912d80a" providerId="AD" clId="Web-{547CE757-6A2F-B91C-19D1-0F4D67E82E51}" dt="2023-06-27T09:19:04.071" v="381"/>
          <ac:spMkLst>
            <pc:docMk/>
            <pc:sldMk cId="3086621121" sldId="289"/>
            <ac:spMk id="9" creationId="{81C8C0F4-5C44-4C3F-B321-5CB3E2BABC2C}"/>
          </ac:spMkLst>
        </pc:spChg>
        <pc:graphicFrameChg chg="add modGraphic">
          <ac:chgData name="Corey Edwards" userId="S::corey.edwards@uwtsd.ac.uk::7a967df3-e232-40a5-b10c-dee8f912d80a" providerId="AD" clId="Web-{547CE757-6A2F-B91C-19D1-0F4D67E82E51}" dt="2023-06-27T09:19:29.431" v="394" actId="20577"/>
          <ac:graphicFrameMkLst>
            <pc:docMk/>
            <pc:sldMk cId="3086621121" sldId="289"/>
            <ac:graphicFrameMk id="5" creationId="{12E6F36D-ADF2-7CB7-4B5E-4AE9FD78515C}"/>
          </ac:graphicFrameMkLst>
        </pc:graphicFrameChg>
      </pc:sldChg>
      <pc:sldChg chg="addSp delSp modSp new mod setBg addAnim delAnim">
        <pc:chgData name="Corey Edwards" userId="S::corey.edwards@uwtsd.ac.uk::7a967df3-e232-40a5-b10c-dee8f912d80a" providerId="AD" clId="Web-{547CE757-6A2F-B91C-19D1-0F4D67E82E51}" dt="2023-06-27T10:46:08.534" v="850"/>
        <pc:sldMkLst>
          <pc:docMk/>
          <pc:sldMk cId="2888214236" sldId="290"/>
        </pc:sldMkLst>
        <pc:spChg chg="mod">
          <ac:chgData name="Corey Edwards" userId="S::corey.edwards@uwtsd.ac.uk::7a967df3-e232-40a5-b10c-dee8f912d80a" providerId="AD" clId="Web-{547CE757-6A2F-B91C-19D1-0F4D67E82E51}" dt="2023-06-27T10:46:08.534" v="850"/>
          <ac:spMkLst>
            <pc:docMk/>
            <pc:sldMk cId="2888214236" sldId="290"/>
            <ac:spMk id="2" creationId="{8A762A78-663A-B888-7A4D-A9ECE76C5E49}"/>
          </ac:spMkLst>
        </pc:spChg>
        <pc:spChg chg="mod">
          <ac:chgData name="Corey Edwards" userId="S::corey.edwards@uwtsd.ac.uk::7a967df3-e232-40a5-b10c-dee8f912d80a" providerId="AD" clId="Web-{547CE757-6A2F-B91C-19D1-0F4D67E82E51}" dt="2023-06-27T10:46:08.534" v="850"/>
          <ac:spMkLst>
            <pc:docMk/>
            <pc:sldMk cId="2888214236" sldId="290"/>
            <ac:spMk id="3" creationId="{783AA1A8-44D0-5B43-C7AB-0AB1F6F886E4}"/>
          </ac:spMkLst>
        </pc:spChg>
        <pc:spChg chg="add del">
          <ac:chgData name="Corey Edwards" userId="S::corey.edwards@uwtsd.ac.uk::7a967df3-e232-40a5-b10c-dee8f912d80a" providerId="AD" clId="Web-{547CE757-6A2F-B91C-19D1-0F4D67E82E51}" dt="2023-06-27T10:46:08.503" v="849"/>
          <ac:spMkLst>
            <pc:docMk/>
            <pc:sldMk cId="2888214236" sldId="290"/>
            <ac:spMk id="21" creationId="{6DC8E2D9-6729-4614-8667-C1016D3182E4}"/>
          </ac:spMkLst>
        </pc:spChg>
        <pc:spChg chg="add del">
          <ac:chgData name="Corey Edwards" userId="S::corey.edwards@uwtsd.ac.uk::7a967df3-e232-40a5-b10c-dee8f912d80a" providerId="AD" clId="Web-{547CE757-6A2F-B91C-19D1-0F4D67E82E51}" dt="2023-06-27T10:46:08.503" v="849"/>
          <ac:spMkLst>
            <pc:docMk/>
            <pc:sldMk cId="2888214236" sldId="290"/>
            <ac:spMk id="23" creationId="{9C51935E-4A08-4AE4-8E13-F40CD3C4F1C4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6:08.534" v="850"/>
          <ac:spMkLst>
            <pc:docMk/>
            <pc:sldMk cId="2888214236" sldId="290"/>
            <ac:spMk id="31" creationId="{6DC8E2D9-6729-4614-8667-C1016D3182E4}"/>
          </ac:spMkLst>
        </pc:spChg>
        <pc:spChg chg="add">
          <ac:chgData name="Corey Edwards" userId="S::corey.edwards@uwtsd.ac.uk::7a967df3-e232-40a5-b10c-dee8f912d80a" providerId="AD" clId="Web-{547CE757-6A2F-B91C-19D1-0F4D67E82E51}" dt="2023-06-27T10:46:08.534" v="850"/>
          <ac:spMkLst>
            <pc:docMk/>
            <pc:sldMk cId="2888214236" sldId="290"/>
            <ac:spMk id="33" creationId="{EB95B01E-5851-431E-863B-0FAC65669516}"/>
          </ac:spMkLst>
        </pc:spChg>
        <pc:grpChg chg="add del">
          <ac:chgData name="Corey Edwards" userId="S::corey.edwards@uwtsd.ac.uk::7a967df3-e232-40a5-b10c-dee8f912d80a" providerId="AD" clId="Web-{547CE757-6A2F-B91C-19D1-0F4D67E82E51}" dt="2023-06-27T10:46:08.503" v="849"/>
          <ac:grpSpMkLst>
            <pc:docMk/>
            <pc:sldMk cId="2888214236" sldId="290"/>
            <ac:grpSpMk id="9" creationId="{BF4E480B-94D6-46F9-A2B6-B98D311FDC19}"/>
          </ac:grpSpMkLst>
        </pc:grpChg>
        <pc:grpChg chg="add del">
          <ac:chgData name="Corey Edwards" userId="S::corey.edwards@uwtsd.ac.uk::7a967df3-e232-40a5-b10c-dee8f912d80a" providerId="AD" clId="Web-{547CE757-6A2F-B91C-19D1-0F4D67E82E51}" dt="2023-06-27T10:46:08.503" v="849"/>
          <ac:grpSpMkLst>
            <pc:docMk/>
            <pc:sldMk cId="2888214236" sldId="290"/>
            <ac:grpSpMk id="25" creationId="{4B7AF231-444C-44D0-B791-BAFE395E36AC}"/>
          </ac:grpSpMkLst>
        </pc:grpChg>
        <pc:grpChg chg="add">
          <ac:chgData name="Corey Edwards" userId="S::corey.edwards@uwtsd.ac.uk::7a967df3-e232-40a5-b10c-dee8f912d80a" providerId="AD" clId="Web-{547CE757-6A2F-B91C-19D1-0F4D67E82E51}" dt="2023-06-27T10:46:08.534" v="850"/>
          <ac:grpSpMkLst>
            <pc:docMk/>
            <pc:sldMk cId="2888214236" sldId="290"/>
            <ac:grpSpMk id="30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547CE757-6A2F-B91C-19D1-0F4D67E82E51}" dt="2023-06-27T10:46:08.534" v="850"/>
          <ac:grpSpMkLst>
            <pc:docMk/>
            <pc:sldMk cId="2888214236" sldId="290"/>
            <ac:grpSpMk id="34" creationId="{5F17E415-B31D-479C-85EC-3974EB6DEDB8}"/>
          </ac:grpSpMkLst>
        </pc:grpChg>
        <pc:picChg chg="add del">
          <ac:chgData name="Corey Edwards" userId="S::corey.edwards@uwtsd.ac.uk::7a967df3-e232-40a5-b10c-dee8f912d80a" providerId="AD" clId="Web-{547CE757-6A2F-B91C-19D1-0F4D67E82E51}" dt="2023-06-27T10:46:08.503" v="849"/>
          <ac:picMkLst>
            <pc:docMk/>
            <pc:sldMk cId="2888214236" sldId="290"/>
            <ac:picMk id="5" creationId="{AC45D012-3F0B-2797-AC6A-7570B32D556D}"/>
          </ac:picMkLst>
        </pc:picChg>
        <pc:picChg chg="add">
          <ac:chgData name="Corey Edwards" userId="S::corey.edwards@uwtsd.ac.uk::7a967df3-e232-40a5-b10c-dee8f912d80a" providerId="AD" clId="Web-{547CE757-6A2F-B91C-19D1-0F4D67E82E51}" dt="2023-06-27T10:46:08.534" v="850"/>
          <ac:picMkLst>
            <pc:docMk/>
            <pc:sldMk cId="2888214236" sldId="290"/>
            <ac:picMk id="32" creationId="{6CA61E18-F722-C42C-DFA4-A3C63D7DA7FA}"/>
          </ac:picMkLst>
        </pc:picChg>
      </pc:sldChg>
      <pc:sldChg chg="modSp new">
        <pc:chgData name="Corey Edwards" userId="S::corey.edwards@uwtsd.ac.uk::7a967df3-e232-40a5-b10c-dee8f912d80a" providerId="AD" clId="Web-{547CE757-6A2F-B91C-19D1-0F4D67E82E51}" dt="2023-06-27T09:39:20.353" v="623" actId="20577"/>
        <pc:sldMkLst>
          <pc:docMk/>
          <pc:sldMk cId="327002790" sldId="291"/>
        </pc:sldMkLst>
        <pc:spChg chg="mod">
          <ac:chgData name="Corey Edwards" userId="S::corey.edwards@uwtsd.ac.uk::7a967df3-e232-40a5-b10c-dee8f912d80a" providerId="AD" clId="Web-{547CE757-6A2F-B91C-19D1-0F4D67E82E51}" dt="2023-06-27T09:30:58.871" v="480" actId="20577"/>
          <ac:spMkLst>
            <pc:docMk/>
            <pc:sldMk cId="327002790" sldId="291"/>
            <ac:spMk id="2" creationId="{C2B88F3A-E5DD-1827-31C0-C2991164540C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39:20.353" v="623" actId="20577"/>
          <ac:spMkLst>
            <pc:docMk/>
            <pc:sldMk cId="327002790" sldId="291"/>
            <ac:spMk id="3" creationId="{AA654E96-43F7-9C2F-9BCE-38CF809E533C}"/>
          </ac:spMkLst>
        </pc:spChg>
      </pc:sldChg>
      <pc:sldChg chg="modSp new del">
        <pc:chgData name="Corey Edwards" userId="S::corey.edwards@uwtsd.ac.uk::7a967df3-e232-40a5-b10c-dee8f912d80a" providerId="AD" clId="Web-{547CE757-6A2F-B91C-19D1-0F4D67E82E51}" dt="2023-06-27T09:39:20.650" v="624"/>
        <pc:sldMkLst>
          <pc:docMk/>
          <pc:sldMk cId="107272722" sldId="292"/>
        </pc:sldMkLst>
        <pc:spChg chg="mod">
          <ac:chgData name="Corey Edwards" userId="S::corey.edwards@uwtsd.ac.uk::7a967df3-e232-40a5-b10c-dee8f912d80a" providerId="AD" clId="Web-{547CE757-6A2F-B91C-19D1-0F4D67E82E51}" dt="2023-06-27T09:32:21.030" v="546" actId="20577"/>
          <ac:spMkLst>
            <pc:docMk/>
            <pc:sldMk cId="107272722" sldId="292"/>
            <ac:spMk id="2" creationId="{555CA2AF-8493-0D78-5BB0-F57FBFF47E74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32:25.483" v="556" actId="20577"/>
          <ac:spMkLst>
            <pc:docMk/>
            <pc:sldMk cId="107272722" sldId="292"/>
            <ac:spMk id="3" creationId="{75F85619-B45E-AB0C-C696-8348E11D6E4F}"/>
          </ac:spMkLst>
        </pc:spChg>
      </pc:sldChg>
      <pc:sldChg chg="modSp new">
        <pc:chgData name="Corey Edwards" userId="S::corey.edwards@uwtsd.ac.uk::7a967df3-e232-40a5-b10c-dee8f912d80a" providerId="AD" clId="Web-{547CE757-6A2F-B91C-19D1-0F4D67E82E51}" dt="2023-06-27T09:41:25.419" v="746" actId="20577"/>
        <pc:sldMkLst>
          <pc:docMk/>
          <pc:sldMk cId="191586712" sldId="293"/>
        </pc:sldMkLst>
        <pc:spChg chg="mod">
          <ac:chgData name="Corey Edwards" userId="S::corey.edwards@uwtsd.ac.uk::7a967df3-e232-40a5-b10c-dee8f912d80a" providerId="AD" clId="Web-{547CE757-6A2F-B91C-19D1-0F4D67E82E51}" dt="2023-06-27T09:37:24.960" v="563" actId="20577"/>
          <ac:spMkLst>
            <pc:docMk/>
            <pc:sldMk cId="191586712" sldId="293"/>
            <ac:spMk id="2" creationId="{1909B51C-7A15-2F5A-A148-6ABEE1A35C73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41:25.419" v="746" actId="20577"/>
          <ac:spMkLst>
            <pc:docMk/>
            <pc:sldMk cId="191586712" sldId="293"/>
            <ac:spMk id="3" creationId="{922E6259-A484-F30F-D161-97A95FB64448}"/>
          </ac:spMkLst>
        </pc:spChg>
      </pc:sldChg>
      <pc:sldChg chg="new del">
        <pc:chgData name="Corey Edwards" userId="S::corey.edwards@uwtsd.ac.uk::7a967df3-e232-40a5-b10c-dee8f912d80a" providerId="AD" clId="Web-{547CE757-6A2F-B91C-19D1-0F4D67E82E51}" dt="2023-06-27T09:39:25.213" v="625"/>
        <pc:sldMkLst>
          <pc:docMk/>
          <pc:sldMk cId="2513760082" sldId="294"/>
        </pc:sldMkLst>
      </pc:sldChg>
      <pc:sldChg chg="modSp new">
        <pc:chgData name="Corey Edwards" userId="S::corey.edwards@uwtsd.ac.uk::7a967df3-e232-40a5-b10c-dee8f912d80a" providerId="AD" clId="Web-{547CE757-6A2F-B91C-19D1-0F4D67E82E51}" dt="2023-06-27T10:03:38.142" v="759" actId="20577"/>
        <pc:sldMkLst>
          <pc:docMk/>
          <pc:sldMk cId="4066403447" sldId="294"/>
        </pc:sldMkLst>
        <pc:spChg chg="mod">
          <ac:chgData name="Corey Edwards" userId="S::corey.edwards@uwtsd.ac.uk::7a967df3-e232-40a5-b10c-dee8f912d80a" providerId="AD" clId="Web-{547CE757-6A2F-B91C-19D1-0F4D67E82E51}" dt="2023-06-27T10:03:38.142" v="759" actId="20577"/>
          <ac:spMkLst>
            <pc:docMk/>
            <pc:sldMk cId="4066403447" sldId="294"/>
            <ac:spMk id="2" creationId="{F97C6611-0033-3544-70C2-0562E9A7BF56}"/>
          </ac:spMkLst>
        </pc:spChg>
        <pc:spChg chg="mod">
          <ac:chgData name="Corey Edwards" userId="S::corey.edwards@uwtsd.ac.uk::7a967df3-e232-40a5-b10c-dee8f912d80a" providerId="AD" clId="Web-{547CE757-6A2F-B91C-19D1-0F4D67E82E51}" dt="2023-06-27T09:50:47.559" v="750" actId="20577"/>
          <ac:spMkLst>
            <pc:docMk/>
            <pc:sldMk cId="4066403447" sldId="294"/>
            <ac:spMk id="3" creationId="{C0AA35B2-3D35-E4A1-224F-950CBA44A785}"/>
          </ac:spMkLst>
        </pc:spChg>
      </pc:sldChg>
      <pc:sldChg chg="addSp modSp new modMedia addAnim">
        <pc:chgData name="Corey Edwards" userId="S::corey.edwards@uwtsd.ac.uk::7a967df3-e232-40a5-b10c-dee8f912d80a" providerId="AD" clId="Web-{547CE757-6A2F-B91C-19D1-0F4D67E82E51}" dt="2023-06-27T10:37:55.487" v="796" actId="1076"/>
        <pc:sldMkLst>
          <pc:docMk/>
          <pc:sldMk cId="1245029738" sldId="295"/>
        </pc:sldMkLst>
        <pc:spChg chg="mod">
          <ac:chgData name="Corey Edwards" userId="S::corey.edwards@uwtsd.ac.uk::7a967df3-e232-40a5-b10c-dee8f912d80a" providerId="AD" clId="Web-{547CE757-6A2F-B91C-19D1-0F4D67E82E51}" dt="2023-06-27T10:03:41.736" v="766" actId="20577"/>
          <ac:spMkLst>
            <pc:docMk/>
            <pc:sldMk cId="1245029738" sldId="295"/>
            <ac:spMk id="2" creationId="{264350FD-231E-07A8-B56E-C52531F8FBAF}"/>
          </ac:spMkLst>
        </pc:spChg>
        <pc:spChg chg="mod">
          <ac:chgData name="Corey Edwards" userId="S::corey.edwards@uwtsd.ac.uk::7a967df3-e232-40a5-b10c-dee8f912d80a" providerId="AD" clId="Web-{547CE757-6A2F-B91C-19D1-0F4D67E82E51}" dt="2023-06-27T10:03:54.752" v="776" actId="20577"/>
          <ac:spMkLst>
            <pc:docMk/>
            <pc:sldMk cId="1245029738" sldId="295"/>
            <ac:spMk id="3" creationId="{9EC62DE4-652C-5F79-2A9F-49ADC9461A98}"/>
          </ac:spMkLst>
        </pc:spChg>
        <pc:picChg chg="add mod">
          <ac:chgData name="Corey Edwards" userId="S::corey.edwards@uwtsd.ac.uk::7a967df3-e232-40a5-b10c-dee8f912d80a" providerId="AD" clId="Web-{547CE757-6A2F-B91C-19D1-0F4D67E82E51}" dt="2023-06-27T10:23:25.536" v="786" actId="1076"/>
          <ac:picMkLst>
            <pc:docMk/>
            <pc:sldMk cId="1245029738" sldId="295"/>
            <ac:picMk id="4" creationId="{DEED7C85-206A-C579-025A-39FA70E07822}"/>
          </ac:picMkLst>
        </pc:picChg>
        <pc:picChg chg="add mod">
          <ac:chgData name="Corey Edwards" userId="S::corey.edwards@uwtsd.ac.uk::7a967df3-e232-40a5-b10c-dee8f912d80a" providerId="AD" clId="Web-{547CE757-6A2F-B91C-19D1-0F4D67E82E51}" dt="2023-06-27T10:23:22.020" v="784" actId="1076"/>
          <ac:picMkLst>
            <pc:docMk/>
            <pc:sldMk cId="1245029738" sldId="295"/>
            <ac:picMk id="5" creationId="{6FFAA742-E0F8-09A9-1064-C7127E54DF11}"/>
          </ac:picMkLst>
        </pc:picChg>
        <pc:picChg chg="add mod">
          <ac:chgData name="Corey Edwards" userId="S::corey.edwards@uwtsd.ac.uk::7a967df3-e232-40a5-b10c-dee8f912d80a" providerId="AD" clId="Web-{547CE757-6A2F-B91C-19D1-0F4D67E82E51}" dt="2023-06-27T10:23:27.520" v="787" actId="1076"/>
          <ac:picMkLst>
            <pc:docMk/>
            <pc:sldMk cId="1245029738" sldId="295"/>
            <ac:picMk id="6" creationId="{F9974B1C-BF5A-093A-0CDC-5BE64FFDC4B9}"/>
          </ac:picMkLst>
        </pc:picChg>
        <pc:picChg chg="add mod">
          <ac:chgData name="Corey Edwards" userId="S::corey.edwards@uwtsd.ac.uk::7a967df3-e232-40a5-b10c-dee8f912d80a" providerId="AD" clId="Web-{547CE757-6A2F-B91C-19D1-0F4D67E82E51}" dt="2023-06-27T10:23:18.317" v="782" actId="1076"/>
          <ac:picMkLst>
            <pc:docMk/>
            <pc:sldMk cId="1245029738" sldId="295"/>
            <ac:picMk id="7" creationId="{4110F5B9-F7CF-F21D-8048-3408D06B0BE0}"/>
          </ac:picMkLst>
        </pc:picChg>
        <pc:picChg chg="add mod">
          <ac:chgData name="Corey Edwards" userId="S::corey.edwards@uwtsd.ac.uk::7a967df3-e232-40a5-b10c-dee8f912d80a" providerId="AD" clId="Web-{547CE757-6A2F-B91C-19D1-0F4D67E82E51}" dt="2023-06-27T10:28:22.155" v="789" actId="1076"/>
          <ac:picMkLst>
            <pc:docMk/>
            <pc:sldMk cId="1245029738" sldId="295"/>
            <ac:picMk id="8" creationId="{9A3299A2-D324-58EB-5973-38DEDDE4D51F}"/>
          </ac:picMkLst>
        </pc:picChg>
        <pc:picChg chg="add mod">
          <ac:chgData name="Corey Edwards" userId="S::corey.edwards@uwtsd.ac.uk::7a967df3-e232-40a5-b10c-dee8f912d80a" providerId="AD" clId="Web-{547CE757-6A2F-B91C-19D1-0F4D67E82E51}" dt="2023-06-27T10:30:28.206" v="792" actId="1076"/>
          <ac:picMkLst>
            <pc:docMk/>
            <pc:sldMk cId="1245029738" sldId="295"/>
            <ac:picMk id="9" creationId="{3761A2EF-43B7-0C05-52CF-AD296C08267F}"/>
          </ac:picMkLst>
        </pc:picChg>
        <pc:picChg chg="add mod">
          <ac:chgData name="Corey Edwards" userId="S::corey.edwards@uwtsd.ac.uk::7a967df3-e232-40a5-b10c-dee8f912d80a" providerId="AD" clId="Web-{547CE757-6A2F-B91C-19D1-0F4D67E82E51}" dt="2023-06-27T10:37:38.267" v="794" actId="1076"/>
          <ac:picMkLst>
            <pc:docMk/>
            <pc:sldMk cId="1245029738" sldId="295"/>
            <ac:picMk id="10" creationId="{1A5A94E0-18BE-4381-8AA2-D1B838ADBFE2}"/>
          </ac:picMkLst>
        </pc:picChg>
        <pc:picChg chg="add mod">
          <ac:chgData name="Corey Edwards" userId="S::corey.edwards@uwtsd.ac.uk::7a967df3-e232-40a5-b10c-dee8f912d80a" providerId="AD" clId="Web-{547CE757-6A2F-B91C-19D1-0F4D67E82E51}" dt="2023-06-27T10:37:55.487" v="796" actId="1076"/>
          <ac:picMkLst>
            <pc:docMk/>
            <pc:sldMk cId="1245029738" sldId="295"/>
            <ac:picMk id="11" creationId="{C816BCB9-074E-9FC5-34B8-6074D56F377F}"/>
          </ac:picMkLst>
        </pc:picChg>
      </pc:sldChg>
      <pc:sldChg chg="modSp new">
        <pc:chgData name="Corey Edwards" userId="S::corey.edwards@uwtsd.ac.uk::7a967df3-e232-40a5-b10c-dee8f912d80a" providerId="AD" clId="Web-{547CE757-6A2F-B91C-19D1-0F4D67E82E51}" dt="2023-06-27T10:45:54.893" v="845" actId="20577"/>
        <pc:sldMkLst>
          <pc:docMk/>
          <pc:sldMk cId="443940291" sldId="296"/>
        </pc:sldMkLst>
        <pc:spChg chg="mod">
          <ac:chgData name="Corey Edwards" userId="S::corey.edwards@uwtsd.ac.uk::7a967df3-e232-40a5-b10c-dee8f912d80a" providerId="AD" clId="Web-{547CE757-6A2F-B91C-19D1-0F4D67E82E51}" dt="2023-06-27T10:42:45.590" v="804" actId="20577"/>
          <ac:spMkLst>
            <pc:docMk/>
            <pc:sldMk cId="443940291" sldId="296"/>
            <ac:spMk id="2" creationId="{F9872DE9-D795-3279-FC66-3579D6BCEED6}"/>
          </ac:spMkLst>
        </pc:spChg>
        <pc:spChg chg="mod">
          <ac:chgData name="Corey Edwards" userId="S::corey.edwards@uwtsd.ac.uk::7a967df3-e232-40a5-b10c-dee8f912d80a" providerId="AD" clId="Web-{547CE757-6A2F-B91C-19D1-0F4D67E82E51}" dt="2023-06-27T10:45:54.893" v="845" actId="20577"/>
          <ac:spMkLst>
            <pc:docMk/>
            <pc:sldMk cId="443940291" sldId="296"/>
            <ac:spMk id="3" creationId="{B2F5709A-C951-CC52-7CED-4EBE3CF32B3B}"/>
          </ac:spMkLst>
        </pc:spChg>
      </pc:sldChg>
      <pc:sldChg chg="new del">
        <pc:chgData name="Corey Edwards" userId="S::corey.edwards@uwtsd.ac.uk::7a967df3-e232-40a5-b10c-dee8f912d80a" providerId="AD" clId="Web-{547CE757-6A2F-B91C-19D1-0F4D67E82E51}" dt="2023-06-27T10:38:21.300" v="797"/>
        <pc:sldMkLst>
          <pc:docMk/>
          <pc:sldMk cId="912598441" sldId="296"/>
        </pc:sldMkLst>
      </pc:sldChg>
      <pc:sldChg chg="modSp new">
        <pc:chgData name="Corey Edwards" userId="S::corey.edwards@uwtsd.ac.uk::7a967df3-e232-40a5-b10c-dee8f912d80a" providerId="AD" clId="Web-{547CE757-6A2F-B91C-19D1-0F4D67E82E51}" dt="2023-06-27T10:48:18.226" v="892" actId="20577"/>
        <pc:sldMkLst>
          <pc:docMk/>
          <pc:sldMk cId="3495989851" sldId="297"/>
        </pc:sldMkLst>
        <pc:spChg chg="mod">
          <ac:chgData name="Corey Edwards" userId="S::corey.edwards@uwtsd.ac.uk::7a967df3-e232-40a5-b10c-dee8f912d80a" providerId="AD" clId="Web-{547CE757-6A2F-B91C-19D1-0F4D67E82E51}" dt="2023-06-27T10:47:00.692" v="861" actId="20577"/>
          <ac:spMkLst>
            <pc:docMk/>
            <pc:sldMk cId="3495989851" sldId="297"/>
            <ac:spMk id="2" creationId="{A97903F9-4627-BA79-0CE6-E49088E1FAA2}"/>
          </ac:spMkLst>
        </pc:spChg>
        <pc:spChg chg="mod">
          <ac:chgData name="Corey Edwards" userId="S::corey.edwards@uwtsd.ac.uk::7a967df3-e232-40a5-b10c-dee8f912d80a" providerId="AD" clId="Web-{547CE757-6A2F-B91C-19D1-0F4D67E82E51}" dt="2023-06-27T10:48:18.226" v="892" actId="20577"/>
          <ac:spMkLst>
            <pc:docMk/>
            <pc:sldMk cId="3495989851" sldId="297"/>
            <ac:spMk id="3" creationId="{E41C3025-3F11-C422-07EB-C4DD9D9A1D47}"/>
          </ac:spMkLst>
        </pc:spChg>
      </pc:sldChg>
    </pc:docChg>
  </pc:docChgLst>
  <pc:docChgLst>
    <pc:chgData clId="Web-{04E67800-B88C-4C16-8DB1-B376AE0C9C4F}"/>
    <pc:docChg chg="modSld">
      <pc:chgData name="" userId="" providerId="" clId="Web-{04E67800-B88C-4C16-8DB1-B376AE0C9C4F}" dt="2023-06-26T10:06:39.148" v="7" actId="20577"/>
      <pc:docMkLst>
        <pc:docMk/>
      </pc:docMkLst>
      <pc:sldChg chg="modSp">
        <pc:chgData name="" userId="" providerId="" clId="Web-{04E67800-B88C-4C16-8DB1-B376AE0C9C4F}" dt="2023-06-26T10:06:39.148" v="7" actId="20577"/>
        <pc:sldMkLst>
          <pc:docMk/>
          <pc:sldMk cId="109857222" sldId="256"/>
        </pc:sldMkLst>
        <pc:spChg chg="mod">
          <ac:chgData name="" userId="" providerId="" clId="Web-{04E67800-B88C-4C16-8DB1-B376AE0C9C4F}" dt="2023-06-26T10:06:39.148" v="7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3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26.svg"/><Relationship Id="rId11" Type="http://schemas.openxmlformats.org/officeDocument/2006/relationships/image" Target="../media/image39.png"/><Relationship Id="rId5" Type="http://schemas.openxmlformats.org/officeDocument/2006/relationships/image" Target="../media/image25.png"/><Relationship Id="rId10" Type="http://schemas.openxmlformats.org/officeDocument/2006/relationships/image" Target="../media/image38.svg"/><Relationship Id="rId4" Type="http://schemas.openxmlformats.org/officeDocument/2006/relationships/image" Target="../media/image34.svg"/><Relationship Id="rId9" Type="http://schemas.openxmlformats.org/officeDocument/2006/relationships/image" Target="../media/image37.pn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45.sv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15.png"/><Relationship Id="rId7" Type="http://schemas.openxmlformats.org/officeDocument/2006/relationships/image" Target="../media/image59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4.png"/><Relationship Id="rId7" Type="http://schemas.openxmlformats.org/officeDocument/2006/relationships/image" Target="../media/image66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6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3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26.svg"/><Relationship Id="rId11" Type="http://schemas.openxmlformats.org/officeDocument/2006/relationships/image" Target="../media/image39.png"/><Relationship Id="rId5" Type="http://schemas.openxmlformats.org/officeDocument/2006/relationships/image" Target="../media/image25.png"/><Relationship Id="rId10" Type="http://schemas.openxmlformats.org/officeDocument/2006/relationships/image" Target="../media/image38.svg"/><Relationship Id="rId4" Type="http://schemas.openxmlformats.org/officeDocument/2006/relationships/image" Target="../media/image34.svg"/><Relationship Id="rId9" Type="http://schemas.openxmlformats.org/officeDocument/2006/relationships/image" Target="../media/image37.pn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45.sv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15.png"/><Relationship Id="rId7" Type="http://schemas.openxmlformats.org/officeDocument/2006/relationships/image" Target="../media/image59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4.png"/><Relationship Id="rId7" Type="http://schemas.openxmlformats.org/officeDocument/2006/relationships/image" Target="../media/image66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6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E14F66-40CE-49E0-BFC3-AACB0A5424C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F429CA5-75AC-4461-BB76-D2C60B699955}">
      <dgm:prSet/>
      <dgm:spPr/>
      <dgm:t>
        <a:bodyPr/>
        <a:lstStyle/>
        <a:p>
          <a:r>
            <a:rPr lang="en-US" baseline="0"/>
            <a:t>Aim: To consider the development of communities and how this can change for the positive or negative.</a:t>
          </a:r>
          <a:endParaRPr lang="en-US"/>
        </a:p>
      </dgm:t>
    </dgm:pt>
    <dgm:pt modelId="{D5DA2192-AB51-4E61-8C1D-448F7EAE8CB1}" type="parTrans" cxnId="{FDAAB033-4E8D-4839-8C46-5546F0C0330D}">
      <dgm:prSet/>
      <dgm:spPr/>
      <dgm:t>
        <a:bodyPr/>
        <a:lstStyle/>
        <a:p>
          <a:endParaRPr lang="en-US"/>
        </a:p>
      </dgm:t>
    </dgm:pt>
    <dgm:pt modelId="{F83E3D73-531C-45AE-B8A3-697570C2EBD9}" type="sibTrans" cxnId="{FDAAB033-4E8D-4839-8C46-5546F0C0330D}">
      <dgm:prSet/>
      <dgm:spPr/>
      <dgm:t>
        <a:bodyPr/>
        <a:lstStyle/>
        <a:p>
          <a:endParaRPr lang="en-US"/>
        </a:p>
      </dgm:t>
    </dgm:pt>
    <dgm:pt modelId="{560D7B20-18C5-4234-9D9C-313FD0433EF6}">
      <dgm:prSet/>
      <dgm:spPr/>
      <dgm:t>
        <a:bodyPr/>
        <a:lstStyle/>
        <a:p>
          <a:r>
            <a:rPr lang="en-US" baseline="0"/>
            <a:t>Define community development.</a:t>
          </a:r>
          <a:endParaRPr lang="en-US"/>
        </a:p>
      </dgm:t>
    </dgm:pt>
    <dgm:pt modelId="{BA94507F-B5F3-4D6E-8E0F-77AAE4802AB3}" type="parTrans" cxnId="{986F54A0-8648-49F6-9DA4-83C4BB635C50}">
      <dgm:prSet/>
      <dgm:spPr/>
      <dgm:t>
        <a:bodyPr/>
        <a:lstStyle/>
        <a:p>
          <a:endParaRPr lang="en-US"/>
        </a:p>
      </dgm:t>
    </dgm:pt>
    <dgm:pt modelId="{8A520B0A-9352-48AD-BCE1-72E3C580E27A}" type="sibTrans" cxnId="{986F54A0-8648-49F6-9DA4-83C4BB635C50}">
      <dgm:prSet/>
      <dgm:spPr/>
      <dgm:t>
        <a:bodyPr/>
        <a:lstStyle/>
        <a:p>
          <a:endParaRPr lang="en-US"/>
        </a:p>
      </dgm:t>
    </dgm:pt>
    <dgm:pt modelId="{C438D85B-E637-471D-A8BE-C567CCD84694}">
      <dgm:prSet/>
      <dgm:spPr/>
      <dgm:t>
        <a:bodyPr/>
        <a:lstStyle/>
        <a:p>
          <a:r>
            <a:rPr lang="en-US" baseline="0"/>
            <a:t>Discuss factors that underpin community development.</a:t>
          </a:r>
          <a:endParaRPr lang="en-US"/>
        </a:p>
      </dgm:t>
    </dgm:pt>
    <dgm:pt modelId="{FC680D3F-9A33-4057-A42A-6FBEFF3AA48E}" type="parTrans" cxnId="{8C186005-A422-4B91-B25A-DC508236FC6C}">
      <dgm:prSet/>
      <dgm:spPr/>
      <dgm:t>
        <a:bodyPr/>
        <a:lstStyle/>
        <a:p>
          <a:endParaRPr lang="en-US"/>
        </a:p>
      </dgm:t>
    </dgm:pt>
    <dgm:pt modelId="{A48FD197-8321-498F-B5AF-04559ACDA805}" type="sibTrans" cxnId="{8C186005-A422-4B91-B25A-DC508236FC6C}">
      <dgm:prSet/>
      <dgm:spPr/>
      <dgm:t>
        <a:bodyPr/>
        <a:lstStyle/>
        <a:p>
          <a:endParaRPr lang="en-US"/>
        </a:p>
      </dgm:t>
    </dgm:pt>
    <dgm:pt modelId="{BC52C520-1ABF-4755-B836-CC71BB0FA9B3}">
      <dgm:prSet/>
      <dgm:spPr/>
      <dgm:t>
        <a:bodyPr/>
        <a:lstStyle/>
        <a:p>
          <a:r>
            <a:rPr lang="en-US" baseline="0"/>
            <a:t>Explain community empowerment.</a:t>
          </a:r>
          <a:endParaRPr lang="en-US"/>
        </a:p>
      </dgm:t>
    </dgm:pt>
    <dgm:pt modelId="{A6BABE86-AF8B-4797-865B-6532F759AEB9}" type="parTrans" cxnId="{1F80FB13-B4D0-447E-99DE-1CF9B9B87CD6}">
      <dgm:prSet/>
      <dgm:spPr/>
      <dgm:t>
        <a:bodyPr/>
        <a:lstStyle/>
        <a:p>
          <a:endParaRPr lang="en-US"/>
        </a:p>
      </dgm:t>
    </dgm:pt>
    <dgm:pt modelId="{21760B3C-1C60-436D-A783-33C782D96546}" type="sibTrans" cxnId="{1F80FB13-B4D0-447E-99DE-1CF9B9B87CD6}">
      <dgm:prSet/>
      <dgm:spPr/>
      <dgm:t>
        <a:bodyPr/>
        <a:lstStyle/>
        <a:p>
          <a:endParaRPr lang="en-US"/>
        </a:p>
      </dgm:t>
    </dgm:pt>
    <dgm:pt modelId="{ACD1D881-F429-4C40-AF11-1C2C69C7EE96}">
      <dgm:prSet/>
      <dgm:spPr/>
      <dgm:t>
        <a:bodyPr/>
        <a:lstStyle/>
        <a:p>
          <a:r>
            <a:rPr lang="en-US" baseline="0"/>
            <a:t>Hypothesise a health promotion campaign for a community.</a:t>
          </a:r>
          <a:endParaRPr lang="en-US"/>
        </a:p>
      </dgm:t>
    </dgm:pt>
    <dgm:pt modelId="{3A663D1F-53EC-4275-82D3-7A4F9AD8D7AE}" type="parTrans" cxnId="{46CBACE7-0666-4AD4-9B6A-3AD6DCA39495}">
      <dgm:prSet/>
      <dgm:spPr/>
      <dgm:t>
        <a:bodyPr/>
        <a:lstStyle/>
        <a:p>
          <a:endParaRPr lang="en-US"/>
        </a:p>
      </dgm:t>
    </dgm:pt>
    <dgm:pt modelId="{D0B6D655-0301-4856-91E1-674D9F1082B5}" type="sibTrans" cxnId="{46CBACE7-0666-4AD4-9B6A-3AD6DCA39495}">
      <dgm:prSet/>
      <dgm:spPr/>
      <dgm:t>
        <a:bodyPr/>
        <a:lstStyle/>
        <a:p>
          <a:endParaRPr lang="en-US"/>
        </a:p>
      </dgm:t>
    </dgm:pt>
    <dgm:pt modelId="{28FCB13C-EB4C-4151-B3A1-DD22EFA87929}" type="pres">
      <dgm:prSet presAssocID="{94E14F66-40CE-49E0-BFC3-AACB0A5424C0}" presName="root" presStyleCnt="0">
        <dgm:presLayoutVars>
          <dgm:dir/>
          <dgm:resizeHandles val="exact"/>
        </dgm:presLayoutVars>
      </dgm:prSet>
      <dgm:spPr/>
    </dgm:pt>
    <dgm:pt modelId="{9F7B58E1-6F3E-4B24-885C-FF411C3D2ACF}" type="pres">
      <dgm:prSet presAssocID="{6F429CA5-75AC-4461-BB76-D2C60B699955}" presName="compNode" presStyleCnt="0"/>
      <dgm:spPr/>
    </dgm:pt>
    <dgm:pt modelId="{4CBF90B8-82B7-417B-AD85-2E970F8FB37E}" type="pres">
      <dgm:prSet presAssocID="{6F429CA5-75AC-4461-BB76-D2C60B699955}" presName="bgRect" presStyleLbl="bgShp" presStyleIdx="0" presStyleCnt="5"/>
      <dgm:spPr/>
    </dgm:pt>
    <dgm:pt modelId="{DDB1B7AA-B789-4A29-8EFA-9763B0FE0B1B}" type="pres">
      <dgm:prSet presAssocID="{6F429CA5-75AC-4461-BB76-D2C60B69995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5850EA6-BE12-4D54-B4C6-C09C045561FE}" type="pres">
      <dgm:prSet presAssocID="{6F429CA5-75AC-4461-BB76-D2C60B699955}" presName="spaceRect" presStyleCnt="0"/>
      <dgm:spPr/>
    </dgm:pt>
    <dgm:pt modelId="{27B0B508-4BF4-4758-B504-AC5996375144}" type="pres">
      <dgm:prSet presAssocID="{6F429CA5-75AC-4461-BB76-D2C60B699955}" presName="parTx" presStyleLbl="revTx" presStyleIdx="0" presStyleCnt="5">
        <dgm:presLayoutVars>
          <dgm:chMax val="0"/>
          <dgm:chPref val="0"/>
        </dgm:presLayoutVars>
      </dgm:prSet>
      <dgm:spPr/>
    </dgm:pt>
    <dgm:pt modelId="{30AE4DA6-B60F-4B45-9774-A75CA1A45EDB}" type="pres">
      <dgm:prSet presAssocID="{F83E3D73-531C-45AE-B8A3-697570C2EBD9}" presName="sibTrans" presStyleCnt="0"/>
      <dgm:spPr/>
    </dgm:pt>
    <dgm:pt modelId="{A0B56043-9BCC-4270-B468-BF1FF501EFD1}" type="pres">
      <dgm:prSet presAssocID="{560D7B20-18C5-4234-9D9C-313FD0433EF6}" presName="compNode" presStyleCnt="0"/>
      <dgm:spPr/>
    </dgm:pt>
    <dgm:pt modelId="{DD212C93-46EB-4803-A282-524DA7D4947D}" type="pres">
      <dgm:prSet presAssocID="{560D7B20-18C5-4234-9D9C-313FD0433EF6}" presName="bgRect" presStyleLbl="bgShp" presStyleIdx="1" presStyleCnt="5"/>
      <dgm:spPr/>
    </dgm:pt>
    <dgm:pt modelId="{C3506463-98C7-4A1D-87F9-A45101B8BB57}" type="pres">
      <dgm:prSet presAssocID="{560D7B20-18C5-4234-9D9C-313FD0433EF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15D90FD-39FA-4822-BB4E-5980E6A03EBE}" type="pres">
      <dgm:prSet presAssocID="{560D7B20-18C5-4234-9D9C-313FD0433EF6}" presName="spaceRect" presStyleCnt="0"/>
      <dgm:spPr/>
    </dgm:pt>
    <dgm:pt modelId="{C475303C-9C65-48C5-B98A-1CDD00FFE965}" type="pres">
      <dgm:prSet presAssocID="{560D7B20-18C5-4234-9D9C-313FD0433EF6}" presName="parTx" presStyleLbl="revTx" presStyleIdx="1" presStyleCnt="5">
        <dgm:presLayoutVars>
          <dgm:chMax val="0"/>
          <dgm:chPref val="0"/>
        </dgm:presLayoutVars>
      </dgm:prSet>
      <dgm:spPr/>
    </dgm:pt>
    <dgm:pt modelId="{8DFAEDBB-5775-4478-BC9F-17602676034D}" type="pres">
      <dgm:prSet presAssocID="{8A520B0A-9352-48AD-BCE1-72E3C580E27A}" presName="sibTrans" presStyleCnt="0"/>
      <dgm:spPr/>
    </dgm:pt>
    <dgm:pt modelId="{24182599-B5D7-482C-B1F7-CB752D092C82}" type="pres">
      <dgm:prSet presAssocID="{C438D85B-E637-471D-A8BE-C567CCD84694}" presName="compNode" presStyleCnt="0"/>
      <dgm:spPr/>
    </dgm:pt>
    <dgm:pt modelId="{FC724AD2-9A2E-408E-B6E6-4CD6232EC20C}" type="pres">
      <dgm:prSet presAssocID="{C438D85B-E637-471D-A8BE-C567CCD84694}" presName="bgRect" presStyleLbl="bgShp" presStyleIdx="2" presStyleCnt="5"/>
      <dgm:spPr/>
    </dgm:pt>
    <dgm:pt modelId="{D34B320E-249A-40B4-BEF8-CE96E9BFC76D}" type="pres">
      <dgm:prSet presAssocID="{C438D85B-E637-471D-A8BE-C567CCD8469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6C06306-9802-4A98-94DA-142FA0EEC6B8}" type="pres">
      <dgm:prSet presAssocID="{C438D85B-E637-471D-A8BE-C567CCD84694}" presName="spaceRect" presStyleCnt="0"/>
      <dgm:spPr/>
    </dgm:pt>
    <dgm:pt modelId="{A057A69A-69A5-4CB6-BBDC-4FCA448AB70F}" type="pres">
      <dgm:prSet presAssocID="{C438D85B-E637-471D-A8BE-C567CCD84694}" presName="parTx" presStyleLbl="revTx" presStyleIdx="2" presStyleCnt="5">
        <dgm:presLayoutVars>
          <dgm:chMax val="0"/>
          <dgm:chPref val="0"/>
        </dgm:presLayoutVars>
      </dgm:prSet>
      <dgm:spPr/>
    </dgm:pt>
    <dgm:pt modelId="{1A32F21C-9CFC-4E4A-BD04-534C694A0B15}" type="pres">
      <dgm:prSet presAssocID="{A48FD197-8321-498F-B5AF-04559ACDA805}" presName="sibTrans" presStyleCnt="0"/>
      <dgm:spPr/>
    </dgm:pt>
    <dgm:pt modelId="{55A224B1-ECC1-405A-A1AB-E8FE84341750}" type="pres">
      <dgm:prSet presAssocID="{BC52C520-1ABF-4755-B836-CC71BB0FA9B3}" presName="compNode" presStyleCnt="0"/>
      <dgm:spPr/>
    </dgm:pt>
    <dgm:pt modelId="{986A799A-AE64-4042-99F1-4F97D655F2D6}" type="pres">
      <dgm:prSet presAssocID="{BC52C520-1ABF-4755-B836-CC71BB0FA9B3}" presName="bgRect" presStyleLbl="bgShp" presStyleIdx="3" presStyleCnt="5"/>
      <dgm:spPr/>
    </dgm:pt>
    <dgm:pt modelId="{E890A40C-64FA-4252-8A9C-766A205E1DBB}" type="pres">
      <dgm:prSet presAssocID="{BC52C520-1ABF-4755-B836-CC71BB0FA9B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E6A9B41-8D87-4036-AD8E-32A505D53B9B}" type="pres">
      <dgm:prSet presAssocID="{BC52C520-1ABF-4755-B836-CC71BB0FA9B3}" presName="spaceRect" presStyleCnt="0"/>
      <dgm:spPr/>
    </dgm:pt>
    <dgm:pt modelId="{856AFCD9-9B77-45F8-A452-2165D58E7418}" type="pres">
      <dgm:prSet presAssocID="{BC52C520-1ABF-4755-B836-CC71BB0FA9B3}" presName="parTx" presStyleLbl="revTx" presStyleIdx="3" presStyleCnt="5">
        <dgm:presLayoutVars>
          <dgm:chMax val="0"/>
          <dgm:chPref val="0"/>
        </dgm:presLayoutVars>
      </dgm:prSet>
      <dgm:spPr/>
    </dgm:pt>
    <dgm:pt modelId="{84A171E8-9221-4AC7-B8C4-7A80333FD28D}" type="pres">
      <dgm:prSet presAssocID="{21760B3C-1C60-436D-A783-33C782D96546}" presName="sibTrans" presStyleCnt="0"/>
      <dgm:spPr/>
    </dgm:pt>
    <dgm:pt modelId="{D890F36D-9666-44CA-985D-A01C4B542C78}" type="pres">
      <dgm:prSet presAssocID="{ACD1D881-F429-4C40-AF11-1C2C69C7EE96}" presName="compNode" presStyleCnt="0"/>
      <dgm:spPr/>
    </dgm:pt>
    <dgm:pt modelId="{FE3289CE-5A7F-40A8-BEF8-FBAE1B3AFF3F}" type="pres">
      <dgm:prSet presAssocID="{ACD1D881-F429-4C40-AF11-1C2C69C7EE96}" presName="bgRect" presStyleLbl="bgShp" presStyleIdx="4" presStyleCnt="5"/>
      <dgm:spPr/>
    </dgm:pt>
    <dgm:pt modelId="{EED3EAEF-6F82-4D3F-97E4-DEC366E5381C}" type="pres">
      <dgm:prSet presAssocID="{ACD1D881-F429-4C40-AF11-1C2C69C7EE9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48504FC7-6A32-4A54-81D8-E5E96CA851EE}" type="pres">
      <dgm:prSet presAssocID="{ACD1D881-F429-4C40-AF11-1C2C69C7EE96}" presName="spaceRect" presStyleCnt="0"/>
      <dgm:spPr/>
    </dgm:pt>
    <dgm:pt modelId="{628679A8-5172-4E14-B1AF-EA55BFACBC51}" type="pres">
      <dgm:prSet presAssocID="{ACD1D881-F429-4C40-AF11-1C2C69C7EE9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C186005-A422-4B91-B25A-DC508236FC6C}" srcId="{94E14F66-40CE-49E0-BFC3-AACB0A5424C0}" destId="{C438D85B-E637-471D-A8BE-C567CCD84694}" srcOrd="2" destOrd="0" parTransId="{FC680D3F-9A33-4057-A42A-6FBEFF3AA48E}" sibTransId="{A48FD197-8321-498F-B5AF-04559ACDA805}"/>
    <dgm:cxn modelId="{F8803C10-AB67-42FE-89E7-85F95AE909EF}" type="presOf" srcId="{560D7B20-18C5-4234-9D9C-313FD0433EF6}" destId="{C475303C-9C65-48C5-B98A-1CDD00FFE965}" srcOrd="0" destOrd="0" presId="urn:microsoft.com/office/officeart/2018/2/layout/IconVerticalSolidList"/>
    <dgm:cxn modelId="{87A8F111-0E3A-49C4-BB4B-143061387FB6}" type="presOf" srcId="{ACD1D881-F429-4C40-AF11-1C2C69C7EE96}" destId="{628679A8-5172-4E14-B1AF-EA55BFACBC51}" srcOrd="0" destOrd="0" presId="urn:microsoft.com/office/officeart/2018/2/layout/IconVerticalSolidList"/>
    <dgm:cxn modelId="{1F80FB13-B4D0-447E-99DE-1CF9B9B87CD6}" srcId="{94E14F66-40CE-49E0-BFC3-AACB0A5424C0}" destId="{BC52C520-1ABF-4755-B836-CC71BB0FA9B3}" srcOrd="3" destOrd="0" parTransId="{A6BABE86-AF8B-4797-865B-6532F759AEB9}" sibTransId="{21760B3C-1C60-436D-A783-33C782D96546}"/>
    <dgm:cxn modelId="{FDAAB033-4E8D-4839-8C46-5546F0C0330D}" srcId="{94E14F66-40CE-49E0-BFC3-AACB0A5424C0}" destId="{6F429CA5-75AC-4461-BB76-D2C60B699955}" srcOrd="0" destOrd="0" parTransId="{D5DA2192-AB51-4E61-8C1D-448F7EAE8CB1}" sibTransId="{F83E3D73-531C-45AE-B8A3-697570C2EBD9}"/>
    <dgm:cxn modelId="{E322695C-378C-496A-A676-7CF85EF5A1D4}" type="presOf" srcId="{C438D85B-E637-471D-A8BE-C567CCD84694}" destId="{A057A69A-69A5-4CB6-BBDC-4FCA448AB70F}" srcOrd="0" destOrd="0" presId="urn:microsoft.com/office/officeart/2018/2/layout/IconVerticalSolidList"/>
    <dgm:cxn modelId="{587F4060-658D-4812-8B3F-B8DF7A7E5AFD}" type="presOf" srcId="{6F429CA5-75AC-4461-BB76-D2C60B699955}" destId="{27B0B508-4BF4-4758-B504-AC5996375144}" srcOrd="0" destOrd="0" presId="urn:microsoft.com/office/officeart/2018/2/layout/IconVerticalSolidList"/>
    <dgm:cxn modelId="{40FBC655-4903-4ABE-BDE3-C44C4A6263F2}" type="presOf" srcId="{BC52C520-1ABF-4755-B836-CC71BB0FA9B3}" destId="{856AFCD9-9B77-45F8-A452-2165D58E7418}" srcOrd="0" destOrd="0" presId="urn:microsoft.com/office/officeart/2018/2/layout/IconVerticalSolidList"/>
    <dgm:cxn modelId="{986F54A0-8648-49F6-9DA4-83C4BB635C50}" srcId="{94E14F66-40CE-49E0-BFC3-AACB0A5424C0}" destId="{560D7B20-18C5-4234-9D9C-313FD0433EF6}" srcOrd="1" destOrd="0" parTransId="{BA94507F-B5F3-4D6E-8E0F-77AAE4802AB3}" sibTransId="{8A520B0A-9352-48AD-BCE1-72E3C580E27A}"/>
    <dgm:cxn modelId="{46CBACE7-0666-4AD4-9B6A-3AD6DCA39495}" srcId="{94E14F66-40CE-49E0-BFC3-AACB0A5424C0}" destId="{ACD1D881-F429-4C40-AF11-1C2C69C7EE96}" srcOrd="4" destOrd="0" parTransId="{3A663D1F-53EC-4275-82D3-7A4F9AD8D7AE}" sibTransId="{D0B6D655-0301-4856-91E1-674D9F1082B5}"/>
    <dgm:cxn modelId="{0AA98AFE-4825-45CF-8EBC-F517E3681219}" type="presOf" srcId="{94E14F66-40CE-49E0-BFC3-AACB0A5424C0}" destId="{28FCB13C-EB4C-4151-B3A1-DD22EFA87929}" srcOrd="0" destOrd="0" presId="urn:microsoft.com/office/officeart/2018/2/layout/IconVerticalSolidList"/>
    <dgm:cxn modelId="{E3990D92-27EA-4210-9784-0C5AEFB1B902}" type="presParOf" srcId="{28FCB13C-EB4C-4151-B3A1-DD22EFA87929}" destId="{9F7B58E1-6F3E-4B24-885C-FF411C3D2ACF}" srcOrd="0" destOrd="0" presId="urn:microsoft.com/office/officeart/2018/2/layout/IconVerticalSolidList"/>
    <dgm:cxn modelId="{0FE847CE-7C31-4898-812C-8C58D505B893}" type="presParOf" srcId="{9F7B58E1-6F3E-4B24-885C-FF411C3D2ACF}" destId="{4CBF90B8-82B7-417B-AD85-2E970F8FB37E}" srcOrd="0" destOrd="0" presId="urn:microsoft.com/office/officeart/2018/2/layout/IconVerticalSolidList"/>
    <dgm:cxn modelId="{49F1ECE2-8978-419E-B4AE-9D52B9DBFA47}" type="presParOf" srcId="{9F7B58E1-6F3E-4B24-885C-FF411C3D2ACF}" destId="{DDB1B7AA-B789-4A29-8EFA-9763B0FE0B1B}" srcOrd="1" destOrd="0" presId="urn:microsoft.com/office/officeart/2018/2/layout/IconVerticalSolidList"/>
    <dgm:cxn modelId="{62F0F32A-31AE-434B-A3D4-E65D48227A23}" type="presParOf" srcId="{9F7B58E1-6F3E-4B24-885C-FF411C3D2ACF}" destId="{55850EA6-BE12-4D54-B4C6-C09C045561FE}" srcOrd="2" destOrd="0" presId="urn:microsoft.com/office/officeart/2018/2/layout/IconVerticalSolidList"/>
    <dgm:cxn modelId="{32F1494D-45D4-4049-8EAA-C84A33481376}" type="presParOf" srcId="{9F7B58E1-6F3E-4B24-885C-FF411C3D2ACF}" destId="{27B0B508-4BF4-4758-B504-AC5996375144}" srcOrd="3" destOrd="0" presId="urn:microsoft.com/office/officeart/2018/2/layout/IconVerticalSolidList"/>
    <dgm:cxn modelId="{9FF51856-68FC-41D3-8420-BAC67F8E428E}" type="presParOf" srcId="{28FCB13C-EB4C-4151-B3A1-DD22EFA87929}" destId="{30AE4DA6-B60F-4B45-9774-A75CA1A45EDB}" srcOrd="1" destOrd="0" presId="urn:microsoft.com/office/officeart/2018/2/layout/IconVerticalSolidList"/>
    <dgm:cxn modelId="{CB7869DC-2FD7-4087-A304-C8D91F9E5C84}" type="presParOf" srcId="{28FCB13C-EB4C-4151-B3A1-DD22EFA87929}" destId="{A0B56043-9BCC-4270-B468-BF1FF501EFD1}" srcOrd="2" destOrd="0" presId="urn:microsoft.com/office/officeart/2018/2/layout/IconVerticalSolidList"/>
    <dgm:cxn modelId="{426AB184-F398-4092-A42A-1BF4BE1BB2D4}" type="presParOf" srcId="{A0B56043-9BCC-4270-B468-BF1FF501EFD1}" destId="{DD212C93-46EB-4803-A282-524DA7D4947D}" srcOrd="0" destOrd="0" presId="urn:microsoft.com/office/officeart/2018/2/layout/IconVerticalSolidList"/>
    <dgm:cxn modelId="{F9AE17F0-3947-4984-9D25-9E1917D2E7B8}" type="presParOf" srcId="{A0B56043-9BCC-4270-B468-BF1FF501EFD1}" destId="{C3506463-98C7-4A1D-87F9-A45101B8BB57}" srcOrd="1" destOrd="0" presId="urn:microsoft.com/office/officeart/2018/2/layout/IconVerticalSolidList"/>
    <dgm:cxn modelId="{EA9DEE47-6DA1-480F-BA33-EF0CEFE425B8}" type="presParOf" srcId="{A0B56043-9BCC-4270-B468-BF1FF501EFD1}" destId="{815D90FD-39FA-4822-BB4E-5980E6A03EBE}" srcOrd="2" destOrd="0" presId="urn:microsoft.com/office/officeart/2018/2/layout/IconVerticalSolidList"/>
    <dgm:cxn modelId="{F9FB5737-762A-4576-BA5E-2CA8E0E71D10}" type="presParOf" srcId="{A0B56043-9BCC-4270-B468-BF1FF501EFD1}" destId="{C475303C-9C65-48C5-B98A-1CDD00FFE965}" srcOrd="3" destOrd="0" presId="urn:microsoft.com/office/officeart/2018/2/layout/IconVerticalSolidList"/>
    <dgm:cxn modelId="{63C6E51E-373B-4D2A-B17B-5EC8370589FB}" type="presParOf" srcId="{28FCB13C-EB4C-4151-B3A1-DD22EFA87929}" destId="{8DFAEDBB-5775-4478-BC9F-17602676034D}" srcOrd="3" destOrd="0" presId="urn:microsoft.com/office/officeart/2018/2/layout/IconVerticalSolidList"/>
    <dgm:cxn modelId="{CC22FA42-F85F-48D1-909C-BEFFA6A6A8C2}" type="presParOf" srcId="{28FCB13C-EB4C-4151-B3A1-DD22EFA87929}" destId="{24182599-B5D7-482C-B1F7-CB752D092C82}" srcOrd="4" destOrd="0" presId="urn:microsoft.com/office/officeart/2018/2/layout/IconVerticalSolidList"/>
    <dgm:cxn modelId="{ABA41D3F-DAC2-469F-8BB0-6CB9EDBFA6AA}" type="presParOf" srcId="{24182599-B5D7-482C-B1F7-CB752D092C82}" destId="{FC724AD2-9A2E-408E-B6E6-4CD6232EC20C}" srcOrd="0" destOrd="0" presId="urn:microsoft.com/office/officeart/2018/2/layout/IconVerticalSolidList"/>
    <dgm:cxn modelId="{22B64148-86AC-445A-AB59-A5431F762C3D}" type="presParOf" srcId="{24182599-B5D7-482C-B1F7-CB752D092C82}" destId="{D34B320E-249A-40B4-BEF8-CE96E9BFC76D}" srcOrd="1" destOrd="0" presId="urn:microsoft.com/office/officeart/2018/2/layout/IconVerticalSolidList"/>
    <dgm:cxn modelId="{CD9F40D4-3208-46F5-91D7-456D863ABBF7}" type="presParOf" srcId="{24182599-B5D7-482C-B1F7-CB752D092C82}" destId="{76C06306-9802-4A98-94DA-142FA0EEC6B8}" srcOrd="2" destOrd="0" presId="urn:microsoft.com/office/officeart/2018/2/layout/IconVerticalSolidList"/>
    <dgm:cxn modelId="{330DFFD7-4EEB-43D3-AE50-E5D3FFC464F7}" type="presParOf" srcId="{24182599-B5D7-482C-B1F7-CB752D092C82}" destId="{A057A69A-69A5-4CB6-BBDC-4FCA448AB70F}" srcOrd="3" destOrd="0" presId="urn:microsoft.com/office/officeart/2018/2/layout/IconVerticalSolidList"/>
    <dgm:cxn modelId="{918624A2-7E90-494C-B5A9-6C5D3F1DE3F7}" type="presParOf" srcId="{28FCB13C-EB4C-4151-B3A1-DD22EFA87929}" destId="{1A32F21C-9CFC-4E4A-BD04-534C694A0B15}" srcOrd="5" destOrd="0" presId="urn:microsoft.com/office/officeart/2018/2/layout/IconVerticalSolidList"/>
    <dgm:cxn modelId="{17385B2F-11BC-44E2-B684-DC9E35ABC6A6}" type="presParOf" srcId="{28FCB13C-EB4C-4151-B3A1-DD22EFA87929}" destId="{55A224B1-ECC1-405A-A1AB-E8FE84341750}" srcOrd="6" destOrd="0" presId="urn:microsoft.com/office/officeart/2018/2/layout/IconVerticalSolidList"/>
    <dgm:cxn modelId="{E142D886-C2B0-4EBC-96E1-092B13E9E63B}" type="presParOf" srcId="{55A224B1-ECC1-405A-A1AB-E8FE84341750}" destId="{986A799A-AE64-4042-99F1-4F97D655F2D6}" srcOrd="0" destOrd="0" presId="urn:microsoft.com/office/officeart/2018/2/layout/IconVerticalSolidList"/>
    <dgm:cxn modelId="{6FB3B1F6-4589-4ABB-851A-D5DB343C1182}" type="presParOf" srcId="{55A224B1-ECC1-405A-A1AB-E8FE84341750}" destId="{E890A40C-64FA-4252-8A9C-766A205E1DBB}" srcOrd="1" destOrd="0" presId="urn:microsoft.com/office/officeart/2018/2/layout/IconVerticalSolidList"/>
    <dgm:cxn modelId="{CCF8C887-CC68-4FEC-BD5C-3739186C1BC4}" type="presParOf" srcId="{55A224B1-ECC1-405A-A1AB-E8FE84341750}" destId="{DE6A9B41-8D87-4036-AD8E-32A505D53B9B}" srcOrd="2" destOrd="0" presId="urn:microsoft.com/office/officeart/2018/2/layout/IconVerticalSolidList"/>
    <dgm:cxn modelId="{AD5D9F8E-4090-4511-895C-6E2051A4B65F}" type="presParOf" srcId="{55A224B1-ECC1-405A-A1AB-E8FE84341750}" destId="{856AFCD9-9B77-45F8-A452-2165D58E7418}" srcOrd="3" destOrd="0" presId="urn:microsoft.com/office/officeart/2018/2/layout/IconVerticalSolidList"/>
    <dgm:cxn modelId="{0EE3EFDC-FA68-4A67-B45F-8E186BE2637F}" type="presParOf" srcId="{28FCB13C-EB4C-4151-B3A1-DD22EFA87929}" destId="{84A171E8-9221-4AC7-B8C4-7A80333FD28D}" srcOrd="7" destOrd="0" presId="urn:microsoft.com/office/officeart/2018/2/layout/IconVerticalSolidList"/>
    <dgm:cxn modelId="{231B6CCC-E0E3-40E6-8649-9ACDE1BBBA98}" type="presParOf" srcId="{28FCB13C-EB4C-4151-B3A1-DD22EFA87929}" destId="{D890F36D-9666-44CA-985D-A01C4B542C78}" srcOrd="8" destOrd="0" presId="urn:microsoft.com/office/officeart/2018/2/layout/IconVerticalSolidList"/>
    <dgm:cxn modelId="{D01A220D-0F9F-447D-8AF3-FC96649D9CDA}" type="presParOf" srcId="{D890F36D-9666-44CA-985D-A01C4B542C78}" destId="{FE3289CE-5A7F-40A8-BEF8-FBAE1B3AFF3F}" srcOrd="0" destOrd="0" presId="urn:microsoft.com/office/officeart/2018/2/layout/IconVerticalSolidList"/>
    <dgm:cxn modelId="{49DA98C1-BBA2-4F1C-A19A-8890C43D0DCD}" type="presParOf" srcId="{D890F36D-9666-44CA-985D-A01C4B542C78}" destId="{EED3EAEF-6F82-4D3F-97E4-DEC366E5381C}" srcOrd="1" destOrd="0" presId="urn:microsoft.com/office/officeart/2018/2/layout/IconVerticalSolidList"/>
    <dgm:cxn modelId="{AA537568-4F08-49C0-9A65-C48F39247401}" type="presParOf" srcId="{D890F36D-9666-44CA-985D-A01C4B542C78}" destId="{48504FC7-6A32-4A54-81D8-E5E96CA851EE}" srcOrd="2" destOrd="0" presId="urn:microsoft.com/office/officeart/2018/2/layout/IconVerticalSolidList"/>
    <dgm:cxn modelId="{9AF13221-D364-4571-B950-E666911A1B39}" type="presParOf" srcId="{D890F36D-9666-44CA-985D-A01C4B542C78}" destId="{628679A8-5172-4E14-B1AF-EA55BFACBC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32415A-4068-43F3-9441-90214EC0085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2127AB-1715-42E8-BEA0-7279FF2BE2C5}">
      <dgm:prSet/>
      <dgm:spPr/>
      <dgm:t>
        <a:bodyPr/>
        <a:lstStyle/>
        <a:p>
          <a:r>
            <a:rPr lang="en-US"/>
            <a:t>Health</a:t>
          </a:r>
        </a:p>
      </dgm:t>
    </dgm:pt>
    <dgm:pt modelId="{871F5601-125B-4D08-85D5-7FBC94FB859D}" type="parTrans" cxnId="{461B0581-4606-4A16-829C-A3DD11C23586}">
      <dgm:prSet/>
      <dgm:spPr/>
      <dgm:t>
        <a:bodyPr/>
        <a:lstStyle/>
        <a:p>
          <a:endParaRPr lang="en-US"/>
        </a:p>
      </dgm:t>
    </dgm:pt>
    <dgm:pt modelId="{E4798405-07AF-4EBD-8302-39146C9EFFDC}" type="sibTrans" cxnId="{461B0581-4606-4A16-829C-A3DD11C23586}">
      <dgm:prSet/>
      <dgm:spPr/>
      <dgm:t>
        <a:bodyPr/>
        <a:lstStyle/>
        <a:p>
          <a:endParaRPr lang="en-US"/>
        </a:p>
      </dgm:t>
    </dgm:pt>
    <dgm:pt modelId="{92D2057D-1F0A-409F-A1BA-62067301A972}">
      <dgm:prSet/>
      <dgm:spPr/>
      <dgm:t>
        <a:bodyPr/>
        <a:lstStyle/>
        <a:p>
          <a:r>
            <a:rPr lang="en-US"/>
            <a:t>Wellbeing</a:t>
          </a:r>
        </a:p>
      </dgm:t>
    </dgm:pt>
    <dgm:pt modelId="{18003024-132E-4D09-A776-CC8ABBFF854E}" type="parTrans" cxnId="{8889D710-14FC-4E3E-9120-8E695B052D69}">
      <dgm:prSet/>
      <dgm:spPr/>
      <dgm:t>
        <a:bodyPr/>
        <a:lstStyle/>
        <a:p>
          <a:endParaRPr lang="en-US"/>
        </a:p>
      </dgm:t>
    </dgm:pt>
    <dgm:pt modelId="{339093A9-F96B-47B7-A5EA-A5E5269A1018}" type="sibTrans" cxnId="{8889D710-14FC-4E3E-9120-8E695B052D69}">
      <dgm:prSet/>
      <dgm:spPr/>
      <dgm:t>
        <a:bodyPr/>
        <a:lstStyle/>
        <a:p>
          <a:endParaRPr lang="en-US"/>
        </a:p>
      </dgm:t>
    </dgm:pt>
    <dgm:pt modelId="{5AD1E9E8-9987-4C32-AAAF-13B51B2D4054}">
      <dgm:prSet/>
      <dgm:spPr/>
      <dgm:t>
        <a:bodyPr/>
        <a:lstStyle/>
        <a:p>
          <a:r>
            <a:rPr lang="en-US"/>
            <a:t>Justice</a:t>
          </a:r>
        </a:p>
      </dgm:t>
    </dgm:pt>
    <dgm:pt modelId="{9994F6D6-A402-4242-9140-3D13D655217C}" type="parTrans" cxnId="{0CDA5DB6-ABA8-4F88-B075-321A29C7FD25}">
      <dgm:prSet/>
      <dgm:spPr/>
      <dgm:t>
        <a:bodyPr/>
        <a:lstStyle/>
        <a:p>
          <a:endParaRPr lang="en-US"/>
        </a:p>
      </dgm:t>
    </dgm:pt>
    <dgm:pt modelId="{2AC1F413-C43F-4439-BCF2-4D4D8AC4CFE0}" type="sibTrans" cxnId="{0CDA5DB6-ABA8-4F88-B075-321A29C7FD25}">
      <dgm:prSet/>
      <dgm:spPr/>
      <dgm:t>
        <a:bodyPr/>
        <a:lstStyle/>
        <a:p>
          <a:endParaRPr lang="en-US"/>
        </a:p>
      </dgm:t>
    </dgm:pt>
    <dgm:pt modelId="{D9F1B087-8F1D-41F6-91A9-E3FE4D59E9F3}">
      <dgm:prSet/>
      <dgm:spPr/>
      <dgm:t>
        <a:bodyPr/>
        <a:lstStyle/>
        <a:p>
          <a:r>
            <a:rPr lang="en-US"/>
            <a:t>Wealth</a:t>
          </a:r>
        </a:p>
      </dgm:t>
    </dgm:pt>
    <dgm:pt modelId="{D5ABC90C-2619-4546-B040-19B3BF792FB4}" type="parTrans" cxnId="{ED1CF8A0-500E-46D1-A778-F139EBB25C72}">
      <dgm:prSet/>
      <dgm:spPr/>
      <dgm:t>
        <a:bodyPr/>
        <a:lstStyle/>
        <a:p>
          <a:endParaRPr lang="en-US"/>
        </a:p>
      </dgm:t>
    </dgm:pt>
    <dgm:pt modelId="{BBB2CC64-7EFA-4539-9D16-6768BDDC49EB}" type="sibTrans" cxnId="{ED1CF8A0-500E-46D1-A778-F139EBB25C72}">
      <dgm:prSet/>
      <dgm:spPr/>
      <dgm:t>
        <a:bodyPr/>
        <a:lstStyle/>
        <a:p>
          <a:endParaRPr lang="en-US"/>
        </a:p>
      </dgm:t>
    </dgm:pt>
    <dgm:pt modelId="{8714FE37-0BFD-4732-B87A-08FF0ACEDCF0}">
      <dgm:prSet/>
      <dgm:spPr/>
      <dgm:t>
        <a:bodyPr/>
        <a:lstStyle/>
        <a:p>
          <a:r>
            <a:rPr lang="en-US"/>
            <a:t>Opportunity</a:t>
          </a:r>
        </a:p>
      </dgm:t>
    </dgm:pt>
    <dgm:pt modelId="{6D886505-6849-41BF-8149-EC91939518EA}" type="parTrans" cxnId="{45834754-B872-46BB-90BA-464FAF31913C}">
      <dgm:prSet/>
      <dgm:spPr/>
      <dgm:t>
        <a:bodyPr/>
        <a:lstStyle/>
        <a:p>
          <a:endParaRPr lang="en-US"/>
        </a:p>
      </dgm:t>
    </dgm:pt>
    <dgm:pt modelId="{EB4F197F-B8FF-4729-A140-2D05BC65260D}" type="sibTrans" cxnId="{45834754-B872-46BB-90BA-464FAF31913C}">
      <dgm:prSet/>
      <dgm:spPr/>
      <dgm:t>
        <a:bodyPr/>
        <a:lstStyle/>
        <a:p>
          <a:endParaRPr lang="en-US"/>
        </a:p>
      </dgm:t>
    </dgm:pt>
    <dgm:pt modelId="{8AC6602F-0FD8-4A2A-B074-3969FE06F424}">
      <dgm:prSet/>
      <dgm:spPr/>
      <dgm:t>
        <a:bodyPr/>
        <a:lstStyle/>
        <a:p>
          <a:r>
            <a:rPr lang="en-US"/>
            <a:t>Not everyone gets these things!</a:t>
          </a:r>
        </a:p>
      </dgm:t>
    </dgm:pt>
    <dgm:pt modelId="{BEB53259-0FD8-4078-8CE4-6521F025D20D}" type="parTrans" cxnId="{0A8101E3-8053-4A84-9DFB-45DD5D6949EF}">
      <dgm:prSet/>
      <dgm:spPr/>
      <dgm:t>
        <a:bodyPr/>
        <a:lstStyle/>
        <a:p>
          <a:endParaRPr lang="en-US"/>
        </a:p>
      </dgm:t>
    </dgm:pt>
    <dgm:pt modelId="{E4C59C4A-8835-429B-BDF6-B0341415CBB6}" type="sibTrans" cxnId="{0A8101E3-8053-4A84-9DFB-45DD5D6949EF}">
      <dgm:prSet/>
      <dgm:spPr/>
      <dgm:t>
        <a:bodyPr/>
        <a:lstStyle/>
        <a:p>
          <a:endParaRPr lang="en-US"/>
        </a:p>
      </dgm:t>
    </dgm:pt>
    <dgm:pt modelId="{05262A9B-0300-4FE8-AB9C-D0941A99072B}" type="pres">
      <dgm:prSet presAssocID="{DE32415A-4068-43F3-9441-90214EC0085D}" presName="vert0" presStyleCnt="0">
        <dgm:presLayoutVars>
          <dgm:dir/>
          <dgm:animOne val="branch"/>
          <dgm:animLvl val="lvl"/>
        </dgm:presLayoutVars>
      </dgm:prSet>
      <dgm:spPr/>
    </dgm:pt>
    <dgm:pt modelId="{DFEFF46C-106B-4C38-A84B-4CA1AC1D1220}" type="pres">
      <dgm:prSet presAssocID="{232127AB-1715-42E8-BEA0-7279FF2BE2C5}" presName="thickLine" presStyleLbl="alignNode1" presStyleIdx="0" presStyleCnt="6"/>
      <dgm:spPr/>
    </dgm:pt>
    <dgm:pt modelId="{94E9628B-74A9-4B2F-B557-B6575A5BCBA5}" type="pres">
      <dgm:prSet presAssocID="{232127AB-1715-42E8-BEA0-7279FF2BE2C5}" presName="horz1" presStyleCnt="0"/>
      <dgm:spPr/>
    </dgm:pt>
    <dgm:pt modelId="{FCC69E1D-93F6-4CE0-B526-EC804A43123A}" type="pres">
      <dgm:prSet presAssocID="{232127AB-1715-42E8-BEA0-7279FF2BE2C5}" presName="tx1" presStyleLbl="revTx" presStyleIdx="0" presStyleCnt="6"/>
      <dgm:spPr/>
    </dgm:pt>
    <dgm:pt modelId="{5FF794DE-1635-434A-9C96-E4B59C1B0DBE}" type="pres">
      <dgm:prSet presAssocID="{232127AB-1715-42E8-BEA0-7279FF2BE2C5}" presName="vert1" presStyleCnt="0"/>
      <dgm:spPr/>
    </dgm:pt>
    <dgm:pt modelId="{532E3D74-FD66-4854-9C6C-A52502F0FF0C}" type="pres">
      <dgm:prSet presAssocID="{92D2057D-1F0A-409F-A1BA-62067301A972}" presName="thickLine" presStyleLbl="alignNode1" presStyleIdx="1" presStyleCnt="6"/>
      <dgm:spPr/>
    </dgm:pt>
    <dgm:pt modelId="{4E4CBA4B-3B0D-4DE7-9FFE-AEE119ABBBE7}" type="pres">
      <dgm:prSet presAssocID="{92D2057D-1F0A-409F-A1BA-62067301A972}" presName="horz1" presStyleCnt="0"/>
      <dgm:spPr/>
    </dgm:pt>
    <dgm:pt modelId="{89534D54-A579-49D1-A7DE-3A514672B339}" type="pres">
      <dgm:prSet presAssocID="{92D2057D-1F0A-409F-A1BA-62067301A972}" presName="tx1" presStyleLbl="revTx" presStyleIdx="1" presStyleCnt="6"/>
      <dgm:spPr/>
    </dgm:pt>
    <dgm:pt modelId="{75282626-CEA0-4938-AABA-A9624D8C07F4}" type="pres">
      <dgm:prSet presAssocID="{92D2057D-1F0A-409F-A1BA-62067301A972}" presName="vert1" presStyleCnt="0"/>
      <dgm:spPr/>
    </dgm:pt>
    <dgm:pt modelId="{63058104-BC69-4AD6-BAF6-97F9762D4BA3}" type="pres">
      <dgm:prSet presAssocID="{5AD1E9E8-9987-4C32-AAAF-13B51B2D4054}" presName="thickLine" presStyleLbl="alignNode1" presStyleIdx="2" presStyleCnt="6"/>
      <dgm:spPr/>
    </dgm:pt>
    <dgm:pt modelId="{9FB9A59A-5B02-4FE2-995A-EC2652433C22}" type="pres">
      <dgm:prSet presAssocID="{5AD1E9E8-9987-4C32-AAAF-13B51B2D4054}" presName="horz1" presStyleCnt="0"/>
      <dgm:spPr/>
    </dgm:pt>
    <dgm:pt modelId="{01A9BF78-5772-4A62-91F5-F2DA5B1344E1}" type="pres">
      <dgm:prSet presAssocID="{5AD1E9E8-9987-4C32-AAAF-13B51B2D4054}" presName="tx1" presStyleLbl="revTx" presStyleIdx="2" presStyleCnt="6"/>
      <dgm:spPr/>
    </dgm:pt>
    <dgm:pt modelId="{2D0DCAA0-D7B9-47ED-A515-EC0341B557C1}" type="pres">
      <dgm:prSet presAssocID="{5AD1E9E8-9987-4C32-AAAF-13B51B2D4054}" presName="vert1" presStyleCnt="0"/>
      <dgm:spPr/>
    </dgm:pt>
    <dgm:pt modelId="{D22278AD-05EB-4A89-BF12-30E4D2F55C21}" type="pres">
      <dgm:prSet presAssocID="{D9F1B087-8F1D-41F6-91A9-E3FE4D59E9F3}" presName="thickLine" presStyleLbl="alignNode1" presStyleIdx="3" presStyleCnt="6"/>
      <dgm:spPr/>
    </dgm:pt>
    <dgm:pt modelId="{34C0EB0C-7D55-4F09-9B75-0176139EDE35}" type="pres">
      <dgm:prSet presAssocID="{D9F1B087-8F1D-41F6-91A9-E3FE4D59E9F3}" presName="horz1" presStyleCnt="0"/>
      <dgm:spPr/>
    </dgm:pt>
    <dgm:pt modelId="{834B1D0F-CAC6-498A-BAE8-B489A3BCB4EC}" type="pres">
      <dgm:prSet presAssocID="{D9F1B087-8F1D-41F6-91A9-E3FE4D59E9F3}" presName="tx1" presStyleLbl="revTx" presStyleIdx="3" presStyleCnt="6"/>
      <dgm:spPr/>
    </dgm:pt>
    <dgm:pt modelId="{A0BA7443-A003-4D9D-9D71-CD821609890A}" type="pres">
      <dgm:prSet presAssocID="{D9F1B087-8F1D-41F6-91A9-E3FE4D59E9F3}" presName="vert1" presStyleCnt="0"/>
      <dgm:spPr/>
    </dgm:pt>
    <dgm:pt modelId="{91AE3D50-0A25-4E53-BA90-D01617318028}" type="pres">
      <dgm:prSet presAssocID="{8714FE37-0BFD-4732-B87A-08FF0ACEDCF0}" presName="thickLine" presStyleLbl="alignNode1" presStyleIdx="4" presStyleCnt="6"/>
      <dgm:spPr/>
    </dgm:pt>
    <dgm:pt modelId="{F7722654-AE40-443F-85F1-06792DC5DB78}" type="pres">
      <dgm:prSet presAssocID="{8714FE37-0BFD-4732-B87A-08FF0ACEDCF0}" presName="horz1" presStyleCnt="0"/>
      <dgm:spPr/>
    </dgm:pt>
    <dgm:pt modelId="{C7535D17-90B1-422F-8AE8-099691635E9D}" type="pres">
      <dgm:prSet presAssocID="{8714FE37-0BFD-4732-B87A-08FF0ACEDCF0}" presName="tx1" presStyleLbl="revTx" presStyleIdx="4" presStyleCnt="6"/>
      <dgm:spPr/>
    </dgm:pt>
    <dgm:pt modelId="{3938AA15-D167-48FE-8468-B939A4933239}" type="pres">
      <dgm:prSet presAssocID="{8714FE37-0BFD-4732-B87A-08FF0ACEDCF0}" presName="vert1" presStyleCnt="0"/>
      <dgm:spPr/>
    </dgm:pt>
    <dgm:pt modelId="{ADBD5897-D7C1-4CA4-B676-FA177536A5A4}" type="pres">
      <dgm:prSet presAssocID="{8AC6602F-0FD8-4A2A-B074-3969FE06F424}" presName="thickLine" presStyleLbl="alignNode1" presStyleIdx="5" presStyleCnt="6"/>
      <dgm:spPr/>
    </dgm:pt>
    <dgm:pt modelId="{3E9D0D05-10C3-40E5-8F74-38C2DD6E6DF7}" type="pres">
      <dgm:prSet presAssocID="{8AC6602F-0FD8-4A2A-B074-3969FE06F424}" presName="horz1" presStyleCnt="0"/>
      <dgm:spPr/>
    </dgm:pt>
    <dgm:pt modelId="{BEABADFE-D63C-4586-B5B7-4173031B0D48}" type="pres">
      <dgm:prSet presAssocID="{8AC6602F-0FD8-4A2A-B074-3969FE06F424}" presName="tx1" presStyleLbl="revTx" presStyleIdx="5" presStyleCnt="6"/>
      <dgm:spPr/>
    </dgm:pt>
    <dgm:pt modelId="{86268B8E-4B6A-4527-A95A-5ADD5728EAED}" type="pres">
      <dgm:prSet presAssocID="{8AC6602F-0FD8-4A2A-B074-3969FE06F424}" presName="vert1" presStyleCnt="0"/>
      <dgm:spPr/>
    </dgm:pt>
  </dgm:ptLst>
  <dgm:cxnLst>
    <dgm:cxn modelId="{8174AC04-CD64-47BD-AD5A-940445302256}" type="presOf" srcId="{8AC6602F-0FD8-4A2A-B074-3969FE06F424}" destId="{BEABADFE-D63C-4586-B5B7-4173031B0D48}" srcOrd="0" destOrd="0" presId="urn:microsoft.com/office/officeart/2008/layout/LinedList"/>
    <dgm:cxn modelId="{1591E40B-D34B-43EE-AA9C-E059DBA375C8}" type="presOf" srcId="{5AD1E9E8-9987-4C32-AAAF-13B51B2D4054}" destId="{01A9BF78-5772-4A62-91F5-F2DA5B1344E1}" srcOrd="0" destOrd="0" presId="urn:microsoft.com/office/officeart/2008/layout/LinedList"/>
    <dgm:cxn modelId="{8889D710-14FC-4E3E-9120-8E695B052D69}" srcId="{DE32415A-4068-43F3-9441-90214EC0085D}" destId="{92D2057D-1F0A-409F-A1BA-62067301A972}" srcOrd="1" destOrd="0" parTransId="{18003024-132E-4D09-A776-CC8ABBFF854E}" sibTransId="{339093A9-F96B-47B7-A5EA-A5E5269A1018}"/>
    <dgm:cxn modelId="{F364AF3B-BC35-460C-BB85-486B198ADE0F}" type="presOf" srcId="{232127AB-1715-42E8-BEA0-7279FF2BE2C5}" destId="{FCC69E1D-93F6-4CE0-B526-EC804A43123A}" srcOrd="0" destOrd="0" presId="urn:microsoft.com/office/officeart/2008/layout/LinedList"/>
    <dgm:cxn modelId="{EBEC185F-E22A-40CA-8B69-08A5374951C8}" type="presOf" srcId="{D9F1B087-8F1D-41F6-91A9-E3FE4D59E9F3}" destId="{834B1D0F-CAC6-498A-BAE8-B489A3BCB4EC}" srcOrd="0" destOrd="0" presId="urn:microsoft.com/office/officeart/2008/layout/LinedList"/>
    <dgm:cxn modelId="{7C9F884F-F3B2-4970-960E-36000148C665}" type="presOf" srcId="{DE32415A-4068-43F3-9441-90214EC0085D}" destId="{05262A9B-0300-4FE8-AB9C-D0941A99072B}" srcOrd="0" destOrd="0" presId="urn:microsoft.com/office/officeart/2008/layout/LinedList"/>
    <dgm:cxn modelId="{F3D97E72-F9C3-4092-8864-78C62036571B}" type="presOf" srcId="{8714FE37-0BFD-4732-B87A-08FF0ACEDCF0}" destId="{C7535D17-90B1-422F-8AE8-099691635E9D}" srcOrd="0" destOrd="0" presId="urn:microsoft.com/office/officeart/2008/layout/LinedList"/>
    <dgm:cxn modelId="{45834754-B872-46BB-90BA-464FAF31913C}" srcId="{DE32415A-4068-43F3-9441-90214EC0085D}" destId="{8714FE37-0BFD-4732-B87A-08FF0ACEDCF0}" srcOrd="4" destOrd="0" parTransId="{6D886505-6849-41BF-8149-EC91939518EA}" sibTransId="{EB4F197F-B8FF-4729-A140-2D05BC65260D}"/>
    <dgm:cxn modelId="{461B0581-4606-4A16-829C-A3DD11C23586}" srcId="{DE32415A-4068-43F3-9441-90214EC0085D}" destId="{232127AB-1715-42E8-BEA0-7279FF2BE2C5}" srcOrd="0" destOrd="0" parTransId="{871F5601-125B-4D08-85D5-7FBC94FB859D}" sibTransId="{E4798405-07AF-4EBD-8302-39146C9EFFDC}"/>
    <dgm:cxn modelId="{ED1CF8A0-500E-46D1-A778-F139EBB25C72}" srcId="{DE32415A-4068-43F3-9441-90214EC0085D}" destId="{D9F1B087-8F1D-41F6-91A9-E3FE4D59E9F3}" srcOrd="3" destOrd="0" parTransId="{D5ABC90C-2619-4546-B040-19B3BF792FB4}" sibTransId="{BBB2CC64-7EFA-4539-9D16-6768BDDC49EB}"/>
    <dgm:cxn modelId="{0CDA5DB6-ABA8-4F88-B075-321A29C7FD25}" srcId="{DE32415A-4068-43F3-9441-90214EC0085D}" destId="{5AD1E9E8-9987-4C32-AAAF-13B51B2D4054}" srcOrd="2" destOrd="0" parTransId="{9994F6D6-A402-4242-9140-3D13D655217C}" sibTransId="{2AC1F413-C43F-4439-BCF2-4D4D8AC4CFE0}"/>
    <dgm:cxn modelId="{0A8101E3-8053-4A84-9DFB-45DD5D6949EF}" srcId="{DE32415A-4068-43F3-9441-90214EC0085D}" destId="{8AC6602F-0FD8-4A2A-B074-3969FE06F424}" srcOrd="5" destOrd="0" parTransId="{BEB53259-0FD8-4078-8CE4-6521F025D20D}" sibTransId="{E4C59C4A-8835-429B-BDF6-B0341415CBB6}"/>
    <dgm:cxn modelId="{0A541DFF-775C-4755-A071-0FC2062C17AE}" type="presOf" srcId="{92D2057D-1F0A-409F-A1BA-62067301A972}" destId="{89534D54-A579-49D1-A7DE-3A514672B339}" srcOrd="0" destOrd="0" presId="urn:microsoft.com/office/officeart/2008/layout/LinedList"/>
    <dgm:cxn modelId="{B476CD0A-EC7C-4F7E-A74C-40EABBC34630}" type="presParOf" srcId="{05262A9B-0300-4FE8-AB9C-D0941A99072B}" destId="{DFEFF46C-106B-4C38-A84B-4CA1AC1D1220}" srcOrd="0" destOrd="0" presId="urn:microsoft.com/office/officeart/2008/layout/LinedList"/>
    <dgm:cxn modelId="{FC53853D-8208-4420-B64D-7A1F819545C5}" type="presParOf" srcId="{05262A9B-0300-4FE8-AB9C-D0941A99072B}" destId="{94E9628B-74A9-4B2F-B557-B6575A5BCBA5}" srcOrd="1" destOrd="0" presId="urn:microsoft.com/office/officeart/2008/layout/LinedList"/>
    <dgm:cxn modelId="{145A0482-0294-4CDF-95F4-0990CFAC23B4}" type="presParOf" srcId="{94E9628B-74A9-4B2F-B557-B6575A5BCBA5}" destId="{FCC69E1D-93F6-4CE0-B526-EC804A43123A}" srcOrd="0" destOrd="0" presId="urn:microsoft.com/office/officeart/2008/layout/LinedList"/>
    <dgm:cxn modelId="{8BBFC3C7-3140-4BF0-B4F0-1A17FEF60F59}" type="presParOf" srcId="{94E9628B-74A9-4B2F-B557-B6575A5BCBA5}" destId="{5FF794DE-1635-434A-9C96-E4B59C1B0DBE}" srcOrd="1" destOrd="0" presId="urn:microsoft.com/office/officeart/2008/layout/LinedList"/>
    <dgm:cxn modelId="{89F16F49-8929-40FD-9993-099146FFA72A}" type="presParOf" srcId="{05262A9B-0300-4FE8-AB9C-D0941A99072B}" destId="{532E3D74-FD66-4854-9C6C-A52502F0FF0C}" srcOrd="2" destOrd="0" presId="urn:microsoft.com/office/officeart/2008/layout/LinedList"/>
    <dgm:cxn modelId="{6DDA5531-326E-463B-A0B2-59B79C846291}" type="presParOf" srcId="{05262A9B-0300-4FE8-AB9C-D0941A99072B}" destId="{4E4CBA4B-3B0D-4DE7-9FFE-AEE119ABBBE7}" srcOrd="3" destOrd="0" presId="urn:microsoft.com/office/officeart/2008/layout/LinedList"/>
    <dgm:cxn modelId="{943039C4-7542-4202-9501-D8F9CB1656AF}" type="presParOf" srcId="{4E4CBA4B-3B0D-4DE7-9FFE-AEE119ABBBE7}" destId="{89534D54-A579-49D1-A7DE-3A514672B339}" srcOrd="0" destOrd="0" presId="urn:microsoft.com/office/officeart/2008/layout/LinedList"/>
    <dgm:cxn modelId="{EC787BFC-A383-45A5-8FA8-6A111EFDE0B5}" type="presParOf" srcId="{4E4CBA4B-3B0D-4DE7-9FFE-AEE119ABBBE7}" destId="{75282626-CEA0-4938-AABA-A9624D8C07F4}" srcOrd="1" destOrd="0" presId="urn:microsoft.com/office/officeart/2008/layout/LinedList"/>
    <dgm:cxn modelId="{4021A5CA-07D1-43FF-8457-805FF56B03FD}" type="presParOf" srcId="{05262A9B-0300-4FE8-AB9C-D0941A99072B}" destId="{63058104-BC69-4AD6-BAF6-97F9762D4BA3}" srcOrd="4" destOrd="0" presId="urn:microsoft.com/office/officeart/2008/layout/LinedList"/>
    <dgm:cxn modelId="{0C1357E6-D6D0-46B2-9BC6-AA117038BDD3}" type="presParOf" srcId="{05262A9B-0300-4FE8-AB9C-D0941A99072B}" destId="{9FB9A59A-5B02-4FE2-995A-EC2652433C22}" srcOrd="5" destOrd="0" presId="urn:microsoft.com/office/officeart/2008/layout/LinedList"/>
    <dgm:cxn modelId="{0491F306-7669-4CC2-80BA-3B7BDFA526C3}" type="presParOf" srcId="{9FB9A59A-5B02-4FE2-995A-EC2652433C22}" destId="{01A9BF78-5772-4A62-91F5-F2DA5B1344E1}" srcOrd="0" destOrd="0" presId="urn:microsoft.com/office/officeart/2008/layout/LinedList"/>
    <dgm:cxn modelId="{2A9ED383-820E-4627-92D3-D0A79438F93B}" type="presParOf" srcId="{9FB9A59A-5B02-4FE2-995A-EC2652433C22}" destId="{2D0DCAA0-D7B9-47ED-A515-EC0341B557C1}" srcOrd="1" destOrd="0" presId="urn:microsoft.com/office/officeart/2008/layout/LinedList"/>
    <dgm:cxn modelId="{7501C849-102A-46DB-8628-F0115995F909}" type="presParOf" srcId="{05262A9B-0300-4FE8-AB9C-D0941A99072B}" destId="{D22278AD-05EB-4A89-BF12-30E4D2F55C21}" srcOrd="6" destOrd="0" presId="urn:microsoft.com/office/officeart/2008/layout/LinedList"/>
    <dgm:cxn modelId="{E9EC25D9-77D9-47F9-B36C-192353261EF9}" type="presParOf" srcId="{05262A9B-0300-4FE8-AB9C-D0941A99072B}" destId="{34C0EB0C-7D55-4F09-9B75-0176139EDE35}" srcOrd="7" destOrd="0" presId="urn:microsoft.com/office/officeart/2008/layout/LinedList"/>
    <dgm:cxn modelId="{43082BC0-0139-4784-B7CF-A7973918C960}" type="presParOf" srcId="{34C0EB0C-7D55-4F09-9B75-0176139EDE35}" destId="{834B1D0F-CAC6-498A-BAE8-B489A3BCB4EC}" srcOrd="0" destOrd="0" presId="urn:microsoft.com/office/officeart/2008/layout/LinedList"/>
    <dgm:cxn modelId="{CCE8B0E4-D37F-477E-8109-4C2156D684CF}" type="presParOf" srcId="{34C0EB0C-7D55-4F09-9B75-0176139EDE35}" destId="{A0BA7443-A003-4D9D-9D71-CD821609890A}" srcOrd="1" destOrd="0" presId="urn:microsoft.com/office/officeart/2008/layout/LinedList"/>
    <dgm:cxn modelId="{4754E3CC-31BC-4DC7-AD42-386F3F785180}" type="presParOf" srcId="{05262A9B-0300-4FE8-AB9C-D0941A99072B}" destId="{91AE3D50-0A25-4E53-BA90-D01617318028}" srcOrd="8" destOrd="0" presId="urn:microsoft.com/office/officeart/2008/layout/LinedList"/>
    <dgm:cxn modelId="{23D9AD76-D1B7-4CFE-9ACF-E065244C4719}" type="presParOf" srcId="{05262A9B-0300-4FE8-AB9C-D0941A99072B}" destId="{F7722654-AE40-443F-85F1-06792DC5DB78}" srcOrd="9" destOrd="0" presId="urn:microsoft.com/office/officeart/2008/layout/LinedList"/>
    <dgm:cxn modelId="{28C6B86A-CF8A-4544-8A02-0D1B1E215010}" type="presParOf" srcId="{F7722654-AE40-443F-85F1-06792DC5DB78}" destId="{C7535D17-90B1-422F-8AE8-099691635E9D}" srcOrd="0" destOrd="0" presId="urn:microsoft.com/office/officeart/2008/layout/LinedList"/>
    <dgm:cxn modelId="{04E64F44-1D38-4830-AE01-D016544F4A23}" type="presParOf" srcId="{F7722654-AE40-443F-85F1-06792DC5DB78}" destId="{3938AA15-D167-48FE-8468-B939A4933239}" srcOrd="1" destOrd="0" presId="urn:microsoft.com/office/officeart/2008/layout/LinedList"/>
    <dgm:cxn modelId="{7A20BF73-7F51-431B-91BA-A49E8AE0D0B3}" type="presParOf" srcId="{05262A9B-0300-4FE8-AB9C-D0941A99072B}" destId="{ADBD5897-D7C1-4CA4-B676-FA177536A5A4}" srcOrd="10" destOrd="0" presId="urn:microsoft.com/office/officeart/2008/layout/LinedList"/>
    <dgm:cxn modelId="{55D22E49-CC67-4532-8B63-50BFF8EFE971}" type="presParOf" srcId="{05262A9B-0300-4FE8-AB9C-D0941A99072B}" destId="{3E9D0D05-10C3-40E5-8F74-38C2DD6E6DF7}" srcOrd="11" destOrd="0" presId="urn:microsoft.com/office/officeart/2008/layout/LinedList"/>
    <dgm:cxn modelId="{812EF0C2-BB82-4A01-A34F-29F64C9154AD}" type="presParOf" srcId="{3E9D0D05-10C3-40E5-8F74-38C2DD6E6DF7}" destId="{BEABADFE-D63C-4586-B5B7-4173031B0D48}" srcOrd="0" destOrd="0" presId="urn:microsoft.com/office/officeart/2008/layout/LinedList"/>
    <dgm:cxn modelId="{54510C20-EE80-4439-936F-A86C63DEE857}" type="presParOf" srcId="{3E9D0D05-10C3-40E5-8F74-38C2DD6E6DF7}" destId="{86268B8E-4B6A-4527-A95A-5ADD5728EAE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193819-19CB-454D-BFAB-F562E35C5E4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69D9927-E2F7-43C1-968A-3CA320F6EBC0}">
      <dgm:prSet/>
      <dgm:spPr/>
      <dgm:t>
        <a:bodyPr/>
        <a:lstStyle/>
        <a:p>
          <a:r>
            <a:rPr lang="en-US" baseline="0"/>
            <a:t>This practice supports communities, of both place and identity, to use their own assets to improve the quality of community life.</a:t>
          </a:r>
          <a:endParaRPr lang="en-US"/>
        </a:p>
      </dgm:t>
    </dgm:pt>
    <dgm:pt modelId="{609D5116-3224-4BB9-B2E9-D4EB19FD16EA}" type="parTrans" cxnId="{3CC47D65-D561-408F-B212-C311FD30D0F8}">
      <dgm:prSet/>
      <dgm:spPr/>
      <dgm:t>
        <a:bodyPr/>
        <a:lstStyle/>
        <a:p>
          <a:endParaRPr lang="en-US"/>
        </a:p>
      </dgm:t>
    </dgm:pt>
    <dgm:pt modelId="{75EBF1D9-45A6-4DF9-84B7-D741217B5A8A}" type="sibTrans" cxnId="{3CC47D65-D561-408F-B212-C311FD30D0F8}">
      <dgm:prSet/>
      <dgm:spPr/>
      <dgm:t>
        <a:bodyPr/>
        <a:lstStyle/>
        <a:p>
          <a:endParaRPr lang="en-US"/>
        </a:p>
      </dgm:t>
    </dgm:pt>
    <dgm:pt modelId="{ACD7A01B-6B42-491F-9422-6AA8B5300101}">
      <dgm:prSet/>
      <dgm:spPr/>
      <dgm:t>
        <a:bodyPr/>
        <a:lstStyle/>
        <a:p>
          <a:r>
            <a:rPr lang="en-US" baseline="0"/>
            <a:t>It helps communities and public agencies to work together to improve services and the way in which decisions are made.</a:t>
          </a:r>
          <a:endParaRPr lang="en-US"/>
        </a:p>
      </dgm:t>
    </dgm:pt>
    <dgm:pt modelId="{2BE6495A-1083-4F93-BDC1-04AA8AF86FFD}" type="parTrans" cxnId="{0AA3856F-670C-46A8-A68D-01962C8F4AAB}">
      <dgm:prSet/>
      <dgm:spPr/>
      <dgm:t>
        <a:bodyPr/>
        <a:lstStyle/>
        <a:p>
          <a:endParaRPr lang="en-US"/>
        </a:p>
      </dgm:t>
    </dgm:pt>
    <dgm:pt modelId="{AD973B68-1A8F-475C-8833-9F3A230E3A92}" type="sibTrans" cxnId="{0AA3856F-670C-46A8-A68D-01962C8F4AAB}">
      <dgm:prSet/>
      <dgm:spPr/>
      <dgm:t>
        <a:bodyPr/>
        <a:lstStyle/>
        <a:p>
          <a:endParaRPr lang="en-US"/>
        </a:p>
      </dgm:t>
    </dgm:pt>
    <dgm:pt modelId="{12F98403-7644-4B4B-974F-8B9A5CE29D27}">
      <dgm:prSet/>
      <dgm:spPr/>
      <dgm:t>
        <a:bodyPr/>
        <a:lstStyle/>
        <a:p>
          <a:r>
            <a:rPr lang="en-US" baseline="0"/>
            <a:t>It is based on the fundamentals of human rights, social justice and equality.</a:t>
          </a:r>
          <a:endParaRPr lang="en-US"/>
        </a:p>
      </dgm:t>
    </dgm:pt>
    <dgm:pt modelId="{0597FAB2-D6FE-4417-AF60-D29E158DD9C4}" type="parTrans" cxnId="{AC648D7D-8177-44FC-B459-BDDF9428EBDF}">
      <dgm:prSet/>
      <dgm:spPr/>
      <dgm:t>
        <a:bodyPr/>
        <a:lstStyle/>
        <a:p>
          <a:endParaRPr lang="en-US"/>
        </a:p>
      </dgm:t>
    </dgm:pt>
    <dgm:pt modelId="{98060931-9C1F-474D-9A7F-DF7DF6081F06}" type="sibTrans" cxnId="{AC648D7D-8177-44FC-B459-BDDF9428EBDF}">
      <dgm:prSet/>
      <dgm:spPr/>
      <dgm:t>
        <a:bodyPr/>
        <a:lstStyle/>
        <a:p>
          <a:endParaRPr lang="en-US"/>
        </a:p>
      </dgm:t>
    </dgm:pt>
    <dgm:pt modelId="{0EFB862C-FA62-43B8-BA4C-B19F983635C2}" type="pres">
      <dgm:prSet presAssocID="{F3193819-19CB-454D-BFAB-F562E35C5E41}" presName="linear" presStyleCnt="0">
        <dgm:presLayoutVars>
          <dgm:animLvl val="lvl"/>
          <dgm:resizeHandles val="exact"/>
        </dgm:presLayoutVars>
      </dgm:prSet>
      <dgm:spPr/>
    </dgm:pt>
    <dgm:pt modelId="{A29F1A1E-B4C4-4EB6-AE45-B4C958BA5A95}" type="pres">
      <dgm:prSet presAssocID="{169D9927-E2F7-43C1-968A-3CA320F6EBC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69C7AB7-1537-4E5E-AE1B-6B0DF5BF6CF3}" type="pres">
      <dgm:prSet presAssocID="{75EBF1D9-45A6-4DF9-84B7-D741217B5A8A}" presName="spacer" presStyleCnt="0"/>
      <dgm:spPr/>
    </dgm:pt>
    <dgm:pt modelId="{96D86D1D-6D00-4936-B93C-D7AA22396AC8}" type="pres">
      <dgm:prSet presAssocID="{ACD7A01B-6B42-491F-9422-6AA8B530010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C846A39-CE5A-4C85-A973-02C07DA6E1CC}" type="pres">
      <dgm:prSet presAssocID="{AD973B68-1A8F-475C-8833-9F3A230E3A92}" presName="spacer" presStyleCnt="0"/>
      <dgm:spPr/>
    </dgm:pt>
    <dgm:pt modelId="{8B3C7265-E6AD-4C6C-ADB3-C77F2B032C96}" type="pres">
      <dgm:prSet presAssocID="{12F98403-7644-4B4B-974F-8B9A5CE29D2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39D230F-3A8E-4A7F-8EF9-28AC7F598014}" type="presOf" srcId="{169D9927-E2F7-43C1-968A-3CA320F6EBC0}" destId="{A29F1A1E-B4C4-4EB6-AE45-B4C958BA5A95}" srcOrd="0" destOrd="0" presId="urn:microsoft.com/office/officeart/2005/8/layout/vList2"/>
    <dgm:cxn modelId="{3CC47D65-D561-408F-B212-C311FD30D0F8}" srcId="{F3193819-19CB-454D-BFAB-F562E35C5E41}" destId="{169D9927-E2F7-43C1-968A-3CA320F6EBC0}" srcOrd="0" destOrd="0" parTransId="{609D5116-3224-4BB9-B2E9-D4EB19FD16EA}" sibTransId="{75EBF1D9-45A6-4DF9-84B7-D741217B5A8A}"/>
    <dgm:cxn modelId="{0AA3856F-670C-46A8-A68D-01962C8F4AAB}" srcId="{F3193819-19CB-454D-BFAB-F562E35C5E41}" destId="{ACD7A01B-6B42-491F-9422-6AA8B5300101}" srcOrd="1" destOrd="0" parTransId="{2BE6495A-1083-4F93-BDC1-04AA8AF86FFD}" sibTransId="{AD973B68-1A8F-475C-8833-9F3A230E3A92}"/>
    <dgm:cxn modelId="{AC648D7D-8177-44FC-B459-BDDF9428EBDF}" srcId="{F3193819-19CB-454D-BFAB-F562E35C5E41}" destId="{12F98403-7644-4B4B-974F-8B9A5CE29D27}" srcOrd="2" destOrd="0" parTransId="{0597FAB2-D6FE-4417-AF60-D29E158DD9C4}" sibTransId="{98060931-9C1F-474D-9A7F-DF7DF6081F06}"/>
    <dgm:cxn modelId="{C2520C85-B357-44D3-9210-0DF24A6E01A5}" type="presOf" srcId="{ACD7A01B-6B42-491F-9422-6AA8B5300101}" destId="{96D86D1D-6D00-4936-B93C-D7AA22396AC8}" srcOrd="0" destOrd="0" presId="urn:microsoft.com/office/officeart/2005/8/layout/vList2"/>
    <dgm:cxn modelId="{8C06C689-0CF8-413D-99C5-5E86187829E6}" type="presOf" srcId="{12F98403-7644-4B4B-974F-8B9A5CE29D27}" destId="{8B3C7265-E6AD-4C6C-ADB3-C77F2B032C96}" srcOrd="0" destOrd="0" presId="urn:microsoft.com/office/officeart/2005/8/layout/vList2"/>
    <dgm:cxn modelId="{E13122DA-AC14-4178-A5BE-62687C7A3133}" type="presOf" srcId="{F3193819-19CB-454D-BFAB-F562E35C5E41}" destId="{0EFB862C-FA62-43B8-BA4C-B19F983635C2}" srcOrd="0" destOrd="0" presId="urn:microsoft.com/office/officeart/2005/8/layout/vList2"/>
    <dgm:cxn modelId="{44D9D7F0-6949-421E-AFE1-7FC6ADCCA5E6}" type="presParOf" srcId="{0EFB862C-FA62-43B8-BA4C-B19F983635C2}" destId="{A29F1A1E-B4C4-4EB6-AE45-B4C958BA5A95}" srcOrd="0" destOrd="0" presId="urn:microsoft.com/office/officeart/2005/8/layout/vList2"/>
    <dgm:cxn modelId="{426EE554-326A-417F-A141-8BC691247C17}" type="presParOf" srcId="{0EFB862C-FA62-43B8-BA4C-B19F983635C2}" destId="{E69C7AB7-1537-4E5E-AE1B-6B0DF5BF6CF3}" srcOrd="1" destOrd="0" presId="urn:microsoft.com/office/officeart/2005/8/layout/vList2"/>
    <dgm:cxn modelId="{215EA1C1-3582-47CC-A815-E6B8D23A0A30}" type="presParOf" srcId="{0EFB862C-FA62-43B8-BA4C-B19F983635C2}" destId="{96D86D1D-6D00-4936-B93C-D7AA22396AC8}" srcOrd="2" destOrd="0" presId="urn:microsoft.com/office/officeart/2005/8/layout/vList2"/>
    <dgm:cxn modelId="{086405DE-8FBD-470A-BE89-C64C613DEF4E}" type="presParOf" srcId="{0EFB862C-FA62-43B8-BA4C-B19F983635C2}" destId="{5C846A39-CE5A-4C85-A973-02C07DA6E1CC}" srcOrd="3" destOrd="0" presId="urn:microsoft.com/office/officeart/2005/8/layout/vList2"/>
    <dgm:cxn modelId="{42A4237B-781A-452E-8792-69224CA6D246}" type="presParOf" srcId="{0EFB862C-FA62-43B8-BA4C-B19F983635C2}" destId="{8B3C7265-E6AD-4C6C-ADB3-C77F2B032C9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055840-98EC-472E-BF9D-0993C8CA1658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4D12E1E-48D5-4BF0-921C-FD698DB5AE12}">
      <dgm:prSet/>
      <dgm:spPr/>
      <dgm:t>
        <a:bodyPr/>
        <a:lstStyle/>
        <a:p>
          <a:r>
            <a:rPr lang="en-US" baseline="0"/>
            <a:t>Self determination</a:t>
          </a:r>
          <a:endParaRPr lang="en-US"/>
        </a:p>
      </dgm:t>
    </dgm:pt>
    <dgm:pt modelId="{2341DAE9-537F-4DD0-9C82-9FBC2817B41A}" type="parTrans" cxnId="{82D0DFAE-3E5A-4C2D-BEA6-F412B46386FE}">
      <dgm:prSet/>
      <dgm:spPr/>
      <dgm:t>
        <a:bodyPr/>
        <a:lstStyle/>
        <a:p>
          <a:endParaRPr lang="en-US"/>
        </a:p>
      </dgm:t>
    </dgm:pt>
    <dgm:pt modelId="{715E3BE5-8698-4D52-A7FB-873E1C95B3FB}" type="sibTrans" cxnId="{82D0DFAE-3E5A-4C2D-BEA6-F412B46386FE}">
      <dgm:prSet/>
      <dgm:spPr/>
      <dgm:t>
        <a:bodyPr/>
        <a:lstStyle/>
        <a:p>
          <a:endParaRPr lang="en-US"/>
        </a:p>
      </dgm:t>
    </dgm:pt>
    <dgm:pt modelId="{9744CE4D-D782-469A-AD7A-4D3517757BBA}">
      <dgm:prSet/>
      <dgm:spPr/>
      <dgm:t>
        <a:bodyPr/>
        <a:lstStyle/>
        <a:p>
          <a:r>
            <a:rPr lang="en-US" baseline="0"/>
            <a:t>Empowerment</a:t>
          </a:r>
          <a:endParaRPr lang="en-US"/>
        </a:p>
      </dgm:t>
    </dgm:pt>
    <dgm:pt modelId="{51552FA9-5864-471F-813D-E6BE6DEC6603}" type="parTrans" cxnId="{C14C9892-0B99-4989-8D72-9DA06DE3ADCD}">
      <dgm:prSet/>
      <dgm:spPr/>
      <dgm:t>
        <a:bodyPr/>
        <a:lstStyle/>
        <a:p>
          <a:endParaRPr lang="en-US"/>
        </a:p>
      </dgm:t>
    </dgm:pt>
    <dgm:pt modelId="{C1CFC11D-9C41-4A88-96F3-A8A27A225DFB}" type="sibTrans" cxnId="{C14C9892-0B99-4989-8D72-9DA06DE3ADCD}">
      <dgm:prSet/>
      <dgm:spPr/>
      <dgm:t>
        <a:bodyPr/>
        <a:lstStyle/>
        <a:p>
          <a:endParaRPr lang="en-US"/>
        </a:p>
      </dgm:t>
    </dgm:pt>
    <dgm:pt modelId="{F509FAED-6090-4C96-99C7-10BF5693748B}">
      <dgm:prSet/>
      <dgm:spPr/>
      <dgm:t>
        <a:bodyPr/>
        <a:lstStyle/>
        <a:p>
          <a:r>
            <a:rPr lang="en-US" baseline="0"/>
            <a:t>Collective Action</a:t>
          </a:r>
          <a:endParaRPr lang="en-US"/>
        </a:p>
      </dgm:t>
    </dgm:pt>
    <dgm:pt modelId="{1D73BFE6-41E5-41D0-8D5A-2B00A7DD9529}" type="parTrans" cxnId="{C42F0819-EE5A-47AB-92E7-CF585FF1F606}">
      <dgm:prSet/>
      <dgm:spPr/>
      <dgm:t>
        <a:bodyPr/>
        <a:lstStyle/>
        <a:p>
          <a:endParaRPr lang="en-US"/>
        </a:p>
      </dgm:t>
    </dgm:pt>
    <dgm:pt modelId="{C83C3E83-EE0A-44D6-A957-EB0A18DEFBCA}" type="sibTrans" cxnId="{C42F0819-EE5A-47AB-92E7-CF585FF1F606}">
      <dgm:prSet/>
      <dgm:spPr/>
      <dgm:t>
        <a:bodyPr/>
        <a:lstStyle/>
        <a:p>
          <a:endParaRPr lang="en-US"/>
        </a:p>
      </dgm:t>
    </dgm:pt>
    <dgm:pt modelId="{CDCB2DCE-8D0E-4CBB-A273-2E71BCC05147}">
      <dgm:prSet/>
      <dgm:spPr/>
      <dgm:t>
        <a:bodyPr/>
        <a:lstStyle/>
        <a:p>
          <a:r>
            <a:rPr lang="en-US" baseline="0"/>
            <a:t>Working and Learning Together</a:t>
          </a:r>
          <a:endParaRPr lang="en-US"/>
        </a:p>
      </dgm:t>
    </dgm:pt>
    <dgm:pt modelId="{9F6B23A0-AFAF-4261-B3B2-01688EE2EF55}" type="parTrans" cxnId="{47CBE68B-291C-4938-8D92-62648CD10B65}">
      <dgm:prSet/>
      <dgm:spPr/>
      <dgm:t>
        <a:bodyPr/>
        <a:lstStyle/>
        <a:p>
          <a:endParaRPr lang="en-US"/>
        </a:p>
      </dgm:t>
    </dgm:pt>
    <dgm:pt modelId="{F46637F3-837B-4A9D-B32C-7A91CF42CC9F}" type="sibTrans" cxnId="{47CBE68B-291C-4938-8D92-62648CD10B65}">
      <dgm:prSet/>
      <dgm:spPr/>
      <dgm:t>
        <a:bodyPr/>
        <a:lstStyle/>
        <a:p>
          <a:endParaRPr lang="en-US"/>
        </a:p>
      </dgm:t>
    </dgm:pt>
    <dgm:pt modelId="{8887E28D-2578-469C-849B-EE5B81692D93}" type="pres">
      <dgm:prSet presAssocID="{E2055840-98EC-472E-BF9D-0993C8CA1658}" presName="matrix" presStyleCnt="0">
        <dgm:presLayoutVars>
          <dgm:chMax val="1"/>
          <dgm:dir/>
          <dgm:resizeHandles val="exact"/>
        </dgm:presLayoutVars>
      </dgm:prSet>
      <dgm:spPr/>
    </dgm:pt>
    <dgm:pt modelId="{41A98A46-BEB7-4129-8EDE-6FCA75F71F5B}" type="pres">
      <dgm:prSet presAssocID="{E2055840-98EC-472E-BF9D-0993C8CA1658}" presName="diamond" presStyleLbl="bgShp" presStyleIdx="0" presStyleCnt="1"/>
      <dgm:spPr/>
    </dgm:pt>
    <dgm:pt modelId="{2E91613F-E04B-4256-9A23-00AF234A5894}" type="pres">
      <dgm:prSet presAssocID="{E2055840-98EC-472E-BF9D-0993C8CA165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6651A30-8CFF-4E9E-898A-6045DC122FE6}" type="pres">
      <dgm:prSet presAssocID="{E2055840-98EC-472E-BF9D-0993C8CA165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5CC16DB-6561-49B5-8FDB-963CC88FBF6C}" type="pres">
      <dgm:prSet presAssocID="{E2055840-98EC-472E-BF9D-0993C8CA165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977BB01-9556-4787-A0E5-E7A2BFEBAD62}" type="pres">
      <dgm:prSet presAssocID="{E2055840-98EC-472E-BF9D-0993C8CA165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42F0819-EE5A-47AB-92E7-CF585FF1F606}" srcId="{E2055840-98EC-472E-BF9D-0993C8CA1658}" destId="{F509FAED-6090-4C96-99C7-10BF5693748B}" srcOrd="2" destOrd="0" parTransId="{1D73BFE6-41E5-41D0-8D5A-2B00A7DD9529}" sibTransId="{C83C3E83-EE0A-44D6-A957-EB0A18DEFBCA}"/>
    <dgm:cxn modelId="{86E7926F-F3BE-4CE9-B309-46FF47F712EA}" type="presOf" srcId="{CDCB2DCE-8D0E-4CBB-A273-2E71BCC05147}" destId="{7977BB01-9556-4787-A0E5-E7A2BFEBAD62}" srcOrd="0" destOrd="0" presId="urn:microsoft.com/office/officeart/2005/8/layout/matrix3"/>
    <dgm:cxn modelId="{A046DB86-A335-4B24-ABB4-264D447477A6}" type="presOf" srcId="{E2055840-98EC-472E-BF9D-0993C8CA1658}" destId="{8887E28D-2578-469C-849B-EE5B81692D93}" srcOrd="0" destOrd="0" presId="urn:microsoft.com/office/officeart/2005/8/layout/matrix3"/>
    <dgm:cxn modelId="{47CBE68B-291C-4938-8D92-62648CD10B65}" srcId="{E2055840-98EC-472E-BF9D-0993C8CA1658}" destId="{CDCB2DCE-8D0E-4CBB-A273-2E71BCC05147}" srcOrd="3" destOrd="0" parTransId="{9F6B23A0-AFAF-4261-B3B2-01688EE2EF55}" sibTransId="{F46637F3-837B-4A9D-B32C-7A91CF42CC9F}"/>
    <dgm:cxn modelId="{C14C9892-0B99-4989-8D72-9DA06DE3ADCD}" srcId="{E2055840-98EC-472E-BF9D-0993C8CA1658}" destId="{9744CE4D-D782-469A-AD7A-4D3517757BBA}" srcOrd="1" destOrd="0" parTransId="{51552FA9-5864-471F-813D-E6BE6DEC6603}" sibTransId="{C1CFC11D-9C41-4A88-96F3-A8A27A225DFB}"/>
    <dgm:cxn modelId="{82D0DFAE-3E5A-4C2D-BEA6-F412B46386FE}" srcId="{E2055840-98EC-472E-BF9D-0993C8CA1658}" destId="{54D12E1E-48D5-4BF0-921C-FD698DB5AE12}" srcOrd="0" destOrd="0" parTransId="{2341DAE9-537F-4DD0-9C82-9FBC2817B41A}" sibTransId="{715E3BE5-8698-4D52-A7FB-873E1C95B3FB}"/>
    <dgm:cxn modelId="{410DA6C4-9DE9-43C0-A897-DB995C132148}" type="presOf" srcId="{54D12E1E-48D5-4BF0-921C-FD698DB5AE12}" destId="{2E91613F-E04B-4256-9A23-00AF234A5894}" srcOrd="0" destOrd="0" presId="urn:microsoft.com/office/officeart/2005/8/layout/matrix3"/>
    <dgm:cxn modelId="{737436DB-EBB4-41B6-A6A7-87948C4FAAA0}" type="presOf" srcId="{9744CE4D-D782-469A-AD7A-4D3517757BBA}" destId="{66651A30-8CFF-4E9E-898A-6045DC122FE6}" srcOrd="0" destOrd="0" presId="urn:microsoft.com/office/officeart/2005/8/layout/matrix3"/>
    <dgm:cxn modelId="{E505A2FB-18E7-41A3-82B2-8869A3D0F73F}" type="presOf" srcId="{F509FAED-6090-4C96-99C7-10BF5693748B}" destId="{C5CC16DB-6561-49B5-8FDB-963CC88FBF6C}" srcOrd="0" destOrd="0" presId="urn:microsoft.com/office/officeart/2005/8/layout/matrix3"/>
    <dgm:cxn modelId="{806B84F8-3DF5-48D3-9E2D-EEE5D62C6CF1}" type="presParOf" srcId="{8887E28D-2578-469C-849B-EE5B81692D93}" destId="{41A98A46-BEB7-4129-8EDE-6FCA75F71F5B}" srcOrd="0" destOrd="0" presId="urn:microsoft.com/office/officeart/2005/8/layout/matrix3"/>
    <dgm:cxn modelId="{FAAD4762-3DBE-41D8-A4F6-2721FE3F4A2D}" type="presParOf" srcId="{8887E28D-2578-469C-849B-EE5B81692D93}" destId="{2E91613F-E04B-4256-9A23-00AF234A5894}" srcOrd="1" destOrd="0" presId="urn:microsoft.com/office/officeart/2005/8/layout/matrix3"/>
    <dgm:cxn modelId="{0E2B3281-7FC1-4CCC-9633-C88CF750BE67}" type="presParOf" srcId="{8887E28D-2578-469C-849B-EE5B81692D93}" destId="{66651A30-8CFF-4E9E-898A-6045DC122FE6}" srcOrd="2" destOrd="0" presId="urn:microsoft.com/office/officeart/2005/8/layout/matrix3"/>
    <dgm:cxn modelId="{CA3FCA26-7949-4AAB-8EDB-6EED82FA659D}" type="presParOf" srcId="{8887E28D-2578-469C-849B-EE5B81692D93}" destId="{C5CC16DB-6561-49B5-8FDB-963CC88FBF6C}" srcOrd="3" destOrd="0" presId="urn:microsoft.com/office/officeart/2005/8/layout/matrix3"/>
    <dgm:cxn modelId="{07B70E2B-1115-4C74-97BB-F3627775C179}" type="presParOf" srcId="{8887E28D-2578-469C-849B-EE5B81692D93}" destId="{7977BB01-9556-4787-A0E5-E7A2BFEBAD6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528B2AE-A686-4605-981B-A53A86A533D3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6E200A-E061-4BF4-A32A-FFD6B4EE0966}">
      <dgm:prSet/>
      <dgm:spPr/>
      <dgm:t>
        <a:bodyPr/>
        <a:lstStyle/>
        <a:p>
          <a:r>
            <a:rPr lang="en-US"/>
            <a:t>Age</a:t>
          </a:r>
        </a:p>
      </dgm:t>
    </dgm:pt>
    <dgm:pt modelId="{A60FE9E3-4242-46F1-9F69-6069105196E5}" type="parTrans" cxnId="{3F89533D-DF86-48A9-AA1B-989D9ACE32D9}">
      <dgm:prSet/>
      <dgm:spPr/>
      <dgm:t>
        <a:bodyPr/>
        <a:lstStyle/>
        <a:p>
          <a:endParaRPr lang="en-US"/>
        </a:p>
      </dgm:t>
    </dgm:pt>
    <dgm:pt modelId="{390D9C13-7348-41D7-A183-A307098D7C07}" type="sibTrans" cxnId="{3F89533D-DF86-48A9-AA1B-989D9ACE32D9}">
      <dgm:prSet/>
      <dgm:spPr/>
      <dgm:t>
        <a:bodyPr/>
        <a:lstStyle/>
        <a:p>
          <a:endParaRPr lang="en-US"/>
        </a:p>
      </dgm:t>
    </dgm:pt>
    <dgm:pt modelId="{F8A1C12A-DB07-4E8C-B7E3-10F51A52E769}">
      <dgm:prSet/>
      <dgm:spPr/>
      <dgm:t>
        <a:bodyPr/>
        <a:lstStyle/>
        <a:p>
          <a:r>
            <a:rPr lang="en-US"/>
            <a:t>Disability</a:t>
          </a:r>
        </a:p>
      </dgm:t>
    </dgm:pt>
    <dgm:pt modelId="{FE81BE03-C68C-40A1-BC69-FC99698697FA}" type="parTrans" cxnId="{2E95BE8A-5B89-4CFE-B556-E7B0E85104F3}">
      <dgm:prSet/>
      <dgm:spPr/>
      <dgm:t>
        <a:bodyPr/>
        <a:lstStyle/>
        <a:p>
          <a:endParaRPr lang="en-US"/>
        </a:p>
      </dgm:t>
    </dgm:pt>
    <dgm:pt modelId="{CFB2B37B-5DC1-4459-90A2-E960C70C676F}" type="sibTrans" cxnId="{2E95BE8A-5B89-4CFE-B556-E7B0E85104F3}">
      <dgm:prSet/>
      <dgm:spPr/>
      <dgm:t>
        <a:bodyPr/>
        <a:lstStyle/>
        <a:p>
          <a:endParaRPr lang="en-US"/>
        </a:p>
      </dgm:t>
    </dgm:pt>
    <dgm:pt modelId="{462C1DCC-B589-430A-83CD-C1A04FC67C18}">
      <dgm:prSet/>
      <dgm:spPr/>
      <dgm:t>
        <a:bodyPr/>
        <a:lstStyle/>
        <a:p>
          <a:r>
            <a:rPr lang="en-US"/>
            <a:t>Gender reassignment</a:t>
          </a:r>
        </a:p>
      </dgm:t>
    </dgm:pt>
    <dgm:pt modelId="{9C5D3D8B-D80A-4289-8416-6FE5114446B4}" type="parTrans" cxnId="{3434530E-19E8-4FDC-9F09-3F671D369DA9}">
      <dgm:prSet/>
      <dgm:spPr/>
      <dgm:t>
        <a:bodyPr/>
        <a:lstStyle/>
        <a:p>
          <a:endParaRPr lang="en-US"/>
        </a:p>
      </dgm:t>
    </dgm:pt>
    <dgm:pt modelId="{98352006-D974-48D4-BB26-9F9BF2380294}" type="sibTrans" cxnId="{3434530E-19E8-4FDC-9F09-3F671D369DA9}">
      <dgm:prSet/>
      <dgm:spPr/>
      <dgm:t>
        <a:bodyPr/>
        <a:lstStyle/>
        <a:p>
          <a:endParaRPr lang="en-US"/>
        </a:p>
      </dgm:t>
    </dgm:pt>
    <dgm:pt modelId="{B48DD692-7ED3-4703-BAD5-F882916DB7FD}">
      <dgm:prSet/>
      <dgm:spPr/>
      <dgm:t>
        <a:bodyPr/>
        <a:lstStyle/>
        <a:p>
          <a:r>
            <a:rPr lang="en-US"/>
            <a:t>Marriage and civil partnership</a:t>
          </a:r>
        </a:p>
      </dgm:t>
    </dgm:pt>
    <dgm:pt modelId="{B7EE286F-83A8-43BC-9C00-8653DD56BF0F}" type="parTrans" cxnId="{D3A6C609-4FAB-4F71-B103-F561268BC28A}">
      <dgm:prSet/>
      <dgm:spPr/>
      <dgm:t>
        <a:bodyPr/>
        <a:lstStyle/>
        <a:p>
          <a:endParaRPr lang="en-US"/>
        </a:p>
      </dgm:t>
    </dgm:pt>
    <dgm:pt modelId="{CB80E79F-5A01-4D5E-A020-3214FE875887}" type="sibTrans" cxnId="{D3A6C609-4FAB-4F71-B103-F561268BC28A}">
      <dgm:prSet/>
      <dgm:spPr/>
      <dgm:t>
        <a:bodyPr/>
        <a:lstStyle/>
        <a:p>
          <a:endParaRPr lang="en-US"/>
        </a:p>
      </dgm:t>
    </dgm:pt>
    <dgm:pt modelId="{63EFE435-6AA1-4F20-B958-6FEED29EDAA4}">
      <dgm:prSet/>
      <dgm:spPr/>
      <dgm:t>
        <a:bodyPr/>
        <a:lstStyle/>
        <a:p>
          <a:r>
            <a:rPr lang="en-US"/>
            <a:t>Pregnancy and maternity</a:t>
          </a:r>
        </a:p>
      </dgm:t>
    </dgm:pt>
    <dgm:pt modelId="{42974C85-D974-4D05-94E9-40B63A2E96BF}" type="parTrans" cxnId="{02873AD8-9F2D-4352-840F-684E959D0972}">
      <dgm:prSet/>
      <dgm:spPr/>
      <dgm:t>
        <a:bodyPr/>
        <a:lstStyle/>
        <a:p>
          <a:endParaRPr lang="en-US"/>
        </a:p>
      </dgm:t>
    </dgm:pt>
    <dgm:pt modelId="{E5197583-6996-4454-AA2E-860AFC2109F5}" type="sibTrans" cxnId="{02873AD8-9F2D-4352-840F-684E959D0972}">
      <dgm:prSet/>
      <dgm:spPr/>
      <dgm:t>
        <a:bodyPr/>
        <a:lstStyle/>
        <a:p>
          <a:endParaRPr lang="en-US"/>
        </a:p>
      </dgm:t>
    </dgm:pt>
    <dgm:pt modelId="{7C33D8D5-907B-41C5-92D7-BEAB07F18411}">
      <dgm:prSet/>
      <dgm:spPr/>
      <dgm:t>
        <a:bodyPr/>
        <a:lstStyle/>
        <a:p>
          <a:r>
            <a:rPr lang="en-US"/>
            <a:t>Race</a:t>
          </a:r>
        </a:p>
      </dgm:t>
    </dgm:pt>
    <dgm:pt modelId="{121F367B-FFAA-4722-A814-A9E8A00BA968}" type="parTrans" cxnId="{63E26369-FA42-4714-A9DB-EFE7B6D329FE}">
      <dgm:prSet/>
      <dgm:spPr/>
      <dgm:t>
        <a:bodyPr/>
        <a:lstStyle/>
        <a:p>
          <a:endParaRPr lang="en-US"/>
        </a:p>
      </dgm:t>
    </dgm:pt>
    <dgm:pt modelId="{0127E56F-24CE-4B9D-8E20-615E9EDA6015}" type="sibTrans" cxnId="{63E26369-FA42-4714-A9DB-EFE7B6D329FE}">
      <dgm:prSet/>
      <dgm:spPr/>
      <dgm:t>
        <a:bodyPr/>
        <a:lstStyle/>
        <a:p>
          <a:endParaRPr lang="en-US"/>
        </a:p>
      </dgm:t>
    </dgm:pt>
    <dgm:pt modelId="{EA5F4D49-3DA0-4216-9A44-56888708DE55}">
      <dgm:prSet/>
      <dgm:spPr/>
      <dgm:t>
        <a:bodyPr/>
        <a:lstStyle/>
        <a:p>
          <a:r>
            <a:rPr lang="en-US"/>
            <a:t>Religion and belief</a:t>
          </a:r>
        </a:p>
      </dgm:t>
    </dgm:pt>
    <dgm:pt modelId="{AC60E1EB-5309-4775-BFD3-E3D0E4F017CF}" type="parTrans" cxnId="{537E3792-6051-4D05-8B83-371CAF30FF9F}">
      <dgm:prSet/>
      <dgm:spPr/>
      <dgm:t>
        <a:bodyPr/>
        <a:lstStyle/>
        <a:p>
          <a:endParaRPr lang="en-US"/>
        </a:p>
      </dgm:t>
    </dgm:pt>
    <dgm:pt modelId="{E4A128AD-03BD-42DD-930E-334E144C693E}" type="sibTrans" cxnId="{537E3792-6051-4D05-8B83-371CAF30FF9F}">
      <dgm:prSet/>
      <dgm:spPr/>
      <dgm:t>
        <a:bodyPr/>
        <a:lstStyle/>
        <a:p>
          <a:endParaRPr lang="en-US"/>
        </a:p>
      </dgm:t>
    </dgm:pt>
    <dgm:pt modelId="{AEDEB221-1E6D-4E9F-913A-CC4E66868CC6}">
      <dgm:prSet/>
      <dgm:spPr/>
      <dgm:t>
        <a:bodyPr/>
        <a:lstStyle/>
        <a:p>
          <a:r>
            <a:rPr lang="en-US"/>
            <a:t>Sex</a:t>
          </a:r>
        </a:p>
      </dgm:t>
    </dgm:pt>
    <dgm:pt modelId="{97C7FAD0-ABDF-414E-9954-5C5C0C28605B}" type="parTrans" cxnId="{C40C8A57-22ED-4974-A19E-D5D72D4F99E2}">
      <dgm:prSet/>
      <dgm:spPr/>
      <dgm:t>
        <a:bodyPr/>
        <a:lstStyle/>
        <a:p>
          <a:endParaRPr lang="en-US"/>
        </a:p>
      </dgm:t>
    </dgm:pt>
    <dgm:pt modelId="{D244B70D-F775-4D95-A6AC-751A89CA971B}" type="sibTrans" cxnId="{C40C8A57-22ED-4974-A19E-D5D72D4F99E2}">
      <dgm:prSet/>
      <dgm:spPr/>
      <dgm:t>
        <a:bodyPr/>
        <a:lstStyle/>
        <a:p>
          <a:endParaRPr lang="en-US"/>
        </a:p>
      </dgm:t>
    </dgm:pt>
    <dgm:pt modelId="{C8CC8A70-D500-4DD3-86A5-726FD94236E1}">
      <dgm:prSet/>
      <dgm:spPr/>
      <dgm:t>
        <a:bodyPr/>
        <a:lstStyle/>
        <a:p>
          <a:r>
            <a:rPr lang="en-US"/>
            <a:t>Sexual orientation</a:t>
          </a:r>
        </a:p>
      </dgm:t>
    </dgm:pt>
    <dgm:pt modelId="{89F3883B-0269-405A-B88D-BA0BD79A6F76}" type="parTrans" cxnId="{46B7F6C2-547C-4156-99FA-BD332535B808}">
      <dgm:prSet/>
      <dgm:spPr/>
      <dgm:t>
        <a:bodyPr/>
        <a:lstStyle/>
        <a:p>
          <a:endParaRPr lang="en-US"/>
        </a:p>
      </dgm:t>
    </dgm:pt>
    <dgm:pt modelId="{97E172D6-9D58-4B1D-BB87-B0DD5BC654D0}" type="sibTrans" cxnId="{46B7F6C2-547C-4156-99FA-BD332535B808}">
      <dgm:prSet/>
      <dgm:spPr/>
      <dgm:t>
        <a:bodyPr/>
        <a:lstStyle/>
        <a:p>
          <a:endParaRPr lang="en-US"/>
        </a:p>
      </dgm:t>
    </dgm:pt>
    <dgm:pt modelId="{BA8F86DF-C267-4BF8-998D-9E6D38A8AE06}" type="pres">
      <dgm:prSet presAssocID="{F528B2AE-A686-4605-981B-A53A86A533D3}" presName="linear" presStyleCnt="0">
        <dgm:presLayoutVars>
          <dgm:animLvl val="lvl"/>
          <dgm:resizeHandles val="exact"/>
        </dgm:presLayoutVars>
      </dgm:prSet>
      <dgm:spPr/>
    </dgm:pt>
    <dgm:pt modelId="{F81C0144-6D78-4C8B-9654-AF238A161BDA}" type="pres">
      <dgm:prSet presAssocID="{AB6E200A-E061-4BF4-A32A-FFD6B4EE0966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3B85E1F4-6E07-4242-BE57-7931BCF49C74}" type="pres">
      <dgm:prSet presAssocID="{390D9C13-7348-41D7-A183-A307098D7C07}" presName="spacer" presStyleCnt="0"/>
      <dgm:spPr/>
    </dgm:pt>
    <dgm:pt modelId="{7E9C5F1A-704B-43E4-82F3-BBA3B7A2DAA9}" type="pres">
      <dgm:prSet presAssocID="{F8A1C12A-DB07-4E8C-B7E3-10F51A52E769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3FB78AE1-1BE9-4C0B-A7C0-CE893CADF19E}" type="pres">
      <dgm:prSet presAssocID="{CFB2B37B-5DC1-4459-90A2-E960C70C676F}" presName="spacer" presStyleCnt="0"/>
      <dgm:spPr/>
    </dgm:pt>
    <dgm:pt modelId="{CE004C16-25B1-42EA-B57A-F626F2B13DD0}" type="pres">
      <dgm:prSet presAssocID="{462C1DCC-B589-430A-83CD-C1A04FC67C18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C66EF98-E713-4E04-B661-2A0DCE90B215}" type="pres">
      <dgm:prSet presAssocID="{98352006-D974-48D4-BB26-9F9BF2380294}" presName="spacer" presStyleCnt="0"/>
      <dgm:spPr/>
    </dgm:pt>
    <dgm:pt modelId="{53F922A5-1E0A-46A3-8EED-59E39633FA57}" type="pres">
      <dgm:prSet presAssocID="{B48DD692-7ED3-4703-BAD5-F882916DB7FD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C6AC5820-8EF4-484A-83A9-7A6AC0D13F83}" type="pres">
      <dgm:prSet presAssocID="{CB80E79F-5A01-4D5E-A020-3214FE875887}" presName="spacer" presStyleCnt="0"/>
      <dgm:spPr/>
    </dgm:pt>
    <dgm:pt modelId="{45FFFD8C-E69F-4DA8-BEC3-6BB0C424B0E7}" type="pres">
      <dgm:prSet presAssocID="{63EFE435-6AA1-4F20-B958-6FEED29EDAA4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63371F2B-E246-4628-8C13-3224D1BF871C}" type="pres">
      <dgm:prSet presAssocID="{E5197583-6996-4454-AA2E-860AFC2109F5}" presName="spacer" presStyleCnt="0"/>
      <dgm:spPr/>
    </dgm:pt>
    <dgm:pt modelId="{9759266E-AFA0-4AFA-B1F8-3B82290C95CB}" type="pres">
      <dgm:prSet presAssocID="{7C33D8D5-907B-41C5-92D7-BEAB07F18411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1C3D0BD6-E997-49B2-A4DF-CB6419C06B92}" type="pres">
      <dgm:prSet presAssocID="{0127E56F-24CE-4B9D-8E20-615E9EDA6015}" presName="spacer" presStyleCnt="0"/>
      <dgm:spPr/>
    </dgm:pt>
    <dgm:pt modelId="{584D3B66-DADE-4CCD-8E65-BD6AD958A7D9}" type="pres">
      <dgm:prSet presAssocID="{EA5F4D49-3DA0-4216-9A44-56888708DE55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BA5E7CDB-772F-4DAA-B225-8EF2F3ABE183}" type="pres">
      <dgm:prSet presAssocID="{E4A128AD-03BD-42DD-930E-334E144C693E}" presName="spacer" presStyleCnt="0"/>
      <dgm:spPr/>
    </dgm:pt>
    <dgm:pt modelId="{C7EF984A-E158-459C-8135-0C66824F0934}" type="pres">
      <dgm:prSet presAssocID="{AEDEB221-1E6D-4E9F-913A-CC4E66868CC6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1A7F37B4-ACF2-4DF7-B7C3-D21411EC375C}" type="pres">
      <dgm:prSet presAssocID="{D244B70D-F775-4D95-A6AC-751A89CA971B}" presName="spacer" presStyleCnt="0"/>
      <dgm:spPr/>
    </dgm:pt>
    <dgm:pt modelId="{9440212D-58A6-46A9-8CE6-199F974EF37E}" type="pres">
      <dgm:prSet presAssocID="{C8CC8A70-D500-4DD3-86A5-726FD94236E1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D3A6C609-4FAB-4F71-B103-F561268BC28A}" srcId="{F528B2AE-A686-4605-981B-A53A86A533D3}" destId="{B48DD692-7ED3-4703-BAD5-F882916DB7FD}" srcOrd="3" destOrd="0" parTransId="{B7EE286F-83A8-43BC-9C00-8653DD56BF0F}" sibTransId="{CB80E79F-5A01-4D5E-A020-3214FE875887}"/>
    <dgm:cxn modelId="{CE8A400E-C75C-49AA-8CED-11D97C1765EC}" type="presOf" srcId="{AEDEB221-1E6D-4E9F-913A-CC4E66868CC6}" destId="{C7EF984A-E158-459C-8135-0C66824F0934}" srcOrd="0" destOrd="0" presId="urn:microsoft.com/office/officeart/2005/8/layout/vList2"/>
    <dgm:cxn modelId="{3434530E-19E8-4FDC-9F09-3F671D369DA9}" srcId="{F528B2AE-A686-4605-981B-A53A86A533D3}" destId="{462C1DCC-B589-430A-83CD-C1A04FC67C18}" srcOrd="2" destOrd="0" parTransId="{9C5D3D8B-D80A-4289-8416-6FE5114446B4}" sibTransId="{98352006-D974-48D4-BB26-9F9BF2380294}"/>
    <dgm:cxn modelId="{B6569910-3E1E-4810-8337-3C1A03D11729}" type="presOf" srcId="{462C1DCC-B589-430A-83CD-C1A04FC67C18}" destId="{CE004C16-25B1-42EA-B57A-F626F2B13DD0}" srcOrd="0" destOrd="0" presId="urn:microsoft.com/office/officeart/2005/8/layout/vList2"/>
    <dgm:cxn modelId="{4325AC3C-3DD7-489E-8295-D7EA921E9FFB}" type="presOf" srcId="{F8A1C12A-DB07-4E8C-B7E3-10F51A52E769}" destId="{7E9C5F1A-704B-43E4-82F3-BBA3B7A2DAA9}" srcOrd="0" destOrd="0" presId="urn:microsoft.com/office/officeart/2005/8/layout/vList2"/>
    <dgm:cxn modelId="{3F89533D-DF86-48A9-AA1B-989D9ACE32D9}" srcId="{F528B2AE-A686-4605-981B-A53A86A533D3}" destId="{AB6E200A-E061-4BF4-A32A-FFD6B4EE0966}" srcOrd="0" destOrd="0" parTransId="{A60FE9E3-4242-46F1-9F69-6069105196E5}" sibTransId="{390D9C13-7348-41D7-A183-A307098D7C07}"/>
    <dgm:cxn modelId="{F6364263-54D2-49AE-BCAB-4AFE3128DCF3}" type="presOf" srcId="{C8CC8A70-D500-4DD3-86A5-726FD94236E1}" destId="{9440212D-58A6-46A9-8CE6-199F974EF37E}" srcOrd="0" destOrd="0" presId="urn:microsoft.com/office/officeart/2005/8/layout/vList2"/>
    <dgm:cxn modelId="{63E26369-FA42-4714-A9DB-EFE7B6D329FE}" srcId="{F528B2AE-A686-4605-981B-A53A86A533D3}" destId="{7C33D8D5-907B-41C5-92D7-BEAB07F18411}" srcOrd="5" destOrd="0" parTransId="{121F367B-FFAA-4722-A814-A9E8A00BA968}" sibTransId="{0127E56F-24CE-4B9D-8E20-615E9EDA6015}"/>
    <dgm:cxn modelId="{C41A936D-FC25-4CD1-97F8-6108F5BC6002}" type="presOf" srcId="{AB6E200A-E061-4BF4-A32A-FFD6B4EE0966}" destId="{F81C0144-6D78-4C8B-9654-AF238A161BDA}" srcOrd="0" destOrd="0" presId="urn:microsoft.com/office/officeart/2005/8/layout/vList2"/>
    <dgm:cxn modelId="{5057D84D-223B-4483-A02E-1189DC7A1A3D}" type="presOf" srcId="{B48DD692-7ED3-4703-BAD5-F882916DB7FD}" destId="{53F922A5-1E0A-46A3-8EED-59E39633FA57}" srcOrd="0" destOrd="0" presId="urn:microsoft.com/office/officeart/2005/8/layout/vList2"/>
    <dgm:cxn modelId="{C40C8A57-22ED-4974-A19E-D5D72D4F99E2}" srcId="{F528B2AE-A686-4605-981B-A53A86A533D3}" destId="{AEDEB221-1E6D-4E9F-913A-CC4E66868CC6}" srcOrd="7" destOrd="0" parTransId="{97C7FAD0-ABDF-414E-9954-5C5C0C28605B}" sibTransId="{D244B70D-F775-4D95-A6AC-751A89CA971B}"/>
    <dgm:cxn modelId="{9C064E5A-2B2B-4A4A-BC99-0BDB6AA6D4E4}" type="presOf" srcId="{7C33D8D5-907B-41C5-92D7-BEAB07F18411}" destId="{9759266E-AFA0-4AFA-B1F8-3B82290C95CB}" srcOrd="0" destOrd="0" presId="urn:microsoft.com/office/officeart/2005/8/layout/vList2"/>
    <dgm:cxn modelId="{2E95BE8A-5B89-4CFE-B556-E7B0E85104F3}" srcId="{F528B2AE-A686-4605-981B-A53A86A533D3}" destId="{F8A1C12A-DB07-4E8C-B7E3-10F51A52E769}" srcOrd="1" destOrd="0" parTransId="{FE81BE03-C68C-40A1-BC69-FC99698697FA}" sibTransId="{CFB2B37B-5DC1-4459-90A2-E960C70C676F}"/>
    <dgm:cxn modelId="{537E3792-6051-4D05-8B83-371CAF30FF9F}" srcId="{F528B2AE-A686-4605-981B-A53A86A533D3}" destId="{EA5F4D49-3DA0-4216-9A44-56888708DE55}" srcOrd="6" destOrd="0" parTransId="{AC60E1EB-5309-4775-BFD3-E3D0E4F017CF}" sibTransId="{E4A128AD-03BD-42DD-930E-334E144C693E}"/>
    <dgm:cxn modelId="{4D4C1CBA-97E3-45FA-AA34-97E0D7763A72}" type="presOf" srcId="{63EFE435-6AA1-4F20-B958-6FEED29EDAA4}" destId="{45FFFD8C-E69F-4DA8-BEC3-6BB0C424B0E7}" srcOrd="0" destOrd="0" presId="urn:microsoft.com/office/officeart/2005/8/layout/vList2"/>
    <dgm:cxn modelId="{46B7F6C2-547C-4156-99FA-BD332535B808}" srcId="{F528B2AE-A686-4605-981B-A53A86A533D3}" destId="{C8CC8A70-D500-4DD3-86A5-726FD94236E1}" srcOrd="8" destOrd="0" parTransId="{89F3883B-0269-405A-B88D-BA0BD79A6F76}" sibTransId="{97E172D6-9D58-4B1D-BB87-B0DD5BC654D0}"/>
    <dgm:cxn modelId="{F84E19D3-D73E-4B26-8B3D-5623C32DD6FB}" type="presOf" srcId="{EA5F4D49-3DA0-4216-9A44-56888708DE55}" destId="{584D3B66-DADE-4CCD-8E65-BD6AD958A7D9}" srcOrd="0" destOrd="0" presId="urn:microsoft.com/office/officeart/2005/8/layout/vList2"/>
    <dgm:cxn modelId="{02873AD8-9F2D-4352-840F-684E959D0972}" srcId="{F528B2AE-A686-4605-981B-A53A86A533D3}" destId="{63EFE435-6AA1-4F20-B958-6FEED29EDAA4}" srcOrd="4" destOrd="0" parTransId="{42974C85-D974-4D05-94E9-40B63A2E96BF}" sibTransId="{E5197583-6996-4454-AA2E-860AFC2109F5}"/>
    <dgm:cxn modelId="{F9CD44F5-FD83-46BF-B8CC-5F4A2DB1860C}" type="presOf" srcId="{F528B2AE-A686-4605-981B-A53A86A533D3}" destId="{BA8F86DF-C267-4BF8-998D-9E6D38A8AE06}" srcOrd="0" destOrd="0" presId="urn:microsoft.com/office/officeart/2005/8/layout/vList2"/>
    <dgm:cxn modelId="{E2EE237D-9C2C-4F96-B90F-4CF9667CFEE8}" type="presParOf" srcId="{BA8F86DF-C267-4BF8-998D-9E6D38A8AE06}" destId="{F81C0144-6D78-4C8B-9654-AF238A161BDA}" srcOrd="0" destOrd="0" presId="urn:microsoft.com/office/officeart/2005/8/layout/vList2"/>
    <dgm:cxn modelId="{E0F83620-1E03-40CF-9F8F-BF224AF39C24}" type="presParOf" srcId="{BA8F86DF-C267-4BF8-998D-9E6D38A8AE06}" destId="{3B85E1F4-6E07-4242-BE57-7931BCF49C74}" srcOrd="1" destOrd="0" presId="urn:microsoft.com/office/officeart/2005/8/layout/vList2"/>
    <dgm:cxn modelId="{624EA48E-5276-4E3E-A992-D1155AF66142}" type="presParOf" srcId="{BA8F86DF-C267-4BF8-998D-9E6D38A8AE06}" destId="{7E9C5F1A-704B-43E4-82F3-BBA3B7A2DAA9}" srcOrd="2" destOrd="0" presId="urn:microsoft.com/office/officeart/2005/8/layout/vList2"/>
    <dgm:cxn modelId="{DBC6F235-9CF6-441D-A7E1-A06632F8890F}" type="presParOf" srcId="{BA8F86DF-C267-4BF8-998D-9E6D38A8AE06}" destId="{3FB78AE1-1BE9-4C0B-A7C0-CE893CADF19E}" srcOrd="3" destOrd="0" presId="urn:microsoft.com/office/officeart/2005/8/layout/vList2"/>
    <dgm:cxn modelId="{B87BB0AF-B4BC-4E0D-BBC8-F159752C346B}" type="presParOf" srcId="{BA8F86DF-C267-4BF8-998D-9E6D38A8AE06}" destId="{CE004C16-25B1-42EA-B57A-F626F2B13DD0}" srcOrd="4" destOrd="0" presId="urn:microsoft.com/office/officeart/2005/8/layout/vList2"/>
    <dgm:cxn modelId="{158790EC-AF1E-4AD3-B89F-E5FACCFA4C65}" type="presParOf" srcId="{BA8F86DF-C267-4BF8-998D-9E6D38A8AE06}" destId="{8C66EF98-E713-4E04-B661-2A0DCE90B215}" srcOrd="5" destOrd="0" presId="urn:microsoft.com/office/officeart/2005/8/layout/vList2"/>
    <dgm:cxn modelId="{44BB5C39-6162-4C39-9EAB-420C01002AB9}" type="presParOf" srcId="{BA8F86DF-C267-4BF8-998D-9E6D38A8AE06}" destId="{53F922A5-1E0A-46A3-8EED-59E39633FA57}" srcOrd="6" destOrd="0" presId="urn:microsoft.com/office/officeart/2005/8/layout/vList2"/>
    <dgm:cxn modelId="{FE2F1619-5DE0-4339-A5C2-A079DB86F7B3}" type="presParOf" srcId="{BA8F86DF-C267-4BF8-998D-9E6D38A8AE06}" destId="{C6AC5820-8EF4-484A-83A9-7A6AC0D13F83}" srcOrd="7" destOrd="0" presId="urn:microsoft.com/office/officeart/2005/8/layout/vList2"/>
    <dgm:cxn modelId="{18463524-DF81-4945-B152-D645934C4A06}" type="presParOf" srcId="{BA8F86DF-C267-4BF8-998D-9E6D38A8AE06}" destId="{45FFFD8C-E69F-4DA8-BEC3-6BB0C424B0E7}" srcOrd="8" destOrd="0" presId="urn:microsoft.com/office/officeart/2005/8/layout/vList2"/>
    <dgm:cxn modelId="{CDEEE2A9-F1B9-4A81-A204-21D46F638493}" type="presParOf" srcId="{BA8F86DF-C267-4BF8-998D-9E6D38A8AE06}" destId="{63371F2B-E246-4628-8C13-3224D1BF871C}" srcOrd="9" destOrd="0" presId="urn:microsoft.com/office/officeart/2005/8/layout/vList2"/>
    <dgm:cxn modelId="{F257C4B7-CCDB-45E7-9E1A-6FD6EA889178}" type="presParOf" srcId="{BA8F86DF-C267-4BF8-998D-9E6D38A8AE06}" destId="{9759266E-AFA0-4AFA-B1F8-3B82290C95CB}" srcOrd="10" destOrd="0" presId="urn:microsoft.com/office/officeart/2005/8/layout/vList2"/>
    <dgm:cxn modelId="{7E7264BA-E025-49C5-929D-D6791BFE8C61}" type="presParOf" srcId="{BA8F86DF-C267-4BF8-998D-9E6D38A8AE06}" destId="{1C3D0BD6-E997-49B2-A4DF-CB6419C06B92}" srcOrd="11" destOrd="0" presId="urn:microsoft.com/office/officeart/2005/8/layout/vList2"/>
    <dgm:cxn modelId="{03C1E25F-C97D-40F6-B0A5-8931ED42A97B}" type="presParOf" srcId="{BA8F86DF-C267-4BF8-998D-9E6D38A8AE06}" destId="{584D3B66-DADE-4CCD-8E65-BD6AD958A7D9}" srcOrd="12" destOrd="0" presId="urn:microsoft.com/office/officeart/2005/8/layout/vList2"/>
    <dgm:cxn modelId="{B2A805C8-4458-428D-9B90-505F6116C138}" type="presParOf" srcId="{BA8F86DF-C267-4BF8-998D-9E6D38A8AE06}" destId="{BA5E7CDB-772F-4DAA-B225-8EF2F3ABE183}" srcOrd="13" destOrd="0" presId="urn:microsoft.com/office/officeart/2005/8/layout/vList2"/>
    <dgm:cxn modelId="{069F1F4E-28AF-4E93-98F9-A319CF4E6DC1}" type="presParOf" srcId="{BA8F86DF-C267-4BF8-998D-9E6D38A8AE06}" destId="{C7EF984A-E158-459C-8135-0C66824F0934}" srcOrd="14" destOrd="0" presId="urn:microsoft.com/office/officeart/2005/8/layout/vList2"/>
    <dgm:cxn modelId="{F4EBE6C4-4DE8-4EEF-ABF4-CCD6D363ABBE}" type="presParOf" srcId="{BA8F86DF-C267-4BF8-998D-9E6D38A8AE06}" destId="{1A7F37B4-ACF2-4DF7-B7C3-D21411EC375C}" srcOrd="15" destOrd="0" presId="urn:microsoft.com/office/officeart/2005/8/layout/vList2"/>
    <dgm:cxn modelId="{722C1BDB-1E8D-47F2-A199-9A82B01EFF88}" type="presParOf" srcId="{BA8F86DF-C267-4BF8-998D-9E6D38A8AE06}" destId="{9440212D-58A6-46A9-8CE6-199F974EF37E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EEE85B8-7A0A-42F4-88C8-2EEAEA80428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EB5AC1-FDF4-4DEC-812C-783823679EFD}">
      <dgm:prSet/>
      <dgm:spPr/>
      <dgm:t>
        <a:bodyPr/>
        <a:lstStyle/>
        <a:p>
          <a:r>
            <a:rPr lang="en-US" baseline="0"/>
            <a:t>Define the following terms:</a:t>
          </a:r>
          <a:endParaRPr lang="en-US"/>
        </a:p>
      </dgm:t>
    </dgm:pt>
    <dgm:pt modelId="{57F54A95-E0E8-4F3A-9247-733A311E4437}" type="parTrans" cxnId="{25653771-71E9-4A34-B870-03E2556D4F9B}">
      <dgm:prSet/>
      <dgm:spPr/>
      <dgm:t>
        <a:bodyPr/>
        <a:lstStyle/>
        <a:p>
          <a:endParaRPr lang="en-US"/>
        </a:p>
      </dgm:t>
    </dgm:pt>
    <dgm:pt modelId="{EF2916BE-F2B9-4CED-83FF-2277316898C1}" type="sibTrans" cxnId="{25653771-71E9-4A34-B870-03E2556D4F9B}">
      <dgm:prSet/>
      <dgm:spPr/>
      <dgm:t>
        <a:bodyPr/>
        <a:lstStyle/>
        <a:p>
          <a:endParaRPr lang="en-US"/>
        </a:p>
      </dgm:t>
    </dgm:pt>
    <dgm:pt modelId="{4BD96A81-A0BB-4B2F-B4AC-43F34B4C798C}">
      <dgm:prSet/>
      <dgm:spPr/>
      <dgm:t>
        <a:bodyPr/>
        <a:lstStyle/>
        <a:p>
          <a:r>
            <a:rPr lang="en-US" baseline="0"/>
            <a:t>Race</a:t>
          </a:r>
          <a:endParaRPr lang="en-US"/>
        </a:p>
      </dgm:t>
    </dgm:pt>
    <dgm:pt modelId="{DBECF7A2-032F-4746-8146-50B16C60B8CC}" type="parTrans" cxnId="{97BA487B-628A-4AA9-A4D8-0D1C5A3EFA97}">
      <dgm:prSet/>
      <dgm:spPr/>
      <dgm:t>
        <a:bodyPr/>
        <a:lstStyle/>
        <a:p>
          <a:endParaRPr lang="en-US"/>
        </a:p>
      </dgm:t>
    </dgm:pt>
    <dgm:pt modelId="{82BCC370-8D21-4455-96B1-ED473C299CCF}" type="sibTrans" cxnId="{97BA487B-628A-4AA9-A4D8-0D1C5A3EFA97}">
      <dgm:prSet/>
      <dgm:spPr/>
      <dgm:t>
        <a:bodyPr/>
        <a:lstStyle/>
        <a:p>
          <a:endParaRPr lang="en-US"/>
        </a:p>
      </dgm:t>
    </dgm:pt>
    <dgm:pt modelId="{FE7E249B-CE42-4C42-A896-A3908A0A3E8D}">
      <dgm:prSet/>
      <dgm:spPr/>
      <dgm:t>
        <a:bodyPr/>
        <a:lstStyle/>
        <a:p>
          <a:r>
            <a:rPr lang="en-US" baseline="0"/>
            <a:t>Ethnicity</a:t>
          </a:r>
          <a:endParaRPr lang="en-US"/>
        </a:p>
      </dgm:t>
    </dgm:pt>
    <dgm:pt modelId="{D906F0EF-5E93-4D13-BD68-B6281CE95642}" type="parTrans" cxnId="{1065088E-B67D-4B3F-8E19-C0BD700428B2}">
      <dgm:prSet/>
      <dgm:spPr/>
      <dgm:t>
        <a:bodyPr/>
        <a:lstStyle/>
        <a:p>
          <a:endParaRPr lang="en-US"/>
        </a:p>
      </dgm:t>
    </dgm:pt>
    <dgm:pt modelId="{A7D1AD68-B7AD-4961-B046-C876E922B78D}" type="sibTrans" cxnId="{1065088E-B67D-4B3F-8E19-C0BD700428B2}">
      <dgm:prSet/>
      <dgm:spPr/>
      <dgm:t>
        <a:bodyPr/>
        <a:lstStyle/>
        <a:p>
          <a:endParaRPr lang="en-US"/>
        </a:p>
      </dgm:t>
    </dgm:pt>
    <dgm:pt modelId="{D849E532-2B74-49A3-B9BA-BD80663978FE}">
      <dgm:prSet/>
      <dgm:spPr/>
      <dgm:t>
        <a:bodyPr/>
        <a:lstStyle/>
        <a:p>
          <a:r>
            <a:rPr lang="en-US" baseline="0"/>
            <a:t>Culture</a:t>
          </a:r>
          <a:endParaRPr lang="en-US"/>
        </a:p>
      </dgm:t>
    </dgm:pt>
    <dgm:pt modelId="{7F0FF20E-FAE0-41A4-962B-E0E10CB21C1B}" type="parTrans" cxnId="{9BC9556F-3CD9-4550-87C1-26F46276FE07}">
      <dgm:prSet/>
      <dgm:spPr/>
      <dgm:t>
        <a:bodyPr/>
        <a:lstStyle/>
        <a:p>
          <a:endParaRPr lang="en-US"/>
        </a:p>
      </dgm:t>
    </dgm:pt>
    <dgm:pt modelId="{F71DB0C1-27F9-43B1-A752-2CE1B06CC0CB}" type="sibTrans" cxnId="{9BC9556F-3CD9-4550-87C1-26F46276FE07}">
      <dgm:prSet/>
      <dgm:spPr/>
      <dgm:t>
        <a:bodyPr/>
        <a:lstStyle/>
        <a:p>
          <a:endParaRPr lang="en-US"/>
        </a:p>
      </dgm:t>
    </dgm:pt>
    <dgm:pt modelId="{30AB4420-3800-47D2-9FEB-714FCF25621C}" type="pres">
      <dgm:prSet presAssocID="{AEEE85B8-7A0A-42F4-88C8-2EEAEA804284}" presName="vert0" presStyleCnt="0">
        <dgm:presLayoutVars>
          <dgm:dir/>
          <dgm:animOne val="branch"/>
          <dgm:animLvl val="lvl"/>
        </dgm:presLayoutVars>
      </dgm:prSet>
      <dgm:spPr/>
    </dgm:pt>
    <dgm:pt modelId="{A7916DB4-91AB-4EAB-8980-2A4CAC49C32C}" type="pres">
      <dgm:prSet presAssocID="{01EB5AC1-FDF4-4DEC-812C-783823679EFD}" presName="thickLine" presStyleLbl="alignNode1" presStyleIdx="0" presStyleCnt="4"/>
      <dgm:spPr/>
    </dgm:pt>
    <dgm:pt modelId="{9D74C5F9-6ABB-4E98-9289-0CB0BA149CCF}" type="pres">
      <dgm:prSet presAssocID="{01EB5AC1-FDF4-4DEC-812C-783823679EFD}" presName="horz1" presStyleCnt="0"/>
      <dgm:spPr/>
    </dgm:pt>
    <dgm:pt modelId="{096A18FD-E469-46DC-87A4-6C0556A412E6}" type="pres">
      <dgm:prSet presAssocID="{01EB5AC1-FDF4-4DEC-812C-783823679EFD}" presName="tx1" presStyleLbl="revTx" presStyleIdx="0" presStyleCnt="4"/>
      <dgm:spPr/>
    </dgm:pt>
    <dgm:pt modelId="{1B083072-F3D9-4613-A50D-431AD82A57F0}" type="pres">
      <dgm:prSet presAssocID="{01EB5AC1-FDF4-4DEC-812C-783823679EFD}" presName="vert1" presStyleCnt="0"/>
      <dgm:spPr/>
    </dgm:pt>
    <dgm:pt modelId="{C8819CA6-2988-4F43-A55E-37A9D476E876}" type="pres">
      <dgm:prSet presAssocID="{4BD96A81-A0BB-4B2F-B4AC-43F34B4C798C}" presName="thickLine" presStyleLbl="alignNode1" presStyleIdx="1" presStyleCnt="4"/>
      <dgm:spPr/>
    </dgm:pt>
    <dgm:pt modelId="{EA01A34D-B51C-44DA-B009-CFDF52B2811C}" type="pres">
      <dgm:prSet presAssocID="{4BD96A81-A0BB-4B2F-B4AC-43F34B4C798C}" presName="horz1" presStyleCnt="0"/>
      <dgm:spPr/>
    </dgm:pt>
    <dgm:pt modelId="{F3EEE33B-9BC6-4504-9268-8CC14BAE1DF2}" type="pres">
      <dgm:prSet presAssocID="{4BD96A81-A0BB-4B2F-B4AC-43F34B4C798C}" presName="tx1" presStyleLbl="revTx" presStyleIdx="1" presStyleCnt="4"/>
      <dgm:spPr/>
    </dgm:pt>
    <dgm:pt modelId="{708F28F0-138F-45FA-B00F-412161065D59}" type="pres">
      <dgm:prSet presAssocID="{4BD96A81-A0BB-4B2F-B4AC-43F34B4C798C}" presName="vert1" presStyleCnt="0"/>
      <dgm:spPr/>
    </dgm:pt>
    <dgm:pt modelId="{0D1CC3C0-28AD-41E6-9F99-D0320229FA16}" type="pres">
      <dgm:prSet presAssocID="{FE7E249B-CE42-4C42-A896-A3908A0A3E8D}" presName="thickLine" presStyleLbl="alignNode1" presStyleIdx="2" presStyleCnt="4"/>
      <dgm:spPr/>
    </dgm:pt>
    <dgm:pt modelId="{B074EB5E-3B54-42B1-856D-8935029BB725}" type="pres">
      <dgm:prSet presAssocID="{FE7E249B-CE42-4C42-A896-A3908A0A3E8D}" presName="horz1" presStyleCnt="0"/>
      <dgm:spPr/>
    </dgm:pt>
    <dgm:pt modelId="{55F8A46D-FE99-4BE5-899A-04557E9160A7}" type="pres">
      <dgm:prSet presAssocID="{FE7E249B-CE42-4C42-A896-A3908A0A3E8D}" presName="tx1" presStyleLbl="revTx" presStyleIdx="2" presStyleCnt="4"/>
      <dgm:spPr/>
    </dgm:pt>
    <dgm:pt modelId="{C3ED18DC-8312-4CB4-8981-3EFF3C2DA7EA}" type="pres">
      <dgm:prSet presAssocID="{FE7E249B-CE42-4C42-A896-A3908A0A3E8D}" presName="vert1" presStyleCnt="0"/>
      <dgm:spPr/>
    </dgm:pt>
    <dgm:pt modelId="{F0258938-7FF2-4F1E-AD00-16CCBDB61F2C}" type="pres">
      <dgm:prSet presAssocID="{D849E532-2B74-49A3-B9BA-BD80663978FE}" presName="thickLine" presStyleLbl="alignNode1" presStyleIdx="3" presStyleCnt="4"/>
      <dgm:spPr/>
    </dgm:pt>
    <dgm:pt modelId="{E23FBA9B-DE24-4722-8778-AE77A23F611A}" type="pres">
      <dgm:prSet presAssocID="{D849E532-2B74-49A3-B9BA-BD80663978FE}" presName="horz1" presStyleCnt="0"/>
      <dgm:spPr/>
    </dgm:pt>
    <dgm:pt modelId="{195FA083-1078-4A75-903E-544D34B760E9}" type="pres">
      <dgm:prSet presAssocID="{D849E532-2B74-49A3-B9BA-BD80663978FE}" presName="tx1" presStyleLbl="revTx" presStyleIdx="3" presStyleCnt="4"/>
      <dgm:spPr/>
    </dgm:pt>
    <dgm:pt modelId="{B771CAAA-CE82-43BA-87AD-39650629AF72}" type="pres">
      <dgm:prSet presAssocID="{D849E532-2B74-49A3-B9BA-BD80663978FE}" presName="vert1" presStyleCnt="0"/>
      <dgm:spPr/>
    </dgm:pt>
  </dgm:ptLst>
  <dgm:cxnLst>
    <dgm:cxn modelId="{C1E72315-8ED6-4406-9242-0AF895F13DCF}" type="presOf" srcId="{4BD96A81-A0BB-4B2F-B4AC-43F34B4C798C}" destId="{F3EEE33B-9BC6-4504-9268-8CC14BAE1DF2}" srcOrd="0" destOrd="0" presId="urn:microsoft.com/office/officeart/2008/layout/LinedList"/>
    <dgm:cxn modelId="{8CF24926-16B0-4CC5-A4C6-102273AC3E07}" type="presOf" srcId="{01EB5AC1-FDF4-4DEC-812C-783823679EFD}" destId="{096A18FD-E469-46DC-87A4-6C0556A412E6}" srcOrd="0" destOrd="0" presId="urn:microsoft.com/office/officeart/2008/layout/LinedList"/>
    <dgm:cxn modelId="{B2DC4543-8F94-4CA5-A145-AC206E040616}" type="presOf" srcId="{D849E532-2B74-49A3-B9BA-BD80663978FE}" destId="{195FA083-1078-4A75-903E-544D34B760E9}" srcOrd="0" destOrd="0" presId="urn:microsoft.com/office/officeart/2008/layout/LinedList"/>
    <dgm:cxn modelId="{9BC9556F-3CD9-4550-87C1-26F46276FE07}" srcId="{AEEE85B8-7A0A-42F4-88C8-2EEAEA804284}" destId="{D849E532-2B74-49A3-B9BA-BD80663978FE}" srcOrd="3" destOrd="0" parTransId="{7F0FF20E-FAE0-41A4-962B-E0E10CB21C1B}" sibTransId="{F71DB0C1-27F9-43B1-A752-2CE1B06CC0CB}"/>
    <dgm:cxn modelId="{25653771-71E9-4A34-B870-03E2556D4F9B}" srcId="{AEEE85B8-7A0A-42F4-88C8-2EEAEA804284}" destId="{01EB5AC1-FDF4-4DEC-812C-783823679EFD}" srcOrd="0" destOrd="0" parTransId="{57F54A95-E0E8-4F3A-9247-733A311E4437}" sibTransId="{EF2916BE-F2B9-4CED-83FF-2277316898C1}"/>
    <dgm:cxn modelId="{97BA487B-628A-4AA9-A4D8-0D1C5A3EFA97}" srcId="{AEEE85B8-7A0A-42F4-88C8-2EEAEA804284}" destId="{4BD96A81-A0BB-4B2F-B4AC-43F34B4C798C}" srcOrd="1" destOrd="0" parTransId="{DBECF7A2-032F-4746-8146-50B16C60B8CC}" sibTransId="{82BCC370-8D21-4455-96B1-ED473C299CCF}"/>
    <dgm:cxn modelId="{1065088E-B67D-4B3F-8E19-C0BD700428B2}" srcId="{AEEE85B8-7A0A-42F4-88C8-2EEAEA804284}" destId="{FE7E249B-CE42-4C42-A896-A3908A0A3E8D}" srcOrd="2" destOrd="0" parTransId="{D906F0EF-5E93-4D13-BD68-B6281CE95642}" sibTransId="{A7D1AD68-B7AD-4961-B046-C876E922B78D}"/>
    <dgm:cxn modelId="{A4C60DA6-7130-4480-8A42-CC66F22990B8}" type="presOf" srcId="{AEEE85B8-7A0A-42F4-88C8-2EEAEA804284}" destId="{30AB4420-3800-47D2-9FEB-714FCF25621C}" srcOrd="0" destOrd="0" presId="urn:microsoft.com/office/officeart/2008/layout/LinedList"/>
    <dgm:cxn modelId="{D076FCD9-0CA3-40D6-82F9-630C81D200C2}" type="presOf" srcId="{FE7E249B-CE42-4C42-A896-A3908A0A3E8D}" destId="{55F8A46D-FE99-4BE5-899A-04557E9160A7}" srcOrd="0" destOrd="0" presId="urn:microsoft.com/office/officeart/2008/layout/LinedList"/>
    <dgm:cxn modelId="{09E09B00-1DE2-468D-A0AF-A549BAB1F37A}" type="presParOf" srcId="{30AB4420-3800-47D2-9FEB-714FCF25621C}" destId="{A7916DB4-91AB-4EAB-8980-2A4CAC49C32C}" srcOrd="0" destOrd="0" presId="urn:microsoft.com/office/officeart/2008/layout/LinedList"/>
    <dgm:cxn modelId="{D7E3D1FE-710B-4F89-BA94-E7707977A07E}" type="presParOf" srcId="{30AB4420-3800-47D2-9FEB-714FCF25621C}" destId="{9D74C5F9-6ABB-4E98-9289-0CB0BA149CCF}" srcOrd="1" destOrd="0" presId="urn:microsoft.com/office/officeart/2008/layout/LinedList"/>
    <dgm:cxn modelId="{788476F3-40D5-41AE-A931-1842B2F42D6C}" type="presParOf" srcId="{9D74C5F9-6ABB-4E98-9289-0CB0BA149CCF}" destId="{096A18FD-E469-46DC-87A4-6C0556A412E6}" srcOrd="0" destOrd="0" presId="urn:microsoft.com/office/officeart/2008/layout/LinedList"/>
    <dgm:cxn modelId="{FE8075B7-88AD-4C79-A7CA-17FAF6367C27}" type="presParOf" srcId="{9D74C5F9-6ABB-4E98-9289-0CB0BA149CCF}" destId="{1B083072-F3D9-4613-A50D-431AD82A57F0}" srcOrd="1" destOrd="0" presId="urn:microsoft.com/office/officeart/2008/layout/LinedList"/>
    <dgm:cxn modelId="{1AE76784-B821-4AFD-9B3C-02DE691EB749}" type="presParOf" srcId="{30AB4420-3800-47D2-9FEB-714FCF25621C}" destId="{C8819CA6-2988-4F43-A55E-37A9D476E876}" srcOrd="2" destOrd="0" presId="urn:microsoft.com/office/officeart/2008/layout/LinedList"/>
    <dgm:cxn modelId="{D8E96AF1-273B-448C-862E-471540CD7140}" type="presParOf" srcId="{30AB4420-3800-47D2-9FEB-714FCF25621C}" destId="{EA01A34D-B51C-44DA-B009-CFDF52B2811C}" srcOrd="3" destOrd="0" presId="urn:microsoft.com/office/officeart/2008/layout/LinedList"/>
    <dgm:cxn modelId="{BE4BA3C6-6F2C-47CC-92DC-EC666D30ED2A}" type="presParOf" srcId="{EA01A34D-B51C-44DA-B009-CFDF52B2811C}" destId="{F3EEE33B-9BC6-4504-9268-8CC14BAE1DF2}" srcOrd="0" destOrd="0" presId="urn:microsoft.com/office/officeart/2008/layout/LinedList"/>
    <dgm:cxn modelId="{ECAC2A07-0217-40E2-A420-3DBB81FD12DA}" type="presParOf" srcId="{EA01A34D-B51C-44DA-B009-CFDF52B2811C}" destId="{708F28F0-138F-45FA-B00F-412161065D59}" srcOrd="1" destOrd="0" presId="urn:microsoft.com/office/officeart/2008/layout/LinedList"/>
    <dgm:cxn modelId="{5C652217-77EC-4E85-9397-CABDAF2FE5A1}" type="presParOf" srcId="{30AB4420-3800-47D2-9FEB-714FCF25621C}" destId="{0D1CC3C0-28AD-41E6-9F99-D0320229FA16}" srcOrd="4" destOrd="0" presId="urn:microsoft.com/office/officeart/2008/layout/LinedList"/>
    <dgm:cxn modelId="{0F3214FB-BA03-469E-8B35-4044CC3B6783}" type="presParOf" srcId="{30AB4420-3800-47D2-9FEB-714FCF25621C}" destId="{B074EB5E-3B54-42B1-856D-8935029BB725}" srcOrd="5" destOrd="0" presId="urn:microsoft.com/office/officeart/2008/layout/LinedList"/>
    <dgm:cxn modelId="{655F73CA-33FD-414F-9C23-B01C267D3EFA}" type="presParOf" srcId="{B074EB5E-3B54-42B1-856D-8935029BB725}" destId="{55F8A46D-FE99-4BE5-899A-04557E9160A7}" srcOrd="0" destOrd="0" presId="urn:microsoft.com/office/officeart/2008/layout/LinedList"/>
    <dgm:cxn modelId="{FD4D8DB9-0136-4F95-8FC4-6A9E196A479A}" type="presParOf" srcId="{B074EB5E-3B54-42B1-856D-8935029BB725}" destId="{C3ED18DC-8312-4CB4-8981-3EFF3C2DA7EA}" srcOrd="1" destOrd="0" presId="urn:microsoft.com/office/officeart/2008/layout/LinedList"/>
    <dgm:cxn modelId="{455A83BA-7462-4070-8A6F-24649FD84251}" type="presParOf" srcId="{30AB4420-3800-47D2-9FEB-714FCF25621C}" destId="{F0258938-7FF2-4F1E-AD00-16CCBDB61F2C}" srcOrd="6" destOrd="0" presId="urn:microsoft.com/office/officeart/2008/layout/LinedList"/>
    <dgm:cxn modelId="{78691388-B911-4C58-8336-5F5C5A4DA288}" type="presParOf" srcId="{30AB4420-3800-47D2-9FEB-714FCF25621C}" destId="{E23FBA9B-DE24-4722-8778-AE77A23F611A}" srcOrd="7" destOrd="0" presId="urn:microsoft.com/office/officeart/2008/layout/LinedList"/>
    <dgm:cxn modelId="{1DFE7A94-621D-4947-BF6B-9567467BD454}" type="presParOf" srcId="{E23FBA9B-DE24-4722-8778-AE77A23F611A}" destId="{195FA083-1078-4A75-903E-544D34B760E9}" srcOrd="0" destOrd="0" presId="urn:microsoft.com/office/officeart/2008/layout/LinedList"/>
    <dgm:cxn modelId="{8529C5D6-5CDB-4BF2-AF15-2256B077858A}" type="presParOf" srcId="{E23FBA9B-DE24-4722-8778-AE77A23F611A}" destId="{B771CAAA-CE82-43BA-87AD-39650629AF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D29B2D-799D-4790-A282-B95B07E4AF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48BB652-938E-4857-918F-39F3DD25DDA3}">
      <dgm:prSet/>
      <dgm:spPr/>
      <dgm:t>
        <a:bodyPr/>
        <a:lstStyle/>
        <a:p>
          <a:r>
            <a:rPr lang="en-US" baseline="0"/>
            <a:t>To develop a community, through these principles, we must first garner an understanding of the community in its present state.</a:t>
          </a:r>
          <a:endParaRPr lang="en-US"/>
        </a:p>
      </dgm:t>
    </dgm:pt>
    <dgm:pt modelId="{C8F5F8A0-1DB0-4639-AB52-45961E911B8C}" type="parTrans" cxnId="{0229AE35-B61D-4AE6-878D-2C058F1C4F0C}">
      <dgm:prSet/>
      <dgm:spPr/>
      <dgm:t>
        <a:bodyPr/>
        <a:lstStyle/>
        <a:p>
          <a:endParaRPr lang="en-US"/>
        </a:p>
      </dgm:t>
    </dgm:pt>
    <dgm:pt modelId="{6F708007-39BC-4AA3-B21B-AD36B17122BA}" type="sibTrans" cxnId="{0229AE35-B61D-4AE6-878D-2C058F1C4F0C}">
      <dgm:prSet/>
      <dgm:spPr/>
      <dgm:t>
        <a:bodyPr/>
        <a:lstStyle/>
        <a:p>
          <a:endParaRPr lang="en-US"/>
        </a:p>
      </dgm:t>
    </dgm:pt>
    <dgm:pt modelId="{55446784-FAA8-4512-96C7-705930B6C5ED}">
      <dgm:prSet/>
      <dgm:spPr/>
      <dgm:t>
        <a:bodyPr/>
        <a:lstStyle/>
        <a:p>
          <a:r>
            <a:rPr lang="en-US" baseline="0"/>
            <a:t>What issues exist?</a:t>
          </a:r>
          <a:endParaRPr lang="en-US"/>
        </a:p>
      </dgm:t>
    </dgm:pt>
    <dgm:pt modelId="{B686FC5A-C14E-409E-9B67-39BDFA2277A0}" type="parTrans" cxnId="{3558ACB2-E027-417E-8427-6C5EDA3DA60C}">
      <dgm:prSet/>
      <dgm:spPr/>
      <dgm:t>
        <a:bodyPr/>
        <a:lstStyle/>
        <a:p>
          <a:endParaRPr lang="en-US"/>
        </a:p>
      </dgm:t>
    </dgm:pt>
    <dgm:pt modelId="{7534D9AD-A89B-4CDF-89F1-2F188A201F26}" type="sibTrans" cxnId="{3558ACB2-E027-417E-8427-6C5EDA3DA60C}">
      <dgm:prSet/>
      <dgm:spPr/>
      <dgm:t>
        <a:bodyPr/>
        <a:lstStyle/>
        <a:p>
          <a:endParaRPr lang="en-US"/>
        </a:p>
      </dgm:t>
    </dgm:pt>
    <dgm:pt modelId="{D264229A-8E81-4988-86E9-5B27ECB3EA00}">
      <dgm:prSet/>
      <dgm:spPr/>
      <dgm:t>
        <a:bodyPr/>
        <a:lstStyle/>
        <a:p>
          <a:r>
            <a:rPr lang="en-US" baseline="0"/>
            <a:t>What are our priorities?</a:t>
          </a:r>
          <a:endParaRPr lang="en-US"/>
        </a:p>
      </dgm:t>
    </dgm:pt>
    <dgm:pt modelId="{0B31A785-B51E-47B4-A735-EAFFAC158D78}" type="parTrans" cxnId="{A1531718-1EC0-44AF-A214-C32E2F82D6CD}">
      <dgm:prSet/>
      <dgm:spPr/>
      <dgm:t>
        <a:bodyPr/>
        <a:lstStyle/>
        <a:p>
          <a:endParaRPr lang="en-US"/>
        </a:p>
      </dgm:t>
    </dgm:pt>
    <dgm:pt modelId="{8277B05C-4117-4AA3-A614-CC521D75C760}" type="sibTrans" cxnId="{A1531718-1EC0-44AF-A214-C32E2F82D6CD}">
      <dgm:prSet/>
      <dgm:spPr/>
      <dgm:t>
        <a:bodyPr/>
        <a:lstStyle/>
        <a:p>
          <a:endParaRPr lang="en-US"/>
        </a:p>
      </dgm:t>
    </dgm:pt>
    <dgm:pt modelId="{9CEE3214-E4AF-41C9-9942-5FE18513F9F2}" type="pres">
      <dgm:prSet presAssocID="{02D29B2D-799D-4790-A282-B95B07E4AFA6}" presName="root" presStyleCnt="0">
        <dgm:presLayoutVars>
          <dgm:dir/>
          <dgm:resizeHandles val="exact"/>
        </dgm:presLayoutVars>
      </dgm:prSet>
      <dgm:spPr/>
    </dgm:pt>
    <dgm:pt modelId="{C9E06B7C-40CE-45C7-B50C-F9CDE5033DC0}" type="pres">
      <dgm:prSet presAssocID="{748BB652-938E-4857-918F-39F3DD25DDA3}" presName="compNode" presStyleCnt="0"/>
      <dgm:spPr/>
    </dgm:pt>
    <dgm:pt modelId="{3EC37559-02BC-4BB6-9996-C35194250A91}" type="pres">
      <dgm:prSet presAssocID="{748BB652-938E-4857-918F-39F3DD25DDA3}" presName="bgRect" presStyleLbl="bgShp" presStyleIdx="0" presStyleCnt="3"/>
      <dgm:spPr/>
    </dgm:pt>
    <dgm:pt modelId="{89694E23-201C-477F-915D-D48EDE8C03F0}" type="pres">
      <dgm:prSet presAssocID="{748BB652-938E-4857-918F-39F3DD25DDA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68443600-717D-4D40-854B-83D657D06CC7}" type="pres">
      <dgm:prSet presAssocID="{748BB652-938E-4857-918F-39F3DD25DDA3}" presName="spaceRect" presStyleCnt="0"/>
      <dgm:spPr/>
    </dgm:pt>
    <dgm:pt modelId="{E3A76E8A-CAB2-47F1-BDBC-4E742293A219}" type="pres">
      <dgm:prSet presAssocID="{748BB652-938E-4857-918F-39F3DD25DDA3}" presName="parTx" presStyleLbl="revTx" presStyleIdx="0" presStyleCnt="3">
        <dgm:presLayoutVars>
          <dgm:chMax val="0"/>
          <dgm:chPref val="0"/>
        </dgm:presLayoutVars>
      </dgm:prSet>
      <dgm:spPr/>
    </dgm:pt>
    <dgm:pt modelId="{4E941AF4-63DB-438C-BD6E-CD5842E1713C}" type="pres">
      <dgm:prSet presAssocID="{6F708007-39BC-4AA3-B21B-AD36B17122BA}" presName="sibTrans" presStyleCnt="0"/>
      <dgm:spPr/>
    </dgm:pt>
    <dgm:pt modelId="{EE6F2AD6-2B2F-4EC4-A200-416AE4686C7E}" type="pres">
      <dgm:prSet presAssocID="{55446784-FAA8-4512-96C7-705930B6C5ED}" presName="compNode" presStyleCnt="0"/>
      <dgm:spPr/>
    </dgm:pt>
    <dgm:pt modelId="{235EE8DC-7FFC-4898-90E1-CE995E7434BD}" type="pres">
      <dgm:prSet presAssocID="{55446784-FAA8-4512-96C7-705930B6C5ED}" presName="bgRect" presStyleLbl="bgShp" presStyleIdx="1" presStyleCnt="3"/>
      <dgm:spPr/>
    </dgm:pt>
    <dgm:pt modelId="{6617795A-E43E-4A30-B3BB-337CD25B7A55}" type="pres">
      <dgm:prSet presAssocID="{55446784-FAA8-4512-96C7-705930B6C5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1DC39B1C-B680-4277-9DA6-B4CBFFE7C9A0}" type="pres">
      <dgm:prSet presAssocID="{55446784-FAA8-4512-96C7-705930B6C5ED}" presName="spaceRect" presStyleCnt="0"/>
      <dgm:spPr/>
    </dgm:pt>
    <dgm:pt modelId="{44AA5B94-D59D-4C8B-A2F6-6C23B0DFD46E}" type="pres">
      <dgm:prSet presAssocID="{55446784-FAA8-4512-96C7-705930B6C5ED}" presName="parTx" presStyleLbl="revTx" presStyleIdx="1" presStyleCnt="3">
        <dgm:presLayoutVars>
          <dgm:chMax val="0"/>
          <dgm:chPref val="0"/>
        </dgm:presLayoutVars>
      </dgm:prSet>
      <dgm:spPr/>
    </dgm:pt>
    <dgm:pt modelId="{E1A2F926-417D-4DF1-9BC9-27EFF3E7924B}" type="pres">
      <dgm:prSet presAssocID="{7534D9AD-A89B-4CDF-89F1-2F188A201F26}" presName="sibTrans" presStyleCnt="0"/>
      <dgm:spPr/>
    </dgm:pt>
    <dgm:pt modelId="{BCABCDD1-9B5F-41E6-8F8F-BB0D5C11A35E}" type="pres">
      <dgm:prSet presAssocID="{D264229A-8E81-4988-86E9-5B27ECB3EA00}" presName="compNode" presStyleCnt="0"/>
      <dgm:spPr/>
    </dgm:pt>
    <dgm:pt modelId="{C6794072-3835-4FA0-8FB6-ADBE9F524A63}" type="pres">
      <dgm:prSet presAssocID="{D264229A-8E81-4988-86E9-5B27ECB3EA00}" presName="bgRect" presStyleLbl="bgShp" presStyleIdx="2" presStyleCnt="3"/>
      <dgm:spPr/>
    </dgm:pt>
    <dgm:pt modelId="{2A388A61-8EA4-4131-B9CD-519ED402C6BC}" type="pres">
      <dgm:prSet presAssocID="{D264229A-8E81-4988-86E9-5B27ECB3EA0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8734BAC-34EE-4260-A7C2-3A92FB7C859A}" type="pres">
      <dgm:prSet presAssocID="{D264229A-8E81-4988-86E9-5B27ECB3EA00}" presName="spaceRect" presStyleCnt="0"/>
      <dgm:spPr/>
    </dgm:pt>
    <dgm:pt modelId="{DE673102-5115-4B32-9D72-44BCFED65CD0}" type="pres">
      <dgm:prSet presAssocID="{D264229A-8E81-4988-86E9-5B27ECB3EA0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1531718-1EC0-44AF-A214-C32E2F82D6CD}" srcId="{02D29B2D-799D-4790-A282-B95B07E4AFA6}" destId="{D264229A-8E81-4988-86E9-5B27ECB3EA00}" srcOrd="2" destOrd="0" parTransId="{0B31A785-B51E-47B4-A735-EAFFAC158D78}" sibTransId="{8277B05C-4117-4AA3-A614-CC521D75C760}"/>
    <dgm:cxn modelId="{0229AE35-B61D-4AE6-878D-2C058F1C4F0C}" srcId="{02D29B2D-799D-4790-A282-B95B07E4AFA6}" destId="{748BB652-938E-4857-918F-39F3DD25DDA3}" srcOrd="0" destOrd="0" parTransId="{C8F5F8A0-1DB0-4639-AB52-45961E911B8C}" sibTransId="{6F708007-39BC-4AA3-B21B-AD36B17122BA}"/>
    <dgm:cxn modelId="{032C5C3E-304D-4400-B86F-662A0E14BFAF}" type="presOf" srcId="{55446784-FAA8-4512-96C7-705930B6C5ED}" destId="{44AA5B94-D59D-4C8B-A2F6-6C23B0DFD46E}" srcOrd="0" destOrd="0" presId="urn:microsoft.com/office/officeart/2018/2/layout/IconVerticalSolidList"/>
    <dgm:cxn modelId="{B4E5B878-B3DF-4C71-9101-32999B1F8019}" type="presOf" srcId="{748BB652-938E-4857-918F-39F3DD25DDA3}" destId="{E3A76E8A-CAB2-47F1-BDBC-4E742293A219}" srcOrd="0" destOrd="0" presId="urn:microsoft.com/office/officeart/2018/2/layout/IconVerticalSolidList"/>
    <dgm:cxn modelId="{686E9286-6454-48CB-B018-6508A439424B}" type="presOf" srcId="{D264229A-8E81-4988-86E9-5B27ECB3EA00}" destId="{DE673102-5115-4B32-9D72-44BCFED65CD0}" srcOrd="0" destOrd="0" presId="urn:microsoft.com/office/officeart/2018/2/layout/IconVerticalSolidList"/>
    <dgm:cxn modelId="{03D5B1A2-CEF7-4529-B399-0CB985330DA6}" type="presOf" srcId="{02D29B2D-799D-4790-A282-B95B07E4AFA6}" destId="{9CEE3214-E4AF-41C9-9942-5FE18513F9F2}" srcOrd="0" destOrd="0" presId="urn:microsoft.com/office/officeart/2018/2/layout/IconVerticalSolidList"/>
    <dgm:cxn modelId="{3558ACB2-E027-417E-8427-6C5EDA3DA60C}" srcId="{02D29B2D-799D-4790-A282-B95B07E4AFA6}" destId="{55446784-FAA8-4512-96C7-705930B6C5ED}" srcOrd="1" destOrd="0" parTransId="{B686FC5A-C14E-409E-9B67-39BDFA2277A0}" sibTransId="{7534D9AD-A89B-4CDF-89F1-2F188A201F26}"/>
    <dgm:cxn modelId="{39ACB973-B6CF-4B1E-83AA-6FD2ABC6F93F}" type="presParOf" srcId="{9CEE3214-E4AF-41C9-9942-5FE18513F9F2}" destId="{C9E06B7C-40CE-45C7-B50C-F9CDE5033DC0}" srcOrd="0" destOrd="0" presId="urn:microsoft.com/office/officeart/2018/2/layout/IconVerticalSolidList"/>
    <dgm:cxn modelId="{C2CD4463-3913-4945-ACD5-180A55FCD907}" type="presParOf" srcId="{C9E06B7C-40CE-45C7-B50C-F9CDE5033DC0}" destId="{3EC37559-02BC-4BB6-9996-C35194250A91}" srcOrd="0" destOrd="0" presId="urn:microsoft.com/office/officeart/2018/2/layout/IconVerticalSolidList"/>
    <dgm:cxn modelId="{2F8EADB1-651C-44CF-B14B-B494E5AB856B}" type="presParOf" srcId="{C9E06B7C-40CE-45C7-B50C-F9CDE5033DC0}" destId="{89694E23-201C-477F-915D-D48EDE8C03F0}" srcOrd="1" destOrd="0" presId="urn:microsoft.com/office/officeart/2018/2/layout/IconVerticalSolidList"/>
    <dgm:cxn modelId="{45E05206-BD74-4D05-85C3-DCAA25929ED0}" type="presParOf" srcId="{C9E06B7C-40CE-45C7-B50C-F9CDE5033DC0}" destId="{68443600-717D-4D40-854B-83D657D06CC7}" srcOrd="2" destOrd="0" presId="urn:microsoft.com/office/officeart/2018/2/layout/IconVerticalSolidList"/>
    <dgm:cxn modelId="{60FD8676-39A6-4DC0-8C29-730F5711C473}" type="presParOf" srcId="{C9E06B7C-40CE-45C7-B50C-F9CDE5033DC0}" destId="{E3A76E8A-CAB2-47F1-BDBC-4E742293A219}" srcOrd="3" destOrd="0" presId="urn:microsoft.com/office/officeart/2018/2/layout/IconVerticalSolidList"/>
    <dgm:cxn modelId="{7656C925-8297-45F6-89B7-F3C2094BCB83}" type="presParOf" srcId="{9CEE3214-E4AF-41C9-9942-5FE18513F9F2}" destId="{4E941AF4-63DB-438C-BD6E-CD5842E1713C}" srcOrd="1" destOrd="0" presId="urn:microsoft.com/office/officeart/2018/2/layout/IconVerticalSolidList"/>
    <dgm:cxn modelId="{53B88BDE-C424-4ADE-80E2-443910DE3DD1}" type="presParOf" srcId="{9CEE3214-E4AF-41C9-9942-5FE18513F9F2}" destId="{EE6F2AD6-2B2F-4EC4-A200-416AE4686C7E}" srcOrd="2" destOrd="0" presId="urn:microsoft.com/office/officeart/2018/2/layout/IconVerticalSolidList"/>
    <dgm:cxn modelId="{4D566845-1AA3-4A44-AAA4-75864A83C0BD}" type="presParOf" srcId="{EE6F2AD6-2B2F-4EC4-A200-416AE4686C7E}" destId="{235EE8DC-7FFC-4898-90E1-CE995E7434BD}" srcOrd="0" destOrd="0" presId="urn:microsoft.com/office/officeart/2018/2/layout/IconVerticalSolidList"/>
    <dgm:cxn modelId="{467A26A8-84D4-477F-891A-0D610307C1A5}" type="presParOf" srcId="{EE6F2AD6-2B2F-4EC4-A200-416AE4686C7E}" destId="{6617795A-E43E-4A30-B3BB-337CD25B7A55}" srcOrd="1" destOrd="0" presId="urn:microsoft.com/office/officeart/2018/2/layout/IconVerticalSolidList"/>
    <dgm:cxn modelId="{E236F959-BD98-42F6-B2E8-7046E8955E02}" type="presParOf" srcId="{EE6F2AD6-2B2F-4EC4-A200-416AE4686C7E}" destId="{1DC39B1C-B680-4277-9DA6-B4CBFFE7C9A0}" srcOrd="2" destOrd="0" presId="urn:microsoft.com/office/officeart/2018/2/layout/IconVerticalSolidList"/>
    <dgm:cxn modelId="{A9FFB791-0EF5-4AF9-9522-BAE161D1637A}" type="presParOf" srcId="{EE6F2AD6-2B2F-4EC4-A200-416AE4686C7E}" destId="{44AA5B94-D59D-4C8B-A2F6-6C23B0DFD46E}" srcOrd="3" destOrd="0" presId="urn:microsoft.com/office/officeart/2018/2/layout/IconVerticalSolidList"/>
    <dgm:cxn modelId="{B9D5A079-FFEE-4CA3-9CA7-6C538B14A8BE}" type="presParOf" srcId="{9CEE3214-E4AF-41C9-9942-5FE18513F9F2}" destId="{E1A2F926-417D-4DF1-9BC9-27EFF3E7924B}" srcOrd="3" destOrd="0" presId="urn:microsoft.com/office/officeart/2018/2/layout/IconVerticalSolidList"/>
    <dgm:cxn modelId="{965C6CE8-3D30-4EED-BBB3-5428D763316F}" type="presParOf" srcId="{9CEE3214-E4AF-41C9-9942-5FE18513F9F2}" destId="{BCABCDD1-9B5F-41E6-8F8F-BB0D5C11A35E}" srcOrd="4" destOrd="0" presId="urn:microsoft.com/office/officeart/2018/2/layout/IconVerticalSolidList"/>
    <dgm:cxn modelId="{C302ECB6-1E68-4DC2-9BA3-65C29D932410}" type="presParOf" srcId="{BCABCDD1-9B5F-41E6-8F8F-BB0D5C11A35E}" destId="{C6794072-3835-4FA0-8FB6-ADBE9F524A63}" srcOrd="0" destOrd="0" presId="urn:microsoft.com/office/officeart/2018/2/layout/IconVerticalSolidList"/>
    <dgm:cxn modelId="{6657E614-F386-4238-91EE-1769AF04F72A}" type="presParOf" srcId="{BCABCDD1-9B5F-41E6-8F8F-BB0D5C11A35E}" destId="{2A388A61-8EA4-4131-B9CD-519ED402C6BC}" srcOrd="1" destOrd="0" presId="urn:microsoft.com/office/officeart/2018/2/layout/IconVerticalSolidList"/>
    <dgm:cxn modelId="{3FC4B8ED-90F0-48D3-BA8E-2E092195E188}" type="presParOf" srcId="{BCABCDD1-9B5F-41E6-8F8F-BB0D5C11A35E}" destId="{58734BAC-34EE-4260-A7C2-3A92FB7C859A}" srcOrd="2" destOrd="0" presId="urn:microsoft.com/office/officeart/2018/2/layout/IconVerticalSolidList"/>
    <dgm:cxn modelId="{705F5D32-BE22-48F2-AE1B-CAFAC570391A}" type="presParOf" srcId="{BCABCDD1-9B5F-41E6-8F8F-BB0D5C11A35E}" destId="{DE673102-5115-4B32-9D72-44BCFED65C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CAB6B40-1C3F-4DAB-8A9B-679E82AFE9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04D390D-B45A-43B5-9167-5D167B5A2A82}">
      <dgm:prSet/>
      <dgm:spPr/>
      <dgm:t>
        <a:bodyPr/>
        <a:lstStyle/>
        <a:p>
          <a:r>
            <a:rPr lang="en-US" baseline="0"/>
            <a:t>Identify the problem</a:t>
          </a:r>
          <a:endParaRPr lang="en-US"/>
        </a:p>
      </dgm:t>
    </dgm:pt>
    <dgm:pt modelId="{80543795-4BB2-4D16-B732-543A4018FBAC}" type="parTrans" cxnId="{946521E8-7A56-4C3B-BC2A-F180ED46F1F1}">
      <dgm:prSet/>
      <dgm:spPr/>
      <dgm:t>
        <a:bodyPr/>
        <a:lstStyle/>
        <a:p>
          <a:endParaRPr lang="en-US"/>
        </a:p>
      </dgm:t>
    </dgm:pt>
    <dgm:pt modelId="{C9B512D4-7296-41FC-A5E2-A37D705B1333}" type="sibTrans" cxnId="{946521E8-7A56-4C3B-BC2A-F180ED46F1F1}">
      <dgm:prSet/>
      <dgm:spPr/>
      <dgm:t>
        <a:bodyPr/>
        <a:lstStyle/>
        <a:p>
          <a:endParaRPr lang="en-US"/>
        </a:p>
      </dgm:t>
    </dgm:pt>
    <dgm:pt modelId="{9328408E-2FC6-443F-8DAC-EAA706B0E602}">
      <dgm:prSet/>
      <dgm:spPr/>
      <dgm:t>
        <a:bodyPr/>
        <a:lstStyle/>
        <a:p>
          <a:r>
            <a:rPr lang="en-US" baseline="0"/>
            <a:t>Find a need for a new service</a:t>
          </a:r>
          <a:endParaRPr lang="en-US"/>
        </a:p>
      </dgm:t>
    </dgm:pt>
    <dgm:pt modelId="{86F771C2-6B4C-4F58-889A-81FBA03A8F84}" type="parTrans" cxnId="{45782086-81B3-4B74-AD42-691365DA35F9}">
      <dgm:prSet/>
      <dgm:spPr/>
      <dgm:t>
        <a:bodyPr/>
        <a:lstStyle/>
        <a:p>
          <a:endParaRPr lang="en-US"/>
        </a:p>
      </dgm:t>
    </dgm:pt>
    <dgm:pt modelId="{993BA204-FE61-4E91-A986-AAD315466858}" type="sibTrans" cxnId="{45782086-81B3-4B74-AD42-691365DA35F9}">
      <dgm:prSet/>
      <dgm:spPr/>
      <dgm:t>
        <a:bodyPr/>
        <a:lstStyle/>
        <a:p>
          <a:endParaRPr lang="en-US"/>
        </a:p>
      </dgm:t>
    </dgm:pt>
    <dgm:pt modelId="{E4C73E4F-44D4-40EC-8976-20E2715DA2A8}">
      <dgm:prSet/>
      <dgm:spPr/>
      <dgm:t>
        <a:bodyPr/>
        <a:lstStyle/>
        <a:p>
          <a:r>
            <a:rPr lang="en-US" baseline="0"/>
            <a:t>Recognise a state of discontent amongst the members of the community</a:t>
          </a:r>
          <a:endParaRPr lang="en-US"/>
        </a:p>
      </dgm:t>
    </dgm:pt>
    <dgm:pt modelId="{F33D4E3B-7D07-4002-91BF-B1715CA1C457}" type="parTrans" cxnId="{17883C98-ABBB-403D-8E4F-F6FAD170ED8D}">
      <dgm:prSet/>
      <dgm:spPr/>
      <dgm:t>
        <a:bodyPr/>
        <a:lstStyle/>
        <a:p>
          <a:endParaRPr lang="en-US"/>
        </a:p>
      </dgm:t>
    </dgm:pt>
    <dgm:pt modelId="{CBB27EA9-46D2-41BC-90EA-5EFF25EE7F69}" type="sibTrans" cxnId="{17883C98-ABBB-403D-8E4F-F6FAD170ED8D}">
      <dgm:prSet/>
      <dgm:spPr/>
      <dgm:t>
        <a:bodyPr/>
        <a:lstStyle/>
        <a:p>
          <a:endParaRPr lang="en-US"/>
        </a:p>
      </dgm:t>
    </dgm:pt>
    <dgm:pt modelId="{9C319630-BFF9-42C7-928E-46C9B98D0D99}">
      <dgm:prSet/>
      <dgm:spPr/>
      <dgm:t>
        <a:bodyPr/>
        <a:lstStyle/>
        <a:p>
          <a:r>
            <a:rPr lang="en-US" baseline="0"/>
            <a:t>Learn about a healthy initiative elsewhere</a:t>
          </a:r>
          <a:endParaRPr lang="en-US"/>
        </a:p>
      </dgm:t>
    </dgm:pt>
    <dgm:pt modelId="{1DC22B3D-35D9-479A-A38E-CDEB9CCE183F}" type="parTrans" cxnId="{48A2BC13-0B55-43F8-8C25-17F10A793B9D}">
      <dgm:prSet/>
      <dgm:spPr/>
      <dgm:t>
        <a:bodyPr/>
        <a:lstStyle/>
        <a:p>
          <a:endParaRPr lang="en-US"/>
        </a:p>
      </dgm:t>
    </dgm:pt>
    <dgm:pt modelId="{CEF2291F-FB0F-44D0-939A-54A5149967EA}" type="sibTrans" cxnId="{48A2BC13-0B55-43F8-8C25-17F10A793B9D}">
      <dgm:prSet/>
      <dgm:spPr/>
      <dgm:t>
        <a:bodyPr/>
        <a:lstStyle/>
        <a:p>
          <a:endParaRPr lang="en-US"/>
        </a:p>
      </dgm:t>
    </dgm:pt>
    <dgm:pt modelId="{17E003DC-C5FB-495C-A68F-BEF7D2727EE0}">
      <dgm:prSet/>
      <dgm:spPr/>
      <dgm:t>
        <a:bodyPr/>
        <a:lstStyle/>
        <a:p>
          <a:r>
            <a:rPr lang="en-US" baseline="0"/>
            <a:t>Wanting to give back</a:t>
          </a:r>
          <a:endParaRPr lang="en-US"/>
        </a:p>
      </dgm:t>
    </dgm:pt>
    <dgm:pt modelId="{081908CB-71EE-4F2E-9FF3-681041E8BBF5}" type="parTrans" cxnId="{82DD185D-43CC-45E1-B154-1F4388D0F0BA}">
      <dgm:prSet/>
      <dgm:spPr/>
      <dgm:t>
        <a:bodyPr/>
        <a:lstStyle/>
        <a:p>
          <a:endParaRPr lang="en-US"/>
        </a:p>
      </dgm:t>
    </dgm:pt>
    <dgm:pt modelId="{268B3183-5880-4A93-B008-654EF4B9EDF9}" type="sibTrans" cxnId="{82DD185D-43CC-45E1-B154-1F4388D0F0BA}">
      <dgm:prSet/>
      <dgm:spPr/>
      <dgm:t>
        <a:bodyPr/>
        <a:lstStyle/>
        <a:p>
          <a:endParaRPr lang="en-US"/>
        </a:p>
      </dgm:t>
    </dgm:pt>
    <dgm:pt modelId="{107EBDF7-9249-490A-ADB0-478BCD215A7C}" type="pres">
      <dgm:prSet presAssocID="{0CAB6B40-1C3F-4DAB-8A9B-679E82AFE9E8}" presName="root" presStyleCnt="0">
        <dgm:presLayoutVars>
          <dgm:dir/>
          <dgm:resizeHandles val="exact"/>
        </dgm:presLayoutVars>
      </dgm:prSet>
      <dgm:spPr/>
    </dgm:pt>
    <dgm:pt modelId="{E5520339-6BA5-464C-83F6-FFE9DABBA412}" type="pres">
      <dgm:prSet presAssocID="{C04D390D-B45A-43B5-9167-5D167B5A2A82}" presName="compNode" presStyleCnt="0"/>
      <dgm:spPr/>
    </dgm:pt>
    <dgm:pt modelId="{A350574F-0316-4C25-8183-0C1BDE62D1D8}" type="pres">
      <dgm:prSet presAssocID="{C04D390D-B45A-43B5-9167-5D167B5A2A82}" presName="bgRect" presStyleLbl="bgShp" presStyleIdx="0" presStyleCnt="5"/>
      <dgm:spPr/>
    </dgm:pt>
    <dgm:pt modelId="{B7E5A814-3097-4B7C-8AAE-33129A67FFB7}" type="pres">
      <dgm:prSet presAssocID="{C04D390D-B45A-43B5-9167-5D167B5A2A8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BE26355-B203-46B4-83BA-28173D88B89D}" type="pres">
      <dgm:prSet presAssocID="{C04D390D-B45A-43B5-9167-5D167B5A2A82}" presName="spaceRect" presStyleCnt="0"/>
      <dgm:spPr/>
    </dgm:pt>
    <dgm:pt modelId="{9790D63F-889D-479A-A1C0-2FD0DC4F6D8C}" type="pres">
      <dgm:prSet presAssocID="{C04D390D-B45A-43B5-9167-5D167B5A2A82}" presName="parTx" presStyleLbl="revTx" presStyleIdx="0" presStyleCnt="5">
        <dgm:presLayoutVars>
          <dgm:chMax val="0"/>
          <dgm:chPref val="0"/>
        </dgm:presLayoutVars>
      </dgm:prSet>
      <dgm:spPr/>
    </dgm:pt>
    <dgm:pt modelId="{D05207CE-47E1-4A45-9834-CF11637875AF}" type="pres">
      <dgm:prSet presAssocID="{C9B512D4-7296-41FC-A5E2-A37D705B1333}" presName="sibTrans" presStyleCnt="0"/>
      <dgm:spPr/>
    </dgm:pt>
    <dgm:pt modelId="{8B047FBA-C378-4730-B8F6-C55DE74CF3C4}" type="pres">
      <dgm:prSet presAssocID="{9328408E-2FC6-443F-8DAC-EAA706B0E602}" presName="compNode" presStyleCnt="0"/>
      <dgm:spPr/>
    </dgm:pt>
    <dgm:pt modelId="{D1061232-060E-4156-9815-9046B04ABDDB}" type="pres">
      <dgm:prSet presAssocID="{9328408E-2FC6-443F-8DAC-EAA706B0E602}" presName="bgRect" presStyleLbl="bgShp" presStyleIdx="1" presStyleCnt="5"/>
      <dgm:spPr/>
    </dgm:pt>
    <dgm:pt modelId="{A4AF615B-3DDF-43C8-91C0-CC99935EE55A}" type="pres">
      <dgm:prSet presAssocID="{9328408E-2FC6-443F-8DAC-EAA706B0E60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5AD88835-029B-49F7-8EA2-E260789ECE95}" type="pres">
      <dgm:prSet presAssocID="{9328408E-2FC6-443F-8DAC-EAA706B0E602}" presName="spaceRect" presStyleCnt="0"/>
      <dgm:spPr/>
    </dgm:pt>
    <dgm:pt modelId="{45EF232C-34E8-4CDB-838F-D47A07079C89}" type="pres">
      <dgm:prSet presAssocID="{9328408E-2FC6-443F-8DAC-EAA706B0E602}" presName="parTx" presStyleLbl="revTx" presStyleIdx="1" presStyleCnt="5">
        <dgm:presLayoutVars>
          <dgm:chMax val="0"/>
          <dgm:chPref val="0"/>
        </dgm:presLayoutVars>
      </dgm:prSet>
      <dgm:spPr/>
    </dgm:pt>
    <dgm:pt modelId="{D189E5DC-E1F6-4CE8-BE9C-203EA4B3C00D}" type="pres">
      <dgm:prSet presAssocID="{993BA204-FE61-4E91-A986-AAD315466858}" presName="sibTrans" presStyleCnt="0"/>
      <dgm:spPr/>
    </dgm:pt>
    <dgm:pt modelId="{EEF0D226-8EB0-46F0-8981-63DABFE1B046}" type="pres">
      <dgm:prSet presAssocID="{E4C73E4F-44D4-40EC-8976-20E2715DA2A8}" presName="compNode" presStyleCnt="0"/>
      <dgm:spPr/>
    </dgm:pt>
    <dgm:pt modelId="{709D2E24-6659-4C40-B04C-B025A31F8427}" type="pres">
      <dgm:prSet presAssocID="{E4C73E4F-44D4-40EC-8976-20E2715DA2A8}" presName="bgRect" presStyleLbl="bgShp" presStyleIdx="2" presStyleCnt="5"/>
      <dgm:spPr/>
    </dgm:pt>
    <dgm:pt modelId="{0317C6FF-6919-4792-A807-2F44FB629976}" type="pres">
      <dgm:prSet presAssocID="{E4C73E4F-44D4-40EC-8976-20E2715DA2A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B87D74C-E14F-41A9-9381-D75EC840F71B}" type="pres">
      <dgm:prSet presAssocID="{E4C73E4F-44D4-40EC-8976-20E2715DA2A8}" presName="spaceRect" presStyleCnt="0"/>
      <dgm:spPr/>
    </dgm:pt>
    <dgm:pt modelId="{68328BB4-4043-45FD-85FD-E543F1A853FF}" type="pres">
      <dgm:prSet presAssocID="{E4C73E4F-44D4-40EC-8976-20E2715DA2A8}" presName="parTx" presStyleLbl="revTx" presStyleIdx="2" presStyleCnt="5">
        <dgm:presLayoutVars>
          <dgm:chMax val="0"/>
          <dgm:chPref val="0"/>
        </dgm:presLayoutVars>
      </dgm:prSet>
      <dgm:spPr/>
    </dgm:pt>
    <dgm:pt modelId="{64D85B2C-1A64-412B-BA4A-1B687D73001E}" type="pres">
      <dgm:prSet presAssocID="{CBB27EA9-46D2-41BC-90EA-5EFF25EE7F69}" presName="sibTrans" presStyleCnt="0"/>
      <dgm:spPr/>
    </dgm:pt>
    <dgm:pt modelId="{03C8223D-C335-4153-91DB-B31B27A2F0FD}" type="pres">
      <dgm:prSet presAssocID="{9C319630-BFF9-42C7-928E-46C9B98D0D99}" presName="compNode" presStyleCnt="0"/>
      <dgm:spPr/>
    </dgm:pt>
    <dgm:pt modelId="{8BDC5A32-29CB-4676-AFDB-3700E379E4C2}" type="pres">
      <dgm:prSet presAssocID="{9C319630-BFF9-42C7-928E-46C9B98D0D99}" presName="bgRect" presStyleLbl="bgShp" presStyleIdx="3" presStyleCnt="5"/>
      <dgm:spPr/>
    </dgm:pt>
    <dgm:pt modelId="{9B8BE150-3EAA-4C4C-A672-468092B6650C}" type="pres">
      <dgm:prSet presAssocID="{9C319630-BFF9-42C7-928E-46C9B98D0D9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2114304-66D8-4262-803F-2FFB189DD4F2}" type="pres">
      <dgm:prSet presAssocID="{9C319630-BFF9-42C7-928E-46C9B98D0D99}" presName="spaceRect" presStyleCnt="0"/>
      <dgm:spPr/>
    </dgm:pt>
    <dgm:pt modelId="{DEFD9570-44BB-49BE-9FFF-CC8D224E37A9}" type="pres">
      <dgm:prSet presAssocID="{9C319630-BFF9-42C7-928E-46C9B98D0D99}" presName="parTx" presStyleLbl="revTx" presStyleIdx="3" presStyleCnt="5">
        <dgm:presLayoutVars>
          <dgm:chMax val="0"/>
          <dgm:chPref val="0"/>
        </dgm:presLayoutVars>
      </dgm:prSet>
      <dgm:spPr/>
    </dgm:pt>
    <dgm:pt modelId="{598D1A1A-F592-4216-9A01-10CBF1B20587}" type="pres">
      <dgm:prSet presAssocID="{CEF2291F-FB0F-44D0-939A-54A5149967EA}" presName="sibTrans" presStyleCnt="0"/>
      <dgm:spPr/>
    </dgm:pt>
    <dgm:pt modelId="{01731074-2E73-46C9-B34A-BA80345D3334}" type="pres">
      <dgm:prSet presAssocID="{17E003DC-C5FB-495C-A68F-BEF7D2727EE0}" presName="compNode" presStyleCnt="0"/>
      <dgm:spPr/>
    </dgm:pt>
    <dgm:pt modelId="{9047C1D0-3C6E-4344-9E00-71C50A9ED0D5}" type="pres">
      <dgm:prSet presAssocID="{17E003DC-C5FB-495C-A68F-BEF7D2727EE0}" presName="bgRect" presStyleLbl="bgShp" presStyleIdx="4" presStyleCnt="5"/>
      <dgm:spPr/>
    </dgm:pt>
    <dgm:pt modelId="{23B6B3AB-963D-46EC-B93E-E0B46A94659A}" type="pres">
      <dgm:prSet presAssocID="{17E003DC-C5FB-495C-A68F-BEF7D2727EE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Face with No Fill"/>
        </a:ext>
      </dgm:extLst>
    </dgm:pt>
    <dgm:pt modelId="{3BA0B7FE-86AF-498E-BAA8-FD7D5A59DC3C}" type="pres">
      <dgm:prSet presAssocID="{17E003DC-C5FB-495C-A68F-BEF7D2727EE0}" presName="spaceRect" presStyleCnt="0"/>
      <dgm:spPr/>
    </dgm:pt>
    <dgm:pt modelId="{80D1D9E6-FF3F-4C4E-831E-A9EAA19CB64A}" type="pres">
      <dgm:prSet presAssocID="{17E003DC-C5FB-495C-A68F-BEF7D2727EE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8A2BC13-0B55-43F8-8C25-17F10A793B9D}" srcId="{0CAB6B40-1C3F-4DAB-8A9B-679E82AFE9E8}" destId="{9C319630-BFF9-42C7-928E-46C9B98D0D99}" srcOrd="3" destOrd="0" parTransId="{1DC22B3D-35D9-479A-A38E-CDEB9CCE183F}" sibTransId="{CEF2291F-FB0F-44D0-939A-54A5149967EA}"/>
    <dgm:cxn modelId="{F33D052B-C3B6-4789-A05D-A404C142343D}" type="presOf" srcId="{C04D390D-B45A-43B5-9167-5D167B5A2A82}" destId="{9790D63F-889D-479A-A1C0-2FD0DC4F6D8C}" srcOrd="0" destOrd="0" presId="urn:microsoft.com/office/officeart/2018/2/layout/IconVerticalSolidList"/>
    <dgm:cxn modelId="{82DD185D-43CC-45E1-B154-1F4388D0F0BA}" srcId="{0CAB6B40-1C3F-4DAB-8A9B-679E82AFE9E8}" destId="{17E003DC-C5FB-495C-A68F-BEF7D2727EE0}" srcOrd="4" destOrd="0" parTransId="{081908CB-71EE-4F2E-9FF3-681041E8BBF5}" sibTransId="{268B3183-5880-4A93-B008-654EF4B9EDF9}"/>
    <dgm:cxn modelId="{C556D444-287F-4858-AE00-3A9A181B549B}" type="presOf" srcId="{0CAB6B40-1C3F-4DAB-8A9B-679E82AFE9E8}" destId="{107EBDF7-9249-490A-ADB0-478BCD215A7C}" srcOrd="0" destOrd="0" presId="urn:microsoft.com/office/officeart/2018/2/layout/IconVerticalSolidList"/>
    <dgm:cxn modelId="{45782086-81B3-4B74-AD42-691365DA35F9}" srcId="{0CAB6B40-1C3F-4DAB-8A9B-679E82AFE9E8}" destId="{9328408E-2FC6-443F-8DAC-EAA706B0E602}" srcOrd="1" destOrd="0" parTransId="{86F771C2-6B4C-4F58-889A-81FBA03A8F84}" sibTransId="{993BA204-FE61-4E91-A986-AAD315466858}"/>
    <dgm:cxn modelId="{17883C98-ABBB-403D-8E4F-F6FAD170ED8D}" srcId="{0CAB6B40-1C3F-4DAB-8A9B-679E82AFE9E8}" destId="{E4C73E4F-44D4-40EC-8976-20E2715DA2A8}" srcOrd="2" destOrd="0" parTransId="{F33D4E3B-7D07-4002-91BF-B1715CA1C457}" sibTransId="{CBB27EA9-46D2-41BC-90EA-5EFF25EE7F69}"/>
    <dgm:cxn modelId="{BFE9C8A7-CECE-469E-BB52-ACC338C01A03}" type="presOf" srcId="{17E003DC-C5FB-495C-A68F-BEF7D2727EE0}" destId="{80D1D9E6-FF3F-4C4E-831E-A9EAA19CB64A}" srcOrd="0" destOrd="0" presId="urn:microsoft.com/office/officeart/2018/2/layout/IconVerticalSolidList"/>
    <dgm:cxn modelId="{69C7E1AD-36C2-4B50-9CC3-4DE0ECDE27C6}" type="presOf" srcId="{9328408E-2FC6-443F-8DAC-EAA706B0E602}" destId="{45EF232C-34E8-4CDB-838F-D47A07079C89}" srcOrd="0" destOrd="0" presId="urn:microsoft.com/office/officeart/2018/2/layout/IconVerticalSolidList"/>
    <dgm:cxn modelId="{5C067ABE-F895-4E42-98FF-369B6E1E131A}" type="presOf" srcId="{9C319630-BFF9-42C7-928E-46C9B98D0D99}" destId="{DEFD9570-44BB-49BE-9FFF-CC8D224E37A9}" srcOrd="0" destOrd="0" presId="urn:microsoft.com/office/officeart/2018/2/layout/IconVerticalSolidList"/>
    <dgm:cxn modelId="{86FA87D7-1D59-4AED-9AE3-9BF9F8B6970A}" type="presOf" srcId="{E4C73E4F-44D4-40EC-8976-20E2715DA2A8}" destId="{68328BB4-4043-45FD-85FD-E543F1A853FF}" srcOrd="0" destOrd="0" presId="urn:microsoft.com/office/officeart/2018/2/layout/IconVerticalSolidList"/>
    <dgm:cxn modelId="{946521E8-7A56-4C3B-BC2A-F180ED46F1F1}" srcId="{0CAB6B40-1C3F-4DAB-8A9B-679E82AFE9E8}" destId="{C04D390D-B45A-43B5-9167-5D167B5A2A82}" srcOrd="0" destOrd="0" parTransId="{80543795-4BB2-4D16-B732-543A4018FBAC}" sibTransId="{C9B512D4-7296-41FC-A5E2-A37D705B1333}"/>
    <dgm:cxn modelId="{1BF3D30A-7CB1-43BB-9450-64F7D446C1FD}" type="presParOf" srcId="{107EBDF7-9249-490A-ADB0-478BCD215A7C}" destId="{E5520339-6BA5-464C-83F6-FFE9DABBA412}" srcOrd="0" destOrd="0" presId="urn:microsoft.com/office/officeart/2018/2/layout/IconVerticalSolidList"/>
    <dgm:cxn modelId="{9A14BB90-443F-4219-9604-70236062A373}" type="presParOf" srcId="{E5520339-6BA5-464C-83F6-FFE9DABBA412}" destId="{A350574F-0316-4C25-8183-0C1BDE62D1D8}" srcOrd="0" destOrd="0" presId="urn:microsoft.com/office/officeart/2018/2/layout/IconVerticalSolidList"/>
    <dgm:cxn modelId="{40AAC8DF-B65A-4437-8F87-7197F5C6130E}" type="presParOf" srcId="{E5520339-6BA5-464C-83F6-FFE9DABBA412}" destId="{B7E5A814-3097-4B7C-8AAE-33129A67FFB7}" srcOrd="1" destOrd="0" presId="urn:microsoft.com/office/officeart/2018/2/layout/IconVerticalSolidList"/>
    <dgm:cxn modelId="{8A55C4E9-D41A-4EC2-9C36-DA68DB6E4EB8}" type="presParOf" srcId="{E5520339-6BA5-464C-83F6-FFE9DABBA412}" destId="{6BE26355-B203-46B4-83BA-28173D88B89D}" srcOrd="2" destOrd="0" presId="urn:microsoft.com/office/officeart/2018/2/layout/IconVerticalSolidList"/>
    <dgm:cxn modelId="{081904C5-D417-4B80-87BE-2E2E9A673B0C}" type="presParOf" srcId="{E5520339-6BA5-464C-83F6-FFE9DABBA412}" destId="{9790D63F-889D-479A-A1C0-2FD0DC4F6D8C}" srcOrd="3" destOrd="0" presId="urn:microsoft.com/office/officeart/2018/2/layout/IconVerticalSolidList"/>
    <dgm:cxn modelId="{8BCB10A9-F3CB-40B6-93F8-726891BE09A0}" type="presParOf" srcId="{107EBDF7-9249-490A-ADB0-478BCD215A7C}" destId="{D05207CE-47E1-4A45-9834-CF11637875AF}" srcOrd="1" destOrd="0" presId="urn:microsoft.com/office/officeart/2018/2/layout/IconVerticalSolidList"/>
    <dgm:cxn modelId="{59D35F2B-94DB-4B75-876E-596F4D870530}" type="presParOf" srcId="{107EBDF7-9249-490A-ADB0-478BCD215A7C}" destId="{8B047FBA-C378-4730-B8F6-C55DE74CF3C4}" srcOrd="2" destOrd="0" presId="urn:microsoft.com/office/officeart/2018/2/layout/IconVerticalSolidList"/>
    <dgm:cxn modelId="{3ADFFB14-E741-4119-8DD8-34FD8850560A}" type="presParOf" srcId="{8B047FBA-C378-4730-B8F6-C55DE74CF3C4}" destId="{D1061232-060E-4156-9815-9046B04ABDDB}" srcOrd="0" destOrd="0" presId="urn:microsoft.com/office/officeart/2018/2/layout/IconVerticalSolidList"/>
    <dgm:cxn modelId="{42BDAD2A-E214-4571-BC8F-B92B1F18B336}" type="presParOf" srcId="{8B047FBA-C378-4730-B8F6-C55DE74CF3C4}" destId="{A4AF615B-3DDF-43C8-91C0-CC99935EE55A}" srcOrd="1" destOrd="0" presId="urn:microsoft.com/office/officeart/2018/2/layout/IconVerticalSolidList"/>
    <dgm:cxn modelId="{20285589-F598-4061-991F-5DE67CBAB8D4}" type="presParOf" srcId="{8B047FBA-C378-4730-B8F6-C55DE74CF3C4}" destId="{5AD88835-029B-49F7-8EA2-E260789ECE95}" srcOrd="2" destOrd="0" presId="urn:microsoft.com/office/officeart/2018/2/layout/IconVerticalSolidList"/>
    <dgm:cxn modelId="{F2A4F7DA-C041-4F68-8B4F-AD63351565F4}" type="presParOf" srcId="{8B047FBA-C378-4730-B8F6-C55DE74CF3C4}" destId="{45EF232C-34E8-4CDB-838F-D47A07079C89}" srcOrd="3" destOrd="0" presId="urn:microsoft.com/office/officeart/2018/2/layout/IconVerticalSolidList"/>
    <dgm:cxn modelId="{BBBAC623-5924-4D95-9C60-0FB853636A9F}" type="presParOf" srcId="{107EBDF7-9249-490A-ADB0-478BCD215A7C}" destId="{D189E5DC-E1F6-4CE8-BE9C-203EA4B3C00D}" srcOrd="3" destOrd="0" presId="urn:microsoft.com/office/officeart/2018/2/layout/IconVerticalSolidList"/>
    <dgm:cxn modelId="{783C8968-DB5A-4354-92E2-5A1734EED34A}" type="presParOf" srcId="{107EBDF7-9249-490A-ADB0-478BCD215A7C}" destId="{EEF0D226-8EB0-46F0-8981-63DABFE1B046}" srcOrd="4" destOrd="0" presId="urn:microsoft.com/office/officeart/2018/2/layout/IconVerticalSolidList"/>
    <dgm:cxn modelId="{ED376D82-C79F-4865-9DA8-CD77E28F249F}" type="presParOf" srcId="{EEF0D226-8EB0-46F0-8981-63DABFE1B046}" destId="{709D2E24-6659-4C40-B04C-B025A31F8427}" srcOrd="0" destOrd="0" presId="urn:microsoft.com/office/officeart/2018/2/layout/IconVerticalSolidList"/>
    <dgm:cxn modelId="{2DAF3457-C7F1-441A-A514-740E81593B48}" type="presParOf" srcId="{EEF0D226-8EB0-46F0-8981-63DABFE1B046}" destId="{0317C6FF-6919-4792-A807-2F44FB629976}" srcOrd="1" destOrd="0" presId="urn:microsoft.com/office/officeart/2018/2/layout/IconVerticalSolidList"/>
    <dgm:cxn modelId="{FFCEEA80-A8B4-40FD-B10A-7B0A5017553F}" type="presParOf" srcId="{EEF0D226-8EB0-46F0-8981-63DABFE1B046}" destId="{EB87D74C-E14F-41A9-9381-D75EC840F71B}" srcOrd="2" destOrd="0" presId="urn:microsoft.com/office/officeart/2018/2/layout/IconVerticalSolidList"/>
    <dgm:cxn modelId="{F541B621-2033-4EBF-AC88-3C3E09CB9E6E}" type="presParOf" srcId="{EEF0D226-8EB0-46F0-8981-63DABFE1B046}" destId="{68328BB4-4043-45FD-85FD-E543F1A853FF}" srcOrd="3" destOrd="0" presId="urn:microsoft.com/office/officeart/2018/2/layout/IconVerticalSolidList"/>
    <dgm:cxn modelId="{D095D699-E5D5-4785-9F75-89C3E9A21F2F}" type="presParOf" srcId="{107EBDF7-9249-490A-ADB0-478BCD215A7C}" destId="{64D85B2C-1A64-412B-BA4A-1B687D73001E}" srcOrd="5" destOrd="0" presId="urn:microsoft.com/office/officeart/2018/2/layout/IconVerticalSolidList"/>
    <dgm:cxn modelId="{A7C2C3C6-0DEB-41D3-8D72-CE0DC62F531D}" type="presParOf" srcId="{107EBDF7-9249-490A-ADB0-478BCD215A7C}" destId="{03C8223D-C335-4153-91DB-B31B27A2F0FD}" srcOrd="6" destOrd="0" presId="urn:microsoft.com/office/officeart/2018/2/layout/IconVerticalSolidList"/>
    <dgm:cxn modelId="{B8C024B8-DFFC-4ECD-B288-5328FAA7FBA1}" type="presParOf" srcId="{03C8223D-C335-4153-91DB-B31B27A2F0FD}" destId="{8BDC5A32-29CB-4676-AFDB-3700E379E4C2}" srcOrd="0" destOrd="0" presId="urn:microsoft.com/office/officeart/2018/2/layout/IconVerticalSolidList"/>
    <dgm:cxn modelId="{0B10DF14-A4F4-4946-94BA-1628E1134456}" type="presParOf" srcId="{03C8223D-C335-4153-91DB-B31B27A2F0FD}" destId="{9B8BE150-3EAA-4C4C-A672-468092B6650C}" srcOrd="1" destOrd="0" presId="urn:microsoft.com/office/officeart/2018/2/layout/IconVerticalSolidList"/>
    <dgm:cxn modelId="{2210B343-F6D7-4184-A752-D18A43FF153C}" type="presParOf" srcId="{03C8223D-C335-4153-91DB-B31B27A2F0FD}" destId="{F2114304-66D8-4262-803F-2FFB189DD4F2}" srcOrd="2" destOrd="0" presId="urn:microsoft.com/office/officeart/2018/2/layout/IconVerticalSolidList"/>
    <dgm:cxn modelId="{CE13CBC9-E2BC-419A-A617-777A9EE03F5B}" type="presParOf" srcId="{03C8223D-C335-4153-91DB-B31B27A2F0FD}" destId="{DEFD9570-44BB-49BE-9FFF-CC8D224E37A9}" srcOrd="3" destOrd="0" presId="urn:microsoft.com/office/officeart/2018/2/layout/IconVerticalSolidList"/>
    <dgm:cxn modelId="{F88C42DF-F09D-4592-BA88-B9907D80796D}" type="presParOf" srcId="{107EBDF7-9249-490A-ADB0-478BCD215A7C}" destId="{598D1A1A-F592-4216-9A01-10CBF1B20587}" srcOrd="7" destOrd="0" presId="urn:microsoft.com/office/officeart/2018/2/layout/IconVerticalSolidList"/>
    <dgm:cxn modelId="{9FFE4C46-B263-406B-A905-67140AD7BFBA}" type="presParOf" srcId="{107EBDF7-9249-490A-ADB0-478BCD215A7C}" destId="{01731074-2E73-46C9-B34A-BA80345D3334}" srcOrd="8" destOrd="0" presId="urn:microsoft.com/office/officeart/2018/2/layout/IconVerticalSolidList"/>
    <dgm:cxn modelId="{F34FBF44-FFA5-447A-9DA6-29A3F11AA92A}" type="presParOf" srcId="{01731074-2E73-46C9-B34A-BA80345D3334}" destId="{9047C1D0-3C6E-4344-9E00-71C50A9ED0D5}" srcOrd="0" destOrd="0" presId="urn:microsoft.com/office/officeart/2018/2/layout/IconVerticalSolidList"/>
    <dgm:cxn modelId="{EA928C76-54F3-4EDE-A2E6-6C17ADA39D8C}" type="presParOf" srcId="{01731074-2E73-46C9-B34A-BA80345D3334}" destId="{23B6B3AB-963D-46EC-B93E-E0B46A94659A}" srcOrd="1" destOrd="0" presId="urn:microsoft.com/office/officeart/2018/2/layout/IconVerticalSolidList"/>
    <dgm:cxn modelId="{C45DB495-5215-47A9-B144-0E77A47BDB31}" type="presParOf" srcId="{01731074-2E73-46C9-B34A-BA80345D3334}" destId="{3BA0B7FE-86AF-498E-BAA8-FD7D5A59DC3C}" srcOrd="2" destOrd="0" presId="urn:microsoft.com/office/officeart/2018/2/layout/IconVerticalSolidList"/>
    <dgm:cxn modelId="{723FBD7D-7BFB-4623-80DB-E3B3B08D39CD}" type="presParOf" srcId="{01731074-2E73-46C9-B34A-BA80345D3334}" destId="{80D1D9E6-FF3F-4C4E-831E-A9EAA19CB6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F1EB86D-1F10-4023-8FA5-606A9ABB576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F967D3D-7C6E-4854-853B-A7DE1B34E2BC}">
      <dgm:prSet/>
      <dgm:spPr/>
      <dgm:t>
        <a:bodyPr/>
        <a:lstStyle/>
        <a:p>
          <a:r>
            <a:rPr lang="en-US" baseline="0"/>
            <a:t>So you've decided to change the community.</a:t>
          </a:r>
          <a:endParaRPr lang="en-US"/>
        </a:p>
      </dgm:t>
    </dgm:pt>
    <dgm:pt modelId="{81B38961-540A-47BA-A352-E33F557F12CC}" type="parTrans" cxnId="{4547F280-09A3-4DE2-93FC-E86EEAB5C8B5}">
      <dgm:prSet/>
      <dgm:spPr/>
      <dgm:t>
        <a:bodyPr/>
        <a:lstStyle/>
        <a:p>
          <a:endParaRPr lang="en-US"/>
        </a:p>
      </dgm:t>
    </dgm:pt>
    <dgm:pt modelId="{7842E31A-CB0B-449D-AFF9-14ECDA2357A1}" type="sibTrans" cxnId="{4547F280-09A3-4DE2-93FC-E86EEAB5C8B5}">
      <dgm:prSet/>
      <dgm:spPr/>
      <dgm:t>
        <a:bodyPr/>
        <a:lstStyle/>
        <a:p>
          <a:endParaRPr lang="en-US"/>
        </a:p>
      </dgm:t>
    </dgm:pt>
    <dgm:pt modelId="{C46EAE28-BB77-48CB-883E-6D6EE08B13D8}">
      <dgm:prSet/>
      <dgm:spPr/>
      <dgm:t>
        <a:bodyPr/>
        <a:lstStyle/>
        <a:p>
          <a:r>
            <a:rPr lang="en-US" baseline="0"/>
            <a:t>How can this start?</a:t>
          </a:r>
          <a:endParaRPr lang="en-US"/>
        </a:p>
      </dgm:t>
    </dgm:pt>
    <dgm:pt modelId="{3E8BD3A7-E772-450A-B746-22B47FD9CE97}" type="parTrans" cxnId="{867E393C-3397-46FC-9D31-E58CBEA88503}">
      <dgm:prSet/>
      <dgm:spPr/>
      <dgm:t>
        <a:bodyPr/>
        <a:lstStyle/>
        <a:p>
          <a:endParaRPr lang="en-US"/>
        </a:p>
      </dgm:t>
    </dgm:pt>
    <dgm:pt modelId="{4A32ACB8-C2EE-41FE-955D-CAD6D5CFE57A}" type="sibTrans" cxnId="{867E393C-3397-46FC-9D31-E58CBEA88503}">
      <dgm:prSet/>
      <dgm:spPr/>
      <dgm:t>
        <a:bodyPr/>
        <a:lstStyle/>
        <a:p>
          <a:endParaRPr lang="en-US"/>
        </a:p>
      </dgm:t>
    </dgm:pt>
    <dgm:pt modelId="{A7E022BF-450D-4F0F-A773-F23C15B75AAC}">
      <dgm:prSet/>
      <dgm:spPr/>
      <dgm:t>
        <a:bodyPr/>
        <a:lstStyle/>
        <a:p>
          <a:r>
            <a:rPr lang="en-US" baseline="0"/>
            <a:t>What is needed?</a:t>
          </a:r>
          <a:endParaRPr lang="en-US"/>
        </a:p>
      </dgm:t>
    </dgm:pt>
    <dgm:pt modelId="{E25FFB6B-83E7-42F5-B932-F4E7B9D070F4}" type="parTrans" cxnId="{D1F8D9F2-E664-4DF9-A989-25E51806512C}">
      <dgm:prSet/>
      <dgm:spPr/>
      <dgm:t>
        <a:bodyPr/>
        <a:lstStyle/>
        <a:p>
          <a:endParaRPr lang="en-US"/>
        </a:p>
      </dgm:t>
    </dgm:pt>
    <dgm:pt modelId="{1494CBD8-4FD3-4ADB-AB31-2C4843C42B6F}" type="sibTrans" cxnId="{D1F8D9F2-E664-4DF9-A989-25E51806512C}">
      <dgm:prSet/>
      <dgm:spPr/>
      <dgm:t>
        <a:bodyPr/>
        <a:lstStyle/>
        <a:p>
          <a:endParaRPr lang="en-US"/>
        </a:p>
      </dgm:t>
    </dgm:pt>
    <dgm:pt modelId="{6BDDB795-CCE8-40FA-B4B1-E4E17CA6C7C5}" type="pres">
      <dgm:prSet presAssocID="{0F1EB86D-1F10-4023-8FA5-606A9ABB5765}" presName="linear" presStyleCnt="0">
        <dgm:presLayoutVars>
          <dgm:animLvl val="lvl"/>
          <dgm:resizeHandles val="exact"/>
        </dgm:presLayoutVars>
      </dgm:prSet>
      <dgm:spPr/>
    </dgm:pt>
    <dgm:pt modelId="{20A630A8-C4EF-41F1-864E-395770CD8E99}" type="pres">
      <dgm:prSet presAssocID="{4F967D3D-7C6E-4854-853B-A7DE1B34E2B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C7E0148-0208-436B-AEE4-B10EC7F719D6}" type="pres">
      <dgm:prSet presAssocID="{7842E31A-CB0B-449D-AFF9-14ECDA2357A1}" presName="spacer" presStyleCnt="0"/>
      <dgm:spPr/>
    </dgm:pt>
    <dgm:pt modelId="{8DB52B9C-9FEF-4686-A6B3-0BA8B9B50EAE}" type="pres">
      <dgm:prSet presAssocID="{C46EAE28-BB77-48CB-883E-6D6EE08B13D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372F9F2-24DA-4A36-8C7F-C62BD23944D8}" type="pres">
      <dgm:prSet presAssocID="{4A32ACB8-C2EE-41FE-955D-CAD6D5CFE57A}" presName="spacer" presStyleCnt="0"/>
      <dgm:spPr/>
    </dgm:pt>
    <dgm:pt modelId="{7B12B3A1-A482-4DF1-982A-3768AEC9C829}" type="pres">
      <dgm:prSet presAssocID="{A7E022BF-450D-4F0F-A773-F23C15B75AA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67E393C-3397-46FC-9D31-E58CBEA88503}" srcId="{0F1EB86D-1F10-4023-8FA5-606A9ABB5765}" destId="{C46EAE28-BB77-48CB-883E-6D6EE08B13D8}" srcOrd="1" destOrd="0" parTransId="{3E8BD3A7-E772-450A-B746-22B47FD9CE97}" sibTransId="{4A32ACB8-C2EE-41FE-955D-CAD6D5CFE57A}"/>
    <dgm:cxn modelId="{78DDB25E-02AC-40CD-96AA-D53C7EE36621}" type="presOf" srcId="{4F967D3D-7C6E-4854-853B-A7DE1B34E2BC}" destId="{20A630A8-C4EF-41F1-864E-395770CD8E99}" srcOrd="0" destOrd="0" presId="urn:microsoft.com/office/officeart/2005/8/layout/vList2"/>
    <dgm:cxn modelId="{9FC10645-BD0A-427E-AE02-0EE72B13B23A}" type="presOf" srcId="{A7E022BF-450D-4F0F-A773-F23C15B75AAC}" destId="{7B12B3A1-A482-4DF1-982A-3768AEC9C829}" srcOrd="0" destOrd="0" presId="urn:microsoft.com/office/officeart/2005/8/layout/vList2"/>
    <dgm:cxn modelId="{4547F280-09A3-4DE2-93FC-E86EEAB5C8B5}" srcId="{0F1EB86D-1F10-4023-8FA5-606A9ABB5765}" destId="{4F967D3D-7C6E-4854-853B-A7DE1B34E2BC}" srcOrd="0" destOrd="0" parTransId="{81B38961-540A-47BA-A352-E33F557F12CC}" sibTransId="{7842E31A-CB0B-449D-AFF9-14ECDA2357A1}"/>
    <dgm:cxn modelId="{BAF9F8B4-7F9F-4352-83CA-340DB1ECBE1F}" type="presOf" srcId="{0F1EB86D-1F10-4023-8FA5-606A9ABB5765}" destId="{6BDDB795-CCE8-40FA-B4B1-E4E17CA6C7C5}" srcOrd="0" destOrd="0" presId="urn:microsoft.com/office/officeart/2005/8/layout/vList2"/>
    <dgm:cxn modelId="{E5C2DCC5-8C86-457D-91EF-F57C8DCD2851}" type="presOf" srcId="{C46EAE28-BB77-48CB-883E-6D6EE08B13D8}" destId="{8DB52B9C-9FEF-4686-A6B3-0BA8B9B50EAE}" srcOrd="0" destOrd="0" presId="urn:microsoft.com/office/officeart/2005/8/layout/vList2"/>
    <dgm:cxn modelId="{D1F8D9F2-E664-4DF9-A989-25E51806512C}" srcId="{0F1EB86D-1F10-4023-8FA5-606A9ABB5765}" destId="{A7E022BF-450D-4F0F-A773-F23C15B75AAC}" srcOrd="2" destOrd="0" parTransId="{E25FFB6B-83E7-42F5-B932-F4E7B9D070F4}" sibTransId="{1494CBD8-4FD3-4ADB-AB31-2C4843C42B6F}"/>
    <dgm:cxn modelId="{CAF63119-CD00-4EB3-8F48-5733170CE634}" type="presParOf" srcId="{6BDDB795-CCE8-40FA-B4B1-E4E17CA6C7C5}" destId="{20A630A8-C4EF-41F1-864E-395770CD8E99}" srcOrd="0" destOrd="0" presId="urn:microsoft.com/office/officeart/2005/8/layout/vList2"/>
    <dgm:cxn modelId="{6A87FCC1-2A7D-4C2D-9E02-E880B7524E6E}" type="presParOf" srcId="{6BDDB795-CCE8-40FA-B4B1-E4E17CA6C7C5}" destId="{3C7E0148-0208-436B-AEE4-B10EC7F719D6}" srcOrd="1" destOrd="0" presId="urn:microsoft.com/office/officeart/2005/8/layout/vList2"/>
    <dgm:cxn modelId="{6792D31E-AD7C-42E6-BE5F-414A2DB9DB11}" type="presParOf" srcId="{6BDDB795-CCE8-40FA-B4B1-E4E17CA6C7C5}" destId="{8DB52B9C-9FEF-4686-A6B3-0BA8B9B50EAE}" srcOrd="2" destOrd="0" presId="urn:microsoft.com/office/officeart/2005/8/layout/vList2"/>
    <dgm:cxn modelId="{8D1AFC3B-33E6-416B-B715-268183CF9F92}" type="presParOf" srcId="{6BDDB795-CCE8-40FA-B4B1-E4E17CA6C7C5}" destId="{9372F9F2-24DA-4A36-8C7F-C62BD23944D8}" srcOrd="3" destOrd="0" presId="urn:microsoft.com/office/officeart/2005/8/layout/vList2"/>
    <dgm:cxn modelId="{B7CB96B7-4F48-477D-954A-C0170E18B012}" type="presParOf" srcId="{6BDDB795-CCE8-40FA-B4B1-E4E17CA6C7C5}" destId="{7B12B3A1-A482-4DF1-982A-3768AEC9C82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DCB11E-1BD9-407E-B391-FAF5091DD2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60219E3-F3B0-42EB-8B90-CC8FAC392F4C}">
      <dgm:prSet/>
      <dgm:spPr/>
      <dgm:t>
        <a:bodyPr/>
        <a:lstStyle/>
        <a:p>
          <a:r>
            <a:rPr lang="en-US"/>
            <a:t>Health promotion</a:t>
          </a:r>
        </a:p>
      </dgm:t>
    </dgm:pt>
    <dgm:pt modelId="{79C11375-3BEA-4A7F-B82C-AF3959D48B95}" type="parTrans" cxnId="{4A1A9C6E-4A14-46A9-A1A2-B8A8D6D83ED0}">
      <dgm:prSet/>
      <dgm:spPr/>
      <dgm:t>
        <a:bodyPr/>
        <a:lstStyle/>
        <a:p>
          <a:endParaRPr lang="en-US"/>
        </a:p>
      </dgm:t>
    </dgm:pt>
    <dgm:pt modelId="{DDB0C2F4-29E4-4937-A32C-3C2D12C8914C}" type="sibTrans" cxnId="{4A1A9C6E-4A14-46A9-A1A2-B8A8D6D83ED0}">
      <dgm:prSet/>
      <dgm:spPr/>
      <dgm:t>
        <a:bodyPr/>
        <a:lstStyle/>
        <a:p>
          <a:endParaRPr lang="en-US"/>
        </a:p>
      </dgm:t>
    </dgm:pt>
    <dgm:pt modelId="{07906888-47B9-4F2E-BB73-05496A4DAA62}">
      <dgm:prSet/>
      <dgm:spPr/>
      <dgm:t>
        <a:bodyPr/>
        <a:lstStyle/>
        <a:p>
          <a:r>
            <a:rPr lang="en-US"/>
            <a:t>Improving safety</a:t>
          </a:r>
        </a:p>
      </dgm:t>
    </dgm:pt>
    <dgm:pt modelId="{B0389F9D-C2C3-4BB4-8A3D-619143E6AEB1}" type="parTrans" cxnId="{32F466DD-ADBD-4B55-B3F9-AB2288A05874}">
      <dgm:prSet/>
      <dgm:spPr/>
      <dgm:t>
        <a:bodyPr/>
        <a:lstStyle/>
        <a:p>
          <a:endParaRPr lang="en-US"/>
        </a:p>
      </dgm:t>
    </dgm:pt>
    <dgm:pt modelId="{096C0800-7FBE-4F30-8430-93B55EDA03CE}" type="sibTrans" cxnId="{32F466DD-ADBD-4B55-B3F9-AB2288A05874}">
      <dgm:prSet/>
      <dgm:spPr/>
      <dgm:t>
        <a:bodyPr/>
        <a:lstStyle/>
        <a:p>
          <a:endParaRPr lang="en-US"/>
        </a:p>
      </dgm:t>
    </dgm:pt>
    <dgm:pt modelId="{9F3DD7F4-456F-4FC1-BCC2-E946EA5C11A6}">
      <dgm:prSet/>
      <dgm:spPr/>
      <dgm:t>
        <a:bodyPr/>
        <a:lstStyle/>
        <a:p>
          <a:r>
            <a:rPr lang="en-US"/>
            <a:t>Enhancing socialisation</a:t>
          </a:r>
        </a:p>
      </dgm:t>
    </dgm:pt>
    <dgm:pt modelId="{24CE115E-D210-4997-BB0E-F4F9A41D40D1}" type="parTrans" cxnId="{81698655-5F9C-4B66-86CC-A4F5F5871AE4}">
      <dgm:prSet/>
      <dgm:spPr/>
      <dgm:t>
        <a:bodyPr/>
        <a:lstStyle/>
        <a:p>
          <a:endParaRPr lang="en-US"/>
        </a:p>
      </dgm:t>
    </dgm:pt>
    <dgm:pt modelId="{F05C9AC1-DC91-414A-B40E-F62220CB3496}" type="sibTrans" cxnId="{81698655-5F9C-4B66-86CC-A4F5F5871AE4}">
      <dgm:prSet/>
      <dgm:spPr/>
      <dgm:t>
        <a:bodyPr/>
        <a:lstStyle/>
        <a:p>
          <a:endParaRPr lang="en-US"/>
        </a:p>
      </dgm:t>
    </dgm:pt>
    <dgm:pt modelId="{7E3EFB8A-F3B2-44E0-90AC-2A1053597886}">
      <dgm:prSet/>
      <dgm:spPr/>
      <dgm:t>
        <a:bodyPr/>
        <a:lstStyle/>
        <a:p>
          <a:r>
            <a:rPr lang="en-US"/>
            <a:t>Enhancing cultural pursuits</a:t>
          </a:r>
        </a:p>
      </dgm:t>
    </dgm:pt>
    <dgm:pt modelId="{3D4CC382-0BEE-4CFD-B060-15B02F2DD9EF}" type="parTrans" cxnId="{3C7B030A-3A05-4033-989A-FD253C076FC0}">
      <dgm:prSet/>
      <dgm:spPr/>
      <dgm:t>
        <a:bodyPr/>
        <a:lstStyle/>
        <a:p>
          <a:endParaRPr lang="en-US"/>
        </a:p>
      </dgm:t>
    </dgm:pt>
    <dgm:pt modelId="{AACD67F7-B5E2-4321-AD8D-21F16E7AFD15}" type="sibTrans" cxnId="{3C7B030A-3A05-4033-989A-FD253C076FC0}">
      <dgm:prSet/>
      <dgm:spPr/>
      <dgm:t>
        <a:bodyPr/>
        <a:lstStyle/>
        <a:p>
          <a:endParaRPr lang="en-US"/>
        </a:p>
      </dgm:t>
    </dgm:pt>
    <dgm:pt modelId="{5F08F85D-1206-4356-83AB-FF99DD2583E4}">
      <dgm:prSet/>
      <dgm:spPr/>
      <dgm:t>
        <a:bodyPr/>
        <a:lstStyle/>
        <a:p>
          <a:r>
            <a:rPr lang="en-US"/>
            <a:t>Accessing education</a:t>
          </a:r>
        </a:p>
      </dgm:t>
    </dgm:pt>
    <dgm:pt modelId="{B536FF66-851F-4874-8E9C-0A24F3995F5B}" type="parTrans" cxnId="{85F24BF9-6264-46D2-9907-C68C0642E152}">
      <dgm:prSet/>
      <dgm:spPr/>
      <dgm:t>
        <a:bodyPr/>
        <a:lstStyle/>
        <a:p>
          <a:endParaRPr lang="en-US"/>
        </a:p>
      </dgm:t>
    </dgm:pt>
    <dgm:pt modelId="{99FA2EC0-5B2F-4692-8A31-0B2DF1325EC9}" type="sibTrans" cxnId="{85F24BF9-6264-46D2-9907-C68C0642E152}">
      <dgm:prSet/>
      <dgm:spPr/>
      <dgm:t>
        <a:bodyPr/>
        <a:lstStyle/>
        <a:p>
          <a:endParaRPr lang="en-US"/>
        </a:p>
      </dgm:t>
    </dgm:pt>
    <dgm:pt modelId="{DEC3D7A6-5948-4CCA-B1F0-D20300EBCBE7}">
      <dgm:prSet/>
      <dgm:spPr/>
      <dgm:t>
        <a:bodyPr/>
        <a:lstStyle/>
        <a:p>
          <a:r>
            <a:rPr lang="en-US"/>
            <a:t>Boosting local economy</a:t>
          </a:r>
        </a:p>
      </dgm:t>
    </dgm:pt>
    <dgm:pt modelId="{A8D6CCC9-750C-488E-83B4-23AE3F6CD62C}" type="parTrans" cxnId="{3253EB5C-1FA5-4EAD-82C6-7C616202AF12}">
      <dgm:prSet/>
      <dgm:spPr/>
      <dgm:t>
        <a:bodyPr/>
        <a:lstStyle/>
        <a:p>
          <a:endParaRPr lang="en-US"/>
        </a:p>
      </dgm:t>
    </dgm:pt>
    <dgm:pt modelId="{B4B1D5D1-6D4B-4E7F-9EC0-AF5A43CBE24A}" type="sibTrans" cxnId="{3253EB5C-1FA5-4EAD-82C6-7C616202AF12}">
      <dgm:prSet/>
      <dgm:spPr/>
      <dgm:t>
        <a:bodyPr/>
        <a:lstStyle/>
        <a:p>
          <a:endParaRPr lang="en-US"/>
        </a:p>
      </dgm:t>
    </dgm:pt>
    <dgm:pt modelId="{769C1D48-D5B3-4C9E-9C68-BF4CA6BA3BF6}" type="pres">
      <dgm:prSet presAssocID="{D8DCB11E-1BD9-407E-B391-FAF5091DD20B}" presName="root" presStyleCnt="0">
        <dgm:presLayoutVars>
          <dgm:dir/>
          <dgm:resizeHandles val="exact"/>
        </dgm:presLayoutVars>
      </dgm:prSet>
      <dgm:spPr/>
    </dgm:pt>
    <dgm:pt modelId="{E2B39772-7734-4E15-8F75-F662E521BA7D}" type="pres">
      <dgm:prSet presAssocID="{A60219E3-F3B0-42EB-8B90-CC8FAC392F4C}" presName="compNode" presStyleCnt="0"/>
      <dgm:spPr/>
    </dgm:pt>
    <dgm:pt modelId="{E8562027-7B15-40D3-A5DC-F659DE29A9E4}" type="pres">
      <dgm:prSet presAssocID="{A60219E3-F3B0-42EB-8B90-CC8FAC392F4C}" presName="bgRect" presStyleLbl="bgShp" presStyleIdx="0" presStyleCnt="6"/>
      <dgm:spPr/>
    </dgm:pt>
    <dgm:pt modelId="{9ACDAD58-6BCC-4642-8277-E3C36E4E29EA}" type="pres">
      <dgm:prSet presAssocID="{A60219E3-F3B0-42EB-8B90-CC8FAC392F4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1C32FAB-23D6-48A2-A4AB-8543A67BF241}" type="pres">
      <dgm:prSet presAssocID="{A60219E3-F3B0-42EB-8B90-CC8FAC392F4C}" presName="spaceRect" presStyleCnt="0"/>
      <dgm:spPr/>
    </dgm:pt>
    <dgm:pt modelId="{0D804258-AD12-4E63-AACD-101D8C4BFAE7}" type="pres">
      <dgm:prSet presAssocID="{A60219E3-F3B0-42EB-8B90-CC8FAC392F4C}" presName="parTx" presStyleLbl="revTx" presStyleIdx="0" presStyleCnt="6">
        <dgm:presLayoutVars>
          <dgm:chMax val="0"/>
          <dgm:chPref val="0"/>
        </dgm:presLayoutVars>
      </dgm:prSet>
      <dgm:spPr/>
    </dgm:pt>
    <dgm:pt modelId="{81789C60-5D11-46C2-A811-B9B0B45CBB5B}" type="pres">
      <dgm:prSet presAssocID="{DDB0C2F4-29E4-4937-A32C-3C2D12C8914C}" presName="sibTrans" presStyleCnt="0"/>
      <dgm:spPr/>
    </dgm:pt>
    <dgm:pt modelId="{77633125-EE4D-4D59-B3D7-BB6CF3C04EFE}" type="pres">
      <dgm:prSet presAssocID="{07906888-47B9-4F2E-BB73-05496A4DAA62}" presName="compNode" presStyleCnt="0"/>
      <dgm:spPr/>
    </dgm:pt>
    <dgm:pt modelId="{F053993B-26D3-43CD-9B56-B0E3646A7860}" type="pres">
      <dgm:prSet presAssocID="{07906888-47B9-4F2E-BB73-05496A4DAA62}" presName="bgRect" presStyleLbl="bgShp" presStyleIdx="1" presStyleCnt="6"/>
      <dgm:spPr/>
    </dgm:pt>
    <dgm:pt modelId="{9DD1ED56-E202-41AC-A4C9-F77681F3A65C}" type="pres">
      <dgm:prSet presAssocID="{07906888-47B9-4F2E-BB73-05496A4DAA6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7B355EF-7F1F-431A-930C-2DE77D501D34}" type="pres">
      <dgm:prSet presAssocID="{07906888-47B9-4F2E-BB73-05496A4DAA62}" presName="spaceRect" presStyleCnt="0"/>
      <dgm:spPr/>
    </dgm:pt>
    <dgm:pt modelId="{02B4B87F-B60F-466B-9E84-73E8AB177040}" type="pres">
      <dgm:prSet presAssocID="{07906888-47B9-4F2E-BB73-05496A4DAA62}" presName="parTx" presStyleLbl="revTx" presStyleIdx="1" presStyleCnt="6">
        <dgm:presLayoutVars>
          <dgm:chMax val="0"/>
          <dgm:chPref val="0"/>
        </dgm:presLayoutVars>
      </dgm:prSet>
      <dgm:spPr/>
    </dgm:pt>
    <dgm:pt modelId="{455FFEBD-3AEA-48FC-98BB-F5F3D8C31331}" type="pres">
      <dgm:prSet presAssocID="{096C0800-7FBE-4F30-8430-93B55EDA03CE}" presName="sibTrans" presStyleCnt="0"/>
      <dgm:spPr/>
    </dgm:pt>
    <dgm:pt modelId="{80ADB7E7-663B-4923-92EC-936539BB23FE}" type="pres">
      <dgm:prSet presAssocID="{9F3DD7F4-456F-4FC1-BCC2-E946EA5C11A6}" presName="compNode" presStyleCnt="0"/>
      <dgm:spPr/>
    </dgm:pt>
    <dgm:pt modelId="{4BAEB100-C905-481D-8803-F7BEE6CAF38E}" type="pres">
      <dgm:prSet presAssocID="{9F3DD7F4-456F-4FC1-BCC2-E946EA5C11A6}" presName="bgRect" presStyleLbl="bgShp" presStyleIdx="2" presStyleCnt="6"/>
      <dgm:spPr/>
    </dgm:pt>
    <dgm:pt modelId="{C80CB942-4CA4-4295-A050-9B3802028123}" type="pres">
      <dgm:prSet presAssocID="{9F3DD7F4-456F-4FC1-BCC2-E946EA5C11A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02F593D-D3D7-40D6-A915-D434E0F1EE1D}" type="pres">
      <dgm:prSet presAssocID="{9F3DD7F4-456F-4FC1-BCC2-E946EA5C11A6}" presName="spaceRect" presStyleCnt="0"/>
      <dgm:spPr/>
    </dgm:pt>
    <dgm:pt modelId="{B6618B44-C696-40DC-8C3E-15D55FBC6E68}" type="pres">
      <dgm:prSet presAssocID="{9F3DD7F4-456F-4FC1-BCC2-E946EA5C11A6}" presName="parTx" presStyleLbl="revTx" presStyleIdx="2" presStyleCnt="6">
        <dgm:presLayoutVars>
          <dgm:chMax val="0"/>
          <dgm:chPref val="0"/>
        </dgm:presLayoutVars>
      </dgm:prSet>
      <dgm:spPr/>
    </dgm:pt>
    <dgm:pt modelId="{FD0B2446-0B0D-40A5-9D73-8C97B47FC872}" type="pres">
      <dgm:prSet presAssocID="{F05C9AC1-DC91-414A-B40E-F62220CB3496}" presName="sibTrans" presStyleCnt="0"/>
      <dgm:spPr/>
    </dgm:pt>
    <dgm:pt modelId="{AF6FFF30-1E98-434E-8C92-5212591E9985}" type="pres">
      <dgm:prSet presAssocID="{7E3EFB8A-F3B2-44E0-90AC-2A1053597886}" presName="compNode" presStyleCnt="0"/>
      <dgm:spPr/>
    </dgm:pt>
    <dgm:pt modelId="{BA17BEB9-05BB-4F4B-B8F8-F311C2CD22B6}" type="pres">
      <dgm:prSet presAssocID="{7E3EFB8A-F3B2-44E0-90AC-2A1053597886}" presName="bgRect" presStyleLbl="bgShp" presStyleIdx="3" presStyleCnt="6"/>
      <dgm:spPr/>
    </dgm:pt>
    <dgm:pt modelId="{B575FE61-B3B7-4D61-AE78-C4A4D9272BB7}" type="pres">
      <dgm:prSet presAssocID="{7E3EFB8A-F3B2-44E0-90AC-2A105359788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1F62EB69-E015-481D-AEA4-BA9D4AC14D72}" type="pres">
      <dgm:prSet presAssocID="{7E3EFB8A-F3B2-44E0-90AC-2A1053597886}" presName="spaceRect" presStyleCnt="0"/>
      <dgm:spPr/>
    </dgm:pt>
    <dgm:pt modelId="{562346FE-2584-4A72-ADCF-F50369F1D2D1}" type="pres">
      <dgm:prSet presAssocID="{7E3EFB8A-F3B2-44E0-90AC-2A1053597886}" presName="parTx" presStyleLbl="revTx" presStyleIdx="3" presStyleCnt="6">
        <dgm:presLayoutVars>
          <dgm:chMax val="0"/>
          <dgm:chPref val="0"/>
        </dgm:presLayoutVars>
      </dgm:prSet>
      <dgm:spPr/>
    </dgm:pt>
    <dgm:pt modelId="{3BE5A8F7-7E9D-4EB7-846B-FDEC9185EE84}" type="pres">
      <dgm:prSet presAssocID="{AACD67F7-B5E2-4321-AD8D-21F16E7AFD15}" presName="sibTrans" presStyleCnt="0"/>
      <dgm:spPr/>
    </dgm:pt>
    <dgm:pt modelId="{4649C6EE-45BA-48C5-93D9-BCB11ECBC7BD}" type="pres">
      <dgm:prSet presAssocID="{5F08F85D-1206-4356-83AB-FF99DD2583E4}" presName="compNode" presStyleCnt="0"/>
      <dgm:spPr/>
    </dgm:pt>
    <dgm:pt modelId="{B3D4B6A9-7BFA-4D21-B900-B90A520DE602}" type="pres">
      <dgm:prSet presAssocID="{5F08F85D-1206-4356-83AB-FF99DD2583E4}" presName="bgRect" presStyleLbl="bgShp" presStyleIdx="4" presStyleCnt="6"/>
      <dgm:spPr/>
    </dgm:pt>
    <dgm:pt modelId="{0B9E27D6-D2C4-42E1-8913-7F389C30580B}" type="pres">
      <dgm:prSet presAssocID="{5F08F85D-1206-4356-83AB-FF99DD2583E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B235885-12B2-4403-964B-B8CA40DEABCA}" type="pres">
      <dgm:prSet presAssocID="{5F08F85D-1206-4356-83AB-FF99DD2583E4}" presName="spaceRect" presStyleCnt="0"/>
      <dgm:spPr/>
    </dgm:pt>
    <dgm:pt modelId="{E97D3DE6-A575-416F-AB0E-60BD158131B2}" type="pres">
      <dgm:prSet presAssocID="{5F08F85D-1206-4356-83AB-FF99DD2583E4}" presName="parTx" presStyleLbl="revTx" presStyleIdx="4" presStyleCnt="6">
        <dgm:presLayoutVars>
          <dgm:chMax val="0"/>
          <dgm:chPref val="0"/>
        </dgm:presLayoutVars>
      </dgm:prSet>
      <dgm:spPr/>
    </dgm:pt>
    <dgm:pt modelId="{1B603DF7-BFAE-4668-A568-147B0DB17107}" type="pres">
      <dgm:prSet presAssocID="{99FA2EC0-5B2F-4692-8A31-0B2DF1325EC9}" presName="sibTrans" presStyleCnt="0"/>
      <dgm:spPr/>
    </dgm:pt>
    <dgm:pt modelId="{F46886C3-B822-4558-AE51-1DA8688F4481}" type="pres">
      <dgm:prSet presAssocID="{DEC3D7A6-5948-4CCA-B1F0-D20300EBCBE7}" presName="compNode" presStyleCnt="0"/>
      <dgm:spPr/>
    </dgm:pt>
    <dgm:pt modelId="{EA84F306-5B5B-457B-A9D7-6CED80651B4C}" type="pres">
      <dgm:prSet presAssocID="{DEC3D7A6-5948-4CCA-B1F0-D20300EBCBE7}" presName="bgRect" presStyleLbl="bgShp" presStyleIdx="5" presStyleCnt="6"/>
      <dgm:spPr/>
    </dgm:pt>
    <dgm:pt modelId="{A3621EC6-DB1B-407B-8403-3008B30BCA76}" type="pres">
      <dgm:prSet presAssocID="{DEC3D7A6-5948-4CCA-B1F0-D20300EBCBE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578F5D6-6D1C-42AE-A205-BD31978AFD75}" type="pres">
      <dgm:prSet presAssocID="{DEC3D7A6-5948-4CCA-B1F0-D20300EBCBE7}" presName="spaceRect" presStyleCnt="0"/>
      <dgm:spPr/>
    </dgm:pt>
    <dgm:pt modelId="{769E6BDC-B9EC-4466-B957-87D78B05F79C}" type="pres">
      <dgm:prSet presAssocID="{DEC3D7A6-5948-4CCA-B1F0-D20300EBCBE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C7B030A-3A05-4033-989A-FD253C076FC0}" srcId="{D8DCB11E-1BD9-407E-B391-FAF5091DD20B}" destId="{7E3EFB8A-F3B2-44E0-90AC-2A1053597886}" srcOrd="3" destOrd="0" parTransId="{3D4CC382-0BEE-4CFD-B060-15B02F2DD9EF}" sibTransId="{AACD67F7-B5E2-4321-AD8D-21F16E7AFD15}"/>
    <dgm:cxn modelId="{3253EB5C-1FA5-4EAD-82C6-7C616202AF12}" srcId="{D8DCB11E-1BD9-407E-B391-FAF5091DD20B}" destId="{DEC3D7A6-5948-4CCA-B1F0-D20300EBCBE7}" srcOrd="5" destOrd="0" parTransId="{A8D6CCC9-750C-488E-83B4-23AE3F6CD62C}" sibTransId="{B4B1D5D1-6D4B-4E7F-9EC0-AF5A43CBE24A}"/>
    <dgm:cxn modelId="{9583655E-7737-4D9C-9015-E8327545AFBE}" type="presOf" srcId="{7E3EFB8A-F3B2-44E0-90AC-2A1053597886}" destId="{562346FE-2584-4A72-ADCF-F50369F1D2D1}" srcOrd="0" destOrd="0" presId="urn:microsoft.com/office/officeart/2018/2/layout/IconVerticalSolidList"/>
    <dgm:cxn modelId="{E4E4B561-F439-4C5C-A239-531E623EA736}" type="presOf" srcId="{DEC3D7A6-5948-4CCA-B1F0-D20300EBCBE7}" destId="{769E6BDC-B9EC-4466-B957-87D78B05F79C}" srcOrd="0" destOrd="0" presId="urn:microsoft.com/office/officeart/2018/2/layout/IconVerticalSolidList"/>
    <dgm:cxn modelId="{9F3A3065-109D-43BA-BDCF-05480678D5DB}" type="presOf" srcId="{9F3DD7F4-456F-4FC1-BCC2-E946EA5C11A6}" destId="{B6618B44-C696-40DC-8C3E-15D55FBC6E68}" srcOrd="0" destOrd="0" presId="urn:microsoft.com/office/officeart/2018/2/layout/IconVerticalSolidList"/>
    <dgm:cxn modelId="{4A1A9C6E-4A14-46A9-A1A2-B8A8D6D83ED0}" srcId="{D8DCB11E-1BD9-407E-B391-FAF5091DD20B}" destId="{A60219E3-F3B0-42EB-8B90-CC8FAC392F4C}" srcOrd="0" destOrd="0" parTransId="{79C11375-3BEA-4A7F-B82C-AF3959D48B95}" sibTransId="{DDB0C2F4-29E4-4937-A32C-3C2D12C8914C}"/>
    <dgm:cxn modelId="{CB7CB050-380E-4803-925F-FF7659CC9224}" type="presOf" srcId="{D8DCB11E-1BD9-407E-B391-FAF5091DD20B}" destId="{769C1D48-D5B3-4C9E-9C68-BF4CA6BA3BF6}" srcOrd="0" destOrd="0" presId="urn:microsoft.com/office/officeart/2018/2/layout/IconVerticalSolidList"/>
    <dgm:cxn modelId="{81698655-5F9C-4B66-86CC-A4F5F5871AE4}" srcId="{D8DCB11E-1BD9-407E-B391-FAF5091DD20B}" destId="{9F3DD7F4-456F-4FC1-BCC2-E946EA5C11A6}" srcOrd="2" destOrd="0" parTransId="{24CE115E-D210-4997-BB0E-F4F9A41D40D1}" sibTransId="{F05C9AC1-DC91-414A-B40E-F62220CB3496}"/>
    <dgm:cxn modelId="{26E0C29F-6764-42E0-AAA8-34FECD78B541}" type="presOf" srcId="{5F08F85D-1206-4356-83AB-FF99DD2583E4}" destId="{E97D3DE6-A575-416F-AB0E-60BD158131B2}" srcOrd="0" destOrd="0" presId="urn:microsoft.com/office/officeart/2018/2/layout/IconVerticalSolidList"/>
    <dgm:cxn modelId="{B9FB33C4-3143-4CB2-A7D4-1DF25F00529A}" type="presOf" srcId="{A60219E3-F3B0-42EB-8B90-CC8FAC392F4C}" destId="{0D804258-AD12-4E63-AACD-101D8C4BFAE7}" srcOrd="0" destOrd="0" presId="urn:microsoft.com/office/officeart/2018/2/layout/IconVerticalSolidList"/>
    <dgm:cxn modelId="{32F466DD-ADBD-4B55-B3F9-AB2288A05874}" srcId="{D8DCB11E-1BD9-407E-B391-FAF5091DD20B}" destId="{07906888-47B9-4F2E-BB73-05496A4DAA62}" srcOrd="1" destOrd="0" parTransId="{B0389F9D-C2C3-4BB4-8A3D-619143E6AEB1}" sibTransId="{096C0800-7FBE-4F30-8430-93B55EDA03CE}"/>
    <dgm:cxn modelId="{4E9CA3DE-F176-420A-ADB6-8DB3982C485B}" type="presOf" srcId="{07906888-47B9-4F2E-BB73-05496A4DAA62}" destId="{02B4B87F-B60F-466B-9E84-73E8AB177040}" srcOrd="0" destOrd="0" presId="urn:microsoft.com/office/officeart/2018/2/layout/IconVerticalSolidList"/>
    <dgm:cxn modelId="{85F24BF9-6264-46D2-9907-C68C0642E152}" srcId="{D8DCB11E-1BD9-407E-B391-FAF5091DD20B}" destId="{5F08F85D-1206-4356-83AB-FF99DD2583E4}" srcOrd="4" destOrd="0" parTransId="{B536FF66-851F-4874-8E9C-0A24F3995F5B}" sibTransId="{99FA2EC0-5B2F-4692-8A31-0B2DF1325EC9}"/>
    <dgm:cxn modelId="{5CA0BCFE-2B60-42DF-B147-F02386118858}" type="presParOf" srcId="{769C1D48-D5B3-4C9E-9C68-BF4CA6BA3BF6}" destId="{E2B39772-7734-4E15-8F75-F662E521BA7D}" srcOrd="0" destOrd="0" presId="urn:microsoft.com/office/officeart/2018/2/layout/IconVerticalSolidList"/>
    <dgm:cxn modelId="{0894D38B-BB9D-4A5B-B69E-8A9A0833C1FF}" type="presParOf" srcId="{E2B39772-7734-4E15-8F75-F662E521BA7D}" destId="{E8562027-7B15-40D3-A5DC-F659DE29A9E4}" srcOrd="0" destOrd="0" presId="urn:microsoft.com/office/officeart/2018/2/layout/IconVerticalSolidList"/>
    <dgm:cxn modelId="{82C6ABBA-8F71-4355-982C-D8A498ADA700}" type="presParOf" srcId="{E2B39772-7734-4E15-8F75-F662E521BA7D}" destId="{9ACDAD58-6BCC-4642-8277-E3C36E4E29EA}" srcOrd="1" destOrd="0" presId="urn:microsoft.com/office/officeart/2018/2/layout/IconVerticalSolidList"/>
    <dgm:cxn modelId="{00A2C9C1-F597-49BF-9ECB-F7D4222C3635}" type="presParOf" srcId="{E2B39772-7734-4E15-8F75-F662E521BA7D}" destId="{71C32FAB-23D6-48A2-A4AB-8543A67BF241}" srcOrd="2" destOrd="0" presId="urn:microsoft.com/office/officeart/2018/2/layout/IconVerticalSolidList"/>
    <dgm:cxn modelId="{BF776C39-CF62-4036-92F9-3ABC6BE273B4}" type="presParOf" srcId="{E2B39772-7734-4E15-8F75-F662E521BA7D}" destId="{0D804258-AD12-4E63-AACD-101D8C4BFAE7}" srcOrd="3" destOrd="0" presId="urn:microsoft.com/office/officeart/2018/2/layout/IconVerticalSolidList"/>
    <dgm:cxn modelId="{E264205D-7086-4E0F-A2B1-70C769C5FAF3}" type="presParOf" srcId="{769C1D48-D5B3-4C9E-9C68-BF4CA6BA3BF6}" destId="{81789C60-5D11-46C2-A811-B9B0B45CBB5B}" srcOrd="1" destOrd="0" presId="urn:microsoft.com/office/officeart/2018/2/layout/IconVerticalSolidList"/>
    <dgm:cxn modelId="{1C34DD89-0E2B-4078-A4F1-279666A5222C}" type="presParOf" srcId="{769C1D48-D5B3-4C9E-9C68-BF4CA6BA3BF6}" destId="{77633125-EE4D-4D59-B3D7-BB6CF3C04EFE}" srcOrd="2" destOrd="0" presId="urn:microsoft.com/office/officeart/2018/2/layout/IconVerticalSolidList"/>
    <dgm:cxn modelId="{F6A92B6D-0CB4-45F6-B953-E99741CE3F72}" type="presParOf" srcId="{77633125-EE4D-4D59-B3D7-BB6CF3C04EFE}" destId="{F053993B-26D3-43CD-9B56-B0E3646A7860}" srcOrd="0" destOrd="0" presId="urn:microsoft.com/office/officeart/2018/2/layout/IconVerticalSolidList"/>
    <dgm:cxn modelId="{4066FC92-23FE-4F8D-BC22-61D664B3F4D2}" type="presParOf" srcId="{77633125-EE4D-4D59-B3D7-BB6CF3C04EFE}" destId="{9DD1ED56-E202-41AC-A4C9-F77681F3A65C}" srcOrd="1" destOrd="0" presId="urn:microsoft.com/office/officeart/2018/2/layout/IconVerticalSolidList"/>
    <dgm:cxn modelId="{AB2AD2BA-52FD-405A-BE0E-DBED3491D7EA}" type="presParOf" srcId="{77633125-EE4D-4D59-B3D7-BB6CF3C04EFE}" destId="{C7B355EF-7F1F-431A-930C-2DE77D501D34}" srcOrd="2" destOrd="0" presId="urn:microsoft.com/office/officeart/2018/2/layout/IconVerticalSolidList"/>
    <dgm:cxn modelId="{3170A7FA-E871-4CE6-98E2-1A7D9B182BF0}" type="presParOf" srcId="{77633125-EE4D-4D59-B3D7-BB6CF3C04EFE}" destId="{02B4B87F-B60F-466B-9E84-73E8AB177040}" srcOrd="3" destOrd="0" presId="urn:microsoft.com/office/officeart/2018/2/layout/IconVerticalSolidList"/>
    <dgm:cxn modelId="{3C0141EE-C8EC-426F-A716-5C845B84B636}" type="presParOf" srcId="{769C1D48-D5B3-4C9E-9C68-BF4CA6BA3BF6}" destId="{455FFEBD-3AEA-48FC-98BB-F5F3D8C31331}" srcOrd="3" destOrd="0" presId="urn:microsoft.com/office/officeart/2018/2/layout/IconVerticalSolidList"/>
    <dgm:cxn modelId="{77C9AD0F-87B3-4BFA-B7FB-8FB3F82A132C}" type="presParOf" srcId="{769C1D48-D5B3-4C9E-9C68-BF4CA6BA3BF6}" destId="{80ADB7E7-663B-4923-92EC-936539BB23FE}" srcOrd="4" destOrd="0" presId="urn:microsoft.com/office/officeart/2018/2/layout/IconVerticalSolidList"/>
    <dgm:cxn modelId="{DD5A72C8-6E89-4FE9-9AE7-DC202A32C6F9}" type="presParOf" srcId="{80ADB7E7-663B-4923-92EC-936539BB23FE}" destId="{4BAEB100-C905-481D-8803-F7BEE6CAF38E}" srcOrd="0" destOrd="0" presId="urn:microsoft.com/office/officeart/2018/2/layout/IconVerticalSolidList"/>
    <dgm:cxn modelId="{B465AA52-2092-41B1-BCB9-5B99721C5500}" type="presParOf" srcId="{80ADB7E7-663B-4923-92EC-936539BB23FE}" destId="{C80CB942-4CA4-4295-A050-9B3802028123}" srcOrd="1" destOrd="0" presId="urn:microsoft.com/office/officeart/2018/2/layout/IconVerticalSolidList"/>
    <dgm:cxn modelId="{80285D19-CDC6-4E71-8868-CF11CB1B4179}" type="presParOf" srcId="{80ADB7E7-663B-4923-92EC-936539BB23FE}" destId="{402F593D-D3D7-40D6-A915-D434E0F1EE1D}" srcOrd="2" destOrd="0" presId="urn:microsoft.com/office/officeart/2018/2/layout/IconVerticalSolidList"/>
    <dgm:cxn modelId="{2D51179D-1898-4B12-867E-50C24476C2A5}" type="presParOf" srcId="{80ADB7E7-663B-4923-92EC-936539BB23FE}" destId="{B6618B44-C696-40DC-8C3E-15D55FBC6E68}" srcOrd="3" destOrd="0" presId="urn:microsoft.com/office/officeart/2018/2/layout/IconVerticalSolidList"/>
    <dgm:cxn modelId="{404CBE66-7A88-477F-9B01-73526D49936B}" type="presParOf" srcId="{769C1D48-D5B3-4C9E-9C68-BF4CA6BA3BF6}" destId="{FD0B2446-0B0D-40A5-9D73-8C97B47FC872}" srcOrd="5" destOrd="0" presId="urn:microsoft.com/office/officeart/2018/2/layout/IconVerticalSolidList"/>
    <dgm:cxn modelId="{06E10EB9-4AC7-4B35-9DC0-7F0DDFFF879D}" type="presParOf" srcId="{769C1D48-D5B3-4C9E-9C68-BF4CA6BA3BF6}" destId="{AF6FFF30-1E98-434E-8C92-5212591E9985}" srcOrd="6" destOrd="0" presId="urn:microsoft.com/office/officeart/2018/2/layout/IconVerticalSolidList"/>
    <dgm:cxn modelId="{851A1AE2-AFB3-40B0-B42C-CC2C3A15D3FC}" type="presParOf" srcId="{AF6FFF30-1E98-434E-8C92-5212591E9985}" destId="{BA17BEB9-05BB-4F4B-B8F8-F311C2CD22B6}" srcOrd="0" destOrd="0" presId="urn:microsoft.com/office/officeart/2018/2/layout/IconVerticalSolidList"/>
    <dgm:cxn modelId="{E5336ABB-A160-45D3-8E46-67C5C5E0DAE1}" type="presParOf" srcId="{AF6FFF30-1E98-434E-8C92-5212591E9985}" destId="{B575FE61-B3B7-4D61-AE78-C4A4D9272BB7}" srcOrd="1" destOrd="0" presId="urn:microsoft.com/office/officeart/2018/2/layout/IconVerticalSolidList"/>
    <dgm:cxn modelId="{62F90AB0-AAE4-44DB-BEDD-5AE91C8C9B37}" type="presParOf" srcId="{AF6FFF30-1E98-434E-8C92-5212591E9985}" destId="{1F62EB69-E015-481D-AEA4-BA9D4AC14D72}" srcOrd="2" destOrd="0" presId="urn:microsoft.com/office/officeart/2018/2/layout/IconVerticalSolidList"/>
    <dgm:cxn modelId="{FC1693A0-FEAA-4609-B44F-F4A5D3BDB44B}" type="presParOf" srcId="{AF6FFF30-1E98-434E-8C92-5212591E9985}" destId="{562346FE-2584-4A72-ADCF-F50369F1D2D1}" srcOrd="3" destOrd="0" presId="urn:microsoft.com/office/officeart/2018/2/layout/IconVerticalSolidList"/>
    <dgm:cxn modelId="{104112FF-3C99-4E08-9BCA-3692F3E89484}" type="presParOf" srcId="{769C1D48-D5B3-4C9E-9C68-BF4CA6BA3BF6}" destId="{3BE5A8F7-7E9D-4EB7-846B-FDEC9185EE84}" srcOrd="7" destOrd="0" presId="urn:microsoft.com/office/officeart/2018/2/layout/IconVerticalSolidList"/>
    <dgm:cxn modelId="{CA2E0710-72CE-4550-8C5A-C902238B0BBE}" type="presParOf" srcId="{769C1D48-D5B3-4C9E-9C68-BF4CA6BA3BF6}" destId="{4649C6EE-45BA-48C5-93D9-BCB11ECBC7BD}" srcOrd="8" destOrd="0" presId="urn:microsoft.com/office/officeart/2018/2/layout/IconVerticalSolidList"/>
    <dgm:cxn modelId="{76D03D81-D0D8-4627-984E-70A3BCAF141B}" type="presParOf" srcId="{4649C6EE-45BA-48C5-93D9-BCB11ECBC7BD}" destId="{B3D4B6A9-7BFA-4D21-B900-B90A520DE602}" srcOrd="0" destOrd="0" presId="urn:microsoft.com/office/officeart/2018/2/layout/IconVerticalSolidList"/>
    <dgm:cxn modelId="{D502D9AA-16F2-4C12-8777-1D24B2FBB394}" type="presParOf" srcId="{4649C6EE-45BA-48C5-93D9-BCB11ECBC7BD}" destId="{0B9E27D6-D2C4-42E1-8913-7F389C30580B}" srcOrd="1" destOrd="0" presId="urn:microsoft.com/office/officeart/2018/2/layout/IconVerticalSolidList"/>
    <dgm:cxn modelId="{C5663F0C-A649-45DC-AC47-563DC32BEE4E}" type="presParOf" srcId="{4649C6EE-45BA-48C5-93D9-BCB11ECBC7BD}" destId="{2B235885-12B2-4403-964B-B8CA40DEABCA}" srcOrd="2" destOrd="0" presId="urn:microsoft.com/office/officeart/2018/2/layout/IconVerticalSolidList"/>
    <dgm:cxn modelId="{8AABE08D-D932-41DD-9576-8B3A95BCBE92}" type="presParOf" srcId="{4649C6EE-45BA-48C5-93D9-BCB11ECBC7BD}" destId="{E97D3DE6-A575-416F-AB0E-60BD158131B2}" srcOrd="3" destOrd="0" presId="urn:microsoft.com/office/officeart/2018/2/layout/IconVerticalSolidList"/>
    <dgm:cxn modelId="{5B4E8696-3756-4B42-8A61-53EADEE9A850}" type="presParOf" srcId="{769C1D48-D5B3-4C9E-9C68-BF4CA6BA3BF6}" destId="{1B603DF7-BFAE-4668-A568-147B0DB17107}" srcOrd="9" destOrd="0" presId="urn:microsoft.com/office/officeart/2018/2/layout/IconVerticalSolidList"/>
    <dgm:cxn modelId="{3088D5F6-0D2A-42AA-8D67-C1774B69D7A1}" type="presParOf" srcId="{769C1D48-D5B3-4C9E-9C68-BF4CA6BA3BF6}" destId="{F46886C3-B822-4558-AE51-1DA8688F4481}" srcOrd="10" destOrd="0" presId="urn:microsoft.com/office/officeart/2018/2/layout/IconVerticalSolidList"/>
    <dgm:cxn modelId="{476137D3-BE52-48FE-8270-1EF277863483}" type="presParOf" srcId="{F46886C3-B822-4558-AE51-1DA8688F4481}" destId="{EA84F306-5B5B-457B-A9D7-6CED80651B4C}" srcOrd="0" destOrd="0" presId="urn:microsoft.com/office/officeart/2018/2/layout/IconVerticalSolidList"/>
    <dgm:cxn modelId="{7C2879EF-E415-4283-85F7-F43876369C08}" type="presParOf" srcId="{F46886C3-B822-4558-AE51-1DA8688F4481}" destId="{A3621EC6-DB1B-407B-8403-3008B30BCA76}" srcOrd="1" destOrd="0" presId="urn:microsoft.com/office/officeart/2018/2/layout/IconVerticalSolidList"/>
    <dgm:cxn modelId="{F960ED31-A2BB-4B6A-9FCD-8C2AF57648B5}" type="presParOf" srcId="{F46886C3-B822-4558-AE51-1DA8688F4481}" destId="{A578F5D6-6D1C-42AE-A205-BD31978AFD75}" srcOrd="2" destOrd="0" presId="urn:microsoft.com/office/officeart/2018/2/layout/IconVerticalSolidList"/>
    <dgm:cxn modelId="{9554D168-37C0-4F56-8046-93EBBA809A7A}" type="presParOf" srcId="{F46886C3-B822-4558-AE51-1DA8688F4481}" destId="{769E6BDC-B9EC-4466-B957-87D78B05F7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B874551-BAEC-48B6-8973-92B1E6244B9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B7BD79-8049-4316-9A70-9A84CD42F97A}">
      <dgm:prSet/>
      <dgm:spPr/>
      <dgm:t>
        <a:bodyPr/>
        <a:lstStyle/>
        <a:p>
          <a:r>
            <a:rPr lang="en-US" baseline="0"/>
            <a:t>To help those who are in need of services</a:t>
          </a:r>
          <a:endParaRPr lang="en-US"/>
        </a:p>
      </dgm:t>
    </dgm:pt>
    <dgm:pt modelId="{607EE7B5-C634-4F8F-90DE-91D99F078DF7}" type="parTrans" cxnId="{B56C9FBF-33FB-4046-94B6-81B03804C640}">
      <dgm:prSet/>
      <dgm:spPr/>
      <dgm:t>
        <a:bodyPr/>
        <a:lstStyle/>
        <a:p>
          <a:endParaRPr lang="en-US"/>
        </a:p>
      </dgm:t>
    </dgm:pt>
    <dgm:pt modelId="{0375B1AF-822B-426D-9C31-97FF0648D92F}" type="sibTrans" cxnId="{B56C9FBF-33FB-4046-94B6-81B03804C640}">
      <dgm:prSet/>
      <dgm:spPr/>
      <dgm:t>
        <a:bodyPr/>
        <a:lstStyle/>
        <a:p>
          <a:endParaRPr lang="en-US"/>
        </a:p>
      </dgm:t>
    </dgm:pt>
    <dgm:pt modelId="{B30395F9-1CC8-4D43-A8AC-8A6534415B12}">
      <dgm:prSet/>
      <dgm:spPr/>
      <dgm:t>
        <a:bodyPr/>
        <a:lstStyle/>
        <a:p>
          <a:r>
            <a:rPr lang="en-US" baseline="0"/>
            <a:t>Giving education around health issues to those who struggle to access services</a:t>
          </a:r>
          <a:endParaRPr lang="en-US"/>
        </a:p>
      </dgm:t>
    </dgm:pt>
    <dgm:pt modelId="{BA502381-78A8-4D1F-9B18-2D626CF508A5}" type="parTrans" cxnId="{061F5594-69EF-4A4D-A08F-9DAD8532BA45}">
      <dgm:prSet/>
      <dgm:spPr/>
      <dgm:t>
        <a:bodyPr/>
        <a:lstStyle/>
        <a:p>
          <a:endParaRPr lang="en-US"/>
        </a:p>
      </dgm:t>
    </dgm:pt>
    <dgm:pt modelId="{45EE3CA9-8E3A-4392-9A34-29324F6C6A43}" type="sibTrans" cxnId="{061F5594-69EF-4A4D-A08F-9DAD8532BA45}">
      <dgm:prSet/>
      <dgm:spPr/>
      <dgm:t>
        <a:bodyPr/>
        <a:lstStyle/>
        <a:p>
          <a:endParaRPr lang="en-US"/>
        </a:p>
      </dgm:t>
    </dgm:pt>
    <dgm:pt modelId="{5C07F446-9828-4572-8FC4-BADC043C4ABD}">
      <dgm:prSet/>
      <dgm:spPr/>
      <dgm:t>
        <a:bodyPr/>
        <a:lstStyle/>
        <a:p>
          <a:r>
            <a:rPr lang="en-US" baseline="0"/>
            <a:t>Improving the health, education and prospects of those most in need.</a:t>
          </a:r>
          <a:endParaRPr lang="en-US"/>
        </a:p>
      </dgm:t>
    </dgm:pt>
    <dgm:pt modelId="{76278040-24C4-42DC-8603-A77C03761AFC}" type="parTrans" cxnId="{EBBFF7CE-EB8B-4000-BEBE-71B29F77E8C8}">
      <dgm:prSet/>
      <dgm:spPr/>
      <dgm:t>
        <a:bodyPr/>
        <a:lstStyle/>
        <a:p>
          <a:endParaRPr lang="en-US"/>
        </a:p>
      </dgm:t>
    </dgm:pt>
    <dgm:pt modelId="{B9CED248-F7CF-44D0-8ED5-5F30EA401DBB}" type="sibTrans" cxnId="{EBBFF7CE-EB8B-4000-BEBE-71B29F77E8C8}">
      <dgm:prSet/>
      <dgm:spPr/>
      <dgm:t>
        <a:bodyPr/>
        <a:lstStyle/>
        <a:p>
          <a:endParaRPr lang="en-US"/>
        </a:p>
      </dgm:t>
    </dgm:pt>
    <dgm:pt modelId="{EE4A2A32-04CB-4009-A8AA-4D3E1663E319}" type="pres">
      <dgm:prSet presAssocID="{FB874551-BAEC-48B6-8973-92B1E6244B9E}" presName="vert0" presStyleCnt="0">
        <dgm:presLayoutVars>
          <dgm:dir/>
          <dgm:animOne val="branch"/>
          <dgm:animLvl val="lvl"/>
        </dgm:presLayoutVars>
      </dgm:prSet>
      <dgm:spPr/>
    </dgm:pt>
    <dgm:pt modelId="{6C3CF622-6B19-4CF3-AF10-25F49AAEAA8F}" type="pres">
      <dgm:prSet presAssocID="{8EB7BD79-8049-4316-9A70-9A84CD42F97A}" presName="thickLine" presStyleLbl="alignNode1" presStyleIdx="0" presStyleCnt="3"/>
      <dgm:spPr/>
    </dgm:pt>
    <dgm:pt modelId="{53F3D7FF-7EA7-4B3C-AE6A-C5E12B0803E1}" type="pres">
      <dgm:prSet presAssocID="{8EB7BD79-8049-4316-9A70-9A84CD42F97A}" presName="horz1" presStyleCnt="0"/>
      <dgm:spPr/>
    </dgm:pt>
    <dgm:pt modelId="{E179D03C-6748-4504-8601-E85AEC0A7843}" type="pres">
      <dgm:prSet presAssocID="{8EB7BD79-8049-4316-9A70-9A84CD42F97A}" presName="tx1" presStyleLbl="revTx" presStyleIdx="0" presStyleCnt="3"/>
      <dgm:spPr/>
    </dgm:pt>
    <dgm:pt modelId="{35AA5664-693B-411A-A663-1FE45CBB5CDD}" type="pres">
      <dgm:prSet presAssocID="{8EB7BD79-8049-4316-9A70-9A84CD42F97A}" presName="vert1" presStyleCnt="0"/>
      <dgm:spPr/>
    </dgm:pt>
    <dgm:pt modelId="{A1743355-89AB-4EF8-A9E2-CBB3D156483E}" type="pres">
      <dgm:prSet presAssocID="{B30395F9-1CC8-4D43-A8AC-8A6534415B12}" presName="thickLine" presStyleLbl="alignNode1" presStyleIdx="1" presStyleCnt="3"/>
      <dgm:spPr/>
    </dgm:pt>
    <dgm:pt modelId="{543D5F84-5010-479D-9B7F-392EA4B3E0F4}" type="pres">
      <dgm:prSet presAssocID="{B30395F9-1CC8-4D43-A8AC-8A6534415B12}" presName="horz1" presStyleCnt="0"/>
      <dgm:spPr/>
    </dgm:pt>
    <dgm:pt modelId="{6E751593-1BFB-46B4-89EE-A8D4D37935EC}" type="pres">
      <dgm:prSet presAssocID="{B30395F9-1CC8-4D43-A8AC-8A6534415B12}" presName="tx1" presStyleLbl="revTx" presStyleIdx="1" presStyleCnt="3"/>
      <dgm:spPr/>
    </dgm:pt>
    <dgm:pt modelId="{85FC7BAF-4170-485D-AAE5-9CC48392F1CE}" type="pres">
      <dgm:prSet presAssocID="{B30395F9-1CC8-4D43-A8AC-8A6534415B12}" presName="vert1" presStyleCnt="0"/>
      <dgm:spPr/>
    </dgm:pt>
    <dgm:pt modelId="{DE0C48BD-F937-457A-ACE5-646DA84BE27D}" type="pres">
      <dgm:prSet presAssocID="{5C07F446-9828-4572-8FC4-BADC043C4ABD}" presName="thickLine" presStyleLbl="alignNode1" presStyleIdx="2" presStyleCnt="3"/>
      <dgm:spPr/>
    </dgm:pt>
    <dgm:pt modelId="{9E4B59AD-B4D2-4463-B122-8CD4B10ED385}" type="pres">
      <dgm:prSet presAssocID="{5C07F446-9828-4572-8FC4-BADC043C4ABD}" presName="horz1" presStyleCnt="0"/>
      <dgm:spPr/>
    </dgm:pt>
    <dgm:pt modelId="{6314253C-8CBC-441C-8D3F-BFD42B000014}" type="pres">
      <dgm:prSet presAssocID="{5C07F446-9828-4572-8FC4-BADC043C4ABD}" presName="tx1" presStyleLbl="revTx" presStyleIdx="2" presStyleCnt="3"/>
      <dgm:spPr/>
    </dgm:pt>
    <dgm:pt modelId="{06DDDCE8-AB8E-4D37-B338-2DB6534033E4}" type="pres">
      <dgm:prSet presAssocID="{5C07F446-9828-4572-8FC4-BADC043C4ABD}" presName="vert1" presStyleCnt="0"/>
      <dgm:spPr/>
    </dgm:pt>
  </dgm:ptLst>
  <dgm:cxnLst>
    <dgm:cxn modelId="{D4FB2B0C-A36B-4615-B0F0-A4396D90F0CF}" type="presOf" srcId="{8EB7BD79-8049-4316-9A70-9A84CD42F97A}" destId="{E179D03C-6748-4504-8601-E85AEC0A7843}" srcOrd="0" destOrd="0" presId="urn:microsoft.com/office/officeart/2008/layout/LinedList"/>
    <dgm:cxn modelId="{D23B0351-ED42-40AD-BA71-A16B2E0EF6E9}" type="presOf" srcId="{5C07F446-9828-4572-8FC4-BADC043C4ABD}" destId="{6314253C-8CBC-441C-8D3F-BFD42B000014}" srcOrd="0" destOrd="0" presId="urn:microsoft.com/office/officeart/2008/layout/LinedList"/>
    <dgm:cxn modelId="{38CD747B-74B2-496F-AF45-F45F52A21C02}" type="presOf" srcId="{FB874551-BAEC-48B6-8973-92B1E6244B9E}" destId="{EE4A2A32-04CB-4009-A8AA-4D3E1663E319}" srcOrd="0" destOrd="0" presId="urn:microsoft.com/office/officeart/2008/layout/LinedList"/>
    <dgm:cxn modelId="{061F5594-69EF-4A4D-A08F-9DAD8532BA45}" srcId="{FB874551-BAEC-48B6-8973-92B1E6244B9E}" destId="{B30395F9-1CC8-4D43-A8AC-8A6534415B12}" srcOrd="1" destOrd="0" parTransId="{BA502381-78A8-4D1F-9B18-2D626CF508A5}" sibTransId="{45EE3CA9-8E3A-4392-9A34-29324F6C6A43}"/>
    <dgm:cxn modelId="{B56C9FBF-33FB-4046-94B6-81B03804C640}" srcId="{FB874551-BAEC-48B6-8973-92B1E6244B9E}" destId="{8EB7BD79-8049-4316-9A70-9A84CD42F97A}" srcOrd="0" destOrd="0" parTransId="{607EE7B5-C634-4F8F-90DE-91D99F078DF7}" sibTransId="{0375B1AF-822B-426D-9C31-97FF0648D92F}"/>
    <dgm:cxn modelId="{EBBFF7CE-EB8B-4000-BEBE-71B29F77E8C8}" srcId="{FB874551-BAEC-48B6-8973-92B1E6244B9E}" destId="{5C07F446-9828-4572-8FC4-BADC043C4ABD}" srcOrd="2" destOrd="0" parTransId="{76278040-24C4-42DC-8603-A77C03761AFC}" sibTransId="{B9CED248-F7CF-44D0-8ED5-5F30EA401DBB}"/>
    <dgm:cxn modelId="{781564E0-D301-43E6-9859-D5AFFAE94D7C}" type="presOf" srcId="{B30395F9-1CC8-4D43-A8AC-8A6534415B12}" destId="{6E751593-1BFB-46B4-89EE-A8D4D37935EC}" srcOrd="0" destOrd="0" presId="urn:microsoft.com/office/officeart/2008/layout/LinedList"/>
    <dgm:cxn modelId="{C5980747-6714-4BC5-AA7B-5474821DF0FC}" type="presParOf" srcId="{EE4A2A32-04CB-4009-A8AA-4D3E1663E319}" destId="{6C3CF622-6B19-4CF3-AF10-25F49AAEAA8F}" srcOrd="0" destOrd="0" presId="urn:microsoft.com/office/officeart/2008/layout/LinedList"/>
    <dgm:cxn modelId="{65C32A81-675B-4ADD-8D64-B56E76B79B56}" type="presParOf" srcId="{EE4A2A32-04CB-4009-A8AA-4D3E1663E319}" destId="{53F3D7FF-7EA7-4B3C-AE6A-C5E12B0803E1}" srcOrd="1" destOrd="0" presId="urn:microsoft.com/office/officeart/2008/layout/LinedList"/>
    <dgm:cxn modelId="{1C919FEC-A886-4F2C-B8DE-7C948468BCDF}" type="presParOf" srcId="{53F3D7FF-7EA7-4B3C-AE6A-C5E12B0803E1}" destId="{E179D03C-6748-4504-8601-E85AEC0A7843}" srcOrd="0" destOrd="0" presId="urn:microsoft.com/office/officeart/2008/layout/LinedList"/>
    <dgm:cxn modelId="{BBCF267C-2C26-4454-9292-F5FC924F0C7D}" type="presParOf" srcId="{53F3D7FF-7EA7-4B3C-AE6A-C5E12B0803E1}" destId="{35AA5664-693B-411A-A663-1FE45CBB5CDD}" srcOrd="1" destOrd="0" presId="urn:microsoft.com/office/officeart/2008/layout/LinedList"/>
    <dgm:cxn modelId="{A35C58B9-7589-4255-BB97-378ADA5DC8DE}" type="presParOf" srcId="{EE4A2A32-04CB-4009-A8AA-4D3E1663E319}" destId="{A1743355-89AB-4EF8-A9E2-CBB3D156483E}" srcOrd="2" destOrd="0" presId="urn:microsoft.com/office/officeart/2008/layout/LinedList"/>
    <dgm:cxn modelId="{DCED4208-9E9A-47E9-9AC8-A9EAB55743AB}" type="presParOf" srcId="{EE4A2A32-04CB-4009-A8AA-4D3E1663E319}" destId="{543D5F84-5010-479D-9B7F-392EA4B3E0F4}" srcOrd="3" destOrd="0" presId="urn:microsoft.com/office/officeart/2008/layout/LinedList"/>
    <dgm:cxn modelId="{1285E44A-C83B-4140-8EF9-1063890401EE}" type="presParOf" srcId="{543D5F84-5010-479D-9B7F-392EA4B3E0F4}" destId="{6E751593-1BFB-46B4-89EE-A8D4D37935EC}" srcOrd="0" destOrd="0" presId="urn:microsoft.com/office/officeart/2008/layout/LinedList"/>
    <dgm:cxn modelId="{643BE313-DC2A-4934-9A94-F5354BB457DF}" type="presParOf" srcId="{543D5F84-5010-479D-9B7F-392EA4B3E0F4}" destId="{85FC7BAF-4170-485D-AAE5-9CC48392F1CE}" srcOrd="1" destOrd="0" presId="urn:microsoft.com/office/officeart/2008/layout/LinedList"/>
    <dgm:cxn modelId="{9FBA1201-83B9-409D-A04B-B50958AC3853}" type="presParOf" srcId="{EE4A2A32-04CB-4009-A8AA-4D3E1663E319}" destId="{DE0C48BD-F937-457A-ACE5-646DA84BE27D}" srcOrd="4" destOrd="0" presId="urn:microsoft.com/office/officeart/2008/layout/LinedList"/>
    <dgm:cxn modelId="{A163E61F-4E1A-42B6-AFBA-DC278598DC0C}" type="presParOf" srcId="{EE4A2A32-04CB-4009-A8AA-4D3E1663E319}" destId="{9E4B59AD-B4D2-4463-B122-8CD4B10ED385}" srcOrd="5" destOrd="0" presId="urn:microsoft.com/office/officeart/2008/layout/LinedList"/>
    <dgm:cxn modelId="{809B798B-8075-4D50-A1DE-A64E29179D01}" type="presParOf" srcId="{9E4B59AD-B4D2-4463-B122-8CD4B10ED385}" destId="{6314253C-8CBC-441C-8D3F-BFD42B000014}" srcOrd="0" destOrd="0" presId="urn:microsoft.com/office/officeart/2008/layout/LinedList"/>
    <dgm:cxn modelId="{BCCBD73C-9F4B-4C0A-906E-DAB2710ACC50}" type="presParOf" srcId="{9E4B59AD-B4D2-4463-B122-8CD4B10ED385}" destId="{06DDDCE8-AB8E-4D37-B338-2DB6534033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FCF447F-F4E1-4797-B26C-1379F0E8AC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EE6F196-E370-47A3-8298-7070433081E1}">
      <dgm:prSet/>
      <dgm:spPr/>
      <dgm:t>
        <a:bodyPr/>
        <a:lstStyle/>
        <a:p>
          <a:r>
            <a:rPr lang="en-US" baseline="0"/>
            <a:t>We are constantly in contact with one another, through a variety of apps.</a:t>
          </a:r>
          <a:endParaRPr lang="en-US"/>
        </a:p>
      </dgm:t>
    </dgm:pt>
    <dgm:pt modelId="{26423225-8053-4193-91C2-2484365E660B}" type="parTrans" cxnId="{C52A2445-7005-42FF-908D-98BDC0822818}">
      <dgm:prSet/>
      <dgm:spPr/>
      <dgm:t>
        <a:bodyPr/>
        <a:lstStyle/>
        <a:p>
          <a:endParaRPr lang="en-US"/>
        </a:p>
      </dgm:t>
    </dgm:pt>
    <dgm:pt modelId="{554308C4-BB53-4FF0-A66F-53AAF85B3E78}" type="sibTrans" cxnId="{C52A2445-7005-42FF-908D-98BDC0822818}">
      <dgm:prSet/>
      <dgm:spPr/>
      <dgm:t>
        <a:bodyPr/>
        <a:lstStyle/>
        <a:p>
          <a:endParaRPr lang="en-US"/>
        </a:p>
      </dgm:t>
    </dgm:pt>
    <dgm:pt modelId="{57880EFF-00B3-4B01-8DC1-0E096639C220}">
      <dgm:prSet/>
      <dgm:spPr/>
      <dgm:t>
        <a:bodyPr/>
        <a:lstStyle/>
        <a:p>
          <a:r>
            <a:rPr lang="en-US" baseline="0"/>
            <a:t>Consider the use of the NHS' COVID-19 app, a health promotion and monitoring application.</a:t>
          </a:r>
          <a:endParaRPr lang="en-US"/>
        </a:p>
      </dgm:t>
    </dgm:pt>
    <dgm:pt modelId="{F6C2C187-D9F6-446D-A77A-9258E6D15C6A}" type="parTrans" cxnId="{7531A9D5-07B0-4A1C-AEB1-64253CB16C1C}">
      <dgm:prSet/>
      <dgm:spPr/>
      <dgm:t>
        <a:bodyPr/>
        <a:lstStyle/>
        <a:p>
          <a:endParaRPr lang="en-US"/>
        </a:p>
      </dgm:t>
    </dgm:pt>
    <dgm:pt modelId="{A905A491-D4B8-4E41-8855-8A87A9FC527E}" type="sibTrans" cxnId="{7531A9D5-07B0-4A1C-AEB1-64253CB16C1C}">
      <dgm:prSet/>
      <dgm:spPr/>
      <dgm:t>
        <a:bodyPr/>
        <a:lstStyle/>
        <a:p>
          <a:endParaRPr lang="en-US"/>
        </a:p>
      </dgm:t>
    </dgm:pt>
    <dgm:pt modelId="{15474BAB-58C0-4793-9D54-599B851285BE}">
      <dgm:prSet/>
      <dgm:spPr/>
      <dgm:t>
        <a:bodyPr/>
        <a:lstStyle/>
        <a:p>
          <a:r>
            <a:rPr lang="en-US" baseline="0"/>
            <a:t>How could technology help us educate the community?</a:t>
          </a:r>
          <a:endParaRPr lang="en-US"/>
        </a:p>
      </dgm:t>
    </dgm:pt>
    <dgm:pt modelId="{A145B82F-C184-494B-B7BB-FB933524576E}" type="parTrans" cxnId="{31999867-BD95-4687-8436-7FA4B3E87943}">
      <dgm:prSet/>
      <dgm:spPr/>
      <dgm:t>
        <a:bodyPr/>
        <a:lstStyle/>
        <a:p>
          <a:endParaRPr lang="en-US"/>
        </a:p>
      </dgm:t>
    </dgm:pt>
    <dgm:pt modelId="{24248099-6F9F-4ECD-BBC6-6E7BEA04A76E}" type="sibTrans" cxnId="{31999867-BD95-4687-8436-7FA4B3E87943}">
      <dgm:prSet/>
      <dgm:spPr/>
      <dgm:t>
        <a:bodyPr/>
        <a:lstStyle/>
        <a:p>
          <a:endParaRPr lang="en-US"/>
        </a:p>
      </dgm:t>
    </dgm:pt>
    <dgm:pt modelId="{A75ED8BD-9B47-41C5-8AAA-25B1BBBE5FF5}" type="pres">
      <dgm:prSet presAssocID="{0FCF447F-F4E1-4797-B26C-1379F0E8AC87}" presName="root" presStyleCnt="0">
        <dgm:presLayoutVars>
          <dgm:dir/>
          <dgm:resizeHandles val="exact"/>
        </dgm:presLayoutVars>
      </dgm:prSet>
      <dgm:spPr/>
    </dgm:pt>
    <dgm:pt modelId="{36DE20C1-8C61-49FB-87AA-0762E42F008D}" type="pres">
      <dgm:prSet presAssocID="{0EE6F196-E370-47A3-8298-7070433081E1}" presName="compNode" presStyleCnt="0"/>
      <dgm:spPr/>
    </dgm:pt>
    <dgm:pt modelId="{6FD11358-33F2-4937-BAFC-5C6F62F3B727}" type="pres">
      <dgm:prSet presAssocID="{0EE6F196-E370-47A3-8298-7070433081E1}" presName="bgRect" presStyleLbl="bgShp" presStyleIdx="0" presStyleCnt="3"/>
      <dgm:spPr/>
    </dgm:pt>
    <dgm:pt modelId="{FBE04B32-4B51-4B70-B6BC-E13BDAF7A215}" type="pres">
      <dgm:prSet presAssocID="{0EE6F196-E370-47A3-8298-7070433081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D5BC4324-BAFB-4B4F-9E74-6D6E78244181}" type="pres">
      <dgm:prSet presAssocID="{0EE6F196-E370-47A3-8298-7070433081E1}" presName="spaceRect" presStyleCnt="0"/>
      <dgm:spPr/>
    </dgm:pt>
    <dgm:pt modelId="{A9B07E46-3C90-4E3D-B207-91C838DC0FF0}" type="pres">
      <dgm:prSet presAssocID="{0EE6F196-E370-47A3-8298-7070433081E1}" presName="parTx" presStyleLbl="revTx" presStyleIdx="0" presStyleCnt="3">
        <dgm:presLayoutVars>
          <dgm:chMax val="0"/>
          <dgm:chPref val="0"/>
        </dgm:presLayoutVars>
      </dgm:prSet>
      <dgm:spPr/>
    </dgm:pt>
    <dgm:pt modelId="{CD398C39-438A-4864-9729-18E56EC4777E}" type="pres">
      <dgm:prSet presAssocID="{554308C4-BB53-4FF0-A66F-53AAF85B3E78}" presName="sibTrans" presStyleCnt="0"/>
      <dgm:spPr/>
    </dgm:pt>
    <dgm:pt modelId="{415E3824-67A5-4291-AFF4-4F498BEDBC09}" type="pres">
      <dgm:prSet presAssocID="{57880EFF-00B3-4B01-8DC1-0E096639C220}" presName="compNode" presStyleCnt="0"/>
      <dgm:spPr/>
    </dgm:pt>
    <dgm:pt modelId="{4D5E18F2-03EC-497A-A73E-6D02D720D704}" type="pres">
      <dgm:prSet presAssocID="{57880EFF-00B3-4B01-8DC1-0E096639C220}" presName="bgRect" presStyleLbl="bgShp" presStyleIdx="1" presStyleCnt="3"/>
      <dgm:spPr/>
    </dgm:pt>
    <dgm:pt modelId="{890EEC3C-FAB0-4EA5-BD48-00768DCD1C9D}" type="pres">
      <dgm:prSet presAssocID="{57880EFF-00B3-4B01-8DC1-0E096639C22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20D1B0E3-8A17-4FE5-B1C0-15BC1A779C54}" type="pres">
      <dgm:prSet presAssocID="{57880EFF-00B3-4B01-8DC1-0E096639C220}" presName="spaceRect" presStyleCnt="0"/>
      <dgm:spPr/>
    </dgm:pt>
    <dgm:pt modelId="{CCAFB7E1-977E-434C-8B9F-01BD52743C34}" type="pres">
      <dgm:prSet presAssocID="{57880EFF-00B3-4B01-8DC1-0E096639C220}" presName="parTx" presStyleLbl="revTx" presStyleIdx="1" presStyleCnt="3">
        <dgm:presLayoutVars>
          <dgm:chMax val="0"/>
          <dgm:chPref val="0"/>
        </dgm:presLayoutVars>
      </dgm:prSet>
      <dgm:spPr/>
    </dgm:pt>
    <dgm:pt modelId="{D2EC8194-3C2B-467D-8562-829A349C89BC}" type="pres">
      <dgm:prSet presAssocID="{A905A491-D4B8-4E41-8855-8A87A9FC527E}" presName="sibTrans" presStyleCnt="0"/>
      <dgm:spPr/>
    </dgm:pt>
    <dgm:pt modelId="{60ACF688-C656-4265-9BA4-EB3D5C25E561}" type="pres">
      <dgm:prSet presAssocID="{15474BAB-58C0-4793-9D54-599B851285BE}" presName="compNode" presStyleCnt="0"/>
      <dgm:spPr/>
    </dgm:pt>
    <dgm:pt modelId="{03BB6B4E-5089-4B91-B13B-BB76C472E3D4}" type="pres">
      <dgm:prSet presAssocID="{15474BAB-58C0-4793-9D54-599B851285BE}" presName="bgRect" presStyleLbl="bgShp" presStyleIdx="2" presStyleCnt="3"/>
      <dgm:spPr/>
    </dgm:pt>
    <dgm:pt modelId="{8673782D-BA18-48D3-B1B3-F1F7AD6E8808}" type="pres">
      <dgm:prSet presAssocID="{15474BAB-58C0-4793-9D54-599B851285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48D62122-2DF8-4231-9AEA-7091A0BF5EFF}" type="pres">
      <dgm:prSet presAssocID="{15474BAB-58C0-4793-9D54-599B851285BE}" presName="spaceRect" presStyleCnt="0"/>
      <dgm:spPr/>
    </dgm:pt>
    <dgm:pt modelId="{BD12B63A-E377-4D65-99A3-9A3B6ABE2328}" type="pres">
      <dgm:prSet presAssocID="{15474BAB-58C0-4793-9D54-599B851285B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694F109-123B-483F-AFFB-4240982CD6C7}" type="presOf" srcId="{57880EFF-00B3-4B01-8DC1-0E096639C220}" destId="{CCAFB7E1-977E-434C-8B9F-01BD52743C34}" srcOrd="0" destOrd="0" presId="urn:microsoft.com/office/officeart/2018/2/layout/IconVerticalSolidList"/>
    <dgm:cxn modelId="{C52A2445-7005-42FF-908D-98BDC0822818}" srcId="{0FCF447F-F4E1-4797-B26C-1379F0E8AC87}" destId="{0EE6F196-E370-47A3-8298-7070433081E1}" srcOrd="0" destOrd="0" parTransId="{26423225-8053-4193-91C2-2484365E660B}" sibTransId="{554308C4-BB53-4FF0-A66F-53AAF85B3E78}"/>
    <dgm:cxn modelId="{31999867-BD95-4687-8436-7FA4B3E87943}" srcId="{0FCF447F-F4E1-4797-B26C-1379F0E8AC87}" destId="{15474BAB-58C0-4793-9D54-599B851285BE}" srcOrd="2" destOrd="0" parTransId="{A145B82F-C184-494B-B7BB-FB933524576E}" sibTransId="{24248099-6F9F-4ECD-BBC6-6E7BEA04A76E}"/>
    <dgm:cxn modelId="{14806E73-3EDC-4559-8151-268750291660}" type="presOf" srcId="{0FCF447F-F4E1-4797-B26C-1379F0E8AC87}" destId="{A75ED8BD-9B47-41C5-8AAA-25B1BBBE5FF5}" srcOrd="0" destOrd="0" presId="urn:microsoft.com/office/officeart/2018/2/layout/IconVerticalSolidList"/>
    <dgm:cxn modelId="{AB6CBD7D-1822-4DF0-800F-D9CD6348B019}" type="presOf" srcId="{0EE6F196-E370-47A3-8298-7070433081E1}" destId="{A9B07E46-3C90-4E3D-B207-91C838DC0FF0}" srcOrd="0" destOrd="0" presId="urn:microsoft.com/office/officeart/2018/2/layout/IconVerticalSolidList"/>
    <dgm:cxn modelId="{3D05CF8C-331C-4FD8-A49A-CBA0B249F404}" type="presOf" srcId="{15474BAB-58C0-4793-9D54-599B851285BE}" destId="{BD12B63A-E377-4D65-99A3-9A3B6ABE2328}" srcOrd="0" destOrd="0" presId="urn:microsoft.com/office/officeart/2018/2/layout/IconVerticalSolidList"/>
    <dgm:cxn modelId="{7531A9D5-07B0-4A1C-AEB1-64253CB16C1C}" srcId="{0FCF447F-F4E1-4797-B26C-1379F0E8AC87}" destId="{57880EFF-00B3-4B01-8DC1-0E096639C220}" srcOrd="1" destOrd="0" parTransId="{F6C2C187-D9F6-446D-A77A-9258E6D15C6A}" sibTransId="{A905A491-D4B8-4E41-8855-8A87A9FC527E}"/>
    <dgm:cxn modelId="{86DB60DF-2095-4A0C-9D47-F98BA5CCC6B9}" type="presParOf" srcId="{A75ED8BD-9B47-41C5-8AAA-25B1BBBE5FF5}" destId="{36DE20C1-8C61-49FB-87AA-0762E42F008D}" srcOrd="0" destOrd="0" presId="urn:microsoft.com/office/officeart/2018/2/layout/IconVerticalSolidList"/>
    <dgm:cxn modelId="{29F451ED-7CB5-443E-940A-27E37AC39BA7}" type="presParOf" srcId="{36DE20C1-8C61-49FB-87AA-0762E42F008D}" destId="{6FD11358-33F2-4937-BAFC-5C6F62F3B727}" srcOrd="0" destOrd="0" presId="urn:microsoft.com/office/officeart/2018/2/layout/IconVerticalSolidList"/>
    <dgm:cxn modelId="{64B431CB-6D00-4303-9F77-AE540ACA4463}" type="presParOf" srcId="{36DE20C1-8C61-49FB-87AA-0762E42F008D}" destId="{FBE04B32-4B51-4B70-B6BC-E13BDAF7A215}" srcOrd="1" destOrd="0" presId="urn:microsoft.com/office/officeart/2018/2/layout/IconVerticalSolidList"/>
    <dgm:cxn modelId="{5CC4BD13-E035-46B4-988B-D6BA9565893A}" type="presParOf" srcId="{36DE20C1-8C61-49FB-87AA-0762E42F008D}" destId="{D5BC4324-BAFB-4B4F-9E74-6D6E78244181}" srcOrd="2" destOrd="0" presId="urn:microsoft.com/office/officeart/2018/2/layout/IconVerticalSolidList"/>
    <dgm:cxn modelId="{3748A6C3-85E9-4729-8ECE-BDD644E762CC}" type="presParOf" srcId="{36DE20C1-8C61-49FB-87AA-0762E42F008D}" destId="{A9B07E46-3C90-4E3D-B207-91C838DC0FF0}" srcOrd="3" destOrd="0" presId="urn:microsoft.com/office/officeart/2018/2/layout/IconVerticalSolidList"/>
    <dgm:cxn modelId="{596C6986-4651-49DF-B6BA-6A17750D03D4}" type="presParOf" srcId="{A75ED8BD-9B47-41C5-8AAA-25B1BBBE5FF5}" destId="{CD398C39-438A-4864-9729-18E56EC4777E}" srcOrd="1" destOrd="0" presId="urn:microsoft.com/office/officeart/2018/2/layout/IconVerticalSolidList"/>
    <dgm:cxn modelId="{701FE15E-D7B6-4956-B1BA-73C796B76B53}" type="presParOf" srcId="{A75ED8BD-9B47-41C5-8AAA-25B1BBBE5FF5}" destId="{415E3824-67A5-4291-AFF4-4F498BEDBC09}" srcOrd="2" destOrd="0" presId="urn:microsoft.com/office/officeart/2018/2/layout/IconVerticalSolidList"/>
    <dgm:cxn modelId="{3E012A27-EB98-4D2F-8ACD-00E7A478862D}" type="presParOf" srcId="{415E3824-67A5-4291-AFF4-4F498BEDBC09}" destId="{4D5E18F2-03EC-497A-A73E-6D02D720D704}" srcOrd="0" destOrd="0" presId="urn:microsoft.com/office/officeart/2018/2/layout/IconVerticalSolidList"/>
    <dgm:cxn modelId="{8D744D33-ECCA-4941-A01C-63660624D9F7}" type="presParOf" srcId="{415E3824-67A5-4291-AFF4-4F498BEDBC09}" destId="{890EEC3C-FAB0-4EA5-BD48-00768DCD1C9D}" srcOrd="1" destOrd="0" presId="urn:microsoft.com/office/officeart/2018/2/layout/IconVerticalSolidList"/>
    <dgm:cxn modelId="{633A9B81-555C-4E68-93F1-1D3598FF1847}" type="presParOf" srcId="{415E3824-67A5-4291-AFF4-4F498BEDBC09}" destId="{20D1B0E3-8A17-4FE5-B1C0-15BC1A779C54}" srcOrd="2" destOrd="0" presId="urn:microsoft.com/office/officeart/2018/2/layout/IconVerticalSolidList"/>
    <dgm:cxn modelId="{DC3C6997-CA87-4E36-B83F-5C8BD3E42C0F}" type="presParOf" srcId="{415E3824-67A5-4291-AFF4-4F498BEDBC09}" destId="{CCAFB7E1-977E-434C-8B9F-01BD52743C34}" srcOrd="3" destOrd="0" presId="urn:microsoft.com/office/officeart/2018/2/layout/IconVerticalSolidList"/>
    <dgm:cxn modelId="{20C6FAD4-C9F3-4DCC-85B8-1541F9A54165}" type="presParOf" srcId="{A75ED8BD-9B47-41C5-8AAA-25B1BBBE5FF5}" destId="{D2EC8194-3C2B-467D-8562-829A349C89BC}" srcOrd="3" destOrd="0" presId="urn:microsoft.com/office/officeart/2018/2/layout/IconVerticalSolidList"/>
    <dgm:cxn modelId="{8E5149B4-7609-4381-BA68-E21B9FF1C8BD}" type="presParOf" srcId="{A75ED8BD-9B47-41C5-8AAA-25B1BBBE5FF5}" destId="{60ACF688-C656-4265-9BA4-EB3D5C25E561}" srcOrd="4" destOrd="0" presId="urn:microsoft.com/office/officeart/2018/2/layout/IconVerticalSolidList"/>
    <dgm:cxn modelId="{FBEA0008-DAC7-45A5-819F-70669D5728A4}" type="presParOf" srcId="{60ACF688-C656-4265-9BA4-EB3D5C25E561}" destId="{03BB6B4E-5089-4B91-B13B-BB76C472E3D4}" srcOrd="0" destOrd="0" presId="urn:microsoft.com/office/officeart/2018/2/layout/IconVerticalSolidList"/>
    <dgm:cxn modelId="{15DD2879-F95F-4099-A694-BA7414851ED9}" type="presParOf" srcId="{60ACF688-C656-4265-9BA4-EB3D5C25E561}" destId="{8673782D-BA18-48D3-B1B3-F1F7AD6E8808}" srcOrd="1" destOrd="0" presId="urn:microsoft.com/office/officeart/2018/2/layout/IconVerticalSolidList"/>
    <dgm:cxn modelId="{EA73956A-185F-4409-B317-1B33FE6DDEBC}" type="presParOf" srcId="{60ACF688-C656-4265-9BA4-EB3D5C25E561}" destId="{48D62122-2DF8-4231-9AEA-7091A0BF5EFF}" srcOrd="2" destOrd="0" presId="urn:microsoft.com/office/officeart/2018/2/layout/IconVerticalSolidList"/>
    <dgm:cxn modelId="{BBD76877-1091-4CB8-A504-3EC32857B694}" type="presParOf" srcId="{60ACF688-C656-4265-9BA4-EB3D5C25E561}" destId="{BD12B63A-E377-4D65-99A3-9A3B6ABE23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964A702-7A6E-46ED-8149-ADF00EDC957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8ABA3F-6B5E-4669-89FA-6E4DF1407FBE}">
      <dgm:prSet/>
      <dgm:spPr/>
      <dgm:t>
        <a:bodyPr/>
        <a:lstStyle/>
        <a:p>
          <a:r>
            <a:rPr lang="en-US"/>
            <a:t>By using social media and interconnectivity through apps, engaging and reaching marginalised groups and communities becomes easier and more effective. </a:t>
          </a:r>
        </a:p>
      </dgm:t>
    </dgm:pt>
    <dgm:pt modelId="{E4C775E8-EC9E-4F93-896A-C3FA451522CE}" type="parTrans" cxnId="{467D5755-E5B8-416F-A865-09ADBC968700}">
      <dgm:prSet/>
      <dgm:spPr/>
      <dgm:t>
        <a:bodyPr/>
        <a:lstStyle/>
        <a:p>
          <a:endParaRPr lang="en-US"/>
        </a:p>
      </dgm:t>
    </dgm:pt>
    <dgm:pt modelId="{9E7A3E54-DF51-41CD-B201-B131D2572228}" type="sibTrans" cxnId="{467D5755-E5B8-416F-A865-09ADBC968700}">
      <dgm:prSet/>
      <dgm:spPr/>
      <dgm:t>
        <a:bodyPr/>
        <a:lstStyle/>
        <a:p>
          <a:endParaRPr lang="en-US"/>
        </a:p>
      </dgm:t>
    </dgm:pt>
    <dgm:pt modelId="{62B1C44D-714F-4C68-A545-6902C13A3A32}">
      <dgm:prSet/>
      <dgm:spPr/>
      <dgm:t>
        <a:bodyPr/>
        <a:lstStyle/>
        <a:p>
          <a:r>
            <a:rPr lang="en-US"/>
            <a:t>Consider TikTok for a moment.</a:t>
          </a:r>
        </a:p>
      </dgm:t>
    </dgm:pt>
    <dgm:pt modelId="{0941A777-B9C4-4CB1-BF20-DACEACD6100D}" type="parTrans" cxnId="{B8799912-A578-4145-800F-1335ACDE0E6C}">
      <dgm:prSet/>
      <dgm:spPr/>
      <dgm:t>
        <a:bodyPr/>
        <a:lstStyle/>
        <a:p>
          <a:endParaRPr lang="en-US"/>
        </a:p>
      </dgm:t>
    </dgm:pt>
    <dgm:pt modelId="{2A6F1AFC-8126-45DF-85F1-F0A50020E629}" type="sibTrans" cxnId="{B8799912-A578-4145-800F-1335ACDE0E6C}">
      <dgm:prSet/>
      <dgm:spPr/>
      <dgm:t>
        <a:bodyPr/>
        <a:lstStyle/>
        <a:p>
          <a:endParaRPr lang="en-US"/>
        </a:p>
      </dgm:t>
    </dgm:pt>
    <dgm:pt modelId="{07458C8E-CD34-4E0B-ABAF-ED96EDBCCBF2}" type="pres">
      <dgm:prSet presAssocID="{C964A702-7A6E-46ED-8149-ADF00EDC9571}" presName="linear" presStyleCnt="0">
        <dgm:presLayoutVars>
          <dgm:animLvl val="lvl"/>
          <dgm:resizeHandles val="exact"/>
        </dgm:presLayoutVars>
      </dgm:prSet>
      <dgm:spPr/>
    </dgm:pt>
    <dgm:pt modelId="{404CC9C6-94B2-4A2D-AFED-1411681C4C17}" type="pres">
      <dgm:prSet presAssocID="{508ABA3F-6B5E-4669-89FA-6E4DF1407FB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8CE6C58-3E30-4BF4-A6AB-6A61977F1610}" type="pres">
      <dgm:prSet presAssocID="{9E7A3E54-DF51-41CD-B201-B131D2572228}" presName="spacer" presStyleCnt="0"/>
      <dgm:spPr/>
    </dgm:pt>
    <dgm:pt modelId="{5B9081BB-78B7-4A55-84DE-3033FB863303}" type="pres">
      <dgm:prSet presAssocID="{62B1C44D-714F-4C68-A545-6902C13A3A3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8799912-A578-4145-800F-1335ACDE0E6C}" srcId="{C964A702-7A6E-46ED-8149-ADF00EDC9571}" destId="{62B1C44D-714F-4C68-A545-6902C13A3A32}" srcOrd="1" destOrd="0" parTransId="{0941A777-B9C4-4CB1-BF20-DACEACD6100D}" sibTransId="{2A6F1AFC-8126-45DF-85F1-F0A50020E629}"/>
    <dgm:cxn modelId="{3E7E3E38-F9BF-45DB-8653-D381B5D612C3}" type="presOf" srcId="{508ABA3F-6B5E-4669-89FA-6E4DF1407FBE}" destId="{404CC9C6-94B2-4A2D-AFED-1411681C4C17}" srcOrd="0" destOrd="0" presId="urn:microsoft.com/office/officeart/2005/8/layout/vList2"/>
    <dgm:cxn modelId="{467D5755-E5B8-416F-A865-09ADBC968700}" srcId="{C964A702-7A6E-46ED-8149-ADF00EDC9571}" destId="{508ABA3F-6B5E-4669-89FA-6E4DF1407FBE}" srcOrd="0" destOrd="0" parTransId="{E4C775E8-EC9E-4F93-896A-C3FA451522CE}" sibTransId="{9E7A3E54-DF51-41CD-B201-B131D2572228}"/>
    <dgm:cxn modelId="{D08A3BB2-CFD1-4994-A0BE-11040C2ECD8E}" type="presOf" srcId="{C964A702-7A6E-46ED-8149-ADF00EDC9571}" destId="{07458C8E-CD34-4E0B-ABAF-ED96EDBCCBF2}" srcOrd="0" destOrd="0" presId="urn:microsoft.com/office/officeart/2005/8/layout/vList2"/>
    <dgm:cxn modelId="{127772CF-047E-41AA-AD78-B7A795908301}" type="presOf" srcId="{62B1C44D-714F-4C68-A545-6902C13A3A32}" destId="{5B9081BB-78B7-4A55-84DE-3033FB863303}" srcOrd="0" destOrd="0" presId="urn:microsoft.com/office/officeart/2005/8/layout/vList2"/>
    <dgm:cxn modelId="{40752C2B-B63F-42D4-88A4-3D46166C503A}" type="presParOf" srcId="{07458C8E-CD34-4E0B-ABAF-ED96EDBCCBF2}" destId="{404CC9C6-94B2-4A2D-AFED-1411681C4C17}" srcOrd="0" destOrd="0" presId="urn:microsoft.com/office/officeart/2005/8/layout/vList2"/>
    <dgm:cxn modelId="{39C3E418-D8DC-479D-B32C-2AE193C96E68}" type="presParOf" srcId="{07458C8E-CD34-4E0B-ABAF-ED96EDBCCBF2}" destId="{28CE6C58-3E30-4BF4-A6AB-6A61977F1610}" srcOrd="1" destOrd="0" presId="urn:microsoft.com/office/officeart/2005/8/layout/vList2"/>
    <dgm:cxn modelId="{345676E7-730C-4292-B75F-D64379DB2376}" type="presParOf" srcId="{07458C8E-CD34-4E0B-ABAF-ED96EDBCCBF2}" destId="{5B9081BB-78B7-4A55-84DE-3033FB86330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68C1CD3-FBCC-4B5E-B846-C1BB947ED9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0772745-EBFB-4011-8B61-ACB5B2C81D06}">
      <dgm:prSet/>
      <dgm:spPr/>
      <dgm:t>
        <a:bodyPr/>
        <a:lstStyle/>
        <a:p>
          <a:r>
            <a:rPr lang="en-US" baseline="0"/>
            <a:t>Grab your phones and get searching! </a:t>
          </a:r>
          <a:endParaRPr lang="en-US"/>
        </a:p>
      </dgm:t>
    </dgm:pt>
    <dgm:pt modelId="{C04ADD62-A862-4A80-ABF3-5275CD838F55}" type="parTrans" cxnId="{DFDB108F-C50C-4D65-91F7-C35879AF42FA}">
      <dgm:prSet/>
      <dgm:spPr/>
      <dgm:t>
        <a:bodyPr/>
        <a:lstStyle/>
        <a:p>
          <a:endParaRPr lang="en-US"/>
        </a:p>
      </dgm:t>
    </dgm:pt>
    <dgm:pt modelId="{F644BE2A-E14E-46A5-9E41-8B6A2A26E8D2}" type="sibTrans" cxnId="{DFDB108F-C50C-4D65-91F7-C35879AF42FA}">
      <dgm:prSet/>
      <dgm:spPr/>
      <dgm:t>
        <a:bodyPr/>
        <a:lstStyle/>
        <a:p>
          <a:endParaRPr lang="en-US"/>
        </a:p>
      </dgm:t>
    </dgm:pt>
    <dgm:pt modelId="{86CCEEB2-D30B-4BCD-8D85-1C773A3C5620}">
      <dgm:prSet/>
      <dgm:spPr/>
      <dgm:t>
        <a:bodyPr/>
        <a:lstStyle/>
        <a:p>
          <a:r>
            <a:rPr lang="en-US" baseline="0"/>
            <a:t>Find a social media health campaign on Facebook, Instagram, Twitter or TikTok. </a:t>
          </a:r>
          <a:endParaRPr lang="en-US"/>
        </a:p>
      </dgm:t>
    </dgm:pt>
    <dgm:pt modelId="{7E193820-740A-4146-99AD-30744468E74B}" type="parTrans" cxnId="{B0F9B4BE-4742-40B1-91CD-C01156FA5649}">
      <dgm:prSet/>
      <dgm:spPr/>
      <dgm:t>
        <a:bodyPr/>
        <a:lstStyle/>
        <a:p>
          <a:endParaRPr lang="en-US"/>
        </a:p>
      </dgm:t>
    </dgm:pt>
    <dgm:pt modelId="{E22B3970-BE99-4093-9125-FC526D65BD47}" type="sibTrans" cxnId="{B0F9B4BE-4742-40B1-91CD-C01156FA5649}">
      <dgm:prSet/>
      <dgm:spPr/>
      <dgm:t>
        <a:bodyPr/>
        <a:lstStyle/>
        <a:p>
          <a:endParaRPr lang="en-US"/>
        </a:p>
      </dgm:t>
    </dgm:pt>
    <dgm:pt modelId="{05649F87-5BD7-44C4-A0EE-5ED5F341CD02}">
      <dgm:prSet/>
      <dgm:spPr/>
      <dgm:t>
        <a:bodyPr/>
        <a:lstStyle/>
        <a:p>
          <a:r>
            <a:rPr lang="en-US" baseline="0"/>
            <a:t>See how many you can find in 20 minutes!</a:t>
          </a:r>
          <a:endParaRPr lang="en-US"/>
        </a:p>
      </dgm:t>
    </dgm:pt>
    <dgm:pt modelId="{23AA6011-322A-4FEB-B3C3-E209D0998A70}" type="parTrans" cxnId="{DAF2FDC6-44DF-4183-9F9E-21E01129C703}">
      <dgm:prSet/>
      <dgm:spPr/>
      <dgm:t>
        <a:bodyPr/>
        <a:lstStyle/>
        <a:p>
          <a:endParaRPr lang="en-US"/>
        </a:p>
      </dgm:t>
    </dgm:pt>
    <dgm:pt modelId="{CB39A1E7-A48F-489E-AA28-C6236FA033F8}" type="sibTrans" cxnId="{DAF2FDC6-44DF-4183-9F9E-21E01129C703}">
      <dgm:prSet/>
      <dgm:spPr/>
      <dgm:t>
        <a:bodyPr/>
        <a:lstStyle/>
        <a:p>
          <a:endParaRPr lang="en-US"/>
        </a:p>
      </dgm:t>
    </dgm:pt>
    <dgm:pt modelId="{B2434122-F4BE-40CF-8153-2C7AD8E1E422}" type="pres">
      <dgm:prSet presAssocID="{768C1CD3-FBCC-4B5E-B846-C1BB947ED9E6}" presName="root" presStyleCnt="0">
        <dgm:presLayoutVars>
          <dgm:dir/>
          <dgm:resizeHandles val="exact"/>
        </dgm:presLayoutVars>
      </dgm:prSet>
      <dgm:spPr/>
    </dgm:pt>
    <dgm:pt modelId="{B81417D9-8102-4FEF-82CB-943A76A017F9}" type="pres">
      <dgm:prSet presAssocID="{70772745-EBFB-4011-8B61-ACB5B2C81D06}" presName="compNode" presStyleCnt="0"/>
      <dgm:spPr/>
    </dgm:pt>
    <dgm:pt modelId="{08E614FA-62EB-482D-82BA-0CC2FB404B43}" type="pres">
      <dgm:prSet presAssocID="{70772745-EBFB-4011-8B61-ACB5B2C81D06}" presName="bgRect" presStyleLbl="bgShp" presStyleIdx="0" presStyleCnt="3"/>
      <dgm:spPr/>
    </dgm:pt>
    <dgm:pt modelId="{69859D34-96BB-4AC5-86B8-0C2A3465AADD}" type="pres">
      <dgm:prSet presAssocID="{70772745-EBFB-4011-8B61-ACB5B2C81D0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2EBB002-C21E-4777-BB94-503685949C33}" type="pres">
      <dgm:prSet presAssocID="{70772745-EBFB-4011-8B61-ACB5B2C81D06}" presName="spaceRect" presStyleCnt="0"/>
      <dgm:spPr/>
    </dgm:pt>
    <dgm:pt modelId="{D8BB8E62-61F4-4336-B138-8632218B65DA}" type="pres">
      <dgm:prSet presAssocID="{70772745-EBFB-4011-8B61-ACB5B2C81D06}" presName="parTx" presStyleLbl="revTx" presStyleIdx="0" presStyleCnt="3">
        <dgm:presLayoutVars>
          <dgm:chMax val="0"/>
          <dgm:chPref val="0"/>
        </dgm:presLayoutVars>
      </dgm:prSet>
      <dgm:spPr/>
    </dgm:pt>
    <dgm:pt modelId="{3030BDAE-0CF6-4E17-8292-0DBA977471F9}" type="pres">
      <dgm:prSet presAssocID="{F644BE2A-E14E-46A5-9E41-8B6A2A26E8D2}" presName="sibTrans" presStyleCnt="0"/>
      <dgm:spPr/>
    </dgm:pt>
    <dgm:pt modelId="{7BDCA33F-99F9-4472-82C8-5FA17CE0F303}" type="pres">
      <dgm:prSet presAssocID="{86CCEEB2-D30B-4BCD-8D85-1C773A3C5620}" presName="compNode" presStyleCnt="0"/>
      <dgm:spPr/>
    </dgm:pt>
    <dgm:pt modelId="{EC6F94E0-FE80-44C2-9C3C-F02F35DF9BA5}" type="pres">
      <dgm:prSet presAssocID="{86CCEEB2-D30B-4BCD-8D85-1C773A3C5620}" presName="bgRect" presStyleLbl="bgShp" presStyleIdx="1" presStyleCnt="3"/>
      <dgm:spPr/>
    </dgm:pt>
    <dgm:pt modelId="{B15A290F-532B-4806-A4FD-2567D327AE89}" type="pres">
      <dgm:prSet presAssocID="{86CCEEB2-D30B-4BCD-8D85-1C773A3C562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710AD2A4-3E87-43F1-9BC9-EA2039C0214F}" type="pres">
      <dgm:prSet presAssocID="{86CCEEB2-D30B-4BCD-8D85-1C773A3C5620}" presName="spaceRect" presStyleCnt="0"/>
      <dgm:spPr/>
    </dgm:pt>
    <dgm:pt modelId="{FA443E5C-C56C-4385-888B-DA4D18ABDB5A}" type="pres">
      <dgm:prSet presAssocID="{86CCEEB2-D30B-4BCD-8D85-1C773A3C5620}" presName="parTx" presStyleLbl="revTx" presStyleIdx="1" presStyleCnt="3">
        <dgm:presLayoutVars>
          <dgm:chMax val="0"/>
          <dgm:chPref val="0"/>
        </dgm:presLayoutVars>
      </dgm:prSet>
      <dgm:spPr/>
    </dgm:pt>
    <dgm:pt modelId="{F4E14D1C-2E3E-4BBD-B970-F76A57295DD7}" type="pres">
      <dgm:prSet presAssocID="{E22B3970-BE99-4093-9125-FC526D65BD47}" presName="sibTrans" presStyleCnt="0"/>
      <dgm:spPr/>
    </dgm:pt>
    <dgm:pt modelId="{6AA52DAB-7AA0-4A9F-BA44-6DFD75BF5FB5}" type="pres">
      <dgm:prSet presAssocID="{05649F87-5BD7-44C4-A0EE-5ED5F341CD02}" presName="compNode" presStyleCnt="0"/>
      <dgm:spPr/>
    </dgm:pt>
    <dgm:pt modelId="{2C9CB054-05A3-43C8-A6B0-BBA606C2B579}" type="pres">
      <dgm:prSet presAssocID="{05649F87-5BD7-44C4-A0EE-5ED5F341CD02}" presName="bgRect" presStyleLbl="bgShp" presStyleIdx="2" presStyleCnt="3"/>
      <dgm:spPr/>
    </dgm:pt>
    <dgm:pt modelId="{9C838748-A49E-48CC-B749-AEC2785059D9}" type="pres">
      <dgm:prSet presAssocID="{05649F87-5BD7-44C4-A0EE-5ED5F341CD0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290B42F3-0670-44E3-93D2-F25BB5624CBE}" type="pres">
      <dgm:prSet presAssocID="{05649F87-5BD7-44C4-A0EE-5ED5F341CD02}" presName="spaceRect" presStyleCnt="0"/>
      <dgm:spPr/>
    </dgm:pt>
    <dgm:pt modelId="{362F72A4-7F86-4AD0-B540-D39669A2F1CB}" type="pres">
      <dgm:prSet presAssocID="{05649F87-5BD7-44C4-A0EE-5ED5F341CD0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333FA3D-275F-4E70-A6BB-BB6F8EC6C88B}" type="presOf" srcId="{05649F87-5BD7-44C4-A0EE-5ED5F341CD02}" destId="{362F72A4-7F86-4AD0-B540-D39669A2F1CB}" srcOrd="0" destOrd="0" presId="urn:microsoft.com/office/officeart/2018/2/layout/IconVerticalSolidList"/>
    <dgm:cxn modelId="{03302452-3A24-4169-A709-605F97DB491C}" type="presOf" srcId="{86CCEEB2-D30B-4BCD-8D85-1C773A3C5620}" destId="{FA443E5C-C56C-4385-888B-DA4D18ABDB5A}" srcOrd="0" destOrd="0" presId="urn:microsoft.com/office/officeart/2018/2/layout/IconVerticalSolidList"/>
    <dgm:cxn modelId="{D553F259-B5C8-4BBB-8E40-A21103A56345}" type="presOf" srcId="{768C1CD3-FBCC-4B5E-B846-C1BB947ED9E6}" destId="{B2434122-F4BE-40CF-8153-2C7AD8E1E422}" srcOrd="0" destOrd="0" presId="urn:microsoft.com/office/officeart/2018/2/layout/IconVerticalSolidList"/>
    <dgm:cxn modelId="{DFDB108F-C50C-4D65-91F7-C35879AF42FA}" srcId="{768C1CD3-FBCC-4B5E-B846-C1BB947ED9E6}" destId="{70772745-EBFB-4011-8B61-ACB5B2C81D06}" srcOrd="0" destOrd="0" parTransId="{C04ADD62-A862-4A80-ABF3-5275CD838F55}" sibTransId="{F644BE2A-E14E-46A5-9E41-8B6A2A26E8D2}"/>
    <dgm:cxn modelId="{B0F9B4BE-4742-40B1-91CD-C01156FA5649}" srcId="{768C1CD3-FBCC-4B5E-B846-C1BB947ED9E6}" destId="{86CCEEB2-D30B-4BCD-8D85-1C773A3C5620}" srcOrd="1" destOrd="0" parTransId="{7E193820-740A-4146-99AD-30744468E74B}" sibTransId="{E22B3970-BE99-4093-9125-FC526D65BD47}"/>
    <dgm:cxn modelId="{DAF2FDC6-44DF-4183-9F9E-21E01129C703}" srcId="{768C1CD3-FBCC-4B5E-B846-C1BB947ED9E6}" destId="{05649F87-5BD7-44C4-A0EE-5ED5F341CD02}" srcOrd="2" destOrd="0" parTransId="{23AA6011-322A-4FEB-B3C3-E209D0998A70}" sibTransId="{CB39A1E7-A48F-489E-AA28-C6236FA033F8}"/>
    <dgm:cxn modelId="{1A7975EB-6F01-45E7-B255-D0D50AC6461F}" type="presOf" srcId="{70772745-EBFB-4011-8B61-ACB5B2C81D06}" destId="{D8BB8E62-61F4-4336-B138-8632218B65DA}" srcOrd="0" destOrd="0" presId="urn:microsoft.com/office/officeart/2018/2/layout/IconVerticalSolidList"/>
    <dgm:cxn modelId="{EE3C051C-AD83-4EB1-8347-37E4972E9C68}" type="presParOf" srcId="{B2434122-F4BE-40CF-8153-2C7AD8E1E422}" destId="{B81417D9-8102-4FEF-82CB-943A76A017F9}" srcOrd="0" destOrd="0" presId="urn:microsoft.com/office/officeart/2018/2/layout/IconVerticalSolidList"/>
    <dgm:cxn modelId="{801AE5B4-14BF-486E-93A4-7A8939DFD2EB}" type="presParOf" srcId="{B81417D9-8102-4FEF-82CB-943A76A017F9}" destId="{08E614FA-62EB-482D-82BA-0CC2FB404B43}" srcOrd="0" destOrd="0" presId="urn:microsoft.com/office/officeart/2018/2/layout/IconVerticalSolidList"/>
    <dgm:cxn modelId="{682783BC-365F-4CA4-8C85-C78596E5F0F8}" type="presParOf" srcId="{B81417D9-8102-4FEF-82CB-943A76A017F9}" destId="{69859D34-96BB-4AC5-86B8-0C2A3465AADD}" srcOrd="1" destOrd="0" presId="urn:microsoft.com/office/officeart/2018/2/layout/IconVerticalSolidList"/>
    <dgm:cxn modelId="{46776A98-9D16-4FB3-9F05-BBCA08199A90}" type="presParOf" srcId="{B81417D9-8102-4FEF-82CB-943A76A017F9}" destId="{32EBB002-C21E-4777-BB94-503685949C33}" srcOrd="2" destOrd="0" presId="urn:microsoft.com/office/officeart/2018/2/layout/IconVerticalSolidList"/>
    <dgm:cxn modelId="{F4ADCCE8-F55D-4680-8165-EA686B1523ED}" type="presParOf" srcId="{B81417D9-8102-4FEF-82CB-943A76A017F9}" destId="{D8BB8E62-61F4-4336-B138-8632218B65DA}" srcOrd="3" destOrd="0" presId="urn:microsoft.com/office/officeart/2018/2/layout/IconVerticalSolidList"/>
    <dgm:cxn modelId="{58577AD3-FAA0-418B-B14B-BF7FBE619D64}" type="presParOf" srcId="{B2434122-F4BE-40CF-8153-2C7AD8E1E422}" destId="{3030BDAE-0CF6-4E17-8292-0DBA977471F9}" srcOrd="1" destOrd="0" presId="urn:microsoft.com/office/officeart/2018/2/layout/IconVerticalSolidList"/>
    <dgm:cxn modelId="{251470BA-876E-4A54-8D0F-563E656AC7C0}" type="presParOf" srcId="{B2434122-F4BE-40CF-8153-2C7AD8E1E422}" destId="{7BDCA33F-99F9-4472-82C8-5FA17CE0F303}" srcOrd="2" destOrd="0" presId="urn:microsoft.com/office/officeart/2018/2/layout/IconVerticalSolidList"/>
    <dgm:cxn modelId="{6D828704-B659-4B45-9E66-60EAC8CDB315}" type="presParOf" srcId="{7BDCA33F-99F9-4472-82C8-5FA17CE0F303}" destId="{EC6F94E0-FE80-44C2-9C3C-F02F35DF9BA5}" srcOrd="0" destOrd="0" presId="urn:microsoft.com/office/officeart/2018/2/layout/IconVerticalSolidList"/>
    <dgm:cxn modelId="{A618D521-050E-49A2-97AB-B7D93DA52030}" type="presParOf" srcId="{7BDCA33F-99F9-4472-82C8-5FA17CE0F303}" destId="{B15A290F-532B-4806-A4FD-2567D327AE89}" srcOrd="1" destOrd="0" presId="urn:microsoft.com/office/officeart/2018/2/layout/IconVerticalSolidList"/>
    <dgm:cxn modelId="{F66566EE-F2B3-47E9-B97C-D6A82F5AC5F8}" type="presParOf" srcId="{7BDCA33F-99F9-4472-82C8-5FA17CE0F303}" destId="{710AD2A4-3E87-43F1-9BC9-EA2039C0214F}" srcOrd="2" destOrd="0" presId="urn:microsoft.com/office/officeart/2018/2/layout/IconVerticalSolidList"/>
    <dgm:cxn modelId="{D9267CB0-7093-4244-A2EB-BAF599AA94A3}" type="presParOf" srcId="{7BDCA33F-99F9-4472-82C8-5FA17CE0F303}" destId="{FA443E5C-C56C-4385-888B-DA4D18ABDB5A}" srcOrd="3" destOrd="0" presId="urn:microsoft.com/office/officeart/2018/2/layout/IconVerticalSolidList"/>
    <dgm:cxn modelId="{8F5B8B0D-9E6C-46A2-B4ED-34508DED1DF9}" type="presParOf" srcId="{B2434122-F4BE-40CF-8153-2C7AD8E1E422}" destId="{F4E14D1C-2E3E-4BBD-B970-F76A57295DD7}" srcOrd="3" destOrd="0" presId="urn:microsoft.com/office/officeart/2018/2/layout/IconVerticalSolidList"/>
    <dgm:cxn modelId="{84C11A4A-BE09-4E70-9AC6-DA61E66AC781}" type="presParOf" srcId="{B2434122-F4BE-40CF-8153-2C7AD8E1E422}" destId="{6AA52DAB-7AA0-4A9F-BA44-6DFD75BF5FB5}" srcOrd="4" destOrd="0" presId="urn:microsoft.com/office/officeart/2018/2/layout/IconVerticalSolidList"/>
    <dgm:cxn modelId="{704116B9-0405-4F17-9F5D-2783F6A8FE16}" type="presParOf" srcId="{6AA52DAB-7AA0-4A9F-BA44-6DFD75BF5FB5}" destId="{2C9CB054-05A3-43C8-A6B0-BBA606C2B579}" srcOrd="0" destOrd="0" presId="urn:microsoft.com/office/officeart/2018/2/layout/IconVerticalSolidList"/>
    <dgm:cxn modelId="{19540E6E-4BD6-4040-9E9B-7A8555AFF00E}" type="presParOf" srcId="{6AA52DAB-7AA0-4A9F-BA44-6DFD75BF5FB5}" destId="{9C838748-A49E-48CC-B749-AEC2785059D9}" srcOrd="1" destOrd="0" presId="urn:microsoft.com/office/officeart/2018/2/layout/IconVerticalSolidList"/>
    <dgm:cxn modelId="{D8F00DB1-C966-42A5-BF9E-93B07ABF8F93}" type="presParOf" srcId="{6AA52DAB-7AA0-4A9F-BA44-6DFD75BF5FB5}" destId="{290B42F3-0670-44E3-93D2-F25BB5624CBE}" srcOrd="2" destOrd="0" presId="urn:microsoft.com/office/officeart/2018/2/layout/IconVerticalSolidList"/>
    <dgm:cxn modelId="{14D80DFC-E7C9-42AD-8648-2C95EF5387BD}" type="presParOf" srcId="{6AA52DAB-7AA0-4A9F-BA44-6DFD75BF5FB5}" destId="{362F72A4-7F86-4AD0-B540-D39669A2F1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D2D93E1-2498-450B-9FE3-71D6B93B035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E2BB0F-08BD-48F7-B670-F930FD4947D0}">
      <dgm:prSet/>
      <dgm:spPr/>
      <dgm:t>
        <a:bodyPr/>
        <a:lstStyle/>
        <a:p>
          <a:r>
            <a:rPr lang="en-US" baseline="0"/>
            <a:t>#Loveyourcervix</a:t>
          </a:r>
          <a:endParaRPr lang="en-US"/>
        </a:p>
      </dgm:t>
    </dgm:pt>
    <dgm:pt modelId="{EC17D8AE-8E9D-4EC3-A54F-6B2EC8F3392B}" type="parTrans" cxnId="{3707CD4E-3E52-4F1D-B64B-D6144E9BBD79}">
      <dgm:prSet/>
      <dgm:spPr/>
      <dgm:t>
        <a:bodyPr/>
        <a:lstStyle/>
        <a:p>
          <a:endParaRPr lang="en-US"/>
        </a:p>
      </dgm:t>
    </dgm:pt>
    <dgm:pt modelId="{BDF6DF8C-CABF-4069-8B7E-E353AB1EFB91}" type="sibTrans" cxnId="{3707CD4E-3E52-4F1D-B64B-D6144E9BBD79}">
      <dgm:prSet/>
      <dgm:spPr/>
      <dgm:t>
        <a:bodyPr/>
        <a:lstStyle/>
        <a:p>
          <a:endParaRPr lang="en-US"/>
        </a:p>
      </dgm:t>
    </dgm:pt>
    <dgm:pt modelId="{5D43555F-1873-4973-BB97-A14B0DDC8F54}">
      <dgm:prSet/>
      <dgm:spPr/>
      <dgm:t>
        <a:bodyPr/>
        <a:lstStyle/>
        <a:p>
          <a:r>
            <a:rPr lang="en-US" baseline="0"/>
            <a:t>#Hereforyou</a:t>
          </a:r>
          <a:endParaRPr lang="en-US"/>
        </a:p>
      </dgm:t>
    </dgm:pt>
    <dgm:pt modelId="{B4752302-6D5E-4126-86F8-D41D24033FA3}" type="parTrans" cxnId="{3CC12331-2E80-41C2-964B-E91614721FE1}">
      <dgm:prSet/>
      <dgm:spPr/>
      <dgm:t>
        <a:bodyPr/>
        <a:lstStyle/>
        <a:p>
          <a:endParaRPr lang="en-US"/>
        </a:p>
      </dgm:t>
    </dgm:pt>
    <dgm:pt modelId="{AF953D91-11C7-47F0-8224-2BE553F983BA}" type="sibTrans" cxnId="{3CC12331-2E80-41C2-964B-E91614721FE1}">
      <dgm:prSet/>
      <dgm:spPr/>
      <dgm:t>
        <a:bodyPr/>
        <a:lstStyle/>
        <a:p>
          <a:endParaRPr lang="en-US"/>
        </a:p>
      </dgm:t>
    </dgm:pt>
    <dgm:pt modelId="{5DBC757D-4102-4954-8630-955EDC874891}">
      <dgm:prSet/>
      <dgm:spPr/>
      <dgm:t>
        <a:bodyPr/>
        <a:lstStyle/>
        <a:p>
          <a:r>
            <a:rPr lang="en-US" baseline="0"/>
            <a:t>#BeKind</a:t>
          </a:r>
          <a:endParaRPr lang="en-US"/>
        </a:p>
      </dgm:t>
    </dgm:pt>
    <dgm:pt modelId="{7BFD13E0-845A-473C-A505-3EB407B6E2BA}" type="parTrans" cxnId="{AA5605E8-1DF8-469A-A1E2-6B53E3A8CF6B}">
      <dgm:prSet/>
      <dgm:spPr/>
      <dgm:t>
        <a:bodyPr/>
        <a:lstStyle/>
        <a:p>
          <a:endParaRPr lang="en-US"/>
        </a:p>
      </dgm:t>
    </dgm:pt>
    <dgm:pt modelId="{77262C58-0A17-4275-99B2-01EC1DF8C0D2}" type="sibTrans" cxnId="{AA5605E8-1DF8-469A-A1E2-6B53E3A8CF6B}">
      <dgm:prSet/>
      <dgm:spPr/>
      <dgm:t>
        <a:bodyPr/>
        <a:lstStyle/>
        <a:p>
          <a:endParaRPr lang="en-US"/>
        </a:p>
      </dgm:t>
    </dgm:pt>
    <dgm:pt modelId="{1119A685-0523-4B75-AE0D-7ABEE4791C7B}">
      <dgm:prSet/>
      <dgm:spPr/>
      <dgm:t>
        <a:bodyPr/>
        <a:lstStyle/>
        <a:p>
          <a:r>
            <a:rPr lang="en-US" baseline="0"/>
            <a:t>Ice Bucket Challenge</a:t>
          </a:r>
          <a:endParaRPr lang="en-US"/>
        </a:p>
      </dgm:t>
    </dgm:pt>
    <dgm:pt modelId="{5E5C6AF5-67F4-4078-9266-37AD286AB883}" type="parTrans" cxnId="{27A0C102-2DD0-4DBD-825F-D73ED6DEDC05}">
      <dgm:prSet/>
      <dgm:spPr/>
      <dgm:t>
        <a:bodyPr/>
        <a:lstStyle/>
        <a:p>
          <a:endParaRPr lang="en-US"/>
        </a:p>
      </dgm:t>
    </dgm:pt>
    <dgm:pt modelId="{41C4DE0B-1CAF-4195-80D3-D92686C00A9E}" type="sibTrans" cxnId="{27A0C102-2DD0-4DBD-825F-D73ED6DEDC05}">
      <dgm:prSet/>
      <dgm:spPr/>
      <dgm:t>
        <a:bodyPr/>
        <a:lstStyle/>
        <a:p>
          <a:endParaRPr lang="en-US"/>
        </a:p>
      </dgm:t>
    </dgm:pt>
    <dgm:pt modelId="{AD655A0D-A5EC-4415-9898-C3634ED555BF}">
      <dgm:prSet/>
      <dgm:spPr/>
      <dgm:t>
        <a:bodyPr/>
        <a:lstStyle/>
        <a:p>
          <a:r>
            <a:rPr lang="en-US" baseline="0"/>
            <a:t>Movember</a:t>
          </a:r>
          <a:endParaRPr lang="en-US"/>
        </a:p>
      </dgm:t>
    </dgm:pt>
    <dgm:pt modelId="{8E2270A8-9C47-48CC-8955-2E0EB660D2A3}" type="parTrans" cxnId="{758A6828-3D92-4405-A61B-468FA820C98F}">
      <dgm:prSet/>
      <dgm:spPr/>
      <dgm:t>
        <a:bodyPr/>
        <a:lstStyle/>
        <a:p>
          <a:endParaRPr lang="en-US"/>
        </a:p>
      </dgm:t>
    </dgm:pt>
    <dgm:pt modelId="{AFE0DD80-5088-487D-A689-5C7569CEDA81}" type="sibTrans" cxnId="{758A6828-3D92-4405-A61B-468FA820C98F}">
      <dgm:prSet/>
      <dgm:spPr/>
      <dgm:t>
        <a:bodyPr/>
        <a:lstStyle/>
        <a:p>
          <a:endParaRPr lang="en-US"/>
        </a:p>
      </dgm:t>
    </dgm:pt>
    <dgm:pt modelId="{00DC9DA5-1145-45C9-B09B-52C1DB659A63}">
      <dgm:prSet/>
      <dgm:spPr/>
      <dgm:t>
        <a:bodyPr/>
        <a:lstStyle/>
        <a:p>
          <a:r>
            <a:rPr lang="en-US" baseline="0"/>
            <a:t>Mens Minds Matter</a:t>
          </a:r>
          <a:endParaRPr lang="en-US"/>
        </a:p>
      </dgm:t>
    </dgm:pt>
    <dgm:pt modelId="{ED658DFB-9109-4871-B28E-89F424F669BA}" type="parTrans" cxnId="{55D6108D-CD83-4852-874F-8C0BA96C5DE7}">
      <dgm:prSet/>
      <dgm:spPr/>
      <dgm:t>
        <a:bodyPr/>
        <a:lstStyle/>
        <a:p>
          <a:endParaRPr lang="en-US"/>
        </a:p>
      </dgm:t>
    </dgm:pt>
    <dgm:pt modelId="{63DA36FF-FD84-47A1-BEA7-0E82587AB377}" type="sibTrans" cxnId="{55D6108D-CD83-4852-874F-8C0BA96C5DE7}">
      <dgm:prSet/>
      <dgm:spPr/>
      <dgm:t>
        <a:bodyPr/>
        <a:lstStyle/>
        <a:p>
          <a:endParaRPr lang="en-US"/>
        </a:p>
      </dgm:t>
    </dgm:pt>
    <dgm:pt modelId="{2B32890D-E08A-4CF0-BFDA-1007FEC4E7A2}" type="pres">
      <dgm:prSet presAssocID="{5D2D93E1-2498-450B-9FE3-71D6B93B0350}" presName="vert0" presStyleCnt="0">
        <dgm:presLayoutVars>
          <dgm:dir/>
          <dgm:animOne val="branch"/>
          <dgm:animLvl val="lvl"/>
        </dgm:presLayoutVars>
      </dgm:prSet>
      <dgm:spPr/>
    </dgm:pt>
    <dgm:pt modelId="{FDD39356-CEB7-4738-A3C6-56283F076308}" type="pres">
      <dgm:prSet presAssocID="{EAE2BB0F-08BD-48F7-B670-F930FD4947D0}" presName="thickLine" presStyleLbl="alignNode1" presStyleIdx="0" presStyleCnt="6"/>
      <dgm:spPr/>
    </dgm:pt>
    <dgm:pt modelId="{E96D30A8-B8E9-4191-B1E9-F36348931F53}" type="pres">
      <dgm:prSet presAssocID="{EAE2BB0F-08BD-48F7-B670-F930FD4947D0}" presName="horz1" presStyleCnt="0"/>
      <dgm:spPr/>
    </dgm:pt>
    <dgm:pt modelId="{02129FB8-38FC-443C-A522-4AAFCE81F17F}" type="pres">
      <dgm:prSet presAssocID="{EAE2BB0F-08BD-48F7-B670-F930FD4947D0}" presName="tx1" presStyleLbl="revTx" presStyleIdx="0" presStyleCnt="6"/>
      <dgm:spPr/>
    </dgm:pt>
    <dgm:pt modelId="{71A1B34A-6EBD-4399-B10F-BA217717751C}" type="pres">
      <dgm:prSet presAssocID="{EAE2BB0F-08BD-48F7-B670-F930FD4947D0}" presName="vert1" presStyleCnt="0"/>
      <dgm:spPr/>
    </dgm:pt>
    <dgm:pt modelId="{3652167C-7368-4D20-9D3D-331835296598}" type="pres">
      <dgm:prSet presAssocID="{5D43555F-1873-4973-BB97-A14B0DDC8F54}" presName="thickLine" presStyleLbl="alignNode1" presStyleIdx="1" presStyleCnt="6"/>
      <dgm:spPr/>
    </dgm:pt>
    <dgm:pt modelId="{60DB336E-C359-4715-8F2D-31520B3A9202}" type="pres">
      <dgm:prSet presAssocID="{5D43555F-1873-4973-BB97-A14B0DDC8F54}" presName="horz1" presStyleCnt="0"/>
      <dgm:spPr/>
    </dgm:pt>
    <dgm:pt modelId="{4F13F826-1C00-4470-BADA-1CFC1E0170D2}" type="pres">
      <dgm:prSet presAssocID="{5D43555F-1873-4973-BB97-A14B0DDC8F54}" presName="tx1" presStyleLbl="revTx" presStyleIdx="1" presStyleCnt="6"/>
      <dgm:spPr/>
    </dgm:pt>
    <dgm:pt modelId="{7F5745FA-0C8C-4B19-9429-9A89816D4BE0}" type="pres">
      <dgm:prSet presAssocID="{5D43555F-1873-4973-BB97-A14B0DDC8F54}" presName="vert1" presStyleCnt="0"/>
      <dgm:spPr/>
    </dgm:pt>
    <dgm:pt modelId="{BA778D99-A193-4D64-94C3-56EA7811E290}" type="pres">
      <dgm:prSet presAssocID="{5DBC757D-4102-4954-8630-955EDC874891}" presName="thickLine" presStyleLbl="alignNode1" presStyleIdx="2" presStyleCnt="6"/>
      <dgm:spPr/>
    </dgm:pt>
    <dgm:pt modelId="{BCBF5146-C65B-4206-B02E-F726F7781757}" type="pres">
      <dgm:prSet presAssocID="{5DBC757D-4102-4954-8630-955EDC874891}" presName="horz1" presStyleCnt="0"/>
      <dgm:spPr/>
    </dgm:pt>
    <dgm:pt modelId="{0704DDD7-D36A-45D8-8FD2-F2D28710BCB7}" type="pres">
      <dgm:prSet presAssocID="{5DBC757D-4102-4954-8630-955EDC874891}" presName="tx1" presStyleLbl="revTx" presStyleIdx="2" presStyleCnt="6"/>
      <dgm:spPr/>
    </dgm:pt>
    <dgm:pt modelId="{0E4CA5E6-051B-4668-AAA7-563FB45F789E}" type="pres">
      <dgm:prSet presAssocID="{5DBC757D-4102-4954-8630-955EDC874891}" presName="vert1" presStyleCnt="0"/>
      <dgm:spPr/>
    </dgm:pt>
    <dgm:pt modelId="{6395DA68-476A-43B8-88E0-B0E4E9849A80}" type="pres">
      <dgm:prSet presAssocID="{1119A685-0523-4B75-AE0D-7ABEE4791C7B}" presName="thickLine" presStyleLbl="alignNode1" presStyleIdx="3" presStyleCnt="6"/>
      <dgm:spPr/>
    </dgm:pt>
    <dgm:pt modelId="{1E6F4B63-F9DB-46AF-870E-CB833E6C304D}" type="pres">
      <dgm:prSet presAssocID="{1119A685-0523-4B75-AE0D-7ABEE4791C7B}" presName="horz1" presStyleCnt="0"/>
      <dgm:spPr/>
    </dgm:pt>
    <dgm:pt modelId="{5ECF0E2E-88DB-459F-ABC3-0C11C0511F08}" type="pres">
      <dgm:prSet presAssocID="{1119A685-0523-4B75-AE0D-7ABEE4791C7B}" presName="tx1" presStyleLbl="revTx" presStyleIdx="3" presStyleCnt="6"/>
      <dgm:spPr/>
    </dgm:pt>
    <dgm:pt modelId="{12EFA3CF-161A-49FB-8DFC-F9912E360A31}" type="pres">
      <dgm:prSet presAssocID="{1119A685-0523-4B75-AE0D-7ABEE4791C7B}" presName="vert1" presStyleCnt="0"/>
      <dgm:spPr/>
    </dgm:pt>
    <dgm:pt modelId="{6A10645A-9BB9-4A18-8BEF-49FC3DB8C313}" type="pres">
      <dgm:prSet presAssocID="{AD655A0D-A5EC-4415-9898-C3634ED555BF}" presName="thickLine" presStyleLbl="alignNode1" presStyleIdx="4" presStyleCnt="6"/>
      <dgm:spPr/>
    </dgm:pt>
    <dgm:pt modelId="{C1E153F4-DE4C-425D-B4F8-0B97361C9E59}" type="pres">
      <dgm:prSet presAssocID="{AD655A0D-A5EC-4415-9898-C3634ED555BF}" presName="horz1" presStyleCnt="0"/>
      <dgm:spPr/>
    </dgm:pt>
    <dgm:pt modelId="{882B738D-BFB4-4049-8370-9C340DF41C22}" type="pres">
      <dgm:prSet presAssocID="{AD655A0D-A5EC-4415-9898-C3634ED555BF}" presName="tx1" presStyleLbl="revTx" presStyleIdx="4" presStyleCnt="6"/>
      <dgm:spPr/>
    </dgm:pt>
    <dgm:pt modelId="{EA912235-6FCD-44E9-B5D6-D8249D81D424}" type="pres">
      <dgm:prSet presAssocID="{AD655A0D-A5EC-4415-9898-C3634ED555BF}" presName="vert1" presStyleCnt="0"/>
      <dgm:spPr/>
    </dgm:pt>
    <dgm:pt modelId="{9A36239B-38E9-4C07-B48E-B85EA636B604}" type="pres">
      <dgm:prSet presAssocID="{00DC9DA5-1145-45C9-B09B-52C1DB659A63}" presName="thickLine" presStyleLbl="alignNode1" presStyleIdx="5" presStyleCnt="6"/>
      <dgm:spPr/>
    </dgm:pt>
    <dgm:pt modelId="{46A18087-481F-4A65-A5CA-A4185C65AF60}" type="pres">
      <dgm:prSet presAssocID="{00DC9DA5-1145-45C9-B09B-52C1DB659A63}" presName="horz1" presStyleCnt="0"/>
      <dgm:spPr/>
    </dgm:pt>
    <dgm:pt modelId="{8B810404-871F-4668-BA94-E9975B734A99}" type="pres">
      <dgm:prSet presAssocID="{00DC9DA5-1145-45C9-B09B-52C1DB659A63}" presName="tx1" presStyleLbl="revTx" presStyleIdx="5" presStyleCnt="6"/>
      <dgm:spPr/>
    </dgm:pt>
    <dgm:pt modelId="{3F2D3145-7363-4AB5-8148-EA7E45C61E6B}" type="pres">
      <dgm:prSet presAssocID="{00DC9DA5-1145-45C9-B09B-52C1DB659A63}" presName="vert1" presStyleCnt="0"/>
      <dgm:spPr/>
    </dgm:pt>
  </dgm:ptLst>
  <dgm:cxnLst>
    <dgm:cxn modelId="{27A0C102-2DD0-4DBD-825F-D73ED6DEDC05}" srcId="{5D2D93E1-2498-450B-9FE3-71D6B93B0350}" destId="{1119A685-0523-4B75-AE0D-7ABEE4791C7B}" srcOrd="3" destOrd="0" parTransId="{5E5C6AF5-67F4-4078-9266-37AD286AB883}" sibTransId="{41C4DE0B-1CAF-4195-80D3-D92686C00A9E}"/>
    <dgm:cxn modelId="{C0154608-E5D6-4C69-BD2A-BB7D0FF3ADCB}" type="presOf" srcId="{5DBC757D-4102-4954-8630-955EDC874891}" destId="{0704DDD7-D36A-45D8-8FD2-F2D28710BCB7}" srcOrd="0" destOrd="0" presId="urn:microsoft.com/office/officeart/2008/layout/LinedList"/>
    <dgm:cxn modelId="{B609CA0B-863D-429C-B774-0C8EEE153006}" type="presOf" srcId="{5D2D93E1-2498-450B-9FE3-71D6B93B0350}" destId="{2B32890D-E08A-4CF0-BFDA-1007FEC4E7A2}" srcOrd="0" destOrd="0" presId="urn:microsoft.com/office/officeart/2008/layout/LinedList"/>
    <dgm:cxn modelId="{758A6828-3D92-4405-A61B-468FA820C98F}" srcId="{5D2D93E1-2498-450B-9FE3-71D6B93B0350}" destId="{AD655A0D-A5EC-4415-9898-C3634ED555BF}" srcOrd="4" destOrd="0" parTransId="{8E2270A8-9C47-48CC-8955-2E0EB660D2A3}" sibTransId="{AFE0DD80-5088-487D-A689-5C7569CEDA81}"/>
    <dgm:cxn modelId="{3CC12331-2E80-41C2-964B-E91614721FE1}" srcId="{5D2D93E1-2498-450B-9FE3-71D6B93B0350}" destId="{5D43555F-1873-4973-BB97-A14B0DDC8F54}" srcOrd="1" destOrd="0" parTransId="{B4752302-6D5E-4126-86F8-D41D24033FA3}" sibTransId="{AF953D91-11C7-47F0-8224-2BE553F983BA}"/>
    <dgm:cxn modelId="{04A0025B-F756-46FE-815C-17C2B496A25F}" type="presOf" srcId="{AD655A0D-A5EC-4415-9898-C3634ED555BF}" destId="{882B738D-BFB4-4049-8370-9C340DF41C22}" srcOrd="0" destOrd="0" presId="urn:microsoft.com/office/officeart/2008/layout/LinedList"/>
    <dgm:cxn modelId="{9A3B4769-A39E-4E89-8610-B926221E2516}" type="presOf" srcId="{1119A685-0523-4B75-AE0D-7ABEE4791C7B}" destId="{5ECF0E2E-88DB-459F-ABC3-0C11C0511F08}" srcOrd="0" destOrd="0" presId="urn:microsoft.com/office/officeart/2008/layout/LinedList"/>
    <dgm:cxn modelId="{3707CD4E-3E52-4F1D-B64B-D6144E9BBD79}" srcId="{5D2D93E1-2498-450B-9FE3-71D6B93B0350}" destId="{EAE2BB0F-08BD-48F7-B670-F930FD4947D0}" srcOrd="0" destOrd="0" parTransId="{EC17D8AE-8E9D-4EC3-A54F-6B2EC8F3392B}" sibTransId="{BDF6DF8C-CABF-4069-8B7E-E353AB1EFB91}"/>
    <dgm:cxn modelId="{F9E34C8A-E10F-42C0-A806-65401465EB40}" type="presOf" srcId="{EAE2BB0F-08BD-48F7-B670-F930FD4947D0}" destId="{02129FB8-38FC-443C-A522-4AAFCE81F17F}" srcOrd="0" destOrd="0" presId="urn:microsoft.com/office/officeart/2008/layout/LinedList"/>
    <dgm:cxn modelId="{55D6108D-CD83-4852-874F-8C0BA96C5DE7}" srcId="{5D2D93E1-2498-450B-9FE3-71D6B93B0350}" destId="{00DC9DA5-1145-45C9-B09B-52C1DB659A63}" srcOrd="5" destOrd="0" parTransId="{ED658DFB-9109-4871-B28E-89F424F669BA}" sibTransId="{63DA36FF-FD84-47A1-BEA7-0E82587AB377}"/>
    <dgm:cxn modelId="{1274D3E0-7816-4739-85F8-B61A6FDCDD7D}" type="presOf" srcId="{00DC9DA5-1145-45C9-B09B-52C1DB659A63}" destId="{8B810404-871F-4668-BA94-E9975B734A99}" srcOrd="0" destOrd="0" presId="urn:microsoft.com/office/officeart/2008/layout/LinedList"/>
    <dgm:cxn modelId="{AA5605E8-1DF8-469A-A1E2-6B53E3A8CF6B}" srcId="{5D2D93E1-2498-450B-9FE3-71D6B93B0350}" destId="{5DBC757D-4102-4954-8630-955EDC874891}" srcOrd="2" destOrd="0" parTransId="{7BFD13E0-845A-473C-A505-3EB407B6E2BA}" sibTransId="{77262C58-0A17-4275-99B2-01EC1DF8C0D2}"/>
    <dgm:cxn modelId="{3EC41CFE-3D2A-438D-B431-7F56A951B7A5}" type="presOf" srcId="{5D43555F-1873-4973-BB97-A14B0DDC8F54}" destId="{4F13F826-1C00-4470-BADA-1CFC1E0170D2}" srcOrd="0" destOrd="0" presId="urn:microsoft.com/office/officeart/2008/layout/LinedList"/>
    <dgm:cxn modelId="{72CB0C5B-6EC5-46D1-8116-FC864BE80192}" type="presParOf" srcId="{2B32890D-E08A-4CF0-BFDA-1007FEC4E7A2}" destId="{FDD39356-CEB7-4738-A3C6-56283F076308}" srcOrd="0" destOrd="0" presId="urn:microsoft.com/office/officeart/2008/layout/LinedList"/>
    <dgm:cxn modelId="{31483408-0ADC-4429-95B6-9F5BB3F3C8E8}" type="presParOf" srcId="{2B32890D-E08A-4CF0-BFDA-1007FEC4E7A2}" destId="{E96D30A8-B8E9-4191-B1E9-F36348931F53}" srcOrd="1" destOrd="0" presId="urn:microsoft.com/office/officeart/2008/layout/LinedList"/>
    <dgm:cxn modelId="{17814B5F-2C55-405A-81ED-0E1F045388E2}" type="presParOf" srcId="{E96D30A8-B8E9-4191-B1E9-F36348931F53}" destId="{02129FB8-38FC-443C-A522-4AAFCE81F17F}" srcOrd="0" destOrd="0" presId="urn:microsoft.com/office/officeart/2008/layout/LinedList"/>
    <dgm:cxn modelId="{396360F9-6BA6-4170-AF1D-BB832F2A2A9C}" type="presParOf" srcId="{E96D30A8-B8E9-4191-B1E9-F36348931F53}" destId="{71A1B34A-6EBD-4399-B10F-BA217717751C}" srcOrd="1" destOrd="0" presId="urn:microsoft.com/office/officeart/2008/layout/LinedList"/>
    <dgm:cxn modelId="{9221464D-3509-4013-8FDD-A71BDD305958}" type="presParOf" srcId="{2B32890D-E08A-4CF0-BFDA-1007FEC4E7A2}" destId="{3652167C-7368-4D20-9D3D-331835296598}" srcOrd="2" destOrd="0" presId="urn:microsoft.com/office/officeart/2008/layout/LinedList"/>
    <dgm:cxn modelId="{8B517359-1D99-47C0-A55A-6E4FA2D9DB1C}" type="presParOf" srcId="{2B32890D-E08A-4CF0-BFDA-1007FEC4E7A2}" destId="{60DB336E-C359-4715-8F2D-31520B3A9202}" srcOrd="3" destOrd="0" presId="urn:microsoft.com/office/officeart/2008/layout/LinedList"/>
    <dgm:cxn modelId="{3057A02D-1135-4435-AB19-8DF02956ED68}" type="presParOf" srcId="{60DB336E-C359-4715-8F2D-31520B3A9202}" destId="{4F13F826-1C00-4470-BADA-1CFC1E0170D2}" srcOrd="0" destOrd="0" presId="urn:microsoft.com/office/officeart/2008/layout/LinedList"/>
    <dgm:cxn modelId="{233A93BB-EEDE-409F-81FD-9E0C847BA63B}" type="presParOf" srcId="{60DB336E-C359-4715-8F2D-31520B3A9202}" destId="{7F5745FA-0C8C-4B19-9429-9A89816D4BE0}" srcOrd="1" destOrd="0" presId="urn:microsoft.com/office/officeart/2008/layout/LinedList"/>
    <dgm:cxn modelId="{F223387D-0C56-42B5-8DFC-EEEAAE3ED740}" type="presParOf" srcId="{2B32890D-E08A-4CF0-BFDA-1007FEC4E7A2}" destId="{BA778D99-A193-4D64-94C3-56EA7811E290}" srcOrd="4" destOrd="0" presId="urn:microsoft.com/office/officeart/2008/layout/LinedList"/>
    <dgm:cxn modelId="{897F2A7E-8537-4923-B73C-2474D342B3B4}" type="presParOf" srcId="{2B32890D-E08A-4CF0-BFDA-1007FEC4E7A2}" destId="{BCBF5146-C65B-4206-B02E-F726F7781757}" srcOrd="5" destOrd="0" presId="urn:microsoft.com/office/officeart/2008/layout/LinedList"/>
    <dgm:cxn modelId="{1DF891FA-8D63-40BA-A9C9-E82952B9F729}" type="presParOf" srcId="{BCBF5146-C65B-4206-B02E-F726F7781757}" destId="{0704DDD7-D36A-45D8-8FD2-F2D28710BCB7}" srcOrd="0" destOrd="0" presId="urn:microsoft.com/office/officeart/2008/layout/LinedList"/>
    <dgm:cxn modelId="{1510D82E-D907-4C5C-9BED-A098481A06C1}" type="presParOf" srcId="{BCBF5146-C65B-4206-B02E-F726F7781757}" destId="{0E4CA5E6-051B-4668-AAA7-563FB45F789E}" srcOrd="1" destOrd="0" presId="urn:microsoft.com/office/officeart/2008/layout/LinedList"/>
    <dgm:cxn modelId="{C0DC37A5-869B-4DF2-8CC0-1699EBB21877}" type="presParOf" srcId="{2B32890D-E08A-4CF0-BFDA-1007FEC4E7A2}" destId="{6395DA68-476A-43B8-88E0-B0E4E9849A80}" srcOrd="6" destOrd="0" presId="urn:microsoft.com/office/officeart/2008/layout/LinedList"/>
    <dgm:cxn modelId="{3E7938F3-4A7C-40F2-B2DF-29EB3B258963}" type="presParOf" srcId="{2B32890D-E08A-4CF0-BFDA-1007FEC4E7A2}" destId="{1E6F4B63-F9DB-46AF-870E-CB833E6C304D}" srcOrd="7" destOrd="0" presId="urn:microsoft.com/office/officeart/2008/layout/LinedList"/>
    <dgm:cxn modelId="{AE09A8C8-609B-40DD-9EB8-6A55275CB90B}" type="presParOf" srcId="{1E6F4B63-F9DB-46AF-870E-CB833E6C304D}" destId="{5ECF0E2E-88DB-459F-ABC3-0C11C0511F08}" srcOrd="0" destOrd="0" presId="urn:microsoft.com/office/officeart/2008/layout/LinedList"/>
    <dgm:cxn modelId="{23A1C001-1C87-464D-8C21-941EE74C85A5}" type="presParOf" srcId="{1E6F4B63-F9DB-46AF-870E-CB833E6C304D}" destId="{12EFA3CF-161A-49FB-8DFC-F9912E360A31}" srcOrd="1" destOrd="0" presId="urn:microsoft.com/office/officeart/2008/layout/LinedList"/>
    <dgm:cxn modelId="{F86EE770-1B9E-422E-A492-B120BDE5AC84}" type="presParOf" srcId="{2B32890D-E08A-4CF0-BFDA-1007FEC4E7A2}" destId="{6A10645A-9BB9-4A18-8BEF-49FC3DB8C313}" srcOrd="8" destOrd="0" presId="urn:microsoft.com/office/officeart/2008/layout/LinedList"/>
    <dgm:cxn modelId="{E651C9CD-6745-46BC-B24C-F394CA2B691A}" type="presParOf" srcId="{2B32890D-E08A-4CF0-BFDA-1007FEC4E7A2}" destId="{C1E153F4-DE4C-425D-B4F8-0B97361C9E59}" srcOrd="9" destOrd="0" presId="urn:microsoft.com/office/officeart/2008/layout/LinedList"/>
    <dgm:cxn modelId="{13DD0D51-1A65-4B3F-BC3B-A2B74F1671D0}" type="presParOf" srcId="{C1E153F4-DE4C-425D-B4F8-0B97361C9E59}" destId="{882B738D-BFB4-4049-8370-9C340DF41C22}" srcOrd="0" destOrd="0" presId="urn:microsoft.com/office/officeart/2008/layout/LinedList"/>
    <dgm:cxn modelId="{D8CD5CA3-C1F8-49EA-8A2E-66250ED39624}" type="presParOf" srcId="{C1E153F4-DE4C-425D-B4F8-0B97361C9E59}" destId="{EA912235-6FCD-44E9-B5D6-D8249D81D424}" srcOrd="1" destOrd="0" presId="urn:microsoft.com/office/officeart/2008/layout/LinedList"/>
    <dgm:cxn modelId="{D04D2304-A839-47A7-B1DA-BA7C8C88D5BF}" type="presParOf" srcId="{2B32890D-E08A-4CF0-BFDA-1007FEC4E7A2}" destId="{9A36239B-38E9-4C07-B48E-B85EA636B604}" srcOrd="10" destOrd="0" presId="urn:microsoft.com/office/officeart/2008/layout/LinedList"/>
    <dgm:cxn modelId="{C40B4B79-E014-4725-A07C-19BC42D59A9D}" type="presParOf" srcId="{2B32890D-E08A-4CF0-BFDA-1007FEC4E7A2}" destId="{46A18087-481F-4A65-A5CA-A4185C65AF60}" srcOrd="11" destOrd="0" presId="urn:microsoft.com/office/officeart/2008/layout/LinedList"/>
    <dgm:cxn modelId="{340C851C-C3D1-47D7-B72D-6420D78FE9A9}" type="presParOf" srcId="{46A18087-481F-4A65-A5CA-A4185C65AF60}" destId="{8B810404-871F-4668-BA94-E9975B734A99}" srcOrd="0" destOrd="0" presId="urn:microsoft.com/office/officeart/2008/layout/LinedList"/>
    <dgm:cxn modelId="{26481E91-160D-4CD8-B535-CC4A8A54DA13}" type="presParOf" srcId="{46A18087-481F-4A65-A5CA-A4185C65AF60}" destId="{3F2D3145-7363-4AB5-8148-EA7E45C61E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3B1BF1DC-3007-40BC-995D-02ACD370761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3D0037-FFF8-4712-B9BD-3BBC82A46A29}">
      <dgm:prSet/>
      <dgm:spPr/>
      <dgm:t>
        <a:bodyPr/>
        <a:lstStyle/>
        <a:p>
          <a:r>
            <a:rPr lang="en-US" baseline="0"/>
            <a:t>The process of community development aims to empower communities.</a:t>
          </a:r>
          <a:endParaRPr lang="en-US"/>
        </a:p>
      </dgm:t>
    </dgm:pt>
    <dgm:pt modelId="{7887F27D-01A5-4E0A-8321-1A4E4C6BB7C1}" type="parTrans" cxnId="{74E322A6-79E8-42EA-93DA-6D6501E4BD9E}">
      <dgm:prSet/>
      <dgm:spPr/>
      <dgm:t>
        <a:bodyPr/>
        <a:lstStyle/>
        <a:p>
          <a:endParaRPr lang="en-US"/>
        </a:p>
      </dgm:t>
    </dgm:pt>
    <dgm:pt modelId="{D360F98B-39B0-42FE-A9DE-C021A14A3709}" type="sibTrans" cxnId="{74E322A6-79E8-42EA-93DA-6D6501E4BD9E}">
      <dgm:prSet/>
      <dgm:spPr/>
      <dgm:t>
        <a:bodyPr/>
        <a:lstStyle/>
        <a:p>
          <a:endParaRPr lang="en-US"/>
        </a:p>
      </dgm:t>
    </dgm:pt>
    <dgm:pt modelId="{A9F800CB-17A4-4A9D-89C7-84D6984B54F3}">
      <dgm:prSet/>
      <dgm:spPr/>
      <dgm:t>
        <a:bodyPr/>
        <a:lstStyle/>
        <a:p>
          <a:r>
            <a:rPr lang="en-US" baseline="0"/>
            <a:t>What could this mean?</a:t>
          </a:r>
          <a:endParaRPr lang="en-US"/>
        </a:p>
      </dgm:t>
    </dgm:pt>
    <dgm:pt modelId="{A4FD789D-C5C0-40C9-A8E6-F2FEDD02F209}" type="parTrans" cxnId="{1710983E-60FA-4F43-96EB-96E79F3F5914}">
      <dgm:prSet/>
      <dgm:spPr/>
      <dgm:t>
        <a:bodyPr/>
        <a:lstStyle/>
        <a:p>
          <a:endParaRPr lang="en-US"/>
        </a:p>
      </dgm:t>
    </dgm:pt>
    <dgm:pt modelId="{7C2032A2-74E5-4460-AF59-75D9D8268BEE}" type="sibTrans" cxnId="{1710983E-60FA-4F43-96EB-96E79F3F5914}">
      <dgm:prSet/>
      <dgm:spPr/>
      <dgm:t>
        <a:bodyPr/>
        <a:lstStyle/>
        <a:p>
          <a:endParaRPr lang="en-US"/>
        </a:p>
      </dgm:t>
    </dgm:pt>
    <dgm:pt modelId="{5F627DD0-608E-4292-BF81-3EB105147F15}" type="pres">
      <dgm:prSet presAssocID="{3B1BF1DC-3007-40BC-995D-02ACD370761A}" presName="linear" presStyleCnt="0">
        <dgm:presLayoutVars>
          <dgm:animLvl val="lvl"/>
          <dgm:resizeHandles val="exact"/>
        </dgm:presLayoutVars>
      </dgm:prSet>
      <dgm:spPr/>
    </dgm:pt>
    <dgm:pt modelId="{BC732F17-7160-4D6B-ABEF-4624820499C7}" type="pres">
      <dgm:prSet presAssocID="{F33D0037-FFF8-4712-B9BD-3BBC82A46A2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7BA9E99-7B9E-432B-8BDF-C50262F695CB}" type="pres">
      <dgm:prSet presAssocID="{D360F98B-39B0-42FE-A9DE-C021A14A3709}" presName="spacer" presStyleCnt="0"/>
      <dgm:spPr/>
    </dgm:pt>
    <dgm:pt modelId="{1408D3FD-34A6-4992-91F7-F59615330B80}" type="pres">
      <dgm:prSet presAssocID="{A9F800CB-17A4-4A9D-89C7-84D6984B54F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8945808-6F34-4FE8-B833-4D190930F8C9}" type="presOf" srcId="{F33D0037-FFF8-4712-B9BD-3BBC82A46A29}" destId="{BC732F17-7160-4D6B-ABEF-4624820499C7}" srcOrd="0" destOrd="0" presId="urn:microsoft.com/office/officeart/2005/8/layout/vList2"/>
    <dgm:cxn modelId="{1710983E-60FA-4F43-96EB-96E79F3F5914}" srcId="{3B1BF1DC-3007-40BC-995D-02ACD370761A}" destId="{A9F800CB-17A4-4A9D-89C7-84D6984B54F3}" srcOrd="1" destOrd="0" parTransId="{A4FD789D-C5C0-40C9-A8E6-F2FEDD02F209}" sibTransId="{7C2032A2-74E5-4460-AF59-75D9D8268BEE}"/>
    <dgm:cxn modelId="{25A9BC73-45E1-4878-9FF1-CC21EC64D3C3}" type="presOf" srcId="{A9F800CB-17A4-4A9D-89C7-84D6984B54F3}" destId="{1408D3FD-34A6-4992-91F7-F59615330B80}" srcOrd="0" destOrd="0" presId="urn:microsoft.com/office/officeart/2005/8/layout/vList2"/>
    <dgm:cxn modelId="{74E322A6-79E8-42EA-93DA-6D6501E4BD9E}" srcId="{3B1BF1DC-3007-40BC-995D-02ACD370761A}" destId="{F33D0037-FFF8-4712-B9BD-3BBC82A46A29}" srcOrd="0" destOrd="0" parTransId="{7887F27D-01A5-4E0A-8321-1A4E4C6BB7C1}" sibTransId="{D360F98B-39B0-42FE-A9DE-C021A14A3709}"/>
    <dgm:cxn modelId="{3D54E5F4-9814-4CCC-952A-256CB7E07D2F}" type="presOf" srcId="{3B1BF1DC-3007-40BC-995D-02ACD370761A}" destId="{5F627DD0-608E-4292-BF81-3EB105147F15}" srcOrd="0" destOrd="0" presId="urn:microsoft.com/office/officeart/2005/8/layout/vList2"/>
    <dgm:cxn modelId="{AFF4664F-B719-4487-B1A3-279C960D936E}" type="presParOf" srcId="{5F627DD0-608E-4292-BF81-3EB105147F15}" destId="{BC732F17-7160-4D6B-ABEF-4624820499C7}" srcOrd="0" destOrd="0" presId="urn:microsoft.com/office/officeart/2005/8/layout/vList2"/>
    <dgm:cxn modelId="{8B3EE379-D906-471C-B86D-81C832810C8A}" type="presParOf" srcId="{5F627DD0-608E-4292-BF81-3EB105147F15}" destId="{87BA9E99-7B9E-432B-8BDF-C50262F695CB}" srcOrd="1" destOrd="0" presId="urn:microsoft.com/office/officeart/2005/8/layout/vList2"/>
    <dgm:cxn modelId="{27325326-A1F7-42DD-AA69-64DF7D897448}" type="presParOf" srcId="{5F627DD0-608E-4292-BF81-3EB105147F15}" destId="{1408D3FD-34A6-4992-91F7-F59615330B8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77B8FDE-9872-4795-A6CC-80B503892D5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32A7F6-AE1E-4E70-B8AE-BAB8F3C7DB1C}">
      <dgm:prSet/>
      <dgm:spPr/>
      <dgm:t>
        <a:bodyPr/>
        <a:lstStyle/>
        <a:p>
          <a:r>
            <a:rPr lang="en-US" baseline="0"/>
            <a:t>Empowering a community means to give back control to the community itself.</a:t>
          </a:r>
          <a:endParaRPr lang="en-US"/>
        </a:p>
      </dgm:t>
    </dgm:pt>
    <dgm:pt modelId="{81EDAC31-B9D0-4CA8-848C-0F5A330745EE}" type="parTrans" cxnId="{9A4C9395-97E8-433F-B723-9AFD544A5EEA}">
      <dgm:prSet/>
      <dgm:spPr/>
      <dgm:t>
        <a:bodyPr/>
        <a:lstStyle/>
        <a:p>
          <a:endParaRPr lang="en-US"/>
        </a:p>
      </dgm:t>
    </dgm:pt>
    <dgm:pt modelId="{270EFED5-8ED7-4F69-9A44-3946F4B7D120}" type="sibTrans" cxnId="{9A4C9395-97E8-433F-B723-9AFD544A5EEA}">
      <dgm:prSet/>
      <dgm:spPr/>
      <dgm:t>
        <a:bodyPr/>
        <a:lstStyle/>
        <a:p>
          <a:endParaRPr lang="en-US"/>
        </a:p>
      </dgm:t>
    </dgm:pt>
    <dgm:pt modelId="{9F801D59-D6B6-44D3-A4C2-FFEE490F0359}">
      <dgm:prSet/>
      <dgm:spPr/>
      <dgm:t>
        <a:bodyPr/>
        <a:lstStyle/>
        <a:p>
          <a:r>
            <a:rPr lang="en-US" baseline="0"/>
            <a:t>To give a group greater levels of control over their own lives.</a:t>
          </a:r>
          <a:endParaRPr lang="en-US"/>
        </a:p>
      </dgm:t>
    </dgm:pt>
    <dgm:pt modelId="{C52ADBF4-50A5-4373-B631-7FAED053724C}" type="parTrans" cxnId="{37BACE4A-F5D8-4A4F-A79A-98765F5CB791}">
      <dgm:prSet/>
      <dgm:spPr/>
      <dgm:t>
        <a:bodyPr/>
        <a:lstStyle/>
        <a:p>
          <a:endParaRPr lang="en-US"/>
        </a:p>
      </dgm:t>
    </dgm:pt>
    <dgm:pt modelId="{6C1686D1-755F-44E3-AA47-4D9B4DAC4869}" type="sibTrans" cxnId="{37BACE4A-F5D8-4A4F-A79A-98765F5CB791}">
      <dgm:prSet/>
      <dgm:spPr/>
      <dgm:t>
        <a:bodyPr/>
        <a:lstStyle/>
        <a:p>
          <a:endParaRPr lang="en-US"/>
        </a:p>
      </dgm:t>
    </dgm:pt>
    <dgm:pt modelId="{AC99AB22-0B36-43B9-A529-15AEAE9A73EA}">
      <dgm:prSet/>
      <dgm:spPr/>
      <dgm:t>
        <a:bodyPr/>
        <a:lstStyle/>
        <a:p>
          <a:r>
            <a:rPr lang="en-US" baseline="0"/>
            <a:t>Empowerment is the process by which this control is given and acquired.</a:t>
          </a:r>
          <a:endParaRPr lang="en-US"/>
        </a:p>
      </dgm:t>
    </dgm:pt>
    <dgm:pt modelId="{48AD946F-4909-4142-923C-436C6327ED70}" type="parTrans" cxnId="{6B593CBE-80EF-4769-8F4E-6B44C1AFAC8E}">
      <dgm:prSet/>
      <dgm:spPr/>
      <dgm:t>
        <a:bodyPr/>
        <a:lstStyle/>
        <a:p>
          <a:endParaRPr lang="en-US"/>
        </a:p>
      </dgm:t>
    </dgm:pt>
    <dgm:pt modelId="{8F515545-65A9-4B5F-B844-132CA834599E}" type="sibTrans" cxnId="{6B593CBE-80EF-4769-8F4E-6B44C1AFAC8E}">
      <dgm:prSet/>
      <dgm:spPr/>
      <dgm:t>
        <a:bodyPr/>
        <a:lstStyle/>
        <a:p>
          <a:endParaRPr lang="en-US"/>
        </a:p>
      </dgm:t>
    </dgm:pt>
    <dgm:pt modelId="{5242D140-2453-403C-87CF-30F46E691E8C}">
      <dgm:prSet/>
      <dgm:spPr/>
      <dgm:t>
        <a:bodyPr/>
        <a:lstStyle/>
        <a:p>
          <a:r>
            <a:rPr lang="en-US" baseline="0"/>
            <a:t>It is the process by which they increase their assets and attributes and build capacities to gain access, partners, networks and/or a voice, in order to gain control</a:t>
          </a:r>
          <a:endParaRPr lang="en-US"/>
        </a:p>
      </dgm:t>
    </dgm:pt>
    <dgm:pt modelId="{8E9557DE-BD8B-47C5-863B-E56E44E51BD8}" type="parTrans" cxnId="{4B913D4A-2DAF-44C3-AEF0-86481E6EA4FF}">
      <dgm:prSet/>
      <dgm:spPr/>
      <dgm:t>
        <a:bodyPr/>
        <a:lstStyle/>
        <a:p>
          <a:endParaRPr lang="en-US"/>
        </a:p>
      </dgm:t>
    </dgm:pt>
    <dgm:pt modelId="{206AADF7-8821-4E0A-950A-642A483EBDA3}" type="sibTrans" cxnId="{4B913D4A-2DAF-44C3-AEF0-86481E6EA4FF}">
      <dgm:prSet/>
      <dgm:spPr/>
      <dgm:t>
        <a:bodyPr/>
        <a:lstStyle/>
        <a:p>
          <a:endParaRPr lang="en-US"/>
        </a:p>
      </dgm:t>
    </dgm:pt>
    <dgm:pt modelId="{C128399F-9EB9-4DE8-AC90-DA921DAB6409}" type="pres">
      <dgm:prSet presAssocID="{577B8FDE-9872-4795-A6CC-80B503892D58}" presName="vert0" presStyleCnt="0">
        <dgm:presLayoutVars>
          <dgm:dir/>
          <dgm:animOne val="branch"/>
          <dgm:animLvl val="lvl"/>
        </dgm:presLayoutVars>
      </dgm:prSet>
      <dgm:spPr/>
    </dgm:pt>
    <dgm:pt modelId="{03C7E428-1DF3-441F-AEDB-7333C891401C}" type="pres">
      <dgm:prSet presAssocID="{0132A7F6-AE1E-4E70-B8AE-BAB8F3C7DB1C}" presName="thickLine" presStyleLbl="alignNode1" presStyleIdx="0" presStyleCnt="4"/>
      <dgm:spPr/>
    </dgm:pt>
    <dgm:pt modelId="{FB6D2342-B303-48B6-B39F-46FB8CBAE8FB}" type="pres">
      <dgm:prSet presAssocID="{0132A7F6-AE1E-4E70-B8AE-BAB8F3C7DB1C}" presName="horz1" presStyleCnt="0"/>
      <dgm:spPr/>
    </dgm:pt>
    <dgm:pt modelId="{95C8DEF1-2D60-4581-8D12-71DB306C7DAC}" type="pres">
      <dgm:prSet presAssocID="{0132A7F6-AE1E-4E70-B8AE-BAB8F3C7DB1C}" presName="tx1" presStyleLbl="revTx" presStyleIdx="0" presStyleCnt="4"/>
      <dgm:spPr/>
    </dgm:pt>
    <dgm:pt modelId="{6B7C3056-953B-483C-8FE4-90447BD1C7E2}" type="pres">
      <dgm:prSet presAssocID="{0132A7F6-AE1E-4E70-B8AE-BAB8F3C7DB1C}" presName="vert1" presStyleCnt="0"/>
      <dgm:spPr/>
    </dgm:pt>
    <dgm:pt modelId="{0675AB9D-58F7-4AD8-A5EB-3A68AD6D75BD}" type="pres">
      <dgm:prSet presAssocID="{9F801D59-D6B6-44D3-A4C2-FFEE490F0359}" presName="thickLine" presStyleLbl="alignNode1" presStyleIdx="1" presStyleCnt="4"/>
      <dgm:spPr/>
    </dgm:pt>
    <dgm:pt modelId="{A61167B7-862D-4892-BC5A-FFA82971B549}" type="pres">
      <dgm:prSet presAssocID="{9F801D59-D6B6-44D3-A4C2-FFEE490F0359}" presName="horz1" presStyleCnt="0"/>
      <dgm:spPr/>
    </dgm:pt>
    <dgm:pt modelId="{FCED29F0-7F26-4E10-9810-4F6B84C32818}" type="pres">
      <dgm:prSet presAssocID="{9F801D59-D6B6-44D3-A4C2-FFEE490F0359}" presName="tx1" presStyleLbl="revTx" presStyleIdx="1" presStyleCnt="4"/>
      <dgm:spPr/>
    </dgm:pt>
    <dgm:pt modelId="{7F83A3DC-FD27-42C3-814F-6403984D3EED}" type="pres">
      <dgm:prSet presAssocID="{9F801D59-D6B6-44D3-A4C2-FFEE490F0359}" presName="vert1" presStyleCnt="0"/>
      <dgm:spPr/>
    </dgm:pt>
    <dgm:pt modelId="{881526A5-2513-4D82-A322-43E919BAEBC1}" type="pres">
      <dgm:prSet presAssocID="{AC99AB22-0B36-43B9-A529-15AEAE9A73EA}" presName="thickLine" presStyleLbl="alignNode1" presStyleIdx="2" presStyleCnt="4"/>
      <dgm:spPr/>
    </dgm:pt>
    <dgm:pt modelId="{6DDF6A79-D99E-4198-A1EB-32EEE2D803F3}" type="pres">
      <dgm:prSet presAssocID="{AC99AB22-0B36-43B9-A529-15AEAE9A73EA}" presName="horz1" presStyleCnt="0"/>
      <dgm:spPr/>
    </dgm:pt>
    <dgm:pt modelId="{B2B3E72C-FD3E-4216-BA79-C65740707346}" type="pres">
      <dgm:prSet presAssocID="{AC99AB22-0B36-43B9-A529-15AEAE9A73EA}" presName="tx1" presStyleLbl="revTx" presStyleIdx="2" presStyleCnt="4"/>
      <dgm:spPr/>
    </dgm:pt>
    <dgm:pt modelId="{3FCBF04E-B601-4580-BC46-8E257B48B411}" type="pres">
      <dgm:prSet presAssocID="{AC99AB22-0B36-43B9-A529-15AEAE9A73EA}" presName="vert1" presStyleCnt="0"/>
      <dgm:spPr/>
    </dgm:pt>
    <dgm:pt modelId="{0DFFE3FD-37BC-4D78-B234-735EF8A7D3E6}" type="pres">
      <dgm:prSet presAssocID="{5242D140-2453-403C-87CF-30F46E691E8C}" presName="thickLine" presStyleLbl="alignNode1" presStyleIdx="3" presStyleCnt="4"/>
      <dgm:spPr/>
    </dgm:pt>
    <dgm:pt modelId="{C3EAE1FD-9D23-423B-A8CF-CBDDDA97E144}" type="pres">
      <dgm:prSet presAssocID="{5242D140-2453-403C-87CF-30F46E691E8C}" presName="horz1" presStyleCnt="0"/>
      <dgm:spPr/>
    </dgm:pt>
    <dgm:pt modelId="{7160CD41-4BFB-4F9A-A068-F6BA211DC71F}" type="pres">
      <dgm:prSet presAssocID="{5242D140-2453-403C-87CF-30F46E691E8C}" presName="tx1" presStyleLbl="revTx" presStyleIdx="3" presStyleCnt="4"/>
      <dgm:spPr/>
    </dgm:pt>
    <dgm:pt modelId="{946802E4-CC39-432A-AAB3-52194EBCD9CB}" type="pres">
      <dgm:prSet presAssocID="{5242D140-2453-403C-87CF-30F46E691E8C}" presName="vert1" presStyleCnt="0"/>
      <dgm:spPr/>
    </dgm:pt>
  </dgm:ptLst>
  <dgm:cxnLst>
    <dgm:cxn modelId="{E3E12E12-1ACA-48D4-AEAD-617D3FC78098}" type="presOf" srcId="{AC99AB22-0B36-43B9-A529-15AEAE9A73EA}" destId="{B2B3E72C-FD3E-4216-BA79-C65740707346}" srcOrd="0" destOrd="0" presId="urn:microsoft.com/office/officeart/2008/layout/LinedList"/>
    <dgm:cxn modelId="{7E696849-8154-4429-A9FA-986CA36D2D02}" type="presOf" srcId="{577B8FDE-9872-4795-A6CC-80B503892D58}" destId="{C128399F-9EB9-4DE8-AC90-DA921DAB6409}" srcOrd="0" destOrd="0" presId="urn:microsoft.com/office/officeart/2008/layout/LinedList"/>
    <dgm:cxn modelId="{4B913D4A-2DAF-44C3-AEF0-86481E6EA4FF}" srcId="{577B8FDE-9872-4795-A6CC-80B503892D58}" destId="{5242D140-2453-403C-87CF-30F46E691E8C}" srcOrd="3" destOrd="0" parTransId="{8E9557DE-BD8B-47C5-863B-E56E44E51BD8}" sibTransId="{206AADF7-8821-4E0A-950A-642A483EBDA3}"/>
    <dgm:cxn modelId="{37BACE4A-F5D8-4A4F-A79A-98765F5CB791}" srcId="{577B8FDE-9872-4795-A6CC-80B503892D58}" destId="{9F801D59-D6B6-44D3-A4C2-FFEE490F0359}" srcOrd="1" destOrd="0" parTransId="{C52ADBF4-50A5-4373-B631-7FAED053724C}" sibTransId="{6C1686D1-755F-44E3-AA47-4D9B4DAC4869}"/>
    <dgm:cxn modelId="{9A4C9395-97E8-433F-B723-9AFD544A5EEA}" srcId="{577B8FDE-9872-4795-A6CC-80B503892D58}" destId="{0132A7F6-AE1E-4E70-B8AE-BAB8F3C7DB1C}" srcOrd="0" destOrd="0" parTransId="{81EDAC31-B9D0-4CA8-848C-0F5A330745EE}" sibTransId="{270EFED5-8ED7-4F69-9A44-3946F4B7D120}"/>
    <dgm:cxn modelId="{6B593CBE-80EF-4769-8F4E-6B44C1AFAC8E}" srcId="{577B8FDE-9872-4795-A6CC-80B503892D58}" destId="{AC99AB22-0B36-43B9-A529-15AEAE9A73EA}" srcOrd="2" destOrd="0" parTransId="{48AD946F-4909-4142-923C-436C6327ED70}" sibTransId="{8F515545-65A9-4B5F-B844-132CA834599E}"/>
    <dgm:cxn modelId="{50FA6AD7-F865-4335-8C40-9B4E5188DCA9}" type="presOf" srcId="{9F801D59-D6B6-44D3-A4C2-FFEE490F0359}" destId="{FCED29F0-7F26-4E10-9810-4F6B84C32818}" srcOrd="0" destOrd="0" presId="urn:microsoft.com/office/officeart/2008/layout/LinedList"/>
    <dgm:cxn modelId="{0220E6E5-BA46-447E-8FF1-0CB706EB376D}" type="presOf" srcId="{0132A7F6-AE1E-4E70-B8AE-BAB8F3C7DB1C}" destId="{95C8DEF1-2D60-4581-8D12-71DB306C7DAC}" srcOrd="0" destOrd="0" presId="urn:microsoft.com/office/officeart/2008/layout/LinedList"/>
    <dgm:cxn modelId="{01C61DF2-A0DB-456F-B7DD-D3FF70EC2D37}" type="presOf" srcId="{5242D140-2453-403C-87CF-30F46E691E8C}" destId="{7160CD41-4BFB-4F9A-A068-F6BA211DC71F}" srcOrd="0" destOrd="0" presId="urn:microsoft.com/office/officeart/2008/layout/LinedList"/>
    <dgm:cxn modelId="{84612CBF-1B88-4E6E-9C75-6AA85A923D6D}" type="presParOf" srcId="{C128399F-9EB9-4DE8-AC90-DA921DAB6409}" destId="{03C7E428-1DF3-441F-AEDB-7333C891401C}" srcOrd="0" destOrd="0" presId="urn:microsoft.com/office/officeart/2008/layout/LinedList"/>
    <dgm:cxn modelId="{D1AC4AAD-BD5D-4978-9817-371105F0E851}" type="presParOf" srcId="{C128399F-9EB9-4DE8-AC90-DA921DAB6409}" destId="{FB6D2342-B303-48B6-B39F-46FB8CBAE8FB}" srcOrd="1" destOrd="0" presId="urn:microsoft.com/office/officeart/2008/layout/LinedList"/>
    <dgm:cxn modelId="{3C15691B-2F66-4ADE-A1C4-2BCA73A7479B}" type="presParOf" srcId="{FB6D2342-B303-48B6-B39F-46FB8CBAE8FB}" destId="{95C8DEF1-2D60-4581-8D12-71DB306C7DAC}" srcOrd="0" destOrd="0" presId="urn:microsoft.com/office/officeart/2008/layout/LinedList"/>
    <dgm:cxn modelId="{43B41A2C-2B93-4A10-883C-76F2151CB1A5}" type="presParOf" srcId="{FB6D2342-B303-48B6-B39F-46FB8CBAE8FB}" destId="{6B7C3056-953B-483C-8FE4-90447BD1C7E2}" srcOrd="1" destOrd="0" presId="urn:microsoft.com/office/officeart/2008/layout/LinedList"/>
    <dgm:cxn modelId="{E9A21566-7712-4FE9-933E-5ECB7DB07EA7}" type="presParOf" srcId="{C128399F-9EB9-4DE8-AC90-DA921DAB6409}" destId="{0675AB9D-58F7-4AD8-A5EB-3A68AD6D75BD}" srcOrd="2" destOrd="0" presId="urn:microsoft.com/office/officeart/2008/layout/LinedList"/>
    <dgm:cxn modelId="{6990325B-BDA3-4382-B8DD-3A5B591CDE43}" type="presParOf" srcId="{C128399F-9EB9-4DE8-AC90-DA921DAB6409}" destId="{A61167B7-862D-4892-BC5A-FFA82971B549}" srcOrd="3" destOrd="0" presId="urn:microsoft.com/office/officeart/2008/layout/LinedList"/>
    <dgm:cxn modelId="{79FE5B7E-924B-4C0A-9D47-05EB42A0B2CE}" type="presParOf" srcId="{A61167B7-862D-4892-BC5A-FFA82971B549}" destId="{FCED29F0-7F26-4E10-9810-4F6B84C32818}" srcOrd="0" destOrd="0" presId="urn:microsoft.com/office/officeart/2008/layout/LinedList"/>
    <dgm:cxn modelId="{D5016C54-97A6-4940-9F3B-862C5038BF55}" type="presParOf" srcId="{A61167B7-862D-4892-BC5A-FFA82971B549}" destId="{7F83A3DC-FD27-42C3-814F-6403984D3EED}" srcOrd="1" destOrd="0" presId="urn:microsoft.com/office/officeart/2008/layout/LinedList"/>
    <dgm:cxn modelId="{EDA62F68-BFB7-4C3A-B90A-EAC57BB9697C}" type="presParOf" srcId="{C128399F-9EB9-4DE8-AC90-DA921DAB6409}" destId="{881526A5-2513-4D82-A322-43E919BAEBC1}" srcOrd="4" destOrd="0" presId="urn:microsoft.com/office/officeart/2008/layout/LinedList"/>
    <dgm:cxn modelId="{6A63588C-6B02-4C79-8A3A-207618BD25EF}" type="presParOf" srcId="{C128399F-9EB9-4DE8-AC90-DA921DAB6409}" destId="{6DDF6A79-D99E-4198-A1EB-32EEE2D803F3}" srcOrd="5" destOrd="0" presId="urn:microsoft.com/office/officeart/2008/layout/LinedList"/>
    <dgm:cxn modelId="{BD343A04-6E6F-461A-B159-BA9FB9E39341}" type="presParOf" srcId="{6DDF6A79-D99E-4198-A1EB-32EEE2D803F3}" destId="{B2B3E72C-FD3E-4216-BA79-C65740707346}" srcOrd="0" destOrd="0" presId="urn:microsoft.com/office/officeart/2008/layout/LinedList"/>
    <dgm:cxn modelId="{7970F129-AA2F-4F20-9C25-BA16767F760E}" type="presParOf" srcId="{6DDF6A79-D99E-4198-A1EB-32EEE2D803F3}" destId="{3FCBF04E-B601-4580-BC46-8E257B48B411}" srcOrd="1" destOrd="0" presId="urn:microsoft.com/office/officeart/2008/layout/LinedList"/>
    <dgm:cxn modelId="{8020BF09-E479-4113-9657-A341E837315F}" type="presParOf" srcId="{C128399F-9EB9-4DE8-AC90-DA921DAB6409}" destId="{0DFFE3FD-37BC-4D78-B234-735EF8A7D3E6}" srcOrd="6" destOrd="0" presId="urn:microsoft.com/office/officeart/2008/layout/LinedList"/>
    <dgm:cxn modelId="{83D0CC72-D943-4905-BECE-9362F27E3EC3}" type="presParOf" srcId="{C128399F-9EB9-4DE8-AC90-DA921DAB6409}" destId="{C3EAE1FD-9D23-423B-A8CF-CBDDDA97E144}" srcOrd="7" destOrd="0" presId="urn:microsoft.com/office/officeart/2008/layout/LinedList"/>
    <dgm:cxn modelId="{F505B857-7F02-461D-B451-ECACCC67CF1C}" type="presParOf" srcId="{C3EAE1FD-9D23-423B-A8CF-CBDDDA97E144}" destId="{7160CD41-4BFB-4F9A-A068-F6BA211DC71F}" srcOrd="0" destOrd="0" presId="urn:microsoft.com/office/officeart/2008/layout/LinedList"/>
    <dgm:cxn modelId="{A6DFC180-064E-40CB-AA80-13CCF80B53CE}" type="presParOf" srcId="{C3EAE1FD-9D23-423B-A8CF-CBDDDA97E144}" destId="{946802E4-CC39-432A-AAB3-52194EBCD9C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28B10EE-6C4B-4F21-8DBA-21F5C7E6C9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94983C83-862E-4082-82B1-DF2EEFDAFA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/>
            <a:t>Community empowerment, therefore, is more than the involvement, participation or engagement of communities.</a:t>
          </a:r>
          <a:r>
            <a:rPr lang="en-US" baseline="0" dirty="0">
              <a:latin typeface="Bell MT"/>
            </a:rPr>
            <a:t> </a:t>
          </a:r>
          <a:endParaRPr lang="en-US" dirty="0"/>
        </a:p>
      </dgm:t>
    </dgm:pt>
    <dgm:pt modelId="{E02EB1A1-B11F-47BD-A063-E654E501CC7E}" type="parTrans" cxnId="{8E2AF348-2C99-434E-8742-9214523DE103}">
      <dgm:prSet/>
      <dgm:spPr/>
      <dgm:t>
        <a:bodyPr/>
        <a:lstStyle/>
        <a:p>
          <a:endParaRPr lang="en-US"/>
        </a:p>
      </dgm:t>
    </dgm:pt>
    <dgm:pt modelId="{EB97F46B-1D5D-4DCB-9F48-3C7172F5FBC0}" type="sibTrans" cxnId="{8E2AF348-2C99-434E-8742-9214523DE103}">
      <dgm:prSet/>
      <dgm:spPr/>
      <dgm:t>
        <a:bodyPr/>
        <a:lstStyle/>
        <a:p>
          <a:endParaRPr lang="en-US"/>
        </a:p>
      </dgm:t>
    </dgm:pt>
    <dgm:pt modelId="{387B2C5C-96F6-46D8-8F2B-05AC9F9B7E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/>
            <a:t>It implies community ownership and action that explicitly aims at social and political change. </a:t>
          </a:r>
          <a:endParaRPr lang="en-US" dirty="0"/>
        </a:p>
      </dgm:t>
    </dgm:pt>
    <dgm:pt modelId="{4F7E1EFF-A157-4B81-AB01-1D36DDD733F5}" type="parTrans" cxnId="{D2BE984A-C556-4A8E-9B47-AAE79D84C9AA}">
      <dgm:prSet/>
      <dgm:spPr/>
      <dgm:t>
        <a:bodyPr/>
        <a:lstStyle/>
        <a:p>
          <a:endParaRPr lang="en-US"/>
        </a:p>
      </dgm:t>
    </dgm:pt>
    <dgm:pt modelId="{5A33592F-DAEF-40A7-ADA9-B1E226301A99}" type="sibTrans" cxnId="{D2BE984A-C556-4A8E-9B47-AAE79D84C9AA}">
      <dgm:prSet/>
      <dgm:spPr/>
      <dgm:t>
        <a:bodyPr/>
        <a:lstStyle/>
        <a:p>
          <a:endParaRPr lang="en-US"/>
        </a:p>
      </dgm:t>
    </dgm:pt>
    <dgm:pt modelId="{FD4D5BB9-F283-47B5-B020-A135406048E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/>
            <a:t>Community empowerment is a process of re-negotiating power in order to gain more control. </a:t>
          </a:r>
          <a:endParaRPr lang="en-US" dirty="0"/>
        </a:p>
      </dgm:t>
    </dgm:pt>
    <dgm:pt modelId="{17A11CA1-0763-41A3-AC9F-21B9C6B3C9ED}" type="parTrans" cxnId="{EAA617C1-D36B-41B1-B4C0-2C2BB115E224}">
      <dgm:prSet/>
      <dgm:spPr/>
      <dgm:t>
        <a:bodyPr/>
        <a:lstStyle/>
        <a:p>
          <a:endParaRPr lang="en-US"/>
        </a:p>
      </dgm:t>
    </dgm:pt>
    <dgm:pt modelId="{378BB06E-5C62-4D3A-9C0B-75A68A687FD3}" type="sibTrans" cxnId="{EAA617C1-D36B-41B1-B4C0-2C2BB115E224}">
      <dgm:prSet/>
      <dgm:spPr/>
      <dgm:t>
        <a:bodyPr/>
        <a:lstStyle/>
        <a:p>
          <a:endParaRPr lang="en-US"/>
        </a:p>
      </dgm:t>
    </dgm:pt>
    <dgm:pt modelId="{C8627BF1-2F28-4A6A-A260-D3BED7CF2F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/>
            <a:t>It recognizes that if some people are going to be empowered, then others will be sharing their existing power and giving some of it up (Baum, 2008).</a:t>
          </a:r>
          <a:endParaRPr lang="en-US" dirty="0"/>
        </a:p>
      </dgm:t>
    </dgm:pt>
    <dgm:pt modelId="{AE5F6AE9-F0FA-4C14-8909-1BB1DD0AA77D}" type="parTrans" cxnId="{420AA90F-0308-4831-AF5C-B834BB67F97B}">
      <dgm:prSet/>
      <dgm:spPr/>
      <dgm:t>
        <a:bodyPr/>
        <a:lstStyle/>
        <a:p>
          <a:endParaRPr lang="en-US"/>
        </a:p>
      </dgm:t>
    </dgm:pt>
    <dgm:pt modelId="{FCAC0BDC-0F75-4079-8AFE-4EE8DDDCCF8A}" type="sibTrans" cxnId="{420AA90F-0308-4831-AF5C-B834BB67F97B}">
      <dgm:prSet/>
      <dgm:spPr/>
      <dgm:t>
        <a:bodyPr/>
        <a:lstStyle/>
        <a:p>
          <a:endParaRPr lang="en-US"/>
        </a:p>
      </dgm:t>
    </dgm:pt>
    <dgm:pt modelId="{7449C740-3DB1-42F3-9B6F-0590515AC0FB}" type="pres">
      <dgm:prSet presAssocID="{228B10EE-6C4B-4F21-8DBA-21F5C7E6C9D8}" presName="root" presStyleCnt="0">
        <dgm:presLayoutVars>
          <dgm:dir/>
          <dgm:resizeHandles val="exact"/>
        </dgm:presLayoutVars>
      </dgm:prSet>
      <dgm:spPr/>
    </dgm:pt>
    <dgm:pt modelId="{D90B3372-2A2E-4915-9B63-4A720F48CEB9}" type="pres">
      <dgm:prSet presAssocID="{94983C83-862E-4082-82B1-DF2EEFDAFAC1}" presName="compNode" presStyleCnt="0"/>
      <dgm:spPr/>
    </dgm:pt>
    <dgm:pt modelId="{E2E46DEF-73B8-45D5-B3A1-A9F1F3E7CB4D}" type="pres">
      <dgm:prSet presAssocID="{94983C83-862E-4082-82B1-DF2EEFDAFAC1}" presName="bgRect" presStyleLbl="bgShp" presStyleIdx="0" presStyleCnt="4"/>
      <dgm:spPr/>
    </dgm:pt>
    <dgm:pt modelId="{B968B992-B052-44F1-9883-D557842F78A8}" type="pres">
      <dgm:prSet presAssocID="{94983C83-862E-4082-82B1-DF2EEFDAFAC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6E7C0CC0-9EEB-4980-9B7D-5AFEAC30A3C7}" type="pres">
      <dgm:prSet presAssocID="{94983C83-862E-4082-82B1-DF2EEFDAFAC1}" presName="spaceRect" presStyleCnt="0"/>
      <dgm:spPr/>
    </dgm:pt>
    <dgm:pt modelId="{C83299C3-6638-4DFF-A9DC-54D71CDAA64C}" type="pres">
      <dgm:prSet presAssocID="{94983C83-862E-4082-82B1-DF2EEFDAFAC1}" presName="parTx" presStyleLbl="revTx" presStyleIdx="0" presStyleCnt="4">
        <dgm:presLayoutVars>
          <dgm:chMax val="0"/>
          <dgm:chPref val="0"/>
        </dgm:presLayoutVars>
      </dgm:prSet>
      <dgm:spPr/>
    </dgm:pt>
    <dgm:pt modelId="{E588A857-B7BC-49FD-BE12-29F352C91A8B}" type="pres">
      <dgm:prSet presAssocID="{EB97F46B-1D5D-4DCB-9F48-3C7172F5FBC0}" presName="sibTrans" presStyleCnt="0"/>
      <dgm:spPr/>
    </dgm:pt>
    <dgm:pt modelId="{A16A52FC-EB71-43EB-B667-26A8625DB402}" type="pres">
      <dgm:prSet presAssocID="{387B2C5C-96F6-46D8-8F2B-05AC9F9B7E9B}" presName="compNode" presStyleCnt="0"/>
      <dgm:spPr/>
    </dgm:pt>
    <dgm:pt modelId="{19AC47E8-DCA5-4BF8-95D6-9F3A703F84A8}" type="pres">
      <dgm:prSet presAssocID="{387B2C5C-96F6-46D8-8F2B-05AC9F9B7E9B}" presName="bgRect" presStyleLbl="bgShp" presStyleIdx="1" presStyleCnt="4"/>
      <dgm:spPr/>
    </dgm:pt>
    <dgm:pt modelId="{A0792889-5F35-44AB-A666-7687AEFC8EB2}" type="pres">
      <dgm:prSet presAssocID="{387B2C5C-96F6-46D8-8F2B-05AC9F9B7E9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8C097D45-5132-4901-A88B-EC5FA09C5663}" type="pres">
      <dgm:prSet presAssocID="{387B2C5C-96F6-46D8-8F2B-05AC9F9B7E9B}" presName="spaceRect" presStyleCnt="0"/>
      <dgm:spPr/>
    </dgm:pt>
    <dgm:pt modelId="{CD2F638D-90DA-48A7-AB0F-2B0D92AB0E87}" type="pres">
      <dgm:prSet presAssocID="{387B2C5C-96F6-46D8-8F2B-05AC9F9B7E9B}" presName="parTx" presStyleLbl="revTx" presStyleIdx="1" presStyleCnt="4">
        <dgm:presLayoutVars>
          <dgm:chMax val="0"/>
          <dgm:chPref val="0"/>
        </dgm:presLayoutVars>
      </dgm:prSet>
      <dgm:spPr/>
    </dgm:pt>
    <dgm:pt modelId="{E4055C68-10A0-467D-8D79-17261EF08F71}" type="pres">
      <dgm:prSet presAssocID="{5A33592F-DAEF-40A7-ADA9-B1E226301A99}" presName="sibTrans" presStyleCnt="0"/>
      <dgm:spPr/>
    </dgm:pt>
    <dgm:pt modelId="{831D5262-B901-493F-92DA-5C1BA4318303}" type="pres">
      <dgm:prSet presAssocID="{FD4D5BB9-F283-47B5-B020-A135406048EA}" presName="compNode" presStyleCnt="0"/>
      <dgm:spPr/>
    </dgm:pt>
    <dgm:pt modelId="{F9AB82C1-ACBE-4CC0-9160-0B3C2FB78149}" type="pres">
      <dgm:prSet presAssocID="{FD4D5BB9-F283-47B5-B020-A135406048EA}" presName="bgRect" presStyleLbl="bgShp" presStyleIdx="2" presStyleCnt="4"/>
      <dgm:spPr/>
    </dgm:pt>
    <dgm:pt modelId="{207E21B1-0463-4ED4-B761-FE797BA9199A}" type="pres">
      <dgm:prSet presAssocID="{FD4D5BB9-F283-47B5-B020-A135406048E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CAD14C9F-8281-4483-A1E4-EB40AADE37C2}" type="pres">
      <dgm:prSet presAssocID="{FD4D5BB9-F283-47B5-B020-A135406048EA}" presName="spaceRect" presStyleCnt="0"/>
      <dgm:spPr/>
    </dgm:pt>
    <dgm:pt modelId="{1C3D875C-FF6E-4BD9-94B4-8868EAF21094}" type="pres">
      <dgm:prSet presAssocID="{FD4D5BB9-F283-47B5-B020-A135406048EA}" presName="parTx" presStyleLbl="revTx" presStyleIdx="2" presStyleCnt="4">
        <dgm:presLayoutVars>
          <dgm:chMax val="0"/>
          <dgm:chPref val="0"/>
        </dgm:presLayoutVars>
      </dgm:prSet>
      <dgm:spPr/>
    </dgm:pt>
    <dgm:pt modelId="{C9ADB9D5-02CA-4257-903D-BE0214A87A21}" type="pres">
      <dgm:prSet presAssocID="{378BB06E-5C62-4D3A-9C0B-75A68A687FD3}" presName="sibTrans" presStyleCnt="0"/>
      <dgm:spPr/>
    </dgm:pt>
    <dgm:pt modelId="{77923D60-8116-4797-8B47-8FBA3ADA323C}" type="pres">
      <dgm:prSet presAssocID="{C8627BF1-2F28-4A6A-A260-D3BED7CF2F4C}" presName="compNode" presStyleCnt="0"/>
      <dgm:spPr/>
    </dgm:pt>
    <dgm:pt modelId="{489213FA-97F1-4F70-9554-E707FB732EA6}" type="pres">
      <dgm:prSet presAssocID="{C8627BF1-2F28-4A6A-A260-D3BED7CF2F4C}" presName="bgRect" presStyleLbl="bgShp" presStyleIdx="3" presStyleCnt="4"/>
      <dgm:spPr/>
    </dgm:pt>
    <dgm:pt modelId="{7CB77B0E-3FAC-476A-BC18-5C7BCA9ABBDF}" type="pres">
      <dgm:prSet presAssocID="{C8627BF1-2F28-4A6A-A260-D3BED7CF2F4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70CE6E7C-BBD7-48F7-97E9-9EFE4FE1FFF3}" type="pres">
      <dgm:prSet presAssocID="{C8627BF1-2F28-4A6A-A260-D3BED7CF2F4C}" presName="spaceRect" presStyleCnt="0"/>
      <dgm:spPr/>
    </dgm:pt>
    <dgm:pt modelId="{3571B6D0-7704-46DD-9576-84A1358256BE}" type="pres">
      <dgm:prSet presAssocID="{C8627BF1-2F28-4A6A-A260-D3BED7CF2F4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20AA90F-0308-4831-AF5C-B834BB67F97B}" srcId="{228B10EE-6C4B-4F21-8DBA-21F5C7E6C9D8}" destId="{C8627BF1-2F28-4A6A-A260-D3BED7CF2F4C}" srcOrd="3" destOrd="0" parTransId="{AE5F6AE9-F0FA-4C14-8909-1BB1DD0AA77D}" sibTransId="{FCAC0BDC-0F75-4079-8AFE-4EE8DDDCCF8A}"/>
    <dgm:cxn modelId="{E22F0165-AE11-4581-9C4F-5CD8EB770504}" type="presOf" srcId="{C8627BF1-2F28-4A6A-A260-D3BED7CF2F4C}" destId="{3571B6D0-7704-46DD-9576-84A1358256BE}" srcOrd="0" destOrd="0" presId="urn:microsoft.com/office/officeart/2018/2/layout/IconVerticalSolidList"/>
    <dgm:cxn modelId="{8E2AF348-2C99-434E-8742-9214523DE103}" srcId="{228B10EE-6C4B-4F21-8DBA-21F5C7E6C9D8}" destId="{94983C83-862E-4082-82B1-DF2EEFDAFAC1}" srcOrd="0" destOrd="0" parTransId="{E02EB1A1-B11F-47BD-A063-E654E501CC7E}" sibTransId="{EB97F46B-1D5D-4DCB-9F48-3C7172F5FBC0}"/>
    <dgm:cxn modelId="{D2BE984A-C556-4A8E-9B47-AAE79D84C9AA}" srcId="{228B10EE-6C4B-4F21-8DBA-21F5C7E6C9D8}" destId="{387B2C5C-96F6-46D8-8F2B-05AC9F9B7E9B}" srcOrd="1" destOrd="0" parTransId="{4F7E1EFF-A157-4B81-AB01-1D36DDD733F5}" sibTransId="{5A33592F-DAEF-40A7-ADA9-B1E226301A99}"/>
    <dgm:cxn modelId="{8A38BF8A-8EE0-488B-9A2D-125A672714CC}" type="presOf" srcId="{387B2C5C-96F6-46D8-8F2B-05AC9F9B7E9B}" destId="{CD2F638D-90DA-48A7-AB0F-2B0D92AB0E87}" srcOrd="0" destOrd="0" presId="urn:microsoft.com/office/officeart/2018/2/layout/IconVerticalSolidList"/>
    <dgm:cxn modelId="{92A70EB6-456F-4159-A790-4FE314A3AC82}" type="presOf" srcId="{228B10EE-6C4B-4F21-8DBA-21F5C7E6C9D8}" destId="{7449C740-3DB1-42F3-9B6F-0590515AC0FB}" srcOrd="0" destOrd="0" presId="urn:microsoft.com/office/officeart/2018/2/layout/IconVerticalSolidList"/>
    <dgm:cxn modelId="{EAA617C1-D36B-41B1-B4C0-2C2BB115E224}" srcId="{228B10EE-6C4B-4F21-8DBA-21F5C7E6C9D8}" destId="{FD4D5BB9-F283-47B5-B020-A135406048EA}" srcOrd="2" destOrd="0" parTransId="{17A11CA1-0763-41A3-AC9F-21B9C6B3C9ED}" sibTransId="{378BB06E-5C62-4D3A-9C0B-75A68A687FD3}"/>
    <dgm:cxn modelId="{E0D0E2E9-8632-440C-A6C0-929E736DF561}" type="presOf" srcId="{FD4D5BB9-F283-47B5-B020-A135406048EA}" destId="{1C3D875C-FF6E-4BD9-94B4-8868EAF21094}" srcOrd="0" destOrd="0" presId="urn:microsoft.com/office/officeart/2018/2/layout/IconVerticalSolidList"/>
    <dgm:cxn modelId="{64AEA5F5-88D8-4202-B2A9-564AAE06A9F0}" type="presOf" srcId="{94983C83-862E-4082-82B1-DF2EEFDAFAC1}" destId="{C83299C3-6638-4DFF-A9DC-54D71CDAA64C}" srcOrd="0" destOrd="0" presId="urn:microsoft.com/office/officeart/2018/2/layout/IconVerticalSolidList"/>
    <dgm:cxn modelId="{4B1C35D9-E446-4766-8D92-72B13710980C}" type="presParOf" srcId="{7449C740-3DB1-42F3-9B6F-0590515AC0FB}" destId="{D90B3372-2A2E-4915-9B63-4A720F48CEB9}" srcOrd="0" destOrd="0" presId="urn:microsoft.com/office/officeart/2018/2/layout/IconVerticalSolidList"/>
    <dgm:cxn modelId="{6C19907E-ED3C-4028-9CD4-F392C82DD6AE}" type="presParOf" srcId="{D90B3372-2A2E-4915-9B63-4A720F48CEB9}" destId="{E2E46DEF-73B8-45D5-B3A1-A9F1F3E7CB4D}" srcOrd="0" destOrd="0" presId="urn:microsoft.com/office/officeart/2018/2/layout/IconVerticalSolidList"/>
    <dgm:cxn modelId="{10AC37EC-C14D-4F80-9C8D-B3002D6FC339}" type="presParOf" srcId="{D90B3372-2A2E-4915-9B63-4A720F48CEB9}" destId="{B968B992-B052-44F1-9883-D557842F78A8}" srcOrd="1" destOrd="0" presId="urn:microsoft.com/office/officeart/2018/2/layout/IconVerticalSolidList"/>
    <dgm:cxn modelId="{FD414B7B-5B03-49E2-9392-EFD14A9E4782}" type="presParOf" srcId="{D90B3372-2A2E-4915-9B63-4A720F48CEB9}" destId="{6E7C0CC0-9EEB-4980-9B7D-5AFEAC30A3C7}" srcOrd="2" destOrd="0" presId="urn:microsoft.com/office/officeart/2018/2/layout/IconVerticalSolidList"/>
    <dgm:cxn modelId="{7C2F097F-322E-43FC-B0BC-52C3E2DE67C5}" type="presParOf" srcId="{D90B3372-2A2E-4915-9B63-4A720F48CEB9}" destId="{C83299C3-6638-4DFF-A9DC-54D71CDAA64C}" srcOrd="3" destOrd="0" presId="urn:microsoft.com/office/officeart/2018/2/layout/IconVerticalSolidList"/>
    <dgm:cxn modelId="{047CA3A1-DFD0-4189-86BE-0D55BD6DD81C}" type="presParOf" srcId="{7449C740-3DB1-42F3-9B6F-0590515AC0FB}" destId="{E588A857-B7BC-49FD-BE12-29F352C91A8B}" srcOrd="1" destOrd="0" presId="urn:microsoft.com/office/officeart/2018/2/layout/IconVerticalSolidList"/>
    <dgm:cxn modelId="{FA38CB48-B674-4F4D-B0E1-1A07481DBC95}" type="presParOf" srcId="{7449C740-3DB1-42F3-9B6F-0590515AC0FB}" destId="{A16A52FC-EB71-43EB-B667-26A8625DB402}" srcOrd="2" destOrd="0" presId="urn:microsoft.com/office/officeart/2018/2/layout/IconVerticalSolidList"/>
    <dgm:cxn modelId="{B6C76977-5F19-4846-AA3C-AE6B776C9521}" type="presParOf" srcId="{A16A52FC-EB71-43EB-B667-26A8625DB402}" destId="{19AC47E8-DCA5-4BF8-95D6-9F3A703F84A8}" srcOrd="0" destOrd="0" presId="urn:microsoft.com/office/officeart/2018/2/layout/IconVerticalSolidList"/>
    <dgm:cxn modelId="{6928005E-BBC9-44B1-AEF7-09C447241D60}" type="presParOf" srcId="{A16A52FC-EB71-43EB-B667-26A8625DB402}" destId="{A0792889-5F35-44AB-A666-7687AEFC8EB2}" srcOrd="1" destOrd="0" presId="urn:microsoft.com/office/officeart/2018/2/layout/IconVerticalSolidList"/>
    <dgm:cxn modelId="{9489BD91-6877-4151-AE7D-D42E219B044B}" type="presParOf" srcId="{A16A52FC-EB71-43EB-B667-26A8625DB402}" destId="{8C097D45-5132-4901-A88B-EC5FA09C5663}" srcOrd="2" destOrd="0" presId="urn:microsoft.com/office/officeart/2018/2/layout/IconVerticalSolidList"/>
    <dgm:cxn modelId="{0135D194-AD64-4F7F-AB5F-CB1BAF4D4061}" type="presParOf" srcId="{A16A52FC-EB71-43EB-B667-26A8625DB402}" destId="{CD2F638D-90DA-48A7-AB0F-2B0D92AB0E87}" srcOrd="3" destOrd="0" presId="urn:microsoft.com/office/officeart/2018/2/layout/IconVerticalSolidList"/>
    <dgm:cxn modelId="{5D7283F1-D489-4B00-A929-76DEE23A87D3}" type="presParOf" srcId="{7449C740-3DB1-42F3-9B6F-0590515AC0FB}" destId="{E4055C68-10A0-467D-8D79-17261EF08F71}" srcOrd="3" destOrd="0" presId="urn:microsoft.com/office/officeart/2018/2/layout/IconVerticalSolidList"/>
    <dgm:cxn modelId="{6EBB833D-4EF9-404E-9F91-5ABB99CEFA49}" type="presParOf" srcId="{7449C740-3DB1-42F3-9B6F-0590515AC0FB}" destId="{831D5262-B901-493F-92DA-5C1BA4318303}" srcOrd="4" destOrd="0" presId="urn:microsoft.com/office/officeart/2018/2/layout/IconVerticalSolidList"/>
    <dgm:cxn modelId="{C28FC6A0-59DE-4E62-BA19-E14A9938FCF5}" type="presParOf" srcId="{831D5262-B901-493F-92DA-5C1BA4318303}" destId="{F9AB82C1-ACBE-4CC0-9160-0B3C2FB78149}" srcOrd="0" destOrd="0" presId="urn:microsoft.com/office/officeart/2018/2/layout/IconVerticalSolidList"/>
    <dgm:cxn modelId="{21B2811B-F4EB-4B3E-91EA-0DD847E22C85}" type="presParOf" srcId="{831D5262-B901-493F-92DA-5C1BA4318303}" destId="{207E21B1-0463-4ED4-B761-FE797BA9199A}" srcOrd="1" destOrd="0" presId="urn:microsoft.com/office/officeart/2018/2/layout/IconVerticalSolidList"/>
    <dgm:cxn modelId="{78BAA5BD-4B0E-4FF5-BDA2-EB5EB363D5AF}" type="presParOf" srcId="{831D5262-B901-493F-92DA-5C1BA4318303}" destId="{CAD14C9F-8281-4483-A1E4-EB40AADE37C2}" srcOrd="2" destOrd="0" presId="urn:microsoft.com/office/officeart/2018/2/layout/IconVerticalSolidList"/>
    <dgm:cxn modelId="{F7B38917-CF6F-4475-96DD-448AC4FCD4BB}" type="presParOf" srcId="{831D5262-B901-493F-92DA-5C1BA4318303}" destId="{1C3D875C-FF6E-4BD9-94B4-8868EAF21094}" srcOrd="3" destOrd="0" presId="urn:microsoft.com/office/officeart/2018/2/layout/IconVerticalSolidList"/>
    <dgm:cxn modelId="{FEE16B4E-461A-4CCC-A82C-6AFA18EF3988}" type="presParOf" srcId="{7449C740-3DB1-42F3-9B6F-0590515AC0FB}" destId="{C9ADB9D5-02CA-4257-903D-BE0214A87A21}" srcOrd="5" destOrd="0" presId="urn:microsoft.com/office/officeart/2018/2/layout/IconVerticalSolidList"/>
    <dgm:cxn modelId="{649DD461-B48B-4091-A1CA-D8CE82131891}" type="presParOf" srcId="{7449C740-3DB1-42F3-9B6F-0590515AC0FB}" destId="{77923D60-8116-4797-8B47-8FBA3ADA323C}" srcOrd="6" destOrd="0" presId="urn:microsoft.com/office/officeart/2018/2/layout/IconVerticalSolidList"/>
    <dgm:cxn modelId="{3BCEDD67-5839-4067-BF62-2AAC012C53B6}" type="presParOf" srcId="{77923D60-8116-4797-8B47-8FBA3ADA323C}" destId="{489213FA-97F1-4F70-9554-E707FB732EA6}" srcOrd="0" destOrd="0" presId="urn:microsoft.com/office/officeart/2018/2/layout/IconVerticalSolidList"/>
    <dgm:cxn modelId="{C4262C49-5451-426A-A129-EC737ECBAFB8}" type="presParOf" srcId="{77923D60-8116-4797-8B47-8FBA3ADA323C}" destId="{7CB77B0E-3FAC-476A-BC18-5C7BCA9ABBDF}" srcOrd="1" destOrd="0" presId="urn:microsoft.com/office/officeart/2018/2/layout/IconVerticalSolidList"/>
    <dgm:cxn modelId="{10538A8F-AF8F-43C6-8B43-FDE49275E76C}" type="presParOf" srcId="{77923D60-8116-4797-8B47-8FBA3ADA323C}" destId="{70CE6E7C-BBD7-48F7-97E9-9EFE4FE1FFF3}" srcOrd="2" destOrd="0" presId="urn:microsoft.com/office/officeart/2018/2/layout/IconVerticalSolidList"/>
    <dgm:cxn modelId="{404EFF4B-FD4F-46DD-988D-A8163913FA61}" type="presParOf" srcId="{77923D60-8116-4797-8B47-8FBA3ADA323C}" destId="{3571B6D0-7704-46DD-9576-84A1358256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BF68178-B843-49ED-A0D9-9931876D4FE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64DD3D-8833-43B0-A32F-995421CC68D0}">
      <dgm:prSet/>
      <dgm:spPr/>
      <dgm:t>
        <a:bodyPr/>
        <a:lstStyle/>
        <a:p>
          <a:r>
            <a:rPr lang="en-US" baseline="0"/>
            <a:t>This process requires involvement from the community itself, and begins similarly to the development of the community.</a:t>
          </a:r>
          <a:endParaRPr lang="en-US"/>
        </a:p>
      </dgm:t>
    </dgm:pt>
    <dgm:pt modelId="{576A2AF0-4D68-43F1-93CF-FB91B4AD1056}" type="parTrans" cxnId="{4A13B320-03D5-4BAB-85ED-9D59AC066963}">
      <dgm:prSet/>
      <dgm:spPr/>
      <dgm:t>
        <a:bodyPr/>
        <a:lstStyle/>
        <a:p>
          <a:endParaRPr lang="en-US"/>
        </a:p>
      </dgm:t>
    </dgm:pt>
    <dgm:pt modelId="{F0D8FB28-9B69-4E90-9098-361B95B9ED74}" type="sibTrans" cxnId="{4A13B320-03D5-4BAB-85ED-9D59AC066963}">
      <dgm:prSet/>
      <dgm:spPr/>
      <dgm:t>
        <a:bodyPr/>
        <a:lstStyle/>
        <a:p>
          <a:endParaRPr lang="en-US"/>
        </a:p>
      </dgm:t>
    </dgm:pt>
    <dgm:pt modelId="{B28498F8-C385-4CB5-98B4-7A76B49A56D3}">
      <dgm:prSet/>
      <dgm:spPr/>
      <dgm:t>
        <a:bodyPr/>
        <a:lstStyle/>
        <a:p>
          <a:r>
            <a:rPr lang="en-US" baseline="0"/>
            <a:t>It demands an identification of needs and acceptance that there are needs to be met.</a:t>
          </a:r>
          <a:endParaRPr lang="en-US"/>
        </a:p>
      </dgm:t>
    </dgm:pt>
    <dgm:pt modelId="{721087DE-963C-4F18-AA49-E5E942886C93}" type="parTrans" cxnId="{E95BD88C-10A3-4B3E-846A-9AF8D4482AF4}">
      <dgm:prSet/>
      <dgm:spPr/>
      <dgm:t>
        <a:bodyPr/>
        <a:lstStyle/>
        <a:p>
          <a:endParaRPr lang="en-US"/>
        </a:p>
      </dgm:t>
    </dgm:pt>
    <dgm:pt modelId="{CD3355DF-27D2-4171-89A3-D52D4EAFB50A}" type="sibTrans" cxnId="{E95BD88C-10A3-4B3E-846A-9AF8D4482AF4}">
      <dgm:prSet/>
      <dgm:spPr/>
      <dgm:t>
        <a:bodyPr/>
        <a:lstStyle/>
        <a:p>
          <a:endParaRPr lang="en-US"/>
        </a:p>
      </dgm:t>
    </dgm:pt>
    <dgm:pt modelId="{4DD5A719-BF5D-4DDE-85C0-EAAA5162B522}">
      <dgm:prSet/>
      <dgm:spPr/>
      <dgm:t>
        <a:bodyPr/>
        <a:lstStyle/>
        <a:p>
          <a:r>
            <a:rPr lang="en-US" baseline="0"/>
            <a:t>There can be barriers!</a:t>
          </a:r>
          <a:endParaRPr lang="en-US"/>
        </a:p>
      </dgm:t>
    </dgm:pt>
    <dgm:pt modelId="{FD86D35E-B491-4410-AB54-A9E11B680EA7}" type="parTrans" cxnId="{F63AB806-265A-4CF0-915D-179C56368601}">
      <dgm:prSet/>
      <dgm:spPr/>
      <dgm:t>
        <a:bodyPr/>
        <a:lstStyle/>
        <a:p>
          <a:endParaRPr lang="en-US"/>
        </a:p>
      </dgm:t>
    </dgm:pt>
    <dgm:pt modelId="{4B172198-CBAF-438C-888A-2D32A7B09D8D}" type="sibTrans" cxnId="{F63AB806-265A-4CF0-915D-179C56368601}">
      <dgm:prSet/>
      <dgm:spPr/>
      <dgm:t>
        <a:bodyPr/>
        <a:lstStyle/>
        <a:p>
          <a:endParaRPr lang="en-US"/>
        </a:p>
      </dgm:t>
    </dgm:pt>
    <dgm:pt modelId="{C0238963-07D1-4088-80A5-14C54CE93B7E}">
      <dgm:prSet/>
      <dgm:spPr/>
      <dgm:t>
        <a:bodyPr/>
        <a:lstStyle/>
        <a:p>
          <a:r>
            <a:rPr lang="en-US" baseline="0"/>
            <a:t>What could prevent a community being empowered?</a:t>
          </a:r>
          <a:endParaRPr lang="en-US"/>
        </a:p>
      </dgm:t>
    </dgm:pt>
    <dgm:pt modelId="{D5CB4CD6-6045-4507-80C4-AC5F9529561D}" type="parTrans" cxnId="{E5BCD2BD-E73F-4DB5-A6E2-A16C3CEC0BC0}">
      <dgm:prSet/>
      <dgm:spPr/>
      <dgm:t>
        <a:bodyPr/>
        <a:lstStyle/>
        <a:p>
          <a:endParaRPr lang="en-US"/>
        </a:p>
      </dgm:t>
    </dgm:pt>
    <dgm:pt modelId="{86638B6F-7204-4AA0-B96C-9AB968AE8635}" type="sibTrans" cxnId="{E5BCD2BD-E73F-4DB5-A6E2-A16C3CEC0BC0}">
      <dgm:prSet/>
      <dgm:spPr/>
      <dgm:t>
        <a:bodyPr/>
        <a:lstStyle/>
        <a:p>
          <a:endParaRPr lang="en-US"/>
        </a:p>
      </dgm:t>
    </dgm:pt>
    <dgm:pt modelId="{FE2B79E5-1EC2-4613-A406-5C4A2AE748B5}" type="pres">
      <dgm:prSet presAssocID="{7BF68178-B843-49ED-A0D9-9931876D4FE7}" presName="vert0" presStyleCnt="0">
        <dgm:presLayoutVars>
          <dgm:dir/>
          <dgm:animOne val="branch"/>
          <dgm:animLvl val="lvl"/>
        </dgm:presLayoutVars>
      </dgm:prSet>
      <dgm:spPr/>
    </dgm:pt>
    <dgm:pt modelId="{05473EDF-B984-4CF2-BA43-60EFA83D40ED}" type="pres">
      <dgm:prSet presAssocID="{CD64DD3D-8833-43B0-A32F-995421CC68D0}" presName="thickLine" presStyleLbl="alignNode1" presStyleIdx="0" presStyleCnt="4"/>
      <dgm:spPr/>
    </dgm:pt>
    <dgm:pt modelId="{6AC0976C-2051-40BD-9368-2A6668D04379}" type="pres">
      <dgm:prSet presAssocID="{CD64DD3D-8833-43B0-A32F-995421CC68D0}" presName="horz1" presStyleCnt="0"/>
      <dgm:spPr/>
    </dgm:pt>
    <dgm:pt modelId="{C638310C-CA52-4ED6-BD36-9545A2B2AC7C}" type="pres">
      <dgm:prSet presAssocID="{CD64DD3D-8833-43B0-A32F-995421CC68D0}" presName="tx1" presStyleLbl="revTx" presStyleIdx="0" presStyleCnt="4"/>
      <dgm:spPr/>
    </dgm:pt>
    <dgm:pt modelId="{02EA26AD-8C37-4682-B3BB-3E9B609064D9}" type="pres">
      <dgm:prSet presAssocID="{CD64DD3D-8833-43B0-A32F-995421CC68D0}" presName="vert1" presStyleCnt="0"/>
      <dgm:spPr/>
    </dgm:pt>
    <dgm:pt modelId="{C8E371D2-A01A-4F03-902F-9CB82A6BE400}" type="pres">
      <dgm:prSet presAssocID="{B28498F8-C385-4CB5-98B4-7A76B49A56D3}" presName="thickLine" presStyleLbl="alignNode1" presStyleIdx="1" presStyleCnt="4"/>
      <dgm:spPr/>
    </dgm:pt>
    <dgm:pt modelId="{F0154189-50E7-4F37-A735-6C5BB894E2EA}" type="pres">
      <dgm:prSet presAssocID="{B28498F8-C385-4CB5-98B4-7A76B49A56D3}" presName="horz1" presStyleCnt="0"/>
      <dgm:spPr/>
    </dgm:pt>
    <dgm:pt modelId="{C3F6CAF7-BF46-4395-922F-FDC6A774C4A4}" type="pres">
      <dgm:prSet presAssocID="{B28498F8-C385-4CB5-98B4-7A76B49A56D3}" presName="tx1" presStyleLbl="revTx" presStyleIdx="1" presStyleCnt="4"/>
      <dgm:spPr/>
    </dgm:pt>
    <dgm:pt modelId="{D7F15236-201A-4440-A8D1-CF5607B3C4C8}" type="pres">
      <dgm:prSet presAssocID="{B28498F8-C385-4CB5-98B4-7A76B49A56D3}" presName="vert1" presStyleCnt="0"/>
      <dgm:spPr/>
    </dgm:pt>
    <dgm:pt modelId="{664AF3FE-4150-444A-8689-FFDE90867370}" type="pres">
      <dgm:prSet presAssocID="{4DD5A719-BF5D-4DDE-85C0-EAAA5162B522}" presName="thickLine" presStyleLbl="alignNode1" presStyleIdx="2" presStyleCnt="4"/>
      <dgm:spPr/>
    </dgm:pt>
    <dgm:pt modelId="{5E9DDDFA-14AD-4A8C-96C2-38BBD5CB47E2}" type="pres">
      <dgm:prSet presAssocID="{4DD5A719-BF5D-4DDE-85C0-EAAA5162B522}" presName="horz1" presStyleCnt="0"/>
      <dgm:spPr/>
    </dgm:pt>
    <dgm:pt modelId="{F2FA9EC0-89CA-49A4-AD94-2C18F5E8D038}" type="pres">
      <dgm:prSet presAssocID="{4DD5A719-BF5D-4DDE-85C0-EAAA5162B522}" presName="tx1" presStyleLbl="revTx" presStyleIdx="2" presStyleCnt="4"/>
      <dgm:spPr/>
    </dgm:pt>
    <dgm:pt modelId="{36B003E1-A3FA-46C4-BBFE-5BAD5B11E79E}" type="pres">
      <dgm:prSet presAssocID="{4DD5A719-BF5D-4DDE-85C0-EAAA5162B522}" presName="vert1" presStyleCnt="0"/>
      <dgm:spPr/>
    </dgm:pt>
    <dgm:pt modelId="{B62748AE-BA0F-411C-B8B1-1C2DAE1E7903}" type="pres">
      <dgm:prSet presAssocID="{C0238963-07D1-4088-80A5-14C54CE93B7E}" presName="thickLine" presStyleLbl="alignNode1" presStyleIdx="3" presStyleCnt="4"/>
      <dgm:spPr/>
    </dgm:pt>
    <dgm:pt modelId="{68652BDB-219F-4D09-BC88-E3DEBB6D794C}" type="pres">
      <dgm:prSet presAssocID="{C0238963-07D1-4088-80A5-14C54CE93B7E}" presName="horz1" presStyleCnt="0"/>
      <dgm:spPr/>
    </dgm:pt>
    <dgm:pt modelId="{7AECE218-AB6B-453E-841B-C87E612582EF}" type="pres">
      <dgm:prSet presAssocID="{C0238963-07D1-4088-80A5-14C54CE93B7E}" presName="tx1" presStyleLbl="revTx" presStyleIdx="3" presStyleCnt="4"/>
      <dgm:spPr/>
    </dgm:pt>
    <dgm:pt modelId="{ABE30102-6C26-4DF2-974A-7202330142B8}" type="pres">
      <dgm:prSet presAssocID="{C0238963-07D1-4088-80A5-14C54CE93B7E}" presName="vert1" presStyleCnt="0"/>
      <dgm:spPr/>
    </dgm:pt>
  </dgm:ptLst>
  <dgm:cxnLst>
    <dgm:cxn modelId="{F63AB806-265A-4CF0-915D-179C56368601}" srcId="{7BF68178-B843-49ED-A0D9-9931876D4FE7}" destId="{4DD5A719-BF5D-4DDE-85C0-EAAA5162B522}" srcOrd="2" destOrd="0" parTransId="{FD86D35E-B491-4410-AB54-A9E11B680EA7}" sibTransId="{4B172198-CBAF-438C-888A-2D32A7B09D8D}"/>
    <dgm:cxn modelId="{4A13B320-03D5-4BAB-85ED-9D59AC066963}" srcId="{7BF68178-B843-49ED-A0D9-9931876D4FE7}" destId="{CD64DD3D-8833-43B0-A32F-995421CC68D0}" srcOrd="0" destOrd="0" parTransId="{576A2AF0-4D68-43F1-93CF-FB91B4AD1056}" sibTransId="{F0D8FB28-9B69-4E90-9098-361B95B9ED74}"/>
    <dgm:cxn modelId="{E95BD88C-10A3-4B3E-846A-9AF8D4482AF4}" srcId="{7BF68178-B843-49ED-A0D9-9931876D4FE7}" destId="{B28498F8-C385-4CB5-98B4-7A76B49A56D3}" srcOrd="1" destOrd="0" parTransId="{721087DE-963C-4F18-AA49-E5E942886C93}" sibTransId="{CD3355DF-27D2-4171-89A3-D52D4EAFB50A}"/>
    <dgm:cxn modelId="{D9308E9E-74AD-4529-9E80-7BE1294CF85E}" type="presOf" srcId="{CD64DD3D-8833-43B0-A32F-995421CC68D0}" destId="{C638310C-CA52-4ED6-BD36-9545A2B2AC7C}" srcOrd="0" destOrd="0" presId="urn:microsoft.com/office/officeart/2008/layout/LinedList"/>
    <dgm:cxn modelId="{7E0210AC-73CD-410C-97E1-A489CF8E7415}" type="presOf" srcId="{B28498F8-C385-4CB5-98B4-7A76B49A56D3}" destId="{C3F6CAF7-BF46-4395-922F-FDC6A774C4A4}" srcOrd="0" destOrd="0" presId="urn:microsoft.com/office/officeart/2008/layout/LinedList"/>
    <dgm:cxn modelId="{E5BCD2BD-E73F-4DB5-A6E2-A16C3CEC0BC0}" srcId="{7BF68178-B843-49ED-A0D9-9931876D4FE7}" destId="{C0238963-07D1-4088-80A5-14C54CE93B7E}" srcOrd="3" destOrd="0" parTransId="{D5CB4CD6-6045-4507-80C4-AC5F9529561D}" sibTransId="{86638B6F-7204-4AA0-B96C-9AB968AE8635}"/>
    <dgm:cxn modelId="{CCD21CDD-D060-445F-B594-FB407E559170}" type="presOf" srcId="{7BF68178-B843-49ED-A0D9-9931876D4FE7}" destId="{FE2B79E5-1EC2-4613-A406-5C4A2AE748B5}" srcOrd="0" destOrd="0" presId="urn:microsoft.com/office/officeart/2008/layout/LinedList"/>
    <dgm:cxn modelId="{1C6DB1F5-E9E8-4740-88B6-B879DC30EA64}" type="presOf" srcId="{C0238963-07D1-4088-80A5-14C54CE93B7E}" destId="{7AECE218-AB6B-453E-841B-C87E612582EF}" srcOrd="0" destOrd="0" presId="urn:microsoft.com/office/officeart/2008/layout/LinedList"/>
    <dgm:cxn modelId="{D7B73DFE-9177-4E1A-9FE1-D9D9E738A99D}" type="presOf" srcId="{4DD5A719-BF5D-4DDE-85C0-EAAA5162B522}" destId="{F2FA9EC0-89CA-49A4-AD94-2C18F5E8D038}" srcOrd="0" destOrd="0" presId="urn:microsoft.com/office/officeart/2008/layout/LinedList"/>
    <dgm:cxn modelId="{2176963C-564A-401D-B28F-AE3B083580DD}" type="presParOf" srcId="{FE2B79E5-1EC2-4613-A406-5C4A2AE748B5}" destId="{05473EDF-B984-4CF2-BA43-60EFA83D40ED}" srcOrd="0" destOrd="0" presId="urn:microsoft.com/office/officeart/2008/layout/LinedList"/>
    <dgm:cxn modelId="{DB3FBE97-4581-45B3-B4EF-E55117878AD1}" type="presParOf" srcId="{FE2B79E5-1EC2-4613-A406-5C4A2AE748B5}" destId="{6AC0976C-2051-40BD-9368-2A6668D04379}" srcOrd="1" destOrd="0" presId="urn:microsoft.com/office/officeart/2008/layout/LinedList"/>
    <dgm:cxn modelId="{BDFC77AC-D64E-4F6B-A6E8-F55BD9BD062D}" type="presParOf" srcId="{6AC0976C-2051-40BD-9368-2A6668D04379}" destId="{C638310C-CA52-4ED6-BD36-9545A2B2AC7C}" srcOrd="0" destOrd="0" presId="urn:microsoft.com/office/officeart/2008/layout/LinedList"/>
    <dgm:cxn modelId="{BC482356-7662-451D-8706-1E2F799F9451}" type="presParOf" srcId="{6AC0976C-2051-40BD-9368-2A6668D04379}" destId="{02EA26AD-8C37-4682-B3BB-3E9B609064D9}" srcOrd="1" destOrd="0" presId="urn:microsoft.com/office/officeart/2008/layout/LinedList"/>
    <dgm:cxn modelId="{EAE94CA5-E85A-4244-B40A-BBC8CAC65591}" type="presParOf" srcId="{FE2B79E5-1EC2-4613-A406-5C4A2AE748B5}" destId="{C8E371D2-A01A-4F03-902F-9CB82A6BE400}" srcOrd="2" destOrd="0" presId="urn:microsoft.com/office/officeart/2008/layout/LinedList"/>
    <dgm:cxn modelId="{3E9E6680-FEB9-4EC6-8011-E2162D30C353}" type="presParOf" srcId="{FE2B79E5-1EC2-4613-A406-5C4A2AE748B5}" destId="{F0154189-50E7-4F37-A735-6C5BB894E2EA}" srcOrd="3" destOrd="0" presId="urn:microsoft.com/office/officeart/2008/layout/LinedList"/>
    <dgm:cxn modelId="{CEA3B0D6-B954-4946-B67E-CCC5F5934D39}" type="presParOf" srcId="{F0154189-50E7-4F37-A735-6C5BB894E2EA}" destId="{C3F6CAF7-BF46-4395-922F-FDC6A774C4A4}" srcOrd="0" destOrd="0" presId="urn:microsoft.com/office/officeart/2008/layout/LinedList"/>
    <dgm:cxn modelId="{E3C147ED-5021-4309-A2E1-82AD0988846F}" type="presParOf" srcId="{F0154189-50E7-4F37-A735-6C5BB894E2EA}" destId="{D7F15236-201A-4440-A8D1-CF5607B3C4C8}" srcOrd="1" destOrd="0" presId="urn:microsoft.com/office/officeart/2008/layout/LinedList"/>
    <dgm:cxn modelId="{781D8149-53C2-4BD1-94C7-7CE8EFD17FF6}" type="presParOf" srcId="{FE2B79E5-1EC2-4613-A406-5C4A2AE748B5}" destId="{664AF3FE-4150-444A-8689-FFDE90867370}" srcOrd="4" destOrd="0" presId="urn:microsoft.com/office/officeart/2008/layout/LinedList"/>
    <dgm:cxn modelId="{E3FCA8A5-141E-41C7-87B4-10A2E7F46F63}" type="presParOf" srcId="{FE2B79E5-1EC2-4613-A406-5C4A2AE748B5}" destId="{5E9DDDFA-14AD-4A8C-96C2-38BBD5CB47E2}" srcOrd="5" destOrd="0" presId="urn:microsoft.com/office/officeart/2008/layout/LinedList"/>
    <dgm:cxn modelId="{1722DD3F-2653-4F4B-BCB6-130A48FD4A27}" type="presParOf" srcId="{5E9DDDFA-14AD-4A8C-96C2-38BBD5CB47E2}" destId="{F2FA9EC0-89CA-49A4-AD94-2C18F5E8D038}" srcOrd="0" destOrd="0" presId="urn:microsoft.com/office/officeart/2008/layout/LinedList"/>
    <dgm:cxn modelId="{EB054C55-0348-4CDB-B5B8-34CDD74CF991}" type="presParOf" srcId="{5E9DDDFA-14AD-4A8C-96C2-38BBD5CB47E2}" destId="{36B003E1-A3FA-46C4-BBFE-5BAD5B11E79E}" srcOrd="1" destOrd="0" presId="urn:microsoft.com/office/officeart/2008/layout/LinedList"/>
    <dgm:cxn modelId="{1BCBB518-FDFB-401A-B787-E98719472A32}" type="presParOf" srcId="{FE2B79E5-1EC2-4613-A406-5C4A2AE748B5}" destId="{B62748AE-BA0F-411C-B8B1-1C2DAE1E7903}" srcOrd="6" destOrd="0" presId="urn:microsoft.com/office/officeart/2008/layout/LinedList"/>
    <dgm:cxn modelId="{5DE43598-A279-4A31-8C55-4D86DEB5ADE5}" type="presParOf" srcId="{FE2B79E5-1EC2-4613-A406-5C4A2AE748B5}" destId="{68652BDB-219F-4D09-BC88-E3DEBB6D794C}" srcOrd="7" destOrd="0" presId="urn:microsoft.com/office/officeart/2008/layout/LinedList"/>
    <dgm:cxn modelId="{6EE739C3-9041-4855-81C4-878B1CCCC1F4}" type="presParOf" srcId="{68652BDB-219F-4D09-BC88-E3DEBB6D794C}" destId="{7AECE218-AB6B-453E-841B-C87E612582EF}" srcOrd="0" destOrd="0" presId="urn:microsoft.com/office/officeart/2008/layout/LinedList"/>
    <dgm:cxn modelId="{C6CA6D80-A1C8-47F6-B2EE-188ACEAF959E}" type="presParOf" srcId="{68652BDB-219F-4D09-BC88-E3DEBB6D794C}" destId="{ABE30102-6C26-4DF2-974A-7202330142B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EBC62AC-C9E8-4BC9-8C32-C7398A9BB90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98DC1D-5DEE-4D69-95A1-1FDEF0EA9546}">
      <dgm:prSet/>
      <dgm:spPr/>
      <dgm:t>
        <a:bodyPr/>
        <a:lstStyle/>
        <a:p>
          <a:r>
            <a:rPr lang="en-US"/>
            <a:t>Community engagement practice</a:t>
          </a:r>
        </a:p>
      </dgm:t>
    </dgm:pt>
    <dgm:pt modelId="{8E997472-0AB1-4E68-8EA7-9221380F4ECE}" type="parTrans" cxnId="{A460F6F2-6CB0-466A-B0B7-6668947BF36E}">
      <dgm:prSet/>
      <dgm:spPr/>
      <dgm:t>
        <a:bodyPr/>
        <a:lstStyle/>
        <a:p>
          <a:endParaRPr lang="en-US"/>
        </a:p>
      </dgm:t>
    </dgm:pt>
    <dgm:pt modelId="{6B29EFCB-B8BE-4A8D-9AFE-69B28DE881B6}" type="sibTrans" cxnId="{A460F6F2-6CB0-466A-B0B7-6668947BF36E}">
      <dgm:prSet/>
      <dgm:spPr/>
      <dgm:t>
        <a:bodyPr/>
        <a:lstStyle/>
        <a:p>
          <a:endParaRPr lang="en-US"/>
        </a:p>
      </dgm:t>
    </dgm:pt>
    <dgm:pt modelId="{81615795-15B2-4CE4-A94D-20B76A21150B}">
      <dgm:prSet/>
      <dgm:spPr/>
      <dgm:t>
        <a:bodyPr/>
        <a:lstStyle/>
        <a:p>
          <a:r>
            <a:rPr lang="en-US"/>
            <a:t>Professional culture</a:t>
          </a:r>
        </a:p>
      </dgm:t>
    </dgm:pt>
    <dgm:pt modelId="{1D7329ED-2E0F-4371-BCE6-8B48C2A523E6}" type="parTrans" cxnId="{275D2166-8798-487E-8666-A1EE01F7999F}">
      <dgm:prSet/>
      <dgm:spPr/>
      <dgm:t>
        <a:bodyPr/>
        <a:lstStyle/>
        <a:p>
          <a:endParaRPr lang="en-US"/>
        </a:p>
      </dgm:t>
    </dgm:pt>
    <dgm:pt modelId="{264EB9FB-31D0-4DC6-A02C-B018D2893A08}" type="sibTrans" cxnId="{275D2166-8798-487E-8666-A1EE01F7999F}">
      <dgm:prSet/>
      <dgm:spPr/>
      <dgm:t>
        <a:bodyPr/>
        <a:lstStyle/>
        <a:p>
          <a:endParaRPr lang="en-US"/>
        </a:p>
      </dgm:t>
    </dgm:pt>
    <dgm:pt modelId="{3FA1021D-A00F-46CC-9383-E3B400033EF5}">
      <dgm:prSet/>
      <dgm:spPr/>
      <dgm:t>
        <a:bodyPr/>
        <a:lstStyle/>
        <a:p>
          <a:r>
            <a:rPr lang="en-US"/>
            <a:t>Positional power</a:t>
          </a:r>
        </a:p>
      </dgm:t>
    </dgm:pt>
    <dgm:pt modelId="{4866FDDA-FC56-4521-9B1C-49E704B42E8E}" type="parTrans" cxnId="{8AD5D2C5-B5DF-4D47-9654-A1807C055188}">
      <dgm:prSet/>
      <dgm:spPr/>
      <dgm:t>
        <a:bodyPr/>
        <a:lstStyle/>
        <a:p>
          <a:endParaRPr lang="en-US"/>
        </a:p>
      </dgm:t>
    </dgm:pt>
    <dgm:pt modelId="{F4C5781C-2E2E-40FA-B60E-94E1A2E5D4D7}" type="sibTrans" cxnId="{8AD5D2C5-B5DF-4D47-9654-A1807C055188}">
      <dgm:prSet/>
      <dgm:spPr/>
      <dgm:t>
        <a:bodyPr/>
        <a:lstStyle/>
        <a:p>
          <a:endParaRPr lang="en-US"/>
        </a:p>
      </dgm:t>
    </dgm:pt>
    <dgm:pt modelId="{F74529C8-A029-4292-8574-6D2129D1FF31}">
      <dgm:prSet/>
      <dgm:spPr/>
      <dgm:t>
        <a:bodyPr/>
        <a:lstStyle/>
        <a:p>
          <a:r>
            <a:rPr lang="en-US"/>
            <a:t>National policy imperatives</a:t>
          </a:r>
        </a:p>
      </dgm:t>
    </dgm:pt>
    <dgm:pt modelId="{69359784-094F-4777-ADC3-2BC1CD1C78F0}" type="parTrans" cxnId="{707BED59-FF23-45D6-8507-65B23991C78E}">
      <dgm:prSet/>
      <dgm:spPr/>
      <dgm:t>
        <a:bodyPr/>
        <a:lstStyle/>
        <a:p>
          <a:endParaRPr lang="en-US"/>
        </a:p>
      </dgm:t>
    </dgm:pt>
    <dgm:pt modelId="{2FD3981E-06C6-47C8-99F9-56145F17502F}" type="sibTrans" cxnId="{707BED59-FF23-45D6-8507-65B23991C78E}">
      <dgm:prSet/>
      <dgm:spPr/>
      <dgm:t>
        <a:bodyPr/>
        <a:lstStyle/>
        <a:p>
          <a:endParaRPr lang="en-US"/>
        </a:p>
      </dgm:t>
    </dgm:pt>
    <dgm:pt modelId="{BEDBFCC2-7B9E-4E73-ADE3-126978E1844F}">
      <dgm:prSet/>
      <dgm:spPr/>
      <dgm:t>
        <a:bodyPr/>
        <a:lstStyle/>
        <a:p>
          <a:r>
            <a:rPr lang="en-US"/>
            <a:t>Public sector organisational ethos and culture </a:t>
          </a:r>
        </a:p>
      </dgm:t>
    </dgm:pt>
    <dgm:pt modelId="{09EDDD1E-297E-411A-BB6B-4F5CCF3F9234}" type="parTrans" cxnId="{17FB5E40-4D99-4030-978B-139B990DFEBF}">
      <dgm:prSet/>
      <dgm:spPr/>
      <dgm:t>
        <a:bodyPr/>
        <a:lstStyle/>
        <a:p>
          <a:endParaRPr lang="en-US"/>
        </a:p>
      </dgm:t>
    </dgm:pt>
    <dgm:pt modelId="{D77BE3E7-8F85-4BE9-A372-76C8C91AFCD3}" type="sibTrans" cxnId="{17FB5E40-4D99-4030-978B-139B990DFEBF}">
      <dgm:prSet/>
      <dgm:spPr/>
      <dgm:t>
        <a:bodyPr/>
        <a:lstStyle/>
        <a:p>
          <a:endParaRPr lang="en-US"/>
        </a:p>
      </dgm:t>
    </dgm:pt>
    <dgm:pt modelId="{CEC70E08-9CB3-4B10-A592-40245486F643}">
      <dgm:prSet/>
      <dgm:spPr/>
      <dgm:t>
        <a:bodyPr/>
        <a:lstStyle/>
        <a:p>
          <a:r>
            <a:rPr lang="en-US"/>
            <a:t>(Ramsbottom et al., 2018)</a:t>
          </a:r>
        </a:p>
      </dgm:t>
    </dgm:pt>
    <dgm:pt modelId="{14B92061-F86E-4A01-BED2-AF28B15EC5B1}" type="parTrans" cxnId="{9A1F168B-208C-463E-90C0-4CF7C40AE55C}">
      <dgm:prSet/>
      <dgm:spPr/>
      <dgm:t>
        <a:bodyPr/>
        <a:lstStyle/>
        <a:p>
          <a:endParaRPr lang="en-US"/>
        </a:p>
      </dgm:t>
    </dgm:pt>
    <dgm:pt modelId="{AB629B4F-A12D-48E7-AB8F-EC2FEA9ADCDA}" type="sibTrans" cxnId="{9A1F168B-208C-463E-90C0-4CF7C40AE55C}">
      <dgm:prSet/>
      <dgm:spPr/>
      <dgm:t>
        <a:bodyPr/>
        <a:lstStyle/>
        <a:p>
          <a:endParaRPr lang="en-US"/>
        </a:p>
      </dgm:t>
    </dgm:pt>
    <dgm:pt modelId="{2FE1B75C-708D-4891-91B1-79391D0CE474}" type="pres">
      <dgm:prSet presAssocID="{CEBC62AC-C9E8-4BC9-8C32-C7398A9BB907}" presName="vert0" presStyleCnt="0">
        <dgm:presLayoutVars>
          <dgm:dir/>
          <dgm:animOne val="branch"/>
          <dgm:animLvl val="lvl"/>
        </dgm:presLayoutVars>
      </dgm:prSet>
      <dgm:spPr/>
    </dgm:pt>
    <dgm:pt modelId="{698E5E97-7728-4AFD-8831-BBC0190D147B}" type="pres">
      <dgm:prSet presAssocID="{F198DC1D-5DEE-4D69-95A1-1FDEF0EA9546}" presName="thickLine" presStyleLbl="alignNode1" presStyleIdx="0" presStyleCnt="6"/>
      <dgm:spPr/>
    </dgm:pt>
    <dgm:pt modelId="{E57BFCCA-567F-49A7-84C4-9D5571EA4029}" type="pres">
      <dgm:prSet presAssocID="{F198DC1D-5DEE-4D69-95A1-1FDEF0EA9546}" presName="horz1" presStyleCnt="0"/>
      <dgm:spPr/>
    </dgm:pt>
    <dgm:pt modelId="{19E12B4A-E873-4796-9028-7B1390801F83}" type="pres">
      <dgm:prSet presAssocID="{F198DC1D-5DEE-4D69-95A1-1FDEF0EA9546}" presName="tx1" presStyleLbl="revTx" presStyleIdx="0" presStyleCnt="6"/>
      <dgm:spPr/>
    </dgm:pt>
    <dgm:pt modelId="{0FDCB505-376C-4EC3-913B-D78C4A5DF12F}" type="pres">
      <dgm:prSet presAssocID="{F198DC1D-5DEE-4D69-95A1-1FDEF0EA9546}" presName="vert1" presStyleCnt="0"/>
      <dgm:spPr/>
    </dgm:pt>
    <dgm:pt modelId="{E9912A2E-8D22-47F5-92FC-E8BCB1237F7E}" type="pres">
      <dgm:prSet presAssocID="{81615795-15B2-4CE4-A94D-20B76A21150B}" presName="thickLine" presStyleLbl="alignNode1" presStyleIdx="1" presStyleCnt="6"/>
      <dgm:spPr/>
    </dgm:pt>
    <dgm:pt modelId="{31814307-2F85-4621-8E00-8C7F7FAF2CB7}" type="pres">
      <dgm:prSet presAssocID="{81615795-15B2-4CE4-A94D-20B76A21150B}" presName="horz1" presStyleCnt="0"/>
      <dgm:spPr/>
    </dgm:pt>
    <dgm:pt modelId="{6269710A-D9F7-4EC4-BCB4-466146ED9352}" type="pres">
      <dgm:prSet presAssocID="{81615795-15B2-4CE4-A94D-20B76A21150B}" presName="tx1" presStyleLbl="revTx" presStyleIdx="1" presStyleCnt="6"/>
      <dgm:spPr/>
    </dgm:pt>
    <dgm:pt modelId="{F8EA3049-6025-4868-89F1-FABA8B12B626}" type="pres">
      <dgm:prSet presAssocID="{81615795-15B2-4CE4-A94D-20B76A21150B}" presName="vert1" presStyleCnt="0"/>
      <dgm:spPr/>
    </dgm:pt>
    <dgm:pt modelId="{CE33C7A4-AF59-466E-9868-5E75FCFD1074}" type="pres">
      <dgm:prSet presAssocID="{3FA1021D-A00F-46CC-9383-E3B400033EF5}" presName="thickLine" presStyleLbl="alignNode1" presStyleIdx="2" presStyleCnt="6"/>
      <dgm:spPr/>
    </dgm:pt>
    <dgm:pt modelId="{7646FD8A-B3D7-472C-B096-8F91DD7F195E}" type="pres">
      <dgm:prSet presAssocID="{3FA1021D-A00F-46CC-9383-E3B400033EF5}" presName="horz1" presStyleCnt="0"/>
      <dgm:spPr/>
    </dgm:pt>
    <dgm:pt modelId="{C3010A72-AC7B-4CF0-A4D0-2FD4D522F8D2}" type="pres">
      <dgm:prSet presAssocID="{3FA1021D-A00F-46CC-9383-E3B400033EF5}" presName="tx1" presStyleLbl="revTx" presStyleIdx="2" presStyleCnt="6"/>
      <dgm:spPr/>
    </dgm:pt>
    <dgm:pt modelId="{11685ADE-1526-4910-9EB9-18F82ACEF1E9}" type="pres">
      <dgm:prSet presAssocID="{3FA1021D-A00F-46CC-9383-E3B400033EF5}" presName="vert1" presStyleCnt="0"/>
      <dgm:spPr/>
    </dgm:pt>
    <dgm:pt modelId="{F2F883AE-A9B9-4F94-B0ED-9E0209A0468E}" type="pres">
      <dgm:prSet presAssocID="{F74529C8-A029-4292-8574-6D2129D1FF31}" presName="thickLine" presStyleLbl="alignNode1" presStyleIdx="3" presStyleCnt="6"/>
      <dgm:spPr/>
    </dgm:pt>
    <dgm:pt modelId="{5FBB748D-DD0E-4FCF-98C8-9A6201993F8B}" type="pres">
      <dgm:prSet presAssocID="{F74529C8-A029-4292-8574-6D2129D1FF31}" presName="horz1" presStyleCnt="0"/>
      <dgm:spPr/>
    </dgm:pt>
    <dgm:pt modelId="{56FF7177-011E-492B-9480-9E9CD5784C1A}" type="pres">
      <dgm:prSet presAssocID="{F74529C8-A029-4292-8574-6D2129D1FF31}" presName="tx1" presStyleLbl="revTx" presStyleIdx="3" presStyleCnt="6"/>
      <dgm:spPr/>
    </dgm:pt>
    <dgm:pt modelId="{320808EE-E31C-4CF6-9EF3-A9522B77702A}" type="pres">
      <dgm:prSet presAssocID="{F74529C8-A029-4292-8574-6D2129D1FF31}" presName="vert1" presStyleCnt="0"/>
      <dgm:spPr/>
    </dgm:pt>
    <dgm:pt modelId="{A156C2F2-02FE-42FE-8A15-D31574729065}" type="pres">
      <dgm:prSet presAssocID="{BEDBFCC2-7B9E-4E73-ADE3-126978E1844F}" presName="thickLine" presStyleLbl="alignNode1" presStyleIdx="4" presStyleCnt="6"/>
      <dgm:spPr/>
    </dgm:pt>
    <dgm:pt modelId="{8D12AC60-F412-4B15-B70F-A98631E871CD}" type="pres">
      <dgm:prSet presAssocID="{BEDBFCC2-7B9E-4E73-ADE3-126978E1844F}" presName="horz1" presStyleCnt="0"/>
      <dgm:spPr/>
    </dgm:pt>
    <dgm:pt modelId="{1273B447-21ED-4DC3-AEBC-B3CD3F2C763E}" type="pres">
      <dgm:prSet presAssocID="{BEDBFCC2-7B9E-4E73-ADE3-126978E1844F}" presName="tx1" presStyleLbl="revTx" presStyleIdx="4" presStyleCnt="6"/>
      <dgm:spPr/>
    </dgm:pt>
    <dgm:pt modelId="{ACC32E46-ECC0-4CB0-95CA-8D52B14ADC85}" type="pres">
      <dgm:prSet presAssocID="{BEDBFCC2-7B9E-4E73-ADE3-126978E1844F}" presName="vert1" presStyleCnt="0"/>
      <dgm:spPr/>
    </dgm:pt>
    <dgm:pt modelId="{AD4CA93D-9DD2-448C-A345-2986D3072C35}" type="pres">
      <dgm:prSet presAssocID="{CEC70E08-9CB3-4B10-A592-40245486F643}" presName="thickLine" presStyleLbl="alignNode1" presStyleIdx="5" presStyleCnt="6"/>
      <dgm:spPr/>
    </dgm:pt>
    <dgm:pt modelId="{EB140C7D-AE8C-4464-AAE6-DB182E90B023}" type="pres">
      <dgm:prSet presAssocID="{CEC70E08-9CB3-4B10-A592-40245486F643}" presName="horz1" presStyleCnt="0"/>
      <dgm:spPr/>
    </dgm:pt>
    <dgm:pt modelId="{A542F356-4DFA-42DF-9A82-C60647AF58A1}" type="pres">
      <dgm:prSet presAssocID="{CEC70E08-9CB3-4B10-A592-40245486F643}" presName="tx1" presStyleLbl="revTx" presStyleIdx="5" presStyleCnt="6"/>
      <dgm:spPr/>
    </dgm:pt>
    <dgm:pt modelId="{CDF287D0-01F5-4CC1-8A4C-9A6364C61A7D}" type="pres">
      <dgm:prSet presAssocID="{CEC70E08-9CB3-4B10-A592-40245486F643}" presName="vert1" presStyleCnt="0"/>
      <dgm:spPr/>
    </dgm:pt>
  </dgm:ptLst>
  <dgm:cxnLst>
    <dgm:cxn modelId="{44DEE033-5444-4AB1-80CC-21CC9928FE91}" type="presOf" srcId="{81615795-15B2-4CE4-A94D-20B76A21150B}" destId="{6269710A-D9F7-4EC4-BCB4-466146ED9352}" srcOrd="0" destOrd="0" presId="urn:microsoft.com/office/officeart/2008/layout/LinedList"/>
    <dgm:cxn modelId="{17FB5E40-4D99-4030-978B-139B990DFEBF}" srcId="{CEBC62AC-C9E8-4BC9-8C32-C7398A9BB907}" destId="{BEDBFCC2-7B9E-4E73-ADE3-126978E1844F}" srcOrd="4" destOrd="0" parTransId="{09EDDD1E-297E-411A-BB6B-4F5CCF3F9234}" sibTransId="{D77BE3E7-8F85-4BE9-A372-76C8C91AFCD3}"/>
    <dgm:cxn modelId="{537E0961-4CCF-45B5-B2D1-6511ED1599CD}" type="presOf" srcId="{3FA1021D-A00F-46CC-9383-E3B400033EF5}" destId="{C3010A72-AC7B-4CF0-A4D0-2FD4D522F8D2}" srcOrd="0" destOrd="0" presId="urn:microsoft.com/office/officeart/2008/layout/LinedList"/>
    <dgm:cxn modelId="{275D2166-8798-487E-8666-A1EE01F7999F}" srcId="{CEBC62AC-C9E8-4BC9-8C32-C7398A9BB907}" destId="{81615795-15B2-4CE4-A94D-20B76A21150B}" srcOrd="1" destOrd="0" parTransId="{1D7329ED-2E0F-4371-BCE6-8B48C2A523E6}" sibTransId="{264EB9FB-31D0-4DC6-A02C-B018D2893A08}"/>
    <dgm:cxn modelId="{E7E1DE50-04EC-402D-AF15-31BC360350C6}" type="presOf" srcId="{BEDBFCC2-7B9E-4E73-ADE3-126978E1844F}" destId="{1273B447-21ED-4DC3-AEBC-B3CD3F2C763E}" srcOrd="0" destOrd="0" presId="urn:microsoft.com/office/officeart/2008/layout/LinedList"/>
    <dgm:cxn modelId="{707BED59-FF23-45D6-8507-65B23991C78E}" srcId="{CEBC62AC-C9E8-4BC9-8C32-C7398A9BB907}" destId="{F74529C8-A029-4292-8574-6D2129D1FF31}" srcOrd="3" destOrd="0" parTransId="{69359784-094F-4777-ADC3-2BC1CD1C78F0}" sibTransId="{2FD3981E-06C6-47C8-99F9-56145F17502F}"/>
    <dgm:cxn modelId="{9A1F168B-208C-463E-90C0-4CF7C40AE55C}" srcId="{CEBC62AC-C9E8-4BC9-8C32-C7398A9BB907}" destId="{CEC70E08-9CB3-4B10-A592-40245486F643}" srcOrd="5" destOrd="0" parTransId="{14B92061-F86E-4A01-BED2-AF28B15EC5B1}" sibTransId="{AB629B4F-A12D-48E7-AB8F-EC2FEA9ADCDA}"/>
    <dgm:cxn modelId="{21D3ED91-155C-438E-80D3-C9DC14841445}" type="presOf" srcId="{F74529C8-A029-4292-8574-6D2129D1FF31}" destId="{56FF7177-011E-492B-9480-9E9CD5784C1A}" srcOrd="0" destOrd="0" presId="urn:microsoft.com/office/officeart/2008/layout/LinedList"/>
    <dgm:cxn modelId="{6A0AC595-54AB-4EED-8106-2F41CE4FC482}" type="presOf" srcId="{F198DC1D-5DEE-4D69-95A1-1FDEF0EA9546}" destId="{19E12B4A-E873-4796-9028-7B1390801F83}" srcOrd="0" destOrd="0" presId="urn:microsoft.com/office/officeart/2008/layout/LinedList"/>
    <dgm:cxn modelId="{8AD5D2C5-B5DF-4D47-9654-A1807C055188}" srcId="{CEBC62AC-C9E8-4BC9-8C32-C7398A9BB907}" destId="{3FA1021D-A00F-46CC-9383-E3B400033EF5}" srcOrd="2" destOrd="0" parTransId="{4866FDDA-FC56-4521-9B1C-49E704B42E8E}" sibTransId="{F4C5781C-2E2E-40FA-B60E-94E1A2E5D4D7}"/>
    <dgm:cxn modelId="{81ACD3DD-EC71-45C6-9C98-B8B5FE2D18B5}" type="presOf" srcId="{CEC70E08-9CB3-4B10-A592-40245486F643}" destId="{A542F356-4DFA-42DF-9A82-C60647AF58A1}" srcOrd="0" destOrd="0" presId="urn:microsoft.com/office/officeart/2008/layout/LinedList"/>
    <dgm:cxn modelId="{A61829F0-6B00-4A3D-B494-CAE8A9D9859D}" type="presOf" srcId="{CEBC62AC-C9E8-4BC9-8C32-C7398A9BB907}" destId="{2FE1B75C-708D-4891-91B1-79391D0CE474}" srcOrd="0" destOrd="0" presId="urn:microsoft.com/office/officeart/2008/layout/LinedList"/>
    <dgm:cxn modelId="{A460F6F2-6CB0-466A-B0B7-6668947BF36E}" srcId="{CEBC62AC-C9E8-4BC9-8C32-C7398A9BB907}" destId="{F198DC1D-5DEE-4D69-95A1-1FDEF0EA9546}" srcOrd="0" destOrd="0" parTransId="{8E997472-0AB1-4E68-8EA7-9221380F4ECE}" sibTransId="{6B29EFCB-B8BE-4A8D-9AFE-69B28DE881B6}"/>
    <dgm:cxn modelId="{5C554036-6350-4BEC-BF7D-45CDF83EE540}" type="presParOf" srcId="{2FE1B75C-708D-4891-91B1-79391D0CE474}" destId="{698E5E97-7728-4AFD-8831-BBC0190D147B}" srcOrd="0" destOrd="0" presId="urn:microsoft.com/office/officeart/2008/layout/LinedList"/>
    <dgm:cxn modelId="{FACA7EF9-B6C3-494F-BEAF-2BB774B67696}" type="presParOf" srcId="{2FE1B75C-708D-4891-91B1-79391D0CE474}" destId="{E57BFCCA-567F-49A7-84C4-9D5571EA4029}" srcOrd="1" destOrd="0" presId="urn:microsoft.com/office/officeart/2008/layout/LinedList"/>
    <dgm:cxn modelId="{10380757-EC40-4B66-AAE6-A7929069EF68}" type="presParOf" srcId="{E57BFCCA-567F-49A7-84C4-9D5571EA4029}" destId="{19E12B4A-E873-4796-9028-7B1390801F83}" srcOrd="0" destOrd="0" presId="urn:microsoft.com/office/officeart/2008/layout/LinedList"/>
    <dgm:cxn modelId="{914E4219-8559-46BF-BE1B-6FA378BE277B}" type="presParOf" srcId="{E57BFCCA-567F-49A7-84C4-9D5571EA4029}" destId="{0FDCB505-376C-4EC3-913B-D78C4A5DF12F}" srcOrd="1" destOrd="0" presId="urn:microsoft.com/office/officeart/2008/layout/LinedList"/>
    <dgm:cxn modelId="{77FC97F6-4865-4659-B57B-C16AB4DF2D4A}" type="presParOf" srcId="{2FE1B75C-708D-4891-91B1-79391D0CE474}" destId="{E9912A2E-8D22-47F5-92FC-E8BCB1237F7E}" srcOrd="2" destOrd="0" presId="urn:microsoft.com/office/officeart/2008/layout/LinedList"/>
    <dgm:cxn modelId="{4B09629C-D8D5-4537-97B8-BCF1D92215AD}" type="presParOf" srcId="{2FE1B75C-708D-4891-91B1-79391D0CE474}" destId="{31814307-2F85-4621-8E00-8C7F7FAF2CB7}" srcOrd="3" destOrd="0" presId="urn:microsoft.com/office/officeart/2008/layout/LinedList"/>
    <dgm:cxn modelId="{F36FE3D5-4658-4286-9172-D6BBEED17596}" type="presParOf" srcId="{31814307-2F85-4621-8E00-8C7F7FAF2CB7}" destId="{6269710A-D9F7-4EC4-BCB4-466146ED9352}" srcOrd="0" destOrd="0" presId="urn:microsoft.com/office/officeart/2008/layout/LinedList"/>
    <dgm:cxn modelId="{C5226F0E-246B-47CE-AC77-0CC828207CF8}" type="presParOf" srcId="{31814307-2F85-4621-8E00-8C7F7FAF2CB7}" destId="{F8EA3049-6025-4868-89F1-FABA8B12B626}" srcOrd="1" destOrd="0" presId="urn:microsoft.com/office/officeart/2008/layout/LinedList"/>
    <dgm:cxn modelId="{1481E5BF-A7C6-4EC8-8E24-9CDD9B3E4F8D}" type="presParOf" srcId="{2FE1B75C-708D-4891-91B1-79391D0CE474}" destId="{CE33C7A4-AF59-466E-9868-5E75FCFD1074}" srcOrd="4" destOrd="0" presId="urn:microsoft.com/office/officeart/2008/layout/LinedList"/>
    <dgm:cxn modelId="{1A63403E-287D-4E10-A3D5-86EB6F833706}" type="presParOf" srcId="{2FE1B75C-708D-4891-91B1-79391D0CE474}" destId="{7646FD8A-B3D7-472C-B096-8F91DD7F195E}" srcOrd="5" destOrd="0" presId="urn:microsoft.com/office/officeart/2008/layout/LinedList"/>
    <dgm:cxn modelId="{3D324B20-5D09-4F37-B17A-B3C6202FADED}" type="presParOf" srcId="{7646FD8A-B3D7-472C-B096-8F91DD7F195E}" destId="{C3010A72-AC7B-4CF0-A4D0-2FD4D522F8D2}" srcOrd="0" destOrd="0" presId="urn:microsoft.com/office/officeart/2008/layout/LinedList"/>
    <dgm:cxn modelId="{9DA78F53-9C3D-4FE8-835C-1B2A3D5BFED3}" type="presParOf" srcId="{7646FD8A-B3D7-472C-B096-8F91DD7F195E}" destId="{11685ADE-1526-4910-9EB9-18F82ACEF1E9}" srcOrd="1" destOrd="0" presId="urn:microsoft.com/office/officeart/2008/layout/LinedList"/>
    <dgm:cxn modelId="{A80EB929-D5CD-423E-8A6F-0CDF4353E8E1}" type="presParOf" srcId="{2FE1B75C-708D-4891-91B1-79391D0CE474}" destId="{F2F883AE-A9B9-4F94-B0ED-9E0209A0468E}" srcOrd="6" destOrd="0" presId="urn:microsoft.com/office/officeart/2008/layout/LinedList"/>
    <dgm:cxn modelId="{69D5A76A-3F03-4028-854C-422EDC81BC14}" type="presParOf" srcId="{2FE1B75C-708D-4891-91B1-79391D0CE474}" destId="{5FBB748D-DD0E-4FCF-98C8-9A6201993F8B}" srcOrd="7" destOrd="0" presId="urn:microsoft.com/office/officeart/2008/layout/LinedList"/>
    <dgm:cxn modelId="{0DEE3130-5011-4607-B045-6DC4D79B9852}" type="presParOf" srcId="{5FBB748D-DD0E-4FCF-98C8-9A6201993F8B}" destId="{56FF7177-011E-492B-9480-9E9CD5784C1A}" srcOrd="0" destOrd="0" presId="urn:microsoft.com/office/officeart/2008/layout/LinedList"/>
    <dgm:cxn modelId="{641D3207-E23C-443C-BBC3-9AE6DA1BD7DE}" type="presParOf" srcId="{5FBB748D-DD0E-4FCF-98C8-9A6201993F8B}" destId="{320808EE-E31C-4CF6-9EF3-A9522B77702A}" srcOrd="1" destOrd="0" presId="urn:microsoft.com/office/officeart/2008/layout/LinedList"/>
    <dgm:cxn modelId="{55BC5936-4094-47FD-B239-F93B0F2C5874}" type="presParOf" srcId="{2FE1B75C-708D-4891-91B1-79391D0CE474}" destId="{A156C2F2-02FE-42FE-8A15-D31574729065}" srcOrd="8" destOrd="0" presId="urn:microsoft.com/office/officeart/2008/layout/LinedList"/>
    <dgm:cxn modelId="{A348A103-2D88-46F5-BEA4-5CC75AED73CE}" type="presParOf" srcId="{2FE1B75C-708D-4891-91B1-79391D0CE474}" destId="{8D12AC60-F412-4B15-B70F-A98631E871CD}" srcOrd="9" destOrd="0" presId="urn:microsoft.com/office/officeart/2008/layout/LinedList"/>
    <dgm:cxn modelId="{9794F5BA-ED77-4F2C-A353-FF47AA552C6D}" type="presParOf" srcId="{8D12AC60-F412-4B15-B70F-A98631E871CD}" destId="{1273B447-21ED-4DC3-AEBC-B3CD3F2C763E}" srcOrd="0" destOrd="0" presId="urn:microsoft.com/office/officeart/2008/layout/LinedList"/>
    <dgm:cxn modelId="{8B8C96D8-15EE-470F-A620-049C2E80D133}" type="presParOf" srcId="{8D12AC60-F412-4B15-B70F-A98631E871CD}" destId="{ACC32E46-ECC0-4CB0-95CA-8D52B14ADC85}" srcOrd="1" destOrd="0" presId="urn:microsoft.com/office/officeart/2008/layout/LinedList"/>
    <dgm:cxn modelId="{61869D48-0F80-4EA0-A0F6-A59E00E6607C}" type="presParOf" srcId="{2FE1B75C-708D-4891-91B1-79391D0CE474}" destId="{AD4CA93D-9DD2-448C-A345-2986D3072C35}" srcOrd="10" destOrd="0" presId="urn:microsoft.com/office/officeart/2008/layout/LinedList"/>
    <dgm:cxn modelId="{0C6F39EB-0C6C-4B84-B8B5-037D3DC6E8E3}" type="presParOf" srcId="{2FE1B75C-708D-4891-91B1-79391D0CE474}" destId="{EB140C7D-AE8C-4464-AAE6-DB182E90B023}" srcOrd="11" destOrd="0" presId="urn:microsoft.com/office/officeart/2008/layout/LinedList"/>
    <dgm:cxn modelId="{26337662-1ED8-4002-BAB7-E99171F11D83}" type="presParOf" srcId="{EB140C7D-AE8C-4464-AAE6-DB182E90B023}" destId="{A542F356-4DFA-42DF-9A82-C60647AF58A1}" srcOrd="0" destOrd="0" presId="urn:microsoft.com/office/officeart/2008/layout/LinedList"/>
    <dgm:cxn modelId="{69FF2B79-21D5-4764-AFBD-B4D65DE85651}" type="presParOf" srcId="{EB140C7D-AE8C-4464-AAE6-DB182E90B023}" destId="{CDF287D0-01F5-4CC1-8A4C-9A6364C61A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3A6E7A57-B94C-4B42-A47C-5005C63C6440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4DAC4DA-CA40-4418-B56D-53547A3ADFF8}">
      <dgm:prSet/>
      <dgm:spPr/>
      <dgm:t>
        <a:bodyPr/>
        <a:lstStyle/>
        <a:p>
          <a:r>
            <a:rPr lang="en-US" dirty="0"/>
            <a:t>Identify and agree</a:t>
          </a:r>
        </a:p>
      </dgm:t>
    </dgm:pt>
    <dgm:pt modelId="{BD57755D-1F95-40D0-B99D-18253F821C57}" type="parTrans" cxnId="{F3D73C3F-C87E-4DAF-A10A-54DAB6B739EB}">
      <dgm:prSet/>
      <dgm:spPr/>
      <dgm:t>
        <a:bodyPr/>
        <a:lstStyle/>
        <a:p>
          <a:endParaRPr lang="en-US"/>
        </a:p>
      </dgm:t>
    </dgm:pt>
    <dgm:pt modelId="{786DBD3F-97D7-49FB-BB50-EA171632A67E}" type="sibTrans" cxnId="{F3D73C3F-C87E-4DAF-A10A-54DAB6B739EB}">
      <dgm:prSet/>
      <dgm:spPr/>
      <dgm:t>
        <a:bodyPr/>
        <a:lstStyle/>
        <a:p>
          <a:endParaRPr lang="en-US"/>
        </a:p>
      </dgm:t>
    </dgm:pt>
    <dgm:pt modelId="{52EBE829-9083-403A-AD8A-732CCEDD7E87}">
      <dgm:prSet/>
      <dgm:spPr/>
      <dgm:t>
        <a:bodyPr/>
        <a:lstStyle/>
        <a:p>
          <a:r>
            <a:rPr lang="en-US" dirty="0">
              <a:latin typeface="Bell MT"/>
            </a:rPr>
            <a:t>needs</a:t>
          </a:r>
          <a:endParaRPr lang="en-US" dirty="0"/>
        </a:p>
      </dgm:t>
    </dgm:pt>
    <dgm:pt modelId="{38CBAB40-140F-4BD0-8E57-BA41469AB888}" type="parTrans" cxnId="{F1117EFD-E3F7-432A-8AA1-93F0C6893C97}">
      <dgm:prSet/>
      <dgm:spPr/>
      <dgm:t>
        <a:bodyPr/>
        <a:lstStyle/>
        <a:p>
          <a:endParaRPr lang="en-US"/>
        </a:p>
      </dgm:t>
    </dgm:pt>
    <dgm:pt modelId="{E800D74F-FC2B-4BF5-A626-952577418445}" type="sibTrans" cxnId="{F1117EFD-E3F7-432A-8AA1-93F0C6893C97}">
      <dgm:prSet/>
      <dgm:spPr/>
      <dgm:t>
        <a:bodyPr/>
        <a:lstStyle/>
        <a:p>
          <a:endParaRPr lang="en-US"/>
        </a:p>
      </dgm:t>
    </dgm:pt>
    <dgm:pt modelId="{FA98F8DA-A617-4D6F-8D12-A16BDCCADEF0}">
      <dgm:prSet/>
      <dgm:spPr/>
      <dgm:t>
        <a:bodyPr/>
        <a:lstStyle/>
        <a:p>
          <a:r>
            <a:rPr lang="en-US" dirty="0"/>
            <a:t>Work</a:t>
          </a:r>
        </a:p>
      </dgm:t>
    </dgm:pt>
    <dgm:pt modelId="{8DE188EB-FF38-4063-9D37-23DBD08D66C5}" type="parTrans" cxnId="{159213A7-B899-4EE4-AD04-48CDDD16F696}">
      <dgm:prSet/>
      <dgm:spPr/>
      <dgm:t>
        <a:bodyPr/>
        <a:lstStyle/>
        <a:p>
          <a:endParaRPr lang="en-US"/>
        </a:p>
      </dgm:t>
    </dgm:pt>
    <dgm:pt modelId="{92266197-8FA1-4AD0-9866-25668D3D38F7}" type="sibTrans" cxnId="{159213A7-B899-4EE4-AD04-48CDDD16F696}">
      <dgm:prSet/>
      <dgm:spPr/>
      <dgm:t>
        <a:bodyPr/>
        <a:lstStyle/>
        <a:p>
          <a:endParaRPr lang="en-US"/>
        </a:p>
      </dgm:t>
    </dgm:pt>
    <dgm:pt modelId="{E2671E67-6261-4450-8992-86C6C3E5EAF5}">
      <dgm:prSet/>
      <dgm:spPr/>
      <dgm:t>
        <a:bodyPr/>
        <a:lstStyle/>
        <a:p>
          <a:r>
            <a:rPr lang="en-US" dirty="0"/>
            <a:t>inclusively</a:t>
          </a:r>
        </a:p>
      </dgm:t>
    </dgm:pt>
    <dgm:pt modelId="{02F45AEE-6DC0-4714-8414-C3F9B2A0DD38}" type="parTrans" cxnId="{E6475E5A-C3ED-42A7-93BA-03E997D894F4}">
      <dgm:prSet/>
      <dgm:spPr/>
      <dgm:t>
        <a:bodyPr/>
        <a:lstStyle/>
        <a:p>
          <a:endParaRPr lang="en-US"/>
        </a:p>
      </dgm:t>
    </dgm:pt>
    <dgm:pt modelId="{94B2DBD1-3196-47F2-AD16-48625868C041}" type="sibTrans" cxnId="{E6475E5A-C3ED-42A7-93BA-03E997D894F4}">
      <dgm:prSet/>
      <dgm:spPr/>
      <dgm:t>
        <a:bodyPr/>
        <a:lstStyle/>
        <a:p>
          <a:endParaRPr lang="en-US"/>
        </a:p>
      </dgm:t>
    </dgm:pt>
    <dgm:pt modelId="{3E95EDC1-6EB7-4B72-B28A-488474572624}">
      <dgm:prSet/>
      <dgm:spPr/>
      <dgm:t>
        <a:bodyPr/>
        <a:lstStyle/>
        <a:p>
          <a:r>
            <a:rPr lang="en-US" dirty="0"/>
            <a:t>Work in</a:t>
          </a:r>
        </a:p>
      </dgm:t>
    </dgm:pt>
    <dgm:pt modelId="{BCBB42E9-3B98-45DE-B46A-86EDBB7FD236}" type="parTrans" cxnId="{632E77DE-748A-485A-84F7-B7D894111FD9}">
      <dgm:prSet/>
      <dgm:spPr/>
      <dgm:t>
        <a:bodyPr/>
        <a:lstStyle/>
        <a:p>
          <a:endParaRPr lang="en-US"/>
        </a:p>
      </dgm:t>
    </dgm:pt>
    <dgm:pt modelId="{67BF7F75-1718-41B3-9EE8-E9FB0473C49E}" type="sibTrans" cxnId="{632E77DE-748A-485A-84F7-B7D894111FD9}">
      <dgm:prSet/>
      <dgm:spPr/>
      <dgm:t>
        <a:bodyPr/>
        <a:lstStyle/>
        <a:p>
          <a:endParaRPr lang="en-US"/>
        </a:p>
      </dgm:t>
    </dgm:pt>
    <dgm:pt modelId="{C92D657F-5CCF-4B64-B8A8-07729C59C39C}">
      <dgm:prSet/>
      <dgm:spPr/>
      <dgm:t>
        <a:bodyPr/>
        <a:lstStyle/>
        <a:p>
          <a:r>
            <a:rPr lang="en-US" dirty="0"/>
            <a:t>partnership</a:t>
          </a:r>
        </a:p>
      </dgm:t>
    </dgm:pt>
    <dgm:pt modelId="{43D5693C-0440-4268-874F-25443EA6E263}" type="parTrans" cxnId="{D2623B89-5F59-4FDE-896B-E5C84A3245B9}">
      <dgm:prSet/>
      <dgm:spPr/>
      <dgm:t>
        <a:bodyPr/>
        <a:lstStyle/>
        <a:p>
          <a:endParaRPr lang="en-US"/>
        </a:p>
      </dgm:t>
    </dgm:pt>
    <dgm:pt modelId="{00EA8F11-C62D-40F4-BCD6-5F5B9B2375E2}" type="sibTrans" cxnId="{D2623B89-5F59-4FDE-896B-E5C84A3245B9}">
      <dgm:prSet/>
      <dgm:spPr/>
      <dgm:t>
        <a:bodyPr/>
        <a:lstStyle/>
        <a:p>
          <a:endParaRPr lang="en-US"/>
        </a:p>
      </dgm:t>
    </dgm:pt>
    <dgm:pt modelId="{6787DEFB-53B1-4426-84B0-6F1D4CD7EF96}">
      <dgm:prSet/>
      <dgm:spPr/>
      <dgm:t>
        <a:bodyPr/>
        <a:lstStyle/>
        <a:p>
          <a:r>
            <a:rPr lang="en-US" dirty="0"/>
            <a:t>Develop</a:t>
          </a:r>
        </a:p>
      </dgm:t>
    </dgm:pt>
    <dgm:pt modelId="{9338A763-63EC-4E4B-BBC2-A6BCAE0375DA}" type="parTrans" cxnId="{D8B23F9A-2B27-4433-8C2F-4F8DD3948C9B}">
      <dgm:prSet/>
      <dgm:spPr/>
      <dgm:t>
        <a:bodyPr/>
        <a:lstStyle/>
        <a:p>
          <a:endParaRPr lang="en-US"/>
        </a:p>
      </dgm:t>
    </dgm:pt>
    <dgm:pt modelId="{BC972274-7801-4EA5-A799-A718AB12FA4B}" type="sibTrans" cxnId="{D8B23F9A-2B27-4433-8C2F-4F8DD3948C9B}">
      <dgm:prSet/>
      <dgm:spPr/>
      <dgm:t>
        <a:bodyPr/>
        <a:lstStyle/>
        <a:p>
          <a:endParaRPr lang="en-US"/>
        </a:p>
      </dgm:t>
    </dgm:pt>
    <dgm:pt modelId="{7A558146-7068-462D-9357-B6E1A16E3BA3}">
      <dgm:prSet/>
      <dgm:spPr/>
      <dgm:t>
        <a:bodyPr/>
        <a:lstStyle/>
        <a:p>
          <a:r>
            <a:rPr lang="en-US" dirty="0"/>
            <a:t>learning opportunities</a:t>
          </a:r>
        </a:p>
      </dgm:t>
    </dgm:pt>
    <dgm:pt modelId="{1A90D8EE-59B6-4D2D-B794-E780DC493CC6}" type="parTrans" cxnId="{76A3D7CE-BDB0-403D-A5E2-543150FA6C95}">
      <dgm:prSet/>
      <dgm:spPr/>
      <dgm:t>
        <a:bodyPr/>
        <a:lstStyle/>
        <a:p>
          <a:endParaRPr lang="en-US"/>
        </a:p>
      </dgm:t>
    </dgm:pt>
    <dgm:pt modelId="{35A1D247-E65C-4A80-AF86-315CBB36F889}" type="sibTrans" cxnId="{76A3D7CE-BDB0-403D-A5E2-543150FA6C95}">
      <dgm:prSet/>
      <dgm:spPr/>
      <dgm:t>
        <a:bodyPr/>
        <a:lstStyle/>
        <a:p>
          <a:endParaRPr lang="en-US"/>
        </a:p>
      </dgm:t>
    </dgm:pt>
    <dgm:pt modelId="{E86A614A-58C9-4F7A-A634-141D2464C4AF}">
      <dgm:prSet/>
      <dgm:spPr/>
      <dgm:t>
        <a:bodyPr/>
        <a:lstStyle/>
        <a:p>
          <a:r>
            <a:rPr lang="en-US" dirty="0"/>
            <a:t>Resolve</a:t>
          </a:r>
        </a:p>
      </dgm:t>
    </dgm:pt>
    <dgm:pt modelId="{E21C5D2B-40AA-434D-902E-293EF8EC3584}" type="parTrans" cxnId="{BE43E6E1-2EEA-4F19-9F25-E6EEB17A4BAB}">
      <dgm:prSet/>
      <dgm:spPr/>
      <dgm:t>
        <a:bodyPr/>
        <a:lstStyle/>
        <a:p>
          <a:endParaRPr lang="en-US"/>
        </a:p>
      </dgm:t>
    </dgm:pt>
    <dgm:pt modelId="{7DFEC8B7-AECB-454F-BFD5-582BE2EA26E5}" type="sibTrans" cxnId="{BE43E6E1-2EEA-4F19-9F25-E6EEB17A4BAB}">
      <dgm:prSet/>
      <dgm:spPr/>
      <dgm:t>
        <a:bodyPr/>
        <a:lstStyle/>
        <a:p>
          <a:endParaRPr lang="en-US"/>
        </a:p>
      </dgm:t>
    </dgm:pt>
    <dgm:pt modelId="{D806B565-2BA9-467A-AEAE-9B8FC7DF4786}">
      <dgm:prSet/>
      <dgm:spPr/>
      <dgm:t>
        <a:bodyPr/>
        <a:lstStyle/>
        <a:p>
          <a:r>
            <a:rPr lang="en-US" dirty="0"/>
            <a:t>conflict</a:t>
          </a:r>
        </a:p>
      </dgm:t>
    </dgm:pt>
    <dgm:pt modelId="{CDA7A0C9-71E9-4382-98A1-229B48B0E8D0}" type="parTrans" cxnId="{A334562E-6D75-43EC-A422-54503C3071AA}">
      <dgm:prSet/>
      <dgm:spPr/>
      <dgm:t>
        <a:bodyPr/>
        <a:lstStyle/>
        <a:p>
          <a:endParaRPr lang="en-US"/>
        </a:p>
      </dgm:t>
    </dgm:pt>
    <dgm:pt modelId="{6DD8958C-4994-42CA-A2F7-852A3C0654BC}" type="sibTrans" cxnId="{A334562E-6D75-43EC-A422-54503C3071AA}">
      <dgm:prSet/>
      <dgm:spPr/>
      <dgm:t>
        <a:bodyPr/>
        <a:lstStyle/>
        <a:p>
          <a:endParaRPr lang="en-US"/>
        </a:p>
      </dgm:t>
    </dgm:pt>
    <dgm:pt modelId="{B1149884-D23F-405A-A80F-4E9FD3D3501A}">
      <dgm:prSet/>
      <dgm:spPr/>
      <dgm:t>
        <a:bodyPr/>
        <a:lstStyle/>
        <a:p>
          <a:r>
            <a:rPr lang="en-US" dirty="0"/>
            <a:t>Work</a:t>
          </a:r>
        </a:p>
      </dgm:t>
    </dgm:pt>
    <dgm:pt modelId="{E148E683-4E98-4EBD-AD1C-F51ACAF1C684}" type="parTrans" cxnId="{9F82B4DA-8998-4317-941A-19659EC68DC1}">
      <dgm:prSet/>
      <dgm:spPr/>
      <dgm:t>
        <a:bodyPr/>
        <a:lstStyle/>
        <a:p>
          <a:endParaRPr lang="en-US"/>
        </a:p>
      </dgm:t>
    </dgm:pt>
    <dgm:pt modelId="{04B1E982-1A3F-49F4-B67D-203A6FD83B89}" type="sibTrans" cxnId="{9F82B4DA-8998-4317-941A-19659EC68DC1}">
      <dgm:prSet/>
      <dgm:spPr/>
      <dgm:t>
        <a:bodyPr/>
        <a:lstStyle/>
        <a:p>
          <a:endParaRPr lang="en-US"/>
        </a:p>
      </dgm:t>
    </dgm:pt>
    <dgm:pt modelId="{E07A11E1-14B7-42BF-ABBE-0C0D4C12C411}">
      <dgm:prSet/>
      <dgm:spPr/>
      <dgm:t>
        <a:bodyPr/>
        <a:lstStyle/>
        <a:p>
          <a:r>
            <a:rPr lang="en-US" dirty="0"/>
            <a:t>collectively</a:t>
          </a:r>
        </a:p>
      </dgm:t>
    </dgm:pt>
    <dgm:pt modelId="{AF274412-FD7E-4924-A7C9-6A412FEC06A9}" type="parTrans" cxnId="{D5878BD8-C92A-43B9-9062-84EA1C5A5D29}">
      <dgm:prSet/>
      <dgm:spPr/>
      <dgm:t>
        <a:bodyPr/>
        <a:lstStyle/>
        <a:p>
          <a:endParaRPr lang="en-US"/>
        </a:p>
      </dgm:t>
    </dgm:pt>
    <dgm:pt modelId="{3688FFC1-3D86-4EF9-ABC0-D0717E2E8E77}" type="sibTrans" cxnId="{D5878BD8-C92A-43B9-9062-84EA1C5A5D29}">
      <dgm:prSet/>
      <dgm:spPr/>
      <dgm:t>
        <a:bodyPr/>
        <a:lstStyle/>
        <a:p>
          <a:endParaRPr lang="en-US"/>
        </a:p>
      </dgm:t>
    </dgm:pt>
    <dgm:pt modelId="{88035FCF-D5F0-450B-A262-CB292C9AA211}" type="pres">
      <dgm:prSet presAssocID="{3A6E7A57-B94C-4B42-A47C-5005C63C6440}" presName="Name0" presStyleCnt="0">
        <dgm:presLayoutVars>
          <dgm:dir/>
          <dgm:animLvl val="lvl"/>
          <dgm:resizeHandles val="exact"/>
        </dgm:presLayoutVars>
      </dgm:prSet>
      <dgm:spPr/>
    </dgm:pt>
    <dgm:pt modelId="{A475FB79-3BFA-4579-85D3-9E7AFC7FC74C}" type="pres">
      <dgm:prSet presAssocID="{C4DAC4DA-CA40-4418-B56D-53547A3ADFF8}" presName="linNode" presStyleCnt="0"/>
      <dgm:spPr/>
    </dgm:pt>
    <dgm:pt modelId="{22E04D91-2059-4646-9470-CE64A39D56C2}" type="pres">
      <dgm:prSet presAssocID="{C4DAC4DA-CA40-4418-B56D-53547A3ADFF8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DB37478A-FC38-417A-B0A3-C478F4506357}" type="pres">
      <dgm:prSet presAssocID="{C4DAC4DA-CA40-4418-B56D-53547A3ADFF8}" presName="descendantText" presStyleLbl="alignAccFollowNode1" presStyleIdx="0" presStyleCnt="6">
        <dgm:presLayoutVars>
          <dgm:bulletEnabled/>
        </dgm:presLayoutVars>
      </dgm:prSet>
      <dgm:spPr/>
    </dgm:pt>
    <dgm:pt modelId="{5739F5A9-3A13-4C4C-A633-44B2E81078A9}" type="pres">
      <dgm:prSet presAssocID="{786DBD3F-97D7-49FB-BB50-EA171632A67E}" presName="sp" presStyleCnt="0"/>
      <dgm:spPr/>
    </dgm:pt>
    <dgm:pt modelId="{3D450571-53C6-4317-9B64-378A1E848C73}" type="pres">
      <dgm:prSet presAssocID="{FA98F8DA-A617-4D6F-8D12-A16BDCCADEF0}" presName="linNode" presStyleCnt="0"/>
      <dgm:spPr/>
    </dgm:pt>
    <dgm:pt modelId="{1449C3C8-98EF-48FC-8700-143ADAEFE6B5}" type="pres">
      <dgm:prSet presAssocID="{FA98F8DA-A617-4D6F-8D12-A16BDCCADEF0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4302ACD9-B7F7-4B2D-B97F-AA035539C17C}" type="pres">
      <dgm:prSet presAssocID="{FA98F8DA-A617-4D6F-8D12-A16BDCCADEF0}" presName="descendantText" presStyleLbl="alignAccFollowNode1" presStyleIdx="1" presStyleCnt="6">
        <dgm:presLayoutVars>
          <dgm:bulletEnabled/>
        </dgm:presLayoutVars>
      </dgm:prSet>
      <dgm:spPr/>
    </dgm:pt>
    <dgm:pt modelId="{66206EE7-8869-4187-BB1E-06F489360C8C}" type="pres">
      <dgm:prSet presAssocID="{92266197-8FA1-4AD0-9866-25668D3D38F7}" presName="sp" presStyleCnt="0"/>
      <dgm:spPr/>
    </dgm:pt>
    <dgm:pt modelId="{65E54946-FAB7-40AA-A5BD-CB2BE6C12B5B}" type="pres">
      <dgm:prSet presAssocID="{3E95EDC1-6EB7-4B72-B28A-488474572624}" presName="linNode" presStyleCnt="0"/>
      <dgm:spPr/>
    </dgm:pt>
    <dgm:pt modelId="{A4594FD6-486E-4588-BBBB-DD47E54B0149}" type="pres">
      <dgm:prSet presAssocID="{3E95EDC1-6EB7-4B72-B28A-488474572624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D5F87137-4201-4C02-87D9-A55349E18F3C}" type="pres">
      <dgm:prSet presAssocID="{3E95EDC1-6EB7-4B72-B28A-488474572624}" presName="descendantText" presStyleLbl="alignAccFollowNode1" presStyleIdx="2" presStyleCnt="6">
        <dgm:presLayoutVars>
          <dgm:bulletEnabled/>
        </dgm:presLayoutVars>
      </dgm:prSet>
      <dgm:spPr/>
    </dgm:pt>
    <dgm:pt modelId="{40BCCD4A-6F17-44A8-A175-9073C8D90AE0}" type="pres">
      <dgm:prSet presAssocID="{67BF7F75-1718-41B3-9EE8-E9FB0473C49E}" presName="sp" presStyleCnt="0"/>
      <dgm:spPr/>
    </dgm:pt>
    <dgm:pt modelId="{2DF51617-E505-45A2-8455-F6EE385C8F6A}" type="pres">
      <dgm:prSet presAssocID="{6787DEFB-53B1-4426-84B0-6F1D4CD7EF96}" presName="linNode" presStyleCnt="0"/>
      <dgm:spPr/>
    </dgm:pt>
    <dgm:pt modelId="{5C7F2195-94E8-4179-B9BA-F26E0DE47276}" type="pres">
      <dgm:prSet presAssocID="{6787DEFB-53B1-4426-84B0-6F1D4CD7EF96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7086CBB3-ADA4-4F3C-8604-8BB0BFA8C7DA}" type="pres">
      <dgm:prSet presAssocID="{6787DEFB-53B1-4426-84B0-6F1D4CD7EF96}" presName="descendantText" presStyleLbl="alignAccFollowNode1" presStyleIdx="3" presStyleCnt="6">
        <dgm:presLayoutVars>
          <dgm:bulletEnabled/>
        </dgm:presLayoutVars>
      </dgm:prSet>
      <dgm:spPr/>
    </dgm:pt>
    <dgm:pt modelId="{48CA67AA-6662-43B6-B523-5E41A0CA32EF}" type="pres">
      <dgm:prSet presAssocID="{BC972274-7801-4EA5-A799-A718AB12FA4B}" presName="sp" presStyleCnt="0"/>
      <dgm:spPr/>
    </dgm:pt>
    <dgm:pt modelId="{2C02A662-5AC6-40E5-B564-4477578D064B}" type="pres">
      <dgm:prSet presAssocID="{E86A614A-58C9-4F7A-A634-141D2464C4AF}" presName="linNode" presStyleCnt="0"/>
      <dgm:spPr/>
    </dgm:pt>
    <dgm:pt modelId="{31C23154-0C36-41A1-A036-1F9594659958}" type="pres">
      <dgm:prSet presAssocID="{E86A614A-58C9-4F7A-A634-141D2464C4AF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0A76DA4C-29A6-4D41-86CC-38DC34DC53DA}" type="pres">
      <dgm:prSet presAssocID="{E86A614A-58C9-4F7A-A634-141D2464C4AF}" presName="descendantText" presStyleLbl="alignAccFollowNode1" presStyleIdx="4" presStyleCnt="6">
        <dgm:presLayoutVars>
          <dgm:bulletEnabled/>
        </dgm:presLayoutVars>
      </dgm:prSet>
      <dgm:spPr/>
    </dgm:pt>
    <dgm:pt modelId="{76D218A0-5974-40BE-ACF8-210A60FCD4C2}" type="pres">
      <dgm:prSet presAssocID="{7DFEC8B7-AECB-454F-BFD5-582BE2EA26E5}" presName="sp" presStyleCnt="0"/>
      <dgm:spPr/>
    </dgm:pt>
    <dgm:pt modelId="{2571FE7E-3779-45A8-8958-A52C3D9A8EE8}" type="pres">
      <dgm:prSet presAssocID="{B1149884-D23F-405A-A80F-4E9FD3D3501A}" presName="linNode" presStyleCnt="0"/>
      <dgm:spPr/>
    </dgm:pt>
    <dgm:pt modelId="{01C949E2-B21F-4285-ADC1-990E8380743B}" type="pres">
      <dgm:prSet presAssocID="{B1149884-D23F-405A-A80F-4E9FD3D3501A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34CD72F0-6A8B-4F88-BBC6-BF4F31886316}" type="pres">
      <dgm:prSet presAssocID="{B1149884-D23F-405A-A80F-4E9FD3D3501A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E5711419-714D-49B2-9797-FBCB0BF2E061}" type="presOf" srcId="{E2671E67-6261-4450-8992-86C6C3E5EAF5}" destId="{4302ACD9-B7F7-4B2D-B97F-AA035539C17C}" srcOrd="0" destOrd="0" presId="urn:microsoft.com/office/officeart/2016/7/layout/VerticalSolidActionList"/>
    <dgm:cxn modelId="{8BF21027-D9C1-41A0-A70E-CF8D860730C4}" type="presOf" srcId="{C92D657F-5CCF-4B64-B8A8-07729C59C39C}" destId="{D5F87137-4201-4C02-87D9-A55349E18F3C}" srcOrd="0" destOrd="0" presId="urn:microsoft.com/office/officeart/2016/7/layout/VerticalSolidActionList"/>
    <dgm:cxn modelId="{A334562E-6D75-43EC-A422-54503C3071AA}" srcId="{E86A614A-58C9-4F7A-A634-141D2464C4AF}" destId="{D806B565-2BA9-467A-AEAE-9B8FC7DF4786}" srcOrd="0" destOrd="0" parTransId="{CDA7A0C9-71E9-4382-98A1-229B48B0E8D0}" sibTransId="{6DD8958C-4994-42CA-A2F7-852A3C0654BC}"/>
    <dgm:cxn modelId="{F3D73C3F-C87E-4DAF-A10A-54DAB6B739EB}" srcId="{3A6E7A57-B94C-4B42-A47C-5005C63C6440}" destId="{C4DAC4DA-CA40-4418-B56D-53547A3ADFF8}" srcOrd="0" destOrd="0" parTransId="{BD57755D-1F95-40D0-B99D-18253F821C57}" sibTransId="{786DBD3F-97D7-49FB-BB50-EA171632A67E}"/>
    <dgm:cxn modelId="{5C25254C-AA6C-4704-BCC0-C34E97CA4BB6}" type="presOf" srcId="{E86A614A-58C9-4F7A-A634-141D2464C4AF}" destId="{31C23154-0C36-41A1-A036-1F9594659958}" srcOrd="0" destOrd="0" presId="urn:microsoft.com/office/officeart/2016/7/layout/VerticalSolidActionList"/>
    <dgm:cxn modelId="{96BDA36D-8D93-4CC7-8D49-3DB6D03D95E8}" type="presOf" srcId="{3E95EDC1-6EB7-4B72-B28A-488474572624}" destId="{A4594FD6-486E-4588-BBBB-DD47E54B0149}" srcOrd="0" destOrd="0" presId="urn:microsoft.com/office/officeart/2016/7/layout/VerticalSolidActionList"/>
    <dgm:cxn modelId="{CEE6CF6F-1791-4EE3-BBBA-0E220FC66DD5}" type="presOf" srcId="{FA98F8DA-A617-4D6F-8D12-A16BDCCADEF0}" destId="{1449C3C8-98EF-48FC-8700-143ADAEFE6B5}" srcOrd="0" destOrd="0" presId="urn:microsoft.com/office/officeart/2016/7/layout/VerticalSolidActionList"/>
    <dgm:cxn modelId="{03837D50-8238-4D55-A34B-9E3F7449E424}" type="presOf" srcId="{52EBE829-9083-403A-AD8A-732CCEDD7E87}" destId="{DB37478A-FC38-417A-B0A3-C478F4506357}" srcOrd="0" destOrd="0" presId="urn:microsoft.com/office/officeart/2016/7/layout/VerticalSolidActionList"/>
    <dgm:cxn modelId="{BAE62374-2605-48D9-B19F-F5DD1CD1E6A9}" type="presOf" srcId="{B1149884-D23F-405A-A80F-4E9FD3D3501A}" destId="{01C949E2-B21F-4285-ADC1-990E8380743B}" srcOrd="0" destOrd="0" presId="urn:microsoft.com/office/officeart/2016/7/layout/VerticalSolidActionList"/>
    <dgm:cxn modelId="{49647578-5FAC-4D41-B4BC-144518583A8D}" type="presOf" srcId="{C4DAC4DA-CA40-4418-B56D-53547A3ADFF8}" destId="{22E04D91-2059-4646-9470-CE64A39D56C2}" srcOrd="0" destOrd="0" presId="urn:microsoft.com/office/officeart/2016/7/layout/VerticalSolidActionList"/>
    <dgm:cxn modelId="{75C91A5A-AEB8-4617-B0B5-0A99632C4973}" type="presOf" srcId="{E07A11E1-14B7-42BF-ABBE-0C0D4C12C411}" destId="{34CD72F0-6A8B-4F88-BBC6-BF4F31886316}" srcOrd="0" destOrd="0" presId="urn:microsoft.com/office/officeart/2016/7/layout/VerticalSolidActionList"/>
    <dgm:cxn modelId="{E6475E5A-C3ED-42A7-93BA-03E997D894F4}" srcId="{FA98F8DA-A617-4D6F-8D12-A16BDCCADEF0}" destId="{E2671E67-6261-4450-8992-86C6C3E5EAF5}" srcOrd="0" destOrd="0" parTransId="{02F45AEE-6DC0-4714-8414-C3F9B2A0DD38}" sibTransId="{94B2DBD1-3196-47F2-AD16-48625868C041}"/>
    <dgm:cxn modelId="{77DD9987-6721-437B-AC38-F12831748A65}" type="presOf" srcId="{7A558146-7068-462D-9357-B6E1A16E3BA3}" destId="{7086CBB3-ADA4-4F3C-8604-8BB0BFA8C7DA}" srcOrd="0" destOrd="0" presId="urn:microsoft.com/office/officeart/2016/7/layout/VerticalSolidActionList"/>
    <dgm:cxn modelId="{D2623B89-5F59-4FDE-896B-E5C84A3245B9}" srcId="{3E95EDC1-6EB7-4B72-B28A-488474572624}" destId="{C92D657F-5CCF-4B64-B8A8-07729C59C39C}" srcOrd="0" destOrd="0" parTransId="{43D5693C-0440-4268-874F-25443EA6E263}" sibTransId="{00EA8F11-C62D-40F4-BCD6-5F5B9B2375E2}"/>
    <dgm:cxn modelId="{D8B23F9A-2B27-4433-8C2F-4F8DD3948C9B}" srcId="{3A6E7A57-B94C-4B42-A47C-5005C63C6440}" destId="{6787DEFB-53B1-4426-84B0-6F1D4CD7EF96}" srcOrd="3" destOrd="0" parTransId="{9338A763-63EC-4E4B-BBC2-A6BCAE0375DA}" sibTransId="{BC972274-7801-4EA5-A799-A718AB12FA4B}"/>
    <dgm:cxn modelId="{522C9E9C-7768-4323-AEDD-37A0EFC53355}" type="presOf" srcId="{D806B565-2BA9-467A-AEAE-9B8FC7DF4786}" destId="{0A76DA4C-29A6-4D41-86CC-38DC34DC53DA}" srcOrd="0" destOrd="0" presId="urn:microsoft.com/office/officeart/2016/7/layout/VerticalSolidActionList"/>
    <dgm:cxn modelId="{159213A7-B899-4EE4-AD04-48CDDD16F696}" srcId="{3A6E7A57-B94C-4B42-A47C-5005C63C6440}" destId="{FA98F8DA-A617-4D6F-8D12-A16BDCCADEF0}" srcOrd="1" destOrd="0" parTransId="{8DE188EB-FF38-4063-9D37-23DBD08D66C5}" sibTransId="{92266197-8FA1-4AD0-9866-25668D3D38F7}"/>
    <dgm:cxn modelId="{76A3D7CE-BDB0-403D-A5E2-543150FA6C95}" srcId="{6787DEFB-53B1-4426-84B0-6F1D4CD7EF96}" destId="{7A558146-7068-462D-9357-B6E1A16E3BA3}" srcOrd="0" destOrd="0" parTransId="{1A90D8EE-59B6-4D2D-B794-E780DC493CC6}" sibTransId="{35A1D247-E65C-4A80-AF86-315CBB36F889}"/>
    <dgm:cxn modelId="{D5878BD8-C92A-43B9-9062-84EA1C5A5D29}" srcId="{B1149884-D23F-405A-A80F-4E9FD3D3501A}" destId="{E07A11E1-14B7-42BF-ABBE-0C0D4C12C411}" srcOrd="0" destOrd="0" parTransId="{AF274412-FD7E-4924-A7C9-6A412FEC06A9}" sibTransId="{3688FFC1-3D86-4EF9-ABC0-D0717E2E8E77}"/>
    <dgm:cxn modelId="{9F82B4DA-8998-4317-941A-19659EC68DC1}" srcId="{3A6E7A57-B94C-4B42-A47C-5005C63C6440}" destId="{B1149884-D23F-405A-A80F-4E9FD3D3501A}" srcOrd="5" destOrd="0" parTransId="{E148E683-4E98-4EBD-AD1C-F51ACAF1C684}" sibTransId="{04B1E982-1A3F-49F4-B67D-203A6FD83B89}"/>
    <dgm:cxn modelId="{71DDB7DD-81CE-4EB5-8E05-A6619EE8DD36}" type="presOf" srcId="{3A6E7A57-B94C-4B42-A47C-5005C63C6440}" destId="{88035FCF-D5F0-450B-A262-CB292C9AA211}" srcOrd="0" destOrd="0" presId="urn:microsoft.com/office/officeart/2016/7/layout/VerticalSolidActionList"/>
    <dgm:cxn modelId="{632E77DE-748A-485A-84F7-B7D894111FD9}" srcId="{3A6E7A57-B94C-4B42-A47C-5005C63C6440}" destId="{3E95EDC1-6EB7-4B72-B28A-488474572624}" srcOrd="2" destOrd="0" parTransId="{BCBB42E9-3B98-45DE-B46A-86EDBB7FD236}" sibTransId="{67BF7F75-1718-41B3-9EE8-E9FB0473C49E}"/>
    <dgm:cxn modelId="{BE43E6E1-2EEA-4F19-9F25-E6EEB17A4BAB}" srcId="{3A6E7A57-B94C-4B42-A47C-5005C63C6440}" destId="{E86A614A-58C9-4F7A-A634-141D2464C4AF}" srcOrd="4" destOrd="0" parTransId="{E21C5D2B-40AA-434D-902E-293EF8EC3584}" sibTransId="{7DFEC8B7-AECB-454F-BFD5-582BE2EA26E5}"/>
    <dgm:cxn modelId="{4F5824EB-18BB-4B78-9843-2291DF454D21}" type="presOf" srcId="{6787DEFB-53B1-4426-84B0-6F1D4CD7EF96}" destId="{5C7F2195-94E8-4179-B9BA-F26E0DE47276}" srcOrd="0" destOrd="0" presId="urn:microsoft.com/office/officeart/2016/7/layout/VerticalSolidActionList"/>
    <dgm:cxn modelId="{F1117EFD-E3F7-432A-8AA1-93F0C6893C97}" srcId="{C4DAC4DA-CA40-4418-B56D-53547A3ADFF8}" destId="{52EBE829-9083-403A-AD8A-732CCEDD7E87}" srcOrd="0" destOrd="0" parTransId="{38CBAB40-140F-4BD0-8E57-BA41469AB888}" sibTransId="{E800D74F-FC2B-4BF5-A626-952577418445}"/>
    <dgm:cxn modelId="{DA2D9BC1-802F-49CD-97E6-F4552703A86D}" type="presParOf" srcId="{88035FCF-D5F0-450B-A262-CB292C9AA211}" destId="{A475FB79-3BFA-4579-85D3-9E7AFC7FC74C}" srcOrd="0" destOrd="0" presId="urn:microsoft.com/office/officeart/2016/7/layout/VerticalSolidActionList"/>
    <dgm:cxn modelId="{21058E52-C1FB-47BE-87E3-1D2DEA97F0B8}" type="presParOf" srcId="{A475FB79-3BFA-4579-85D3-9E7AFC7FC74C}" destId="{22E04D91-2059-4646-9470-CE64A39D56C2}" srcOrd="0" destOrd="0" presId="urn:microsoft.com/office/officeart/2016/7/layout/VerticalSolidActionList"/>
    <dgm:cxn modelId="{3AA2E08C-2CF1-4495-B16B-BFA59969E893}" type="presParOf" srcId="{A475FB79-3BFA-4579-85D3-9E7AFC7FC74C}" destId="{DB37478A-FC38-417A-B0A3-C478F4506357}" srcOrd="1" destOrd="0" presId="urn:microsoft.com/office/officeart/2016/7/layout/VerticalSolidActionList"/>
    <dgm:cxn modelId="{0880B26A-7162-4F2E-985B-A74E998DFE2B}" type="presParOf" srcId="{88035FCF-D5F0-450B-A262-CB292C9AA211}" destId="{5739F5A9-3A13-4C4C-A633-44B2E81078A9}" srcOrd="1" destOrd="0" presId="urn:microsoft.com/office/officeart/2016/7/layout/VerticalSolidActionList"/>
    <dgm:cxn modelId="{E2AC80EF-8C97-41F9-9786-8B5E9C82E4C6}" type="presParOf" srcId="{88035FCF-D5F0-450B-A262-CB292C9AA211}" destId="{3D450571-53C6-4317-9B64-378A1E848C73}" srcOrd="2" destOrd="0" presId="urn:microsoft.com/office/officeart/2016/7/layout/VerticalSolidActionList"/>
    <dgm:cxn modelId="{A89705ED-A316-4D60-9304-FDC312D5B8EE}" type="presParOf" srcId="{3D450571-53C6-4317-9B64-378A1E848C73}" destId="{1449C3C8-98EF-48FC-8700-143ADAEFE6B5}" srcOrd="0" destOrd="0" presId="urn:microsoft.com/office/officeart/2016/7/layout/VerticalSolidActionList"/>
    <dgm:cxn modelId="{078AA07C-267B-4CF0-B9A2-1B2FC6BDEAC4}" type="presParOf" srcId="{3D450571-53C6-4317-9B64-378A1E848C73}" destId="{4302ACD9-B7F7-4B2D-B97F-AA035539C17C}" srcOrd="1" destOrd="0" presId="urn:microsoft.com/office/officeart/2016/7/layout/VerticalSolidActionList"/>
    <dgm:cxn modelId="{441F1337-65DB-4A86-B396-FEFD020B319B}" type="presParOf" srcId="{88035FCF-D5F0-450B-A262-CB292C9AA211}" destId="{66206EE7-8869-4187-BB1E-06F489360C8C}" srcOrd="3" destOrd="0" presId="urn:microsoft.com/office/officeart/2016/7/layout/VerticalSolidActionList"/>
    <dgm:cxn modelId="{39D9638A-22BD-494F-AB86-5BB500716327}" type="presParOf" srcId="{88035FCF-D5F0-450B-A262-CB292C9AA211}" destId="{65E54946-FAB7-40AA-A5BD-CB2BE6C12B5B}" srcOrd="4" destOrd="0" presId="urn:microsoft.com/office/officeart/2016/7/layout/VerticalSolidActionList"/>
    <dgm:cxn modelId="{213E35CA-9E3D-4783-BE20-DCA5846AFE6A}" type="presParOf" srcId="{65E54946-FAB7-40AA-A5BD-CB2BE6C12B5B}" destId="{A4594FD6-486E-4588-BBBB-DD47E54B0149}" srcOrd="0" destOrd="0" presId="urn:microsoft.com/office/officeart/2016/7/layout/VerticalSolidActionList"/>
    <dgm:cxn modelId="{9AA6A9A2-CE07-4FE0-830A-6D88A5200FDC}" type="presParOf" srcId="{65E54946-FAB7-40AA-A5BD-CB2BE6C12B5B}" destId="{D5F87137-4201-4C02-87D9-A55349E18F3C}" srcOrd="1" destOrd="0" presId="urn:microsoft.com/office/officeart/2016/7/layout/VerticalSolidActionList"/>
    <dgm:cxn modelId="{E43C8E26-7C17-442C-AEDC-6F580DB62F59}" type="presParOf" srcId="{88035FCF-D5F0-450B-A262-CB292C9AA211}" destId="{40BCCD4A-6F17-44A8-A175-9073C8D90AE0}" srcOrd="5" destOrd="0" presId="urn:microsoft.com/office/officeart/2016/7/layout/VerticalSolidActionList"/>
    <dgm:cxn modelId="{D69B4762-E38D-4211-8845-60C5E6061028}" type="presParOf" srcId="{88035FCF-D5F0-450B-A262-CB292C9AA211}" destId="{2DF51617-E505-45A2-8455-F6EE385C8F6A}" srcOrd="6" destOrd="0" presId="urn:microsoft.com/office/officeart/2016/7/layout/VerticalSolidActionList"/>
    <dgm:cxn modelId="{50B05968-1B67-4073-AC75-569210FB0843}" type="presParOf" srcId="{2DF51617-E505-45A2-8455-F6EE385C8F6A}" destId="{5C7F2195-94E8-4179-B9BA-F26E0DE47276}" srcOrd="0" destOrd="0" presId="urn:microsoft.com/office/officeart/2016/7/layout/VerticalSolidActionList"/>
    <dgm:cxn modelId="{D19EEB64-D8DF-476B-AB17-DA14641E58F8}" type="presParOf" srcId="{2DF51617-E505-45A2-8455-F6EE385C8F6A}" destId="{7086CBB3-ADA4-4F3C-8604-8BB0BFA8C7DA}" srcOrd="1" destOrd="0" presId="urn:microsoft.com/office/officeart/2016/7/layout/VerticalSolidActionList"/>
    <dgm:cxn modelId="{3B20338F-8147-4B90-A2A4-76E3953D46EC}" type="presParOf" srcId="{88035FCF-D5F0-450B-A262-CB292C9AA211}" destId="{48CA67AA-6662-43B6-B523-5E41A0CA32EF}" srcOrd="7" destOrd="0" presId="urn:microsoft.com/office/officeart/2016/7/layout/VerticalSolidActionList"/>
    <dgm:cxn modelId="{44EB29F5-39C3-42F4-9529-C1B34DC8ED4F}" type="presParOf" srcId="{88035FCF-D5F0-450B-A262-CB292C9AA211}" destId="{2C02A662-5AC6-40E5-B564-4477578D064B}" srcOrd="8" destOrd="0" presId="urn:microsoft.com/office/officeart/2016/7/layout/VerticalSolidActionList"/>
    <dgm:cxn modelId="{9105BFCE-81D5-43D1-A5EC-4CBD40CB6303}" type="presParOf" srcId="{2C02A662-5AC6-40E5-B564-4477578D064B}" destId="{31C23154-0C36-41A1-A036-1F9594659958}" srcOrd="0" destOrd="0" presId="urn:microsoft.com/office/officeart/2016/7/layout/VerticalSolidActionList"/>
    <dgm:cxn modelId="{EF5ABA38-ECB6-4967-B444-319B55FC70AC}" type="presParOf" srcId="{2C02A662-5AC6-40E5-B564-4477578D064B}" destId="{0A76DA4C-29A6-4D41-86CC-38DC34DC53DA}" srcOrd="1" destOrd="0" presId="urn:microsoft.com/office/officeart/2016/7/layout/VerticalSolidActionList"/>
    <dgm:cxn modelId="{84C1780F-5650-4F8B-B856-E0A3652E2048}" type="presParOf" srcId="{88035FCF-D5F0-450B-A262-CB292C9AA211}" destId="{76D218A0-5974-40BE-ACF8-210A60FCD4C2}" srcOrd="9" destOrd="0" presId="urn:microsoft.com/office/officeart/2016/7/layout/VerticalSolidActionList"/>
    <dgm:cxn modelId="{EAE5F20B-0A6E-435A-B309-35FA1DF0F659}" type="presParOf" srcId="{88035FCF-D5F0-450B-A262-CB292C9AA211}" destId="{2571FE7E-3779-45A8-8958-A52C3D9A8EE8}" srcOrd="10" destOrd="0" presId="urn:microsoft.com/office/officeart/2016/7/layout/VerticalSolidActionList"/>
    <dgm:cxn modelId="{C1851C2D-850A-45C6-9FBA-1E197C25C9DE}" type="presParOf" srcId="{2571FE7E-3779-45A8-8958-A52C3D9A8EE8}" destId="{01C949E2-B21F-4285-ADC1-990E8380743B}" srcOrd="0" destOrd="0" presId="urn:microsoft.com/office/officeart/2016/7/layout/VerticalSolidActionList"/>
    <dgm:cxn modelId="{B0BEF978-5EFB-4DD0-B347-5983510B47DC}" type="presParOf" srcId="{2571FE7E-3779-45A8-8958-A52C3D9A8EE8}" destId="{34CD72F0-6A8B-4F88-BBC6-BF4F31886316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8626422A-0754-4249-81FB-37246EBCB0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CD34009-7E4E-456C-8585-18DFC2ADF62B}">
      <dgm:prSet/>
      <dgm:spPr/>
      <dgm:t>
        <a:bodyPr/>
        <a:lstStyle/>
        <a:p>
          <a:r>
            <a:rPr lang="en-US"/>
            <a:t>Community development principles</a:t>
          </a:r>
        </a:p>
      </dgm:t>
    </dgm:pt>
    <dgm:pt modelId="{3AE49314-E7BE-4582-AD8E-CE6A3B1527FE}" type="parTrans" cxnId="{0E071DD6-298D-43CF-A323-82CEA5227075}">
      <dgm:prSet/>
      <dgm:spPr/>
      <dgm:t>
        <a:bodyPr/>
        <a:lstStyle/>
        <a:p>
          <a:endParaRPr lang="en-US"/>
        </a:p>
      </dgm:t>
    </dgm:pt>
    <dgm:pt modelId="{910C40BE-CAA4-485F-A417-761C757AC37E}" type="sibTrans" cxnId="{0E071DD6-298D-43CF-A323-82CEA5227075}">
      <dgm:prSet/>
      <dgm:spPr/>
      <dgm:t>
        <a:bodyPr/>
        <a:lstStyle/>
        <a:p>
          <a:endParaRPr lang="en-US"/>
        </a:p>
      </dgm:t>
    </dgm:pt>
    <dgm:pt modelId="{EF4BD811-DEEB-4DC9-8282-3A051D047D53}">
      <dgm:prSet/>
      <dgm:spPr/>
      <dgm:t>
        <a:bodyPr/>
        <a:lstStyle/>
        <a:p>
          <a:r>
            <a:rPr lang="en-US"/>
            <a:t>The use of digital technology</a:t>
          </a:r>
        </a:p>
      </dgm:t>
    </dgm:pt>
    <dgm:pt modelId="{BC8AE853-423F-4D2B-8AE8-52A00BA9F337}" type="parTrans" cxnId="{9ED1521D-BDFA-42AE-A70B-7DD667E63143}">
      <dgm:prSet/>
      <dgm:spPr/>
      <dgm:t>
        <a:bodyPr/>
        <a:lstStyle/>
        <a:p>
          <a:endParaRPr lang="en-US"/>
        </a:p>
      </dgm:t>
    </dgm:pt>
    <dgm:pt modelId="{8A978B63-9E65-40E3-8820-3DB33ECE90AF}" type="sibTrans" cxnId="{9ED1521D-BDFA-42AE-A70B-7DD667E63143}">
      <dgm:prSet/>
      <dgm:spPr/>
      <dgm:t>
        <a:bodyPr/>
        <a:lstStyle/>
        <a:p>
          <a:endParaRPr lang="en-US"/>
        </a:p>
      </dgm:t>
    </dgm:pt>
    <dgm:pt modelId="{84E465D2-D061-4105-ADA5-52A9BFCD5D7A}">
      <dgm:prSet/>
      <dgm:spPr/>
      <dgm:t>
        <a:bodyPr/>
        <a:lstStyle/>
        <a:p>
          <a:r>
            <a:rPr lang="en-US"/>
            <a:t>The power of social media</a:t>
          </a:r>
        </a:p>
      </dgm:t>
    </dgm:pt>
    <dgm:pt modelId="{2AF6D3AD-8CD9-4EBC-8552-526A00B2FA09}" type="parTrans" cxnId="{1C099A2B-85D7-442B-8976-DA73DCC8ACB3}">
      <dgm:prSet/>
      <dgm:spPr/>
      <dgm:t>
        <a:bodyPr/>
        <a:lstStyle/>
        <a:p>
          <a:endParaRPr lang="en-US"/>
        </a:p>
      </dgm:t>
    </dgm:pt>
    <dgm:pt modelId="{148E1875-9E25-4014-BAA9-599408BFDDB7}" type="sibTrans" cxnId="{1C099A2B-85D7-442B-8976-DA73DCC8ACB3}">
      <dgm:prSet/>
      <dgm:spPr/>
      <dgm:t>
        <a:bodyPr/>
        <a:lstStyle/>
        <a:p>
          <a:endParaRPr lang="en-US"/>
        </a:p>
      </dgm:t>
    </dgm:pt>
    <dgm:pt modelId="{3CC301D7-8E11-4165-A55E-BA49864BA9CA}">
      <dgm:prSet/>
      <dgm:spPr/>
      <dgm:t>
        <a:bodyPr/>
        <a:lstStyle/>
        <a:p>
          <a:r>
            <a:rPr lang="en-US"/>
            <a:t>Consider the impacts for next week!</a:t>
          </a:r>
        </a:p>
      </dgm:t>
    </dgm:pt>
    <dgm:pt modelId="{2E53F503-8244-42C3-B9A9-1FC1B0EE3682}" type="parTrans" cxnId="{26ED3DCA-72EB-4D58-8685-B3CC20A70264}">
      <dgm:prSet/>
      <dgm:spPr/>
      <dgm:t>
        <a:bodyPr/>
        <a:lstStyle/>
        <a:p>
          <a:endParaRPr lang="en-US"/>
        </a:p>
      </dgm:t>
    </dgm:pt>
    <dgm:pt modelId="{EBF32370-5370-4B19-9459-7B2293B15309}" type="sibTrans" cxnId="{26ED3DCA-72EB-4D58-8685-B3CC20A70264}">
      <dgm:prSet/>
      <dgm:spPr/>
      <dgm:t>
        <a:bodyPr/>
        <a:lstStyle/>
        <a:p>
          <a:endParaRPr lang="en-US"/>
        </a:p>
      </dgm:t>
    </dgm:pt>
    <dgm:pt modelId="{C7573FCA-B912-4E06-B25B-B0BB6F15B24A}" type="pres">
      <dgm:prSet presAssocID="{8626422A-0754-4249-81FB-37246EBCB0A8}" presName="root" presStyleCnt="0">
        <dgm:presLayoutVars>
          <dgm:dir/>
          <dgm:resizeHandles val="exact"/>
        </dgm:presLayoutVars>
      </dgm:prSet>
      <dgm:spPr/>
    </dgm:pt>
    <dgm:pt modelId="{00AEEC2D-1A1F-44C5-A95D-D12ABCB142F6}" type="pres">
      <dgm:prSet presAssocID="{7CD34009-7E4E-456C-8585-18DFC2ADF62B}" presName="compNode" presStyleCnt="0"/>
      <dgm:spPr/>
    </dgm:pt>
    <dgm:pt modelId="{F50FB750-BD5C-4238-BE86-F8B7544FA796}" type="pres">
      <dgm:prSet presAssocID="{7CD34009-7E4E-456C-8585-18DFC2ADF62B}" presName="bgRect" presStyleLbl="bgShp" presStyleIdx="0" presStyleCnt="4"/>
      <dgm:spPr/>
    </dgm:pt>
    <dgm:pt modelId="{8A8A57F8-1604-43D7-B049-E554B6E33330}" type="pres">
      <dgm:prSet presAssocID="{7CD34009-7E4E-456C-8585-18DFC2ADF62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5019D9B-51F0-4624-B8E1-1EE9DF31D9A9}" type="pres">
      <dgm:prSet presAssocID="{7CD34009-7E4E-456C-8585-18DFC2ADF62B}" presName="spaceRect" presStyleCnt="0"/>
      <dgm:spPr/>
    </dgm:pt>
    <dgm:pt modelId="{48B5C34D-8504-425F-90D3-3984962788B8}" type="pres">
      <dgm:prSet presAssocID="{7CD34009-7E4E-456C-8585-18DFC2ADF62B}" presName="parTx" presStyleLbl="revTx" presStyleIdx="0" presStyleCnt="4">
        <dgm:presLayoutVars>
          <dgm:chMax val="0"/>
          <dgm:chPref val="0"/>
        </dgm:presLayoutVars>
      </dgm:prSet>
      <dgm:spPr/>
    </dgm:pt>
    <dgm:pt modelId="{F8FF133E-0A78-43BB-AC31-95F9206B585B}" type="pres">
      <dgm:prSet presAssocID="{910C40BE-CAA4-485F-A417-761C757AC37E}" presName="sibTrans" presStyleCnt="0"/>
      <dgm:spPr/>
    </dgm:pt>
    <dgm:pt modelId="{600376D7-2618-4CE3-BC69-4BFBC961FB20}" type="pres">
      <dgm:prSet presAssocID="{EF4BD811-DEEB-4DC9-8282-3A051D047D53}" presName="compNode" presStyleCnt="0"/>
      <dgm:spPr/>
    </dgm:pt>
    <dgm:pt modelId="{49908B64-F6C0-418C-905A-DCCA4A433A36}" type="pres">
      <dgm:prSet presAssocID="{EF4BD811-DEEB-4DC9-8282-3A051D047D53}" presName="bgRect" presStyleLbl="bgShp" presStyleIdx="1" presStyleCnt="4"/>
      <dgm:spPr/>
    </dgm:pt>
    <dgm:pt modelId="{B1358361-7252-4998-986D-A5E4F066775D}" type="pres">
      <dgm:prSet presAssocID="{EF4BD811-DEEB-4DC9-8282-3A051D047D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60A1E72-73EE-4381-9D02-4A175CD70681}" type="pres">
      <dgm:prSet presAssocID="{EF4BD811-DEEB-4DC9-8282-3A051D047D53}" presName="spaceRect" presStyleCnt="0"/>
      <dgm:spPr/>
    </dgm:pt>
    <dgm:pt modelId="{1F3A6782-35C9-454E-A293-5733949894A0}" type="pres">
      <dgm:prSet presAssocID="{EF4BD811-DEEB-4DC9-8282-3A051D047D53}" presName="parTx" presStyleLbl="revTx" presStyleIdx="1" presStyleCnt="4">
        <dgm:presLayoutVars>
          <dgm:chMax val="0"/>
          <dgm:chPref val="0"/>
        </dgm:presLayoutVars>
      </dgm:prSet>
      <dgm:spPr/>
    </dgm:pt>
    <dgm:pt modelId="{F3E75E8D-7915-4B11-9DEF-8610517DE9B0}" type="pres">
      <dgm:prSet presAssocID="{8A978B63-9E65-40E3-8820-3DB33ECE90AF}" presName="sibTrans" presStyleCnt="0"/>
      <dgm:spPr/>
    </dgm:pt>
    <dgm:pt modelId="{EF9F9204-9B54-40C0-9627-DE8ECE477BDA}" type="pres">
      <dgm:prSet presAssocID="{84E465D2-D061-4105-ADA5-52A9BFCD5D7A}" presName="compNode" presStyleCnt="0"/>
      <dgm:spPr/>
    </dgm:pt>
    <dgm:pt modelId="{2B1F30AB-4CD6-4871-B380-BD0FD4B0A4D3}" type="pres">
      <dgm:prSet presAssocID="{84E465D2-D061-4105-ADA5-52A9BFCD5D7A}" presName="bgRect" presStyleLbl="bgShp" presStyleIdx="2" presStyleCnt="4"/>
      <dgm:spPr/>
    </dgm:pt>
    <dgm:pt modelId="{8DF08CDC-C59A-4B51-8F6A-9CF99C2E4BA4}" type="pres">
      <dgm:prSet presAssocID="{84E465D2-D061-4105-ADA5-52A9BFCD5D7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EC7A2B0-4086-4F73-A195-74DFFC5C4DC9}" type="pres">
      <dgm:prSet presAssocID="{84E465D2-D061-4105-ADA5-52A9BFCD5D7A}" presName="spaceRect" presStyleCnt="0"/>
      <dgm:spPr/>
    </dgm:pt>
    <dgm:pt modelId="{E7C0F3FE-4D33-4BF0-A6DE-08AE866BAB2C}" type="pres">
      <dgm:prSet presAssocID="{84E465D2-D061-4105-ADA5-52A9BFCD5D7A}" presName="parTx" presStyleLbl="revTx" presStyleIdx="2" presStyleCnt="4">
        <dgm:presLayoutVars>
          <dgm:chMax val="0"/>
          <dgm:chPref val="0"/>
        </dgm:presLayoutVars>
      </dgm:prSet>
      <dgm:spPr/>
    </dgm:pt>
    <dgm:pt modelId="{29FD4C50-D3BF-436A-B0C5-4B39AB7845F7}" type="pres">
      <dgm:prSet presAssocID="{148E1875-9E25-4014-BAA9-599408BFDDB7}" presName="sibTrans" presStyleCnt="0"/>
      <dgm:spPr/>
    </dgm:pt>
    <dgm:pt modelId="{DB0A494B-A870-4DF7-93F8-CE2FE019D84D}" type="pres">
      <dgm:prSet presAssocID="{3CC301D7-8E11-4165-A55E-BA49864BA9CA}" presName="compNode" presStyleCnt="0"/>
      <dgm:spPr/>
    </dgm:pt>
    <dgm:pt modelId="{BC16F33B-0238-438C-AA3F-D1D509321407}" type="pres">
      <dgm:prSet presAssocID="{3CC301D7-8E11-4165-A55E-BA49864BA9CA}" presName="bgRect" presStyleLbl="bgShp" presStyleIdx="3" presStyleCnt="4"/>
      <dgm:spPr/>
    </dgm:pt>
    <dgm:pt modelId="{E9C52707-35F5-48F5-AB11-182FD73A4BC6}" type="pres">
      <dgm:prSet presAssocID="{3CC301D7-8E11-4165-A55E-BA49864BA9C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ip Calendar"/>
        </a:ext>
      </dgm:extLst>
    </dgm:pt>
    <dgm:pt modelId="{7C596916-6064-4BB0-801A-7D45C35C24BC}" type="pres">
      <dgm:prSet presAssocID="{3CC301D7-8E11-4165-A55E-BA49864BA9CA}" presName="spaceRect" presStyleCnt="0"/>
      <dgm:spPr/>
    </dgm:pt>
    <dgm:pt modelId="{90470CD2-A2B1-45AB-985E-488DDEBBEB67}" type="pres">
      <dgm:prSet presAssocID="{3CC301D7-8E11-4165-A55E-BA49864BA9C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4641318-18E4-4751-BD2B-B46833BDEFEF}" type="presOf" srcId="{3CC301D7-8E11-4165-A55E-BA49864BA9CA}" destId="{90470CD2-A2B1-45AB-985E-488DDEBBEB67}" srcOrd="0" destOrd="0" presId="urn:microsoft.com/office/officeart/2018/2/layout/IconVerticalSolidList"/>
    <dgm:cxn modelId="{9ED1521D-BDFA-42AE-A70B-7DD667E63143}" srcId="{8626422A-0754-4249-81FB-37246EBCB0A8}" destId="{EF4BD811-DEEB-4DC9-8282-3A051D047D53}" srcOrd="1" destOrd="0" parTransId="{BC8AE853-423F-4D2B-8AE8-52A00BA9F337}" sibTransId="{8A978B63-9E65-40E3-8820-3DB33ECE90AF}"/>
    <dgm:cxn modelId="{1C099A2B-85D7-442B-8976-DA73DCC8ACB3}" srcId="{8626422A-0754-4249-81FB-37246EBCB0A8}" destId="{84E465D2-D061-4105-ADA5-52A9BFCD5D7A}" srcOrd="2" destOrd="0" parTransId="{2AF6D3AD-8CD9-4EBC-8552-526A00B2FA09}" sibTransId="{148E1875-9E25-4014-BAA9-599408BFDDB7}"/>
    <dgm:cxn modelId="{EC08FDBF-3E07-4990-8C77-5B705BE7A91D}" type="presOf" srcId="{8626422A-0754-4249-81FB-37246EBCB0A8}" destId="{C7573FCA-B912-4E06-B25B-B0BB6F15B24A}" srcOrd="0" destOrd="0" presId="urn:microsoft.com/office/officeart/2018/2/layout/IconVerticalSolidList"/>
    <dgm:cxn modelId="{471EAEC5-0ED6-4393-B320-7F3C7C929E5E}" type="presOf" srcId="{7CD34009-7E4E-456C-8585-18DFC2ADF62B}" destId="{48B5C34D-8504-425F-90D3-3984962788B8}" srcOrd="0" destOrd="0" presId="urn:microsoft.com/office/officeart/2018/2/layout/IconVerticalSolidList"/>
    <dgm:cxn modelId="{26ED3DCA-72EB-4D58-8685-B3CC20A70264}" srcId="{8626422A-0754-4249-81FB-37246EBCB0A8}" destId="{3CC301D7-8E11-4165-A55E-BA49864BA9CA}" srcOrd="3" destOrd="0" parTransId="{2E53F503-8244-42C3-B9A9-1FC1B0EE3682}" sibTransId="{EBF32370-5370-4B19-9459-7B2293B15309}"/>
    <dgm:cxn modelId="{0E071DD6-298D-43CF-A323-82CEA5227075}" srcId="{8626422A-0754-4249-81FB-37246EBCB0A8}" destId="{7CD34009-7E4E-456C-8585-18DFC2ADF62B}" srcOrd="0" destOrd="0" parTransId="{3AE49314-E7BE-4582-AD8E-CE6A3B1527FE}" sibTransId="{910C40BE-CAA4-485F-A417-761C757AC37E}"/>
    <dgm:cxn modelId="{2C9E1ADE-6A4D-4C9C-89A6-FCFA249096F0}" type="presOf" srcId="{84E465D2-D061-4105-ADA5-52A9BFCD5D7A}" destId="{E7C0F3FE-4D33-4BF0-A6DE-08AE866BAB2C}" srcOrd="0" destOrd="0" presId="urn:microsoft.com/office/officeart/2018/2/layout/IconVerticalSolidList"/>
    <dgm:cxn modelId="{DF713FE4-5A1D-4A81-A21E-EA1D08492B22}" type="presOf" srcId="{EF4BD811-DEEB-4DC9-8282-3A051D047D53}" destId="{1F3A6782-35C9-454E-A293-5733949894A0}" srcOrd="0" destOrd="0" presId="urn:microsoft.com/office/officeart/2018/2/layout/IconVerticalSolidList"/>
    <dgm:cxn modelId="{52380B4F-ABE3-4E1E-B88E-DE069942B366}" type="presParOf" srcId="{C7573FCA-B912-4E06-B25B-B0BB6F15B24A}" destId="{00AEEC2D-1A1F-44C5-A95D-D12ABCB142F6}" srcOrd="0" destOrd="0" presId="urn:microsoft.com/office/officeart/2018/2/layout/IconVerticalSolidList"/>
    <dgm:cxn modelId="{0116BDC9-ECD7-4201-B2C7-63AF316A0344}" type="presParOf" srcId="{00AEEC2D-1A1F-44C5-A95D-D12ABCB142F6}" destId="{F50FB750-BD5C-4238-BE86-F8B7544FA796}" srcOrd="0" destOrd="0" presId="urn:microsoft.com/office/officeart/2018/2/layout/IconVerticalSolidList"/>
    <dgm:cxn modelId="{7A506BC3-0DF7-434B-A073-3C07B3C5AFB6}" type="presParOf" srcId="{00AEEC2D-1A1F-44C5-A95D-D12ABCB142F6}" destId="{8A8A57F8-1604-43D7-B049-E554B6E33330}" srcOrd="1" destOrd="0" presId="urn:microsoft.com/office/officeart/2018/2/layout/IconVerticalSolidList"/>
    <dgm:cxn modelId="{9414BE61-20B1-4A99-935F-BEA25D097E36}" type="presParOf" srcId="{00AEEC2D-1A1F-44C5-A95D-D12ABCB142F6}" destId="{35019D9B-51F0-4624-B8E1-1EE9DF31D9A9}" srcOrd="2" destOrd="0" presId="urn:microsoft.com/office/officeart/2018/2/layout/IconVerticalSolidList"/>
    <dgm:cxn modelId="{722D44BB-3FF1-41DA-B9F9-8209E8CCE01A}" type="presParOf" srcId="{00AEEC2D-1A1F-44C5-A95D-D12ABCB142F6}" destId="{48B5C34D-8504-425F-90D3-3984962788B8}" srcOrd="3" destOrd="0" presId="urn:microsoft.com/office/officeart/2018/2/layout/IconVerticalSolidList"/>
    <dgm:cxn modelId="{270D3D0C-86D9-460A-BD71-FD7738651D7F}" type="presParOf" srcId="{C7573FCA-B912-4E06-B25B-B0BB6F15B24A}" destId="{F8FF133E-0A78-43BB-AC31-95F9206B585B}" srcOrd="1" destOrd="0" presId="urn:microsoft.com/office/officeart/2018/2/layout/IconVerticalSolidList"/>
    <dgm:cxn modelId="{105C8627-ECD0-4CFA-94BC-FD33277FAAF2}" type="presParOf" srcId="{C7573FCA-B912-4E06-B25B-B0BB6F15B24A}" destId="{600376D7-2618-4CE3-BC69-4BFBC961FB20}" srcOrd="2" destOrd="0" presId="urn:microsoft.com/office/officeart/2018/2/layout/IconVerticalSolidList"/>
    <dgm:cxn modelId="{7B96655D-3992-4D28-BA02-9AB0EF73E753}" type="presParOf" srcId="{600376D7-2618-4CE3-BC69-4BFBC961FB20}" destId="{49908B64-F6C0-418C-905A-DCCA4A433A36}" srcOrd="0" destOrd="0" presId="urn:microsoft.com/office/officeart/2018/2/layout/IconVerticalSolidList"/>
    <dgm:cxn modelId="{D2B134FF-1F03-4D98-AE90-7AF05E98D4B7}" type="presParOf" srcId="{600376D7-2618-4CE3-BC69-4BFBC961FB20}" destId="{B1358361-7252-4998-986D-A5E4F066775D}" srcOrd="1" destOrd="0" presId="urn:microsoft.com/office/officeart/2018/2/layout/IconVerticalSolidList"/>
    <dgm:cxn modelId="{F0EA8880-39E0-4F77-B189-DC636BA055C4}" type="presParOf" srcId="{600376D7-2618-4CE3-BC69-4BFBC961FB20}" destId="{D60A1E72-73EE-4381-9D02-4A175CD70681}" srcOrd="2" destOrd="0" presId="urn:microsoft.com/office/officeart/2018/2/layout/IconVerticalSolidList"/>
    <dgm:cxn modelId="{49E47B75-488C-4EC4-B027-6D8F5D33D7FB}" type="presParOf" srcId="{600376D7-2618-4CE3-BC69-4BFBC961FB20}" destId="{1F3A6782-35C9-454E-A293-5733949894A0}" srcOrd="3" destOrd="0" presId="urn:microsoft.com/office/officeart/2018/2/layout/IconVerticalSolidList"/>
    <dgm:cxn modelId="{C1065A4B-5FB6-49ED-B8DF-6CD448B2445D}" type="presParOf" srcId="{C7573FCA-B912-4E06-B25B-B0BB6F15B24A}" destId="{F3E75E8D-7915-4B11-9DEF-8610517DE9B0}" srcOrd="3" destOrd="0" presId="urn:microsoft.com/office/officeart/2018/2/layout/IconVerticalSolidList"/>
    <dgm:cxn modelId="{612E9491-40B7-4E0A-A6BA-872E5C74A08D}" type="presParOf" srcId="{C7573FCA-B912-4E06-B25B-B0BB6F15B24A}" destId="{EF9F9204-9B54-40C0-9627-DE8ECE477BDA}" srcOrd="4" destOrd="0" presId="urn:microsoft.com/office/officeart/2018/2/layout/IconVerticalSolidList"/>
    <dgm:cxn modelId="{55CC4AEB-5FC8-4567-8DD3-C8EFEB4EA016}" type="presParOf" srcId="{EF9F9204-9B54-40C0-9627-DE8ECE477BDA}" destId="{2B1F30AB-4CD6-4871-B380-BD0FD4B0A4D3}" srcOrd="0" destOrd="0" presId="urn:microsoft.com/office/officeart/2018/2/layout/IconVerticalSolidList"/>
    <dgm:cxn modelId="{92E8CC09-A26B-47AF-B13E-7EC76A5BA48B}" type="presParOf" srcId="{EF9F9204-9B54-40C0-9627-DE8ECE477BDA}" destId="{8DF08CDC-C59A-4B51-8F6A-9CF99C2E4BA4}" srcOrd="1" destOrd="0" presId="urn:microsoft.com/office/officeart/2018/2/layout/IconVerticalSolidList"/>
    <dgm:cxn modelId="{A4C6875B-70FB-46FA-AA37-F66ECE8D9D04}" type="presParOf" srcId="{EF9F9204-9B54-40C0-9627-DE8ECE477BDA}" destId="{BEC7A2B0-4086-4F73-A195-74DFFC5C4DC9}" srcOrd="2" destOrd="0" presId="urn:microsoft.com/office/officeart/2018/2/layout/IconVerticalSolidList"/>
    <dgm:cxn modelId="{8428DBE1-D408-40B2-957F-4C855D6F331E}" type="presParOf" srcId="{EF9F9204-9B54-40C0-9627-DE8ECE477BDA}" destId="{E7C0F3FE-4D33-4BF0-A6DE-08AE866BAB2C}" srcOrd="3" destOrd="0" presId="urn:microsoft.com/office/officeart/2018/2/layout/IconVerticalSolidList"/>
    <dgm:cxn modelId="{D85B6FD4-CD8C-4B05-A53B-C8A521AFAC41}" type="presParOf" srcId="{C7573FCA-B912-4E06-B25B-B0BB6F15B24A}" destId="{29FD4C50-D3BF-436A-B0C5-4B39AB7845F7}" srcOrd="5" destOrd="0" presId="urn:microsoft.com/office/officeart/2018/2/layout/IconVerticalSolidList"/>
    <dgm:cxn modelId="{2E1D4A19-3ED3-4BE0-A3C1-66D0E2EBE133}" type="presParOf" srcId="{C7573FCA-B912-4E06-B25B-B0BB6F15B24A}" destId="{DB0A494B-A870-4DF7-93F8-CE2FE019D84D}" srcOrd="6" destOrd="0" presId="urn:microsoft.com/office/officeart/2018/2/layout/IconVerticalSolidList"/>
    <dgm:cxn modelId="{2F7E0C4D-BA36-4A79-B639-C90C2EB21D93}" type="presParOf" srcId="{DB0A494B-A870-4DF7-93F8-CE2FE019D84D}" destId="{BC16F33B-0238-438C-AA3F-D1D509321407}" srcOrd="0" destOrd="0" presId="urn:microsoft.com/office/officeart/2018/2/layout/IconVerticalSolidList"/>
    <dgm:cxn modelId="{ABD36482-86EA-4597-8D27-C476931833EA}" type="presParOf" srcId="{DB0A494B-A870-4DF7-93F8-CE2FE019D84D}" destId="{E9C52707-35F5-48F5-AB11-182FD73A4BC6}" srcOrd="1" destOrd="0" presId="urn:microsoft.com/office/officeart/2018/2/layout/IconVerticalSolidList"/>
    <dgm:cxn modelId="{D3882337-9132-4093-8854-FD2EFF105708}" type="presParOf" srcId="{DB0A494B-A870-4DF7-93F8-CE2FE019D84D}" destId="{7C596916-6064-4BB0-801A-7D45C35C24BC}" srcOrd="2" destOrd="0" presId="urn:microsoft.com/office/officeart/2018/2/layout/IconVerticalSolidList"/>
    <dgm:cxn modelId="{9F080940-9EF7-4444-BA49-D6E96358BE97}" type="presParOf" srcId="{DB0A494B-A870-4DF7-93F8-CE2FE019D84D}" destId="{90470CD2-A2B1-45AB-985E-488DDEBBEB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BF90B8-82B7-417B-AD85-2E970F8FB37E}">
      <dsp:nvSpPr>
        <dsp:cNvPr id="0" name=""/>
        <dsp:cNvSpPr/>
      </dsp:nvSpPr>
      <dsp:spPr>
        <a:xfrm>
          <a:off x="0" y="4499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B1B7AA-B789-4A29-8EFA-9763B0FE0B1B}">
      <dsp:nvSpPr>
        <dsp:cNvPr id="0" name=""/>
        <dsp:cNvSpPr/>
      </dsp:nvSpPr>
      <dsp:spPr>
        <a:xfrm>
          <a:off x="289918" y="220141"/>
          <a:ext cx="527124" cy="527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0B508-4BF4-4758-B504-AC5996375144}">
      <dsp:nvSpPr>
        <dsp:cNvPr id="0" name=""/>
        <dsp:cNvSpPr/>
      </dsp:nvSpPr>
      <dsp:spPr>
        <a:xfrm>
          <a:off x="1106961" y="4499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Aim: To consider the development of communities and how this can change for the positive or negative.</a:t>
          </a:r>
          <a:endParaRPr lang="en-US" sz="1800" kern="1200"/>
        </a:p>
      </dsp:txBody>
      <dsp:txXfrm>
        <a:off x="1106961" y="4499"/>
        <a:ext cx="5301776" cy="958408"/>
      </dsp:txXfrm>
    </dsp:sp>
    <dsp:sp modelId="{DD212C93-46EB-4803-A282-524DA7D4947D}">
      <dsp:nvSpPr>
        <dsp:cNvPr id="0" name=""/>
        <dsp:cNvSpPr/>
      </dsp:nvSpPr>
      <dsp:spPr>
        <a:xfrm>
          <a:off x="0" y="1202510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506463-98C7-4A1D-87F9-A45101B8BB57}">
      <dsp:nvSpPr>
        <dsp:cNvPr id="0" name=""/>
        <dsp:cNvSpPr/>
      </dsp:nvSpPr>
      <dsp:spPr>
        <a:xfrm>
          <a:off x="289918" y="1418152"/>
          <a:ext cx="527124" cy="527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75303C-9C65-48C5-B98A-1CDD00FFE965}">
      <dsp:nvSpPr>
        <dsp:cNvPr id="0" name=""/>
        <dsp:cNvSpPr/>
      </dsp:nvSpPr>
      <dsp:spPr>
        <a:xfrm>
          <a:off x="1106961" y="1202510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Define community development.</a:t>
          </a:r>
          <a:endParaRPr lang="en-US" sz="1800" kern="1200"/>
        </a:p>
      </dsp:txBody>
      <dsp:txXfrm>
        <a:off x="1106961" y="1202510"/>
        <a:ext cx="5301776" cy="958408"/>
      </dsp:txXfrm>
    </dsp:sp>
    <dsp:sp modelId="{FC724AD2-9A2E-408E-B6E6-4CD6232EC20C}">
      <dsp:nvSpPr>
        <dsp:cNvPr id="0" name=""/>
        <dsp:cNvSpPr/>
      </dsp:nvSpPr>
      <dsp:spPr>
        <a:xfrm>
          <a:off x="0" y="2400520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B320E-249A-40B4-BEF8-CE96E9BFC76D}">
      <dsp:nvSpPr>
        <dsp:cNvPr id="0" name=""/>
        <dsp:cNvSpPr/>
      </dsp:nvSpPr>
      <dsp:spPr>
        <a:xfrm>
          <a:off x="289918" y="2616162"/>
          <a:ext cx="527124" cy="527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7A69A-69A5-4CB6-BBDC-4FCA448AB70F}">
      <dsp:nvSpPr>
        <dsp:cNvPr id="0" name=""/>
        <dsp:cNvSpPr/>
      </dsp:nvSpPr>
      <dsp:spPr>
        <a:xfrm>
          <a:off x="1106961" y="2400520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Discuss factors that underpin community development.</a:t>
          </a:r>
          <a:endParaRPr lang="en-US" sz="1800" kern="1200"/>
        </a:p>
      </dsp:txBody>
      <dsp:txXfrm>
        <a:off x="1106961" y="2400520"/>
        <a:ext cx="5301776" cy="958408"/>
      </dsp:txXfrm>
    </dsp:sp>
    <dsp:sp modelId="{986A799A-AE64-4042-99F1-4F97D655F2D6}">
      <dsp:nvSpPr>
        <dsp:cNvPr id="0" name=""/>
        <dsp:cNvSpPr/>
      </dsp:nvSpPr>
      <dsp:spPr>
        <a:xfrm>
          <a:off x="0" y="3598531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0A40C-64FA-4252-8A9C-766A205E1DBB}">
      <dsp:nvSpPr>
        <dsp:cNvPr id="0" name=""/>
        <dsp:cNvSpPr/>
      </dsp:nvSpPr>
      <dsp:spPr>
        <a:xfrm>
          <a:off x="289918" y="3814173"/>
          <a:ext cx="527124" cy="527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AFCD9-9B77-45F8-A452-2165D58E7418}">
      <dsp:nvSpPr>
        <dsp:cNvPr id="0" name=""/>
        <dsp:cNvSpPr/>
      </dsp:nvSpPr>
      <dsp:spPr>
        <a:xfrm>
          <a:off x="1106961" y="3598531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Explain community empowerment.</a:t>
          </a:r>
          <a:endParaRPr lang="en-US" sz="1800" kern="1200"/>
        </a:p>
      </dsp:txBody>
      <dsp:txXfrm>
        <a:off x="1106961" y="3598531"/>
        <a:ext cx="5301776" cy="958408"/>
      </dsp:txXfrm>
    </dsp:sp>
    <dsp:sp modelId="{FE3289CE-5A7F-40A8-BEF8-FBAE1B3AFF3F}">
      <dsp:nvSpPr>
        <dsp:cNvPr id="0" name=""/>
        <dsp:cNvSpPr/>
      </dsp:nvSpPr>
      <dsp:spPr>
        <a:xfrm>
          <a:off x="0" y="4796541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D3EAEF-6F82-4D3F-97E4-DEC366E5381C}">
      <dsp:nvSpPr>
        <dsp:cNvPr id="0" name=""/>
        <dsp:cNvSpPr/>
      </dsp:nvSpPr>
      <dsp:spPr>
        <a:xfrm>
          <a:off x="289918" y="5012183"/>
          <a:ext cx="527124" cy="5271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679A8-5172-4E14-B1AF-EA55BFACBC51}">
      <dsp:nvSpPr>
        <dsp:cNvPr id="0" name=""/>
        <dsp:cNvSpPr/>
      </dsp:nvSpPr>
      <dsp:spPr>
        <a:xfrm>
          <a:off x="1106961" y="4796541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Hypothesise a health promotion campaign for a community.</a:t>
          </a:r>
          <a:endParaRPr lang="en-US" sz="1800" kern="1200"/>
        </a:p>
      </dsp:txBody>
      <dsp:txXfrm>
        <a:off x="1106961" y="4796541"/>
        <a:ext cx="5301776" cy="958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FF46C-106B-4C38-A84B-4CA1AC1D1220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69E1D-93F6-4CE0-B526-EC804A43123A}">
      <dsp:nvSpPr>
        <dsp:cNvPr id="0" name=""/>
        <dsp:cNvSpPr/>
      </dsp:nvSpPr>
      <dsp:spPr>
        <a:xfrm>
          <a:off x="0" y="2812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Health</a:t>
          </a:r>
        </a:p>
      </dsp:txBody>
      <dsp:txXfrm>
        <a:off x="0" y="2812"/>
        <a:ext cx="6408738" cy="958970"/>
      </dsp:txXfrm>
    </dsp:sp>
    <dsp:sp modelId="{532E3D74-FD66-4854-9C6C-A52502F0FF0C}">
      <dsp:nvSpPr>
        <dsp:cNvPr id="0" name=""/>
        <dsp:cNvSpPr/>
      </dsp:nvSpPr>
      <dsp:spPr>
        <a:xfrm>
          <a:off x="0" y="961783"/>
          <a:ext cx="6408738" cy="0"/>
        </a:xfrm>
        <a:prstGeom prst="line">
          <a:avLst/>
        </a:prstGeom>
        <a:solidFill>
          <a:schemeClr val="accent2">
            <a:hueOff val="298860"/>
            <a:satOff val="-2095"/>
            <a:lumOff val="313"/>
            <a:alphaOff val="0"/>
          </a:schemeClr>
        </a:solidFill>
        <a:ln w="12700" cap="flat" cmpd="sng" algn="ctr">
          <a:solidFill>
            <a:schemeClr val="accent2">
              <a:hueOff val="298860"/>
              <a:satOff val="-2095"/>
              <a:lumOff val="3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34D54-A579-49D1-A7DE-3A514672B339}">
      <dsp:nvSpPr>
        <dsp:cNvPr id="0" name=""/>
        <dsp:cNvSpPr/>
      </dsp:nvSpPr>
      <dsp:spPr>
        <a:xfrm>
          <a:off x="0" y="961783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Wellbeing</a:t>
          </a:r>
        </a:p>
      </dsp:txBody>
      <dsp:txXfrm>
        <a:off x="0" y="961783"/>
        <a:ext cx="6408738" cy="958970"/>
      </dsp:txXfrm>
    </dsp:sp>
    <dsp:sp modelId="{63058104-BC69-4AD6-BAF6-97F9762D4BA3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597720"/>
            <a:satOff val="-4191"/>
            <a:lumOff val="626"/>
            <a:alphaOff val="0"/>
          </a:schemeClr>
        </a:solidFill>
        <a:ln w="12700" cap="flat" cmpd="sng" algn="ctr">
          <a:solidFill>
            <a:schemeClr val="accent2">
              <a:hueOff val="597720"/>
              <a:satOff val="-4191"/>
              <a:lumOff val="6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A9BF78-5772-4A62-91F5-F2DA5B1344E1}">
      <dsp:nvSpPr>
        <dsp:cNvPr id="0" name=""/>
        <dsp:cNvSpPr/>
      </dsp:nvSpPr>
      <dsp:spPr>
        <a:xfrm>
          <a:off x="0" y="1920754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Justice</a:t>
          </a:r>
        </a:p>
      </dsp:txBody>
      <dsp:txXfrm>
        <a:off x="0" y="1920754"/>
        <a:ext cx="6408738" cy="958970"/>
      </dsp:txXfrm>
    </dsp:sp>
    <dsp:sp modelId="{D22278AD-05EB-4A89-BF12-30E4D2F55C21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896580"/>
            <a:satOff val="-6286"/>
            <a:lumOff val="940"/>
            <a:alphaOff val="0"/>
          </a:schemeClr>
        </a:solidFill>
        <a:ln w="12700" cap="flat" cmpd="sng" algn="ctr">
          <a:solidFill>
            <a:schemeClr val="accent2">
              <a:hueOff val="896580"/>
              <a:satOff val="-6286"/>
              <a:lumOff val="9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B1D0F-CAC6-498A-BAE8-B489A3BCB4EC}">
      <dsp:nvSpPr>
        <dsp:cNvPr id="0" name=""/>
        <dsp:cNvSpPr/>
      </dsp:nvSpPr>
      <dsp:spPr>
        <a:xfrm>
          <a:off x="0" y="287972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Wealth</a:t>
          </a:r>
        </a:p>
      </dsp:txBody>
      <dsp:txXfrm>
        <a:off x="0" y="2879725"/>
        <a:ext cx="6408738" cy="958970"/>
      </dsp:txXfrm>
    </dsp:sp>
    <dsp:sp modelId="{91AE3D50-0A25-4E53-BA90-D01617318028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1195440"/>
            <a:satOff val="-8382"/>
            <a:lumOff val="1253"/>
            <a:alphaOff val="0"/>
          </a:schemeClr>
        </a:solidFill>
        <a:ln w="12700" cap="flat" cmpd="sng" algn="ctr">
          <a:solidFill>
            <a:schemeClr val="accent2">
              <a:hueOff val="1195440"/>
              <a:satOff val="-8382"/>
              <a:lumOff val="12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35D17-90B1-422F-8AE8-099691635E9D}">
      <dsp:nvSpPr>
        <dsp:cNvPr id="0" name=""/>
        <dsp:cNvSpPr/>
      </dsp:nvSpPr>
      <dsp:spPr>
        <a:xfrm>
          <a:off x="0" y="383869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Opportunity</a:t>
          </a:r>
        </a:p>
      </dsp:txBody>
      <dsp:txXfrm>
        <a:off x="0" y="3838695"/>
        <a:ext cx="6408738" cy="958970"/>
      </dsp:txXfrm>
    </dsp:sp>
    <dsp:sp modelId="{ADBD5897-D7C1-4CA4-B676-FA177536A5A4}">
      <dsp:nvSpPr>
        <dsp:cNvPr id="0" name=""/>
        <dsp:cNvSpPr/>
      </dsp:nvSpPr>
      <dsp:spPr>
        <a:xfrm>
          <a:off x="0" y="4797666"/>
          <a:ext cx="6408738" cy="0"/>
        </a:xfrm>
        <a:prstGeom prst="line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accent2">
              <a:hueOff val="1494300"/>
              <a:satOff val="-10477"/>
              <a:lumOff val="15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BADFE-D63C-4586-B5B7-4173031B0D48}">
      <dsp:nvSpPr>
        <dsp:cNvPr id="0" name=""/>
        <dsp:cNvSpPr/>
      </dsp:nvSpPr>
      <dsp:spPr>
        <a:xfrm>
          <a:off x="0" y="4797666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Not everyone gets these things!</a:t>
          </a:r>
        </a:p>
      </dsp:txBody>
      <dsp:txXfrm>
        <a:off x="0" y="4797666"/>
        <a:ext cx="6408738" cy="958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9F1A1E-B4C4-4EB6-AE45-B4C958BA5A95}">
      <dsp:nvSpPr>
        <dsp:cNvPr id="0" name=""/>
        <dsp:cNvSpPr/>
      </dsp:nvSpPr>
      <dsp:spPr>
        <a:xfrm>
          <a:off x="0" y="67045"/>
          <a:ext cx="6408738" cy="182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This practice supports communities, of both place and identity, to use their own assets to improve the quality of community life.</a:t>
          </a:r>
          <a:endParaRPr lang="en-US" sz="2600" kern="1200"/>
        </a:p>
      </dsp:txBody>
      <dsp:txXfrm>
        <a:off x="89099" y="156144"/>
        <a:ext cx="6230540" cy="1647002"/>
      </dsp:txXfrm>
    </dsp:sp>
    <dsp:sp modelId="{96D86D1D-6D00-4936-B93C-D7AA22396AC8}">
      <dsp:nvSpPr>
        <dsp:cNvPr id="0" name=""/>
        <dsp:cNvSpPr/>
      </dsp:nvSpPr>
      <dsp:spPr>
        <a:xfrm>
          <a:off x="0" y="1967125"/>
          <a:ext cx="6408738" cy="1825200"/>
        </a:xfrm>
        <a:prstGeom prst="roundRect">
          <a:avLst/>
        </a:prstGeom>
        <a:solidFill>
          <a:schemeClr val="accent2">
            <a:hueOff val="747150"/>
            <a:satOff val="-5239"/>
            <a:lumOff val="7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It helps communities and public agencies to work together to improve services and the way in which decisions are made.</a:t>
          </a:r>
          <a:endParaRPr lang="en-US" sz="2600" kern="1200"/>
        </a:p>
      </dsp:txBody>
      <dsp:txXfrm>
        <a:off x="89099" y="2056224"/>
        <a:ext cx="6230540" cy="1647002"/>
      </dsp:txXfrm>
    </dsp:sp>
    <dsp:sp modelId="{8B3C7265-E6AD-4C6C-ADB3-C77F2B032C96}">
      <dsp:nvSpPr>
        <dsp:cNvPr id="0" name=""/>
        <dsp:cNvSpPr/>
      </dsp:nvSpPr>
      <dsp:spPr>
        <a:xfrm>
          <a:off x="0" y="3867205"/>
          <a:ext cx="6408738" cy="1825200"/>
        </a:xfrm>
        <a:prstGeom prst="roundRect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It is based on the fundamentals of human rights, social justice and equality.</a:t>
          </a:r>
          <a:endParaRPr lang="en-US" sz="2600" kern="1200"/>
        </a:p>
      </dsp:txBody>
      <dsp:txXfrm>
        <a:off x="89099" y="3956304"/>
        <a:ext cx="6230540" cy="1647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98A46-BEB7-4129-8EDE-6FCA75F71F5B}">
      <dsp:nvSpPr>
        <dsp:cNvPr id="0" name=""/>
        <dsp:cNvSpPr/>
      </dsp:nvSpPr>
      <dsp:spPr>
        <a:xfrm>
          <a:off x="324644" y="0"/>
          <a:ext cx="5759450" cy="575945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1613F-E04B-4256-9A23-00AF234A5894}">
      <dsp:nvSpPr>
        <dsp:cNvPr id="0" name=""/>
        <dsp:cNvSpPr/>
      </dsp:nvSpPr>
      <dsp:spPr>
        <a:xfrm>
          <a:off x="871791" y="547147"/>
          <a:ext cx="2246185" cy="22461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Self determination</a:t>
          </a:r>
          <a:endParaRPr lang="en-US" sz="2100" kern="1200"/>
        </a:p>
      </dsp:txBody>
      <dsp:txXfrm>
        <a:off x="981441" y="656797"/>
        <a:ext cx="2026885" cy="2026885"/>
      </dsp:txXfrm>
    </dsp:sp>
    <dsp:sp modelId="{66651A30-8CFF-4E9E-898A-6045DC122FE6}">
      <dsp:nvSpPr>
        <dsp:cNvPr id="0" name=""/>
        <dsp:cNvSpPr/>
      </dsp:nvSpPr>
      <dsp:spPr>
        <a:xfrm>
          <a:off x="3290760" y="547147"/>
          <a:ext cx="2246185" cy="22461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Empowerment</a:t>
          </a:r>
          <a:endParaRPr lang="en-US" sz="2100" kern="1200"/>
        </a:p>
      </dsp:txBody>
      <dsp:txXfrm>
        <a:off x="3400410" y="656797"/>
        <a:ext cx="2026885" cy="2026885"/>
      </dsp:txXfrm>
    </dsp:sp>
    <dsp:sp modelId="{C5CC16DB-6561-49B5-8FDB-963CC88FBF6C}">
      <dsp:nvSpPr>
        <dsp:cNvPr id="0" name=""/>
        <dsp:cNvSpPr/>
      </dsp:nvSpPr>
      <dsp:spPr>
        <a:xfrm>
          <a:off x="871791" y="2966116"/>
          <a:ext cx="2246185" cy="224618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Collective Action</a:t>
          </a:r>
          <a:endParaRPr lang="en-US" sz="2100" kern="1200"/>
        </a:p>
      </dsp:txBody>
      <dsp:txXfrm>
        <a:off x="981441" y="3075766"/>
        <a:ext cx="2026885" cy="2026885"/>
      </dsp:txXfrm>
    </dsp:sp>
    <dsp:sp modelId="{7977BB01-9556-4787-A0E5-E7A2BFEBAD62}">
      <dsp:nvSpPr>
        <dsp:cNvPr id="0" name=""/>
        <dsp:cNvSpPr/>
      </dsp:nvSpPr>
      <dsp:spPr>
        <a:xfrm>
          <a:off x="3290760" y="2966116"/>
          <a:ext cx="2246185" cy="22461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/>
            <a:t>Working and Learning Together</a:t>
          </a:r>
          <a:endParaRPr lang="en-US" sz="2100" kern="1200"/>
        </a:p>
      </dsp:txBody>
      <dsp:txXfrm>
        <a:off x="3400410" y="3075766"/>
        <a:ext cx="2026885" cy="20268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1C0144-6D78-4C8B-9654-AF238A161BDA}">
      <dsp:nvSpPr>
        <dsp:cNvPr id="0" name=""/>
        <dsp:cNvSpPr/>
      </dsp:nvSpPr>
      <dsp:spPr>
        <a:xfrm>
          <a:off x="0" y="12865"/>
          <a:ext cx="6408738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Age</a:t>
          </a:r>
        </a:p>
      </dsp:txBody>
      <dsp:txXfrm>
        <a:off x="28100" y="40965"/>
        <a:ext cx="6352538" cy="519439"/>
      </dsp:txXfrm>
    </dsp:sp>
    <dsp:sp modelId="{7E9C5F1A-704B-43E4-82F3-BBA3B7A2DAA9}">
      <dsp:nvSpPr>
        <dsp:cNvPr id="0" name=""/>
        <dsp:cNvSpPr/>
      </dsp:nvSpPr>
      <dsp:spPr>
        <a:xfrm>
          <a:off x="0" y="657625"/>
          <a:ext cx="6408738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Disability</a:t>
          </a:r>
        </a:p>
      </dsp:txBody>
      <dsp:txXfrm>
        <a:off x="28100" y="685725"/>
        <a:ext cx="6352538" cy="519439"/>
      </dsp:txXfrm>
    </dsp:sp>
    <dsp:sp modelId="{CE004C16-25B1-42EA-B57A-F626F2B13DD0}">
      <dsp:nvSpPr>
        <dsp:cNvPr id="0" name=""/>
        <dsp:cNvSpPr/>
      </dsp:nvSpPr>
      <dsp:spPr>
        <a:xfrm>
          <a:off x="0" y="1302385"/>
          <a:ext cx="6408738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Gender reassignment</a:t>
          </a:r>
        </a:p>
      </dsp:txBody>
      <dsp:txXfrm>
        <a:off x="28100" y="1330485"/>
        <a:ext cx="6352538" cy="519439"/>
      </dsp:txXfrm>
    </dsp:sp>
    <dsp:sp modelId="{53F922A5-1E0A-46A3-8EED-59E39633FA57}">
      <dsp:nvSpPr>
        <dsp:cNvPr id="0" name=""/>
        <dsp:cNvSpPr/>
      </dsp:nvSpPr>
      <dsp:spPr>
        <a:xfrm>
          <a:off x="0" y="1947145"/>
          <a:ext cx="6408738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Marriage and civil partnership</a:t>
          </a:r>
        </a:p>
      </dsp:txBody>
      <dsp:txXfrm>
        <a:off x="28100" y="1975245"/>
        <a:ext cx="6352538" cy="519439"/>
      </dsp:txXfrm>
    </dsp:sp>
    <dsp:sp modelId="{45FFFD8C-E69F-4DA8-BEC3-6BB0C424B0E7}">
      <dsp:nvSpPr>
        <dsp:cNvPr id="0" name=""/>
        <dsp:cNvSpPr/>
      </dsp:nvSpPr>
      <dsp:spPr>
        <a:xfrm>
          <a:off x="0" y="2591905"/>
          <a:ext cx="6408738" cy="5756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Pregnancy and maternity</a:t>
          </a:r>
        </a:p>
      </dsp:txBody>
      <dsp:txXfrm>
        <a:off x="28100" y="2620005"/>
        <a:ext cx="6352538" cy="519439"/>
      </dsp:txXfrm>
    </dsp:sp>
    <dsp:sp modelId="{9759266E-AFA0-4AFA-B1F8-3B82290C95CB}">
      <dsp:nvSpPr>
        <dsp:cNvPr id="0" name=""/>
        <dsp:cNvSpPr/>
      </dsp:nvSpPr>
      <dsp:spPr>
        <a:xfrm>
          <a:off x="0" y="3236665"/>
          <a:ext cx="6408738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Race</a:t>
          </a:r>
        </a:p>
      </dsp:txBody>
      <dsp:txXfrm>
        <a:off x="28100" y="3264765"/>
        <a:ext cx="6352538" cy="519439"/>
      </dsp:txXfrm>
    </dsp:sp>
    <dsp:sp modelId="{584D3B66-DADE-4CCD-8E65-BD6AD958A7D9}">
      <dsp:nvSpPr>
        <dsp:cNvPr id="0" name=""/>
        <dsp:cNvSpPr/>
      </dsp:nvSpPr>
      <dsp:spPr>
        <a:xfrm>
          <a:off x="0" y="3881425"/>
          <a:ext cx="6408738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Religion and belief</a:t>
          </a:r>
        </a:p>
      </dsp:txBody>
      <dsp:txXfrm>
        <a:off x="28100" y="3909525"/>
        <a:ext cx="6352538" cy="519439"/>
      </dsp:txXfrm>
    </dsp:sp>
    <dsp:sp modelId="{C7EF984A-E158-459C-8135-0C66824F0934}">
      <dsp:nvSpPr>
        <dsp:cNvPr id="0" name=""/>
        <dsp:cNvSpPr/>
      </dsp:nvSpPr>
      <dsp:spPr>
        <a:xfrm>
          <a:off x="0" y="4526185"/>
          <a:ext cx="6408738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Sex</a:t>
          </a:r>
        </a:p>
      </dsp:txBody>
      <dsp:txXfrm>
        <a:off x="28100" y="4554285"/>
        <a:ext cx="6352538" cy="519439"/>
      </dsp:txXfrm>
    </dsp:sp>
    <dsp:sp modelId="{9440212D-58A6-46A9-8CE6-199F974EF37E}">
      <dsp:nvSpPr>
        <dsp:cNvPr id="0" name=""/>
        <dsp:cNvSpPr/>
      </dsp:nvSpPr>
      <dsp:spPr>
        <a:xfrm>
          <a:off x="0" y="5170944"/>
          <a:ext cx="6408738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Sexual orientation</a:t>
          </a:r>
        </a:p>
      </dsp:txBody>
      <dsp:txXfrm>
        <a:off x="28100" y="5199044"/>
        <a:ext cx="6352538" cy="5194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916DB4-91AB-4EAB-8980-2A4CAC49C32C}">
      <dsp:nvSpPr>
        <dsp:cNvPr id="0" name=""/>
        <dsp:cNvSpPr/>
      </dsp:nvSpPr>
      <dsp:spPr>
        <a:xfrm>
          <a:off x="0" y="0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A18FD-E469-46DC-87A4-6C0556A412E6}">
      <dsp:nvSpPr>
        <dsp:cNvPr id="0" name=""/>
        <dsp:cNvSpPr/>
      </dsp:nvSpPr>
      <dsp:spPr>
        <a:xfrm>
          <a:off x="0" y="0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Define the following terms:</a:t>
          </a:r>
          <a:endParaRPr lang="en-US" sz="4000" kern="1200"/>
        </a:p>
      </dsp:txBody>
      <dsp:txXfrm>
        <a:off x="0" y="0"/>
        <a:ext cx="6408738" cy="1439862"/>
      </dsp:txXfrm>
    </dsp:sp>
    <dsp:sp modelId="{C8819CA6-2988-4F43-A55E-37A9D476E876}">
      <dsp:nvSpPr>
        <dsp:cNvPr id="0" name=""/>
        <dsp:cNvSpPr/>
      </dsp:nvSpPr>
      <dsp:spPr>
        <a:xfrm>
          <a:off x="0" y="1439862"/>
          <a:ext cx="6408738" cy="0"/>
        </a:xfrm>
        <a:prstGeom prst="line">
          <a:avLst/>
        </a:prstGeom>
        <a:solidFill>
          <a:schemeClr val="accent2">
            <a:hueOff val="498100"/>
            <a:satOff val="-3492"/>
            <a:lumOff val="522"/>
            <a:alphaOff val="0"/>
          </a:schemeClr>
        </a:solidFill>
        <a:ln w="12700" cap="flat" cmpd="sng" algn="ctr">
          <a:solidFill>
            <a:schemeClr val="accent2">
              <a:hueOff val="498100"/>
              <a:satOff val="-3492"/>
              <a:lumOff val="5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EE33B-9BC6-4504-9268-8CC14BAE1DF2}">
      <dsp:nvSpPr>
        <dsp:cNvPr id="0" name=""/>
        <dsp:cNvSpPr/>
      </dsp:nvSpPr>
      <dsp:spPr>
        <a:xfrm>
          <a:off x="0" y="1439862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Race</a:t>
          </a:r>
          <a:endParaRPr lang="en-US" sz="4000" kern="1200"/>
        </a:p>
      </dsp:txBody>
      <dsp:txXfrm>
        <a:off x="0" y="1439862"/>
        <a:ext cx="6408738" cy="1439862"/>
      </dsp:txXfrm>
    </dsp:sp>
    <dsp:sp modelId="{0D1CC3C0-28AD-41E6-9F99-D0320229FA16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996200"/>
            <a:satOff val="-6985"/>
            <a:lumOff val="1044"/>
            <a:alphaOff val="0"/>
          </a:schemeClr>
        </a:solidFill>
        <a:ln w="12700" cap="flat" cmpd="sng" algn="ctr">
          <a:solidFill>
            <a:schemeClr val="accent2">
              <a:hueOff val="996200"/>
              <a:satOff val="-6985"/>
              <a:lumOff val="10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8A46D-FE99-4BE5-899A-04557E9160A7}">
      <dsp:nvSpPr>
        <dsp:cNvPr id="0" name=""/>
        <dsp:cNvSpPr/>
      </dsp:nvSpPr>
      <dsp:spPr>
        <a:xfrm>
          <a:off x="0" y="2879724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Ethnicity</a:t>
          </a:r>
          <a:endParaRPr lang="en-US" sz="4000" kern="1200"/>
        </a:p>
      </dsp:txBody>
      <dsp:txXfrm>
        <a:off x="0" y="2879724"/>
        <a:ext cx="6408738" cy="1439862"/>
      </dsp:txXfrm>
    </dsp:sp>
    <dsp:sp modelId="{F0258938-7FF2-4F1E-AD00-16CCBDB61F2C}">
      <dsp:nvSpPr>
        <dsp:cNvPr id="0" name=""/>
        <dsp:cNvSpPr/>
      </dsp:nvSpPr>
      <dsp:spPr>
        <a:xfrm>
          <a:off x="0" y="4319587"/>
          <a:ext cx="6408738" cy="0"/>
        </a:xfrm>
        <a:prstGeom prst="line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accent2">
              <a:hueOff val="1494300"/>
              <a:satOff val="-10477"/>
              <a:lumOff val="15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FA083-1078-4A75-903E-544D34B760E9}">
      <dsp:nvSpPr>
        <dsp:cNvPr id="0" name=""/>
        <dsp:cNvSpPr/>
      </dsp:nvSpPr>
      <dsp:spPr>
        <a:xfrm>
          <a:off x="0" y="4319587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Culture</a:t>
          </a:r>
          <a:endParaRPr lang="en-US" sz="4000" kern="1200"/>
        </a:p>
      </dsp:txBody>
      <dsp:txXfrm>
        <a:off x="0" y="4319587"/>
        <a:ext cx="6408738" cy="14398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C37559-02BC-4BB6-9996-C35194250A91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694E23-201C-477F-915D-D48EDE8C03F0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76E8A-CAB2-47F1-BDBC-4E742293A219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To develop a community, through these principles, we must first garner an understanding of the community in its present state.</a:t>
          </a:r>
          <a:endParaRPr lang="en-US" sz="2000" kern="1200"/>
        </a:p>
      </dsp:txBody>
      <dsp:txXfrm>
        <a:off x="1900154" y="703"/>
        <a:ext cx="4508583" cy="1645155"/>
      </dsp:txXfrm>
    </dsp:sp>
    <dsp:sp modelId="{235EE8DC-7FFC-4898-90E1-CE995E7434BD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17795A-E43E-4A30-B3BB-337CD25B7A55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A5B94-D59D-4C8B-A2F6-6C23B0DFD46E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What issues exist?</a:t>
          </a:r>
          <a:endParaRPr lang="en-US" sz="2000" kern="1200"/>
        </a:p>
      </dsp:txBody>
      <dsp:txXfrm>
        <a:off x="1900154" y="2057147"/>
        <a:ext cx="4508583" cy="1645155"/>
      </dsp:txXfrm>
    </dsp:sp>
    <dsp:sp modelId="{C6794072-3835-4FA0-8FB6-ADBE9F524A63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88A61-8EA4-4131-B9CD-519ED402C6BC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73102-5115-4B32-9D72-44BCFED65CD0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What are our priorities?</a:t>
          </a:r>
          <a:endParaRPr lang="en-US" sz="2000" kern="1200"/>
        </a:p>
      </dsp:txBody>
      <dsp:txXfrm>
        <a:off x="1900154" y="4113591"/>
        <a:ext cx="4508583" cy="164515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50574F-0316-4C25-8183-0C1BDE62D1D8}">
      <dsp:nvSpPr>
        <dsp:cNvPr id="0" name=""/>
        <dsp:cNvSpPr/>
      </dsp:nvSpPr>
      <dsp:spPr>
        <a:xfrm>
          <a:off x="0" y="4499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E5A814-3097-4B7C-8AAE-33129A67FFB7}">
      <dsp:nvSpPr>
        <dsp:cNvPr id="0" name=""/>
        <dsp:cNvSpPr/>
      </dsp:nvSpPr>
      <dsp:spPr>
        <a:xfrm>
          <a:off x="289918" y="220141"/>
          <a:ext cx="527124" cy="527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0D63F-889D-479A-A1C0-2FD0DC4F6D8C}">
      <dsp:nvSpPr>
        <dsp:cNvPr id="0" name=""/>
        <dsp:cNvSpPr/>
      </dsp:nvSpPr>
      <dsp:spPr>
        <a:xfrm>
          <a:off x="1106961" y="4499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Identify the problem</a:t>
          </a:r>
          <a:endParaRPr lang="en-US" sz="1900" kern="1200"/>
        </a:p>
      </dsp:txBody>
      <dsp:txXfrm>
        <a:off x="1106961" y="4499"/>
        <a:ext cx="5301776" cy="958408"/>
      </dsp:txXfrm>
    </dsp:sp>
    <dsp:sp modelId="{D1061232-060E-4156-9815-9046B04ABDDB}">
      <dsp:nvSpPr>
        <dsp:cNvPr id="0" name=""/>
        <dsp:cNvSpPr/>
      </dsp:nvSpPr>
      <dsp:spPr>
        <a:xfrm>
          <a:off x="0" y="1202510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F615B-3DDF-43C8-91C0-CC99935EE55A}">
      <dsp:nvSpPr>
        <dsp:cNvPr id="0" name=""/>
        <dsp:cNvSpPr/>
      </dsp:nvSpPr>
      <dsp:spPr>
        <a:xfrm>
          <a:off x="289918" y="1418152"/>
          <a:ext cx="527124" cy="527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EF232C-34E8-4CDB-838F-D47A07079C89}">
      <dsp:nvSpPr>
        <dsp:cNvPr id="0" name=""/>
        <dsp:cNvSpPr/>
      </dsp:nvSpPr>
      <dsp:spPr>
        <a:xfrm>
          <a:off x="1106961" y="1202510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Find a need for a new service</a:t>
          </a:r>
          <a:endParaRPr lang="en-US" sz="1900" kern="1200"/>
        </a:p>
      </dsp:txBody>
      <dsp:txXfrm>
        <a:off x="1106961" y="1202510"/>
        <a:ext cx="5301776" cy="958408"/>
      </dsp:txXfrm>
    </dsp:sp>
    <dsp:sp modelId="{709D2E24-6659-4C40-B04C-B025A31F8427}">
      <dsp:nvSpPr>
        <dsp:cNvPr id="0" name=""/>
        <dsp:cNvSpPr/>
      </dsp:nvSpPr>
      <dsp:spPr>
        <a:xfrm>
          <a:off x="0" y="2400520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17C6FF-6919-4792-A807-2F44FB629976}">
      <dsp:nvSpPr>
        <dsp:cNvPr id="0" name=""/>
        <dsp:cNvSpPr/>
      </dsp:nvSpPr>
      <dsp:spPr>
        <a:xfrm>
          <a:off x="289918" y="2616162"/>
          <a:ext cx="527124" cy="527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28BB4-4043-45FD-85FD-E543F1A853FF}">
      <dsp:nvSpPr>
        <dsp:cNvPr id="0" name=""/>
        <dsp:cNvSpPr/>
      </dsp:nvSpPr>
      <dsp:spPr>
        <a:xfrm>
          <a:off x="1106961" y="2400520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Recognise a state of discontent amongst the members of the community</a:t>
          </a:r>
          <a:endParaRPr lang="en-US" sz="1900" kern="1200"/>
        </a:p>
      </dsp:txBody>
      <dsp:txXfrm>
        <a:off x="1106961" y="2400520"/>
        <a:ext cx="5301776" cy="958408"/>
      </dsp:txXfrm>
    </dsp:sp>
    <dsp:sp modelId="{8BDC5A32-29CB-4676-AFDB-3700E379E4C2}">
      <dsp:nvSpPr>
        <dsp:cNvPr id="0" name=""/>
        <dsp:cNvSpPr/>
      </dsp:nvSpPr>
      <dsp:spPr>
        <a:xfrm>
          <a:off x="0" y="3598531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8BE150-3EAA-4C4C-A672-468092B6650C}">
      <dsp:nvSpPr>
        <dsp:cNvPr id="0" name=""/>
        <dsp:cNvSpPr/>
      </dsp:nvSpPr>
      <dsp:spPr>
        <a:xfrm>
          <a:off x="289918" y="3814173"/>
          <a:ext cx="527124" cy="527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FD9570-44BB-49BE-9FFF-CC8D224E37A9}">
      <dsp:nvSpPr>
        <dsp:cNvPr id="0" name=""/>
        <dsp:cNvSpPr/>
      </dsp:nvSpPr>
      <dsp:spPr>
        <a:xfrm>
          <a:off x="1106961" y="3598531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Learn about a healthy initiative elsewhere</a:t>
          </a:r>
          <a:endParaRPr lang="en-US" sz="1900" kern="1200"/>
        </a:p>
      </dsp:txBody>
      <dsp:txXfrm>
        <a:off x="1106961" y="3598531"/>
        <a:ext cx="5301776" cy="958408"/>
      </dsp:txXfrm>
    </dsp:sp>
    <dsp:sp modelId="{9047C1D0-3C6E-4344-9E00-71C50A9ED0D5}">
      <dsp:nvSpPr>
        <dsp:cNvPr id="0" name=""/>
        <dsp:cNvSpPr/>
      </dsp:nvSpPr>
      <dsp:spPr>
        <a:xfrm>
          <a:off x="0" y="4796541"/>
          <a:ext cx="6408738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B6B3AB-963D-46EC-B93E-E0B46A94659A}">
      <dsp:nvSpPr>
        <dsp:cNvPr id="0" name=""/>
        <dsp:cNvSpPr/>
      </dsp:nvSpPr>
      <dsp:spPr>
        <a:xfrm>
          <a:off x="289918" y="5012183"/>
          <a:ext cx="527124" cy="5271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1D9E6-FF3F-4C4E-831E-A9EAA19CB64A}">
      <dsp:nvSpPr>
        <dsp:cNvPr id="0" name=""/>
        <dsp:cNvSpPr/>
      </dsp:nvSpPr>
      <dsp:spPr>
        <a:xfrm>
          <a:off x="1106961" y="4796541"/>
          <a:ext cx="5301776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Wanting to give back</a:t>
          </a:r>
          <a:endParaRPr lang="en-US" sz="1900" kern="1200"/>
        </a:p>
      </dsp:txBody>
      <dsp:txXfrm>
        <a:off x="1106961" y="4796541"/>
        <a:ext cx="5301776" cy="95840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630A8-C4EF-41F1-864E-395770CD8E99}">
      <dsp:nvSpPr>
        <dsp:cNvPr id="0" name=""/>
        <dsp:cNvSpPr/>
      </dsp:nvSpPr>
      <dsp:spPr>
        <a:xfrm>
          <a:off x="0" y="190074"/>
          <a:ext cx="6408738" cy="171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So you've decided to change the community.</a:t>
          </a:r>
          <a:endParaRPr lang="en-US" sz="4300" kern="1200"/>
        </a:p>
      </dsp:txBody>
      <dsp:txXfrm>
        <a:off x="83502" y="273576"/>
        <a:ext cx="6241734" cy="1543536"/>
      </dsp:txXfrm>
    </dsp:sp>
    <dsp:sp modelId="{8DB52B9C-9FEF-4686-A6B3-0BA8B9B50EAE}">
      <dsp:nvSpPr>
        <dsp:cNvPr id="0" name=""/>
        <dsp:cNvSpPr/>
      </dsp:nvSpPr>
      <dsp:spPr>
        <a:xfrm>
          <a:off x="0" y="2024454"/>
          <a:ext cx="6408738" cy="1710540"/>
        </a:xfrm>
        <a:prstGeom prst="roundRect">
          <a:avLst/>
        </a:prstGeom>
        <a:solidFill>
          <a:schemeClr val="accent2">
            <a:hueOff val="747150"/>
            <a:satOff val="-5239"/>
            <a:lumOff val="7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How can this start?</a:t>
          </a:r>
          <a:endParaRPr lang="en-US" sz="4300" kern="1200"/>
        </a:p>
      </dsp:txBody>
      <dsp:txXfrm>
        <a:off x="83502" y="2107956"/>
        <a:ext cx="6241734" cy="1543536"/>
      </dsp:txXfrm>
    </dsp:sp>
    <dsp:sp modelId="{7B12B3A1-A482-4DF1-982A-3768AEC9C829}">
      <dsp:nvSpPr>
        <dsp:cNvPr id="0" name=""/>
        <dsp:cNvSpPr/>
      </dsp:nvSpPr>
      <dsp:spPr>
        <a:xfrm>
          <a:off x="0" y="3858834"/>
          <a:ext cx="6408738" cy="1710540"/>
        </a:xfrm>
        <a:prstGeom prst="roundRect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What is needed?</a:t>
          </a:r>
          <a:endParaRPr lang="en-US" sz="4300" kern="1200"/>
        </a:p>
      </dsp:txBody>
      <dsp:txXfrm>
        <a:off x="83502" y="3942336"/>
        <a:ext cx="6241734" cy="154353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562027-7B15-40D3-A5DC-F659DE29A9E4}">
      <dsp:nvSpPr>
        <dsp:cNvPr id="0" name=""/>
        <dsp:cNvSpPr/>
      </dsp:nvSpPr>
      <dsp:spPr>
        <a:xfrm>
          <a:off x="0" y="186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DAD58-6BCC-4642-8277-E3C36E4E29EA}">
      <dsp:nvSpPr>
        <dsp:cNvPr id="0" name=""/>
        <dsp:cNvSpPr/>
      </dsp:nvSpPr>
      <dsp:spPr>
        <a:xfrm>
          <a:off x="240152" y="180489"/>
          <a:ext cx="436641" cy="4366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04258-AD12-4E63-AACD-101D8C4BFAE7}">
      <dsp:nvSpPr>
        <dsp:cNvPr id="0" name=""/>
        <dsp:cNvSpPr/>
      </dsp:nvSpPr>
      <dsp:spPr>
        <a:xfrm>
          <a:off x="916946" y="186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Health promotion</a:t>
          </a:r>
        </a:p>
      </dsp:txBody>
      <dsp:txXfrm>
        <a:off x="916946" y="1863"/>
        <a:ext cx="5491791" cy="793892"/>
      </dsp:txXfrm>
    </dsp:sp>
    <dsp:sp modelId="{F053993B-26D3-43CD-9B56-B0E3646A7860}">
      <dsp:nvSpPr>
        <dsp:cNvPr id="0" name=""/>
        <dsp:cNvSpPr/>
      </dsp:nvSpPr>
      <dsp:spPr>
        <a:xfrm>
          <a:off x="0" y="994229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D1ED56-E202-41AC-A4C9-F77681F3A65C}">
      <dsp:nvSpPr>
        <dsp:cNvPr id="0" name=""/>
        <dsp:cNvSpPr/>
      </dsp:nvSpPr>
      <dsp:spPr>
        <a:xfrm>
          <a:off x="240152" y="1172855"/>
          <a:ext cx="436641" cy="4366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4B87F-B60F-466B-9E84-73E8AB177040}">
      <dsp:nvSpPr>
        <dsp:cNvPr id="0" name=""/>
        <dsp:cNvSpPr/>
      </dsp:nvSpPr>
      <dsp:spPr>
        <a:xfrm>
          <a:off x="916946" y="994229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Improving safety</a:t>
          </a:r>
        </a:p>
      </dsp:txBody>
      <dsp:txXfrm>
        <a:off x="916946" y="994229"/>
        <a:ext cx="5491791" cy="793892"/>
      </dsp:txXfrm>
    </dsp:sp>
    <dsp:sp modelId="{4BAEB100-C905-481D-8803-F7BEE6CAF38E}">
      <dsp:nvSpPr>
        <dsp:cNvPr id="0" name=""/>
        <dsp:cNvSpPr/>
      </dsp:nvSpPr>
      <dsp:spPr>
        <a:xfrm>
          <a:off x="0" y="1986595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0CB942-4CA4-4295-A050-9B3802028123}">
      <dsp:nvSpPr>
        <dsp:cNvPr id="0" name=""/>
        <dsp:cNvSpPr/>
      </dsp:nvSpPr>
      <dsp:spPr>
        <a:xfrm>
          <a:off x="240152" y="2165221"/>
          <a:ext cx="436641" cy="4366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618B44-C696-40DC-8C3E-15D55FBC6E68}">
      <dsp:nvSpPr>
        <dsp:cNvPr id="0" name=""/>
        <dsp:cNvSpPr/>
      </dsp:nvSpPr>
      <dsp:spPr>
        <a:xfrm>
          <a:off x="916946" y="1986595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Enhancing socialisation</a:t>
          </a:r>
        </a:p>
      </dsp:txBody>
      <dsp:txXfrm>
        <a:off x="916946" y="1986595"/>
        <a:ext cx="5491791" cy="793892"/>
      </dsp:txXfrm>
    </dsp:sp>
    <dsp:sp modelId="{BA17BEB9-05BB-4F4B-B8F8-F311C2CD22B6}">
      <dsp:nvSpPr>
        <dsp:cNvPr id="0" name=""/>
        <dsp:cNvSpPr/>
      </dsp:nvSpPr>
      <dsp:spPr>
        <a:xfrm>
          <a:off x="0" y="2978961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75FE61-B3B7-4D61-AE78-C4A4D9272BB7}">
      <dsp:nvSpPr>
        <dsp:cNvPr id="0" name=""/>
        <dsp:cNvSpPr/>
      </dsp:nvSpPr>
      <dsp:spPr>
        <a:xfrm>
          <a:off x="240152" y="3157587"/>
          <a:ext cx="436641" cy="4366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346FE-2584-4A72-ADCF-F50369F1D2D1}">
      <dsp:nvSpPr>
        <dsp:cNvPr id="0" name=""/>
        <dsp:cNvSpPr/>
      </dsp:nvSpPr>
      <dsp:spPr>
        <a:xfrm>
          <a:off x="916946" y="2978961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Enhancing cultural pursuits</a:t>
          </a:r>
        </a:p>
      </dsp:txBody>
      <dsp:txXfrm>
        <a:off x="916946" y="2978961"/>
        <a:ext cx="5491791" cy="793892"/>
      </dsp:txXfrm>
    </dsp:sp>
    <dsp:sp modelId="{B3D4B6A9-7BFA-4D21-B900-B90A520DE602}">
      <dsp:nvSpPr>
        <dsp:cNvPr id="0" name=""/>
        <dsp:cNvSpPr/>
      </dsp:nvSpPr>
      <dsp:spPr>
        <a:xfrm>
          <a:off x="0" y="3971327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E27D6-D2C4-42E1-8913-7F389C30580B}">
      <dsp:nvSpPr>
        <dsp:cNvPr id="0" name=""/>
        <dsp:cNvSpPr/>
      </dsp:nvSpPr>
      <dsp:spPr>
        <a:xfrm>
          <a:off x="240152" y="4149953"/>
          <a:ext cx="436641" cy="4366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D3DE6-A575-416F-AB0E-60BD158131B2}">
      <dsp:nvSpPr>
        <dsp:cNvPr id="0" name=""/>
        <dsp:cNvSpPr/>
      </dsp:nvSpPr>
      <dsp:spPr>
        <a:xfrm>
          <a:off x="916946" y="3971327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Accessing education</a:t>
          </a:r>
        </a:p>
      </dsp:txBody>
      <dsp:txXfrm>
        <a:off x="916946" y="3971327"/>
        <a:ext cx="5491791" cy="793892"/>
      </dsp:txXfrm>
    </dsp:sp>
    <dsp:sp modelId="{EA84F306-5B5B-457B-A9D7-6CED80651B4C}">
      <dsp:nvSpPr>
        <dsp:cNvPr id="0" name=""/>
        <dsp:cNvSpPr/>
      </dsp:nvSpPr>
      <dsp:spPr>
        <a:xfrm>
          <a:off x="0" y="496369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621EC6-DB1B-407B-8403-3008B30BCA76}">
      <dsp:nvSpPr>
        <dsp:cNvPr id="0" name=""/>
        <dsp:cNvSpPr/>
      </dsp:nvSpPr>
      <dsp:spPr>
        <a:xfrm>
          <a:off x="240152" y="5142319"/>
          <a:ext cx="436641" cy="4366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9E6BDC-B9EC-4466-B957-87D78B05F79C}">
      <dsp:nvSpPr>
        <dsp:cNvPr id="0" name=""/>
        <dsp:cNvSpPr/>
      </dsp:nvSpPr>
      <dsp:spPr>
        <a:xfrm>
          <a:off x="916946" y="496369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Boosting local economy</a:t>
          </a:r>
        </a:p>
      </dsp:txBody>
      <dsp:txXfrm>
        <a:off x="916946" y="4963693"/>
        <a:ext cx="5491791" cy="79389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CF622-6B19-4CF3-AF10-25F49AAEAA8F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9D03C-6748-4504-8601-E85AEC0A7843}">
      <dsp:nvSpPr>
        <dsp:cNvPr id="0" name=""/>
        <dsp:cNvSpPr/>
      </dsp:nvSpPr>
      <dsp:spPr>
        <a:xfrm>
          <a:off x="0" y="2812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baseline="0"/>
            <a:t>To help those who are in need of services</a:t>
          </a:r>
          <a:endParaRPr lang="en-US" sz="3800" kern="1200"/>
        </a:p>
      </dsp:txBody>
      <dsp:txXfrm>
        <a:off x="0" y="2812"/>
        <a:ext cx="6408738" cy="1917941"/>
      </dsp:txXfrm>
    </dsp:sp>
    <dsp:sp modelId="{A1743355-89AB-4EF8-A9E2-CBB3D156483E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747150"/>
            <a:satOff val="-5239"/>
            <a:lumOff val="783"/>
            <a:alphaOff val="0"/>
          </a:schemeClr>
        </a:solidFill>
        <a:ln w="12700" cap="flat" cmpd="sng" algn="ctr">
          <a:solidFill>
            <a:schemeClr val="accent2">
              <a:hueOff val="747150"/>
              <a:satOff val="-5239"/>
              <a:lumOff val="7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51593-1BFB-46B4-89EE-A8D4D37935EC}">
      <dsp:nvSpPr>
        <dsp:cNvPr id="0" name=""/>
        <dsp:cNvSpPr/>
      </dsp:nvSpPr>
      <dsp:spPr>
        <a:xfrm>
          <a:off x="0" y="1920754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baseline="0"/>
            <a:t>Giving education around health issues to those who struggle to access services</a:t>
          </a:r>
          <a:endParaRPr lang="en-US" sz="3800" kern="1200"/>
        </a:p>
      </dsp:txBody>
      <dsp:txXfrm>
        <a:off x="0" y="1920754"/>
        <a:ext cx="6408738" cy="1917941"/>
      </dsp:txXfrm>
    </dsp:sp>
    <dsp:sp modelId="{DE0C48BD-F937-457A-ACE5-646DA84BE27D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accent2">
              <a:hueOff val="1494300"/>
              <a:satOff val="-10477"/>
              <a:lumOff val="15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4253C-8CBC-441C-8D3F-BFD42B000014}">
      <dsp:nvSpPr>
        <dsp:cNvPr id="0" name=""/>
        <dsp:cNvSpPr/>
      </dsp:nvSpPr>
      <dsp:spPr>
        <a:xfrm>
          <a:off x="0" y="3838695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baseline="0"/>
            <a:t>Improving the health, education and prospects of those most in need.</a:t>
          </a:r>
          <a:endParaRPr lang="en-US" sz="3800" kern="1200"/>
        </a:p>
      </dsp:txBody>
      <dsp:txXfrm>
        <a:off x="0" y="3838695"/>
        <a:ext cx="6408738" cy="191794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D11358-33F2-4937-BAFC-5C6F62F3B727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E04B32-4B51-4B70-B6BC-E13BDAF7A215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07E46-3C90-4E3D-B207-91C838DC0FF0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We are constantly in contact with one another, through a variety of apps.</a:t>
          </a:r>
          <a:endParaRPr lang="en-US" sz="2300" kern="1200"/>
        </a:p>
      </dsp:txBody>
      <dsp:txXfrm>
        <a:off x="1900154" y="703"/>
        <a:ext cx="4508583" cy="1645155"/>
      </dsp:txXfrm>
    </dsp:sp>
    <dsp:sp modelId="{4D5E18F2-03EC-497A-A73E-6D02D720D704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0EEC3C-FAB0-4EA5-BD48-00768DCD1C9D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FB7E1-977E-434C-8B9F-01BD52743C34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Consider the use of the NHS' COVID-19 app, a health promotion and monitoring application.</a:t>
          </a:r>
          <a:endParaRPr lang="en-US" sz="2300" kern="1200"/>
        </a:p>
      </dsp:txBody>
      <dsp:txXfrm>
        <a:off x="1900154" y="2057147"/>
        <a:ext cx="4508583" cy="1645155"/>
      </dsp:txXfrm>
    </dsp:sp>
    <dsp:sp modelId="{03BB6B4E-5089-4B91-B13B-BB76C472E3D4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73782D-BA18-48D3-B1B3-F1F7AD6E8808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2B63A-E377-4D65-99A3-9A3B6ABE2328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How could technology help us educate the community?</a:t>
          </a:r>
          <a:endParaRPr lang="en-US" sz="2300" kern="1200"/>
        </a:p>
      </dsp:txBody>
      <dsp:txXfrm>
        <a:off x="1900154" y="4113591"/>
        <a:ext cx="4508583" cy="164515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CC9C6-94B2-4A2D-AFED-1411681C4C17}">
      <dsp:nvSpPr>
        <dsp:cNvPr id="0" name=""/>
        <dsp:cNvSpPr/>
      </dsp:nvSpPr>
      <dsp:spPr>
        <a:xfrm>
          <a:off x="0" y="503184"/>
          <a:ext cx="6408738" cy="23376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By using social media and interconnectivity through apps, engaging and reaching marginalised groups and communities becomes easier and more effective. </a:t>
          </a:r>
        </a:p>
      </dsp:txBody>
      <dsp:txXfrm>
        <a:off x="114115" y="617299"/>
        <a:ext cx="6180508" cy="2109430"/>
      </dsp:txXfrm>
    </dsp:sp>
    <dsp:sp modelId="{5B9081BB-78B7-4A55-84DE-3033FB863303}">
      <dsp:nvSpPr>
        <dsp:cNvPr id="0" name=""/>
        <dsp:cNvSpPr/>
      </dsp:nvSpPr>
      <dsp:spPr>
        <a:xfrm>
          <a:off x="0" y="2918605"/>
          <a:ext cx="6408738" cy="2337660"/>
        </a:xfrm>
        <a:prstGeom prst="roundRect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Consider TikTok for a moment.</a:t>
          </a:r>
        </a:p>
      </dsp:txBody>
      <dsp:txXfrm>
        <a:off x="114115" y="3032720"/>
        <a:ext cx="6180508" cy="210943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E614FA-62EB-482D-82BA-0CC2FB404B43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59D34-96BB-4AC5-86B8-0C2A3465AADD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B8E62-61F4-4336-B138-8632218B65DA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Grab your phones and get searching! </a:t>
          </a:r>
          <a:endParaRPr lang="en-US" sz="2400" kern="1200"/>
        </a:p>
      </dsp:txBody>
      <dsp:txXfrm>
        <a:off x="1900154" y="703"/>
        <a:ext cx="4508583" cy="1645155"/>
      </dsp:txXfrm>
    </dsp:sp>
    <dsp:sp modelId="{EC6F94E0-FE80-44C2-9C3C-F02F35DF9BA5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5A290F-532B-4806-A4FD-2567D327AE89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43E5C-C56C-4385-888B-DA4D18ABDB5A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Find a social media health campaign on Facebook, Instagram, Twitter or TikTok. </a:t>
          </a:r>
          <a:endParaRPr lang="en-US" sz="2400" kern="1200"/>
        </a:p>
      </dsp:txBody>
      <dsp:txXfrm>
        <a:off x="1900154" y="2057147"/>
        <a:ext cx="4508583" cy="1645155"/>
      </dsp:txXfrm>
    </dsp:sp>
    <dsp:sp modelId="{2C9CB054-05A3-43C8-A6B0-BBA606C2B579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838748-A49E-48CC-B749-AEC2785059D9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F72A4-7F86-4AD0-B540-D39669A2F1CB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See how many you can find in 20 minutes!</a:t>
          </a:r>
          <a:endParaRPr lang="en-US" sz="2400" kern="1200"/>
        </a:p>
      </dsp:txBody>
      <dsp:txXfrm>
        <a:off x="1900154" y="4113591"/>
        <a:ext cx="4508583" cy="164515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39356-CEB7-4738-A3C6-56283F076308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29FB8-38FC-443C-A522-4AAFCE81F17F}">
      <dsp:nvSpPr>
        <dsp:cNvPr id="0" name=""/>
        <dsp:cNvSpPr/>
      </dsp:nvSpPr>
      <dsp:spPr>
        <a:xfrm>
          <a:off x="0" y="2812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baseline="0"/>
            <a:t>#Loveyourcervix</a:t>
          </a:r>
          <a:endParaRPr lang="en-US" sz="4400" kern="1200"/>
        </a:p>
      </dsp:txBody>
      <dsp:txXfrm>
        <a:off x="0" y="2812"/>
        <a:ext cx="6408738" cy="958970"/>
      </dsp:txXfrm>
    </dsp:sp>
    <dsp:sp modelId="{3652167C-7368-4D20-9D3D-331835296598}">
      <dsp:nvSpPr>
        <dsp:cNvPr id="0" name=""/>
        <dsp:cNvSpPr/>
      </dsp:nvSpPr>
      <dsp:spPr>
        <a:xfrm>
          <a:off x="0" y="961783"/>
          <a:ext cx="6408738" cy="0"/>
        </a:xfrm>
        <a:prstGeom prst="line">
          <a:avLst/>
        </a:prstGeom>
        <a:solidFill>
          <a:schemeClr val="accent2">
            <a:hueOff val="298860"/>
            <a:satOff val="-2095"/>
            <a:lumOff val="313"/>
            <a:alphaOff val="0"/>
          </a:schemeClr>
        </a:solidFill>
        <a:ln w="12700" cap="flat" cmpd="sng" algn="ctr">
          <a:solidFill>
            <a:schemeClr val="accent2">
              <a:hueOff val="298860"/>
              <a:satOff val="-2095"/>
              <a:lumOff val="3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3F826-1C00-4470-BADA-1CFC1E0170D2}">
      <dsp:nvSpPr>
        <dsp:cNvPr id="0" name=""/>
        <dsp:cNvSpPr/>
      </dsp:nvSpPr>
      <dsp:spPr>
        <a:xfrm>
          <a:off x="0" y="961783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baseline="0"/>
            <a:t>#Hereforyou</a:t>
          </a:r>
          <a:endParaRPr lang="en-US" sz="4400" kern="1200"/>
        </a:p>
      </dsp:txBody>
      <dsp:txXfrm>
        <a:off x="0" y="961783"/>
        <a:ext cx="6408738" cy="958970"/>
      </dsp:txXfrm>
    </dsp:sp>
    <dsp:sp modelId="{BA778D99-A193-4D64-94C3-56EA7811E290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597720"/>
            <a:satOff val="-4191"/>
            <a:lumOff val="626"/>
            <a:alphaOff val="0"/>
          </a:schemeClr>
        </a:solidFill>
        <a:ln w="12700" cap="flat" cmpd="sng" algn="ctr">
          <a:solidFill>
            <a:schemeClr val="accent2">
              <a:hueOff val="597720"/>
              <a:satOff val="-4191"/>
              <a:lumOff val="6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4DDD7-D36A-45D8-8FD2-F2D28710BCB7}">
      <dsp:nvSpPr>
        <dsp:cNvPr id="0" name=""/>
        <dsp:cNvSpPr/>
      </dsp:nvSpPr>
      <dsp:spPr>
        <a:xfrm>
          <a:off x="0" y="1920754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baseline="0"/>
            <a:t>#BeKind</a:t>
          </a:r>
          <a:endParaRPr lang="en-US" sz="4400" kern="1200"/>
        </a:p>
      </dsp:txBody>
      <dsp:txXfrm>
        <a:off x="0" y="1920754"/>
        <a:ext cx="6408738" cy="958970"/>
      </dsp:txXfrm>
    </dsp:sp>
    <dsp:sp modelId="{6395DA68-476A-43B8-88E0-B0E4E9849A80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896580"/>
            <a:satOff val="-6286"/>
            <a:lumOff val="940"/>
            <a:alphaOff val="0"/>
          </a:schemeClr>
        </a:solidFill>
        <a:ln w="12700" cap="flat" cmpd="sng" algn="ctr">
          <a:solidFill>
            <a:schemeClr val="accent2">
              <a:hueOff val="896580"/>
              <a:satOff val="-6286"/>
              <a:lumOff val="9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CF0E2E-88DB-459F-ABC3-0C11C0511F08}">
      <dsp:nvSpPr>
        <dsp:cNvPr id="0" name=""/>
        <dsp:cNvSpPr/>
      </dsp:nvSpPr>
      <dsp:spPr>
        <a:xfrm>
          <a:off x="0" y="287972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baseline="0"/>
            <a:t>Ice Bucket Challenge</a:t>
          </a:r>
          <a:endParaRPr lang="en-US" sz="4400" kern="1200"/>
        </a:p>
      </dsp:txBody>
      <dsp:txXfrm>
        <a:off x="0" y="2879725"/>
        <a:ext cx="6408738" cy="958970"/>
      </dsp:txXfrm>
    </dsp:sp>
    <dsp:sp modelId="{6A10645A-9BB9-4A18-8BEF-49FC3DB8C313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1195440"/>
            <a:satOff val="-8382"/>
            <a:lumOff val="1253"/>
            <a:alphaOff val="0"/>
          </a:schemeClr>
        </a:solidFill>
        <a:ln w="12700" cap="flat" cmpd="sng" algn="ctr">
          <a:solidFill>
            <a:schemeClr val="accent2">
              <a:hueOff val="1195440"/>
              <a:satOff val="-8382"/>
              <a:lumOff val="12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2B738D-BFB4-4049-8370-9C340DF41C22}">
      <dsp:nvSpPr>
        <dsp:cNvPr id="0" name=""/>
        <dsp:cNvSpPr/>
      </dsp:nvSpPr>
      <dsp:spPr>
        <a:xfrm>
          <a:off x="0" y="383869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baseline="0"/>
            <a:t>Movember</a:t>
          </a:r>
          <a:endParaRPr lang="en-US" sz="4400" kern="1200"/>
        </a:p>
      </dsp:txBody>
      <dsp:txXfrm>
        <a:off x="0" y="3838695"/>
        <a:ext cx="6408738" cy="958970"/>
      </dsp:txXfrm>
    </dsp:sp>
    <dsp:sp modelId="{9A36239B-38E9-4C07-B48E-B85EA636B604}">
      <dsp:nvSpPr>
        <dsp:cNvPr id="0" name=""/>
        <dsp:cNvSpPr/>
      </dsp:nvSpPr>
      <dsp:spPr>
        <a:xfrm>
          <a:off x="0" y="4797666"/>
          <a:ext cx="6408738" cy="0"/>
        </a:xfrm>
        <a:prstGeom prst="line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accent2">
              <a:hueOff val="1494300"/>
              <a:satOff val="-10477"/>
              <a:lumOff val="15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10404-871F-4668-BA94-E9975B734A99}">
      <dsp:nvSpPr>
        <dsp:cNvPr id="0" name=""/>
        <dsp:cNvSpPr/>
      </dsp:nvSpPr>
      <dsp:spPr>
        <a:xfrm>
          <a:off x="0" y="4797666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baseline="0"/>
            <a:t>Mens Minds Matter</a:t>
          </a:r>
          <a:endParaRPr lang="en-US" sz="4400" kern="1200"/>
        </a:p>
      </dsp:txBody>
      <dsp:txXfrm>
        <a:off x="0" y="4797666"/>
        <a:ext cx="6408738" cy="95897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732F17-7160-4D6B-ABEF-4624820499C7}">
      <dsp:nvSpPr>
        <dsp:cNvPr id="0" name=""/>
        <dsp:cNvSpPr/>
      </dsp:nvSpPr>
      <dsp:spPr>
        <a:xfrm>
          <a:off x="0" y="14124"/>
          <a:ext cx="6408738" cy="280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The process of community development aims to empower communities.</a:t>
          </a:r>
          <a:endParaRPr lang="en-US" sz="4000" kern="1200"/>
        </a:p>
      </dsp:txBody>
      <dsp:txXfrm>
        <a:off x="137075" y="151199"/>
        <a:ext cx="6134588" cy="2533850"/>
      </dsp:txXfrm>
    </dsp:sp>
    <dsp:sp modelId="{1408D3FD-34A6-4992-91F7-F59615330B80}">
      <dsp:nvSpPr>
        <dsp:cNvPr id="0" name=""/>
        <dsp:cNvSpPr/>
      </dsp:nvSpPr>
      <dsp:spPr>
        <a:xfrm>
          <a:off x="0" y="2937324"/>
          <a:ext cx="6408738" cy="2808000"/>
        </a:xfrm>
        <a:prstGeom prst="roundRect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What could this mean?</a:t>
          </a:r>
          <a:endParaRPr lang="en-US" sz="4000" kern="1200"/>
        </a:p>
      </dsp:txBody>
      <dsp:txXfrm>
        <a:off x="137075" y="3074399"/>
        <a:ext cx="6134588" cy="253385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C7E428-1DF3-441F-AEDB-7333C891401C}">
      <dsp:nvSpPr>
        <dsp:cNvPr id="0" name=""/>
        <dsp:cNvSpPr/>
      </dsp:nvSpPr>
      <dsp:spPr>
        <a:xfrm>
          <a:off x="0" y="0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8DEF1-2D60-4581-8D12-71DB306C7DAC}">
      <dsp:nvSpPr>
        <dsp:cNvPr id="0" name=""/>
        <dsp:cNvSpPr/>
      </dsp:nvSpPr>
      <dsp:spPr>
        <a:xfrm>
          <a:off x="0" y="0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Empowering a community means to give back control to the community itself.</a:t>
          </a:r>
          <a:endParaRPr lang="en-US" sz="2200" kern="1200"/>
        </a:p>
      </dsp:txBody>
      <dsp:txXfrm>
        <a:off x="0" y="0"/>
        <a:ext cx="6408738" cy="1439862"/>
      </dsp:txXfrm>
    </dsp:sp>
    <dsp:sp modelId="{0675AB9D-58F7-4AD8-A5EB-3A68AD6D75BD}">
      <dsp:nvSpPr>
        <dsp:cNvPr id="0" name=""/>
        <dsp:cNvSpPr/>
      </dsp:nvSpPr>
      <dsp:spPr>
        <a:xfrm>
          <a:off x="0" y="1439862"/>
          <a:ext cx="6408738" cy="0"/>
        </a:xfrm>
        <a:prstGeom prst="line">
          <a:avLst/>
        </a:prstGeom>
        <a:solidFill>
          <a:schemeClr val="accent2">
            <a:hueOff val="498100"/>
            <a:satOff val="-3492"/>
            <a:lumOff val="522"/>
            <a:alphaOff val="0"/>
          </a:schemeClr>
        </a:solidFill>
        <a:ln w="12700" cap="flat" cmpd="sng" algn="ctr">
          <a:solidFill>
            <a:schemeClr val="accent2">
              <a:hueOff val="498100"/>
              <a:satOff val="-3492"/>
              <a:lumOff val="5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D29F0-7F26-4E10-9810-4F6B84C32818}">
      <dsp:nvSpPr>
        <dsp:cNvPr id="0" name=""/>
        <dsp:cNvSpPr/>
      </dsp:nvSpPr>
      <dsp:spPr>
        <a:xfrm>
          <a:off x="0" y="1439862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To give a group greater levels of control over their own lives.</a:t>
          </a:r>
          <a:endParaRPr lang="en-US" sz="2200" kern="1200"/>
        </a:p>
      </dsp:txBody>
      <dsp:txXfrm>
        <a:off x="0" y="1439862"/>
        <a:ext cx="6408738" cy="1439862"/>
      </dsp:txXfrm>
    </dsp:sp>
    <dsp:sp modelId="{881526A5-2513-4D82-A322-43E919BAEBC1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996200"/>
            <a:satOff val="-6985"/>
            <a:lumOff val="1044"/>
            <a:alphaOff val="0"/>
          </a:schemeClr>
        </a:solidFill>
        <a:ln w="12700" cap="flat" cmpd="sng" algn="ctr">
          <a:solidFill>
            <a:schemeClr val="accent2">
              <a:hueOff val="996200"/>
              <a:satOff val="-6985"/>
              <a:lumOff val="10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3E72C-FD3E-4216-BA79-C65740707346}">
      <dsp:nvSpPr>
        <dsp:cNvPr id="0" name=""/>
        <dsp:cNvSpPr/>
      </dsp:nvSpPr>
      <dsp:spPr>
        <a:xfrm>
          <a:off x="0" y="2879724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Empowerment is the process by which this control is given and acquired.</a:t>
          </a:r>
          <a:endParaRPr lang="en-US" sz="2200" kern="1200"/>
        </a:p>
      </dsp:txBody>
      <dsp:txXfrm>
        <a:off x="0" y="2879724"/>
        <a:ext cx="6408738" cy="1439862"/>
      </dsp:txXfrm>
    </dsp:sp>
    <dsp:sp modelId="{0DFFE3FD-37BC-4D78-B234-735EF8A7D3E6}">
      <dsp:nvSpPr>
        <dsp:cNvPr id="0" name=""/>
        <dsp:cNvSpPr/>
      </dsp:nvSpPr>
      <dsp:spPr>
        <a:xfrm>
          <a:off x="0" y="4319587"/>
          <a:ext cx="6408738" cy="0"/>
        </a:xfrm>
        <a:prstGeom prst="line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accent2">
              <a:hueOff val="1494300"/>
              <a:satOff val="-10477"/>
              <a:lumOff val="15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0CD41-4BFB-4F9A-A068-F6BA211DC71F}">
      <dsp:nvSpPr>
        <dsp:cNvPr id="0" name=""/>
        <dsp:cNvSpPr/>
      </dsp:nvSpPr>
      <dsp:spPr>
        <a:xfrm>
          <a:off x="0" y="4319587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It is the process by which they increase their assets and attributes and build capacities to gain access, partners, networks and/or a voice, in order to gain control</a:t>
          </a:r>
          <a:endParaRPr lang="en-US" sz="2200" kern="1200"/>
        </a:p>
      </dsp:txBody>
      <dsp:txXfrm>
        <a:off x="0" y="4319587"/>
        <a:ext cx="6408738" cy="143986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46DEF-73B8-45D5-B3A1-A9F1F3E7CB4D}">
      <dsp:nvSpPr>
        <dsp:cNvPr id="0" name=""/>
        <dsp:cNvSpPr/>
      </dsp:nvSpPr>
      <dsp:spPr>
        <a:xfrm>
          <a:off x="0" y="239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8B992-B052-44F1-9883-D557842F78A8}">
      <dsp:nvSpPr>
        <dsp:cNvPr id="0" name=""/>
        <dsp:cNvSpPr/>
      </dsp:nvSpPr>
      <dsp:spPr>
        <a:xfrm>
          <a:off x="366481" y="274979"/>
          <a:ext cx="666330" cy="6663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3299C3-6638-4DFF-A9DC-54D71CDAA64C}">
      <dsp:nvSpPr>
        <dsp:cNvPr id="0" name=""/>
        <dsp:cNvSpPr/>
      </dsp:nvSpPr>
      <dsp:spPr>
        <a:xfrm>
          <a:off x="1399293" y="239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 dirty="0"/>
            <a:t>Community empowerment, therefore, is more than the involvement, participation or engagement of communities.</a:t>
          </a:r>
          <a:r>
            <a:rPr lang="en-US" sz="1500" kern="1200" baseline="0" dirty="0">
              <a:latin typeface="Bell MT"/>
            </a:rPr>
            <a:t> </a:t>
          </a:r>
          <a:endParaRPr lang="en-US" sz="1500" kern="1200" dirty="0"/>
        </a:p>
      </dsp:txBody>
      <dsp:txXfrm>
        <a:off x="1399293" y="2390"/>
        <a:ext cx="5009444" cy="1211509"/>
      </dsp:txXfrm>
    </dsp:sp>
    <dsp:sp modelId="{19AC47E8-DCA5-4BF8-95D6-9F3A703F84A8}">
      <dsp:nvSpPr>
        <dsp:cNvPr id="0" name=""/>
        <dsp:cNvSpPr/>
      </dsp:nvSpPr>
      <dsp:spPr>
        <a:xfrm>
          <a:off x="0" y="1516777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792889-5F35-44AB-A666-7687AEFC8EB2}">
      <dsp:nvSpPr>
        <dsp:cNvPr id="0" name=""/>
        <dsp:cNvSpPr/>
      </dsp:nvSpPr>
      <dsp:spPr>
        <a:xfrm>
          <a:off x="366481" y="1789366"/>
          <a:ext cx="666330" cy="6663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F638D-90DA-48A7-AB0F-2B0D92AB0E87}">
      <dsp:nvSpPr>
        <dsp:cNvPr id="0" name=""/>
        <dsp:cNvSpPr/>
      </dsp:nvSpPr>
      <dsp:spPr>
        <a:xfrm>
          <a:off x="1399293" y="1516777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 dirty="0"/>
            <a:t>It implies community ownership and action that explicitly aims at social and political change. </a:t>
          </a:r>
          <a:endParaRPr lang="en-US" sz="1500" kern="1200" dirty="0"/>
        </a:p>
      </dsp:txBody>
      <dsp:txXfrm>
        <a:off x="1399293" y="1516777"/>
        <a:ext cx="5009444" cy="1211509"/>
      </dsp:txXfrm>
    </dsp:sp>
    <dsp:sp modelId="{F9AB82C1-ACBE-4CC0-9160-0B3C2FB78149}">
      <dsp:nvSpPr>
        <dsp:cNvPr id="0" name=""/>
        <dsp:cNvSpPr/>
      </dsp:nvSpPr>
      <dsp:spPr>
        <a:xfrm>
          <a:off x="0" y="3031163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7E21B1-0463-4ED4-B761-FE797BA9199A}">
      <dsp:nvSpPr>
        <dsp:cNvPr id="0" name=""/>
        <dsp:cNvSpPr/>
      </dsp:nvSpPr>
      <dsp:spPr>
        <a:xfrm>
          <a:off x="366481" y="3303753"/>
          <a:ext cx="666330" cy="6663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D875C-FF6E-4BD9-94B4-8868EAF21094}">
      <dsp:nvSpPr>
        <dsp:cNvPr id="0" name=""/>
        <dsp:cNvSpPr/>
      </dsp:nvSpPr>
      <dsp:spPr>
        <a:xfrm>
          <a:off x="1399293" y="3031163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 dirty="0"/>
            <a:t>Community empowerment is a process of re-negotiating power in order to gain more control. </a:t>
          </a:r>
          <a:endParaRPr lang="en-US" sz="1500" kern="1200" dirty="0"/>
        </a:p>
      </dsp:txBody>
      <dsp:txXfrm>
        <a:off x="1399293" y="3031163"/>
        <a:ext cx="5009444" cy="1211509"/>
      </dsp:txXfrm>
    </dsp:sp>
    <dsp:sp modelId="{489213FA-97F1-4F70-9554-E707FB732EA6}">
      <dsp:nvSpPr>
        <dsp:cNvPr id="0" name=""/>
        <dsp:cNvSpPr/>
      </dsp:nvSpPr>
      <dsp:spPr>
        <a:xfrm>
          <a:off x="0" y="454555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B77B0E-3FAC-476A-BC18-5C7BCA9ABBDF}">
      <dsp:nvSpPr>
        <dsp:cNvPr id="0" name=""/>
        <dsp:cNvSpPr/>
      </dsp:nvSpPr>
      <dsp:spPr>
        <a:xfrm>
          <a:off x="366481" y="4818139"/>
          <a:ext cx="666330" cy="6663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1B6D0-7704-46DD-9576-84A1358256BE}">
      <dsp:nvSpPr>
        <dsp:cNvPr id="0" name=""/>
        <dsp:cNvSpPr/>
      </dsp:nvSpPr>
      <dsp:spPr>
        <a:xfrm>
          <a:off x="1399293" y="454555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 dirty="0"/>
            <a:t>It recognizes that if some people are going to be empowered, then others will be sharing their existing power and giving some of it up (Baum, 2008).</a:t>
          </a:r>
          <a:endParaRPr lang="en-US" sz="1500" kern="1200" dirty="0"/>
        </a:p>
      </dsp:txBody>
      <dsp:txXfrm>
        <a:off x="1399293" y="4545550"/>
        <a:ext cx="5009444" cy="121150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473EDF-B984-4CF2-BA43-60EFA83D40ED}">
      <dsp:nvSpPr>
        <dsp:cNvPr id="0" name=""/>
        <dsp:cNvSpPr/>
      </dsp:nvSpPr>
      <dsp:spPr>
        <a:xfrm>
          <a:off x="0" y="0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8310C-CA52-4ED6-BD36-9545A2B2AC7C}">
      <dsp:nvSpPr>
        <dsp:cNvPr id="0" name=""/>
        <dsp:cNvSpPr/>
      </dsp:nvSpPr>
      <dsp:spPr>
        <a:xfrm>
          <a:off x="0" y="0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This process requires involvement from the community itself, and begins similarly to the development of the community.</a:t>
          </a:r>
          <a:endParaRPr lang="en-US" sz="2600" kern="1200"/>
        </a:p>
      </dsp:txBody>
      <dsp:txXfrm>
        <a:off x="0" y="0"/>
        <a:ext cx="6408738" cy="1439862"/>
      </dsp:txXfrm>
    </dsp:sp>
    <dsp:sp modelId="{C8E371D2-A01A-4F03-902F-9CB82A6BE400}">
      <dsp:nvSpPr>
        <dsp:cNvPr id="0" name=""/>
        <dsp:cNvSpPr/>
      </dsp:nvSpPr>
      <dsp:spPr>
        <a:xfrm>
          <a:off x="0" y="1439862"/>
          <a:ext cx="6408738" cy="0"/>
        </a:xfrm>
        <a:prstGeom prst="line">
          <a:avLst/>
        </a:prstGeom>
        <a:solidFill>
          <a:schemeClr val="accent2">
            <a:hueOff val="498100"/>
            <a:satOff val="-3492"/>
            <a:lumOff val="522"/>
            <a:alphaOff val="0"/>
          </a:schemeClr>
        </a:solidFill>
        <a:ln w="12700" cap="flat" cmpd="sng" algn="ctr">
          <a:solidFill>
            <a:schemeClr val="accent2">
              <a:hueOff val="498100"/>
              <a:satOff val="-3492"/>
              <a:lumOff val="5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6CAF7-BF46-4395-922F-FDC6A774C4A4}">
      <dsp:nvSpPr>
        <dsp:cNvPr id="0" name=""/>
        <dsp:cNvSpPr/>
      </dsp:nvSpPr>
      <dsp:spPr>
        <a:xfrm>
          <a:off x="0" y="1439862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It demands an identification of needs and acceptance that there are needs to be met.</a:t>
          </a:r>
          <a:endParaRPr lang="en-US" sz="2600" kern="1200"/>
        </a:p>
      </dsp:txBody>
      <dsp:txXfrm>
        <a:off x="0" y="1439862"/>
        <a:ext cx="6408738" cy="1439862"/>
      </dsp:txXfrm>
    </dsp:sp>
    <dsp:sp modelId="{664AF3FE-4150-444A-8689-FFDE90867370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996200"/>
            <a:satOff val="-6985"/>
            <a:lumOff val="1044"/>
            <a:alphaOff val="0"/>
          </a:schemeClr>
        </a:solidFill>
        <a:ln w="12700" cap="flat" cmpd="sng" algn="ctr">
          <a:solidFill>
            <a:schemeClr val="accent2">
              <a:hueOff val="996200"/>
              <a:satOff val="-6985"/>
              <a:lumOff val="10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A9EC0-89CA-49A4-AD94-2C18F5E8D038}">
      <dsp:nvSpPr>
        <dsp:cNvPr id="0" name=""/>
        <dsp:cNvSpPr/>
      </dsp:nvSpPr>
      <dsp:spPr>
        <a:xfrm>
          <a:off x="0" y="2879724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There can be barriers!</a:t>
          </a:r>
          <a:endParaRPr lang="en-US" sz="2600" kern="1200"/>
        </a:p>
      </dsp:txBody>
      <dsp:txXfrm>
        <a:off x="0" y="2879724"/>
        <a:ext cx="6408738" cy="1439862"/>
      </dsp:txXfrm>
    </dsp:sp>
    <dsp:sp modelId="{B62748AE-BA0F-411C-B8B1-1C2DAE1E7903}">
      <dsp:nvSpPr>
        <dsp:cNvPr id="0" name=""/>
        <dsp:cNvSpPr/>
      </dsp:nvSpPr>
      <dsp:spPr>
        <a:xfrm>
          <a:off x="0" y="4319587"/>
          <a:ext cx="6408738" cy="0"/>
        </a:xfrm>
        <a:prstGeom prst="line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accent2">
              <a:hueOff val="1494300"/>
              <a:satOff val="-10477"/>
              <a:lumOff val="15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ECE218-AB6B-453E-841B-C87E612582EF}">
      <dsp:nvSpPr>
        <dsp:cNvPr id="0" name=""/>
        <dsp:cNvSpPr/>
      </dsp:nvSpPr>
      <dsp:spPr>
        <a:xfrm>
          <a:off x="0" y="4319587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What could prevent a community being empowered?</a:t>
          </a:r>
          <a:endParaRPr lang="en-US" sz="2600" kern="1200"/>
        </a:p>
      </dsp:txBody>
      <dsp:txXfrm>
        <a:off x="0" y="4319587"/>
        <a:ext cx="6408738" cy="143986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8E5E97-7728-4AFD-8831-BBC0190D147B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12B4A-E873-4796-9028-7B1390801F83}">
      <dsp:nvSpPr>
        <dsp:cNvPr id="0" name=""/>
        <dsp:cNvSpPr/>
      </dsp:nvSpPr>
      <dsp:spPr>
        <a:xfrm>
          <a:off x="0" y="2812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Community engagement practice</a:t>
          </a:r>
        </a:p>
      </dsp:txBody>
      <dsp:txXfrm>
        <a:off x="0" y="2812"/>
        <a:ext cx="6408738" cy="958970"/>
      </dsp:txXfrm>
    </dsp:sp>
    <dsp:sp modelId="{E9912A2E-8D22-47F5-92FC-E8BCB1237F7E}">
      <dsp:nvSpPr>
        <dsp:cNvPr id="0" name=""/>
        <dsp:cNvSpPr/>
      </dsp:nvSpPr>
      <dsp:spPr>
        <a:xfrm>
          <a:off x="0" y="961783"/>
          <a:ext cx="6408738" cy="0"/>
        </a:xfrm>
        <a:prstGeom prst="line">
          <a:avLst/>
        </a:prstGeom>
        <a:solidFill>
          <a:schemeClr val="accent2">
            <a:hueOff val="298860"/>
            <a:satOff val="-2095"/>
            <a:lumOff val="313"/>
            <a:alphaOff val="0"/>
          </a:schemeClr>
        </a:solidFill>
        <a:ln w="12700" cap="flat" cmpd="sng" algn="ctr">
          <a:solidFill>
            <a:schemeClr val="accent2">
              <a:hueOff val="298860"/>
              <a:satOff val="-2095"/>
              <a:lumOff val="3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69710A-D9F7-4EC4-BCB4-466146ED9352}">
      <dsp:nvSpPr>
        <dsp:cNvPr id="0" name=""/>
        <dsp:cNvSpPr/>
      </dsp:nvSpPr>
      <dsp:spPr>
        <a:xfrm>
          <a:off x="0" y="961783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Professional culture</a:t>
          </a:r>
        </a:p>
      </dsp:txBody>
      <dsp:txXfrm>
        <a:off x="0" y="961783"/>
        <a:ext cx="6408738" cy="958970"/>
      </dsp:txXfrm>
    </dsp:sp>
    <dsp:sp modelId="{CE33C7A4-AF59-466E-9868-5E75FCFD1074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597720"/>
            <a:satOff val="-4191"/>
            <a:lumOff val="626"/>
            <a:alphaOff val="0"/>
          </a:schemeClr>
        </a:solidFill>
        <a:ln w="12700" cap="flat" cmpd="sng" algn="ctr">
          <a:solidFill>
            <a:schemeClr val="accent2">
              <a:hueOff val="597720"/>
              <a:satOff val="-4191"/>
              <a:lumOff val="6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010A72-AC7B-4CF0-A4D0-2FD4D522F8D2}">
      <dsp:nvSpPr>
        <dsp:cNvPr id="0" name=""/>
        <dsp:cNvSpPr/>
      </dsp:nvSpPr>
      <dsp:spPr>
        <a:xfrm>
          <a:off x="0" y="1920754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Positional power</a:t>
          </a:r>
        </a:p>
      </dsp:txBody>
      <dsp:txXfrm>
        <a:off x="0" y="1920754"/>
        <a:ext cx="6408738" cy="958970"/>
      </dsp:txXfrm>
    </dsp:sp>
    <dsp:sp modelId="{F2F883AE-A9B9-4F94-B0ED-9E0209A0468E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896580"/>
            <a:satOff val="-6286"/>
            <a:lumOff val="940"/>
            <a:alphaOff val="0"/>
          </a:schemeClr>
        </a:solidFill>
        <a:ln w="12700" cap="flat" cmpd="sng" algn="ctr">
          <a:solidFill>
            <a:schemeClr val="accent2">
              <a:hueOff val="896580"/>
              <a:satOff val="-6286"/>
              <a:lumOff val="9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F7177-011E-492B-9480-9E9CD5784C1A}">
      <dsp:nvSpPr>
        <dsp:cNvPr id="0" name=""/>
        <dsp:cNvSpPr/>
      </dsp:nvSpPr>
      <dsp:spPr>
        <a:xfrm>
          <a:off x="0" y="287972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National policy imperatives</a:t>
          </a:r>
        </a:p>
      </dsp:txBody>
      <dsp:txXfrm>
        <a:off x="0" y="2879725"/>
        <a:ext cx="6408738" cy="958970"/>
      </dsp:txXfrm>
    </dsp:sp>
    <dsp:sp modelId="{A156C2F2-02FE-42FE-8A15-D31574729065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1195440"/>
            <a:satOff val="-8382"/>
            <a:lumOff val="1253"/>
            <a:alphaOff val="0"/>
          </a:schemeClr>
        </a:solidFill>
        <a:ln w="12700" cap="flat" cmpd="sng" algn="ctr">
          <a:solidFill>
            <a:schemeClr val="accent2">
              <a:hueOff val="1195440"/>
              <a:satOff val="-8382"/>
              <a:lumOff val="12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3B447-21ED-4DC3-AEBC-B3CD3F2C763E}">
      <dsp:nvSpPr>
        <dsp:cNvPr id="0" name=""/>
        <dsp:cNvSpPr/>
      </dsp:nvSpPr>
      <dsp:spPr>
        <a:xfrm>
          <a:off x="0" y="383869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Public sector organisational ethos and culture </a:t>
          </a:r>
        </a:p>
      </dsp:txBody>
      <dsp:txXfrm>
        <a:off x="0" y="3838695"/>
        <a:ext cx="6408738" cy="958970"/>
      </dsp:txXfrm>
    </dsp:sp>
    <dsp:sp modelId="{AD4CA93D-9DD2-448C-A345-2986D3072C35}">
      <dsp:nvSpPr>
        <dsp:cNvPr id="0" name=""/>
        <dsp:cNvSpPr/>
      </dsp:nvSpPr>
      <dsp:spPr>
        <a:xfrm>
          <a:off x="0" y="4797666"/>
          <a:ext cx="6408738" cy="0"/>
        </a:xfrm>
        <a:prstGeom prst="line">
          <a:avLst/>
        </a:prstGeom>
        <a:solidFill>
          <a:schemeClr val="accent2">
            <a:hueOff val="1494300"/>
            <a:satOff val="-10477"/>
            <a:lumOff val="1566"/>
            <a:alphaOff val="0"/>
          </a:schemeClr>
        </a:solidFill>
        <a:ln w="12700" cap="flat" cmpd="sng" algn="ctr">
          <a:solidFill>
            <a:schemeClr val="accent2">
              <a:hueOff val="1494300"/>
              <a:satOff val="-10477"/>
              <a:lumOff val="15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2F356-4DFA-42DF-9A82-C60647AF58A1}">
      <dsp:nvSpPr>
        <dsp:cNvPr id="0" name=""/>
        <dsp:cNvSpPr/>
      </dsp:nvSpPr>
      <dsp:spPr>
        <a:xfrm>
          <a:off x="0" y="4797666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(Ramsbottom et al., 2018)</a:t>
          </a:r>
        </a:p>
      </dsp:txBody>
      <dsp:txXfrm>
        <a:off x="0" y="4797666"/>
        <a:ext cx="6408738" cy="95897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37478A-FC38-417A-B0A3-C478F4506357}">
      <dsp:nvSpPr>
        <dsp:cNvPr id="0" name=""/>
        <dsp:cNvSpPr/>
      </dsp:nvSpPr>
      <dsp:spPr>
        <a:xfrm>
          <a:off x="1281747" y="703"/>
          <a:ext cx="5126990" cy="9139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78" tIns="232150" rIns="99478" bIns="2321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Bell MT"/>
            </a:rPr>
            <a:t>needs</a:t>
          </a:r>
          <a:endParaRPr lang="en-US" sz="1600" kern="1200" dirty="0"/>
        </a:p>
      </dsp:txBody>
      <dsp:txXfrm>
        <a:off x="1281747" y="703"/>
        <a:ext cx="5126990" cy="913975"/>
      </dsp:txXfrm>
    </dsp:sp>
    <dsp:sp modelId="{22E04D91-2059-4646-9470-CE64A39D56C2}">
      <dsp:nvSpPr>
        <dsp:cNvPr id="0" name=""/>
        <dsp:cNvSpPr/>
      </dsp:nvSpPr>
      <dsp:spPr>
        <a:xfrm>
          <a:off x="0" y="703"/>
          <a:ext cx="1281747" cy="913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826" tIns="90280" rIns="67826" bIns="9028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Identify and agree</a:t>
          </a:r>
        </a:p>
      </dsp:txBody>
      <dsp:txXfrm>
        <a:off x="0" y="703"/>
        <a:ext cx="1281747" cy="913975"/>
      </dsp:txXfrm>
    </dsp:sp>
    <dsp:sp modelId="{4302ACD9-B7F7-4B2D-B97F-AA035539C17C}">
      <dsp:nvSpPr>
        <dsp:cNvPr id="0" name=""/>
        <dsp:cNvSpPr/>
      </dsp:nvSpPr>
      <dsp:spPr>
        <a:xfrm>
          <a:off x="1281747" y="969516"/>
          <a:ext cx="5126990" cy="9139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78" tIns="232150" rIns="99478" bIns="2321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inclusively</a:t>
          </a:r>
        </a:p>
      </dsp:txBody>
      <dsp:txXfrm>
        <a:off x="1281747" y="969516"/>
        <a:ext cx="5126990" cy="913975"/>
      </dsp:txXfrm>
    </dsp:sp>
    <dsp:sp modelId="{1449C3C8-98EF-48FC-8700-143ADAEFE6B5}">
      <dsp:nvSpPr>
        <dsp:cNvPr id="0" name=""/>
        <dsp:cNvSpPr/>
      </dsp:nvSpPr>
      <dsp:spPr>
        <a:xfrm>
          <a:off x="0" y="969516"/>
          <a:ext cx="1281747" cy="913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826" tIns="90280" rIns="67826" bIns="9028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Work</a:t>
          </a:r>
        </a:p>
      </dsp:txBody>
      <dsp:txXfrm>
        <a:off x="0" y="969516"/>
        <a:ext cx="1281747" cy="913975"/>
      </dsp:txXfrm>
    </dsp:sp>
    <dsp:sp modelId="{D5F87137-4201-4C02-87D9-A55349E18F3C}">
      <dsp:nvSpPr>
        <dsp:cNvPr id="0" name=""/>
        <dsp:cNvSpPr/>
      </dsp:nvSpPr>
      <dsp:spPr>
        <a:xfrm>
          <a:off x="1281747" y="1938330"/>
          <a:ext cx="5126990" cy="9139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78" tIns="232150" rIns="99478" bIns="2321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partnership</a:t>
          </a:r>
        </a:p>
      </dsp:txBody>
      <dsp:txXfrm>
        <a:off x="1281747" y="1938330"/>
        <a:ext cx="5126990" cy="913975"/>
      </dsp:txXfrm>
    </dsp:sp>
    <dsp:sp modelId="{A4594FD6-486E-4588-BBBB-DD47E54B0149}">
      <dsp:nvSpPr>
        <dsp:cNvPr id="0" name=""/>
        <dsp:cNvSpPr/>
      </dsp:nvSpPr>
      <dsp:spPr>
        <a:xfrm>
          <a:off x="0" y="1938330"/>
          <a:ext cx="1281747" cy="913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826" tIns="90280" rIns="67826" bIns="9028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Work in</a:t>
          </a:r>
        </a:p>
      </dsp:txBody>
      <dsp:txXfrm>
        <a:off x="0" y="1938330"/>
        <a:ext cx="1281747" cy="913975"/>
      </dsp:txXfrm>
    </dsp:sp>
    <dsp:sp modelId="{7086CBB3-ADA4-4F3C-8604-8BB0BFA8C7DA}">
      <dsp:nvSpPr>
        <dsp:cNvPr id="0" name=""/>
        <dsp:cNvSpPr/>
      </dsp:nvSpPr>
      <dsp:spPr>
        <a:xfrm>
          <a:off x="1281747" y="2907144"/>
          <a:ext cx="5126990" cy="9139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78" tIns="232150" rIns="99478" bIns="2321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learning opportunities</a:t>
          </a:r>
        </a:p>
      </dsp:txBody>
      <dsp:txXfrm>
        <a:off x="1281747" y="2907144"/>
        <a:ext cx="5126990" cy="913975"/>
      </dsp:txXfrm>
    </dsp:sp>
    <dsp:sp modelId="{5C7F2195-94E8-4179-B9BA-F26E0DE47276}">
      <dsp:nvSpPr>
        <dsp:cNvPr id="0" name=""/>
        <dsp:cNvSpPr/>
      </dsp:nvSpPr>
      <dsp:spPr>
        <a:xfrm>
          <a:off x="0" y="2907144"/>
          <a:ext cx="1281747" cy="913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826" tIns="90280" rIns="67826" bIns="9028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Develop</a:t>
          </a:r>
        </a:p>
      </dsp:txBody>
      <dsp:txXfrm>
        <a:off x="0" y="2907144"/>
        <a:ext cx="1281747" cy="913975"/>
      </dsp:txXfrm>
    </dsp:sp>
    <dsp:sp modelId="{0A76DA4C-29A6-4D41-86CC-38DC34DC53DA}">
      <dsp:nvSpPr>
        <dsp:cNvPr id="0" name=""/>
        <dsp:cNvSpPr/>
      </dsp:nvSpPr>
      <dsp:spPr>
        <a:xfrm>
          <a:off x="1281747" y="3875957"/>
          <a:ext cx="5126990" cy="9139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78" tIns="232150" rIns="99478" bIns="2321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conflict</a:t>
          </a:r>
        </a:p>
      </dsp:txBody>
      <dsp:txXfrm>
        <a:off x="1281747" y="3875957"/>
        <a:ext cx="5126990" cy="913975"/>
      </dsp:txXfrm>
    </dsp:sp>
    <dsp:sp modelId="{31C23154-0C36-41A1-A036-1F9594659958}">
      <dsp:nvSpPr>
        <dsp:cNvPr id="0" name=""/>
        <dsp:cNvSpPr/>
      </dsp:nvSpPr>
      <dsp:spPr>
        <a:xfrm>
          <a:off x="0" y="3875957"/>
          <a:ext cx="1281747" cy="913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826" tIns="90280" rIns="67826" bIns="9028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Resolve</a:t>
          </a:r>
        </a:p>
      </dsp:txBody>
      <dsp:txXfrm>
        <a:off x="0" y="3875957"/>
        <a:ext cx="1281747" cy="913975"/>
      </dsp:txXfrm>
    </dsp:sp>
    <dsp:sp modelId="{34CD72F0-6A8B-4F88-BBC6-BF4F31886316}">
      <dsp:nvSpPr>
        <dsp:cNvPr id="0" name=""/>
        <dsp:cNvSpPr/>
      </dsp:nvSpPr>
      <dsp:spPr>
        <a:xfrm>
          <a:off x="1281747" y="4844771"/>
          <a:ext cx="5126990" cy="9139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478" tIns="232150" rIns="99478" bIns="2321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collectively</a:t>
          </a:r>
        </a:p>
      </dsp:txBody>
      <dsp:txXfrm>
        <a:off x="1281747" y="4844771"/>
        <a:ext cx="5126990" cy="913975"/>
      </dsp:txXfrm>
    </dsp:sp>
    <dsp:sp modelId="{01C949E2-B21F-4285-ADC1-990E8380743B}">
      <dsp:nvSpPr>
        <dsp:cNvPr id="0" name=""/>
        <dsp:cNvSpPr/>
      </dsp:nvSpPr>
      <dsp:spPr>
        <a:xfrm>
          <a:off x="0" y="4844771"/>
          <a:ext cx="1281747" cy="913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826" tIns="90280" rIns="67826" bIns="9028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Work</a:t>
          </a:r>
        </a:p>
      </dsp:txBody>
      <dsp:txXfrm>
        <a:off x="0" y="4844771"/>
        <a:ext cx="1281747" cy="913975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0FB750-BD5C-4238-BE86-F8B7544FA796}">
      <dsp:nvSpPr>
        <dsp:cNvPr id="0" name=""/>
        <dsp:cNvSpPr/>
      </dsp:nvSpPr>
      <dsp:spPr>
        <a:xfrm>
          <a:off x="0" y="239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8A57F8-1604-43D7-B049-E554B6E33330}">
      <dsp:nvSpPr>
        <dsp:cNvPr id="0" name=""/>
        <dsp:cNvSpPr/>
      </dsp:nvSpPr>
      <dsp:spPr>
        <a:xfrm>
          <a:off x="366481" y="274979"/>
          <a:ext cx="666330" cy="6663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B5C34D-8504-425F-90D3-3984962788B8}">
      <dsp:nvSpPr>
        <dsp:cNvPr id="0" name=""/>
        <dsp:cNvSpPr/>
      </dsp:nvSpPr>
      <dsp:spPr>
        <a:xfrm>
          <a:off x="1399293" y="239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Community development principles</a:t>
          </a:r>
        </a:p>
      </dsp:txBody>
      <dsp:txXfrm>
        <a:off x="1399293" y="2390"/>
        <a:ext cx="5009444" cy="1211509"/>
      </dsp:txXfrm>
    </dsp:sp>
    <dsp:sp modelId="{49908B64-F6C0-418C-905A-DCCA4A433A36}">
      <dsp:nvSpPr>
        <dsp:cNvPr id="0" name=""/>
        <dsp:cNvSpPr/>
      </dsp:nvSpPr>
      <dsp:spPr>
        <a:xfrm>
          <a:off x="0" y="1516777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358361-7252-4998-986D-A5E4F066775D}">
      <dsp:nvSpPr>
        <dsp:cNvPr id="0" name=""/>
        <dsp:cNvSpPr/>
      </dsp:nvSpPr>
      <dsp:spPr>
        <a:xfrm>
          <a:off x="366481" y="1789366"/>
          <a:ext cx="666330" cy="6663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3A6782-35C9-454E-A293-5733949894A0}">
      <dsp:nvSpPr>
        <dsp:cNvPr id="0" name=""/>
        <dsp:cNvSpPr/>
      </dsp:nvSpPr>
      <dsp:spPr>
        <a:xfrm>
          <a:off x="1399293" y="1516777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use of digital technology</a:t>
          </a:r>
        </a:p>
      </dsp:txBody>
      <dsp:txXfrm>
        <a:off x="1399293" y="1516777"/>
        <a:ext cx="5009444" cy="1211509"/>
      </dsp:txXfrm>
    </dsp:sp>
    <dsp:sp modelId="{2B1F30AB-4CD6-4871-B380-BD0FD4B0A4D3}">
      <dsp:nvSpPr>
        <dsp:cNvPr id="0" name=""/>
        <dsp:cNvSpPr/>
      </dsp:nvSpPr>
      <dsp:spPr>
        <a:xfrm>
          <a:off x="0" y="3031163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F08CDC-C59A-4B51-8F6A-9CF99C2E4BA4}">
      <dsp:nvSpPr>
        <dsp:cNvPr id="0" name=""/>
        <dsp:cNvSpPr/>
      </dsp:nvSpPr>
      <dsp:spPr>
        <a:xfrm>
          <a:off x="366481" y="3303753"/>
          <a:ext cx="666330" cy="6663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0F3FE-4D33-4BF0-A6DE-08AE866BAB2C}">
      <dsp:nvSpPr>
        <dsp:cNvPr id="0" name=""/>
        <dsp:cNvSpPr/>
      </dsp:nvSpPr>
      <dsp:spPr>
        <a:xfrm>
          <a:off x="1399293" y="3031163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power of social media</a:t>
          </a:r>
        </a:p>
      </dsp:txBody>
      <dsp:txXfrm>
        <a:off x="1399293" y="3031163"/>
        <a:ext cx="5009444" cy="1211509"/>
      </dsp:txXfrm>
    </dsp:sp>
    <dsp:sp modelId="{BC16F33B-0238-438C-AA3F-D1D509321407}">
      <dsp:nvSpPr>
        <dsp:cNvPr id="0" name=""/>
        <dsp:cNvSpPr/>
      </dsp:nvSpPr>
      <dsp:spPr>
        <a:xfrm>
          <a:off x="0" y="454555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C52707-35F5-48F5-AB11-182FD73A4BC6}">
      <dsp:nvSpPr>
        <dsp:cNvPr id="0" name=""/>
        <dsp:cNvSpPr/>
      </dsp:nvSpPr>
      <dsp:spPr>
        <a:xfrm>
          <a:off x="366481" y="4818139"/>
          <a:ext cx="666330" cy="6663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70CD2-A2B1-45AB-985E-488DDEBBEB67}">
      <dsp:nvSpPr>
        <dsp:cNvPr id="0" name=""/>
        <dsp:cNvSpPr/>
      </dsp:nvSpPr>
      <dsp:spPr>
        <a:xfrm>
          <a:off x="1399293" y="454555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Consider the impacts for next week!</a:t>
          </a:r>
        </a:p>
      </dsp:txBody>
      <dsp:txXfrm>
        <a:off x="1399293" y="4545550"/>
        <a:ext cx="5009444" cy="1211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101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1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63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138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542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41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301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846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202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455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559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6/27/2023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4922553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00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bVPY12h68I" TargetMode="External"/><Relationship Id="rId2" Type="http://schemas.openxmlformats.org/officeDocument/2006/relationships/hyperlink" Target="https://www.youtube.com/watch?v=FbR3K4L2Xn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microsoft.com/office/2007/relationships/media" Target="../media/media7.mp3"/><Relationship Id="rId18" Type="http://schemas.openxmlformats.org/officeDocument/2006/relationships/image" Target="../media/image48.png"/><Relationship Id="rId3" Type="http://schemas.microsoft.com/office/2007/relationships/media" Target="../media/media2.mp3"/><Relationship Id="rId7" Type="http://schemas.microsoft.com/office/2007/relationships/media" Target="../media/media4.mp3"/><Relationship Id="rId12" Type="http://schemas.openxmlformats.org/officeDocument/2006/relationships/audio" Target="../media/media6.mp3"/><Relationship Id="rId17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6" Type="http://schemas.openxmlformats.org/officeDocument/2006/relationships/audio" Target="../media/media8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microsoft.com/office/2007/relationships/media" Target="../media/media6.mp3"/><Relationship Id="rId5" Type="http://schemas.microsoft.com/office/2007/relationships/media" Target="../media/media3.mp3"/><Relationship Id="rId15" Type="http://schemas.microsoft.com/office/2007/relationships/media" Target="../media/media8.mp3"/><Relationship Id="rId10" Type="http://schemas.openxmlformats.org/officeDocument/2006/relationships/audio" Target="../media/media5.mp3"/><Relationship Id="rId4" Type="http://schemas.openxmlformats.org/officeDocument/2006/relationships/audio" Target="../media/media2.mp3"/><Relationship Id="rId9" Type="http://schemas.microsoft.com/office/2007/relationships/media" Target="../media/media5.mp3"/><Relationship Id="rId14" Type="http://schemas.openxmlformats.org/officeDocument/2006/relationships/audio" Target="../media/media7.mp3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G6A7VrBetY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E2935B3-43F9-4F49-AEEE-A09015DDF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23C3E9F-031F-4D06-B2D1-FBDE7797A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D6B24CB-2D97-4762-B34A-9FE40CECA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2E85C82-5A92-4169-B806-F7A311C1C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36DD679-1C6F-4F84-9CA0-27B1ABCFD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90EBB60D-86C6-45E0-AB7B-8C952F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E06710FE-8C5F-4C9D-AF9E-1A7CDAE4C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8556C1B-E283-4483-ACD0-2808A242A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575218D-6500-488D-AB87-B8B426C1CC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859891A-F84B-4F49-B829-12D780F427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A4DD948-16D9-47F3-880E-69BF40A2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8CED433A-4441-4EF2-A360-2D5C19C7F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0575" y="540000"/>
            <a:ext cx="4500561" cy="4259814"/>
          </a:xfrm>
        </p:spPr>
        <p:txBody>
          <a:bodyPr>
            <a:normAutofit/>
          </a:bodyPr>
          <a:lstStyle/>
          <a:p>
            <a:r>
              <a:rPr lang="en-US" sz="6200">
                <a:ea typeface="Calibri Light"/>
                <a:cs typeface="Calibri Light"/>
              </a:rPr>
              <a:t>Community Development</a:t>
            </a:r>
            <a:endParaRPr lang="en-US" sz="6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0575" y="4988476"/>
            <a:ext cx="4500561" cy="1320249"/>
          </a:xfrm>
        </p:spPr>
        <p:txBody>
          <a:bodyPr>
            <a:normAutofit/>
          </a:bodyPr>
          <a:lstStyle/>
          <a:p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4A0AA1-C9DD-452F-AF3C-8231C0CD8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81A3F73-01DC-494A-B9CC-582418F95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0C4A7316-203B-47F8-B448-E54B106DB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2DFB6685-5F8D-4A29-9735-BF4667A59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B738240-C49A-91D3-0390-8791982A48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26" r="11101" b="8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717E7-3ADB-35E1-C47C-F6A60A3B8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750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64E16C-9A6C-F1AF-2BFF-B01B2B03C4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1217596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5240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AA8CA-8036-2000-7CBA-C000111D1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dirty="0"/>
              <a:t>Community: Recap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85AB4BBC-72B2-13D1-9BEB-0E4126FC8A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93" r="22747" b="-2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EB025-EE08-A2CD-0DE8-6B7A1219F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Last week we discussed the variety of communities we belong to, and the relationships between community and health. </a:t>
            </a:r>
          </a:p>
          <a:p>
            <a:pPr marL="269875" indent="-269875"/>
            <a:r>
              <a:rPr lang="en-US" dirty="0"/>
              <a:t>You were also asked to consider local initiatives in your community.</a:t>
            </a:r>
          </a:p>
          <a:p>
            <a:pPr marL="269875" indent="-269875"/>
            <a:r>
              <a:rPr lang="en-US" dirty="0"/>
              <a:t>What did you uncover?</a:t>
            </a:r>
          </a:p>
        </p:txBody>
      </p:sp>
    </p:spTree>
    <p:extLst>
      <p:ext uri="{BB962C8B-B14F-4D97-AF65-F5344CB8AC3E}">
        <p14:creationId xmlns:p14="http://schemas.microsoft.com/office/powerpoint/2010/main" val="887980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72DE9-D795-3279-FC66-3579D6BCE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Community: Positive or Negative?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5709A-C951-CC52-7CED-4EBE3CF32B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>
                <a:ea typeface="+mn-lt"/>
                <a:cs typeface="+mn-lt"/>
                <a:hlinkClick r:id="rId2"/>
              </a:rPr>
              <a:t>https://www.youtube.com/watch?v=FbR3K4L2XnA</a:t>
            </a:r>
            <a:r>
              <a:rPr lang="en-US" dirty="0">
                <a:ea typeface="+mn-lt"/>
                <a:cs typeface="+mn-lt"/>
              </a:rPr>
              <a:t> Autism</a:t>
            </a:r>
            <a:endParaRPr lang="en-US" dirty="0"/>
          </a:p>
          <a:p>
            <a:pPr marL="269875" indent="-269875"/>
            <a:endParaRPr lang="en-US" dirty="0">
              <a:ea typeface="+mn-lt"/>
              <a:cs typeface="+mn-lt"/>
            </a:endParaRPr>
          </a:p>
          <a:p>
            <a:pPr marL="269875" indent="-269875"/>
            <a:r>
              <a:rPr lang="en-US" dirty="0">
                <a:ea typeface="+mn-lt"/>
                <a:cs typeface="+mn-lt"/>
                <a:hlinkClick r:id="rId3"/>
              </a:rPr>
              <a:t>https://www.youtube.com/watch?v=kbVPY12h68I</a:t>
            </a:r>
            <a:r>
              <a:rPr lang="en-US" dirty="0">
                <a:ea typeface="+mn-lt"/>
                <a:cs typeface="+mn-lt"/>
              </a:rPr>
              <a:t> COVID-19</a:t>
            </a:r>
          </a:p>
          <a:p>
            <a:pPr marL="269875" indent="-269875"/>
            <a:endParaRPr lang="en-US" dirty="0">
              <a:ea typeface="+mn-lt"/>
              <a:cs typeface="+mn-lt"/>
            </a:endParaRPr>
          </a:p>
          <a:p>
            <a:pPr marL="269875" indent="-269875"/>
            <a:r>
              <a:rPr lang="en-US" dirty="0">
                <a:ea typeface="+mn-lt"/>
                <a:cs typeface="+mn-lt"/>
              </a:rPr>
              <a:t>Community is a broad definition, remember that!</a:t>
            </a:r>
          </a:p>
          <a:p>
            <a:pPr marL="269875" indent="-269875"/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43940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pic>
        <p:nvPicPr>
          <p:cNvPr id="5" name="Picture 4" descr="Sea of buildings at twilight">
            <a:extLst>
              <a:ext uri="{FF2B5EF4-FFF2-40B4-BE49-F238E27FC236}">
                <a16:creationId xmlns:a16="http://schemas.microsoft.com/office/drawing/2014/main" id="{1FDC08BD-23DD-746B-F025-EF3FD5AC22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4615" r="-8" b="11111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B95B01E-5851-431E-863B-0FAC6566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62563" y="3600"/>
            <a:ext cx="7266875" cy="6854400"/>
          </a:xfrm>
          <a:custGeom>
            <a:avLst/>
            <a:gdLst>
              <a:gd name="connsiteX0" fmla="*/ 3839675 w 7266875"/>
              <a:gd name="connsiteY0" fmla="*/ 0 h 6854400"/>
              <a:gd name="connsiteX1" fmla="*/ 7266875 w 7266875"/>
              <a:gd name="connsiteY1" fmla="*/ 3427200 h 6854400"/>
              <a:gd name="connsiteX2" fmla="*/ 3839675 w 7266875"/>
              <a:gd name="connsiteY2" fmla="*/ 6854400 h 6854400"/>
              <a:gd name="connsiteX3" fmla="*/ 3489264 w 7266875"/>
              <a:gd name="connsiteY3" fmla="*/ 6836706 h 6854400"/>
              <a:gd name="connsiteX4" fmla="*/ 3327588 w 7266875"/>
              <a:gd name="connsiteY4" fmla="*/ 6816161 h 6854400"/>
              <a:gd name="connsiteX5" fmla="*/ 3174464 w 7266875"/>
              <a:gd name="connsiteY5" fmla="*/ 6839531 h 6854400"/>
              <a:gd name="connsiteX6" fmla="*/ 2880000 w 7266875"/>
              <a:gd name="connsiteY6" fmla="*/ 6854400 h 6854400"/>
              <a:gd name="connsiteX7" fmla="*/ 0 w 7266875"/>
              <a:gd name="connsiteY7" fmla="*/ 3974400 h 6854400"/>
              <a:gd name="connsiteX8" fmla="*/ 226325 w 7266875"/>
              <a:gd name="connsiteY8" fmla="*/ 2853374 h 6854400"/>
              <a:gd name="connsiteX9" fmla="*/ 258015 w 7266875"/>
              <a:gd name="connsiteY9" fmla="*/ 2787590 h 6854400"/>
              <a:gd name="connsiteX10" fmla="*/ 224445 w 7266875"/>
              <a:gd name="connsiteY10" fmla="*/ 2657030 h 6854400"/>
              <a:gd name="connsiteX11" fmla="*/ 180561 w 7266875"/>
              <a:gd name="connsiteY11" fmla="*/ 2221714 h 6854400"/>
              <a:gd name="connsiteX12" fmla="*/ 2340561 w 7266875"/>
              <a:gd name="connsiteY12" fmla="*/ 61714 h 6854400"/>
              <a:gd name="connsiteX13" fmla="*/ 2828370 w 7266875"/>
              <a:gd name="connsiteY13" fmla="*/ 117025 h 6854400"/>
              <a:gd name="connsiteX14" fmla="*/ 2891183 w 7266875"/>
              <a:gd name="connsiteY14" fmla="*/ 134017 h 6854400"/>
              <a:gd name="connsiteX15" fmla="*/ 2983165 w 7266875"/>
              <a:gd name="connsiteY15" fmla="*/ 107897 h 6854400"/>
              <a:gd name="connsiteX16" fmla="*/ 3839675 w 7266875"/>
              <a:gd name="connsiteY16" fmla="*/ 0 h 685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266875" h="6854400">
                <a:moveTo>
                  <a:pt x="3839675" y="0"/>
                </a:moveTo>
                <a:cubicBezTo>
                  <a:pt x="5732465" y="0"/>
                  <a:pt x="7266875" y="1534410"/>
                  <a:pt x="7266875" y="3427200"/>
                </a:cubicBezTo>
                <a:cubicBezTo>
                  <a:pt x="7266875" y="5319990"/>
                  <a:pt x="5732465" y="6854400"/>
                  <a:pt x="3839675" y="6854400"/>
                </a:cubicBezTo>
                <a:cubicBezTo>
                  <a:pt x="3721376" y="6854400"/>
                  <a:pt x="3604476" y="6848406"/>
                  <a:pt x="3489264" y="6836706"/>
                </a:cubicBezTo>
                <a:lnTo>
                  <a:pt x="3327588" y="6816161"/>
                </a:lnTo>
                <a:lnTo>
                  <a:pt x="3174464" y="6839531"/>
                </a:lnTo>
                <a:cubicBezTo>
                  <a:pt x="3077646" y="6849363"/>
                  <a:pt x="2979412" y="6854400"/>
                  <a:pt x="2880000" y="6854400"/>
                </a:cubicBezTo>
                <a:cubicBezTo>
                  <a:pt x="1289420" y="6854400"/>
                  <a:pt x="0" y="5564980"/>
                  <a:pt x="0" y="3974400"/>
                </a:cubicBezTo>
                <a:cubicBezTo>
                  <a:pt x="0" y="3576755"/>
                  <a:pt x="80589" y="3197933"/>
                  <a:pt x="226325" y="2853374"/>
                </a:cubicBezTo>
                <a:lnTo>
                  <a:pt x="258015" y="2787590"/>
                </a:lnTo>
                <a:lnTo>
                  <a:pt x="224445" y="2657030"/>
                </a:lnTo>
                <a:cubicBezTo>
                  <a:pt x="195672" y="2516419"/>
                  <a:pt x="180561" y="2370831"/>
                  <a:pt x="180561" y="2221714"/>
                </a:cubicBezTo>
                <a:cubicBezTo>
                  <a:pt x="180561" y="1028779"/>
                  <a:pt x="1147626" y="61714"/>
                  <a:pt x="2340561" y="61714"/>
                </a:cubicBezTo>
                <a:cubicBezTo>
                  <a:pt x="2508318" y="61714"/>
                  <a:pt x="2671608" y="80838"/>
                  <a:pt x="2828370" y="117025"/>
                </a:cubicBezTo>
                <a:lnTo>
                  <a:pt x="2891183" y="134017"/>
                </a:lnTo>
                <a:lnTo>
                  <a:pt x="2983165" y="107897"/>
                </a:lnTo>
                <a:cubicBezTo>
                  <a:pt x="3256928" y="37461"/>
                  <a:pt x="3543927" y="0"/>
                  <a:pt x="3839675" y="0"/>
                </a:cubicBezTo>
                <a:close/>
              </a:path>
            </a:pathLst>
          </a:custGeom>
          <a:solidFill>
            <a:schemeClr val="bg2">
              <a:alpha val="60000"/>
            </a:schemeClr>
          </a:solidFill>
          <a:ln>
            <a:noFill/>
          </a:ln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F17E415-B31D-479C-85EC-3974EB6DE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2462563" y="127992"/>
            <a:ext cx="7266875" cy="6854400"/>
            <a:chOff x="4925125" y="3600"/>
            <a:chExt cx="7266875" cy="685440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0DD1D5F-3B52-4010-9875-7B2C81481D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9A5E776-A0B7-4721-A7C0-6297BF15A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B627A0E1-E162-49A8-AD35-2102FE5DA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40A360-2A49-9560-EEC7-B5791200E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50" y="545125"/>
            <a:ext cx="5473700" cy="33529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Community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64B91-CCD9-7E13-09F9-C35BA8309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031" y="4054274"/>
            <a:ext cx="3563938" cy="12829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>
                <a:solidFill>
                  <a:srgbClr val="FFFFFF"/>
                </a:solidFill>
              </a:rPr>
              <a:t>What is community development?</a:t>
            </a:r>
          </a:p>
        </p:txBody>
      </p:sp>
    </p:spTree>
    <p:extLst>
      <p:ext uri="{BB962C8B-B14F-4D97-AF65-F5344CB8AC3E}">
        <p14:creationId xmlns:p14="http://schemas.microsoft.com/office/powerpoint/2010/main" val="2035999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1ABF5-4C65-B602-D64A-52460FDAB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dirty="0"/>
              <a:t>Community Development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4C43F039-DFBD-8A89-579B-5C5604309A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93" r="22747" b="-2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B192A-E04E-BE36-DDE7-21D17C08D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A process where people take action on what is important to them.</a:t>
            </a:r>
          </a:p>
          <a:p>
            <a:pPr marL="269875" indent="-269875"/>
            <a:r>
              <a:rPr lang="en-US" dirty="0"/>
              <a:t>To identify, </a:t>
            </a:r>
            <a:r>
              <a:rPr lang="en-US" err="1"/>
              <a:t>organise</a:t>
            </a:r>
            <a:r>
              <a:rPr lang="en-US" dirty="0"/>
              <a:t> and address issues in the community.</a:t>
            </a:r>
          </a:p>
          <a:p>
            <a:pPr marL="269875" indent="-269875"/>
            <a:r>
              <a:rPr lang="en-US" dirty="0"/>
              <a:t>What do we all want/need access to in our community?</a:t>
            </a:r>
          </a:p>
        </p:txBody>
      </p:sp>
    </p:spTree>
    <p:extLst>
      <p:ext uri="{BB962C8B-B14F-4D97-AF65-F5344CB8AC3E}">
        <p14:creationId xmlns:p14="http://schemas.microsoft.com/office/powerpoint/2010/main" val="15509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1BFAA-7E3E-8A2F-1D8E-E3C3D16DE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Community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A61B81-95F5-E2C8-EA5B-76137442A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669412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7689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88F3A-E5DD-1827-31C0-C29911645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Identifying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54E96-43F7-9C2F-9BCE-38CF809E5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The identifying of needs is known as 'social planning'</a:t>
            </a:r>
          </a:p>
          <a:p>
            <a:pPr marL="269875" indent="-269875"/>
            <a:r>
              <a:rPr lang="en-US" dirty="0"/>
              <a:t>Goal – Addressing specific problems, dealing with concrete issues.</a:t>
            </a:r>
          </a:p>
          <a:p>
            <a:pPr marL="269875" indent="-269875"/>
            <a:r>
              <a:rPr lang="en-US" dirty="0"/>
              <a:t>Focus – Social problems and social needs</a:t>
            </a:r>
          </a:p>
          <a:p>
            <a:pPr marL="269875" indent="-269875"/>
            <a:r>
              <a:rPr lang="en-US" dirty="0"/>
              <a:t>Strategies - Fact finding and logical planning</a:t>
            </a:r>
          </a:p>
          <a:p>
            <a:pPr marL="269875" indent="-269875"/>
            <a:r>
              <a:rPr lang="en-US" dirty="0"/>
              <a:t>Who is making decisions? Practitioners and community members</a:t>
            </a:r>
          </a:p>
          <a:p>
            <a:pPr marL="269875" indent="-269875"/>
            <a:r>
              <a:rPr lang="en-US" dirty="0"/>
              <a:t>What are our roles? Technical experts</a:t>
            </a:r>
          </a:p>
        </p:txBody>
      </p:sp>
    </p:spTree>
    <p:extLst>
      <p:ext uri="{BB962C8B-B14F-4D97-AF65-F5344CB8AC3E}">
        <p14:creationId xmlns:p14="http://schemas.microsoft.com/office/powerpoint/2010/main" val="327002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E06E5-253B-53C4-0B0A-5C4C6152F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Community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21DD1F-F522-8A41-0EDA-B35035D7EA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5900868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6664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CEEBE6-07E7-9183-6C96-A6E75A13F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Principles of Community Development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6A86FF01-67FE-9E8D-A208-2C636232FB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475093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0140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4B3E1-7A1B-6E9E-272B-60C2D28F2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5437187" cy="47920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800"/>
              <a:t>Equality and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0ED19-D601-965C-D4B7-30FF16C45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12" y="5463088"/>
            <a:ext cx="5703719" cy="796311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sz="2400" cap="all" spc="300" dirty="0"/>
              <a:t>Consider the Equality Act (2010). What are the 9 protected characteristics?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E7D1485B-F1EC-7B66-3C36-5865440991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83" r="13970" b="-10"/>
          <a:stretch/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985873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682B9-7D89-2FCA-356D-AAF605566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Equality and Diversity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90A418-713A-AED3-CAD3-820E525BE8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795225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2248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C1112-629F-CEC7-6532-4D902DFAF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Equality and Diversity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20CD19-1672-BA2F-E971-BFD4660A4B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906795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83436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903F9-4627-BA79-0CE6-E49088E1F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Equality and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C3025-3F11-C422-07EB-C4DD9D9A1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Race - </a:t>
            </a:r>
            <a:r>
              <a:rPr lang="en-US" dirty="0">
                <a:ea typeface="+mn-lt"/>
                <a:cs typeface="+mn-lt"/>
              </a:rPr>
              <a:t>a category of humankind that shares certain distinctive physical traits. Usually linked to genetics and biology.</a:t>
            </a:r>
          </a:p>
          <a:p>
            <a:pPr marL="269875" indent="-269875"/>
            <a:r>
              <a:rPr lang="en-US" dirty="0"/>
              <a:t>Ethnicity - </a:t>
            </a:r>
            <a:r>
              <a:rPr lang="en-US" dirty="0">
                <a:ea typeface="+mn-lt"/>
                <a:cs typeface="+mn-lt"/>
              </a:rPr>
              <a:t>the culture of people in a given geographic region, including their language, heritage, religion and customs.</a:t>
            </a:r>
          </a:p>
          <a:p>
            <a:pPr marL="269875" indent="-269875"/>
            <a:r>
              <a:rPr lang="en-US" dirty="0"/>
              <a:t>Culture - </a:t>
            </a:r>
            <a:r>
              <a:rPr lang="en-US" dirty="0">
                <a:ea typeface="+mn-lt"/>
                <a:cs typeface="+mn-lt"/>
              </a:rPr>
              <a:t>the social behavior, institutions, and norms found in human societies, as well as the knowledge, beliefs, arts, laws, customs, capabilities, and habits of the individuals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9898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408CC-19A6-67C3-28DE-876ED5DE3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Community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D51E76-F095-5BE9-CDB6-F67C4E1666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919662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76270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CC6AA-BA1B-2852-4EE6-6004A8253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Community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7F0F43-D7EC-C1B0-B6C4-C5D1614105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596442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42471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00611D-EDA9-F64B-1921-47FFC0A00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5500"/>
              <a:t>Community Development: How?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C23331-C0EE-9008-0559-8407A2189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6312858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53629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5EB7E-0C40-D1EA-9FD9-FF812DB8D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Types of Projects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E36B4D-93A5-4183-E38C-C01FF7ED2F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8390517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11112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4E6014FC-6AE5-1270-E73E-88311B6558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8" b="-2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24A5CBF4-323E-4A2D-A9CD-A3CC0050D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2406074" y="-5"/>
            <a:ext cx="9785926" cy="6858004"/>
            <a:chOff x="0" y="-3"/>
            <a:chExt cx="9785926" cy="6858004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45BFDCD0-B536-4527-AB6E-79B0E4EDD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-3"/>
              <a:ext cx="9767888" cy="6858003"/>
              <a:chOff x="0" y="-3"/>
              <a:chExt cx="9767888" cy="6858003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1850C5E2-9BE7-4321-8945-320FE5AA9C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8999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7B89D3D-F057-4F89-87AC-DBA5FD04CE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3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5B5518D-4B46-4866-BF9F-D6550DA002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-1"/>
              <a:ext cx="9785926" cy="6858002"/>
              <a:chOff x="0" y="-1"/>
              <a:chExt cx="9785926" cy="6858002"/>
            </a:xfrm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71673445-12E5-48F8-BEF8-87016BBC5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9000"/>
                <a:ext cx="9785926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3ACC629B-B138-4925-BE58-F4E4E2CC83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1"/>
                <a:ext cx="9785926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8F565D01-6AAA-4149-B7F9-257DDE044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V="1">
              <a:off x="1241733" y="-1241732"/>
              <a:ext cx="6312874" cy="8796338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4A26A215-743C-44FA-BCDF-557D447DD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-1"/>
              <a:ext cx="9768670" cy="6858002"/>
              <a:chOff x="0" y="-1"/>
              <a:chExt cx="9768670" cy="6858002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DDC24E92-BC4D-4062-B4E9-06E64DFC6F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82" y="3429000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736FDDFC-223B-4390-8055-FA8AA406EF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1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8BF541-61CC-57D6-8345-AB8105E75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2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200">
                <a:solidFill>
                  <a:srgbClr val="FFFFFF"/>
                </a:solidFill>
              </a:rPr>
              <a:t>Goals of Community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3AEF5-F446-07B4-C705-ECC4FD1CD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3200" y="4988476"/>
            <a:ext cx="4500561" cy="132024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cap="all" spc="300">
                <a:solidFill>
                  <a:srgbClr val="FFFFFF"/>
                </a:solidFill>
              </a:rPr>
              <a:t>Why do we want to do this?</a:t>
            </a:r>
          </a:p>
        </p:txBody>
      </p:sp>
    </p:spTree>
    <p:extLst>
      <p:ext uri="{BB962C8B-B14F-4D97-AF65-F5344CB8AC3E}">
        <p14:creationId xmlns:p14="http://schemas.microsoft.com/office/powerpoint/2010/main" val="411242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45E9-1C93-86CC-4A58-73AA30246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Goals of Community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68E0CB-D13C-83FE-091C-9050FE3AC1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2979653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1678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pic>
        <p:nvPicPr>
          <p:cNvPr id="5" name="Picture 4" descr="Sound wave pattern on pixilated monitor">
            <a:extLst>
              <a:ext uri="{FF2B5EF4-FFF2-40B4-BE49-F238E27FC236}">
                <a16:creationId xmlns:a16="http://schemas.microsoft.com/office/drawing/2014/main" id="{935B7C3D-EDB4-D0FE-8335-FC4540FAAF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8" b="15603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24A5CBF4-323E-4A2D-A9CD-A3CC0050D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2406074" y="-5"/>
            <a:ext cx="9785926" cy="6858004"/>
            <a:chOff x="0" y="-3"/>
            <a:chExt cx="9785926" cy="6858004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45BFDCD0-B536-4527-AB6E-79B0E4EDD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-3"/>
              <a:ext cx="9767888" cy="6858003"/>
              <a:chOff x="0" y="-3"/>
              <a:chExt cx="9767888" cy="6858003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1850C5E2-9BE7-4321-8945-320FE5AA9C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8999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7B89D3D-F057-4F89-87AC-DBA5FD04CE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3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32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3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5B5518D-4B46-4866-BF9F-D6550DA002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-1"/>
              <a:ext cx="9785926" cy="6858002"/>
              <a:chOff x="0" y="-1"/>
              <a:chExt cx="9785926" cy="6858002"/>
            </a:xfrm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71673445-12E5-48F8-BEF8-87016BBC5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429000"/>
                <a:ext cx="9785926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3ACC629B-B138-4925-BE58-F4E4E2CC83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1"/>
                <a:ext cx="9785926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/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8F565D01-6AAA-4149-B7F9-257DDE044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V="1">
              <a:off x="1241733" y="-1241732"/>
              <a:ext cx="6312874" cy="8796338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4A26A215-743C-44FA-BCDF-557D447DD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-1"/>
              <a:ext cx="9768670" cy="6858002"/>
              <a:chOff x="0" y="-1"/>
              <a:chExt cx="9768670" cy="6858002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DDC24E92-BC4D-4062-B4E9-06E64DFC6F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82" y="3429000"/>
                <a:ext cx="9767888" cy="3429001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736FDDFC-223B-4390-8055-FA8AA406EF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V="1">
                <a:off x="0" y="-1"/>
                <a:ext cx="9767888" cy="342899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4F2173-7373-C169-E347-2ACF35697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2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800">
                <a:solidFill>
                  <a:srgbClr val="FFFFFF"/>
                </a:solidFill>
              </a:rPr>
              <a:t>Digital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DC257-33A5-48FB-B781-720C431D7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3200" y="4988476"/>
            <a:ext cx="4500561" cy="132024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cap="all" spc="300">
                <a:solidFill>
                  <a:srgbClr val="FFFFFF"/>
                </a:solidFill>
              </a:rPr>
              <a:t>What impact has social media had on the community at large?</a:t>
            </a:r>
          </a:p>
        </p:txBody>
      </p:sp>
    </p:spTree>
    <p:extLst>
      <p:ext uri="{BB962C8B-B14F-4D97-AF65-F5344CB8AC3E}">
        <p14:creationId xmlns:p14="http://schemas.microsoft.com/office/powerpoint/2010/main" val="1147666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16006-CD02-65AD-BE9B-EF5FD2E2C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800"/>
              <a:t>Digital Technology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B95B81-203E-592F-16B0-27F80E9574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4984582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0357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6FE02-FEE1-24DA-D734-625183BA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800"/>
              <a:t>Digital Technology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C6F8BC-51DC-3817-20E3-CD264C272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1784836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98643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350FD-231E-07A8-B56E-C52531F8F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62DE4-652C-5F79-2A9F-49ADC9461A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How many do you </a:t>
            </a:r>
            <a:r>
              <a:rPr lang="en-US" dirty="0" err="1"/>
              <a:t>recognise</a:t>
            </a:r>
            <a:r>
              <a:rPr lang="en-US" dirty="0"/>
              <a:t>?</a:t>
            </a:r>
          </a:p>
        </p:txBody>
      </p:sp>
      <p:pic>
        <p:nvPicPr>
          <p:cNvPr id="4" name="Wednesday">
            <a:hlinkClick r:id="" action="ppaction://media"/>
            <a:extLst>
              <a:ext uri="{FF2B5EF4-FFF2-40B4-BE49-F238E27FC236}">
                <a16:creationId xmlns:a16="http://schemas.microsoft.com/office/drawing/2014/main" id="{DEED7C85-206A-C579-025A-39FA70E078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03970" y="3502286"/>
            <a:ext cx="730250" cy="730250"/>
          </a:xfrm>
          <a:prstGeom prst="rect">
            <a:avLst/>
          </a:prstGeom>
        </p:spPr>
      </p:pic>
      <p:pic>
        <p:nvPicPr>
          <p:cNvPr id="5" name="Apple Bottom Jeans">
            <a:hlinkClick r:id="" action="ppaction://media"/>
            <a:extLst>
              <a:ext uri="{FF2B5EF4-FFF2-40B4-BE49-F238E27FC236}">
                <a16:creationId xmlns:a16="http://schemas.microsoft.com/office/drawing/2014/main" id="{6FFAA742-E0F8-09A9-1064-C7127E54DF1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6398930" y="3502286"/>
            <a:ext cx="730250" cy="730250"/>
          </a:xfrm>
          <a:prstGeom prst="rect">
            <a:avLst/>
          </a:prstGeom>
        </p:spPr>
      </p:pic>
      <p:pic>
        <p:nvPicPr>
          <p:cNvPr id="6" name="Lipstick">
            <a:hlinkClick r:id="" action="ppaction://media"/>
            <a:extLst>
              <a:ext uri="{FF2B5EF4-FFF2-40B4-BE49-F238E27FC236}">
                <a16:creationId xmlns:a16="http://schemas.microsoft.com/office/drawing/2014/main" id="{F9974B1C-BF5A-093A-0CDC-5BE64FFDC4B9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446930" y="3502286"/>
            <a:ext cx="730250" cy="730250"/>
          </a:xfrm>
          <a:prstGeom prst="rect">
            <a:avLst/>
          </a:prstGeom>
        </p:spPr>
      </p:pic>
      <p:pic>
        <p:nvPicPr>
          <p:cNvPr id="7" name="Cuipid">
            <a:hlinkClick r:id="" action="ppaction://media"/>
            <a:extLst>
              <a:ext uri="{FF2B5EF4-FFF2-40B4-BE49-F238E27FC236}">
                <a16:creationId xmlns:a16="http://schemas.microsoft.com/office/drawing/2014/main" id="{4110F5B9-F7CF-F21D-8048-3408D06B0BE0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507505" y="3502286"/>
            <a:ext cx="730250" cy="730250"/>
          </a:xfrm>
          <a:prstGeom prst="rect">
            <a:avLst/>
          </a:prstGeom>
        </p:spPr>
      </p:pic>
      <p:pic>
        <p:nvPicPr>
          <p:cNvPr id="8" name="onlymp3.to - Carole Baskin TikTok from Tiger King - Original Video-F26oOMSpMnE-192k-1687861685">
            <a:hlinkClick r:id="" action="ppaction://media"/>
            <a:extLst>
              <a:ext uri="{FF2B5EF4-FFF2-40B4-BE49-F238E27FC236}">
                <a16:creationId xmlns:a16="http://schemas.microsoft.com/office/drawing/2014/main" id="{9A3299A2-D324-58EB-5973-38DEDDE4D51F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507505" y="5088916"/>
            <a:ext cx="730250" cy="730250"/>
          </a:xfrm>
          <a:prstGeom prst="rect">
            <a:avLst/>
          </a:prstGeom>
        </p:spPr>
      </p:pic>
      <p:pic>
        <p:nvPicPr>
          <p:cNvPr id="9" name="Stick with it">
            <a:hlinkClick r:id="" action="ppaction://media"/>
            <a:extLst>
              <a:ext uri="{FF2B5EF4-FFF2-40B4-BE49-F238E27FC236}">
                <a16:creationId xmlns:a16="http://schemas.microsoft.com/office/drawing/2014/main" id="{3761A2EF-43B7-0C05-52CF-AD296C08267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6398930" y="5088916"/>
            <a:ext cx="730250" cy="730250"/>
          </a:xfrm>
          <a:prstGeom prst="rect">
            <a:avLst/>
          </a:prstGeom>
        </p:spPr>
      </p:pic>
      <p:pic>
        <p:nvPicPr>
          <p:cNvPr id="10" name="Keep DAt">
            <a:hlinkClick r:id="" action="ppaction://media"/>
            <a:extLst>
              <a:ext uri="{FF2B5EF4-FFF2-40B4-BE49-F238E27FC236}">
                <a16:creationId xmlns:a16="http://schemas.microsoft.com/office/drawing/2014/main" id="{1A5A94E0-18BE-4381-8AA2-D1B838ADBFE2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03971" y="5088916"/>
            <a:ext cx="730250" cy="730250"/>
          </a:xfrm>
          <a:prstGeom prst="rect">
            <a:avLst/>
          </a:prstGeom>
        </p:spPr>
      </p:pic>
      <p:pic>
        <p:nvPicPr>
          <p:cNvPr id="11" name="Cant take">
            <a:hlinkClick r:id="" action="ppaction://media"/>
            <a:extLst>
              <a:ext uri="{FF2B5EF4-FFF2-40B4-BE49-F238E27FC236}">
                <a16:creationId xmlns:a16="http://schemas.microsoft.com/office/drawing/2014/main" id="{C816BCB9-074E-9FC5-34B8-6074D56F377F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446930" y="508891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02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550F0-BA1E-94E2-6D2A-C960AC38A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800"/>
              <a:t>Social Media Campaigns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2EFFCC-2929-6B7B-FF50-9DDDEFCE15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3549471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40801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25F5C-7548-93AA-B499-5F6AAC2B5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800"/>
              <a:t>Social Media Campaigns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A73338-CE10-D0A3-CE93-F9C245D898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85613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83738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ED88E92-14F3-4B58-9E48-1D79E139A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E841E027-8E53-4FEB-8605-2124D8573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E91845F-B6DC-046A-2014-842E6691BE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111" b="6303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73236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C6611-0033-3544-70C2-0562E9A7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and Public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A35B2-3D35-E4A1-224F-950CBA44A7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>
                <a:ea typeface="+mn-lt"/>
                <a:cs typeface="+mn-lt"/>
                <a:hlinkClick r:id="rId2"/>
              </a:rPr>
              <a:t>https://www.youtube.com/watch?v=wG6A7VrBetY</a:t>
            </a:r>
            <a:endParaRPr lang="en-US">
              <a:ea typeface="+mn-lt"/>
              <a:cs typeface="+mn-lt"/>
            </a:endParaRPr>
          </a:p>
          <a:p>
            <a:pPr marL="269875" indent="-26987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4034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48B77-E6F5-EDE4-9E22-567ACEEF7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59C03-FB1A-734C-FC86-9199FEA8D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We are going to promote a new health campaign in the local community.</a:t>
            </a:r>
          </a:p>
          <a:p>
            <a:pPr marL="269875" indent="-269875"/>
            <a:r>
              <a:rPr lang="en-US"/>
              <a:t>Choose one of the following scenarios:</a:t>
            </a:r>
            <a:endParaRPr lang="en-US" dirty="0"/>
          </a:p>
          <a:p>
            <a:pPr marL="269875" indent="-269875"/>
            <a:r>
              <a:rPr lang="en-US" dirty="0"/>
              <a:t>Nutrition education in local schools.</a:t>
            </a:r>
          </a:p>
          <a:p>
            <a:pPr marL="269875" indent="-269875"/>
            <a:r>
              <a:rPr lang="en-US" dirty="0"/>
              <a:t>COVID-19 vaccination uptake</a:t>
            </a:r>
          </a:p>
          <a:p>
            <a:pPr marL="269875" indent="-269875"/>
            <a:r>
              <a:rPr lang="en-US" dirty="0"/>
              <a:t>Sex education for 16-25 year-olds</a:t>
            </a:r>
          </a:p>
          <a:p>
            <a:pPr marL="269875" indent="-269875"/>
            <a:r>
              <a:rPr lang="en-US" dirty="0"/>
              <a:t>Breast/testicle checking for young adults.</a:t>
            </a:r>
          </a:p>
          <a:p>
            <a:pPr marL="269875" indent="-26987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6154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E4817-22DC-EF2E-A3E5-EBEE6C435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50AF4-DC91-5DAE-C999-1AFEECF54A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Consider the following points for your campaign:</a:t>
            </a:r>
          </a:p>
          <a:p>
            <a:pPr marL="269875" indent="-269875"/>
            <a:r>
              <a:rPr lang="en-US" dirty="0"/>
              <a:t>How will you conduct it?</a:t>
            </a:r>
          </a:p>
          <a:p>
            <a:pPr marL="269875" indent="-269875"/>
            <a:r>
              <a:rPr lang="en-US" dirty="0"/>
              <a:t>Who are the key stakeholders?</a:t>
            </a:r>
          </a:p>
          <a:p>
            <a:pPr marL="269875" indent="-269875"/>
            <a:r>
              <a:rPr lang="en-US" dirty="0"/>
              <a:t>What would you do to access and reach the community?</a:t>
            </a:r>
          </a:p>
          <a:p>
            <a:pPr marL="269875" indent="-269875"/>
            <a:r>
              <a:rPr lang="en-US" dirty="0"/>
              <a:t>How will you know it has worked?</a:t>
            </a:r>
          </a:p>
          <a:p>
            <a:pPr marL="269875" indent="-269875"/>
            <a:r>
              <a:rPr lang="en-US" dirty="0"/>
              <a:t>Will you use digital technology? How?</a:t>
            </a:r>
          </a:p>
          <a:p>
            <a:pPr marL="269875" indent="-26987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6427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45C935-378F-AC7D-D546-74EBF13E8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Empowering Communities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E13380-D5DE-C812-F7C2-AFEBA69C49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9188505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81934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011E1-DACD-B3C9-4F6C-6D3A6CFC8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Empowering Communities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22B19A-F646-16A8-A93E-776AD00E90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1199742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46580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EC771-7BBA-D9E1-0805-D55F62920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Empowering Communities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BC94B1-B49C-2607-9AD9-4FF5FEE55F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5026619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30705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9B51C-7A15-2F5A-A148-6ABEE1A35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E6259-A484-F30F-D161-97A95FB64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Goal – Shifting of power and resources.</a:t>
            </a:r>
          </a:p>
          <a:p>
            <a:pPr marL="269875" indent="-269875"/>
            <a:r>
              <a:rPr lang="en-US" dirty="0"/>
              <a:t>This focuses on a disadvantaged group and </a:t>
            </a:r>
            <a:r>
              <a:rPr lang="en-US" err="1"/>
              <a:t>organises</a:t>
            </a:r>
            <a:r>
              <a:rPr lang="en-US" dirty="0"/>
              <a:t> them to make the demands they need.</a:t>
            </a:r>
          </a:p>
          <a:p>
            <a:pPr marL="269875" indent="-269875"/>
            <a:r>
              <a:rPr lang="en-US" dirty="0"/>
              <a:t>Focus – Policies, power and decision making.</a:t>
            </a:r>
          </a:p>
          <a:p>
            <a:pPr marL="269875" indent="-269875"/>
            <a:r>
              <a:rPr lang="en-US" dirty="0"/>
              <a:t>Change occurs through </a:t>
            </a:r>
            <a:r>
              <a:rPr lang="en-US"/>
              <a:t>altering social practice and policy.</a:t>
            </a:r>
            <a:endParaRPr lang="en-US" dirty="0"/>
          </a:p>
          <a:p>
            <a:pPr marL="269875" indent="-269875"/>
            <a:r>
              <a:rPr lang="en-US" dirty="0"/>
              <a:t>Strategies - </a:t>
            </a:r>
            <a:r>
              <a:rPr lang="en-US" err="1"/>
              <a:t>Organise</a:t>
            </a:r>
            <a:r>
              <a:rPr lang="en-US" dirty="0"/>
              <a:t> to overpower oppressors and change the system!</a:t>
            </a:r>
          </a:p>
          <a:p>
            <a:pPr marL="269875" indent="-269875"/>
            <a:r>
              <a:rPr lang="en-US" dirty="0"/>
              <a:t>Decision makers - Practitioner, local people</a:t>
            </a:r>
          </a:p>
          <a:p>
            <a:pPr marL="269875" indent="-269875"/>
            <a:r>
              <a:rPr lang="en-US" dirty="0"/>
              <a:t>Our role is an activist, advocate and sometimes negotiator.</a:t>
            </a:r>
          </a:p>
        </p:txBody>
      </p:sp>
    </p:spTree>
    <p:extLst>
      <p:ext uri="{BB962C8B-B14F-4D97-AF65-F5344CB8AC3E}">
        <p14:creationId xmlns:p14="http://schemas.microsoft.com/office/powerpoint/2010/main" val="1915867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C71B8-890A-3315-B9B1-3CA5AE3A4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Empowering Communities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B1F167-8247-EF19-976A-05BAA75B2D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5524116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14645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EC109-E162-7C4F-2195-8F58360A8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5500"/>
              <a:t>Barriers to Empowerment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C0D28B-9127-F0D8-7B16-2217C7DB4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3881231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155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37000">
                <a:schemeClr val="bg2">
                  <a:alpha val="4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016353-56C3-2981-79C9-27F4E8CC3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500" dirty="0"/>
              <a:t>Community Empowerment Principles (Public Health Wales, 2019)</a:t>
            </a:r>
          </a:p>
        </p:txBody>
      </p:sp>
      <p:pic>
        <p:nvPicPr>
          <p:cNvPr id="4" name="Picture 4" descr="Chart, diagram, bubble chart&#10;&#10;Description automatically generated">
            <a:extLst>
              <a:ext uri="{FF2B5EF4-FFF2-40B4-BE49-F238E27FC236}">
                <a16:creationId xmlns:a16="http://schemas.microsoft.com/office/drawing/2014/main" id="{093DCBDB-9AD8-3C4E-E826-9DEB2BE4A5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113"/>
          <a:stretch/>
        </p:blipFill>
        <p:spPr>
          <a:xfrm>
            <a:off x="5747424" y="10"/>
            <a:ext cx="6444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4348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14ADC8-D0A3-9BFD-1ECE-355C1F3CF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5500"/>
              <a:t>Community Empowerment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E6F36D-ADF2-7CB7-4B5E-4AE9FD7851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35588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66211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155A38-3249-7647-ADD0-1CB018C28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10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C64475-E7E7-F087-B3AF-64ACC3BF57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4457606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898410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pic>
        <p:nvPicPr>
          <p:cNvPr id="32" name="Picture 4" descr="Heart shaped chocolate truffle">
            <a:extLst>
              <a:ext uri="{FF2B5EF4-FFF2-40B4-BE49-F238E27FC236}">
                <a16:creationId xmlns:a16="http://schemas.microsoft.com/office/drawing/2014/main" id="{6CA61E18-F722-C42C-DFA4-A3C63D7DA7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7063" r="-8" b="8539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sp>
        <p:nvSpPr>
          <p:cNvPr id="33" name="Freeform: Shape 22">
            <a:extLst>
              <a:ext uri="{FF2B5EF4-FFF2-40B4-BE49-F238E27FC236}">
                <a16:creationId xmlns:a16="http://schemas.microsoft.com/office/drawing/2014/main" id="{EB95B01E-5851-431E-863B-0FAC6566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00"/>
            <a:ext cx="7266875" cy="6854400"/>
          </a:xfrm>
          <a:custGeom>
            <a:avLst/>
            <a:gdLst>
              <a:gd name="connsiteX0" fmla="*/ 3839675 w 7266875"/>
              <a:gd name="connsiteY0" fmla="*/ 0 h 6854400"/>
              <a:gd name="connsiteX1" fmla="*/ 7266875 w 7266875"/>
              <a:gd name="connsiteY1" fmla="*/ 3427200 h 6854400"/>
              <a:gd name="connsiteX2" fmla="*/ 3839675 w 7266875"/>
              <a:gd name="connsiteY2" fmla="*/ 6854400 h 6854400"/>
              <a:gd name="connsiteX3" fmla="*/ 3489264 w 7266875"/>
              <a:gd name="connsiteY3" fmla="*/ 6836706 h 6854400"/>
              <a:gd name="connsiteX4" fmla="*/ 3327588 w 7266875"/>
              <a:gd name="connsiteY4" fmla="*/ 6816161 h 6854400"/>
              <a:gd name="connsiteX5" fmla="*/ 3174464 w 7266875"/>
              <a:gd name="connsiteY5" fmla="*/ 6839531 h 6854400"/>
              <a:gd name="connsiteX6" fmla="*/ 2880000 w 7266875"/>
              <a:gd name="connsiteY6" fmla="*/ 6854400 h 6854400"/>
              <a:gd name="connsiteX7" fmla="*/ 0 w 7266875"/>
              <a:gd name="connsiteY7" fmla="*/ 3974400 h 6854400"/>
              <a:gd name="connsiteX8" fmla="*/ 226325 w 7266875"/>
              <a:gd name="connsiteY8" fmla="*/ 2853374 h 6854400"/>
              <a:gd name="connsiteX9" fmla="*/ 258015 w 7266875"/>
              <a:gd name="connsiteY9" fmla="*/ 2787590 h 6854400"/>
              <a:gd name="connsiteX10" fmla="*/ 224445 w 7266875"/>
              <a:gd name="connsiteY10" fmla="*/ 2657030 h 6854400"/>
              <a:gd name="connsiteX11" fmla="*/ 180561 w 7266875"/>
              <a:gd name="connsiteY11" fmla="*/ 2221714 h 6854400"/>
              <a:gd name="connsiteX12" fmla="*/ 2340561 w 7266875"/>
              <a:gd name="connsiteY12" fmla="*/ 61714 h 6854400"/>
              <a:gd name="connsiteX13" fmla="*/ 2828370 w 7266875"/>
              <a:gd name="connsiteY13" fmla="*/ 117025 h 6854400"/>
              <a:gd name="connsiteX14" fmla="*/ 2891183 w 7266875"/>
              <a:gd name="connsiteY14" fmla="*/ 134017 h 6854400"/>
              <a:gd name="connsiteX15" fmla="*/ 2983165 w 7266875"/>
              <a:gd name="connsiteY15" fmla="*/ 107897 h 6854400"/>
              <a:gd name="connsiteX16" fmla="*/ 3839675 w 7266875"/>
              <a:gd name="connsiteY16" fmla="*/ 0 h 685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266875" h="6854400">
                <a:moveTo>
                  <a:pt x="3839675" y="0"/>
                </a:moveTo>
                <a:cubicBezTo>
                  <a:pt x="5732465" y="0"/>
                  <a:pt x="7266875" y="1534410"/>
                  <a:pt x="7266875" y="3427200"/>
                </a:cubicBezTo>
                <a:cubicBezTo>
                  <a:pt x="7266875" y="5319990"/>
                  <a:pt x="5732465" y="6854400"/>
                  <a:pt x="3839675" y="6854400"/>
                </a:cubicBezTo>
                <a:cubicBezTo>
                  <a:pt x="3721376" y="6854400"/>
                  <a:pt x="3604476" y="6848406"/>
                  <a:pt x="3489264" y="6836706"/>
                </a:cubicBezTo>
                <a:lnTo>
                  <a:pt x="3327588" y="6816161"/>
                </a:lnTo>
                <a:lnTo>
                  <a:pt x="3174464" y="6839531"/>
                </a:lnTo>
                <a:cubicBezTo>
                  <a:pt x="3077646" y="6849363"/>
                  <a:pt x="2979412" y="6854400"/>
                  <a:pt x="2880000" y="6854400"/>
                </a:cubicBezTo>
                <a:cubicBezTo>
                  <a:pt x="1289420" y="6854400"/>
                  <a:pt x="0" y="5564980"/>
                  <a:pt x="0" y="3974400"/>
                </a:cubicBezTo>
                <a:cubicBezTo>
                  <a:pt x="0" y="3576755"/>
                  <a:pt x="80589" y="3197933"/>
                  <a:pt x="226325" y="2853374"/>
                </a:cubicBezTo>
                <a:lnTo>
                  <a:pt x="258015" y="2787590"/>
                </a:lnTo>
                <a:lnTo>
                  <a:pt x="224445" y="2657030"/>
                </a:lnTo>
                <a:cubicBezTo>
                  <a:pt x="195672" y="2516419"/>
                  <a:pt x="180561" y="2370831"/>
                  <a:pt x="180561" y="2221714"/>
                </a:cubicBezTo>
                <a:cubicBezTo>
                  <a:pt x="180561" y="1028779"/>
                  <a:pt x="1147626" y="61714"/>
                  <a:pt x="2340561" y="61714"/>
                </a:cubicBezTo>
                <a:cubicBezTo>
                  <a:pt x="2508318" y="61714"/>
                  <a:pt x="2671608" y="80838"/>
                  <a:pt x="2828370" y="117025"/>
                </a:cubicBezTo>
                <a:lnTo>
                  <a:pt x="2891183" y="134017"/>
                </a:lnTo>
                <a:lnTo>
                  <a:pt x="2983165" y="107897"/>
                </a:lnTo>
                <a:cubicBezTo>
                  <a:pt x="3256928" y="37461"/>
                  <a:pt x="3543927" y="0"/>
                  <a:pt x="3839675" y="0"/>
                </a:cubicBezTo>
                <a:close/>
              </a:path>
            </a:pathLst>
          </a:custGeom>
          <a:solidFill>
            <a:schemeClr val="bg2">
              <a:alpha val="60000"/>
            </a:schemeClr>
          </a:solidFill>
          <a:ln>
            <a:noFill/>
          </a:ln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24">
            <a:extLst>
              <a:ext uri="{FF2B5EF4-FFF2-40B4-BE49-F238E27FC236}">
                <a16:creationId xmlns:a16="http://schemas.microsoft.com/office/drawing/2014/main" id="{5F17E415-B31D-479C-85EC-3974EB6DE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4400"/>
            <a:chOff x="4925125" y="3600"/>
            <a:chExt cx="7266875" cy="685440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0DD1D5F-3B52-4010-9875-7B2C81481D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9A5E776-A0B7-4721-A7C0-6297BF15A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B627A0E1-E162-49A8-AD35-2102FE5DA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762A78-663A-B888-7A4D-A9ECE76C5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545125"/>
            <a:ext cx="5473700" cy="33529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Food for Thought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A1A8-44D0-5B43-C7AB-0AB1F6F88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8281" y="4054274"/>
            <a:ext cx="3563938" cy="12829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>
                <a:solidFill>
                  <a:srgbClr val="FFFFFF"/>
                </a:solidFill>
              </a:rPr>
              <a:t>How we get there is more important than where we end up.</a:t>
            </a:r>
          </a:p>
        </p:txBody>
      </p:sp>
    </p:spTree>
    <p:extLst>
      <p:ext uri="{BB962C8B-B14F-4D97-AF65-F5344CB8AC3E}">
        <p14:creationId xmlns:p14="http://schemas.microsoft.com/office/powerpoint/2010/main" val="28882142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EE6D7-110F-EEB3-61F3-9C965B800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7A216-37B8-0804-1F85-23A86A34C3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>
                <a:ea typeface="+mn-lt"/>
                <a:cs typeface="+mn-lt"/>
              </a:rPr>
              <a:t>Baum, F. (2008) Foreword to Health promotion in action: from local to global empowerment</a:t>
            </a:r>
          </a:p>
          <a:p>
            <a:pPr marL="269875" indent="-269875"/>
            <a:r>
              <a:rPr lang="en-US" dirty="0"/>
              <a:t>Public Health Wales (2019) </a:t>
            </a:r>
            <a:r>
              <a:rPr lang="en-US" i="1" dirty="0">
                <a:ea typeface="+mn-lt"/>
                <a:cs typeface="+mn-lt"/>
              </a:rPr>
              <a:t>Principles of Community Engagement for Empowerment. </a:t>
            </a:r>
            <a:r>
              <a:rPr lang="en-US" dirty="0">
                <a:ea typeface="+mn-lt"/>
                <a:cs typeface="+mn-lt"/>
              </a:rPr>
              <a:t>Cardiff: Public Health Wales</a:t>
            </a:r>
          </a:p>
          <a:p>
            <a:pPr marL="269875" indent="-269875"/>
            <a:r>
              <a:rPr lang="en-US" dirty="0">
                <a:ea typeface="+mn-lt"/>
                <a:cs typeface="+mn-lt"/>
              </a:rPr>
              <a:t>Ramsbottom, A., O’Brien, E., Ciotti, L. and Takacs, J., (2018). Enablers and barriers to community engagement in public health emergency preparedness: a literature review.</a:t>
            </a:r>
            <a:r>
              <a:rPr lang="en-US" i="1" dirty="0">
                <a:ea typeface="+mn-lt"/>
                <a:cs typeface="+mn-lt"/>
              </a:rPr>
              <a:t> Journal of community health</a:t>
            </a:r>
            <a:r>
              <a:rPr lang="en-US" dirty="0">
                <a:ea typeface="+mn-lt"/>
                <a:cs typeface="+mn-lt"/>
              </a:rPr>
              <a:t>, 43(2), pp.412-420.</a:t>
            </a:r>
          </a:p>
        </p:txBody>
      </p:sp>
    </p:spTree>
    <p:extLst>
      <p:ext uri="{BB962C8B-B14F-4D97-AF65-F5344CB8AC3E}">
        <p14:creationId xmlns:p14="http://schemas.microsoft.com/office/powerpoint/2010/main" val="250634311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RegularSeedRightStep">
      <a:dk1>
        <a:srgbClr val="000000"/>
      </a:dk1>
      <a:lt1>
        <a:srgbClr val="FFFFFF"/>
      </a:lt1>
      <a:dk2>
        <a:srgbClr val="1B2F2D"/>
      </a:dk2>
      <a:lt2>
        <a:srgbClr val="F2F0F3"/>
      </a:lt2>
      <a:accent1>
        <a:srgbClr val="53B620"/>
      </a:accent1>
      <a:accent2>
        <a:srgbClr val="14BA21"/>
      </a:accent2>
      <a:accent3>
        <a:srgbClr val="20B66A"/>
      </a:accent3>
      <a:accent4>
        <a:srgbClr val="14B4A5"/>
      </a:accent4>
      <a:accent5>
        <a:srgbClr val="29A9E7"/>
      </a:accent5>
      <a:accent6>
        <a:srgbClr val="1C4CD6"/>
      </a:accent6>
      <a:hlink>
        <a:srgbClr val="933FBF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GlowVTI</vt:lpstr>
      <vt:lpstr>Community Development</vt:lpstr>
      <vt:lpstr>Aims and Objectives</vt:lpstr>
      <vt:lpstr>Community: Recap</vt:lpstr>
      <vt:lpstr>Community: Positive or Negative?</vt:lpstr>
      <vt:lpstr>Community Development</vt:lpstr>
      <vt:lpstr>Community Development</vt:lpstr>
      <vt:lpstr>Community Development</vt:lpstr>
      <vt:lpstr>Identifying Needs</vt:lpstr>
      <vt:lpstr>Community Development</vt:lpstr>
      <vt:lpstr>Principles of Community Development</vt:lpstr>
      <vt:lpstr>Equality and Diversity</vt:lpstr>
      <vt:lpstr>Equality and Diversity</vt:lpstr>
      <vt:lpstr>Equality and Diversity</vt:lpstr>
      <vt:lpstr>Equality and Diversity</vt:lpstr>
      <vt:lpstr>Community Development</vt:lpstr>
      <vt:lpstr>Community Development</vt:lpstr>
      <vt:lpstr>Community Development: How?</vt:lpstr>
      <vt:lpstr>Types of Projects</vt:lpstr>
      <vt:lpstr>Goals of Community Development</vt:lpstr>
      <vt:lpstr>Goals of Community Development</vt:lpstr>
      <vt:lpstr>Digital Technology</vt:lpstr>
      <vt:lpstr>Digital Technology</vt:lpstr>
      <vt:lpstr>Digital Technology</vt:lpstr>
      <vt:lpstr>Digital Technology</vt:lpstr>
      <vt:lpstr>Social Media Campaigns</vt:lpstr>
      <vt:lpstr>Social Media Campaigns</vt:lpstr>
      <vt:lpstr>PowerPoint Presentation</vt:lpstr>
      <vt:lpstr>Social Media and Public Health</vt:lpstr>
      <vt:lpstr>Activity</vt:lpstr>
      <vt:lpstr>Activity</vt:lpstr>
      <vt:lpstr>Empowering Communities</vt:lpstr>
      <vt:lpstr>Empowering Communities</vt:lpstr>
      <vt:lpstr>Empowering Communities</vt:lpstr>
      <vt:lpstr>Social Action</vt:lpstr>
      <vt:lpstr>Empowering Communities</vt:lpstr>
      <vt:lpstr>Barriers to Empowerment</vt:lpstr>
      <vt:lpstr>Community Empowerment Principles (Public Health Wales, 2019)</vt:lpstr>
      <vt:lpstr>Community Empowerment</vt:lpstr>
      <vt:lpstr>Summary</vt:lpstr>
      <vt:lpstr>Food for Thought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ommunitC</dc:title>
  <dc:creator/>
  <cp:lastModifiedBy/>
  <cp:revision>355</cp:revision>
  <dcterms:created xsi:type="dcterms:W3CDTF">2023-06-26T10:06:35Z</dcterms:created>
  <dcterms:modified xsi:type="dcterms:W3CDTF">2023-06-27T13:26:13Z</dcterms:modified>
</cp:coreProperties>
</file>