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84" r:id="rId5"/>
  </p:sldMasterIdLst>
  <p:notesMasterIdLst>
    <p:notesMasterId r:id="rId22"/>
  </p:notesMasterIdLst>
  <p:sldIdLst>
    <p:sldId id="256" r:id="rId6"/>
    <p:sldId id="449" r:id="rId7"/>
    <p:sldId id="258" r:id="rId8"/>
    <p:sldId id="290" r:id="rId9"/>
    <p:sldId id="283" r:id="rId10"/>
    <p:sldId id="295" r:id="rId11"/>
    <p:sldId id="292" r:id="rId12"/>
    <p:sldId id="303" r:id="rId13"/>
    <p:sldId id="304" r:id="rId14"/>
    <p:sldId id="305" r:id="rId15"/>
    <p:sldId id="306" r:id="rId16"/>
    <p:sldId id="307" r:id="rId17"/>
    <p:sldId id="308" r:id="rId18"/>
    <p:sldId id="296" r:id="rId19"/>
    <p:sldId id="273" r:id="rId20"/>
    <p:sldId id="28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FF33CC"/>
    <a:srgbClr val="FF0000"/>
    <a:srgbClr val="009900"/>
    <a:srgbClr val="660066"/>
    <a:srgbClr val="CC0099"/>
    <a:srgbClr val="333399"/>
    <a:srgbClr val="B176C4"/>
    <a:srgbClr val="5C89D2"/>
    <a:srgbClr val="05E59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BF4F32-3E6F-47D9-9E28-0DBA80D555A3}" v="196" dt="2021-06-08T17:08:21.4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701"/>
    <p:restoredTop sz="77700" autoAdjust="0"/>
  </p:normalViewPr>
  <p:slideViewPr>
    <p:cSldViewPr snapToGrid="0" snapToObjects="1">
      <p:cViewPr varScale="1">
        <p:scale>
          <a:sx n="88" d="100"/>
          <a:sy n="88" d="100"/>
        </p:scale>
        <p:origin x="84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80BEA2F6-7BC3-40A4-8648-7285A7D678C9}"/>
    <pc:docChg chg="undo custSel mod modSld">
      <pc:chgData name="Paul Tinkler" userId="bcebf29c-73c2-433d-80d2-6bad896374bf" providerId="ADAL" clId="{80BEA2F6-7BC3-40A4-8648-7285A7D678C9}" dt="2020-05-29T17:48:17.990" v="195" actId="1076"/>
      <pc:docMkLst>
        <pc:docMk/>
      </pc:docMkLst>
      <pc:sldChg chg="modSp mod">
        <pc:chgData name="Paul Tinkler" userId="bcebf29c-73c2-433d-80d2-6bad896374bf" providerId="ADAL" clId="{80BEA2F6-7BC3-40A4-8648-7285A7D678C9}" dt="2020-05-29T17:31:21.024" v="92"/>
        <pc:sldMkLst>
          <pc:docMk/>
          <pc:sldMk cId="2669172319" sldId="256"/>
        </pc:sldMkLst>
        <pc:spChg chg="mod">
          <ac:chgData name="Paul Tinkler" userId="bcebf29c-73c2-433d-80d2-6bad896374bf" providerId="ADAL" clId="{80BEA2F6-7BC3-40A4-8648-7285A7D678C9}" dt="2020-05-29T17:31:21.024" v="92"/>
          <ac:spMkLst>
            <pc:docMk/>
            <pc:sldMk cId="2669172319" sldId="256"/>
            <ac:spMk id="4" creationId="{61990264-1C24-A246-B23D-A854294D5F4C}"/>
          </ac:spMkLst>
        </pc:spChg>
        <pc:spChg chg="mod">
          <ac:chgData name="Paul Tinkler" userId="bcebf29c-73c2-433d-80d2-6bad896374bf" providerId="ADAL" clId="{80BEA2F6-7BC3-40A4-8648-7285A7D678C9}" dt="2020-05-29T17:12:25.682" v="35" actId="20577"/>
          <ac:spMkLst>
            <pc:docMk/>
            <pc:sldMk cId="2669172319" sldId="256"/>
            <ac:spMk id="5" creationId="{33E339DC-20C6-8E45-8E7E-F5F9148690D6}"/>
          </ac:spMkLst>
        </pc:spChg>
      </pc:sldChg>
      <pc:sldChg chg="modSp mod">
        <pc:chgData name="Paul Tinkler" userId="bcebf29c-73c2-433d-80d2-6bad896374bf" providerId="ADAL" clId="{80BEA2F6-7BC3-40A4-8648-7285A7D678C9}" dt="2020-05-29T17:37:42.343" v="143" actId="20577"/>
        <pc:sldMkLst>
          <pc:docMk/>
          <pc:sldMk cId="1340761892" sldId="258"/>
        </pc:sldMkLst>
        <pc:spChg chg="mod">
          <ac:chgData name="Paul Tinkler" userId="bcebf29c-73c2-433d-80d2-6bad896374bf" providerId="ADAL" clId="{80BEA2F6-7BC3-40A4-8648-7285A7D678C9}" dt="2020-05-29T17:37:42.343" v="143" actId="20577"/>
          <ac:spMkLst>
            <pc:docMk/>
            <pc:sldMk cId="1340761892" sldId="258"/>
            <ac:spMk id="2" creationId="{ECD0B4E8-0292-6F46-AD74-9509CAB79D8A}"/>
          </ac:spMkLst>
        </pc:spChg>
        <pc:spChg chg="mod">
          <ac:chgData name="Paul Tinkler" userId="bcebf29c-73c2-433d-80d2-6bad896374bf" providerId="ADAL" clId="{80BEA2F6-7BC3-40A4-8648-7285A7D678C9}" dt="2020-05-29T17:31:21.024" v="92"/>
          <ac:spMkLst>
            <pc:docMk/>
            <pc:sldMk cId="1340761892" sldId="258"/>
            <ac:spMk id="4" creationId="{7AECE98E-8BE4-E942-A046-7042179FA54E}"/>
          </ac:spMkLst>
        </pc:spChg>
        <pc:spChg chg="mod">
          <ac:chgData name="Paul Tinkler" userId="bcebf29c-73c2-433d-80d2-6bad896374bf" providerId="ADAL" clId="{80BEA2F6-7BC3-40A4-8648-7285A7D678C9}" dt="2020-05-29T17:14:04.949" v="39" actId="207"/>
          <ac:spMkLst>
            <pc:docMk/>
            <pc:sldMk cId="1340761892" sldId="258"/>
            <ac:spMk id="5" creationId="{14E46C33-1EBF-4B44-91F2-B10CEE5E623F}"/>
          </ac:spMkLst>
        </pc:spChg>
      </pc:sldChg>
      <pc:sldChg chg="modSp mod">
        <pc:chgData name="Paul Tinkler" userId="bcebf29c-73c2-433d-80d2-6bad896374bf" providerId="ADAL" clId="{80BEA2F6-7BC3-40A4-8648-7285A7D678C9}" dt="2020-05-29T17:36:18.487" v="110" actId="1076"/>
        <pc:sldMkLst>
          <pc:docMk/>
          <pc:sldMk cId="2992062670" sldId="273"/>
        </pc:sldMkLst>
        <pc:spChg chg="mod">
          <ac:chgData name="Paul Tinkler" userId="bcebf29c-73c2-433d-80d2-6bad896374bf" providerId="ADAL" clId="{80BEA2F6-7BC3-40A4-8648-7285A7D678C9}" dt="2020-05-29T17:31:21.024" v="92"/>
          <ac:spMkLst>
            <pc:docMk/>
            <pc:sldMk cId="2992062670" sldId="273"/>
            <ac:spMk id="2" creationId="{87CBD720-E306-1F47-8C83-86390453B86F}"/>
          </ac:spMkLst>
        </pc:spChg>
        <pc:spChg chg="mod">
          <ac:chgData name="Paul Tinkler" userId="bcebf29c-73c2-433d-80d2-6bad896374bf" providerId="ADAL" clId="{80BEA2F6-7BC3-40A4-8648-7285A7D678C9}" dt="2020-05-29T17:31:21.024" v="92"/>
          <ac:spMkLst>
            <pc:docMk/>
            <pc:sldMk cId="2992062670" sldId="273"/>
            <ac:spMk id="4" creationId="{7705796C-DAD5-E742-A4E9-1C38B10D1E2A}"/>
          </ac:spMkLst>
        </pc:spChg>
        <pc:spChg chg="mod">
          <ac:chgData name="Paul Tinkler" userId="bcebf29c-73c2-433d-80d2-6bad896374bf" providerId="ADAL" clId="{80BEA2F6-7BC3-40A4-8648-7285A7D678C9}" dt="2020-05-29T17:36:18.487" v="110" actId="1076"/>
          <ac:spMkLst>
            <pc:docMk/>
            <pc:sldMk cId="2992062670" sldId="273"/>
            <ac:spMk id="8" creationId="{456F2AED-3863-114E-901F-5E5C46917BDD}"/>
          </ac:spMkLst>
        </pc:spChg>
      </pc:sldChg>
      <pc:sldChg chg="modSp mod">
        <pc:chgData name="Paul Tinkler" userId="bcebf29c-73c2-433d-80d2-6bad896374bf" providerId="ADAL" clId="{80BEA2F6-7BC3-40A4-8648-7285A7D678C9}" dt="2020-05-29T17:31:21.305" v="104" actId="27636"/>
        <pc:sldMkLst>
          <pc:docMk/>
          <pc:sldMk cId="986467087" sldId="282"/>
        </pc:sldMkLst>
        <pc:spChg chg="mod">
          <ac:chgData name="Paul Tinkler" userId="bcebf29c-73c2-433d-80d2-6bad896374bf" providerId="ADAL" clId="{80BEA2F6-7BC3-40A4-8648-7285A7D678C9}" dt="2020-05-29T17:31:21.305" v="104" actId="27636"/>
          <ac:spMkLst>
            <pc:docMk/>
            <pc:sldMk cId="986467087" sldId="282"/>
            <ac:spMk id="2" creationId="{87CBD720-E306-1F47-8C83-86390453B86F}"/>
          </ac:spMkLst>
        </pc:spChg>
        <pc:spChg chg="mod">
          <ac:chgData name="Paul Tinkler" userId="bcebf29c-73c2-433d-80d2-6bad896374bf" providerId="ADAL" clId="{80BEA2F6-7BC3-40A4-8648-7285A7D678C9}" dt="2020-05-29T17:31:21.024" v="92"/>
          <ac:spMkLst>
            <pc:docMk/>
            <pc:sldMk cId="986467087" sldId="282"/>
            <ac:spMk id="4" creationId="{7705796C-DAD5-E742-A4E9-1C38B10D1E2A}"/>
          </ac:spMkLst>
        </pc:spChg>
      </pc:sldChg>
      <pc:sldChg chg="modSp mod modNotesTx">
        <pc:chgData name="Paul Tinkler" userId="bcebf29c-73c2-433d-80d2-6bad896374bf" providerId="ADAL" clId="{80BEA2F6-7BC3-40A4-8648-7285A7D678C9}" dt="2020-05-29T17:31:21.358" v="106" actId="27636"/>
        <pc:sldMkLst>
          <pc:docMk/>
          <pc:sldMk cId="3544690190" sldId="283"/>
        </pc:sldMkLst>
        <pc:spChg chg="mod">
          <ac:chgData name="Paul Tinkler" userId="bcebf29c-73c2-433d-80d2-6bad896374bf" providerId="ADAL" clId="{80BEA2F6-7BC3-40A4-8648-7285A7D678C9}" dt="2020-05-29T17:31:21.024" v="92"/>
          <ac:spMkLst>
            <pc:docMk/>
            <pc:sldMk cId="3544690190" sldId="283"/>
            <ac:spMk id="2" creationId="{E52287DD-45AD-2A49-BC61-F09B4535C706}"/>
          </ac:spMkLst>
        </pc:spChg>
        <pc:spChg chg="mod">
          <ac:chgData name="Paul Tinkler" userId="bcebf29c-73c2-433d-80d2-6bad896374bf" providerId="ADAL" clId="{80BEA2F6-7BC3-40A4-8648-7285A7D678C9}" dt="2020-05-29T17:31:21.358" v="106" actId="27636"/>
          <ac:spMkLst>
            <pc:docMk/>
            <pc:sldMk cId="3544690190" sldId="283"/>
            <ac:spMk id="3" creationId="{753D7D57-36AF-3A45-9F4E-A511EE47BFB5}"/>
          </ac:spMkLst>
        </pc:spChg>
        <pc:spChg chg="mod">
          <ac:chgData name="Paul Tinkler" userId="bcebf29c-73c2-433d-80d2-6bad896374bf" providerId="ADAL" clId="{80BEA2F6-7BC3-40A4-8648-7285A7D678C9}" dt="2020-05-29T17:31:21.024" v="92"/>
          <ac:spMkLst>
            <pc:docMk/>
            <pc:sldMk cId="3544690190" sldId="283"/>
            <ac:spMk id="4" creationId="{902AAFAC-BE7A-6641-8340-7E72642779E9}"/>
          </ac:spMkLst>
        </pc:spChg>
      </pc:sldChg>
      <pc:sldChg chg="modSp mod modNotesTx">
        <pc:chgData name="Paul Tinkler" userId="bcebf29c-73c2-433d-80d2-6bad896374bf" providerId="ADAL" clId="{80BEA2F6-7BC3-40A4-8648-7285A7D678C9}" dt="2020-05-29T17:31:21.382" v="108" actId="27636"/>
        <pc:sldMkLst>
          <pc:docMk/>
          <pc:sldMk cId="2678389612" sldId="284"/>
        </pc:sldMkLst>
        <pc:spChg chg="mod">
          <ac:chgData name="Paul Tinkler" userId="bcebf29c-73c2-433d-80d2-6bad896374bf" providerId="ADAL" clId="{80BEA2F6-7BC3-40A4-8648-7285A7D678C9}" dt="2020-05-29T17:31:21.024" v="92"/>
          <ac:spMkLst>
            <pc:docMk/>
            <pc:sldMk cId="2678389612" sldId="284"/>
            <ac:spMk id="2" creationId="{6728AD46-4686-5447-B45D-4CEBFD6F1462}"/>
          </ac:spMkLst>
        </pc:spChg>
        <pc:spChg chg="mod">
          <ac:chgData name="Paul Tinkler" userId="bcebf29c-73c2-433d-80d2-6bad896374bf" providerId="ADAL" clId="{80BEA2F6-7BC3-40A4-8648-7285A7D678C9}" dt="2020-05-29T17:31:21.382" v="108" actId="27636"/>
          <ac:spMkLst>
            <pc:docMk/>
            <pc:sldMk cId="2678389612" sldId="284"/>
            <ac:spMk id="3" creationId="{66957298-E624-D547-B547-818E225957B3}"/>
          </ac:spMkLst>
        </pc:spChg>
        <pc:spChg chg="mod">
          <ac:chgData name="Paul Tinkler" userId="bcebf29c-73c2-433d-80d2-6bad896374bf" providerId="ADAL" clId="{80BEA2F6-7BC3-40A4-8648-7285A7D678C9}" dt="2020-05-29T17:31:21.024" v="92"/>
          <ac:spMkLst>
            <pc:docMk/>
            <pc:sldMk cId="2678389612" sldId="284"/>
            <ac:spMk id="4" creationId="{3E7A1B2B-1070-3549-B738-F08C0D6341DD}"/>
          </ac:spMkLst>
        </pc:spChg>
      </pc:sldChg>
      <pc:sldChg chg="modSp">
        <pc:chgData name="Paul Tinkler" userId="bcebf29c-73c2-433d-80d2-6bad896374bf" providerId="ADAL" clId="{80BEA2F6-7BC3-40A4-8648-7285A7D678C9}" dt="2020-05-29T17:31:21.024" v="92"/>
        <pc:sldMkLst>
          <pc:docMk/>
          <pc:sldMk cId="373682919" sldId="285"/>
        </pc:sldMkLst>
        <pc:spChg chg="mod">
          <ac:chgData name="Paul Tinkler" userId="bcebf29c-73c2-433d-80d2-6bad896374bf" providerId="ADAL" clId="{80BEA2F6-7BC3-40A4-8648-7285A7D678C9}" dt="2020-05-29T17:31:21.024" v="92"/>
          <ac:spMkLst>
            <pc:docMk/>
            <pc:sldMk cId="373682919" sldId="285"/>
            <ac:spMk id="2" creationId="{6728AD46-4686-5447-B45D-4CEBFD6F1462}"/>
          </ac:spMkLst>
        </pc:spChg>
        <pc:spChg chg="mod">
          <ac:chgData name="Paul Tinkler" userId="bcebf29c-73c2-433d-80d2-6bad896374bf" providerId="ADAL" clId="{80BEA2F6-7BC3-40A4-8648-7285A7D678C9}" dt="2020-05-29T17:21:22.323" v="82" actId="207"/>
          <ac:spMkLst>
            <pc:docMk/>
            <pc:sldMk cId="373682919" sldId="285"/>
            <ac:spMk id="3" creationId="{66957298-E624-D547-B547-818E225957B3}"/>
          </ac:spMkLst>
        </pc:spChg>
        <pc:spChg chg="mod">
          <ac:chgData name="Paul Tinkler" userId="bcebf29c-73c2-433d-80d2-6bad896374bf" providerId="ADAL" clId="{80BEA2F6-7BC3-40A4-8648-7285A7D678C9}" dt="2020-05-29T17:31:21.024" v="92"/>
          <ac:spMkLst>
            <pc:docMk/>
            <pc:sldMk cId="373682919" sldId="285"/>
            <ac:spMk id="4" creationId="{3E7A1B2B-1070-3549-B738-F08C0D6341DD}"/>
          </ac:spMkLst>
        </pc:spChg>
      </pc:sldChg>
      <pc:sldChg chg="modSp">
        <pc:chgData name="Paul Tinkler" userId="bcebf29c-73c2-433d-80d2-6bad896374bf" providerId="ADAL" clId="{80BEA2F6-7BC3-40A4-8648-7285A7D678C9}" dt="2020-05-29T17:31:21.024" v="92"/>
        <pc:sldMkLst>
          <pc:docMk/>
          <pc:sldMk cId="3253167386" sldId="286"/>
        </pc:sldMkLst>
        <pc:spChg chg="mod">
          <ac:chgData name="Paul Tinkler" userId="bcebf29c-73c2-433d-80d2-6bad896374bf" providerId="ADAL" clId="{80BEA2F6-7BC3-40A4-8648-7285A7D678C9}" dt="2020-05-29T17:31:21.024" v="92"/>
          <ac:spMkLst>
            <pc:docMk/>
            <pc:sldMk cId="3253167386" sldId="286"/>
            <ac:spMk id="2" creationId="{6728AD46-4686-5447-B45D-4CEBFD6F1462}"/>
          </ac:spMkLst>
        </pc:spChg>
        <pc:spChg chg="mod">
          <ac:chgData name="Paul Tinkler" userId="bcebf29c-73c2-433d-80d2-6bad896374bf" providerId="ADAL" clId="{80BEA2F6-7BC3-40A4-8648-7285A7D678C9}" dt="2020-05-29T17:21:41.954" v="83" actId="207"/>
          <ac:spMkLst>
            <pc:docMk/>
            <pc:sldMk cId="3253167386" sldId="286"/>
            <ac:spMk id="3" creationId="{66957298-E624-D547-B547-818E225957B3}"/>
          </ac:spMkLst>
        </pc:spChg>
        <pc:spChg chg="mod">
          <ac:chgData name="Paul Tinkler" userId="bcebf29c-73c2-433d-80d2-6bad896374bf" providerId="ADAL" clId="{80BEA2F6-7BC3-40A4-8648-7285A7D678C9}" dt="2020-05-29T17:31:21.024" v="92"/>
          <ac:spMkLst>
            <pc:docMk/>
            <pc:sldMk cId="3253167386" sldId="286"/>
            <ac:spMk id="4" creationId="{3E7A1B2B-1070-3549-B738-F08C0D6341DD}"/>
          </ac:spMkLst>
        </pc:spChg>
      </pc:sldChg>
      <pc:sldChg chg="modSp">
        <pc:chgData name="Paul Tinkler" userId="bcebf29c-73c2-433d-80d2-6bad896374bf" providerId="ADAL" clId="{80BEA2F6-7BC3-40A4-8648-7285A7D678C9}" dt="2020-05-29T17:31:21.024" v="92"/>
        <pc:sldMkLst>
          <pc:docMk/>
          <pc:sldMk cId="1906603290" sldId="287"/>
        </pc:sldMkLst>
        <pc:spChg chg="mod">
          <ac:chgData name="Paul Tinkler" userId="bcebf29c-73c2-433d-80d2-6bad896374bf" providerId="ADAL" clId="{80BEA2F6-7BC3-40A4-8648-7285A7D678C9}" dt="2020-05-29T17:31:21.024" v="92"/>
          <ac:spMkLst>
            <pc:docMk/>
            <pc:sldMk cId="1906603290" sldId="287"/>
            <ac:spMk id="2" creationId="{6728AD46-4686-5447-B45D-4CEBFD6F1462}"/>
          </ac:spMkLst>
        </pc:spChg>
        <pc:spChg chg="mod">
          <ac:chgData name="Paul Tinkler" userId="bcebf29c-73c2-433d-80d2-6bad896374bf" providerId="ADAL" clId="{80BEA2F6-7BC3-40A4-8648-7285A7D678C9}" dt="2020-05-29T17:31:21.024" v="92"/>
          <ac:spMkLst>
            <pc:docMk/>
            <pc:sldMk cId="1906603290" sldId="287"/>
            <ac:spMk id="4" creationId="{3E7A1B2B-1070-3549-B738-F08C0D6341DD}"/>
          </ac:spMkLst>
        </pc:spChg>
      </pc:sldChg>
      <pc:sldChg chg="modSp">
        <pc:chgData name="Paul Tinkler" userId="bcebf29c-73c2-433d-80d2-6bad896374bf" providerId="ADAL" clId="{80BEA2F6-7BC3-40A4-8648-7285A7D678C9}" dt="2020-05-29T17:31:21.024" v="92"/>
        <pc:sldMkLst>
          <pc:docMk/>
          <pc:sldMk cId="1956750322" sldId="288"/>
        </pc:sldMkLst>
        <pc:spChg chg="mod">
          <ac:chgData name="Paul Tinkler" userId="bcebf29c-73c2-433d-80d2-6bad896374bf" providerId="ADAL" clId="{80BEA2F6-7BC3-40A4-8648-7285A7D678C9}" dt="2020-05-29T17:31:21.024" v="92"/>
          <ac:spMkLst>
            <pc:docMk/>
            <pc:sldMk cId="1956750322" sldId="288"/>
            <ac:spMk id="2" creationId="{6728AD46-4686-5447-B45D-4CEBFD6F1462}"/>
          </ac:spMkLst>
        </pc:spChg>
        <pc:spChg chg="mod">
          <ac:chgData name="Paul Tinkler" userId="bcebf29c-73c2-433d-80d2-6bad896374bf" providerId="ADAL" clId="{80BEA2F6-7BC3-40A4-8648-7285A7D678C9}" dt="2020-05-29T17:31:21.024" v="92"/>
          <ac:spMkLst>
            <pc:docMk/>
            <pc:sldMk cId="1956750322" sldId="288"/>
            <ac:spMk id="4" creationId="{3E7A1B2B-1070-3549-B738-F08C0D6341DD}"/>
          </ac:spMkLst>
        </pc:spChg>
      </pc:sldChg>
      <pc:sldChg chg="modSp mod">
        <pc:chgData name="Paul Tinkler" userId="bcebf29c-73c2-433d-80d2-6bad896374bf" providerId="ADAL" clId="{80BEA2F6-7BC3-40A4-8648-7285A7D678C9}" dt="2020-05-29T17:31:21.024" v="92"/>
        <pc:sldMkLst>
          <pc:docMk/>
          <pc:sldMk cId="2535986514" sldId="289"/>
        </pc:sldMkLst>
        <pc:spChg chg="mod">
          <ac:chgData name="Paul Tinkler" userId="bcebf29c-73c2-433d-80d2-6bad896374bf" providerId="ADAL" clId="{80BEA2F6-7BC3-40A4-8648-7285A7D678C9}" dt="2020-05-29T17:31:21.024" v="92"/>
          <ac:spMkLst>
            <pc:docMk/>
            <pc:sldMk cId="2535986514" sldId="289"/>
            <ac:spMk id="2" creationId="{6728AD46-4686-5447-B45D-4CEBFD6F1462}"/>
          </ac:spMkLst>
        </pc:spChg>
        <pc:spChg chg="mod">
          <ac:chgData name="Paul Tinkler" userId="bcebf29c-73c2-433d-80d2-6bad896374bf" providerId="ADAL" clId="{80BEA2F6-7BC3-40A4-8648-7285A7D678C9}" dt="2020-05-27T14:29:40.397" v="3" actId="27636"/>
          <ac:spMkLst>
            <pc:docMk/>
            <pc:sldMk cId="2535986514" sldId="289"/>
            <ac:spMk id="3" creationId="{66957298-E624-D547-B547-818E225957B3}"/>
          </ac:spMkLst>
        </pc:spChg>
        <pc:spChg chg="mod">
          <ac:chgData name="Paul Tinkler" userId="bcebf29c-73c2-433d-80d2-6bad896374bf" providerId="ADAL" clId="{80BEA2F6-7BC3-40A4-8648-7285A7D678C9}" dt="2020-05-29T17:31:21.024" v="92"/>
          <ac:spMkLst>
            <pc:docMk/>
            <pc:sldMk cId="2535986514" sldId="289"/>
            <ac:spMk id="4" creationId="{3E7A1B2B-1070-3549-B738-F08C0D6341DD}"/>
          </ac:spMkLst>
        </pc:spChg>
      </pc:sldChg>
      <pc:sldChg chg="addSp delSp modSp mod modClrScheme chgLayout">
        <pc:chgData name="Paul Tinkler" userId="bcebf29c-73c2-433d-80d2-6bad896374bf" providerId="ADAL" clId="{80BEA2F6-7BC3-40A4-8648-7285A7D678C9}" dt="2020-05-29T17:31:21.345" v="105" actId="27636"/>
        <pc:sldMkLst>
          <pc:docMk/>
          <pc:sldMk cId="1645598925" sldId="290"/>
        </pc:sldMkLst>
        <pc:spChg chg="add del mod">
          <ac:chgData name="Paul Tinkler" userId="bcebf29c-73c2-433d-80d2-6bad896374bf" providerId="ADAL" clId="{80BEA2F6-7BC3-40A4-8648-7285A7D678C9}" dt="2020-05-29T17:31:21.024" v="92"/>
          <ac:spMkLst>
            <pc:docMk/>
            <pc:sldMk cId="1645598925" sldId="290"/>
            <ac:spMk id="2" creationId="{D61ABFF8-3562-FE44-8572-7876BD236D24}"/>
          </ac:spMkLst>
        </pc:spChg>
        <pc:spChg chg="mod">
          <ac:chgData name="Paul Tinkler" userId="bcebf29c-73c2-433d-80d2-6bad896374bf" providerId="ADAL" clId="{80BEA2F6-7BC3-40A4-8648-7285A7D678C9}" dt="2020-05-29T17:31:21.345" v="105" actId="27636"/>
          <ac:spMkLst>
            <pc:docMk/>
            <pc:sldMk cId="1645598925" sldId="290"/>
            <ac:spMk id="3" creationId="{8AC6D76D-D70E-3B43-BEE5-367907A4DBC9}"/>
          </ac:spMkLst>
        </pc:spChg>
        <pc:spChg chg="mod ord">
          <ac:chgData name="Paul Tinkler" userId="bcebf29c-73c2-433d-80d2-6bad896374bf" providerId="ADAL" clId="{80BEA2F6-7BC3-40A4-8648-7285A7D678C9}" dt="2020-05-29T17:31:21.024" v="92"/>
          <ac:spMkLst>
            <pc:docMk/>
            <pc:sldMk cId="1645598925" sldId="290"/>
            <ac:spMk id="4" creationId="{8FEEC9B7-2AB7-F347-874B-295AFC69B575}"/>
          </ac:spMkLst>
        </pc:spChg>
        <pc:spChg chg="add del mod">
          <ac:chgData name="Paul Tinkler" userId="bcebf29c-73c2-433d-80d2-6bad896374bf" providerId="ADAL" clId="{80BEA2F6-7BC3-40A4-8648-7285A7D678C9}" dt="2020-05-29T17:16:37.227" v="52" actId="478"/>
          <ac:spMkLst>
            <pc:docMk/>
            <pc:sldMk cId="1645598925" sldId="290"/>
            <ac:spMk id="7" creationId="{DFB07180-EF4E-4C0F-8F38-81703C1B5A19}"/>
          </ac:spMkLst>
        </pc:spChg>
        <pc:spChg chg="add del mod">
          <ac:chgData name="Paul Tinkler" userId="bcebf29c-73c2-433d-80d2-6bad896374bf" providerId="ADAL" clId="{80BEA2F6-7BC3-40A4-8648-7285A7D678C9}" dt="2020-05-29T17:16:25.021" v="49" actId="26606"/>
          <ac:spMkLst>
            <pc:docMk/>
            <pc:sldMk cId="1645598925" sldId="290"/>
            <ac:spMk id="12" creationId="{3A32F10B-266F-4F50-A6F1-C7356ACBBD2B}"/>
          </ac:spMkLst>
        </pc:spChg>
        <pc:picChg chg="add mod">
          <ac:chgData name="Paul Tinkler" userId="bcebf29c-73c2-433d-80d2-6bad896374bf" providerId="ADAL" clId="{80BEA2F6-7BC3-40A4-8648-7285A7D678C9}" dt="2020-05-29T17:16:44.234" v="53" actId="1076"/>
          <ac:picMkLst>
            <pc:docMk/>
            <pc:sldMk cId="1645598925" sldId="290"/>
            <ac:picMk id="6" creationId="{1CE3E57F-6D99-4902-BB64-C40AD66193AE}"/>
          </ac:picMkLst>
        </pc:picChg>
      </pc:sldChg>
      <pc:sldChg chg="modSp mod">
        <pc:chgData name="Paul Tinkler" userId="bcebf29c-73c2-433d-80d2-6bad896374bf" providerId="ADAL" clId="{80BEA2F6-7BC3-40A4-8648-7285A7D678C9}" dt="2020-05-29T17:31:58.043" v="109"/>
        <pc:sldMkLst>
          <pc:docMk/>
          <pc:sldMk cId="1746246462" sldId="292"/>
        </pc:sldMkLst>
        <pc:spChg chg="mod">
          <ac:chgData name="Paul Tinkler" userId="bcebf29c-73c2-433d-80d2-6bad896374bf" providerId="ADAL" clId="{80BEA2F6-7BC3-40A4-8648-7285A7D678C9}" dt="2020-05-29T17:31:58.043" v="109"/>
          <ac:spMkLst>
            <pc:docMk/>
            <pc:sldMk cId="1746246462" sldId="292"/>
            <ac:spMk id="2" creationId="{E52287DD-45AD-2A49-BC61-F09B4535C706}"/>
          </ac:spMkLst>
        </pc:spChg>
        <pc:spChg chg="mod">
          <ac:chgData name="Paul Tinkler" userId="bcebf29c-73c2-433d-80d2-6bad896374bf" providerId="ADAL" clId="{80BEA2F6-7BC3-40A4-8648-7285A7D678C9}" dt="2020-05-29T17:31:58.043" v="109"/>
          <ac:spMkLst>
            <pc:docMk/>
            <pc:sldMk cId="1746246462" sldId="292"/>
            <ac:spMk id="3" creationId="{753D7D57-36AF-3A45-9F4E-A511EE47BFB5}"/>
          </ac:spMkLst>
        </pc:spChg>
        <pc:spChg chg="mod">
          <ac:chgData name="Paul Tinkler" userId="bcebf29c-73c2-433d-80d2-6bad896374bf" providerId="ADAL" clId="{80BEA2F6-7BC3-40A4-8648-7285A7D678C9}" dt="2020-05-29T17:31:58.043" v="109"/>
          <ac:spMkLst>
            <pc:docMk/>
            <pc:sldMk cId="1746246462" sldId="292"/>
            <ac:spMk id="4" creationId="{902AAFAC-BE7A-6641-8340-7E72642779E9}"/>
          </ac:spMkLst>
        </pc:spChg>
      </pc:sldChg>
      <pc:sldChg chg="modSp mod modNotesTx">
        <pc:chgData name="Paul Tinkler" userId="bcebf29c-73c2-433d-80d2-6bad896374bf" providerId="ADAL" clId="{80BEA2F6-7BC3-40A4-8648-7285A7D678C9}" dt="2020-05-29T17:31:21.024" v="92"/>
        <pc:sldMkLst>
          <pc:docMk/>
          <pc:sldMk cId="271208790" sldId="295"/>
        </pc:sldMkLst>
        <pc:spChg chg="mod">
          <ac:chgData name="Paul Tinkler" userId="bcebf29c-73c2-433d-80d2-6bad896374bf" providerId="ADAL" clId="{80BEA2F6-7BC3-40A4-8648-7285A7D678C9}" dt="2020-05-29T17:31:21.024" v="92"/>
          <ac:spMkLst>
            <pc:docMk/>
            <pc:sldMk cId="271208790" sldId="295"/>
            <ac:spMk id="2" creationId="{E52287DD-45AD-2A49-BC61-F09B4535C706}"/>
          </ac:spMkLst>
        </pc:spChg>
        <pc:spChg chg="mod">
          <ac:chgData name="Paul Tinkler" userId="bcebf29c-73c2-433d-80d2-6bad896374bf" providerId="ADAL" clId="{80BEA2F6-7BC3-40A4-8648-7285A7D678C9}" dt="2020-05-29T17:17:51.631" v="75" actId="207"/>
          <ac:spMkLst>
            <pc:docMk/>
            <pc:sldMk cId="271208790" sldId="295"/>
            <ac:spMk id="3" creationId="{753D7D57-36AF-3A45-9F4E-A511EE47BFB5}"/>
          </ac:spMkLst>
        </pc:spChg>
        <pc:spChg chg="mod">
          <ac:chgData name="Paul Tinkler" userId="bcebf29c-73c2-433d-80d2-6bad896374bf" providerId="ADAL" clId="{80BEA2F6-7BC3-40A4-8648-7285A7D678C9}" dt="2020-05-29T17:31:21.024" v="92"/>
          <ac:spMkLst>
            <pc:docMk/>
            <pc:sldMk cId="271208790" sldId="295"/>
            <ac:spMk id="4" creationId="{902AAFAC-BE7A-6641-8340-7E72642779E9}"/>
          </ac:spMkLst>
        </pc:spChg>
      </pc:sldChg>
      <pc:sldChg chg="modSp mod">
        <pc:chgData name="Paul Tinkler" userId="bcebf29c-73c2-433d-80d2-6bad896374bf" providerId="ADAL" clId="{80BEA2F6-7BC3-40A4-8648-7285A7D678C9}" dt="2020-05-29T17:36:54.734" v="115" actId="1076"/>
        <pc:sldMkLst>
          <pc:docMk/>
          <pc:sldMk cId="331132618" sldId="296"/>
        </pc:sldMkLst>
        <pc:spChg chg="mod">
          <ac:chgData name="Paul Tinkler" userId="bcebf29c-73c2-433d-80d2-6bad896374bf" providerId="ADAL" clId="{80BEA2F6-7BC3-40A4-8648-7285A7D678C9}" dt="2020-05-29T17:36:39.315" v="111" actId="1076"/>
          <ac:spMkLst>
            <pc:docMk/>
            <pc:sldMk cId="331132618" sldId="296"/>
            <ac:spMk id="2" creationId="{D61ABFF8-3562-FE44-8572-7876BD236D24}"/>
          </ac:spMkLst>
        </pc:spChg>
        <pc:spChg chg="mod">
          <ac:chgData name="Paul Tinkler" userId="bcebf29c-73c2-433d-80d2-6bad896374bf" providerId="ADAL" clId="{80BEA2F6-7BC3-40A4-8648-7285A7D678C9}" dt="2020-05-29T17:31:21.024" v="92"/>
          <ac:spMkLst>
            <pc:docMk/>
            <pc:sldMk cId="331132618" sldId="296"/>
            <ac:spMk id="4" creationId="{8FEEC9B7-2AB7-F347-874B-295AFC69B575}"/>
          </ac:spMkLst>
        </pc:spChg>
        <pc:grpChg chg="mod">
          <ac:chgData name="Paul Tinkler" userId="bcebf29c-73c2-433d-80d2-6bad896374bf" providerId="ADAL" clId="{80BEA2F6-7BC3-40A4-8648-7285A7D678C9}" dt="2020-05-29T17:36:54.734" v="115" actId="1076"/>
          <ac:grpSpMkLst>
            <pc:docMk/>
            <pc:sldMk cId="331132618" sldId="296"/>
            <ac:grpSpMk id="15" creationId="{E178D7D8-9B7A-C546-A26D-5256C1E72686}"/>
          </ac:grpSpMkLst>
        </pc:grpChg>
      </pc:sldChg>
      <pc:sldChg chg="addSp delSp modSp mod">
        <pc:chgData name="Paul Tinkler" userId="bcebf29c-73c2-433d-80d2-6bad896374bf" providerId="ADAL" clId="{80BEA2F6-7BC3-40A4-8648-7285A7D678C9}" dt="2020-05-29T17:48:17.990" v="195" actId="1076"/>
        <pc:sldMkLst>
          <pc:docMk/>
          <pc:sldMk cId="3223059630" sldId="302"/>
        </pc:sldMkLst>
        <pc:spChg chg="mod">
          <ac:chgData name="Paul Tinkler" userId="bcebf29c-73c2-433d-80d2-6bad896374bf" providerId="ADAL" clId="{80BEA2F6-7BC3-40A4-8648-7285A7D678C9}" dt="2020-05-29T17:31:21.161" v="93" actId="27636"/>
          <ac:spMkLst>
            <pc:docMk/>
            <pc:sldMk cId="3223059630" sldId="302"/>
            <ac:spMk id="2" creationId="{2D772810-6D33-8142-96BC-8E12CE52BCFC}"/>
          </ac:spMkLst>
        </pc:spChg>
        <pc:spChg chg="mod">
          <ac:chgData name="Paul Tinkler" userId="bcebf29c-73c2-433d-80d2-6bad896374bf" providerId="ADAL" clId="{80BEA2F6-7BC3-40A4-8648-7285A7D678C9}" dt="2020-05-29T17:47:23.224" v="192" actId="27636"/>
          <ac:spMkLst>
            <pc:docMk/>
            <pc:sldMk cId="3223059630" sldId="302"/>
            <ac:spMk id="3" creationId="{DC09902E-6F10-E142-AEA0-9FDBAE6EFA79}"/>
          </ac:spMkLst>
        </pc:spChg>
        <pc:spChg chg="mod">
          <ac:chgData name="Paul Tinkler" userId="bcebf29c-73c2-433d-80d2-6bad896374bf" providerId="ADAL" clId="{80BEA2F6-7BC3-40A4-8648-7285A7D678C9}" dt="2020-05-29T17:31:21.024" v="92"/>
          <ac:spMkLst>
            <pc:docMk/>
            <pc:sldMk cId="3223059630" sldId="302"/>
            <ac:spMk id="4" creationId="{5376C19D-3B14-F243-8B62-7F7DFD5346B0}"/>
          </ac:spMkLst>
        </pc:spChg>
        <pc:spChg chg="add del mod">
          <ac:chgData name="Paul Tinkler" userId="bcebf29c-73c2-433d-80d2-6bad896374bf" providerId="ADAL" clId="{80BEA2F6-7BC3-40A4-8648-7285A7D678C9}" dt="2020-05-29T17:27:52.626" v="88" actId="478"/>
          <ac:spMkLst>
            <pc:docMk/>
            <pc:sldMk cId="3223059630" sldId="302"/>
            <ac:spMk id="7" creationId="{61817E5E-56F6-462E-B5A8-EA4C8DE81B12}"/>
          </ac:spMkLst>
        </pc:spChg>
        <pc:spChg chg="add del mod">
          <ac:chgData name="Paul Tinkler" userId="bcebf29c-73c2-433d-80d2-6bad896374bf" providerId="ADAL" clId="{80BEA2F6-7BC3-40A4-8648-7285A7D678C9}" dt="2020-05-29T17:29:12.315" v="90" actId="478"/>
          <ac:spMkLst>
            <pc:docMk/>
            <pc:sldMk cId="3223059630" sldId="302"/>
            <ac:spMk id="10" creationId="{25D5122B-7DDF-4B32-9688-D3572C96CF54}"/>
          </ac:spMkLst>
        </pc:spChg>
        <pc:picChg chg="add mod">
          <ac:chgData name="Paul Tinkler" userId="bcebf29c-73c2-433d-80d2-6bad896374bf" providerId="ADAL" clId="{80BEA2F6-7BC3-40A4-8648-7285A7D678C9}" dt="2020-05-29T17:48:17.990" v="195" actId="1076"/>
          <ac:picMkLst>
            <pc:docMk/>
            <pc:sldMk cId="3223059630" sldId="302"/>
            <ac:picMk id="5" creationId="{488AE8BE-56A0-4AB2-BE45-0CB6994E294A}"/>
          </ac:picMkLst>
        </pc:picChg>
        <pc:picChg chg="add del mod">
          <ac:chgData name="Paul Tinkler" userId="bcebf29c-73c2-433d-80d2-6bad896374bf" providerId="ADAL" clId="{80BEA2F6-7BC3-40A4-8648-7285A7D678C9}" dt="2020-05-29T17:27:52.626" v="88" actId="478"/>
          <ac:picMkLst>
            <pc:docMk/>
            <pc:sldMk cId="3223059630" sldId="302"/>
            <ac:picMk id="6" creationId="{BEA542FA-EF96-4B8C-9296-7801878B53F2}"/>
          </ac:picMkLst>
        </pc:picChg>
        <pc:picChg chg="add del mod">
          <ac:chgData name="Paul Tinkler" userId="bcebf29c-73c2-433d-80d2-6bad896374bf" providerId="ADAL" clId="{80BEA2F6-7BC3-40A4-8648-7285A7D678C9}" dt="2020-05-29T17:29:14.421" v="91" actId="478"/>
          <ac:picMkLst>
            <pc:docMk/>
            <pc:sldMk cId="3223059630" sldId="302"/>
            <ac:picMk id="9" creationId="{47F2E99C-FE0C-4FEB-B783-2E1461497040}"/>
          </ac:picMkLst>
        </pc:picChg>
      </pc:sldChg>
      <pc:sldChg chg="modSp mod">
        <pc:chgData name="Paul Tinkler" userId="bcebf29c-73c2-433d-80d2-6bad896374bf" providerId="ADAL" clId="{80BEA2F6-7BC3-40A4-8648-7285A7D678C9}" dt="2020-05-29T17:38:57.965" v="152" actId="114"/>
        <pc:sldMkLst>
          <pc:docMk/>
          <pc:sldMk cId="2141154567" sldId="303"/>
        </pc:sldMkLst>
        <pc:spChg chg="mod">
          <ac:chgData name="Paul Tinkler" userId="bcebf29c-73c2-433d-80d2-6bad896374bf" providerId="ADAL" clId="{80BEA2F6-7BC3-40A4-8648-7285A7D678C9}" dt="2020-05-29T17:31:21.265" v="96" actId="27636"/>
          <ac:spMkLst>
            <pc:docMk/>
            <pc:sldMk cId="2141154567" sldId="303"/>
            <ac:spMk id="2" creationId="{CA6CAAAD-0E1C-DE46-BB3C-D32FE66911D6}"/>
          </ac:spMkLst>
        </pc:spChg>
        <pc:spChg chg="mod">
          <ac:chgData name="Paul Tinkler" userId="bcebf29c-73c2-433d-80d2-6bad896374bf" providerId="ADAL" clId="{80BEA2F6-7BC3-40A4-8648-7285A7D678C9}" dt="2020-05-29T17:38:57.965" v="152" actId="114"/>
          <ac:spMkLst>
            <pc:docMk/>
            <pc:sldMk cId="2141154567" sldId="303"/>
            <ac:spMk id="3" creationId="{002665E3-A58C-664B-ACD2-C3ADAD264501}"/>
          </ac:spMkLst>
        </pc:spChg>
        <pc:spChg chg="mod">
          <ac:chgData name="Paul Tinkler" userId="bcebf29c-73c2-433d-80d2-6bad896374bf" providerId="ADAL" clId="{80BEA2F6-7BC3-40A4-8648-7285A7D678C9}" dt="2020-05-29T17:31:21.024" v="92"/>
          <ac:spMkLst>
            <pc:docMk/>
            <pc:sldMk cId="2141154567" sldId="303"/>
            <ac:spMk id="4" creationId="{AE012088-2E88-BC4F-9EEE-275E2A746AAE}"/>
          </ac:spMkLst>
        </pc:spChg>
      </pc:sldChg>
      <pc:sldChg chg="modSp mod">
        <pc:chgData name="Paul Tinkler" userId="bcebf29c-73c2-433d-80d2-6bad896374bf" providerId="ADAL" clId="{80BEA2F6-7BC3-40A4-8648-7285A7D678C9}" dt="2020-05-29T17:39:27.645" v="156" actId="207"/>
        <pc:sldMkLst>
          <pc:docMk/>
          <pc:sldMk cId="2397981959" sldId="304"/>
        </pc:sldMkLst>
        <pc:spChg chg="mod">
          <ac:chgData name="Paul Tinkler" userId="bcebf29c-73c2-433d-80d2-6bad896374bf" providerId="ADAL" clId="{80BEA2F6-7BC3-40A4-8648-7285A7D678C9}" dt="2020-05-29T17:39:07.647" v="153" actId="1076"/>
          <ac:spMkLst>
            <pc:docMk/>
            <pc:sldMk cId="2397981959" sldId="304"/>
            <ac:spMk id="2" creationId="{B4146930-AFC9-074E-9095-A45E7D7EC1BC}"/>
          </ac:spMkLst>
        </pc:spChg>
        <pc:spChg chg="mod">
          <ac:chgData name="Paul Tinkler" userId="bcebf29c-73c2-433d-80d2-6bad896374bf" providerId="ADAL" clId="{80BEA2F6-7BC3-40A4-8648-7285A7D678C9}" dt="2020-05-29T17:39:27.645" v="156" actId="207"/>
          <ac:spMkLst>
            <pc:docMk/>
            <pc:sldMk cId="2397981959" sldId="304"/>
            <ac:spMk id="3" creationId="{CF9DF97F-E15D-A244-B01E-92CF90516A3D}"/>
          </ac:spMkLst>
        </pc:spChg>
        <pc:spChg chg="mod">
          <ac:chgData name="Paul Tinkler" userId="bcebf29c-73c2-433d-80d2-6bad896374bf" providerId="ADAL" clId="{80BEA2F6-7BC3-40A4-8648-7285A7D678C9}" dt="2020-05-29T17:31:21.024" v="92"/>
          <ac:spMkLst>
            <pc:docMk/>
            <pc:sldMk cId="2397981959" sldId="304"/>
            <ac:spMk id="4" creationId="{A95E5183-F2DD-0045-9874-FA6641A6E3A5}"/>
          </ac:spMkLst>
        </pc:spChg>
      </pc:sldChg>
      <pc:sldChg chg="modSp mod modAnim">
        <pc:chgData name="Paul Tinkler" userId="bcebf29c-73c2-433d-80d2-6bad896374bf" providerId="ADAL" clId="{80BEA2F6-7BC3-40A4-8648-7285A7D678C9}" dt="2020-05-29T17:42:54.562" v="172" actId="207"/>
        <pc:sldMkLst>
          <pc:docMk/>
          <pc:sldMk cId="1742536995" sldId="305"/>
        </pc:sldMkLst>
        <pc:spChg chg="mod">
          <ac:chgData name="Paul Tinkler" userId="bcebf29c-73c2-433d-80d2-6bad896374bf" providerId="ADAL" clId="{80BEA2F6-7BC3-40A4-8648-7285A7D678C9}" dt="2020-05-29T17:39:43.899" v="157" actId="1076"/>
          <ac:spMkLst>
            <pc:docMk/>
            <pc:sldMk cId="1742536995" sldId="305"/>
            <ac:spMk id="2" creationId="{9B6FD3E9-4A8A-E14C-90B8-0AD974954051}"/>
          </ac:spMkLst>
        </pc:spChg>
        <pc:spChg chg="mod">
          <ac:chgData name="Paul Tinkler" userId="bcebf29c-73c2-433d-80d2-6bad896374bf" providerId="ADAL" clId="{80BEA2F6-7BC3-40A4-8648-7285A7D678C9}" dt="2020-05-29T17:31:21.024" v="92"/>
          <ac:spMkLst>
            <pc:docMk/>
            <pc:sldMk cId="1742536995" sldId="305"/>
            <ac:spMk id="4" creationId="{7A669473-1C26-E64E-BF64-81F19F7CC824}"/>
          </ac:spMkLst>
        </pc:spChg>
        <pc:spChg chg="mod">
          <ac:chgData name="Paul Tinkler" userId="bcebf29c-73c2-433d-80d2-6bad896374bf" providerId="ADAL" clId="{80BEA2F6-7BC3-40A4-8648-7285A7D678C9}" dt="2020-05-29T17:42:54.562" v="172" actId="207"/>
          <ac:spMkLst>
            <pc:docMk/>
            <pc:sldMk cId="1742536995" sldId="305"/>
            <ac:spMk id="7" creationId="{A63D347F-24B7-8646-8B74-88183848912F}"/>
          </ac:spMkLst>
        </pc:spChg>
        <pc:spChg chg="mod">
          <ac:chgData name="Paul Tinkler" userId="bcebf29c-73c2-433d-80d2-6bad896374bf" providerId="ADAL" clId="{80BEA2F6-7BC3-40A4-8648-7285A7D678C9}" dt="2020-05-29T17:42:54.562" v="172" actId="207"/>
          <ac:spMkLst>
            <pc:docMk/>
            <pc:sldMk cId="1742536995" sldId="305"/>
            <ac:spMk id="8" creationId="{45FA34C2-A10E-854F-AAA4-3660BA00A207}"/>
          </ac:spMkLst>
        </pc:spChg>
        <pc:spChg chg="mod">
          <ac:chgData name="Paul Tinkler" userId="bcebf29c-73c2-433d-80d2-6bad896374bf" providerId="ADAL" clId="{80BEA2F6-7BC3-40A4-8648-7285A7D678C9}" dt="2020-05-29T17:42:54.562" v="172" actId="207"/>
          <ac:spMkLst>
            <pc:docMk/>
            <pc:sldMk cId="1742536995" sldId="305"/>
            <ac:spMk id="9" creationId="{AE8A3D35-43E3-0245-AF48-3EFC131D2ECF}"/>
          </ac:spMkLst>
        </pc:spChg>
        <pc:spChg chg="mod">
          <ac:chgData name="Paul Tinkler" userId="bcebf29c-73c2-433d-80d2-6bad896374bf" providerId="ADAL" clId="{80BEA2F6-7BC3-40A4-8648-7285A7D678C9}" dt="2020-05-29T17:42:54.562" v="172" actId="207"/>
          <ac:spMkLst>
            <pc:docMk/>
            <pc:sldMk cId="1742536995" sldId="305"/>
            <ac:spMk id="10" creationId="{3F964CEC-5030-614B-9212-A61328BD920B}"/>
          </ac:spMkLst>
        </pc:spChg>
        <pc:spChg chg="mod">
          <ac:chgData name="Paul Tinkler" userId="bcebf29c-73c2-433d-80d2-6bad896374bf" providerId="ADAL" clId="{80BEA2F6-7BC3-40A4-8648-7285A7D678C9}" dt="2020-05-29T17:42:54.562" v="172" actId="207"/>
          <ac:spMkLst>
            <pc:docMk/>
            <pc:sldMk cId="1742536995" sldId="305"/>
            <ac:spMk id="11" creationId="{97F1CCB8-7DB2-7847-9ABB-741DF047C739}"/>
          </ac:spMkLst>
        </pc:spChg>
        <pc:spChg chg="mod">
          <ac:chgData name="Paul Tinkler" userId="bcebf29c-73c2-433d-80d2-6bad896374bf" providerId="ADAL" clId="{80BEA2F6-7BC3-40A4-8648-7285A7D678C9}" dt="2020-05-29T17:42:54.562" v="172" actId="207"/>
          <ac:spMkLst>
            <pc:docMk/>
            <pc:sldMk cId="1742536995" sldId="305"/>
            <ac:spMk id="12" creationId="{7AB0BD35-39E2-1B45-A273-8DACA5909DC7}"/>
          </ac:spMkLst>
        </pc:spChg>
        <pc:spChg chg="mod">
          <ac:chgData name="Paul Tinkler" userId="bcebf29c-73c2-433d-80d2-6bad896374bf" providerId="ADAL" clId="{80BEA2F6-7BC3-40A4-8648-7285A7D678C9}" dt="2020-05-29T17:42:54.562" v="172" actId="207"/>
          <ac:spMkLst>
            <pc:docMk/>
            <pc:sldMk cId="1742536995" sldId="305"/>
            <ac:spMk id="13" creationId="{F0EAB155-7C33-7A40-A6DD-428197F695C5}"/>
          </ac:spMkLst>
        </pc:spChg>
        <pc:spChg chg="mod">
          <ac:chgData name="Paul Tinkler" userId="bcebf29c-73c2-433d-80d2-6bad896374bf" providerId="ADAL" clId="{80BEA2F6-7BC3-40A4-8648-7285A7D678C9}" dt="2020-05-29T17:42:54.562" v="172" actId="207"/>
          <ac:spMkLst>
            <pc:docMk/>
            <pc:sldMk cId="1742536995" sldId="305"/>
            <ac:spMk id="14" creationId="{B840E183-33C0-8F4E-A63F-828349719BCD}"/>
          </ac:spMkLst>
        </pc:spChg>
        <pc:spChg chg="mod">
          <ac:chgData name="Paul Tinkler" userId="bcebf29c-73c2-433d-80d2-6bad896374bf" providerId="ADAL" clId="{80BEA2F6-7BC3-40A4-8648-7285A7D678C9}" dt="2020-05-29T17:42:54.562" v="172" actId="207"/>
          <ac:spMkLst>
            <pc:docMk/>
            <pc:sldMk cId="1742536995" sldId="305"/>
            <ac:spMk id="15" creationId="{0EE12C7C-C0B1-534E-AFC5-F50C50CF37DC}"/>
          </ac:spMkLst>
        </pc:spChg>
        <pc:spChg chg="mod">
          <ac:chgData name="Paul Tinkler" userId="bcebf29c-73c2-433d-80d2-6bad896374bf" providerId="ADAL" clId="{80BEA2F6-7BC3-40A4-8648-7285A7D678C9}" dt="2020-05-29T17:42:54.562" v="172" actId="207"/>
          <ac:spMkLst>
            <pc:docMk/>
            <pc:sldMk cId="1742536995" sldId="305"/>
            <ac:spMk id="16" creationId="{D0BA7597-BC06-2F4F-8128-8836A30609DC}"/>
          </ac:spMkLst>
        </pc:spChg>
        <pc:spChg chg="mod">
          <ac:chgData name="Paul Tinkler" userId="bcebf29c-73c2-433d-80d2-6bad896374bf" providerId="ADAL" clId="{80BEA2F6-7BC3-40A4-8648-7285A7D678C9}" dt="2020-05-29T17:42:54.562" v="172" actId="207"/>
          <ac:spMkLst>
            <pc:docMk/>
            <pc:sldMk cId="1742536995" sldId="305"/>
            <ac:spMk id="17" creationId="{DBC67163-5803-EE4B-B5D9-28C4169D05F1}"/>
          </ac:spMkLst>
        </pc:spChg>
        <pc:spChg chg="mod">
          <ac:chgData name="Paul Tinkler" userId="bcebf29c-73c2-433d-80d2-6bad896374bf" providerId="ADAL" clId="{80BEA2F6-7BC3-40A4-8648-7285A7D678C9}" dt="2020-05-29T17:42:54.562" v="172" actId="207"/>
          <ac:spMkLst>
            <pc:docMk/>
            <pc:sldMk cId="1742536995" sldId="305"/>
            <ac:spMk id="18" creationId="{001A6D14-77F6-1F4B-8070-4E80C32470E2}"/>
          </ac:spMkLst>
        </pc:spChg>
        <pc:spChg chg="mod">
          <ac:chgData name="Paul Tinkler" userId="bcebf29c-73c2-433d-80d2-6bad896374bf" providerId="ADAL" clId="{80BEA2F6-7BC3-40A4-8648-7285A7D678C9}" dt="2020-05-29T17:42:54.562" v="172" actId="207"/>
          <ac:spMkLst>
            <pc:docMk/>
            <pc:sldMk cId="1742536995" sldId="305"/>
            <ac:spMk id="19" creationId="{82F2605A-B8EB-0F48-B5C7-F62F9C46BCA9}"/>
          </ac:spMkLst>
        </pc:spChg>
        <pc:spChg chg="mod">
          <ac:chgData name="Paul Tinkler" userId="bcebf29c-73c2-433d-80d2-6bad896374bf" providerId="ADAL" clId="{80BEA2F6-7BC3-40A4-8648-7285A7D678C9}" dt="2020-05-29T17:42:54.562" v="172" actId="207"/>
          <ac:spMkLst>
            <pc:docMk/>
            <pc:sldMk cId="1742536995" sldId="305"/>
            <ac:spMk id="20" creationId="{531D44B1-8765-D34B-8F8D-8F83FCCB6D40}"/>
          </ac:spMkLst>
        </pc:spChg>
        <pc:grpChg chg="mod">
          <ac:chgData name="Paul Tinkler" userId="bcebf29c-73c2-433d-80d2-6bad896374bf" providerId="ADAL" clId="{80BEA2F6-7BC3-40A4-8648-7285A7D678C9}" dt="2020-05-29T17:42:54.562" v="172" actId="207"/>
          <ac:grpSpMkLst>
            <pc:docMk/>
            <pc:sldMk cId="1742536995" sldId="305"/>
            <ac:grpSpMk id="5" creationId="{9EC71751-DFB9-0845-ACE6-9F915F22DD6C}"/>
          </ac:grpSpMkLst>
        </pc:grpChg>
        <pc:grpChg chg="mod">
          <ac:chgData name="Paul Tinkler" userId="bcebf29c-73c2-433d-80d2-6bad896374bf" providerId="ADAL" clId="{80BEA2F6-7BC3-40A4-8648-7285A7D678C9}" dt="2020-05-29T17:42:54.562" v="172" actId="207"/>
          <ac:grpSpMkLst>
            <pc:docMk/>
            <pc:sldMk cId="1742536995" sldId="305"/>
            <ac:grpSpMk id="6" creationId="{D39F4B35-3ECA-E048-B8D5-884F17AB2650}"/>
          </ac:grpSpMkLst>
        </pc:grpChg>
      </pc:sldChg>
      <pc:sldChg chg="modSp mod">
        <pc:chgData name="Paul Tinkler" userId="bcebf29c-73c2-433d-80d2-6bad896374bf" providerId="ADAL" clId="{80BEA2F6-7BC3-40A4-8648-7285A7D678C9}" dt="2020-05-29T17:44:02.450" v="176" actId="207"/>
        <pc:sldMkLst>
          <pc:docMk/>
          <pc:sldMk cId="410980569" sldId="306"/>
        </pc:sldMkLst>
        <pc:spChg chg="mod">
          <ac:chgData name="Paul Tinkler" userId="bcebf29c-73c2-433d-80d2-6bad896374bf" providerId="ADAL" clId="{80BEA2F6-7BC3-40A4-8648-7285A7D678C9}" dt="2020-05-29T17:31:21.277" v="99" actId="27636"/>
          <ac:spMkLst>
            <pc:docMk/>
            <pc:sldMk cId="410980569" sldId="306"/>
            <ac:spMk id="2" creationId="{8F7B077F-7D5D-F94D-9C55-0D7E999B6684}"/>
          </ac:spMkLst>
        </pc:spChg>
        <pc:spChg chg="mod">
          <ac:chgData name="Paul Tinkler" userId="bcebf29c-73c2-433d-80d2-6bad896374bf" providerId="ADAL" clId="{80BEA2F6-7BC3-40A4-8648-7285A7D678C9}" dt="2020-05-29T17:44:02.450" v="176" actId="207"/>
          <ac:spMkLst>
            <pc:docMk/>
            <pc:sldMk cId="410980569" sldId="306"/>
            <ac:spMk id="3" creationId="{9ED9028D-3532-1246-B0E4-087F8D9E1BA0}"/>
          </ac:spMkLst>
        </pc:spChg>
        <pc:spChg chg="mod">
          <ac:chgData name="Paul Tinkler" userId="bcebf29c-73c2-433d-80d2-6bad896374bf" providerId="ADAL" clId="{80BEA2F6-7BC3-40A4-8648-7285A7D678C9}" dt="2020-05-29T17:31:21.024" v="92"/>
          <ac:spMkLst>
            <pc:docMk/>
            <pc:sldMk cId="410980569" sldId="306"/>
            <ac:spMk id="4" creationId="{8183F349-EBB8-2047-A6D4-9A33E532F805}"/>
          </ac:spMkLst>
        </pc:spChg>
      </pc:sldChg>
      <pc:sldChg chg="modSp mod">
        <pc:chgData name="Paul Tinkler" userId="bcebf29c-73c2-433d-80d2-6bad896374bf" providerId="ADAL" clId="{80BEA2F6-7BC3-40A4-8648-7285A7D678C9}" dt="2020-05-29T17:44:50.833" v="182" actId="207"/>
        <pc:sldMkLst>
          <pc:docMk/>
          <pc:sldMk cId="2060664442" sldId="307"/>
        </pc:sldMkLst>
        <pc:spChg chg="mod">
          <ac:chgData name="Paul Tinkler" userId="bcebf29c-73c2-433d-80d2-6bad896374bf" providerId="ADAL" clId="{80BEA2F6-7BC3-40A4-8648-7285A7D678C9}" dt="2020-05-29T17:31:21.287" v="101" actId="27636"/>
          <ac:spMkLst>
            <pc:docMk/>
            <pc:sldMk cId="2060664442" sldId="307"/>
            <ac:spMk id="2" creationId="{BE3A35A6-D511-D14E-A7A4-CCED0F7740AC}"/>
          </ac:spMkLst>
        </pc:spChg>
        <pc:spChg chg="mod">
          <ac:chgData name="Paul Tinkler" userId="bcebf29c-73c2-433d-80d2-6bad896374bf" providerId="ADAL" clId="{80BEA2F6-7BC3-40A4-8648-7285A7D678C9}" dt="2020-05-29T17:44:50.833" v="182" actId="207"/>
          <ac:spMkLst>
            <pc:docMk/>
            <pc:sldMk cId="2060664442" sldId="307"/>
            <ac:spMk id="3" creationId="{8A7DD467-96F5-8140-A748-53945509750C}"/>
          </ac:spMkLst>
        </pc:spChg>
        <pc:spChg chg="mod">
          <ac:chgData name="Paul Tinkler" userId="bcebf29c-73c2-433d-80d2-6bad896374bf" providerId="ADAL" clId="{80BEA2F6-7BC3-40A4-8648-7285A7D678C9}" dt="2020-05-29T17:31:21.024" v="92"/>
          <ac:spMkLst>
            <pc:docMk/>
            <pc:sldMk cId="2060664442" sldId="307"/>
            <ac:spMk id="4" creationId="{57600CAF-72EE-F74B-976D-55FE786093DF}"/>
          </ac:spMkLst>
        </pc:spChg>
      </pc:sldChg>
      <pc:sldChg chg="modSp mod">
        <pc:chgData name="Paul Tinkler" userId="bcebf29c-73c2-433d-80d2-6bad896374bf" providerId="ADAL" clId="{80BEA2F6-7BC3-40A4-8648-7285A7D678C9}" dt="2020-05-29T17:45:33.578" v="187" actId="207"/>
        <pc:sldMkLst>
          <pc:docMk/>
          <pc:sldMk cId="3803866257" sldId="308"/>
        </pc:sldMkLst>
        <pc:spChg chg="mod">
          <ac:chgData name="Paul Tinkler" userId="bcebf29c-73c2-433d-80d2-6bad896374bf" providerId="ADAL" clId="{80BEA2F6-7BC3-40A4-8648-7285A7D678C9}" dt="2020-05-29T17:31:21.290" v="102" actId="27636"/>
          <ac:spMkLst>
            <pc:docMk/>
            <pc:sldMk cId="3803866257" sldId="308"/>
            <ac:spMk id="2" creationId="{CD4954C3-1174-244B-AEDC-5E9D898BF7DB}"/>
          </ac:spMkLst>
        </pc:spChg>
        <pc:spChg chg="mod">
          <ac:chgData name="Paul Tinkler" userId="bcebf29c-73c2-433d-80d2-6bad896374bf" providerId="ADAL" clId="{80BEA2F6-7BC3-40A4-8648-7285A7D678C9}" dt="2020-05-29T17:45:33.578" v="187" actId="207"/>
          <ac:spMkLst>
            <pc:docMk/>
            <pc:sldMk cId="3803866257" sldId="308"/>
            <ac:spMk id="3" creationId="{9CF7D986-5355-4B49-8C29-E4782DCF934A}"/>
          </ac:spMkLst>
        </pc:spChg>
        <pc:spChg chg="mod">
          <ac:chgData name="Paul Tinkler" userId="bcebf29c-73c2-433d-80d2-6bad896374bf" providerId="ADAL" clId="{80BEA2F6-7BC3-40A4-8648-7285A7D678C9}" dt="2020-05-29T17:31:21.024" v="92"/>
          <ac:spMkLst>
            <pc:docMk/>
            <pc:sldMk cId="3803866257" sldId="308"/>
            <ac:spMk id="4" creationId="{874B8616-B380-DF40-8F96-0CE95006F4E9}"/>
          </ac:spMkLst>
        </pc:spChg>
      </pc:sldChg>
    </pc:docChg>
  </pc:docChgLst>
  <pc:docChgLst>
    <pc:chgData name="Paul Tinkler" userId="bcebf29c-73c2-433d-80d2-6bad896374bf" providerId="ADAL" clId="{33BF4F32-3E6F-47D9-9E28-0DBA80D555A3}"/>
    <pc:docChg chg="undo custSel addSld delSld modSld">
      <pc:chgData name="Paul Tinkler" userId="bcebf29c-73c2-433d-80d2-6bad896374bf" providerId="ADAL" clId="{33BF4F32-3E6F-47D9-9E28-0DBA80D555A3}" dt="2021-06-08T17:08:26.854" v="402" actId="1076"/>
      <pc:docMkLst>
        <pc:docMk/>
      </pc:docMkLst>
      <pc:sldChg chg="modSp mod">
        <pc:chgData name="Paul Tinkler" userId="bcebf29c-73c2-433d-80d2-6bad896374bf" providerId="ADAL" clId="{33BF4F32-3E6F-47D9-9E28-0DBA80D555A3}" dt="2021-06-04T15:06:13.086" v="89" actId="20577"/>
        <pc:sldMkLst>
          <pc:docMk/>
          <pc:sldMk cId="2669172319" sldId="256"/>
        </pc:sldMkLst>
        <pc:spChg chg="mod">
          <ac:chgData name="Paul Tinkler" userId="bcebf29c-73c2-433d-80d2-6bad896374bf" providerId="ADAL" clId="{33BF4F32-3E6F-47D9-9E28-0DBA80D555A3}" dt="2021-06-04T15:06:02.653" v="87" actId="207"/>
          <ac:spMkLst>
            <pc:docMk/>
            <pc:sldMk cId="2669172319" sldId="256"/>
            <ac:spMk id="4" creationId="{61990264-1C24-A246-B23D-A854294D5F4C}"/>
          </ac:spMkLst>
        </pc:spChg>
        <pc:spChg chg="mod">
          <ac:chgData name="Paul Tinkler" userId="bcebf29c-73c2-433d-80d2-6bad896374bf" providerId="ADAL" clId="{33BF4F32-3E6F-47D9-9E28-0DBA80D555A3}" dt="2021-06-04T15:06:13.086" v="89" actId="20577"/>
          <ac:spMkLst>
            <pc:docMk/>
            <pc:sldMk cId="2669172319" sldId="256"/>
            <ac:spMk id="5" creationId="{33E339DC-20C6-8E45-8E7E-F5F9148690D6}"/>
          </ac:spMkLst>
        </pc:spChg>
      </pc:sldChg>
      <pc:sldChg chg="delSp modSp mod modAnim">
        <pc:chgData name="Paul Tinkler" userId="bcebf29c-73c2-433d-80d2-6bad896374bf" providerId="ADAL" clId="{33BF4F32-3E6F-47D9-9E28-0DBA80D555A3}" dt="2021-06-08T08:50:33.581" v="269"/>
        <pc:sldMkLst>
          <pc:docMk/>
          <pc:sldMk cId="1340761892" sldId="258"/>
        </pc:sldMkLst>
        <pc:spChg chg="del mod">
          <ac:chgData name="Paul Tinkler" userId="bcebf29c-73c2-433d-80d2-6bad896374bf" providerId="ADAL" clId="{33BF4F32-3E6F-47D9-9E28-0DBA80D555A3}" dt="2021-06-04T15:09:06.963" v="116" actId="478"/>
          <ac:spMkLst>
            <pc:docMk/>
            <pc:sldMk cId="1340761892" sldId="258"/>
            <ac:spMk id="4" creationId="{7AECE98E-8BE4-E942-A046-7042179FA54E}"/>
          </ac:spMkLst>
        </pc:spChg>
        <pc:spChg chg="mod">
          <ac:chgData name="Paul Tinkler" userId="bcebf29c-73c2-433d-80d2-6bad896374bf" providerId="ADAL" clId="{33BF4F32-3E6F-47D9-9E28-0DBA80D555A3}" dt="2021-06-04T15:06:24.643" v="91" actId="20577"/>
          <ac:spMkLst>
            <pc:docMk/>
            <pc:sldMk cId="1340761892" sldId="258"/>
            <ac:spMk id="6" creationId="{82956464-5E0D-2540-95E6-AFD4AF0A7E25}"/>
          </ac:spMkLst>
        </pc:spChg>
      </pc:sldChg>
      <pc:sldChg chg="delSp modSp mod">
        <pc:chgData name="Paul Tinkler" userId="bcebf29c-73c2-433d-80d2-6bad896374bf" providerId="ADAL" clId="{33BF4F32-3E6F-47D9-9E28-0DBA80D555A3}" dt="2021-06-04T15:09:54.413" v="135" actId="478"/>
        <pc:sldMkLst>
          <pc:docMk/>
          <pc:sldMk cId="2992062670" sldId="273"/>
        </pc:sldMkLst>
        <pc:spChg chg="mod">
          <ac:chgData name="Paul Tinkler" userId="bcebf29c-73c2-433d-80d2-6bad896374bf" providerId="ADAL" clId="{33BF4F32-3E6F-47D9-9E28-0DBA80D555A3}" dt="2021-06-04T15:05:54.164" v="70"/>
          <ac:spMkLst>
            <pc:docMk/>
            <pc:sldMk cId="2992062670" sldId="273"/>
            <ac:spMk id="2" creationId="{87CBD720-E306-1F47-8C83-86390453B86F}"/>
          </ac:spMkLst>
        </pc:spChg>
        <pc:spChg chg="del mod">
          <ac:chgData name="Paul Tinkler" userId="bcebf29c-73c2-433d-80d2-6bad896374bf" providerId="ADAL" clId="{33BF4F32-3E6F-47D9-9E28-0DBA80D555A3}" dt="2021-06-04T15:09:54.413" v="135" actId="478"/>
          <ac:spMkLst>
            <pc:docMk/>
            <pc:sldMk cId="2992062670" sldId="273"/>
            <ac:spMk id="4" creationId="{7705796C-DAD5-E742-A4E9-1C38B10D1E2A}"/>
          </ac:spMkLst>
        </pc:spChg>
      </pc:sldChg>
      <pc:sldChg chg="addSp delSp modSp mod">
        <pc:chgData name="Paul Tinkler" userId="bcebf29c-73c2-433d-80d2-6bad896374bf" providerId="ADAL" clId="{33BF4F32-3E6F-47D9-9E28-0DBA80D555A3}" dt="2021-06-04T15:11:21.483" v="159"/>
        <pc:sldMkLst>
          <pc:docMk/>
          <pc:sldMk cId="986467087" sldId="282"/>
        </pc:sldMkLst>
        <pc:spChg chg="del mod">
          <ac:chgData name="Paul Tinkler" userId="bcebf29c-73c2-433d-80d2-6bad896374bf" providerId="ADAL" clId="{33BF4F32-3E6F-47D9-9E28-0DBA80D555A3}" dt="2021-06-04T15:10:30.133" v="145" actId="478"/>
          <ac:spMkLst>
            <pc:docMk/>
            <pc:sldMk cId="986467087" sldId="282"/>
            <ac:spMk id="2" creationId="{87CBD720-E306-1F47-8C83-86390453B86F}"/>
          </ac:spMkLst>
        </pc:spChg>
        <pc:spChg chg="del mod">
          <ac:chgData name="Paul Tinkler" userId="bcebf29c-73c2-433d-80d2-6bad896374bf" providerId="ADAL" clId="{33BF4F32-3E6F-47D9-9E28-0DBA80D555A3}" dt="2021-06-04T15:09:58.084" v="136" actId="478"/>
          <ac:spMkLst>
            <pc:docMk/>
            <pc:sldMk cId="986467087" sldId="282"/>
            <ac:spMk id="4" creationId="{7705796C-DAD5-E742-A4E9-1C38B10D1E2A}"/>
          </ac:spMkLst>
        </pc:spChg>
        <pc:spChg chg="mod">
          <ac:chgData name="Paul Tinkler" userId="bcebf29c-73c2-433d-80d2-6bad896374bf" providerId="ADAL" clId="{33BF4F32-3E6F-47D9-9E28-0DBA80D555A3}" dt="2021-06-04T15:11:20.023" v="157" actId="14100"/>
          <ac:spMkLst>
            <pc:docMk/>
            <pc:sldMk cId="986467087" sldId="282"/>
            <ac:spMk id="5" creationId="{42AD142F-1159-844D-826D-373F8A3BA0FD}"/>
          </ac:spMkLst>
        </pc:spChg>
        <pc:spChg chg="add mod">
          <ac:chgData name="Paul Tinkler" userId="bcebf29c-73c2-433d-80d2-6bad896374bf" providerId="ADAL" clId="{33BF4F32-3E6F-47D9-9E28-0DBA80D555A3}" dt="2021-06-04T15:10:45.383" v="150" actId="1076"/>
          <ac:spMkLst>
            <pc:docMk/>
            <pc:sldMk cId="986467087" sldId="282"/>
            <ac:spMk id="6" creationId="{E7C80C03-8F6A-43B7-9670-5CF3F9FE548E}"/>
          </ac:spMkLst>
        </pc:spChg>
        <pc:spChg chg="del mod">
          <ac:chgData name="Paul Tinkler" userId="bcebf29c-73c2-433d-80d2-6bad896374bf" providerId="ADAL" clId="{33BF4F32-3E6F-47D9-9E28-0DBA80D555A3}" dt="2021-06-04T15:11:21.483" v="159"/>
          <ac:spMkLst>
            <pc:docMk/>
            <pc:sldMk cId="986467087" sldId="282"/>
            <ac:spMk id="8" creationId="{456F2AED-3863-114E-901F-5E5C46917BDD}"/>
          </ac:spMkLst>
        </pc:spChg>
      </pc:sldChg>
      <pc:sldChg chg="delSp modSp mod modAnim">
        <pc:chgData name="Paul Tinkler" userId="bcebf29c-73c2-433d-80d2-6bad896374bf" providerId="ADAL" clId="{33BF4F32-3E6F-47D9-9E28-0DBA80D555A3}" dt="2021-06-08T08:51:43.061" v="280"/>
        <pc:sldMkLst>
          <pc:docMk/>
          <pc:sldMk cId="3544690190" sldId="283"/>
        </pc:sldMkLst>
        <pc:spChg chg="mod">
          <ac:chgData name="Paul Tinkler" userId="bcebf29c-73c2-433d-80d2-6bad896374bf" providerId="ADAL" clId="{33BF4F32-3E6F-47D9-9E28-0DBA80D555A3}" dt="2021-06-04T15:05:54.164" v="70"/>
          <ac:spMkLst>
            <pc:docMk/>
            <pc:sldMk cId="3544690190" sldId="283"/>
            <ac:spMk id="2" creationId="{E52287DD-45AD-2A49-BC61-F09B4535C706}"/>
          </ac:spMkLst>
        </pc:spChg>
        <pc:spChg chg="mod">
          <ac:chgData name="Paul Tinkler" userId="bcebf29c-73c2-433d-80d2-6bad896374bf" providerId="ADAL" clId="{33BF4F32-3E6F-47D9-9E28-0DBA80D555A3}" dt="2021-06-04T15:05:54.394" v="72" actId="27636"/>
          <ac:spMkLst>
            <pc:docMk/>
            <pc:sldMk cId="3544690190" sldId="283"/>
            <ac:spMk id="3" creationId="{753D7D57-36AF-3A45-9F4E-A511EE47BFB5}"/>
          </ac:spMkLst>
        </pc:spChg>
        <pc:spChg chg="del mod">
          <ac:chgData name="Paul Tinkler" userId="bcebf29c-73c2-433d-80d2-6bad896374bf" providerId="ADAL" clId="{33BF4F32-3E6F-47D9-9E28-0DBA80D555A3}" dt="2021-06-04T15:09:13.554" v="118" actId="478"/>
          <ac:spMkLst>
            <pc:docMk/>
            <pc:sldMk cId="3544690190" sldId="283"/>
            <ac:spMk id="4" creationId="{902AAFAC-BE7A-6641-8340-7E72642779E9}"/>
          </ac:spMkLst>
        </pc:spChg>
      </pc:sldChg>
      <pc:sldChg chg="delSp modSp del mod">
        <pc:chgData name="Paul Tinkler" userId="bcebf29c-73c2-433d-80d2-6bad896374bf" providerId="ADAL" clId="{33BF4F32-3E6F-47D9-9E28-0DBA80D555A3}" dt="2021-06-04T15:09:24.703" v="121" actId="47"/>
        <pc:sldMkLst>
          <pc:docMk/>
          <pc:sldMk cId="2678389612" sldId="284"/>
        </pc:sldMkLst>
        <pc:spChg chg="mod">
          <ac:chgData name="Paul Tinkler" userId="bcebf29c-73c2-433d-80d2-6bad896374bf" providerId="ADAL" clId="{33BF4F32-3E6F-47D9-9E28-0DBA80D555A3}" dt="2021-06-04T15:05:54.164" v="70"/>
          <ac:spMkLst>
            <pc:docMk/>
            <pc:sldMk cId="2678389612" sldId="284"/>
            <ac:spMk id="2" creationId="{6728AD46-4686-5447-B45D-4CEBFD6F1462}"/>
          </ac:spMkLst>
        </pc:spChg>
        <pc:spChg chg="mod">
          <ac:chgData name="Paul Tinkler" userId="bcebf29c-73c2-433d-80d2-6bad896374bf" providerId="ADAL" clId="{33BF4F32-3E6F-47D9-9E28-0DBA80D555A3}" dt="2021-06-04T15:05:54.593" v="74" actId="27636"/>
          <ac:spMkLst>
            <pc:docMk/>
            <pc:sldMk cId="2678389612" sldId="284"/>
            <ac:spMk id="3" creationId="{66957298-E624-D547-B547-818E225957B3}"/>
          </ac:spMkLst>
        </pc:spChg>
        <pc:spChg chg="del mod">
          <ac:chgData name="Paul Tinkler" userId="bcebf29c-73c2-433d-80d2-6bad896374bf" providerId="ADAL" clId="{33BF4F32-3E6F-47D9-9E28-0DBA80D555A3}" dt="2021-06-04T15:09:01.664" v="115" actId="478"/>
          <ac:spMkLst>
            <pc:docMk/>
            <pc:sldMk cId="2678389612" sldId="284"/>
            <ac:spMk id="4" creationId="{3E7A1B2B-1070-3549-B738-F08C0D6341DD}"/>
          </ac:spMkLst>
        </pc:spChg>
      </pc:sldChg>
      <pc:sldChg chg="delSp modSp del mod">
        <pc:chgData name="Paul Tinkler" userId="bcebf29c-73c2-433d-80d2-6bad896374bf" providerId="ADAL" clId="{33BF4F32-3E6F-47D9-9E28-0DBA80D555A3}" dt="2021-06-04T15:09:25.273" v="122" actId="47"/>
        <pc:sldMkLst>
          <pc:docMk/>
          <pc:sldMk cId="373682919" sldId="285"/>
        </pc:sldMkLst>
        <pc:spChg chg="mod">
          <ac:chgData name="Paul Tinkler" userId="bcebf29c-73c2-433d-80d2-6bad896374bf" providerId="ADAL" clId="{33BF4F32-3E6F-47D9-9E28-0DBA80D555A3}" dt="2021-06-04T15:05:54.164" v="70"/>
          <ac:spMkLst>
            <pc:docMk/>
            <pc:sldMk cId="373682919" sldId="285"/>
            <ac:spMk id="2" creationId="{6728AD46-4686-5447-B45D-4CEBFD6F1462}"/>
          </ac:spMkLst>
        </pc:spChg>
        <pc:spChg chg="mod">
          <ac:chgData name="Paul Tinkler" userId="bcebf29c-73c2-433d-80d2-6bad896374bf" providerId="ADAL" clId="{33BF4F32-3E6F-47D9-9E28-0DBA80D555A3}" dt="2021-06-04T15:07:47.613" v="101" actId="207"/>
          <ac:spMkLst>
            <pc:docMk/>
            <pc:sldMk cId="373682919" sldId="285"/>
            <ac:spMk id="3" creationId="{66957298-E624-D547-B547-818E225957B3}"/>
          </ac:spMkLst>
        </pc:spChg>
        <pc:spChg chg="del mod">
          <ac:chgData name="Paul Tinkler" userId="bcebf29c-73c2-433d-80d2-6bad896374bf" providerId="ADAL" clId="{33BF4F32-3E6F-47D9-9E28-0DBA80D555A3}" dt="2021-06-04T15:08:58.964" v="114" actId="478"/>
          <ac:spMkLst>
            <pc:docMk/>
            <pc:sldMk cId="373682919" sldId="285"/>
            <ac:spMk id="4" creationId="{3E7A1B2B-1070-3549-B738-F08C0D6341DD}"/>
          </ac:spMkLst>
        </pc:spChg>
      </pc:sldChg>
      <pc:sldChg chg="delSp modSp del mod">
        <pc:chgData name="Paul Tinkler" userId="bcebf29c-73c2-433d-80d2-6bad896374bf" providerId="ADAL" clId="{33BF4F32-3E6F-47D9-9E28-0DBA80D555A3}" dt="2021-06-04T15:09:25.724" v="123" actId="47"/>
        <pc:sldMkLst>
          <pc:docMk/>
          <pc:sldMk cId="3253167386" sldId="286"/>
        </pc:sldMkLst>
        <pc:spChg chg="mod">
          <ac:chgData name="Paul Tinkler" userId="bcebf29c-73c2-433d-80d2-6bad896374bf" providerId="ADAL" clId="{33BF4F32-3E6F-47D9-9E28-0DBA80D555A3}" dt="2021-06-04T15:05:54.164" v="70"/>
          <ac:spMkLst>
            <pc:docMk/>
            <pc:sldMk cId="3253167386" sldId="286"/>
            <ac:spMk id="2" creationId="{6728AD46-4686-5447-B45D-4CEBFD6F1462}"/>
          </ac:spMkLst>
        </pc:spChg>
        <pc:spChg chg="mod">
          <ac:chgData name="Paul Tinkler" userId="bcebf29c-73c2-433d-80d2-6bad896374bf" providerId="ADAL" clId="{33BF4F32-3E6F-47D9-9E28-0DBA80D555A3}" dt="2021-06-04T15:07:58.223" v="102" actId="207"/>
          <ac:spMkLst>
            <pc:docMk/>
            <pc:sldMk cId="3253167386" sldId="286"/>
            <ac:spMk id="3" creationId="{66957298-E624-D547-B547-818E225957B3}"/>
          </ac:spMkLst>
        </pc:spChg>
        <pc:spChg chg="del mod">
          <ac:chgData name="Paul Tinkler" userId="bcebf29c-73c2-433d-80d2-6bad896374bf" providerId="ADAL" clId="{33BF4F32-3E6F-47D9-9E28-0DBA80D555A3}" dt="2021-06-04T15:08:55.803" v="113" actId="478"/>
          <ac:spMkLst>
            <pc:docMk/>
            <pc:sldMk cId="3253167386" sldId="286"/>
            <ac:spMk id="4" creationId="{3E7A1B2B-1070-3549-B738-F08C0D6341DD}"/>
          </ac:spMkLst>
        </pc:spChg>
      </pc:sldChg>
      <pc:sldChg chg="delSp modSp del mod">
        <pc:chgData name="Paul Tinkler" userId="bcebf29c-73c2-433d-80d2-6bad896374bf" providerId="ADAL" clId="{33BF4F32-3E6F-47D9-9E28-0DBA80D555A3}" dt="2021-06-04T15:09:27.036" v="126" actId="47"/>
        <pc:sldMkLst>
          <pc:docMk/>
          <pc:sldMk cId="1906603290" sldId="287"/>
        </pc:sldMkLst>
        <pc:spChg chg="mod">
          <ac:chgData name="Paul Tinkler" userId="bcebf29c-73c2-433d-80d2-6bad896374bf" providerId="ADAL" clId="{33BF4F32-3E6F-47D9-9E28-0DBA80D555A3}" dt="2021-06-04T15:05:54.164" v="70"/>
          <ac:spMkLst>
            <pc:docMk/>
            <pc:sldMk cId="1906603290" sldId="287"/>
            <ac:spMk id="2" creationId="{6728AD46-4686-5447-B45D-4CEBFD6F1462}"/>
          </ac:spMkLst>
        </pc:spChg>
        <pc:spChg chg="mod">
          <ac:chgData name="Paul Tinkler" userId="bcebf29c-73c2-433d-80d2-6bad896374bf" providerId="ADAL" clId="{33BF4F32-3E6F-47D9-9E28-0DBA80D555A3}" dt="2021-06-04T15:08:20.784" v="106" actId="14100"/>
          <ac:spMkLst>
            <pc:docMk/>
            <pc:sldMk cId="1906603290" sldId="287"/>
            <ac:spMk id="3" creationId="{66957298-E624-D547-B547-818E225957B3}"/>
          </ac:spMkLst>
        </pc:spChg>
        <pc:spChg chg="del mod">
          <ac:chgData name="Paul Tinkler" userId="bcebf29c-73c2-433d-80d2-6bad896374bf" providerId="ADAL" clId="{33BF4F32-3E6F-47D9-9E28-0DBA80D555A3}" dt="2021-06-04T15:08:46.443" v="110" actId="478"/>
          <ac:spMkLst>
            <pc:docMk/>
            <pc:sldMk cId="1906603290" sldId="287"/>
            <ac:spMk id="4" creationId="{3E7A1B2B-1070-3549-B738-F08C0D6341DD}"/>
          </ac:spMkLst>
        </pc:spChg>
      </pc:sldChg>
      <pc:sldChg chg="delSp modSp del mod">
        <pc:chgData name="Paul Tinkler" userId="bcebf29c-73c2-433d-80d2-6bad896374bf" providerId="ADAL" clId="{33BF4F32-3E6F-47D9-9E28-0DBA80D555A3}" dt="2021-06-04T15:09:26.148" v="124" actId="47"/>
        <pc:sldMkLst>
          <pc:docMk/>
          <pc:sldMk cId="1956750322" sldId="288"/>
        </pc:sldMkLst>
        <pc:spChg chg="mod">
          <ac:chgData name="Paul Tinkler" userId="bcebf29c-73c2-433d-80d2-6bad896374bf" providerId="ADAL" clId="{33BF4F32-3E6F-47D9-9E28-0DBA80D555A3}" dt="2021-06-04T15:05:54.164" v="70"/>
          <ac:spMkLst>
            <pc:docMk/>
            <pc:sldMk cId="1956750322" sldId="288"/>
            <ac:spMk id="2" creationId="{6728AD46-4686-5447-B45D-4CEBFD6F1462}"/>
          </ac:spMkLst>
        </pc:spChg>
        <pc:spChg chg="mod">
          <ac:chgData name="Paul Tinkler" userId="bcebf29c-73c2-433d-80d2-6bad896374bf" providerId="ADAL" clId="{33BF4F32-3E6F-47D9-9E28-0DBA80D555A3}" dt="2021-06-04T15:08:05.163" v="103" actId="207"/>
          <ac:spMkLst>
            <pc:docMk/>
            <pc:sldMk cId="1956750322" sldId="288"/>
            <ac:spMk id="3" creationId="{66957298-E624-D547-B547-818E225957B3}"/>
          </ac:spMkLst>
        </pc:spChg>
        <pc:spChg chg="del mod">
          <ac:chgData name="Paul Tinkler" userId="bcebf29c-73c2-433d-80d2-6bad896374bf" providerId="ADAL" clId="{33BF4F32-3E6F-47D9-9E28-0DBA80D555A3}" dt="2021-06-04T15:08:52.583" v="112" actId="478"/>
          <ac:spMkLst>
            <pc:docMk/>
            <pc:sldMk cId="1956750322" sldId="288"/>
            <ac:spMk id="4" creationId="{3E7A1B2B-1070-3549-B738-F08C0D6341DD}"/>
          </ac:spMkLst>
        </pc:spChg>
      </pc:sldChg>
      <pc:sldChg chg="delSp modSp del mod">
        <pc:chgData name="Paul Tinkler" userId="bcebf29c-73c2-433d-80d2-6bad896374bf" providerId="ADAL" clId="{33BF4F32-3E6F-47D9-9E28-0DBA80D555A3}" dt="2021-06-04T15:09:26.588" v="125" actId="47"/>
        <pc:sldMkLst>
          <pc:docMk/>
          <pc:sldMk cId="2535986514" sldId="289"/>
        </pc:sldMkLst>
        <pc:spChg chg="mod">
          <ac:chgData name="Paul Tinkler" userId="bcebf29c-73c2-433d-80d2-6bad896374bf" providerId="ADAL" clId="{33BF4F32-3E6F-47D9-9E28-0DBA80D555A3}" dt="2021-06-04T15:05:54.164" v="70"/>
          <ac:spMkLst>
            <pc:docMk/>
            <pc:sldMk cId="2535986514" sldId="289"/>
            <ac:spMk id="2" creationId="{6728AD46-4686-5447-B45D-4CEBFD6F1462}"/>
          </ac:spMkLst>
        </pc:spChg>
        <pc:spChg chg="mod">
          <ac:chgData name="Paul Tinkler" userId="bcebf29c-73c2-433d-80d2-6bad896374bf" providerId="ADAL" clId="{33BF4F32-3E6F-47D9-9E28-0DBA80D555A3}" dt="2021-06-04T15:08:11.753" v="104" actId="207"/>
          <ac:spMkLst>
            <pc:docMk/>
            <pc:sldMk cId="2535986514" sldId="289"/>
            <ac:spMk id="3" creationId="{66957298-E624-D547-B547-818E225957B3}"/>
          </ac:spMkLst>
        </pc:spChg>
        <pc:spChg chg="del mod">
          <ac:chgData name="Paul Tinkler" userId="bcebf29c-73c2-433d-80d2-6bad896374bf" providerId="ADAL" clId="{33BF4F32-3E6F-47D9-9E28-0DBA80D555A3}" dt="2021-06-04T15:08:49.363" v="111" actId="478"/>
          <ac:spMkLst>
            <pc:docMk/>
            <pc:sldMk cId="2535986514" sldId="289"/>
            <ac:spMk id="4" creationId="{3E7A1B2B-1070-3549-B738-F08C0D6341DD}"/>
          </ac:spMkLst>
        </pc:spChg>
      </pc:sldChg>
      <pc:sldChg chg="delSp modSp mod modAnim">
        <pc:chgData name="Paul Tinkler" userId="bcebf29c-73c2-433d-80d2-6bad896374bf" providerId="ADAL" clId="{33BF4F32-3E6F-47D9-9E28-0DBA80D555A3}" dt="2021-06-08T08:51:31.371" v="278"/>
        <pc:sldMkLst>
          <pc:docMk/>
          <pc:sldMk cId="1645598925" sldId="290"/>
        </pc:sldMkLst>
        <pc:spChg chg="mod">
          <ac:chgData name="Paul Tinkler" userId="bcebf29c-73c2-433d-80d2-6bad896374bf" providerId="ADAL" clId="{33BF4F32-3E6F-47D9-9E28-0DBA80D555A3}" dt="2021-06-04T15:05:54.164" v="70"/>
          <ac:spMkLst>
            <pc:docMk/>
            <pc:sldMk cId="1645598925" sldId="290"/>
            <ac:spMk id="2" creationId="{D61ABFF8-3562-FE44-8572-7876BD236D24}"/>
          </ac:spMkLst>
        </pc:spChg>
        <pc:spChg chg="mod">
          <ac:chgData name="Paul Tinkler" userId="bcebf29c-73c2-433d-80d2-6bad896374bf" providerId="ADAL" clId="{33BF4F32-3E6F-47D9-9E28-0DBA80D555A3}" dt="2021-06-04T15:06:35.694" v="92" actId="1076"/>
          <ac:spMkLst>
            <pc:docMk/>
            <pc:sldMk cId="1645598925" sldId="290"/>
            <ac:spMk id="3" creationId="{8AC6D76D-D70E-3B43-BEE5-367907A4DBC9}"/>
          </ac:spMkLst>
        </pc:spChg>
        <pc:spChg chg="del mod">
          <ac:chgData name="Paul Tinkler" userId="bcebf29c-73c2-433d-80d2-6bad896374bf" providerId="ADAL" clId="{33BF4F32-3E6F-47D9-9E28-0DBA80D555A3}" dt="2021-06-04T15:09:09.803" v="117" actId="478"/>
          <ac:spMkLst>
            <pc:docMk/>
            <pc:sldMk cId="1645598925" sldId="290"/>
            <ac:spMk id="4" creationId="{8FEEC9B7-2AB7-F347-874B-295AFC69B575}"/>
          </ac:spMkLst>
        </pc:spChg>
      </pc:sldChg>
      <pc:sldChg chg="addSp delSp modSp mod modAnim">
        <pc:chgData name="Paul Tinkler" userId="bcebf29c-73c2-433d-80d2-6bad896374bf" providerId="ADAL" clId="{33BF4F32-3E6F-47D9-9E28-0DBA80D555A3}" dt="2021-06-08T08:52:58.036" v="291"/>
        <pc:sldMkLst>
          <pc:docMk/>
          <pc:sldMk cId="1746246462" sldId="292"/>
        </pc:sldMkLst>
        <pc:spChg chg="mod">
          <ac:chgData name="Paul Tinkler" userId="bcebf29c-73c2-433d-80d2-6bad896374bf" providerId="ADAL" clId="{33BF4F32-3E6F-47D9-9E28-0DBA80D555A3}" dt="2021-06-04T15:07:00.433" v="96" actId="114"/>
          <ac:spMkLst>
            <pc:docMk/>
            <pc:sldMk cId="1746246462" sldId="292"/>
            <ac:spMk id="2" creationId="{E52287DD-45AD-2A49-BC61-F09B4535C706}"/>
          </ac:spMkLst>
        </pc:spChg>
        <pc:spChg chg="mod">
          <ac:chgData name="Paul Tinkler" userId="bcebf29c-73c2-433d-80d2-6bad896374bf" providerId="ADAL" clId="{33BF4F32-3E6F-47D9-9E28-0DBA80D555A3}" dt="2021-06-04T15:06:48.534" v="93" actId="1076"/>
          <ac:spMkLst>
            <pc:docMk/>
            <pc:sldMk cId="1746246462" sldId="292"/>
            <ac:spMk id="3" creationId="{753D7D57-36AF-3A45-9F4E-A511EE47BFB5}"/>
          </ac:spMkLst>
        </pc:spChg>
        <pc:spChg chg="del mod">
          <ac:chgData name="Paul Tinkler" userId="bcebf29c-73c2-433d-80d2-6bad896374bf" providerId="ADAL" clId="{33BF4F32-3E6F-47D9-9E28-0DBA80D555A3}" dt="2021-06-04T15:09:22.414" v="120" actId="478"/>
          <ac:spMkLst>
            <pc:docMk/>
            <pc:sldMk cId="1746246462" sldId="292"/>
            <ac:spMk id="4" creationId="{902AAFAC-BE7A-6641-8340-7E72642779E9}"/>
          </ac:spMkLst>
        </pc:spChg>
        <pc:spChg chg="add del mod">
          <ac:chgData name="Paul Tinkler" userId="bcebf29c-73c2-433d-80d2-6bad896374bf" providerId="ADAL" clId="{33BF4F32-3E6F-47D9-9E28-0DBA80D555A3}" dt="2021-06-04T15:07:21.694" v="99" actId="478"/>
          <ac:spMkLst>
            <pc:docMk/>
            <pc:sldMk cId="1746246462" sldId="292"/>
            <ac:spMk id="7" creationId="{5A541AFB-8EDF-4F2E-B54F-8CB89464F92F}"/>
          </ac:spMkLst>
        </pc:spChg>
        <pc:picChg chg="add mod">
          <ac:chgData name="Paul Tinkler" userId="bcebf29c-73c2-433d-80d2-6bad896374bf" providerId="ADAL" clId="{33BF4F32-3E6F-47D9-9E28-0DBA80D555A3}" dt="2021-06-04T15:07:25.714" v="100" actId="1076"/>
          <ac:picMkLst>
            <pc:docMk/>
            <pc:sldMk cId="1746246462" sldId="292"/>
            <ac:picMk id="6" creationId="{508500B6-F36A-41DC-AE1F-E58BEEE3AF7D}"/>
          </ac:picMkLst>
        </pc:picChg>
      </pc:sldChg>
      <pc:sldChg chg="addSp delSp modSp mod modAnim modNotesTx">
        <pc:chgData name="Paul Tinkler" userId="bcebf29c-73c2-433d-80d2-6bad896374bf" providerId="ADAL" clId="{33BF4F32-3E6F-47D9-9E28-0DBA80D555A3}" dt="2021-06-08T16:51:23.674" v="321" actId="1076"/>
        <pc:sldMkLst>
          <pc:docMk/>
          <pc:sldMk cId="271208790" sldId="295"/>
        </pc:sldMkLst>
        <pc:spChg chg="mod">
          <ac:chgData name="Paul Tinkler" userId="bcebf29c-73c2-433d-80d2-6bad896374bf" providerId="ADAL" clId="{33BF4F32-3E6F-47D9-9E28-0DBA80D555A3}" dt="2021-06-04T15:05:54.164" v="70"/>
          <ac:spMkLst>
            <pc:docMk/>
            <pc:sldMk cId="271208790" sldId="295"/>
            <ac:spMk id="2" creationId="{E52287DD-45AD-2A49-BC61-F09B4535C706}"/>
          </ac:spMkLst>
        </pc:spChg>
        <pc:spChg chg="mod">
          <ac:chgData name="Paul Tinkler" userId="bcebf29c-73c2-433d-80d2-6bad896374bf" providerId="ADAL" clId="{33BF4F32-3E6F-47D9-9E28-0DBA80D555A3}" dt="2021-06-08T16:51:12.154" v="318" actId="962"/>
          <ac:spMkLst>
            <pc:docMk/>
            <pc:sldMk cId="271208790" sldId="295"/>
            <ac:spMk id="3" creationId="{753D7D57-36AF-3A45-9F4E-A511EE47BFB5}"/>
          </ac:spMkLst>
        </pc:spChg>
        <pc:spChg chg="del mod">
          <ac:chgData name="Paul Tinkler" userId="bcebf29c-73c2-433d-80d2-6bad896374bf" providerId="ADAL" clId="{33BF4F32-3E6F-47D9-9E28-0DBA80D555A3}" dt="2021-06-04T15:09:17.603" v="119" actId="478"/>
          <ac:spMkLst>
            <pc:docMk/>
            <pc:sldMk cId="271208790" sldId="295"/>
            <ac:spMk id="4" creationId="{902AAFAC-BE7A-6641-8340-7E72642779E9}"/>
          </ac:spMkLst>
        </pc:spChg>
        <pc:spChg chg="add del mod">
          <ac:chgData name="Paul Tinkler" userId="bcebf29c-73c2-433d-80d2-6bad896374bf" providerId="ADAL" clId="{33BF4F32-3E6F-47D9-9E28-0DBA80D555A3}" dt="2021-06-08T16:51:15.744" v="319" actId="478"/>
          <ac:spMkLst>
            <pc:docMk/>
            <pc:sldMk cId="271208790" sldId="295"/>
            <ac:spMk id="6" creationId="{ACD7591C-AB4A-4C1F-975D-3E7DE81651B6}"/>
          </ac:spMkLst>
        </pc:spChg>
        <pc:picChg chg="add mod">
          <ac:chgData name="Paul Tinkler" userId="bcebf29c-73c2-433d-80d2-6bad896374bf" providerId="ADAL" clId="{33BF4F32-3E6F-47D9-9E28-0DBA80D555A3}" dt="2021-06-08T16:51:23.674" v="321" actId="1076"/>
          <ac:picMkLst>
            <pc:docMk/>
            <pc:sldMk cId="271208790" sldId="295"/>
            <ac:picMk id="5" creationId="{5054182A-AF89-4CC1-B509-5000F30F9956}"/>
          </ac:picMkLst>
        </pc:picChg>
      </pc:sldChg>
      <pc:sldChg chg="delSp modSp mod">
        <pc:chgData name="Paul Tinkler" userId="bcebf29c-73c2-433d-80d2-6bad896374bf" providerId="ADAL" clId="{33BF4F32-3E6F-47D9-9E28-0DBA80D555A3}" dt="2021-06-04T15:09:51.223" v="134" actId="478"/>
        <pc:sldMkLst>
          <pc:docMk/>
          <pc:sldMk cId="331132618" sldId="296"/>
        </pc:sldMkLst>
        <pc:spChg chg="del mod">
          <ac:chgData name="Paul Tinkler" userId="bcebf29c-73c2-433d-80d2-6bad896374bf" providerId="ADAL" clId="{33BF4F32-3E6F-47D9-9E28-0DBA80D555A3}" dt="2021-06-04T15:09:51.223" v="134" actId="478"/>
          <ac:spMkLst>
            <pc:docMk/>
            <pc:sldMk cId="331132618" sldId="296"/>
            <ac:spMk id="4" creationId="{8FEEC9B7-2AB7-F347-874B-295AFC69B575}"/>
          </ac:spMkLst>
        </pc:spChg>
      </pc:sldChg>
      <pc:sldChg chg="delSp modSp del mod">
        <pc:chgData name="Paul Tinkler" userId="bcebf29c-73c2-433d-80d2-6bad896374bf" providerId="ADAL" clId="{33BF4F32-3E6F-47D9-9E28-0DBA80D555A3}" dt="2021-06-04T15:09:27.543" v="127" actId="47"/>
        <pc:sldMkLst>
          <pc:docMk/>
          <pc:sldMk cId="3223059630" sldId="302"/>
        </pc:sldMkLst>
        <pc:spChg chg="mod">
          <ac:chgData name="Paul Tinkler" userId="bcebf29c-73c2-433d-80d2-6bad896374bf" providerId="ADAL" clId="{33BF4F32-3E6F-47D9-9E28-0DBA80D555A3}" dt="2021-06-04T15:05:54.753" v="75" actId="27636"/>
          <ac:spMkLst>
            <pc:docMk/>
            <pc:sldMk cId="3223059630" sldId="302"/>
            <ac:spMk id="2" creationId="{2D772810-6D33-8142-96BC-8E12CE52BCFC}"/>
          </ac:spMkLst>
        </pc:spChg>
        <pc:spChg chg="mod">
          <ac:chgData name="Paul Tinkler" userId="bcebf29c-73c2-433d-80d2-6bad896374bf" providerId="ADAL" clId="{33BF4F32-3E6F-47D9-9E28-0DBA80D555A3}" dt="2021-06-04T15:05:54.753" v="76" actId="27636"/>
          <ac:spMkLst>
            <pc:docMk/>
            <pc:sldMk cId="3223059630" sldId="302"/>
            <ac:spMk id="3" creationId="{DC09902E-6F10-E142-AEA0-9FDBAE6EFA79}"/>
          </ac:spMkLst>
        </pc:spChg>
        <pc:spChg chg="del mod">
          <ac:chgData name="Paul Tinkler" userId="bcebf29c-73c2-433d-80d2-6bad896374bf" providerId="ADAL" clId="{33BF4F32-3E6F-47D9-9E28-0DBA80D555A3}" dt="2021-06-04T15:08:42.293" v="109" actId="478"/>
          <ac:spMkLst>
            <pc:docMk/>
            <pc:sldMk cId="3223059630" sldId="302"/>
            <ac:spMk id="4" creationId="{5376C19D-3B14-F243-8B62-7F7DFD5346B0}"/>
          </ac:spMkLst>
        </pc:spChg>
        <pc:picChg chg="mod">
          <ac:chgData name="Paul Tinkler" userId="bcebf29c-73c2-433d-80d2-6bad896374bf" providerId="ADAL" clId="{33BF4F32-3E6F-47D9-9E28-0DBA80D555A3}" dt="2021-06-04T15:08:39.693" v="108" actId="14100"/>
          <ac:picMkLst>
            <pc:docMk/>
            <pc:sldMk cId="3223059630" sldId="302"/>
            <ac:picMk id="5" creationId="{488AE8BE-56A0-4AB2-BE45-0CB6994E294A}"/>
          </ac:picMkLst>
        </pc:picChg>
      </pc:sldChg>
      <pc:sldChg chg="addSp delSp modSp mod modAnim">
        <pc:chgData name="Paul Tinkler" userId="bcebf29c-73c2-433d-80d2-6bad896374bf" providerId="ADAL" clId="{33BF4F32-3E6F-47D9-9E28-0DBA80D555A3}" dt="2021-06-08T16:52:51.074" v="333" actId="1076"/>
        <pc:sldMkLst>
          <pc:docMk/>
          <pc:sldMk cId="2141154567" sldId="303"/>
        </pc:sldMkLst>
        <pc:spChg chg="mod">
          <ac:chgData name="Paul Tinkler" userId="bcebf29c-73c2-433d-80d2-6bad896374bf" providerId="ADAL" clId="{33BF4F32-3E6F-47D9-9E28-0DBA80D555A3}" dt="2021-06-04T15:05:55.483" v="77" actId="27636"/>
          <ac:spMkLst>
            <pc:docMk/>
            <pc:sldMk cId="2141154567" sldId="303"/>
            <ac:spMk id="2" creationId="{CA6CAAAD-0E1C-DE46-BB3C-D32FE66911D6}"/>
          </ac:spMkLst>
        </pc:spChg>
        <pc:spChg chg="mod">
          <ac:chgData name="Paul Tinkler" userId="bcebf29c-73c2-433d-80d2-6bad896374bf" providerId="ADAL" clId="{33BF4F32-3E6F-47D9-9E28-0DBA80D555A3}" dt="2021-06-08T16:52:40.314" v="331" actId="27636"/>
          <ac:spMkLst>
            <pc:docMk/>
            <pc:sldMk cId="2141154567" sldId="303"/>
            <ac:spMk id="3" creationId="{002665E3-A58C-664B-ACD2-C3ADAD264501}"/>
          </ac:spMkLst>
        </pc:spChg>
        <pc:spChg chg="del mod">
          <ac:chgData name="Paul Tinkler" userId="bcebf29c-73c2-433d-80d2-6bad896374bf" providerId="ADAL" clId="{33BF4F32-3E6F-47D9-9E28-0DBA80D555A3}" dt="2021-06-04T15:09:29.703" v="128" actId="478"/>
          <ac:spMkLst>
            <pc:docMk/>
            <pc:sldMk cId="2141154567" sldId="303"/>
            <ac:spMk id="4" creationId="{AE012088-2E88-BC4F-9EEE-275E2A746AAE}"/>
          </ac:spMkLst>
        </pc:spChg>
        <pc:spChg chg="add del mod">
          <ac:chgData name="Paul Tinkler" userId="bcebf29c-73c2-433d-80d2-6bad896374bf" providerId="ADAL" clId="{33BF4F32-3E6F-47D9-9E28-0DBA80D555A3}" dt="2021-06-08T16:52:22.544" v="324" actId="478"/>
          <ac:spMkLst>
            <pc:docMk/>
            <pc:sldMk cId="2141154567" sldId="303"/>
            <ac:spMk id="6" creationId="{C5936818-C5A2-4005-8C79-D64447592556}"/>
          </ac:spMkLst>
        </pc:spChg>
        <pc:picChg chg="add mod">
          <ac:chgData name="Paul Tinkler" userId="bcebf29c-73c2-433d-80d2-6bad896374bf" providerId="ADAL" clId="{33BF4F32-3E6F-47D9-9E28-0DBA80D555A3}" dt="2021-06-08T16:52:51.074" v="333" actId="1076"/>
          <ac:picMkLst>
            <pc:docMk/>
            <pc:sldMk cId="2141154567" sldId="303"/>
            <ac:picMk id="5" creationId="{CAA6F3FB-5DDF-4A74-A529-94E51579BF8D}"/>
          </ac:picMkLst>
        </pc:picChg>
      </pc:sldChg>
      <pc:sldChg chg="addSp delSp modSp mod modAnim">
        <pc:chgData name="Paul Tinkler" userId="bcebf29c-73c2-433d-80d2-6bad896374bf" providerId="ADAL" clId="{33BF4F32-3E6F-47D9-9E28-0DBA80D555A3}" dt="2021-06-08T16:57:03.384" v="346" actId="14100"/>
        <pc:sldMkLst>
          <pc:docMk/>
          <pc:sldMk cId="2397981959" sldId="304"/>
        </pc:sldMkLst>
        <pc:spChg chg="mod">
          <ac:chgData name="Paul Tinkler" userId="bcebf29c-73c2-433d-80d2-6bad896374bf" providerId="ADAL" clId="{33BF4F32-3E6F-47D9-9E28-0DBA80D555A3}" dt="2021-06-04T15:05:55.713" v="79" actId="27636"/>
          <ac:spMkLst>
            <pc:docMk/>
            <pc:sldMk cId="2397981959" sldId="304"/>
            <ac:spMk id="2" creationId="{B4146930-AFC9-074E-9095-A45E7D7EC1BC}"/>
          </ac:spMkLst>
        </pc:spChg>
        <pc:spChg chg="mod">
          <ac:chgData name="Paul Tinkler" userId="bcebf29c-73c2-433d-80d2-6bad896374bf" providerId="ADAL" clId="{33BF4F32-3E6F-47D9-9E28-0DBA80D555A3}" dt="2021-06-08T16:56:56.634" v="344" actId="14100"/>
          <ac:spMkLst>
            <pc:docMk/>
            <pc:sldMk cId="2397981959" sldId="304"/>
            <ac:spMk id="3" creationId="{CF9DF97F-E15D-A244-B01E-92CF90516A3D}"/>
          </ac:spMkLst>
        </pc:spChg>
        <pc:spChg chg="del mod">
          <ac:chgData name="Paul Tinkler" userId="bcebf29c-73c2-433d-80d2-6bad896374bf" providerId="ADAL" clId="{33BF4F32-3E6F-47D9-9E28-0DBA80D555A3}" dt="2021-06-04T15:09:34.824" v="129" actId="478"/>
          <ac:spMkLst>
            <pc:docMk/>
            <pc:sldMk cId="2397981959" sldId="304"/>
            <ac:spMk id="4" creationId="{A95E5183-F2DD-0045-9874-FA6641A6E3A5}"/>
          </ac:spMkLst>
        </pc:spChg>
        <pc:picChg chg="add mod">
          <ac:chgData name="Paul Tinkler" userId="bcebf29c-73c2-433d-80d2-6bad896374bf" providerId="ADAL" clId="{33BF4F32-3E6F-47D9-9E28-0DBA80D555A3}" dt="2021-06-08T16:57:03.384" v="346" actId="14100"/>
          <ac:picMkLst>
            <pc:docMk/>
            <pc:sldMk cId="2397981959" sldId="304"/>
            <ac:picMk id="5" creationId="{BDCB1DC2-41DA-4BBB-9297-CCEB3C1C8005}"/>
          </ac:picMkLst>
        </pc:picChg>
      </pc:sldChg>
      <pc:sldChg chg="delSp modSp mod modAnim">
        <pc:chgData name="Paul Tinkler" userId="bcebf29c-73c2-433d-80d2-6bad896374bf" providerId="ADAL" clId="{33BF4F32-3E6F-47D9-9E28-0DBA80D555A3}" dt="2021-06-08T16:58:02.694" v="348"/>
        <pc:sldMkLst>
          <pc:docMk/>
          <pc:sldMk cId="1742536995" sldId="305"/>
        </pc:sldMkLst>
        <pc:spChg chg="mod">
          <ac:chgData name="Paul Tinkler" userId="bcebf29c-73c2-433d-80d2-6bad896374bf" providerId="ADAL" clId="{33BF4F32-3E6F-47D9-9E28-0DBA80D555A3}" dt="2021-06-04T15:05:56.134" v="80" actId="27636"/>
          <ac:spMkLst>
            <pc:docMk/>
            <pc:sldMk cId="1742536995" sldId="305"/>
            <ac:spMk id="2" creationId="{9B6FD3E9-4A8A-E14C-90B8-0AD974954051}"/>
          </ac:spMkLst>
        </pc:spChg>
        <pc:spChg chg="del mod">
          <ac:chgData name="Paul Tinkler" userId="bcebf29c-73c2-433d-80d2-6bad896374bf" providerId="ADAL" clId="{33BF4F32-3E6F-47D9-9E28-0DBA80D555A3}" dt="2021-06-04T15:09:39.877" v="130" actId="478"/>
          <ac:spMkLst>
            <pc:docMk/>
            <pc:sldMk cId="1742536995" sldId="305"/>
            <ac:spMk id="4" creationId="{7A669473-1C26-E64E-BF64-81F19F7CC824}"/>
          </ac:spMkLst>
        </pc:spChg>
      </pc:sldChg>
      <pc:sldChg chg="addSp delSp modSp mod modAnim">
        <pc:chgData name="Paul Tinkler" userId="bcebf29c-73c2-433d-80d2-6bad896374bf" providerId="ADAL" clId="{33BF4F32-3E6F-47D9-9E28-0DBA80D555A3}" dt="2021-06-08T17:04:36.994" v="367"/>
        <pc:sldMkLst>
          <pc:docMk/>
          <pc:sldMk cId="410980569" sldId="306"/>
        </pc:sldMkLst>
        <pc:spChg chg="mod">
          <ac:chgData name="Paul Tinkler" userId="bcebf29c-73c2-433d-80d2-6bad896374bf" providerId="ADAL" clId="{33BF4F32-3E6F-47D9-9E28-0DBA80D555A3}" dt="2021-06-04T15:05:56.343" v="81" actId="27636"/>
          <ac:spMkLst>
            <pc:docMk/>
            <pc:sldMk cId="410980569" sldId="306"/>
            <ac:spMk id="2" creationId="{8F7B077F-7D5D-F94D-9C55-0D7E999B6684}"/>
          </ac:spMkLst>
        </pc:spChg>
        <pc:spChg chg="mod">
          <ac:chgData name="Paul Tinkler" userId="bcebf29c-73c2-433d-80d2-6bad896374bf" providerId="ADAL" clId="{33BF4F32-3E6F-47D9-9E28-0DBA80D555A3}" dt="2021-06-08T17:01:42.984" v="352" actId="1076"/>
          <ac:spMkLst>
            <pc:docMk/>
            <pc:sldMk cId="410980569" sldId="306"/>
            <ac:spMk id="3" creationId="{9ED9028D-3532-1246-B0E4-087F8D9E1BA0}"/>
          </ac:spMkLst>
        </pc:spChg>
        <pc:spChg chg="del mod">
          <ac:chgData name="Paul Tinkler" userId="bcebf29c-73c2-433d-80d2-6bad896374bf" providerId="ADAL" clId="{33BF4F32-3E6F-47D9-9E28-0DBA80D555A3}" dt="2021-06-04T15:09:42.563" v="131" actId="478"/>
          <ac:spMkLst>
            <pc:docMk/>
            <pc:sldMk cId="410980569" sldId="306"/>
            <ac:spMk id="4" creationId="{8183F349-EBB8-2047-A6D4-9A33E532F805}"/>
          </ac:spMkLst>
        </pc:spChg>
        <pc:picChg chg="add ord">
          <ac:chgData name="Paul Tinkler" userId="bcebf29c-73c2-433d-80d2-6bad896374bf" providerId="ADAL" clId="{33BF4F32-3E6F-47D9-9E28-0DBA80D555A3}" dt="2021-06-08T17:01:54.251" v="354" actId="167"/>
          <ac:picMkLst>
            <pc:docMk/>
            <pc:sldMk cId="410980569" sldId="306"/>
            <ac:picMk id="5" creationId="{B2A3F7B8-1E69-44E4-BB02-060E5FF65AF2}"/>
          </ac:picMkLst>
        </pc:picChg>
      </pc:sldChg>
      <pc:sldChg chg="addSp delSp modSp mod modAnim">
        <pc:chgData name="Paul Tinkler" userId="bcebf29c-73c2-433d-80d2-6bad896374bf" providerId="ADAL" clId="{33BF4F32-3E6F-47D9-9E28-0DBA80D555A3}" dt="2021-06-08T17:07:11.953" v="383" actId="255"/>
        <pc:sldMkLst>
          <pc:docMk/>
          <pc:sldMk cId="2060664442" sldId="307"/>
        </pc:sldMkLst>
        <pc:spChg chg="mod">
          <ac:chgData name="Paul Tinkler" userId="bcebf29c-73c2-433d-80d2-6bad896374bf" providerId="ADAL" clId="{33BF4F32-3E6F-47D9-9E28-0DBA80D555A3}" dt="2021-06-04T15:05:56.534" v="82" actId="27636"/>
          <ac:spMkLst>
            <pc:docMk/>
            <pc:sldMk cId="2060664442" sldId="307"/>
            <ac:spMk id="2" creationId="{BE3A35A6-D511-D14E-A7A4-CCED0F7740AC}"/>
          </ac:spMkLst>
        </pc:spChg>
        <pc:spChg chg="mod">
          <ac:chgData name="Paul Tinkler" userId="bcebf29c-73c2-433d-80d2-6bad896374bf" providerId="ADAL" clId="{33BF4F32-3E6F-47D9-9E28-0DBA80D555A3}" dt="2021-06-08T17:07:11.953" v="383" actId="255"/>
          <ac:spMkLst>
            <pc:docMk/>
            <pc:sldMk cId="2060664442" sldId="307"/>
            <ac:spMk id="3" creationId="{8A7DD467-96F5-8140-A748-53945509750C}"/>
          </ac:spMkLst>
        </pc:spChg>
        <pc:spChg chg="del mod">
          <ac:chgData name="Paul Tinkler" userId="bcebf29c-73c2-433d-80d2-6bad896374bf" providerId="ADAL" clId="{33BF4F32-3E6F-47D9-9E28-0DBA80D555A3}" dt="2021-06-04T15:09:45.004" v="132" actId="478"/>
          <ac:spMkLst>
            <pc:docMk/>
            <pc:sldMk cId="2060664442" sldId="307"/>
            <ac:spMk id="4" creationId="{57600CAF-72EE-F74B-976D-55FE786093DF}"/>
          </ac:spMkLst>
        </pc:spChg>
        <pc:spChg chg="add del mod">
          <ac:chgData name="Paul Tinkler" userId="bcebf29c-73c2-433d-80d2-6bad896374bf" providerId="ADAL" clId="{33BF4F32-3E6F-47D9-9E28-0DBA80D555A3}" dt="2021-06-08T17:06:25.764" v="370" actId="478"/>
          <ac:spMkLst>
            <pc:docMk/>
            <pc:sldMk cId="2060664442" sldId="307"/>
            <ac:spMk id="6" creationId="{1A916D10-B23D-47BA-ADD7-14FFFF148B6D}"/>
          </ac:spMkLst>
        </pc:spChg>
        <pc:picChg chg="add mod">
          <ac:chgData name="Paul Tinkler" userId="bcebf29c-73c2-433d-80d2-6bad896374bf" providerId="ADAL" clId="{33BF4F32-3E6F-47D9-9E28-0DBA80D555A3}" dt="2021-06-08T17:06:32.144" v="372" actId="1076"/>
          <ac:picMkLst>
            <pc:docMk/>
            <pc:sldMk cId="2060664442" sldId="307"/>
            <ac:picMk id="5" creationId="{4B7596D6-8357-4C19-A153-77CA3328060B}"/>
          </ac:picMkLst>
        </pc:picChg>
      </pc:sldChg>
      <pc:sldChg chg="addSp delSp modSp mod modAnim">
        <pc:chgData name="Paul Tinkler" userId="bcebf29c-73c2-433d-80d2-6bad896374bf" providerId="ADAL" clId="{33BF4F32-3E6F-47D9-9E28-0DBA80D555A3}" dt="2021-06-08T17:08:26.854" v="402" actId="1076"/>
        <pc:sldMkLst>
          <pc:docMk/>
          <pc:sldMk cId="3803866257" sldId="308"/>
        </pc:sldMkLst>
        <pc:spChg chg="mod">
          <ac:chgData name="Paul Tinkler" userId="bcebf29c-73c2-433d-80d2-6bad896374bf" providerId="ADAL" clId="{33BF4F32-3E6F-47D9-9E28-0DBA80D555A3}" dt="2021-06-08T17:07:33.573" v="385" actId="1076"/>
          <ac:spMkLst>
            <pc:docMk/>
            <pc:sldMk cId="3803866257" sldId="308"/>
            <ac:spMk id="2" creationId="{CD4954C3-1174-244B-AEDC-5E9D898BF7DB}"/>
          </ac:spMkLst>
        </pc:spChg>
        <pc:spChg chg="mod">
          <ac:chgData name="Paul Tinkler" userId="bcebf29c-73c2-433d-80d2-6bad896374bf" providerId="ADAL" clId="{33BF4F32-3E6F-47D9-9E28-0DBA80D555A3}" dt="2021-06-08T17:08:08.944" v="399" actId="20577"/>
          <ac:spMkLst>
            <pc:docMk/>
            <pc:sldMk cId="3803866257" sldId="308"/>
            <ac:spMk id="3" creationId="{9CF7D986-5355-4B49-8C29-E4782DCF934A}"/>
          </ac:spMkLst>
        </pc:spChg>
        <pc:spChg chg="del mod">
          <ac:chgData name="Paul Tinkler" userId="bcebf29c-73c2-433d-80d2-6bad896374bf" providerId="ADAL" clId="{33BF4F32-3E6F-47D9-9E28-0DBA80D555A3}" dt="2021-06-04T15:09:48.134" v="133" actId="478"/>
          <ac:spMkLst>
            <pc:docMk/>
            <pc:sldMk cId="3803866257" sldId="308"/>
            <ac:spMk id="4" creationId="{874B8616-B380-DF40-8F96-0CE95006F4E9}"/>
          </ac:spMkLst>
        </pc:spChg>
        <pc:picChg chg="add mod">
          <ac:chgData name="Paul Tinkler" userId="bcebf29c-73c2-433d-80d2-6bad896374bf" providerId="ADAL" clId="{33BF4F32-3E6F-47D9-9E28-0DBA80D555A3}" dt="2021-06-08T17:08:26.854" v="402" actId="1076"/>
          <ac:picMkLst>
            <pc:docMk/>
            <pc:sldMk cId="3803866257" sldId="308"/>
            <ac:picMk id="4" creationId="{6EA5E73B-4B09-49BA-B06D-496BE3DECACD}"/>
          </ac:picMkLst>
        </pc:picChg>
      </pc:sldChg>
      <pc:sldChg chg="modSp add modAnim">
        <pc:chgData name="Paul Tinkler" userId="bcebf29c-73c2-433d-80d2-6bad896374bf" providerId="ADAL" clId="{33BF4F32-3E6F-47D9-9E28-0DBA80D555A3}" dt="2021-06-04T17:14:29.709" v="267" actId="20577"/>
        <pc:sldMkLst>
          <pc:docMk/>
          <pc:sldMk cId="912489421" sldId="449"/>
        </pc:sldMkLst>
        <pc:spChg chg="mod">
          <ac:chgData name="Paul Tinkler" userId="bcebf29c-73c2-433d-80d2-6bad896374bf" providerId="ADAL" clId="{33BF4F32-3E6F-47D9-9E28-0DBA80D555A3}" dt="2021-06-04T17:14:29.709" v="267" actId="20577"/>
          <ac:spMkLst>
            <pc:docMk/>
            <pc:sldMk cId="912489421" sldId="449"/>
            <ac:spMk id="3" creationId="{87AF66E9-F3D1-4234-B42B-2E28008DCC0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57CD4B-79EC-794C-8A1A-D4EE6F6325F7}" type="datetimeFigureOut">
              <a:rPr lang="en-US" smtClean="0"/>
              <a:t>6/8/2021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D67B3A-68B6-BF40-91CF-3A90265720CD}" type="slidenum">
              <a:rPr lang="en-US" smtClean="0"/>
              <a:t>‹#›</a:t>
            </a:fld>
            <a:endParaRPr lang="en-US"/>
          </a:p>
        </p:txBody>
      </p:sp>
    </p:spTree>
    <p:extLst>
      <p:ext uri="{BB962C8B-B14F-4D97-AF65-F5344CB8AC3E}">
        <p14:creationId xmlns:p14="http://schemas.microsoft.com/office/powerpoint/2010/main" val="3522681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marketing-insider.eu/marketing-definition/"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Porsche. The luxury car manufacturer tops the list of customer satisfaction because of its personalized sales approach and quality products.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Caterpillar. Customer Experience Champions throughout the company spearhead initiatives and work with employees to get everyone on board.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Netflix knows its customers inside and out and leverages data to recommend shows they actually want to watch. In recent interviews Reed Hastings has said that they intend to differentiate on customer experience, and that is the only way they will win future business.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Hilton empowers its front-line staff with customer feedback and gives them data to provide personalized, proactive service to every guest.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Apple employees use the Three F’s: Feel, Felt and Found to empathize and help customers get the perfect tech solutions for their lives.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Google employees understand all of the products and can assist customers wherever needed.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DHL. The company restructured to create a more cohesive and employee-friendly culture, which translates to satisfied customers and better service.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FedEx. The shipping company stays on top of new technology to empower its customers and provide quick and reliable deliveries.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Amazon. The e-commerce giant (and web host with Amazon Web Services) is constantly innovating with new customer solutions, including one-day shipping, easy returns and creative physical locations that integrate for a truly omnichannel experience.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4</a:t>
            </a:fld>
            <a:endParaRPr lang="en-US"/>
          </a:p>
        </p:txBody>
      </p:sp>
    </p:spTree>
    <p:extLst>
      <p:ext uri="{BB962C8B-B14F-4D97-AF65-F5344CB8AC3E}">
        <p14:creationId xmlns:p14="http://schemas.microsoft.com/office/powerpoint/2010/main" val="101740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modern </a:t>
            </a:r>
            <a:r>
              <a:rPr lang="en-GB" sz="1200" b="0" i="0" u="none" strike="noStrike" kern="1200" dirty="0">
                <a:solidFill>
                  <a:schemeClr val="tx1"/>
                </a:solidFill>
                <a:effectLst/>
                <a:latin typeface="+mn-lt"/>
                <a:ea typeface="+mn-ea"/>
                <a:cs typeface="+mn-cs"/>
                <a:hlinkClick r:id="rId3"/>
              </a:rPr>
              <a:t>marketing</a:t>
            </a:r>
            <a:r>
              <a:rPr lang="en-GB" sz="1200" b="0" i="0" kern="1200" dirty="0">
                <a:solidFill>
                  <a:schemeClr val="tx1"/>
                </a:solidFill>
                <a:effectLst/>
                <a:latin typeface="+mn-lt"/>
                <a:ea typeface="+mn-ea"/>
                <a:cs typeface="+mn-cs"/>
              </a:rPr>
              <a:t>, the customer should be at the centre of everything the company does. In other words, one should always start with the customer or consumer – a concept called customer centrality. For this, we must understand the different generic customer needs. In the following, we will investigate these needs to know what to look for when analysing customer needs.</a:t>
            </a:r>
          </a:p>
          <a:p>
            <a:r>
              <a:rPr lang="en-GB" sz="1200" b="1" i="0" kern="1200" dirty="0">
                <a:solidFill>
                  <a:schemeClr val="tx1"/>
                </a:solidFill>
                <a:effectLst/>
                <a:latin typeface="+mn-lt"/>
                <a:ea typeface="+mn-ea"/>
                <a:cs typeface="+mn-cs"/>
              </a:rPr>
              <a:t>Customer centrality</a:t>
            </a:r>
          </a:p>
          <a:p>
            <a:r>
              <a:rPr lang="en-GB" sz="1200" b="0" i="0" kern="1200" dirty="0">
                <a:solidFill>
                  <a:schemeClr val="tx1"/>
                </a:solidFill>
                <a:effectLst/>
                <a:latin typeface="+mn-lt"/>
                <a:ea typeface="+mn-ea"/>
                <a:cs typeface="+mn-cs"/>
              </a:rPr>
              <a:t>According to the concept of customer centrality, the customer’s needs, wants and predispositions must be the starting point for all decision-making within the organisation. Customer centrality is a matter of finding needs and filling them, rather than making products and selling them. The reason is that unless we create value for customers, they will not offer value in return. So, analysing customer needs should be the very first thing to do.</a:t>
            </a: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5</a:t>
            </a:fld>
            <a:endParaRPr lang="en-US"/>
          </a:p>
        </p:txBody>
      </p:sp>
    </p:spTree>
    <p:extLst>
      <p:ext uri="{BB962C8B-B14F-4D97-AF65-F5344CB8AC3E}">
        <p14:creationId xmlns:p14="http://schemas.microsoft.com/office/powerpoint/2010/main" val="784981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idea that the customer should be at the centre of everything we do as marketers is the driving force behind all marketing planning. In any question of marketing, one should always begin with the customer or consumer. In many cases the customer and the consumer are the same person but not always. True customer centrality means that the firm should be seeking to create value for customers.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not done from a sense of altruism but rather from the viewpoint that unless we create value for customers, they will not offer value (money) in return. The concept has been credited to Peter Drucker who is quoted as saying we are all marketers now and for stating that the sole function of any business is to create a customer.</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Peter Drucker stated:</a:t>
            </a:r>
          </a:p>
          <a:p>
            <a:r>
              <a:rPr lang="en-GB" sz="1200" kern="1200" dirty="0">
                <a:solidFill>
                  <a:schemeClr val="tx1"/>
                </a:solidFill>
                <a:effectLst/>
                <a:latin typeface="+mn-lt"/>
                <a:ea typeface="+mn-ea"/>
                <a:cs typeface="+mn-cs"/>
              </a:rPr>
              <a:t>Marketing is so basic that it cannot be considered a separate function. It is the whole business seen from the viewpoint of his final result, that is, from a customer‘s point of view.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Customer centrality is a matter of finding leads and feeding them rather than making products and selling them. Putting the customers first is an easy concept to understand. It is very obvious and giving poor service also in poor product will cause them to spend their money elsewhere, but the concept is difficult to apply in practice. For example, few firms keep the best space in the car park free for customers. These are usually reserved for senior management</a:t>
            </a: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6</a:t>
            </a:fld>
            <a:endParaRPr lang="en-US"/>
          </a:p>
        </p:txBody>
      </p:sp>
    </p:spTree>
    <p:extLst>
      <p:ext uri="{BB962C8B-B14F-4D97-AF65-F5344CB8AC3E}">
        <p14:creationId xmlns:p14="http://schemas.microsoft.com/office/powerpoint/2010/main" val="3843557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AutoNum type="arabicPeriod"/>
            </a:pPr>
            <a:r>
              <a:rPr lang="en-US" dirty="0"/>
              <a:t>Pre-relationship  - customers evaluate new supplier.  What reasons for this? Dissatisfaction with existing, moving into new market </a:t>
            </a:r>
            <a:r>
              <a:rPr lang="en-US" dirty="0" err="1"/>
              <a:t>etc</a:t>
            </a:r>
            <a:endParaRPr lang="en-US" dirty="0"/>
          </a:p>
          <a:p>
            <a:pPr marL="514350" indent="-514350">
              <a:buAutoNum type="arabicPeriod"/>
            </a:pPr>
            <a:r>
              <a:rPr lang="en-US" dirty="0"/>
              <a:t>Early stage – orders are placed.  Sometimes done as a test to evaluate a supplier</a:t>
            </a:r>
          </a:p>
          <a:p>
            <a:pPr marL="514350" indent="-514350">
              <a:buAutoNum type="arabicPeriod"/>
            </a:pPr>
            <a:r>
              <a:rPr lang="en-US" dirty="0"/>
              <a:t>Development – Purchase levels increase. Buyer/Seller relationship develops closer , </a:t>
            </a:r>
            <a:r>
              <a:rPr lang="en-US" dirty="0" err="1"/>
              <a:t>organisations</a:t>
            </a:r>
            <a:r>
              <a:rPr lang="en-US" dirty="0"/>
              <a:t> begin to adapt systems/procedures to enable better working relationship. THIS IS EVIDENCE OR CUSTOMER CENTRALITY TAKING PLACE</a:t>
            </a:r>
          </a:p>
          <a:p>
            <a:pPr marL="514350" indent="-514350">
              <a:buAutoNum type="arabicPeriod"/>
            </a:pPr>
            <a:r>
              <a:rPr lang="en-US" dirty="0"/>
              <a:t>Long term – </a:t>
            </a:r>
            <a:r>
              <a:rPr lang="en-US" dirty="0" err="1"/>
              <a:t>organisations</a:t>
            </a:r>
            <a:r>
              <a:rPr lang="en-US" dirty="0"/>
              <a:t> work closely together at all levels, product development is achieved together and procedures </a:t>
            </a:r>
            <a:r>
              <a:rPr lang="en-US" dirty="0" err="1"/>
              <a:t>etc</a:t>
            </a:r>
            <a:r>
              <a:rPr lang="en-US" dirty="0"/>
              <a:t> are </a:t>
            </a:r>
            <a:r>
              <a:rPr lang="en-US" dirty="0" err="1"/>
              <a:t>harmonsied</a:t>
            </a:r>
            <a:r>
              <a:rPr lang="en-US" dirty="0"/>
              <a:t>.</a:t>
            </a:r>
          </a:p>
          <a:p>
            <a:pPr marL="514350" indent="-514350">
              <a:buAutoNum type="arabicPeriod"/>
            </a:pPr>
            <a:r>
              <a:rPr lang="en-US" dirty="0"/>
              <a:t>Final – dealings are now institutionalized, any deviation from the norm is met with resistance. </a:t>
            </a:r>
          </a:p>
          <a:p>
            <a:pPr marL="514350" indent="-514350">
              <a:buAutoNum type="arabicPeriod"/>
            </a:pPr>
            <a:endParaRPr lang="en-US" dirty="0"/>
          </a:p>
          <a:p>
            <a:pPr marL="514350" indent="-514350">
              <a:buAutoNum type="arabicPeriod"/>
            </a:pPr>
            <a:r>
              <a:rPr lang="en-US" dirty="0"/>
              <a:t>To identify and implement customer centrality </a:t>
            </a:r>
            <a:r>
              <a:rPr lang="en-US" dirty="0" err="1"/>
              <a:t>organisations</a:t>
            </a:r>
            <a:r>
              <a:rPr lang="en-US" dirty="0"/>
              <a:t> should seek to implement marketing information systems, offering continuous information/data streams, which should include sales records, profitability of specific products or (BETTER) profitability of market segments.  </a:t>
            </a: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7</a:t>
            </a:fld>
            <a:endParaRPr lang="en-US"/>
          </a:p>
        </p:txBody>
      </p:sp>
    </p:spTree>
    <p:extLst>
      <p:ext uri="{BB962C8B-B14F-4D97-AF65-F5344CB8AC3E}">
        <p14:creationId xmlns:p14="http://schemas.microsoft.com/office/powerpoint/2010/main" val="2034998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D67B3A-68B6-BF40-91CF-3A90265720CD}" type="slidenum">
              <a:rPr lang="en-US" smtClean="0"/>
              <a:t>9</a:t>
            </a:fld>
            <a:endParaRPr lang="en-US"/>
          </a:p>
        </p:txBody>
      </p:sp>
    </p:spTree>
    <p:extLst>
      <p:ext uri="{BB962C8B-B14F-4D97-AF65-F5344CB8AC3E}">
        <p14:creationId xmlns:p14="http://schemas.microsoft.com/office/powerpoint/2010/main" val="2180276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Porsche. The luxury car manufacturer tops the list of customer satisfaction because of its personalized sales approach and quality products.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Caterpillar. Customer Experience Champions throughout the company spearhead initiatives and work with employees to get everyone on board.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Netflix knows its customers inside and out and leverages data to recommend shows they actually want to watch. In recent interviews Reed Hastings has said that they intend to differentiate on customer experience, and that is the only way they will win future business.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Hilton empowers its front-line staff with customer feedback and gives them data to provide personalized, proactive service to every guest.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Apple employees use the Three F’s: Feel, Felt and Found to empathize and help customers get the perfect tech solutions for their lives.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Google employees understand all of the products and can assist customers wherever needed.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DHL. The company restructured to create a more cohesive and employee-friendly culture, which translates to satisfied customers and better service.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FedEx. The shipping company stays on top of new technology to empower its customers and provide quick and reliable deliveries.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Amazon. The e-commerce giant (and web host with Amazon Web Services) is constantly innovating with new customer solutions, including one-day shipping, easy returns and creative physical locations that integrate for a truly omnichannel experience.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14</a:t>
            </a:fld>
            <a:endParaRPr lang="en-US"/>
          </a:p>
        </p:txBody>
      </p:sp>
    </p:spTree>
    <p:extLst>
      <p:ext uri="{BB962C8B-B14F-4D97-AF65-F5344CB8AC3E}">
        <p14:creationId xmlns:p14="http://schemas.microsoft.com/office/powerpoint/2010/main" val="1529753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15</a:t>
            </a:fld>
            <a:endParaRPr lang="en-US"/>
          </a:p>
        </p:txBody>
      </p:sp>
    </p:spTree>
    <p:extLst>
      <p:ext uri="{BB962C8B-B14F-4D97-AF65-F5344CB8AC3E}">
        <p14:creationId xmlns:p14="http://schemas.microsoft.com/office/powerpoint/2010/main" val="858383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16</a:t>
            </a:fld>
            <a:endParaRPr lang="en-US"/>
          </a:p>
        </p:txBody>
      </p:sp>
    </p:spTree>
    <p:extLst>
      <p:ext uri="{BB962C8B-B14F-4D97-AF65-F5344CB8AC3E}">
        <p14:creationId xmlns:p14="http://schemas.microsoft.com/office/powerpoint/2010/main" val="1466129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08/06/2021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
        <p:nvSpPr>
          <p:cNvPr id="9" name="Title 1">
            <a:extLst>
              <a:ext uri="{FF2B5EF4-FFF2-40B4-BE49-F238E27FC236}">
                <a16:creationId xmlns:a16="http://schemas.microsoft.com/office/drawing/2014/main" id="{8108C9DB-0AF6-AB43-832F-FE06C3C0748A}"/>
              </a:ext>
            </a:extLst>
          </p:cNvPr>
          <p:cNvSpPr>
            <a:spLocks noGrp="1"/>
          </p:cNvSpPr>
          <p:nvPr>
            <p:ph type="ctrTitle"/>
          </p:nvPr>
        </p:nvSpPr>
        <p:spPr>
          <a:xfrm>
            <a:off x="911424" y="1988841"/>
            <a:ext cx="10363200" cy="1470025"/>
          </a:xfrm>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10" name="Subtitle 2">
            <a:extLst>
              <a:ext uri="{FF2B5EF4-FFF2-40B4-BE49-F238E27FC236}">
                <a16:creationId xmlns:a16="http://schemas.microsoft.com/office/drawing/2014/main" id="{7D58AEC4-4BFD-3A4D-AD91-573A067FBB83}"/>
              </a:ext>
            </a:extLst>
          </p:cNvPr>
          <p:cNvSpPr>
            <a:spLocks noGrp="1"/>
          </p:cNvSpPr>
          <p:nvPr>
            <p:ph type="subTitle" idx="1"/>
          </p:nvPr>
        </p:nvSpPr>
        <p:spPr>
          <a:xfrm>
            <a:off x="1825824" y="3744615"/>
            <a:ext cx="8534400" cy="1752600"/>
          </a:xfrm>
        </p:spPr>
        <p:txBody>
          <a:bodyPr/>
          <a:lstStyle/>
          <a:p>
            <a:r>
              <a:rPr lang="en-GB" b="1" dirty="0"/>
              <a:t>Understanding the Customer Experience </a:t>
            </a:r>
            <a:endParaRPr lang="en-US" dirty="0"/>
          </a:p>
        </p:txBody>
      </p:sp>
    </p:spTree>
    <p:extLst>
      <p:ext uri="{BB962C8B-B14F-4D97-AF65-F5344CB8AC3E}">
        <p14:creationId xmlns:p14="http://schemas.microsoft.com/office/powerpoint/2010/main" val="4207044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31746"/>
            <a:ext cx="10972800" cy="1143000"/>
          </a:xfrm>
        </p:spPr>
        <p:txBody>
          <a:bodyPr>
            <a:normAutofit/>
          </a:bodyPr>
          <a:lstStyle>
            <a:lvl1pPr>
              <a:defRPr sz="3200"/>
            </a:lvl1pPr>
          </a:lstStyle>
          <a:p>
            <a:r>
              <a:rPr lang="en-US" dirty="0"/>
              <a:t>BMSK5003 - Understanding the Customer Experience</a:t>
            </a:r>
            <a:endParaRPr lang="en-GB" dirty="0"/>
          </a:p>
        </p:txBody>
      </p:sp>
      <p:sp>
        <p:nvSpPr>
          <p:cNvPr id="3" name="Content Placeholder 2"/>
          <p:cNvSpPr>
            <a:spLocks noGrp="1"/>
          </p:cNvSpPr>
          <p:nvPr>
            <p:ph idx="1"/>
          </p:nvPr>
        </p:nvSpPr>
        <p:spPr>
          <a:xfrm>
            <a:off x="609600" y="1198409"/>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08/06/2021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57665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08/06/2021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265012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08/06/2021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15641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08/06/2021</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4621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08/06/2021</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7291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08/06/2021</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78534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08/06/2021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82407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08/06/2021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47822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08/06/2021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79975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08/06/2021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397906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07764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08/06/2021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323667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08/06/2021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82281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08/06/2021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7409691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08/06/2021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095750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08/06/2021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892972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08/06/2021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48696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08/06/2021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343537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08/06/2021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866604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08/06/2021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906086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08/06/2021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80177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193381"/>
            <a:ext cx="10972800" cy="797417"/>
          </a:xfrm>
          <a:prstGeom prst="rect">
            <a:avLst/>
          </a:prstGeom>
        </p:spPr>
        <p:txBody>
          <a:bodyPr vert="horz" lIns="91440" tIns="45720" rIns="91440" bIns="45720" rtlCol="0" anchor="ctr">
            <a:normAutofit/>
          </a:bodyPr>
          <a:lstStyle/>
          <a:p>
            <a:r>
              <a:rPr lang="en-US" dirty="0"/>
              <a:t>BMSK5003 - Understanding the Customer Experience</a:t>
            </a:r>
            <a:endParaRPr lang="en-GB" dirty="0"/>
          </a:p>
        </p:txBody>
      </p:sp>
      <p:sp>
        <p:nvSpPr>
          <p:cNvPr id="3" name="Text Placeholder 2"/>
          <p:cNvSpPr>
            <a:spLocks noGrp="1"/>
          </p:cNvSpPr>
          <p:nvPr>
            <p:ph type="body" idx="1"/>
          </p:nvPr>
        </p:nvSpPr>
        <p:spPr>
          <a:xfrm>
            <a:off x="609600" y="990798"/>
            <a:ext cx="10972800" cy="452643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08/06/2021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20330499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3200" b="1"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144288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5.jpg"/><Relationship Id="rId1" Type="http://schemas.openxmlformats.org/officeDocument/2006/relationships/slideLayout" Target="../slideLayouts/slideLayout13.xml"/><Relationship Id="rId5" Type="http://schemas.openxmlformats.org/officeDocument/2006/relationships/hyperlink" Target="https://www.peoplematters.in/article/employee-relations/employee-experience-or-customer-experience-which-comes-first-15045" TargetMode="Externa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https://www.managementexchange.com/hack/designed-growth-and-engagement-fixing-invisible-stranglehold-business-succes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s://opentextbc.ca/workinginfoodserviceindustry/chapter/preparing-a-short-and-long-term-career-pla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hyperlink" Target="http://bipolar-stanscroniclesandnarritive.blogspot.com/2009/12/los-angeles-times-pharmaceutical.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99781513@N04/15206246780" TargetMode="External"/><Relationship Id="rId2" Type="http://schemas.openxmlformats.org/officeDocument/2006/relationships/image" Target="../media/image11.jp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mumbletoes.blogspot.com/2014/03/" TargetMode="External"/><Relationship Id="rId2" Type="http://schemas.openxmlformats.org/officeDocument/2006/relationships/image" Target="../media/image14.jp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www.flickr.com/photos/99781513@N04/15206246780" TargetMode="External"/><Relationship Id="rId2" Type="http://schemas.openxmlformats.org/officeDocument/2006/relationships/image" Target="../media/image11.jp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8" Type="http://schemas.openxmlformats.org/officeDocument/2006/relationships/image" Target="../media/image20.tiff"/><Relationship Id="rId3" Type="http://schemas.openxmlformats.org/officeDocument/2006/relationships/image" Target="../media/image15.tiff"/><Relationship Id="rId7" Type="http://schemas.openxmlformats.org/officeDocument/2006/relationships/image" Target="../media/image19.tiff"/><Relationship Id="rId12" Type="http://schemas.openxmlformats.org/officeDocument/2006/relationships/image" Target="../media/image24.tiff"/><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18.tiff"/><Relationship Id="rId11" Type="http://schemas.openxmlformats.org/officeDocument/2006/relationships/image" Target="../media/image23.tiff"/><Relationship Id="rId5" Type="http://schemas.openxmlformats.org/officeDocument/2006/relationships/image" Target="../media/image17.tiff"/><Relationship Id="rId10" Type="http://schemas.openxmlformats.org/officeDocument/2006/relationships/image" Target="../media/image22.tiff"/><Relationship Id="rId4" Type="http://schemas.openxmlformats.org/officeDocument/2006/relationships/image" Target="../media/image16.tiff"/><Relationship Id="rId9" Type="http://schemas.openxmlformats.org/officeDocument/2006/relationships/image" Target="../media/image21.tiff"/></Relationships>
</file>

<file path=ppt/slides/_rels/slide15.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1990264-1C24-A246-B23D-A854294D5F4C}"/>
              </a:ext>
            </a:extLst>
          </p:cNvPr>
          <p:cNvSpPr>
            <a:spLocks noGrp="1"/>
          </p:cNvSpPr>
          <p:nvPr>
            <p:ph type="ctrTitle"/>
          </p:nvPr>
        </p:nvSpPr>
        <p:spPr/>
        <p:txBody>
          <a:bodyPr/>
          <a:lstStyle/>
          <a:p>
            <a:r>
              <a:rPr lang="en-US" dirty="0">
                <a:solidFill>
                  <a:srgbClr val="0000CC"/>
                </a:solidFill>
              </a:rPr>
              <a:t>BMSK5003 – Understanding and Engaging in the Customer Experience</a:t>
            </a:r>
          </a:p>
        </p:txBody>
      </p:sp>
      <p:sp>
        <p:nvSpPr>
          <p:cNvPr id="5" name="Subtitle 2">
            <a:extLst>
              <a:ext uri="{FF2B5EF4-FFF2-40B4-BE49-F238E27FC236}">
                <a16:creationId xmlns:a16="http://schemas.microsoft.com/office/drawing/2014/main" id="{33E339DC-20C6-8E45-8E7E-F5F9148690D6}"/>
              </a:ext>
            </a:extLst>
          </p:cNvPr>
          <p:cNvSpPr>
            <a:spLocks noGrp="1"/>
          </p:cNvSpPr>
          <p:nvPr>
            <p:ph type="subTitle" idx="1"/>
          </p:nvPr>
        </p:nvSpPr>
        <p:spPr>
          <a:xfrm>
            <a:off x="1825824" y="3744615"/>
            <a:ext cx="8534400" cy="979785"/>
          </a:xfrm>
        </p:spPr>
        <p:txBody>
          <a:bodyPr>
            <a:normAutofit/>
          </a:bodyPr>
          <a:lstStyle/>
          <a:p>
            <a:pPr marL="0" indent="0" algn="ctr">
              <a:buNone/>
            </a:pPr>
            <a:r>
              <a:rPr lang="en-GB" sz="4000" b="1" i="1" dirty="0">
                <a:solidFill>
                  <a:srgbClr val="0000CC"/>
                </a:solidFill>
              </a:rPr>
              <a:t>Online Session 3</a:t>
            </a:r>
          </a:p>
        </p:txBody>
      </p:sp>
    </p:spTree>
    <p:extLst>
      <p:ext uri="{BB962C8B-B14F-4D97-AF65-F5344CB8AC3E}">
        <p14:creationId xmlns:p14="http://schemas.microsoft.com/office/powerpoint/2010/main" val="2669172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AF66E9-F3D1-4234-B42B-2E28008DCC0D}"/>
              </a:ext>
            </a:extLst>
          </p:cNvPr>
          <p:cNvSpPr>
            <a:spLocks noGrp="1"/>
          </p:cNvSpPr>
          <p:nvPr>
            <p:ph idx="1"/>
          </p:nvPr>
        </p:nvSpPr>
        <p:spPr>
          <a:xfrm>
            <a:off x="415413" y="163973"/>
            <a:ext cx="4831080" cy="3375025"/>
          </a:xfrm>
        </p:spPr>
        <p:txBody>
          <a:bodyPr/>
          <a:lstStyle/>
          <a:p>
            <a:pPr marL="0" indent="0" algn="ctr">
              <a:buNone/>
            </a:pPr>
            <a:r>
              <a:rPr lang="en-GB" b="1" dirty="0">
                <a:solidFill>
                  <a:srgbClr val="002060"/>
                </a:solidFill>
              </a:rPr>
              <a:t>Understanding &amp; Engaging in the Customer Experience</a:t>
            </a:r>
          </a:p>
          <a:p>
            <a:pPr marL="0" indent="0" algn="ctr">
              <a:buNone/>
            </a:pPr>
            <a:endParaRPr lang="en-GB" b="1" dirty="0">
              <a:solidFill>
                <a:srgbClr val="002060"/>
              </a:solidFill>
            </a:endParaRPr>
          </a:p>
          <a:p>
            <a:pPr marL="0" indent="0" algn="ctr">
              <a:buNone/>
            </a:pPr>
            <a:endParaRPr lang="en-GB" b="1" dirty="0">
              <a:solidFill>
                <a:srgbClr val="002060"/>
              </a:solidFill>
            </a:endParaRPr>
          </a:p>
          <a:p>
            <a:r>
              <a:rPr lang="en-GB" sz="2400" dirty="0">
                <a:solidFill>
                  <a:srgbClr val="0000CC"/>
                </a:solidFill>
              </a:rPr>
              <a:t>Assignment</a:t>
            </a:r>
          </a:p>
          <a:p>
            <a:r>
              <a:rPr lang="en-GB" sz="2400" dirty="0">
                <a:solidFill>
                  <a:srgbClr val="0000CC"/>
                </a:solidFill>
              </a:rPr>
              <a:t>Customer Centrality – the </a:t>
            </a:r>
            <a:r>
              <a:rPr lang="en-GB" sz="2400" i="1" dirty="0">
                <a:solidFill>
                  <a:srgbClr val="0000CC"/>
                </a:solidFill>
              </a:rPr>
              <a:t>Concept</a:t>
            </a:r>
          </a:p>
          <a:p>
            <a:r>
              <a:rPr lang="en-GB" sz="2400" dirty="0">
                <a:solidFill>
                  <a:srgbClr val="0000CC"/>
                </a:solidFill>
              </a:rPr>
              <a:t>Customer Relationship – 5 stages</a:t>
            </a:r>
          </a:p>
          <a:p>
            <a:r>
              <a:rPr lang="en-GB" sz="2400" dirty="0">
                <a:solidFill>
                  <a:srgbClr val="0000CC"/>
                </a:solidFill>
              </a:rPr>
              <a:t>Customer Satisfaction and Loyalty</a:t>
            </a:r>
          </a:p>
          <a:p>
            <a:r>
              <a:rPr lang="en-GB" sz="2400" dirty="0">
                <a:solidFill>
                  <a:srgbClr val="0000CC"/>
                </a:solidFill>
              </a:rPr>
              <a:t>Questions</a:t>
            </a:r>
          </a:p>
          <a:p>
            <a:r>
              <a:rPr lang="en-GB" sz="2400" dirty="0">
                <a:solidFill>
                  <a:srgbClr val="0000CC"/>
                </a:solidFill>
              </a:rPr>
              <a:t>Research &amp; Reading</a:t>
            </a:r>
          </a:p>
          <a:p>
            <a:endParaRPr lang="en-GB" sz="2400" dirty="0">
              <a:solidFill>
                <a:srgbClr val="0000CC"/>
              </a:solidFill>
            </a:endParaRPr>
          </a:p>
        </p:txBody>
      </p:sp>
      <p:pic>
        <p:nvPicPr>
          <p:cNvPr id="6" name="Picture 5" descr="Text, whiteboard&#10;&#10;Description automatically generated">
            <a:extLst>
              <a:ext uri="{FF2B5EF4-FFF2-40B4-BE49-F238E27FC236}">
                <a16:creationId xmlns:a16="http://schemas.microsoft.com/office/drawing/2014/main" id="{AFC82B04-B4E5-4ACF-980B-9BF822275A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38684" y="-1"/>
            <a:ext cx="6253316" cy="4424517"/>
          </a:xfrm>
          <a:prstGeom prst="rect">
            <a:avLst/>
          </a:prstGeom>
        </p:spPr>
      </p:pic>
      <p:pic>
        <p:nvPicPr>
          <p:cNvPr id="4" name="Picture 3" descr="Text, whiteboard&#10;&#10;Description automatically generated">
            <a:extLst>
              <a:ext uri="{FF2B5EF4-FFF2-40B4-BE49-F238E27FC236}">
                <a16:creationId xmlns:a16="http://schemas.microsoft.com/office/drawing/2014/main" id="{2286499C-3515-454A-9721-652BE3E0548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65295" y="3185652"/>
            <a:ext cx="4491428" cy="2526428"/>
          </a:xfrm>
          <a:prstGeom prst="rect">
            <a:avLst/>
          </a:prstGeom>
        </p:spPr>
      </p:pic>
    </p:spTree>
    <p:extLst>
      <p:ext uri="{BB962C8B-B14F-4D97-AF65-F5344CB8AC3E}">
        <p14:creationId xmlns:p14="http://schemas.microsoft.com/office/powerpoint/2010/main" val="91248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671870" y="77917"/>
            <a:ext cx="10972800" cy="1143000"/>
          </a:xfrm>
        </p:spPr>
        <p:txBody>
          <a:bodyPr/>
          <a:lstStyle/>
          <a:p>
            <a:r>
              <a:rPr lang="en-US" dirty="0"/>
              <a:t>BMSK5003 - The Assignment</a:t>
            </a:r>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205225" y="1264388"/>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solidFill>
                  <a:srgbClr val="0000CC"/>
                </a:solidFill>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solidFill>
                <a:srgbClr val="0000CC"/>
              </a:solidFill>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solidFill>
                  <a:srgbClr val="0000CC"/>
                </a:solidFill>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solidFill>
                  <a:srgbClr val="CC0000"/>
                </a:solidFill>
              </a:rPr>
              <a:t>Common Assessment Criteria</a:t>
            </a:r>
          </a:p>
          <a:p>
            <a:pPr marL="0" indent="0">
              <a:lnSpc>
                <a:spcPct val="170000"/>
              </a:lnSpc>
              <a:spcBef>
                <a:spcPts val="0"/>
              </a:spcBef>
              <a:buFont typeface="Arial" pitchFamily="34" charset="0"/>
              <a:buNone/>
            </a:pPr>
            <a:endParaRPr lang="en-GB" sz="3300" dirty="0">
              <a:solidFill>
                <a:srgbClr val="CC0000"/>
              </a:solidFill>
            </a:endParaRPr>
          </a:p>
          <a:p>
            <a:pPr marL="0" indent="0">
              <a:lnSpc>
                <a:spcPct val="170000"/>
              </a:lnSpc>
              <a:spcBef>
                <a:spcPts val="0"/>
              </a:spcBef>
              <a:buFont typeface="Arial" pitchFamily="34" charset="0"/>
              <a:buNone/>
            </a:pPr>
            <a:r>
              <a:rPr lang="en-GB" sz="3300" dirty="0">
                <a:solidFill>
                  <a:srgbClr val="CC0000"/>
                </a:solidFill>
              </a:rPr>
              <a:t>Engagement with Literature Skills.			20</a:t>
            </a:r>
          </a:p>
          <a:p>
            <a:pPr marL="0" indent="0">
              <a:lnSpc>
                <a:spcPct val="170000"/>
              </a:lnSpc>
              <a:spcBef>
                <a:spcPts val="0"/>
              </a:spcBef>
              <a:buFont typeface="Arial" pitchFamily="34" charset="0"/>
              <a:buNone/>
            </a:pPr>
            <a:r>
              <a:rPr lang="en-GB" sz="3300" dirty="0">
                <a:solidFill>
                  <a:srgbClr val="CC0000"/>
                </a:solidFill>
              </a:rPr>
              <a:t>Knowledge and Understanding Skills 			30</a:t>
            </a:r>
          </a:p>
          <a:p>
            <a:pPr marL="0" indent="0">
              <a:lnSpc>
                <a:spcPct val="170000"/>
              </a:lnSpc>
              <a:spcBef>
                <a:spcPts val="0"/>
              </a:spcBef>
              <a:buFont typeface="Arial" pitchFamily="34" charset="0"/>
              <a:buNone/>
            </a:pPr>
            <a:r>
              <a:rPr lang="en-GB" sz="3300" dirty="0">
                <a:solidFill>
                  <a:srgbClr val="CC0000"/>
                </a:solidFill>
              </a:rPr>
              <a:t>Cognitive and Intellectual Skills          			30</a:t>
            </a:r>
          </a:p>
          <a:p>
            <a:pPr marL="0" indent="0">
              <a:lnSpc>
                <a:spcPct val="170000"/>
              </a:lnSpc>
              <a:spcBef>
                <a:spcPts val="0"/>
              </a:spcBef>
              <a:buFont typeface="Arial" pitchFamily="34" charset="0"/>
              <a:buNone/>
            </a:pPr>
            <a:r>
              <a:rPr lang="en-GB" sz="3300" dirty="0">
                <a:solidFill>
                  <a:srgbClr val="CC0000"/>
                </a:solidFill>
              </a:rPr>
              <a:t>Practical Application Skills 				10</a:t>
            </a:r>
          </a:p>
          <a:p>
            <a:pPr marL="0" indent="0">
              <a:lnSpc>
                <a:spcPct val="170000"/>
              </a:lnSpc>
              <a:spcBef>
                <a:spcPts val="0"/>
              </a:spcBef>
              <a:buFont typeface="Arial" pitchFamily="34" charset="0"/>
              <a:buNone/>
            </a:pPr>
            <a:r>
              <a:rPr lang="en-GB" sz="3300" dirty="0">
                <a:solidFill>
                  <a:srgbClr val="CC0000"/>
                </a:solidFill>
              </a:rPr>
              <a:t>Transferable Skills for Life and Professional Practice 	10</a:t>
            </a:r>
          </a:p>
          <a:p>
            <a:pPr marL="514350" indent="-514350">
              <a:buFont typeface="+mj-lt"/>
              <a:buAutoNum type="arabicPeriod"/>
            </a:pPr>
            <a:endParaRPr lang="en-GB" dirty="0">
              <a:solidFill>
                <a:srgbClr val="CC0000"/>
              </a:solidFill>
            </a:endParaRPr>
          </a:p>
        </p:txBody>
      </p:sp>
    </p:spTree>
    <p:extLst>
      <p:ext uri="{BB962C8B-B14F-4D97-AF65-F5344CB8AC3E}">
        <p14:creationId xmlns:p14="http://schemas.microsoft.com/office/powerpoint/2010/main" val="1340761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2" end="2"/>
                                            </p:txEl>
                                          </p:spTgt>
                                        </p:tgtEl>
                                        <p:attrNameLst>
                                          <p:attrName>style.visibility</p:attrName>
                                        </p:attrNameLst>
                                      </p:cBhvr>
                                      <p:to>
                                        <p:strVal val="visible"/>
                                      </p:to>
                                    </p:set>
                                    <p:animEffect transition="in" filter="fade">
                                      <p:cBhvr>
                                        <p:cTn id="10" dur="500"/>
                                        <p:tgtEl>
                                          <p:spTgt spid="5">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Effect transition="in" filter="fade">
                                      <p:cBhvr>
                                        <p:cTn id="13" dur="500"/>
                                        <p:tgtEl>
                                          <p:spTgt spid="5">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5">
                                            <p:txEl>
                                              <p:pRg st="4" end="4"/>
                                            </p:txEl>
                                          </p:spTgt>
                                        </p:tgtEl>
                                        <p:attrNameLst>
                                          <p:attrName>style.visibility</p:attrName>
                                        </p:attrNameLst>
                                      </p:cBhvr>
                                      <p:to>
                                        <p:strVal val="visible"/>
                                      </p:to>
                                    </p:set>
                                    <p:animEffect transition="in" filter="fade">
                                      <p:cBhvr>
                                        <p:cTn id="16" dur="500"/>
                                        <p:tgtEl>
                                          <p:spTgt spid="5">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Effect transition="in" filter="fade">
                                      <p:cBhvr>
                                        <p:cTn id="19" dur="500"/>
                                        <p:tgtEl>
                                          <p:spTgt spid="5">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animEffect transition="in" filter="fade">
                                      <p:cBhvr>
                                        <p:cTn id="25" dur="500"/>
                                        <p:tgtEl>
                                          <p:spTgt spid="5">
                                            <p:txEl>
                                              <p:pRg st="7" end="7"/>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5">
                                            <p:txEl>
                                              <p:pRg st="9" end="9"/>
                                            </p:txEl>
                                          </p:spTgt>
                                        </p:tgtEl>
                                        <p:attrNameLst>
                                          <p:attrName>style.visibility</p:attrName>
                                        </p:attrNameLst>
                                      </p:cBhvr>
                                      <p:to>
                                        <p:strVal val="visible"/>
                                      </p:to>
                                    </p:set>
                                    <p:animEffect transition="in" filter="fade">
                                      <p:cBhvr>
                                        <p:cTn id="30" dur="500"/>
                                        <p:tgtEl>
                                          <p:spTgt spid="5">
                                            <p:txEl>
                                              <p:pRg st="9" end="9"/>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animEffect transition="in" filter="fade">
                                      <p:cBhvr>
                                        <p:cTn id="33" dur="500"/>
                                        <p:tgtEl>
                                          <p:spTgt spid="5">
                                            <p:txEl>
                                              <p:pRg st="11" end="11"/>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5">
                                            <p:txEl>
                                              <p:pRg st="12" end="12"/>
                                            </p:txEl>
                                          </p:spTgt>
                                        </p:tgtEl>
                                        <p:attrNameLst>
                                          <p:attrName>style.visibility</p:attrName>
                                        </p:attrNameLst>
                                      </p:cBhvr>
                                      <p:to>
                                        <p:strVal val="visible"/>
                                      </p:to>
                                    </p:set>
                                    <p:animEffect transition="in" filter="fade">
                                      <p:cBhvr>
                                        <p:cTn id="36" dur="500"/>
                                        <p:tgtEl>
                                          <p:spTgt spid="5">
                                            <p:txEl>
                                              <p:pRg st="12" end="12"/>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5">
                                            <p:txEl>
                                              <p:pRg st="13" end="13"/>
                                            </p:txEl>
                                          </p:spTgt>
                                        </p:tgtEl>
                                        <p:attrNameLst>
                                          <p:attrName>style.visibility</p:attrName>
                                        </p:attrNameLst>
                                      </p:cBhvr>
                                      <p:to>
                                        <p:strVal val="visible"/>
                                      </p:to>
                                    </p:set>
                                    <p:animEffect transition="in" filter="fade">
                                      <p:cBhvr>
                                        <p:cTn id="39" dur="500"/>
                                        <p:tgtEl>
                                          <p:spTgt spid="5">
                                            <p:txEl>
                                              <p:pRg st="13" end="13"/>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5">
                                            <p:txEl>
                                              <p:pRg st="14" end="14"/>
                                            </p:txEl>
                                          </p:spTgt>
                                        </p:tgtEl>
                                        <p:attrNameLst>
                                          <p:attrName>style.visibility</p:attrName>
                                        </p:attrNameLst>
                                      </p:cBhvr>
                                      <p:to>
                                        <p:strVal val="visible"/>
                                      </p:to>
                                    </p:set>
                                    <p:animEffect transition="in" filter="fade">
                                      <p:cBhvr>
                                        <p:cTn id="42" dur="500"/>
                                        <p:tgtEl>
                                          <p:spTgt spid="5">
                                            <p:txEl>
                                              <p:pRg st="14" end="14"/>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5">
                                            <p:txEl>
                                              <p:pRg st="15" end="15"/>
                                            </p:txEl>
                                          </p:spTgt>
                                        </p:tgtEl>
                                        <p:attrNameLst>
                                          <p:attrName>style.visibility</p:attrName>
                                        </p:attrNameLst>
                                      </p:cBhvr>
                                      <p:to>
                                        <p:strVal val="visible"/>
                                      </p:to>
                                    </p:set>
                                    <p:animEffect transition="in" filter="fade">
                                      <p:cBhvr>
                                        <p:cTn id="45" dur="500"/>
                                        <p:tgtEl>
                                          <p:spTgt spid="5">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BFF8-3562-FE44-8572-7876BD236D24}"/>
              </a:ext>
            </a:extLst>
          </p:cNvPr>
          <p:cNvSpPr>
            <a:spLocks noGrp="1"/>
          </p:cNvSpPr>
          <p:nvPr>
            <p:ph type="title"/>
          </p:nvPr>
        </p:nvSpPr>
        <p:spPr/>
        <p:txBody>
          <a:bodyPr/>
          <a:lstStyle/>
          <a:p>
            <a:r>
              <a:rPr lang="en-US" dirty="0"/>
              <a:t>Customer Centrality</a:t>
            </a:r>
          </a:p>
        </p:txBody>
      </p:sp>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a:xfrm>
            <a:off x="838200" y="1253331"/>
            <a:ext cx="10515600" cy="4351338"/>
          </a:xfrm>
        </p:spPr>
        <p:txBody>
          <a:bodyPr>
            <a:normAutofit fontScale="92500" lnSpcReduction="10000"/>
          </a:bodyPr>
          <a:lstStyle/>
          <a:p>
            <a:pPr marL="0" indent="0">
              <a:buNone/>
            </a:pPr>
            <a:r>
              <a:rPr lang="en-US" b="1" dirty="0"/>
              <a:t>Overview </a:t>
            </a:r>
            <a:br>
              <a:rPr lang="en-US" b="1" dirty="0"/>
            </a:br>
            <a:endParaRPr lang="en-US" b="1" dirty="0"/>
          </a:p>
          <a:p>
            <a:r>
              <a:rPr lang="en-GB" dirty="0">
                <a:solidFill>
                  <a:srgbClr val="0000CC"/>
                </a:solidFill>
              </a:rPr>
              <a:t>The concept</a:t>
            </a:r>
          </a:p>
          <a:p>
            <a:r>
              <a:rPr lang="en-GB" dirty="0">
                <a:solidFill>
                  <a:srgbClr val="CC0000"/>
                </a:solidFill>
              </a:rPr>
              <a:t>Why its important</a:t>
            </a:r>
          </a:p>
          <a:p>
            <a:r>
              <a:rPr lang="en-GB" dirty="0">
                <a:solidFill>
                  <a:srgbClr val="008000"/>
                </a:solidFill>
              </a:rPr>
              <a:t>Customer satisfaction (needs)</a:t>
            </a:r>
          </a:p>
          <a:p>
            <a:r>
              <a:rPr lang="en-GB" dirty="0">
                <a:solidFill>
                  <a:srgbClr val="CC00CC"/>
                </a:solidFill>
              </a:rPr>
              <a:t>Customer Needs:</a:t>
            </a:r>
          </a:p>
          <a:p>
            <a:pPr marL="914400" lvl="1" indent="-514350">
              <a:buFont typeface="+mj-lt"/>
              <a:buAutoNum type="arabicPeriod"/>
            </a:pPr>
            <a:r>
              <a:rPr lang="en-GB" dirty="0">
                <a:solidFill>
                  <a:srgbClr val="CC00CC"/>
                </a:solidFill>
              </a:rPr>
              <a:t>current needs</a:t>
            </a:r>
          </a:p>
          <a:p>
            <a:pPr marL="914400" lvl="1" indent="-514350">
              <a:buFont typeface="+mj-lt"/>
              <a:buAutoNum type="arabicPeriod"/>
            </a:pPr>
            <a:r>
              <a:rPr lang="en-GB" dirty="0">
                <a:solidFill>
                  <a:srgbClr val="CC00CC"/>
                </a:solidFill>
              </a:rPr>
              <a:t>Future needs</a:t>
            </a:r>
          </a:p>
          <a:p>
            <a:pPr marL="914400" lvl="1" indent="-514350">
              <a:buFont typeface="+mj-lt"/>
              <a:buAutoNum type="arabicPeriod"/>
            </a:pPr>
            <a:r>
              <a:rPr lang="en-GB" dirty="0">
                <a:solidFill>
                  <a:srgbClr val="CC00CC"/>
                </a:solidFill>
              </a:rPr>
              <a:t>Desired needs</a:t>
            </a:r>
          </a:p>
          <a:p>
            <a:pPr marL="914400" lvl="1" indent="-514350">
              <a:buFont typeface="+mj-lt"/>
              <a:buAutoNum type="arabicPeriod"/>
            </a:pPr>
            <a:r>
              <a:rPr lang="en-GB" dirty="0">
                <a:solidFill>
                  <a:srgbClr val="CC00CC"/>
                </a:solidFill>
              </a:rPr>
              <a:t>Information needs</a:t>
            </a:r>
          </a:p>
          <a:p>
            <a:pPr marL="914400" lvl="1" indent="-514350">
              <a:buFont typeface="+mj-lt"/>
              <a:buAutoNum type="arabicPeriod"/>
            </a:pPr>
            <a:r>
              <a:rPr lang="en-GB" dirty="0">
                <a:solidFill>
                  <a:srgbClr val="CC00CC"/>
                </a:solidFill>
              </a:rPr>
              <a:t>Product availability </a:t>
            </a:r>
          </a:p>
          <a:p>
            <a:pPr marL="0" indent="0">
              <a:buNone/>
            </a:pPr>
            <a:endParaRPr lang="en-US" dirty="0"/>
          </a:p>
        </p:txBody>
      </p:sp>
      <p:pic>
        <p:nvPicPr>
          <p:cNvPr id="6" name="Picture 5" descr="A clock in the middle of a watch&#10;&#10;Description automatically generated">
            <a:extLst>
              <a:ext uri="{FF2B5EF4-FFF2-40B4-BE49-F238E27FC236}">
                <a16:creationId xmlns:a16="http://schemas.microsoft.com/office/drawing/2014/main" id="{1CE3E57F-6D99-4902-BB64-C40AD66193A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304638" y="2067441"/>
            <a:ext cx="4572000" cy="3048000"/>
          </a:xfrm>
          <a:prstGeom prst="rect">
            <a:avLst/>
          </a:prstGeom>
        </p:spPr>
      </p:pic>
    </p:spTree>
    <p:extLst>
      <p:ext uri="{BB962C8B-B14F-4D97-AF65-F5344CB8AC3E}">
        <p14:creationId xmlns:p14="http://schemas.microsoft.com/office/powerpoint/2010/main" val="164559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87DD-45AD-2A49-BC61-F09B4535C706}"/>
              </a:ext>
            </a:extLst>
          </p:cNvPr>
          <p:cNvSpPr>
            <a:spLocks noGrp="1"/>
          </p:cNvSpPr>
          <p:nvPr>
            <p:ph type="title"/>
          </p:nvPr>
        </p:nvSpPr>
        <p:spPr/>
        <p:txBody>
          <a:bodyPr/>
          <a:lstStyle/>
          <a:p>
            <a:r>
              <a:rPr lang="en-US" dirty="0"/>
              <a:t>Customer Centrality – The Concept</a:t>
            </a:r>
          </a:p>
        </p:txBody>
      </p:sp>
      <p:sp>
        <p:nvSpPr>
          <p:cNvPr id="3" name="Content Placeholder 2">
            <a:extLst>
              <a:ext uri="{FF2B5EF4-FFF2-40B4-BE49-F238E27FC236}">
                <a16:creationId xmlns:a16="http://schemas.microsoft.com/office/drawing/2014/main" id="{753D7D57-36AF-3A45-9F4E-A511EE47BFB5}"/>
              </a:ext>
            </a:extLst>
          </p:cNvPr>
          <p:cNvSpPr>
            <a:spLocks noGrp="1"/>
          </p:cNvSpPr>
          <p:nvPr>
            <p:ph idx="1"/>
          </p:nvPr>
        </p:nvSpPr>
        <p:spPr>
          <a:xfrm>
            <a:off x="609600" y="1198409"/>
            <a:ext cx="7712403" cy="3917032"/>
          </a:xfrm>
        </p:spPr>
        <p:txBody>
          <a:bodyPr>
            <a:normAutofit/>
          </a:bodyPr>
          <a:lstStyle/>
          <a:p>
            <a:pPr marL="0" indent="0">
              <a:buNone/>
            </a:pPr>
            <a:endParaRPr lang="en-US" b="1" dirty="0"/>
          </a:p>
          <a:p>
            <a:r>
              <a:rPr lang="en-US" dirty="0"/>
              <a:t>Customer centrality is the view that the customer's needs, wants and predispositions must be the starting-point for all decision-making within the organisation. </a:t>
            </a:r>
            <a:r>
              <a:rPr lang="en-GB" dirty="0"/>
              <a:t>(Blythe, 2009)</a:t>
            </a:r>
            <a:endParaRPr lang="en-US" dirty="0"/>
          </a:p>
          <a:p>
            <a:pPr marL="0" indent="0">
              <a:buNone/>
            </a:pPr>
            <a:endParaRPr lang="en-US" dirty="0"/>
          </a:p>
          <a:p>
            <a:r>
              <a:rPr lang="en-US" dirty="0">
                <a:solidFill>
                  <a:srgbClr val="FF0000"/>
                </a:solidFill>
              </a:rPr>
              <a:t>Finding needs and filling them, </a:t>
            </a:r>
            <a:r>
              <a:rPr lang="en-US" b="1" u="sng" dirty="0">
                <a:solidFill>
                  <a:srgbClr val="FF0000"/>
                </a:solidFill>
              </a:rPr>
              <a:t>not</a:t>
            </a:r>
            <a:r>
              <a:rPr lang="en-US" dirty="0">
                <a:solidFill>
                  <a:srgbClr val="FF0000"/>
                </a:solidFill>
              </a:rPr>
              <a:t> making products and selling them</a:t>
            </a:r>
          </a:p>
        </p:txBody>
      </p:sp>
      <p:pic>
        <p:nvPicPr>
          <p:cNvPr id="6" name="Picture 5">
            <a:extLst>
              <a:ext uri="{FF2B5EF4-FFF2-40B4-BE49-F238E27FC236}">
                <a16:creationId xmlns:a16="http://schemas.microsoft.com/office/drawing/2014/main" id="{C2AFB433-9400-6449-9884-A2EE742EF2CD}"/>
              </a:ext>
            </a:extLst>
          </p:cNvPr>
          <p:cNvPicPr>
            <a:picLocks noChangeAspect="1"/>
          </p:cNvPicPr>
          <p:nvPr/>
        </p:nvPicPr>
        <p:blipFill>
          <a:blip r:embed="rId3"/>
          <a:stretch>
            <a:fillRect/>
          </a:stretch>
        </p:blipFill>
        <p:spPr>
          <a:xfrm>
            <a:off x="8322003" y="1610241"/>
            <a:ext cx="3683000" cy="3505200"/>
          </a:xfrm>
          <a:prstGeom prst="rect">
            <a:avLst/>
          </a:prstGeom>
        </p:spPr>
      </p:pic>
    </p:spTree>
    <p:extLst>
      <p:ext uri="{BB962C8B-B14F-4D97-AF65-F5344CB8AC3E}">
        <p14:creationId xmlns:p14="http://schemas.microsoft.com/office/powerpoint/2010/main" val="3544690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87DD-45AD-2A49-BC61-F09B4535C706}"/>
              </a:ext>
            </a:extLst>
          </p:cNvPr>
          <p:cNvSpPr>
            <a:spLocks noGrp="1"/>
          </p:cNvSpPr>
          <p:nvPr>
            <p:ph type="title"/>
          </p:nvPr>
        </p:nvSpPr>
        <p:spPr/>
        <p:txBody>
          <a:bodyPr/>
          <a:lstStyle/>
          <a:p>
            <a:r>
              <a:rPr lang="en-US" dirty="0"/>
              <a:t>Customer Centrality – The Concept</a:t>
            </a:r>
          </a:p>
        </p:txBody>
      </p:sp>
      <p:sp>
        <p:nvSpPr>
          <p:cNvPr id="3" name="Content Placeholder 2">
            <a:extLst>
              <a:ext uri="{FF2B5EF4-FFF2-40B4-BE49-F238E27FC236}">
                <a16:creationId xmlns:a16="http://schemas.microsoft.com/office/drawing/2014/main" id="{753D7D57-36AF-3A45-9F4E-A511EE47BFB5}"/>
              </a:ext>
            </a:extLst>
          </p:cNvPr>
          <p:cNvSpPr>
            <a:spLocks noGrp="1"/>
          </p:cNvSpPr>
          <p:nvPr>
            <p:ph idx="1"/>
          </p:nvPr>
        </p:nvSpPr>
        <p:spPr>
          <a:xfrm>
            <a:off x="609600" y="1198408"/>
            <a:ext cx="11082728" cy="4437893"/>
          </a:xfrm>
        </p:spPr>
        <p:txBody>
          <a:bodyPr>
            <a:normAutofit/>
          </a:bodyPr>
          <a:lstStyle/>
          <a:p>
            <a:pPr marL="0" indent="0">
              <a:buNone/>
            </a:pPr>
            <a:r>
              <a:rPr lang="en-US" sz="2200" b="1" dirty="0">
                <a:solidFill>
                  <a:srgbClr val="CC00CC"/>
                </a:solidFill>
              </a:rPr>
              <a:t>Customers:</a:t>
            </a:r>
          </a:p>
          <a:p>
            <a:r>
              <a:rPr lang="en-US" sz="2200" dirty="0">
                <a:solidFill>
                  <a:srgbClr val="CC00CC"/>
                </a:solidFill>
              </a:rPr>
              <a:t>Should always be at the </a:t>
            </a:r>
            <a:r>
              <a:rPr lang="en-GB" sz="2200" dirty="0">
                <a:solidFill>
                  <a:srgbClr val="CC00CC"/>
                </a:solidFill>
              </a:rPr>
              <a:t>centre</a:t>
            </a:r>
            <a:r>
              <a:rPr lang="en-US" sz="2200" dirty="0">
                <a:solidFill>
                  <a:srgbClr val="CC00CC"/>
                </a:solidFill>
              </a:rPr>
              <a:t> </a:t>
            </a:r>
          </a:p>
          <a:p>
            <a:r>
              <a:rPr lang="en-US" sz="2200" dirty="0">
                <a:solidFill>
                  <a:srgbClr val="CC00CC"/>
                </a:solidFill>
              </a:rPr>
              <a:t>Are the driving force behind marketing planning</a:t>
            </a:r>
          </a:p>
          <a:p>
            <a:r>
              <a:rPr lang="en-US" sz="2200" dirty="0">
                <a:solidFill>
                  <a:srgbClr val="CC00CC"/>
                </a:solidFill>
              </a:rPr>
              <a:t>Creating value for customers is real customer centrality</a:t>
            </a:r>
          </a:p>
          <a:p>
            <a:endParaRPr lang="en-US" sz="2200" dirty="0"/>
          </a:p>
          <a:p>
            <a:pPr marL="0" indent="0">
              <a:buNone/>
            </a:pPr>
            <a:r>
              <a:rPr lang="en-US" sz="2200" dirty="0">
                <a:solidFill>
                  <a:srgbClr val="0000CC"/>
                </a:solidFill>
              </a:rPr>
              <a:t>Customer centrality centres on finding needs and fulfilling them – this is easy to understand but difficult to implement.</a:t>
            </a:r>
          </a:p>
          <a:p>
            <a:pPr marL="0" indent="0">
              <a:buNone/>
            </a:pPr>
            <a:endParaRPr lang="en-US" sz="2200" dirty="0"/>
          </a:p>
          <a:p>
            <a:pPr marL="0" indent="0">
              <a:buNone/>
            </a:pPr>
            <a:r>
              <a:rPr lang="en-US" sz="2200" dirty="0">
                <a:solidFill>
                  <a:srgbClr val="CC0000"/>
                </a:solidFill>
              </a:rPr>
              <a:t>Marketing is the whole business seen from its final result and the customers perspective </a:t>
            </a:r>
            <a:r>
              <a:rPr lang="en-GB" sz="2400" dirty="0">
                <a:solidFill>
                  <a:srgbClr val="CC0000"/>
                </a:solidFill>
              </a:rPr>
              <a:t>(Blythe, 2009)</a:t>
            </a:r>
            <a:endParaRPr lang="en-US" sz="2400" dirty="0">
              <a:solidFill>
                <a:srgbClr val="CC0000"/>
              </a:solidFill>
            </a:endParaRPr>
          </a:p>
          <a:p>
            <a:pPr marL="0" indent="0">
              <a:buNone/>
            </a:pPr>
            <a:endParaRPr lang="en-US" sz="2200" dirty="0"/>
          </a:p>
          <a:p>
            <a:pPr marL="0" indent="0">
              <a:buNone/>
            </a:pPr>
            <a:endParaRPr lang="en-US" sz="2400" dirty="0"/>
          </a:p>
        </p:txBody>
      </p:sp>
      <p:pic>
        <p:nvPicPr>
          <p:cNvPr id="5" name="Picture 4" descr="A picture containing person, indoor, people, group&#10;&#10;Description automatically generated">
            <a:extLst>
              <a:ext uri="{FF2B5EF4-FFF2-40B4-BE49-F238E27FC236}">
                <a16:creationId xmlns:a16="http://schemas.microsoft.com/office/drawing/2014/main" id="{5054182A-AF89-4CC1-B509-5000F30F995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334500" y="0"/>
            <a:ext cx="2857500" cy="1905000"/>
          </a:xfrm>
          <a:prstGeom prst="rect">
            <a:avLst/>
          </a:prstGeom>
        </p:spPr>
      </p:pic>
    </p:spTree>
    <p:extLst>
      <p:ext uri="{BB962C8B-B14F-4D97-AF65-F5344CB8AC3E}">
        <p14:creationId xmlns:p14="http://schemas.microsoft.com/office/powerpoint/2010/main" val="27120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87DD-45AD-2A49-BC61-F09B4535C706}"/>
              </a:ext>
            </a:extLst>
          </p:cNvPr>
          <p:cNvSpPr>
            <a:spLocks noGrp="1"/>
          </p:cNvSpPr>
          <p:nvPr>
            <p:ph type="title"/>
          </p:nvPr>
        </p:nvSpPr>
        <p:spPr>
          <a:xfrm>
            <a:off x="838200" y="365126"/>
            <a:ext cx="10515600" cy="888205"/>
          </a:xfrm>
        </p:spPr>
        <p:txBody>
          <a:bodyPr/>
          <a:lstStyle/>
          <a:p>
            <a:pPr algn="ctr"/>
            <a:r>
              <a:rPr lang="en-US" dirty="0"/>
              <a:t>Customer </a:t>
            </a:r>
            <a:r>
              <a:rPr lang="en-US" i="1" dirty="0"/>
              <a:t>Centrality</a:t>
            </a:r>
          </a:p>
        </p:txBody>
      </p:sp>
      <p:sp>
        <p:nvSpPr>
          <p:cNvPr id="3" name="Content Placeholder 2">
            <a:extLst>
              <a:ext uri="{FF2B5EF4-FFF2-40B4-BE49-F238E27FC236}">
                <a16:creationId xmlns:a16="http://schemas.microsoft.com/office/drawing/2014/main" id="{753D7D57-36AF-3A45-9F4E-A511EE47BFB5}"/>
              </a:ext>
            </a:extLst>
          </p:cNvPr>
          <p:cNvSpPr>
            <a:spLocks noGrp="1"/>
          </p:cNvSpPr>
          <p:nvPr>
            <p:ph idx="1"/>
          </p:nvPr>
        </p:nvSpPr>
        <p:spPr>
          <a:xfrm>
            <a:off x="315685" y="1253331"/>
            <a:ext cx="10515600" cy="4351338"/>
          </a:xfrm>
        </p:spPr>
        <p:txBody>
          <a:bodyPr>
            <a:normAutofit fontScale="92500"/>
          </a:bodyPr>
          <a:lstStyle/>
          <a:p>
            <a:pPr marL="0" indent="0">
              <a:buNone/>
            </a:pPr>
            <a:r>
              <a:rPr lang="en-US" b="1" dirty="0"/>
              <a:t>5 stages of customer relationship:</a:t>
            </a:r>
          </a:p>
          <a:p>
            <a:pPr marL="514350" indent="-514350">
              <a:buAutoNum type="arabicPeriod"/>
            </a:pPr>
            <a:r>
              <a:rPr lang="en-US" dirty="0"/>
              <a:t>Pre-relationship </a:t>
            </a:r>
          </a:p>
          <a:p>
            <a:pPr marL="514350" indent="-514350">
              <a:buAutoNum type="arabicPeriod"/>
            </a:pPr>
            <a:r>
              <a:rPr lang="en-US" dirty="0"/>
              <a:t>Early</a:t>
            </a:r>
          </a:p>
          <a:p>
            <a:pPr marL="514350" indent="-514350">
              <a:buAutoNum type="arabicPeriod"/>
            </a:pPr>
            <a:r>
              <a:rPr lang="en-US" b="1" dirty="0">
                <a:solidFill>
                  <a:srgbClr val="FF0000"/>
                </a:solidFill>
              </a:rPr>
              <a:t>Development – Where customer centrality exists</a:t>
            </a:r>
          </a:p>
          <a:p>
            <a:pPr marL="514350" indent="-514350">
              <a:buAutoNum type="arabicPeriod"/>
            </a:pPr>
            <a:r>
              <a:rPr lang="en-US" dirty="0"/>
              <a:t>Long term</a:t>
            </a:r>
          </a:p>
          <a:p>
            <a:pPr marL="514350" indent="-514350">
              <a:buAutoNum type="arabicPeriod"/>
            </a:pPr>
            <a:r>
              <a:rPr lang="en-US" dirty="0"/>
              <a:t>Final</a:t>
            </a:r>
          </a:p>
          <a:p>
            <a:pPr marL="0" indent="0">
              <a:buNone/>
            </a:pPr>
            <a:endParaRPr lang="en-US" dirty="0"/>
          </a:p>
          <a:p>
            <a:pPr marL="0" indent="0">
              <a:buNone/>
            </a:pPr>
            <a:r>
              <a:rPr lang="en-US" i="1" dirty="0"/>
              <a:t>Organisations should assess the profitability of groups of </a:t>
            </a:r>
            <a:r>
              <a:rPr lang="en-US" i="1" u="sng" dirty="0"/>
              <a:t>customers</a:t>
            </a:r>
            <a:r>
              <a:rPr lang="en-US" i="1" dirty="0"/>
              <a:t>, </a:t>
            </a:r>
            <a:r>
              <a:rPr lang="en-US" b="1" i="1" u="sng" dirty="0"/>
              <a:t>not</a:t>
            </a:r>
            <a:r>
              <a:rPr lang="en-US" i="1" dirty="0"/>
              <a:t> profitability of products for customer centrality to exist. </a:t>
            </a:r>
            <a:r>
              <a:rPr lang="en-GB" i="1" dirty="0"/>
              <a:t>(Blythe, 2009)</a:t>
            </a:r>
            <a:endParaRPr lang="en-US" i="1" dirty="0"/>
          </a:p>
          <a:p>
            <a:pPr marL="0" indent="0">
              <a:buNone/>
            </a:pPr>
            <a:endParaRPr lang="en-US" dirty="0"/>
          </a:p>
        </p:txBody>
      </p:sp>
      <p:pic>
        <p:nvPicPr>
          <p:cNvPr id="6" name="Picture 5" descr="A dart board with darts&#10;&#10;Description automatically generated with medium confidence">
            <a:extLst>
              <a:ext uri="{FF2B5EF4-FFF2-40B4-BE49-F238E27FC236}">
                <a16:creationId xmlns:a16="http://schemas.microsoft.com/office/drawing/2014/main" id="{508500B6-F36A-41DC-AE1F-E58BEEE3AF7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82000" y="1253331"/>
            <a:ext cx="3810000" cy="2857500"/>
          </a:xfrm>
          <a:prstGeom prst="rect">
            <a:avLst/>
          </a:prstGeom>
        </p:spPr>
      </p:pic>
    </p:spTree>
    <p:extLst>
      <p:ext uri="{BB962C8B-B14F-4D97-AF65-F5344CB8AC3E}">
        <p14:creationId xmlns:p14="http://schemas.microsoft.com/office/powerpoint/2010/main" val="174624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CAAAD-0E1C-DE46-BB3C-D32FE66911D6}"/>
              </a:ext>
            </a:extLst>
          </p:cNvPr>
          <p:cNvSpPr>
            <a:spLocks noGrp="1"/>
          </p:cNvSpPr>
          <p:nvPr>
            <p:ph type="title"/>
          </p:nvPr>
        </p:nvSpPr>
        <p:spPr/>
        <p:txBody>
          <a:bodyPr>
            <a:normAutofit/>
          </a:bodyPr>
          <a:lstStyle/>
          <a:p>
            <a:r>
              <a:rPr lang="en-GB" altLang="en-US" dirty="0"/>
              <a:t>Customer Satisfaction and Customer Loyalty</a:t>
            </a:r>
            <a:endParaRPr lang="en-GB" dirty="0"/>
          </a:p>
        </p:txBody>
      </p:sp>
      <p:sp>
        <p:nvSpPr>
          <p:cNvPr id="3" name="Content Placeholder 2">
            <a:extLst>
              <a:ext uri="{FF2B5EF4-FFF2-40B4-BE49-F238E27FC236}">
                <a16:creationId xmlns:a16="http://schemas.microsoft.com/office/drawing/2014/main" id="{002665E3-A58C-664B-ACD2-C3ADAD264501}"/>
              </a:ext>
            </a:extLst>
          </p:cNvPr>
          <p:cNvSpPr>
            <a:spLocks noGrp="1"/>
          </p:cNvSpPr>
          <p:nvPr>
            <p:ph idx="1"/>
          </p:nvPr>
        </p:nvSpPr>
        <p:spPr>
          <a:xfrm>
            <a:off x="206828" y="1129054"/>
            <a:ext cx="8773886" cy="4444432"/>
          </a:xfrm>
        </p:spPr>
        <p:txBody>
          <a:bodyPr>
            <a:normAutofit/>
          </a:bodyPr>
          <a:lstStyle/>
          <a:p>
            <a:pPr marL="0" indent="0">
              <a:buNone/>
            </a:pPr>
            <a:r>
              <a:rPr lang="en-GB" altLang="en-US" dirty="0">
                <a:solidFill>
                  <a:srgbClr val="FF0000"/>
                </a:solidFill>
              </a:rPr>
              <a:t>The result has been massive growth in customer loyalty programmes</a:t>
            </a:r>
          </a:p>
          <a:p>
            <a:r>
              <a:rPr lang="en-GB" altLang="en-US" dirty="0">
                <a:solidFill>
                  <a:srgbClr val="0000CC"/>
                </a:solidFill>
              </a:rPr>
              <a:t>There are two problems with this:</a:t>
            </a:r>
          </a:p>
          <a:p>
            <a:pPr lvl="1"/>
            <a:r>
              <a:rPr lang="en-GB" altLang="en-US" dirty="0">
                <a:solidFill>
                  <a:srgbClr val="0000CC"/>
                </a:solidFill>
              </a:rPr>
              <a:t>customer satisfaction and customer loyalty are not the same thing</a:t>
            </a:r>
          </a:p>
          <a:p>
            <a:pPr lvl="1"/>
            <a:r>
              <a:rPr lang="en-GB" altLang="en-US" dirty="0">
                <a:solidFill>
                  <a:srgbClr val="0000CC"/>
                </a:solidFill>
              </a:rPr>
              <a:t>you cannot buy real loyalty that easily</a:t>
            </a:r>
          </a:p>
          <a:p>
            <a:r>
              <a:rPr lang="en-GB" altLang="en-US" dirty="0">
                <a:solidFill>
                  <a:srgbClr val="CC0099"/>
                </a:solidFill>
              </a:rPr>
              <a:t>The big fat lie was that satisfied customers will be loyal customers</a:t>
            </a:r>
          </a:p>
          <a:p>
            <a:r>
              <a:rPr lang="en-GB" altLang="en-US" dirty="0">
                <a:solidFill>
                  <a:srgbClr val="009900"/>
                </a:solidFill>
              </a:rPr>
              <a:t>In most markets, customer satisfaction drives loyalty only for some customers, </a:t>
            </a:r>
            <a:r>
              <a:rPr lang="en-GB" altLang="en-US" i="1" dirty="0">
                <a:solidFill>
                  <a:srgbClr val="009900"/>
                </a:solidFill>
              </a:rPr>
              <a:t>but not all</a:t>
            </a:r>
          </a:p>
          <a:p>
            <a:pPr marL="0" indent="0">
              <a:buNone/>
            </a:pPr>
            <a:endParaRPr lang="en-GB" dirty="0"/>
          </a:p>
        </p:txBody>
      </p:sp>
      <p:pic>
        <p:nvPicPr>
          <p:cNvPr id="5" name="Picture 4" descr="A picture containing text, sign&#10;&#10;Description automatically generated">
            <a:extLst>
              <a:ext uri="{FF2B5EF4-FFF2-40B4-BE49-F238E27FC236}">
                <a16:creationId xmlns:a16="http://schemas.microsoft.com/office/drawing/2014/main" id="{CAA6F3FB-5DDF-4A74-A529-94E51579BF8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37170" y="1937657"/>
            <a:ext cx="3254829" cy="2441121"/>
          </a:xfrm>
          <a:prstGeom prst="rect">
            <a:avLst/>
          </a:prstGeom>
        </p:spPr>
      </p:pic>
    </p:spTree>
    <p:extLst>
      <p:ext uri="{BB962C8B-B14F-4D97-AF65-F5344CB8AC3E}">
        <p14:creationId xmlns:p14="http://schemas.microsoft.com/office/powerpoint/2010/main" val="2141154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46930-AFC9-074E-9095-A45E7D7EC1BC}"/>
              </a:ext>
            </a:extLst>
          </p:cNvPr>
          <p:cNvSpPr>
            <a:spLocks noGrp="1"/>
          </p:cNvSpPr>
          <p:nvPr>
            <p:ph type="title"/>
          </p:nvPr>
        </p:nvSpPr>
        <p:spPr>
          <a:xfrm>
            <a:off x="609600" y="123395"/>
            <a:ext cx="10972800" cy="1143000"/>
          </a:xfrm>
        </p:spPr>
        <p:txBody>
          <a:bodyPr>
            <a:normAutofit/>
          </a:bodyPr>
          <a:lstStyle/>
          <a:p>
            <a:r>
              <a:rPr lang="en-GB" altLang="en-US" dirty="0"/>
              <a:t>Customer Satisfaction and Customer Loyalty</a:t>
            </a:r>
            <a:endParaRPr lang="en-GB" dirty="0"/>
          </a:p>
        </p:txBody>
      </p:sp>
      <p:sp>
        <p:nvSpPr>
          <p:cNvPr id="3" name="Content Placeholder 2">
            <a:extLst>
              <a:ext uri="{FF2B5EF4-FFF2-40B4-BE49-F238E27FC236}">
                <a16:creationId xmlns:a16="http://schemas.microsoft.com/office/drawing/2014/main" id="{CF9DF97F-E15D-A244-B01E-92CF90516A3D}"/>
              </a:ext>
            </a:extLst>
          </p:cNvPr>
          <p:cNvSpPr>
            <a:spLocks noGrp="1"/>
          </p:cNvSpPr>
          <p:nvPr>
            <p:ph idx="1"/>
          </p:nvPr>
        </p:nvSpPr>
        <p:spPr>
          <a:xfrm>
            <a:off x="155347" y="955896"/>
            <a:ext cx="8389940" cy="4672018"/>
          </a:xfrm>
        </p:spPr>
        <p:txBody>
          <a:bodyPr/>
          <a:lstStyle/>
          <a:p>
            <a:r>
              <a:rPr lang="en-GB" altLang="en-US" sz="3200" dirty="0">
                <a:solidFill>
                  <a:srgbClr val="CC0099"/>
                </a:solidFill>
              </a:rPr>
              <a:t>Customer loyalty is about how long we keep a customer (or the share we take of their business)</a:t>
            </a:r>
          </a:p>
          <a:p>
            <a:r>
              <a:rPr lang="en-GB" altLang="en-US" sz="3200" dirty="0">
                <a:solidFill>
                  <a:srgbClr val="009900"/>
                </a:solidFill>
              </a:rPr>
              <a:t>Customer satisfaction is what people think/feel about us</a:t>
            </a:r>
          </a:p>
          <a:p>
            <a:r>
              <a:rPr lang="en-GB" altLang="en-US" sz="3200" dirty="0"/>
              <a:t>Combining the behaviour (customer loyalty) with the attitude (customer satisfaction) identifies the type of Customer </a:t>
            </a:r>
          </a:p>
        </p:txBody>
      </p:sp>
      <p:pic>
        <p:nvPicPr>
          <p:cNvPr id="5" name="Picture 4">
            <a:extLst>
              <a:ext uri="{FF2B5EF4-FFF2-40B4-BE49-F238E27FC236}">
                <a16:creationId xmlns:a16="http://schemas.microsoft.com/office/drawing/2014/main" id="{BDCB1DC2-41DA-4BBB-9297-CCEB3C1C8005}"/>
              </a:ext>
            </a:extLst>
          </p:cNvPr>
          <p:cNvPicPr>
            <a:picLocks noChangeAspect="1"/>
          </p:cNvPicPr>
          <p:nvPr/>
        </p:nvPicPr>
        <p:blipFill>
          <a:blip r:embed="rId3"/>
          <a:stretch>
            <a:fillRect/>
          </a:stretch>
        </p:blipFill>
        <p:spPr>
          <a:xfrm>
            <a:off x="8205047" y="3222172"/>
            <a:ext cx="3986953" cy="2493254"/>
          </a:xfrm>
          <a:prstGeom prst="rect">
            <a:avLst/>
          </a:prstGeom>
        </p:spPr>
      </p:pic>
    </p:spTree>
    <p:extLst>
      <p:ext uri="{BB962C8B-B14F-4D97-AF65-F5344CB8AC3E}">
        <p14:creationId xmlns:p14="http://schemas.microsoft.com/office/powerpoint/2010/main" val="2397981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FD3E9-4A8A-E14C-90B8-0AD974954051}"/>
              </a:ext>
            </a:extLst>
          </p:cNvPr>
          <p:cNvSpPr>
            <a:spLocks noGrp="1"/>
          </p:cNvSpPr>
          <p:nvPr>
            <p:ph type="title"/>
          </p:nvPr>
        </p:nvSpPr>
        <p:spPr>
          <a:xfrm>
            <a:off x="668706" y="-72313"/>
            <a:ext cx="10972800" cy="1143000"/>
          </a:xfrm>
        </p:spPr>
        <p:txBody>
          <a:bodyPr>
            <a:normAutofit/>
          </a:bodyPr>
          <a:lstStyle/>
          <a:p>
            <a:r>
              <a:rPr lang="en-GB" altLang="en-US" dirty="0"/>
              <a:t>Customer Satisfaction and Customer Loyalty</a:t>
            </a:r>
            <a:endParaRPr lang="en-GB" dirty="0"/>
          </a:p>
        </p:txBody>
      </p:sp>
      <p:grpSp>
        <p:nvGrpSpPr>
          <p:cNvPr id="5" name="Group 18">
            <a:extLst>
              <a:ext uri="{FF2B5EF4-FFF2-40B4-BE49-F238E27FC236}">
                <a16:creationId xmlns:a16="http://schemas.microsoft.com/office/drawing/2014/main" id="{9EC71751-DFB9-0845-ACE6-9F915F22DD6C}"/>
              </a:ext>
            </a:extLst>
          </p:cNvPr>
          <p:cNvGrpSpPr>
            <a:grpSpLocks/>
          </p:cNvGrpSpPr>
          <p:nvPr/>
        </p:nvGrpSpPr>
        <p:grpSpPr bwMode="auto">
          <a:xfrm>
            <a:off x="1443406" y="815099"/>
            <a:ext cx="6792912" cy="4733925"/>
            <a:chOff x="757" y="902"/>
            <a:chExt cx="4279" cy="2982"/>
          </a:xfrm>
        </p:grpSpPr>
        <p:grpSp>
          <p:nvGrpSpPr>
            <p:cNvPr id="6" name="Group 7">
              <a:extLst>
                <a:ext uri="{FF2B5EF4-FFF2-40B4-BE49-F238E27FC236}">
                  <a16:creationId xmlns:a16="http://schemas.microsoft.com/office/drawing/2014/main" id="{D39F4B35-3ECA-E048-B8D5-884F17AB2650}"/>
                </a:ext>
              </a:extLst>
            </p:cNvPr>
            <p:cNvGrpSpPr>
              <a:grpSpLocks/>
            </p:cNvGrpSpPr>
            <p:nvPr/>
          </p:nvGrpSpPr>
          <p:grpSpPr bwMode="auto">
            <a:xfrm>
              <a:off x="2356" y="1588"/>
              <a:ext cx="2680" cy="2296"/>
              <a:chOff x="2356" y="1588"/>
              <a:chExt cx="2680" cy="2296"/>
            </a:xfrm>
          </p:grpSpPr>
          <p:sp>
            <p:nvSpPr>
              <p:cNvPr id="17" name="Rectangle 3">
                <a:extLst>
                  <a:ext uri="{FF2B5EF4-FFF2-40B4-BE49-F238E27FC236}">
                    <a16:creationId xmlns:a16="http://schemas.microsoft.com/office/drawing/2014/main" id="{DBC67163-5803-EE4B-B5D9-28C4169D05F1}"/>
                  </a:ext>
                </a:extLst>
              </p:cNvPr>
              <p:cNvSpPr>
                <a:spLocks noChangeArrowheads="1"/>
              </p:cNvSpPr>
              <p:nvPr/>
            </p:nvSpPr>
            <p:spPr bwMode="auto">
              <a:xfrm>
                <a:off x="2356" y="1588"/>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 name="Rectangle 4">
                <a:extLst>
                  <a:ext uri="{FF2B5EF4-FFF2-40B4-BE49-F238E27FC236}">
                    <a16:creationId xmlns:a16="http://schemas.microsoft.com/office/drawing/2014/main" id="{001A6D14-77F6-1F4B-8070-4E80C32470E2}"/>
                  </a:ext>
                </a:extLst>
              </p:cNvPr>
              <p:cNvSpPr>
                <a:spLocks noChangeArrowheads="1"/>
              </p:cNvSpPr>
              <p:nvPr/>
            </p:nvSpPr>
            <p:spPr bwMode="auto">
              <a:xfrm>
                <a:off x="3700" y="1588"/>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 name="Rectangle 5">
                <a:extLst>
                  <a:ext uri="{FF2B5EF4-FFF2-40B4-BE49-F238E27FC236}">
                    <a16:creationId xmlns:a16="http://schemas.microsoft.com/office/drawing/2014/main" id="{82F2605A-B8EB-0F48-B5C7-F62F9C46BCA9}"/>
                  </a:ext>
                </a:extLst>
              </p:cNvPr>
              <p:cNvSpPr>
                <a:spLocks noChangeArrowheads="1"/>
              </p:cNvSpPr>
              <p:nvPr/>
            </p:nvSpPr>
            <p:spPr bwMode="auto">
              <a:xfrm>
                <a:off x="3700" y="2740"/>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0" name="Rectangle 6">
                <a:extLst>
                  <a:ext uri="{FF2B5EF4-FFF2-40B4-BE49-F238E27FC236}">
                    <a16:creationId xmlns:a16="http://schemas.microsoft.com/office/drawing/2014/main" id="{531D44B1-8765-D34B-8F8D-8F83FCCB6D40}"/>
                  </a:ext>
                </a:extLst>
              </p:cNvPr>
              <p:cNvSpPr>
                <a:spLocks noChangeArrowheads="1"/>
              </p:cNvSpPr>
              <p:nvPr/>
            </p:nvSpPr>
            <p:spPr bwMode="auto">
              <a:xfrm>
                <a:off x="2356" y="2740"/>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7" name="Rectangle 8">
              <a:extLst>
                <a:ext uri="{FF2B5EF4-FFF2-40B4-BE49-F238E27FC236}">
                  <a16:creationId xmlns:a16="http://schemas.microsoft.com/office/drawing/2014/main" id="{A63D347F-24B7-8646-8B74-88183848912F}"/>
                </a:ext>
              </a:extLst>
            </p:cNvPr>
            <p:cNvSpPr>
              <a:spLocks noChangeArrowheads="1"/>
            </p:cNvSpPr>
            <p:nvPr/>
          </p:nvSpPr>
          <p:spPr bwMode="auto">
            <a:xfrm>
              <a:off x="2887" y="902"/>
              <a:ext cx="1601"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dirty="0">
                  <a:solidFill>
                    <a:srgbClr val="660066"/>
                  </a:solidFill>
                </a:rPr>
                <a:t>Customer Loyalty</a:t>
              </a:r>
            </a:p>
          </p:txBody>
        </p:sp>
        <p:sp>
          <p:nvSpPr>
            <p:cNvPr id="8" name="Rectangle 9">
              <a:extLst>
                <a:ext uri="{FF2B5EF4-FFF2-40B4-BE49-F238E27FC236}">
                  <a16:creationId xmlns:a16="http://schemas.microsoft.com/office/drawing/2014/main" id="{45FA34C2-A10E-854F-AAA4-3660BA00A207}"/>
                </a:ext>
              </a:extLst>
            </p:cNvPr>
            <p:cNvSpPr>
              <a:spLocks noChangeArrowheads="1"/>
            </p:cNvSpPr>
            <p:nvPr/>
          </p:nvSpPr>
          <p:spPr bwMode="auto">
            <a:xfrm>
              <a:off x="757" y="2491"/>
              <a:ext cx="1101" cy="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dirty="0">
                  <a:solidFill>
                    <a:srgbClr val="0000CC"/>
                  </a:solidFill>
                </a:rPr>
                <a:t>Customer</a:t>
              </a:r>
            </a:p>
            <a:p>
              <a:pPr eaLnBrk="0" hangingPunct="0"/>
              <a:r>
                <a:rPr lang="en-GB" altLang="en-US" sz="2400" dirty="0">
                  <a:solidFill>
                    <a:srgbClr val="0000CC"/>
                  </a:solidFill>
                </a:rPr>
                <a:t>Satisfaction</a:t>
              </a:r>
            </a:p>
          </p:txBody>
        </p:sp>
        <p:sp>
          <p:nvSpPr>
            <p:cNvPr id="9" name="Rectangle 10">
              <a:extLst>
                <a:ext uri="{FF2B5EF4-FFF2-40B4-BE49-F238E27FC236}">
                  <a16:creationId xmlns:a16="http://schemas.microsoft.com/office/drawing/2014/main" id="{AE8A3D35-43E3-0245-AF48-3EFC131D2ECF}"/>
                </a:ext>
              </a:extLst>
            </p:cNvPr>
            <p:cNvSpPr>
              <a:spLocks noChangeArrowheads="1"/>
            </p:cNvSpPr>
            <p:nvPr/>
          </p:nvSpPr>
          <p:spPr bwMode="auto">
            <a:xfrm>
              <a:off x="4113" y="1256"/>
              <a:ext cx="526"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dirty="0">
                  <a:solidFill>
                    <a:srgbClr val="660066"/>
                  </a:solidFill>
                </a:rPr>
                <a:t>High</a:t>
              </a:r>
            </a:p>
          </p:txBody>
        </p:sp>
        <p:sp>
          <p:nvSpPr>
            <p:cNvPr id="10" name="Rectangle 11">
              <a:extLst>
                <a:ext uri="{FF2B5EF4-FFF2-40B4-BE49-F238E27FC236}">
                  <a16:creationId xmlns:a16="http://schemas.microsoft.com/office/drawing/2014/main" id="{3F964CEC-5030-614B-9212-A61328BD920B}"/>
                </a:ext>
              </a:extLst>
            </p:cNvPr>
            <p:cNvSpPr>
              <a:spLocks noChangeArrowheads="1"/>
            </p:cNvSpPr>
            <p:nvPr/>
          </p:nvSpPr>
          <p:spPr bwMode="auto">
            <a:xfrm>
              <a:off x="2790" y="1253"/>
              <a:ext cx="462"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dirty="0">
                  <a:solidFill>
                    <a:srgbClr val="660066"/>
                  </a:solidFill>
                </a:rPr>
                <a:t>Low</a:t>
              </a:r>
            </a:p>
          </p:txBody>
        </p:sp>
        <p:sp>
          <p:nvSpPr>
            <p:cNvPr id="11" name="Rectangle 12">
              <a:extLst>
                <a:ext uri="{FF2B5EF4-FFF2-40B4-BE49-F238E27FC236}">
                  <a16:creationId xmlns:a16="http://schemas.microsoft.com/office/drawing/2014/main" id="{97F1CCB8-7DB2-7847-9ABB-741DF047C739}"/>
                </a:ext>
              </a:extLst>
            </p:cNvPr>
            <p:cNvSpPr>
              <a:spLocks noChangeArrowheads="1"/>
            </p:cNvSpPr>
            <p:nvPr/>
          </p:nvSpPr>
          <p:spPr bwMode="auto">
            <a:xfrm>
              <a:off x="1765" y="1973"/>
              <a:ext cx="526"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dirty="0">
                  <a:solidFill>
                    <a:srgbClr val="0000CC"/>
                  </a:solidFill>
                </a:rPr>
                <a:t>High</a:t>
              </a:r>
            </a:p>
          </p:txBody>
        </p:sp>
        <p:sp>
          <p:nvSpPr>
            <p:cNvPr id="12" name="Rectangle 13">
              <a:extLst>
                <a:ext uri="{FF2B5EF4-FFF2-40B4-BE49-F238E27FC236}">
                  <a16:creationId xmlns:a16="http://schemas.microsoft.com/office/drawing/2014/main" id="{7AB0BD35-39E2-1B45-A273-8DACA5909DC7}"/>
                </a:ext>
              </a:extLst>
            </p:cNvPr>
            <p:cNvSpPr>
              <a:spLocks noChangeArrowheads="1"/>
            </p:cNvSpPr>
            <p:nvPr/>
          </p:nvSpPr>
          <p:spPr bwMode="auto">
            <a:xfrm>
              <a:off x="1797" y="3106"/>
              <a:ext cx="462"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dirty="0">
                  <a:solidFill>
                    <a:srgbClr val="0000CC"/>
                  </a:solidFill>
                </a:rPr>
                <a:t>Low</a:t>
              </a:r>
            </a:p>
          </p:txBody>
        </p:sp>
        <p:sp>
          <p:nvSpPr>
            <p:cNvPr id="13" name="Rectangle 14">
              <a:extLst>
                <a:ext uri="{FF2B5EF4-FFF2-40B4-BE49-F238E27FC236}">
                  <a16:creationId xmlns:a16="http://schemas.microsoft.com/office/drawing/2014/main" id="{F0EAB155-7C33-7A40-A6DD-428197F695C5}"/>
                </a:ext>
              </a:extLst>
            </p:cNvPr>
            <p:cNvSpPr>
              <a:spLocks noChangeArrowheads="1"/>
            </p:cNvSpPr>
            <p:nvPr/>
          </p:nvSpPr>
          <p:spPr bwMode="auto">
            <a:xfrm>
              <a:off x="3865" y="1892"/>
              <a:ext cx="815" cy="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dirty="0">
                  <a:solidFill>
                    <a:srgbClr val="009900"/>
                  </a:solidFill>
                </a:rPr>
                <a:t>Satisfied</a:t>
              </a:r>
            </a:p>
            <a:p>
              <a:pPr algn="ctr" eaLnBrk="0" hangingPunct="0"/>
              <a:r>
                <a:rPr lang="en-GB" altLang="en-US" sz="2400" i="1" u="none" dirty="0">
                  <a:solidFill>
                    <a:srgbClr val="009900"/>
                  </a:solidFill>
                </a:rPr>
                <a:t>Stayers</a:t>
              </a:r>
            </a:p>
          </p:txBody>
        </p:sp>
        <p:sp>
          <p:nvSpPr>
            <p:cNvPr id="14" name="Rectangle 15">
              <a:extLst>
                <a:ext uri="{FF2B5EF4-FFF2-40B4-BE49-F238E27FC236}">
                  <a16:creationId xmlns:a16="http://schemas.microsoft.com/office/drawing/2014/main" id="{B840E183-33C0-8F4E-A63F-828349719BCD}"/>
                </a:ext>
              </a:extLst>
            </p:cNvPr>
            <p:cNvSpPr>
              <a:spLocks noChangeArrowheads="1"/>
            </p:cNvSpPr>
            <p:nvPr/>
          </p:nvSpPr>
          <p:spPr bwMode="auto">
            <a:xfrm>
              <a:off x="2552" y="1892"/>
              <a:ext cx="1018" cy="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dirty="0">
                  <a:solidFill>
                    <a:srgbClr val="FF33CC"/>
                  </a:solidFill>
                </a:rPr>
                <a:t>Happy</a:t>
              </a:r>
            </a:p>
            <a:p>
              <a:pPr algn="ctr" eaLnBrk="0" hangingPunct="0"/>
              <a:r>
                <a:rPr lang="en-GB" altLang="en-US" sz="2400" i="1" u="none" dirty="0">
                  <a:solidFill>
                    <a:srgbClr val="FF33CC"/>
                  </a:solidFill>
                </a:rPr>
                <a:t>Wanderers</a:t>
              </a:r>
            </a:p>
          </p:txBody>
        </p:sp>
        <p:sp>
          <p:nvSpPr>
            <p:cNvPr id="15" name="Rectangle 16">
              <a:extLst>
                <a:ext uri="{FF2B5EF4-FFF2-40B4-BE49-F238E27FC236}">
                  <a16:creationId xmlns:a16="http://schemas.microsoft.com/office/drawing/2014/main" id="{0EE12C7C-C0B1-534E-AFC5-F50C50CF37DC}"/>
                </a:ext>
              </a:extLst>
            </p:cNvPr>
            <p:cNvSpPr>
              <a:spLocks noChangeArrowheads="1"/>
            </p:cNvSpPr>
            <p:nvPr/>
          </p:nvSpPr>
          <p:spPr bwMode="auto">
            <a:xfrm>
              <a:off x="3872" y="3110"/>
              <a:ext cx="87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dirty="0">
                  <a:solidFill>
                    <a:srgbClr val="FF0000"/>
                  </a:solidFill>
                </a:rPr>
                <a:t>Hostages</a:t>
              </a:r>
            </a:p>
          </p:txBody>
        </p:sp>
        <p:sp>
          <p:nvSpPr>
            <p:cNvPr id="16" name="Rectangle 17">
              <a:extLst>
                <a:ext uri="{FF2B5EF4-FFF2-40B4-BE49-F238E27FC236}">
                  <a16:creationId xmlns:a16="http://schemas.microsoft.com/office/drawing/2014/main" id="{D0BA7597-BC06-2F4F-8128-8836A30609DC}"/>
                </a:ext>
              </a:extLst>
            </p:cNvPr>
            <p:cNvSpPr>
              <a:spLocks noChangeArrowheads="1"/>
            </p:cNvSpPr>
            <p:nvPr/>
          </p:nvSpPr>
          <p:spPr bwMode="auto">
            <a:xfrm>
              <a:off x="2650" y="3106"/>
              <a:ext cx="746"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dirty="0">
                  <a:solidFill>
                    <a:srgbClr val="C00000"/>
                  </a:solidFill>
                </a:rPr>
                <a:t>Dealers</a:t>
              </a:r>
            </a:p>
          </p:txBody>
        </p:sp>
      </p:grpSp>
    </p:spTree>
    <p:extLst>
      <p:ext uri="{BB962C8B-B14F-4D97-AF65-F5344CB8AC3E}">
        <p14:creationId xmlns:p14="http://schemas.microsoft.com/office/powerpoint/2010/main" val="174253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A3F7B8-1E69-44E4-BB02-060E5FF65AF2}"/>
              </a:ext>
            </a:extLst>
          </p:cNvPr>
          <p:cNvPicPr>
            <a:picLocks noChangeAspect="1"/>
          </p:cNvPicPr>
          <p:nvPr/>
        </p:nvPicPr>
        <p:blipFill>
          <a:blip r:embed="rId2"/>
          <a:stretch>
            <a:fillRect/>
          </a:stretch>
        </p:blipFill>
        <p:spPr>
          <a:xfrm>
            <a:off x="2299757" y="1252233"/>
            <a:ext cx="7592485" cy="4353533"/>
          </a:xfrm>
          <a:prstGeom prst="rect">
            <a:avLst/>
          </a:prstGeom>
        </p:spPr>
      </p:pic>
      <p:sp>
        <p:nvSpPr>
          <p:cNvPr id="2" name="Title 1">
            <a:extLst>
              <a:ext uri="{FF2B5EF4-FFF2-40B4-BE49-F238E27FC236}">
                <a16:creationId xmlns:a16="http://schemas.microsoft.com/office/drawing/2014/main" id="{8F7B077F-7D5D-F94D-9C55-0D7E999B6684}"/>
              </a:ext>
            </a:extLst>
          </p:cNvPr>
          <p:cNvSpPr>
            <a:spLocks noGrp="1"/>
          </p:cNvSpPr>
          <p:nvPr>
            <p:ph type="title"/>
          </p:nvPr>
        </p:nvSpPr>
        <p:spPr/>
        <p:txBody>
          <a:bodyPr>
            <a:normAutofit/>
          </a:bodyPr>
          <a:lstStyle/>
          <a:p>
            <a:r>
              <a:rPr lang="en-GB" altLang="en-US" dirty="0"/>
              <a:t>Customer Satisfaction and Customer Loyalty</a:t>
            </a:r>
            <a:endParaRPr lang="en-GB" dirty="0"/>
          </a:p>
        </p:txBody>
      </p:sp>
      <p:sp>
        <p:nvSpPr>
          <p:cNvPr id="3" name="Content Placeholder 2">
            <a:extLst>
              <a:ext uri="{FF2B5EF4-FFF2-40B4-BE49-F238E27FC236}">
                <a16:creationId xmlns:a16="http://schemas.microsoft.com/office/drawing/2014/main" id="{9ED9028D-3532-1246-B0E4-087F8D9E1BA0}"/>
              </a:ext>
            </a:extLst>
          </p:cNvPr>
          <p:cNvSpPr>
            <a:spLocks noGrp="1"/>
          </p:cNvSpPr>
          <p:nvPr>
            <p:ph idx="1"/>
          </p:nvPr>
        </p:nvSpPr>
        <p:spPr>
          <a:xfrm>
            <a:off x="968829" y="1062038"/>
            <a:ext cx="10515600" cy="2251869"/>
          </a:xfrm>
        </p:spPr>
        <p:txBody>
          <a:bodyPr/>
          <a:lstStyle/>
          <a:p>
            <a:r>
              <a:rPr lang="en-GB" altLang="en-US" dirty="0">
                <a:solidFill>
                  <a:srgbClr val="002060"/>
                </a:solidFill>
              </a:rPr>
              <a:t>Investments in customer satisfaction produce loyalty </a:t>
            </a:r>
            <a:r>
              <a:rPr lang="en-GB" altLang="en-US" i="1" dirty="0">
                <a:solidFill>
                  <a:srgbClr val="002060"/>
                </a:solidFill>
              </a:rPr>
              <a:t>only for a sub-set of customers</a:t>
            </a:r>
          </a:p>
          <a:p>
            <a:pPr>
              <a:spcBef>
                <a:spcPts val="0"/>
              </a:spcBef>
            </a:pPr>
            <a:r>
              <a:rPr lang="en-GB" altLang="en-US" dirty="0">
                <a:solidFill>
                  <a:srgbClr val="FF0000"/>
                </a:solidFill>
              </a:rPr>
              <a:t>But customer dissatisfaction is a good predictor of customer defection</a:t>
            </a:r>
          </a:p>
          <a:p>
            <a:r>
              <a:rPr lang="en-GB" altLang="en-US" dirty="0">
                <a:solidFill>
                  <a:srgbClr val="0000CC"/>
                </a:solidFill>
              </a:rPr>
              <a:t>Satisfaction and dissatisfaction are different things</a:t>
            </a:r>
          </a:p>
          <a:p>
            <a:pPr marL="0" indent="0">
              <a:buNone/>
            </a:pPr>
            <a:endParaRPr lang="en-GB" dirty="0"/>
          </a:p>
        </p:txBody>
      </p:sp>
    </p:spTree>
    <p:extLst>
      <p:ext uri="{BB962C8B-B14F-4D97-AF65-F5344CB8AC3E}">
        <p14:creationId xmlns:p14="http://schemas.microsoft.com/office/powerpoint/2010/main" val="41098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nodeType="clickEffect">
                                  <p:stCondLst>
                                    <p:cond delay="0"/>
                                  </p:stCondLst>
                                  <p:childTnLst>
                                    <p:animEffect transition="out" filter="fade">
                                      <p:cBhvr>
                                        <p:cTn id="20" dur="500"/>
                                        <p:tgtEl>
                                          <p:spTgt spid="3">
                                            <p:txEl>
                                              <p:pRg st="1" end="1"/>
                                            </p:txEl>
                                          </p:spTgt>
                                        </p:tgtEl>
                                      </p:cBhvr>
                                    </p:animEffect>
                                    <p:set>
                                      <p:cBhvr>
                                        <p:cTn id="21" dur="1" fill="hold">
                                          <p:stCondLst>
                                            <p:cond delay="499"/>
                                          </p:stCondLst>
                                        </p:cTn>
                                        <p:tgtEl>
                                          <p:spTgt spid="3">
                                            <p:txEl>
                                              <p:pRg st="1" end="1"/>
                                            </p:txEl>
                                          </p:spTgt>
                                        </p:tgtEl>
                                        <p:attrNameLst>
                                          <p:attrName>style.visibility</p:attrName>
                                        </p:attrNameLst>
                                      </p:cBhvr>
                                      <p:to>
                                        <p:strVal val="hidden"/>
                                      </p:to>
                                    </p:set>
                                  </p:childTnLst>
                                </p:cTn>
                              </p:par>
                            </p:childTnLst>
                          </p:cTn>
                        </p:par>
                        <p:par>
                          <p:cTn id="22" fill="hold">
                            <p:stCondLst>
                              <p:cond delay="500"/>
                            </p:stCondLst>
                            <p:childTnLst>
                              <p:par>
                                <p:cTn id="23" presetID="10" presetClass="entr" presetSubtype="0" fill="hold"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nodeType="clickEffect">
                                  <p:stCondLst>
                                    <p:cond delay="0"/>
                                  </p:stCondLst>
                                  <p:childTnLst>
                                    <p:animEffect transition="out" filter="fade">
                                      <p:cBhvr>
                                        <p:cTn id="29" dur="500"/>
                                        <p:tgtEl>
                                          <p:spTgt spid="3">
                                            <p:txEl>
                                              <p:pRg st="2" end="2"/>
                                            </p:txEl>
                                          </p:spTgt>
                                        </p:tgtEl>
                                      </p:cBhvr>
                                    </p:animEffect>
                                    <p:set>
                                      <p:cBhvr>
                                        <p:cTn id="30" dur="1" fill="hold">
                                          <p:stCondLst>
                                            <p:cond delay="499"/>
                                          </p:stCondLst>
                                        </p:cTn>
                                        <p:tgtEl>
                                          <p:spTgt spid="3">
                                            <p:txEl>
                                              <p:pRg st="2" end="2"/>
                                            </p:txEl>
                                          </p:spTgt>
                                        </p:tgtEl>
                                        <p:attrNameLst>
                                          <p:attrName>style.visibility</p:attrName>
                                        </p:attrNameLst>
                                      </p:cBhvr>
                                      <p:to>
                                        <p:strVal val="hidden"/>
                                      </p:to>
                                    </p:set>
                                  </p:childTnLst>
                                </p:cTn>
                              </p:par>
                            </p:childTnLst>
                          </p:cTn>
                        </p:par>
                        <p:par>
                          <p:cTn id="31" fill="hold">
                            <p:stCondLst>
                              <p:cond delay="500"/>
                            </p:stCondLst>
                            <p:childTnLst>
                              <p:par>
                                <p:cTn id="32" presetID="10" presetClass="entr" presetSubtype="0" fill="hold" nodeType="after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fade">
                                      <p:cBhvr>
                                        <p:cTn id="3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A35A6-D511-D14E-A7A4-CCED0F7740AC}"/>
              </a:ext>
            </a:extLst>
          </p:cNvPr>
          <p:cNvSpPr>
            <a:spLocks noGrp="1"/>
          </p:cNvSpPr>
          <p:nvPr>
            <p:ph type="title"/>
          </p:nvPr>
        </p:nvSpPr>
        <p:spPr/>
        <p:txBody>
          <a:bodyPr>
            <a:normAutofit/>
          </a:bodyPr>
          <a:lstStyle/>
          <a:p>
            <a:r>
              <a:rPr lang="en-GB" altLang="en-US" dirty="0"/>
              <a:t>Customer Satisfaction and Customer Loyalty</a:t>
            </a:r>
            <a:endParaRPr lang="en-GB" dirty="0"/>
          </a:p>
        </p:txBody>
      </p:sp>
      <p:sp>
        <p:nvSpPr>
          <p:cNvPr id="3" name="Content Placeholder 2">
            <a:extLst>
              <a:ext uri="{FF2B5EF4-FFF2-40B4-BE49-F238E27FC236}">
                <a16:creationId xmlns:a16="http://schemas.microsoft.com/office/drawing/2014/main" id="{8A7DD467-96F5-8140-A748-53945509750C}"/>
              </a:ext>
            </a:extLst>
          </p:cNvPr>
          <p:cNvSpPr>
            <a:spLocks noGrp="1"/>
          </p:cNvSpPr>
          <p:nvPr>
            <p:ph idx="1"/>
          </p:nvPr>
        </p:nvSpPr>
        <p:spPr>
          <a:xfrm>
            <a:off x="163286" y="1133475"/>
            <a:ext cx="7805057" cy="4351338"/>
          </a:xfrm>
        </p:spPr>
        <p:txBody>
          <a:bodyPr>
            <a:normAutofit/>
          </a:bodyPr>
          <a:lstStyle/>
          <a:p>
            <a:r>
              <a:rPr lang="en-GB" altLang="en-US" sz="3600" dirty="0">
                <a:solidFill>
                  <a:srgbClr val="009900"/>
                </a:solidFill>
              </a:rPr>
              <a:t>We need to understand better why some customers leave and others stay  </a:t>
            </a:r>
          </a:p>
          <a:p>
            <a:r>
              <a:rPr lang="en-GB" altLang="en-US" sz="3600" dirty="0">
                <a:solidFill>
                  <a:srgbClr val="FF0000"/>
                </a:solidFill>
              </a:rPr>
              <a:t>Avoid simplistic assumptions about customer satisfaction and loyalty</a:t>
            </a:r>
          </a:p>
          <a:p>
            <a:r>
              <a:rPr lang="en-GB" altLang="en-US" sz="3600" dirty="0">
                <a:solidFill>
                  <a:srgbClr val="0000CC"/>
                </a:solidFill>
              </a:rPr>
              <a:t>This is the basis for making effective investments in customer satisfaction, relationship marketing and loyalty programmes</a:t>
            </a:r>
          </a:p>
          <a:p>
            <a:pPr marL="0" indent="0">
              <a:buNone/>
            </a:pPr>
            <a:endParaRPr lang="en-GB" sz="3600" dirty="0"/>
          </a:p>
        </p:txBody>
      </p:sp>
      <p:pic>
        <p:nvPicPr>
          <p:cNvPr id="5" name="Picture 4" descr="A picture containing person, clothing, person, wearing&#10;&#10;Description automatically generated">
            <a:extLst>
              <a:ext uri="{FF2B5EF4-FFF2-40B4-BE49-F238E27FC236}">
                <a16:creationId xmlns:a16="http://schemas.microsoft.com/office/drawing/2014/main" id="{4B7596D6-8357-4C19-A153-77CA332806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54216" y="1578428"/>
            <a:ext cx="4137784" cy="3349171"/>
          </a:xfrm>
          <a:prstGeom prst="rect">
            <a:avLst/>
          </a:prstGeom>
        </p:spPr>
      </p:pic>
    </p:spTree>
    <p:extLst>
      <p:ext uri="{BB962C8B-B14F-4D97-AF65-F5344CB8AC3E}">
        <p14:creationId xmlns:p14="http://schemas.microsoft.com/office/powerpoint/2010/main" val="2060664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954C3-1174-244B-AEDC-5E9D898BF7DB}"/>
              </a:ext>
            </a:extLst>
          </p:cNvPr>
          <p:cNvSpPr>
            <a:spLocks noGrp="1"/>
          </p:cNvSpPr>
          <p:nvPr>
            <p:ph type="title"/>
          </p:nvPr>
        </p:nvSpPr>
        <p:spPr>
          <a:xfrm>
            <a:off x="838200" y="169184"/>
            <a:ext cx="10515600" cy="799645"/>
          </a:xfrm>
        </p:spPr>
        <p:txBody>
          <a:bodyPr>
            <a:normAutofit/>
          </a:bodyPr>
          <a:lstStyle/>
          <a:p>
            <a:r>
              <a:rPr lang="en-GB" altLang="en-US" dirty="0"/>
              <a:t>Customer Satisfaction and Customer Loyalty</a:t>
            </a:r>
            <a:endParaRPr lang="en-GB" dirty="0"/>
          </a:p>
        </p:txBody>
      </p:sp>
      <p:sp>
        <p:nvSpPr>
          <p:cNvPr id="3" name="Content Placeholder 2">
            <a:extLst>
              <a:ext uri="{FF2B5EF4-FFF2-40B4-BE49-F238E27FC236}">
                <a16:creationId xmlns:a16="http://schemas.microsoft.com/office/drawing/2014/main" id="{9CF7D986-5355-4B49-8C29-E4782DCF934A}"/>
              </a:ext>
            </a:extLst>
          </p:cNvPr>
          <p:cNvSpPr>
            <a:spLocks noGrp="1"/>
          </p:cNvSpPr>
          <p:nvPr>
            <p:ph idx="1"/>
          </p:nvPr>
        </p:nvSpPr>
        <p:spPr>
          <a:xfrm>
            <a:off x="239486" y="1253331"/>
            <a:ext cx="9786257" cy="4351338"/>
          </a:xfrm>
        </p:spPr>
        <p:txBody>
          <a:bodyPr>
            <a:normAutofit/>
          </a:bodyPr>
          <a:lstStyle/>
          <a:p>
            <a:pPr>
              <a:lnSpc>
                <a:spcPct val="150000"/>
              </a:lnSpc>
            </a:pPr>
            <a:r>
              <a:rPr lang="en-GB" altLang="en-US" dirty="0">
                <a:solidFill>
                  <a:srgbClr val="FF0000"/>
                </a:solidFill>
              </a:rPr>
              <a:t>Many loyalty schemes are crude and simplistic - “plastic card syndrome”</a:t>
            </a:r>
          </a:p>
          <a:p>
            <a:pPr>
              <a:lnSpc>
                <a:spcPct val="150000"/>
              </a:lnSpc>
            </a:pPr>
            <a:r>
              <a:rPr lang="en-GB" altLang="en-US" dirty="0">
                <a:solidFill>
                  <a:srgbClr val="FF33CC"/>
                </a:solidFill>
              </a:rPr>
              <a:t>They are open to imitation, manipulation and game-playing</a:t>
            </a:r>
          </a:p>
          <a:p>
            <a:pPr>
              <a:lnSpc>
                <a:spcPct val="150000"/>
              </a:lnSpc>
            </a:pPr>
            <a:r>
              <a:rPr lang="en-GB" altLang="en-US" dirty="0">
                <a:solidFill>
                  <a:srgbClr val="C00000"/>
                </a:solidFill>
              </a:rPr>
              <a:t>Many try to create </a:t>
            </a:r>
            <a:r>
              <a:rPr lang="en-GB" altLang="en-US" i="1" dirty="0">
                <a:solidFill>
                  <a:srgbClr val="C00000"/>
                </a:solidFill>
              </a:rPr>
              <a:t>Hostages</a:t>
            </a:r>
            <a:r>
              <a:rPr lang="en-GB" altLang="en-US" dirty="0">
                <a:solidFill>
                  <a:srgbClr val="C00000"/>
                </a:solidFill>
              </a:rPr>
              <a:t> not Satisfied Stayers </a:t>
            </a:r>
          </a:p>
          <a:p>
            <a:pPr>
              <a:lnSpc>
                <a:spcPct val="150000"/>
              </a:lnSpc>
            </a:pPr>
            <a:r>
              <a:rPr lang="en-GB" altLang="en-US" dirty="0">
                <a:solidFill>
                  <a:srgbClr val="0000CC"/>
                </a:solidFill>
              </a:rPr>
              <a:t>But the real issue is customer information - and how well we use it</a:t>
            </a:r>
          </a:p>
          <a:p>
            <a:pPr marL="0" indent="0">
              <a:buNone/>
            </a:pPr>
            <a:endParaRPr lang="en-GB" dirty="0"/>
          </a:p>
        </p:txBody>
      </p:sp>
      <p:pic>
        <p:nvPicPr>
          <p:cNvPr id="4" name="Picture 3" descr="A picture containing text, sign&#10;&#10;Description automatically generated">
            <a:extLst>
              <a:ext uri="{FF2B5EF4-FFF2-40B4-BE49-F238E27FC236}">
                <a16:creationId xmlns:a16="http://schemas.microsoft.com/office/drawing/2014/main" id="{6EA5E73B-4B09-49BA-B06D-496BE3DECAC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416143" y="2144486"/>
            <a:ext cx="2775857" cy="2081892"/>
          </a:xfrm>
          <a:prstGeom prst="rect">
            <a:avLst/>
          </a:prstGeom>
        </p:spPr>
      </p:pic>
    </p:spTree>
    <p:extLst>
      <p:ext uri="{BB962C8B-B14F-4D97-AF65-F5344CB8AC3E}">
        <p14:creationId xmlns:p14="http://schemas.microsoft.com/office/powerpoint/2010/main" val="380386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BFF8-3562-FE44-8572-7876BD236D24}"/>
              </a:ext>
            </a:extLst>
          </p:cNvPr>
          <p:cNvSpPr>
            <a:spLocks noGrp="1"/>
          </p:cNvSpPr>
          <p:nvPr>
            <p:ph type="title"/>
          </p:nvPr>
        </p:nvSpPr>
        <p:spPr>
          <a:xfrm>
            <a:off x="704264" y="43376"/>
            <a:ext cx="10972800" cy="1143000"/>
          </a:xfrm>
        </p:spPr>
        <p:txBody>
          <a:bodyPr/>
          <a:lstStyle/>
          <a:p>
            <a:r>
              <a:rPr lang="en-US" dirty="0"/>
              <a:t>Customer Centrality Focused Companies?</a:t>
            </a:r>
          </a:p>
        </p:txBody>
      </p:sp>
      <p:grpSp>
        <p:nvGrpSpPr>
          <p:cNvPr id="15" name="Group 14">
            <a:extLst>
              <a:ext uri="{FF2B5EF4-FFF2-40B4-BE49-F238E27FC236}">
                <a16:creationId xmlns:a16="http://schemas.microsoft.com/office/drawing/2014/main" id="{E178D7D8-9B7A-C546-A26D-5256C1E72686}"/>
              </a:ext>
            </a:extLst>
          </p:cNvPr>
          <p:cNvGrpSpPr/>
          <p:nvPr/>
        </p:nvGrpSpPr>
        <p:grpSpPr>
          <a:xfrm>
            <a:off x="3182088" y="1186376"/>
            <a:ext cx="4651547" cy="4227756"/>
            <a:chOff x="6172687" y="336766"/>
            <a:chExt cx="5808965" cy="6009911"/>
          </a:xfrm>
        </p:grpSpPr>
        <p:pic>
          <p:nvPicPr>
            <p:cNvPr id="5" name="Picture 4">
              <a:extLst>
                <a:ext uri="{FF2B5EF4-FFF2-40B4-BE49-F238E27FC236}">
                  <a16:creationId xmlns:a16="http://schemas.microsoft.com/office/drawing/2014/main" id="{512173CE-0F02-2F42-BD64-B6F059F2DB2C}"/>
                </a:ext>
              </a:extLst>
            </p:cNvPr>
            <p:cNvPicPr>
              <a:picLocks noChangeAspect="1"/>
            </p:cNvPicPr>
            <p:nvPr/>
          </p:nvPicPr>
          <p:blipFill>
            <a:blip r:embed="rId3"/>
            <a:stretch>
              <a:fillRect/>
            </a:stretch>
          </p:blipFill>
          <p:spPr>
            <a:xfrm>
              <a:off x="8618907" y="2223874"/>
              <a:ext cx="1262098" cy="1262098"/>
            </a:xfrm>
            <a:prstGeom prst="rect">
              <a:avLst/>
            </a:prstGeom>
          </p:spPr>
        </p:pic>
        <p:pic>
          <p:nvPicPr>
            <p:cNvPr id="6" name="Picture 5">
              <a:extLst>
                <a:ext uri="{FF2B5EF4-FFF2-40B4-BE49-F238E27FC236}">
                  <a16:creationId xmlns:a16="http://schemas.microsoft.com/office/drawing/2014/main" id="{6EA23EB8-79FF-6B42-A2B9-24BFFEFA78D4}"/>
                </a:ext>
              </a:extLst>
            </p:cNvPr>
            <p:cNvPicPr>
              <a:picLocks noChangeAspect="1"/>
            </p:cNvPicPr>
            <p:nvPr/>
          </p:nvPicPr>
          <p:blipFill>
            <a:blip r:embed="rId4"/>
            <a:stretch>
              <a:fillRect/>
            </a:stretch>
          </p:blipFill>
          <p:spPr>
            <a:xfrm>
              <a:off x="8560918" y="336766"/>
              <a:ext cx="2844185" cy="2844185"/>
            </a:xfrm>
            <a:prstGeom prst="rect">
              <a:avLst/>
            </a:prstGeom>
          </p:spPr>
        </p:pic>
        <p:pic>
          <p:nvPicPr>
            <p:cNvPr id="7" name="Picture 6">
              <a:extLst>
                <a:ext uri="{FF2B5EF4-FFF2-40B4-BE49-F238E27FC236}">
                  <a16:creationId xmlns:a16="http://schemas.microsoft.com/office/drawing/2014/main" id="{4D882EB0-0211-804D-923F-03CD5679E450}"/>
                </a:ext>
              </a:extLst>
            </p:cNvPr>
            <p:cNvPicPr>
              <a:picLocks noChangeAspect="1"/>
            </p:cNvPicPr>
            <p:nvPr/>
          </p:nvPicPr>
          <p:blipFill>
            <a:blip r:embed="rId5"/>
            <a:stretch>
              <a:fillRect/>
            </a:stretch>
          </p:blipFill>
          <p:spPr>
            <a:xfrm>
              <a:off x="7196814" y="2400217"/>
              <a:ext cx="1469166" cy="1469166"/>
            </a:xfrm>
            <a:prstGeom prst="rect">
              <a:avLst/>
            </a:prstGeom>
          </p:spPr>
        </p:pic>
        <p:pic>
          <p:nvPicPr>
            <p:cNvPr id="8" name="Picture 7">
              <a:extLst>
                <a:ext uri="{FF2B5EF4-FFF2-40B4-BE49-F238E27FC236}">
                  <a16:creationId xmlns:a16="http://schemas.microsoft.com/office/drawing/2014/main" id="{A1416E6D-C82A-5243-87FB-AB712CAF58B0}"/>
                </a:ext>
              </a:extLst>
            </p:cNvPr>
            <p:cNvPicPr>
              <a:picLocks noChangeAspect="1"/>
            </p:cNvPicPr>
            <p:nvPr/>
          </p:nvPicPr>
          <p:blipFill>
            <a:blip r:embed="rId6"/>
            <a:stretch>
              <a:fillRect/>
            </a:stretch>
          </p:blipFill>
          <p:spPr>
            <a:xfrm>
              <a:off x="8825974" y="3548274"/>
              <a:ext cx="937496" cy="937496"/>
            </a:xfrm>
            <a:prstGeom prst="rect">
              <a:avLst/>
            </a:prstGeom>
          </p:spPr>
        </p:pic>
        <p:pic>
          <p:nvPicPr>
            <p:cNvPr id="9" name="Picture 8">
              <a:extLst>
                <a:ext uri="{FF2B5EF4-FFF2-40B4-BE49-F238E27FC236}">
                  <a16:creationId xmlns:a16="http://schemas.microsoft.com/office/drawing/2014/main" id="{584F35BF-5CF3-9440-9ED4-6456D69C68A5}"/>
                </a:ext>
              </a:extLst>
            </p:cNvPr>
            <p:cNvPicPr>
              <a:picLocks noChangeAspect="1"/>
            </p:cNvPicPr>
            <p:nvPr/>
          </p:nvPicPr>
          <p:blipFill>
            <a:blip r:embed="rId7"/>
            <a:stretch>
              <a:fillRect/>
            </a:stretch>
          </p:blipFill>
          <p:spPr>
            <a:xfrm>
              <a:off x="10040999" y="2392866"/>
              <a:ext cx="1295228" cy="1295228"/>
            </a:xfrm>
            <a:prstGeom prst="rect">
              <a:avLst/>
            </a:prstGeom>
          </p:spPr>
        </p:pic>
        <p:pic>
          <p:nvPicPr>
            <p:cNvPr id="10" name="Picture 9">
              <a:extLst>
                <a:ext uri="{FF2B5EF4-FFF2-40B4-BE49-F238E27FC236}">
                  <a16:creationId xmlns:a16="http://schemas.microsoft.com/office/drawing/2014/main" id="{EBADE256-549B-254B-A313-CD3B669B9DCC}"/>
                </a:ext>
              </a:extLst>
            </p:cNvPr>
            <p:cNvPicPr>
              <a:picLocks noChangeAspect="1"/>
            </p:cNvPicPr>
            <p:nvPr/>
          </p:nvPicPr>
          <p:blipFill>
            <a:blip r:embed="rId8"/>
            <a:stretch>
              <a:fillRect/>
            </a:stretch>
          </p:blipFill>
          <p:spPr>
            <a:xfrm>
              <a:off x="7339154" y="3548274"/>
              <a:ext cx="1304536" cy="1304536"/>
            </a:xfrm>
            <a:prstGeom prst="rect">
              <a:avLst/>
            </a:prstGeom>
          </p:spPr>
        </p:pic>
        <p:pic>
          <p:nvPicPr>
            <p:cNvPr id="11" name="Picture 10">
              <a:extLst>
                <a:ext uri="{FF2B5EF4-FFF2-40B4-BE49-F238E27FC236}">
                  <a16:creationId xmlns:a16="http://schemas.microsoft.com/office/drawing/2014/main" id="{E4FBF89F-D95A-4B43-A3A1-8AF2518D5B7C}"/>
                </a:ext>
              </a:extLst>
            </p:cNvPr>
            <p:cNvPicPr>
              <a:picLocks noChangeAspect="1"/>
            </p:cNvPicPr>
            <p:nvPr/>
          </p:nvPicPr>
          <p:blipFill>
            <a:blip r:embed="rId9"/>
            <a:stretch>
              <a:fillRect/>
            </a:stretch>
          </p:blipFill>
          <p:spPr>
            <a:xfrm>
              <a:off x="10040999" y="3747020"/>
              <a:ext cx="1778833" cy="1334125"/>
            </a:xfrm>
            <a:prstGeom prst="rect">
              <a:avLst/>
            </a:prstGeom>
          </p:spPr>
        </p:pic>
        <p:pic>
          <p:nvPicPr>
            <p:cNvPr id="12" name="Picture 11">
              <a:extLst>
                <a:ext uri="{FF2B5EF4-FFF2-40B4-BE49-F238E27FC236}">
                  <a16:creationId xmlns:a16="http://schemas.microsoft.com/office/drawing/2014/main" id="{BE5FED51-AF67-3445-A0F5-A2AF30827C3E}"/>
                </a:ext>
              </a:extLst>
            </p:cNvPr>
            <p:cNvPicPr>
              <a:picLocks noChangeAspect="1"/>
            </p:cNvPicPr>
            <p:nvPr/>
          </p:nvPicPr>
          <p:blipFill>
            <a:blip r:embed="rId10"/>
            <a:stretch>
              <a:fillRect/>
            </a:stretch>
          </p:blipFill>
          <p:spPr>
            <a:xfrm>
              <a:off x="6172687" y="4078379"/>
              <a:ext cx="1811493" cy="1811493"/>
            </a:xfrm>
            <a:prstGeom prst="rect">
              <a:avLst/>
            </a:prstGeom>
          </p:spPr>
        </p:pic>
        <p:pic>
          <p:nvPicPr>
            <p:cNvPr id="13" name="Picture 12">
              <a:extLst>
                <a:ext uri="{FF2B5EF4-FFF2-40B4-BE49-F238E27FC236}">
                  <a16:creationId xmlns:a16="http://schemas.microsoft.com/office/drawing/2014/main" id="{6F891FAA-27CD-2440-9091-F2959E5BA967}"/>
                </a:ext>
              </a:extLst>
            </p:cNvPr>
            <p:cNvPicPr>
              <a:picLocks noChangeAspect="1"/>
            </p:cNvPicPr>
            <p:nvPr/>
          </p:nvPicPr>
          <p:blipFill>
            <a:blip r:embed="rId11"/>
            <a:stretch>
              <a:fillRect/>
            </a:stretch>
          </p:blipFill>
          <p:spPr>
            <a:xfrm>
              <a:off x="9983010" y="4348035"/>
              <a:ext cx="1998642" cy="1998642"/>
            </a:xfrm>
            <a:prstGeom prst="rect">
              <a:avLst/>
            </a:prstGeom>
          </p:spPr>
        </p:pic>
        <p:pic>
          <p:nvPicPr>
            <p:cNvPr id="14" name="Picture 13">
              <a:extLst>
                <a:ext uri="{FF2B5EF4-FFF2-40B4-BE49-F238E27FC236}">
                  <a16:creationId xmlns:a16="http://schemas.microsoft.com/office/drawing/2014/main" id="{265B6976-8864-BE48-9B0D-F1A81B804E71}"/>
                </a:ext>
              </a:extLst>
            </p:cNvPr>
            <p:cNvPicPr>
              <a:picLocks noChangeAspect="1"/>
            </p:cNvPicPr>
            <p:nvPr/>
          </p:nvPicPr>
          <p:blipFill>
            <a:blip r:embed="rId12"/>
            <a:stretch>
              <a:fillRect/>
            </a:stretch>
          </p:blipFill>
          <p:spPr>
            <a:xfrm>
              <a:off x="8754567" y="4615378"/>
              <a:ext cx="1066623" cy="1066623"/>
            </a:xfrm>
            <a:prstGeom prst="rect">
              <a:avLst/>
            </a:prstGeom>
          </p:spPr>
        </p:pic>
      </p:grpSp>
    </p:spTree>
    <p:extLst>
      <p:ext uri="{BB962C8B-B14F-4D97-AF65-F5344CB8AC3E}">
        <p14:creationId xmlns:p14="http://schemas.microsoft.com/office/powerpoint/2010/main" val="331132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Understanding the Customer Experience</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456F2AED-3863-114E-901F-5E5C46917BDD}"/>
              </a:ext>
            </a:extLst>
          </p:cNvPr>
          <p:cNvSpPr txBox="1"/>
          <p:nvPr/>
        </p:nvSpPr>
        <p:spPr>
          <a:xfrm>
            <a:off x="376267" y="1602573"/>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2992062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97971" y="859586"/>
            <a:ext cx="12094029" cy="3586795"/>
          </a:xfrm>
        </p:spPr>
        <p:txBody>
          <a:bodyPr>
            <a:noAutofit/>
          </a:bodyPr>
          <a:lstStyle/>
          <a:p>
            <a:pPr marL="0" indent="0">
              <a:buNone/>
            </a:pPr>
            <a:r>
              <a:rPr lang="en-GB" sz="2200" dirty="0"/>
              <a:t>Blythe, J., 2009. </a:t>
            </a:r>
            <a:r>
              <a:rPr lang="en-GB" sz="2200" i="1" dirty="0"/>
              <a:t>Key Concepts In Marketing</a:t>
            </a:r>
            <a:r>
              <a:rPr lang="en-GB" sz="2200" dirty="0"/>
              <a:t>. 1st ed. Los Angeles, Calif.: SAGE, p.3.</a:t>
            </a:r>
          </a:p>
          <a:p>
            <a:pPr marL="0" indent="0">
              <a:buNone/>
            </a:pPr>
            <a:r>
              <a:rPr lang="en-GB" sz="2200" dirty="0" err="1"/>
              <a:t>Claessens</a:t>
            </a:r>
            <a:r>
              <a:rPr lang="en-GB" sz="2200" dirty="0"/>
              <a:t>, M., 2018. </a:t>
            </a:r>
            <a:r>
              <a:rPr lang="en-GB" sz="2200" i="1" dirty="0"/>
              <a:t>Analysing Customer Needs – The 5 Generic Customer Needs</a:t>
            </a:r>
            <a:r>
              <a:rPr lang="en-GB" sz="2200" dirty="0"/>
              <a:t>. [online] Marketing-Insider. Available at: &lt;https://marketing-</a:t>
            </a:r>
            <a:r>
              <a:rPr lang="en-GB" sz="2200" dirty="0" err="1"/>
              <a:t>insider.eu</a:t>
            </a:r>
            <a:r>
              <a:rPr lang="en-GB" sz="2200" dirty="0"/>
              <a:t>/analysing-customer-needs/&gt; [Accessed 18 May 2020].</a:t>
            </a:r>
          </a:p>
          <a:p>
            <a:pPr marL="0" indent="0">
              <a:buNone/>
            </a:pPr>
            <a:r>
              <a:rPr lang="en-GB" sz="2200" dirty="0" err="1"/>
              <a:t>Dahlén</a:t>
            </a:r>
            <a:r>
              <a:rPr lang="en-GB" sz="2200" dirty="0"/>
              <a:t>, M., Lange, F. and Smith, T., 2010. </a:t>
            </a:r>
            <a:r>
              <a:rPr lang="en-GB" sz="2200" i="1" dirty="0"/>
              <a:t>Marketing Communications</a:t>
            </a:r>
            <a:r>
              <a:rPr lang="en-GB" sz="2200" dirty="0"/>
              <a:t>. 1st ed. Chichester, U.K.: Wiley, p.263.</a:t>
            </a:r>
          </a:p>
          <a:p>
            <a:pPr marL="0" indent="0">
              <a:buNone/>
            </a:pPr>
            <a:r>
              <a:rPr lang="en-GB" sz="2200" dirty="0"/>
              <a:t>Hayes, A., 2019. </a:t>
            </a:r>
            <a:r>
              <a:rPr lang="en-GB" sz="2200" i="1" dirty="0"/>
              <a:t>Corporate Finance and Accounting  - Financial Statements</a:t>
            </a:r>
            <a:r>
              <a:rPr lang="en-GB" sz="2200" dirty="0"/>
              <a:t>. [online] Investopedia. Available at: &lt;https://</a:t>
            </a:r>
            <a:r>
              <a:rPr lang="en-GB" sz="2200" dirty="0" err="1"/>
              <a:t>www.investopedia.com</a:t>
            </a:r>
            <a:r>
              <a:rPr lang="en-GB" sz="2200" dirty="0"/>
              <a:t>/terms/s/shareholder-</a:t>
            </a:r>
            <a:r>
              <a:rPr lang="en-GB" sz="2200" dirty="0" err="1"/>
              <a:t>value.asp</a:t>
            </a:r>
            <a:r>
              <a:rPr lang="en-GB" sz="2200" dirty="0"/>
              <a:t>&gt; [Accessed 21 May 2020].</a:t>
            </a:r>
          </a:p>
          <a:p>
            <a:pPr marL="0" indent="0">
              <a:buNone/>
            </a:pPr>
            <a:r>
              <a:rPr lang="en-GB" sz="2200" dirty="0"/>
              <a:t>Hayes, A., 2020. </a:t>
            </a:r>
            <a:r>
              <a:rPr lang="en-GB" sz="2200" i="1" dirty="0"/>
              <a:t>Understanding Shareholder Value</a:t>
            </a:r>
            <a:r>
              <a:rPr lang="en-GB" sz="2200" dirty="0"/>
              <a:t>. [online] Investopedia. Available at: &lt;https://</a:t>
            </a:r>
            <a:r>
              <a:rPr lang="en-GB" sz="2200" dirty="0" err="1"/>
              <a:t>www.investopedia.com</a:t>
            </a:r>
            <a:r>
              <a:rPr lang="en-GB" sz="2200" dirty="0"/>
              <a:t>/terms/s/shareholder-</a:t>
            </a:r>
            <a:r>
              <a:rPr lang="en-GB" sz="2200" dirty="0" err="1"/>
              <a:t>value.asp</a:t>
            </a:r>
            <a:r>
              <a:rPr lang="en-GB" sz="2200" dirty="0"/>
              <a:t>&gt; [Accessed 21 May 2020].</a:t>
            </a:r>
          </a:p>
          <a:p>
            <a:pPr marL="0" indent="0">
              <a:buNone/>
            </a:pPr>
            <a:r>
              <a:rPr lang="en-GB" sz="2200" dirty="0"/>
              <a:t>Woodruff, R., 1997. Customer value: The next source for competitive advantage. </a:t>
            </a:r>
            <a:r>
              <a:rPr lang="en-GB" sz="2200" i="1" dirty="0"/>
              <a:t>Journal of the Academy of Marketing Science</a:t>
            </a:r>
            <a:r>
              <a:rPr lang="en-GB" sz="2200" dirty="0"/>
              <a:t>, [online] 25(2), pp.139-153. Available at: &lt;https://</a:t>
            </a:r>
            <a:r>
              <a:rPr lang="en-GB" sz="2200" dirty="0" err="1"/>
              <a:t>link.springer.com</a:t>
            </a:r>
            <a:r>
              <a:rPr lang="en-GB" sz="2200" dirty="0"/>
              <a:t>/article/10.1007/BF02894350&gt; [Accessed 13 May 2020].</a:t>
            </a:r>
            <a:endParaRPr lang="en-US" sz="2200" dirty="0"/>
          </a:p>
        </p:txBody>
      </p:sp>
      <p:sp>
        <p:nvSpPr>
          <p:cNvPr id="6" name="Title 5">
            <a:extLst>
              <a:ext uri="{FF2B5EF4-FFF2-40B4-BE49-F238E27FC236}">
                <a16:creationId xmlns:a16="http://schemas.microsoft.com/office/drawing/2014/main" id="{E7C80C03-8F6A-43B7-9670-5CF3F9FE548E}"/>
              </a:ext>
            </a:extLst>
          </p:cNvPr>
          <p:cNvSpPr>
            <a:spLocks noGrp="1"/>
          </p:cNvSpPr>
          <p:nvPr>
            <p:ph type="title"/>
          </p:nvPr>
        </p:nvSpPr>
        <p:spPr>
          <a:xfrm>
            <a:off x="838200" y="136003"/>
            <a:ext cx="10515600" cy="679903"/>
          </a:xfrm>
        </p:spPr>
        <p:txBody>
          <a:bodyPr/>
          <a:lstStyle/>
          <a:p>
            <a:pPr algn="ctr"/>
            <a:r>
              <a:rPr lang="en-US" sz="4400" b="1" dirty="0"/>
              <a:t>References</a:t>
            </a:r>
            <a:br>
              <a:rPr lang="en-US" sz="4400" dirty="0"/>
            </a:br>
            <a:endParaRPr lang="en-GB" dirty="0"/>
          </a:p>
        </p:txBody>
      </p:sp>
    </p:spTree>
    <p:extLst>
      <p:ext uri="{BB962C8B-B14F-4D97-AF65-F5344CB8AC3E}">
        <p14:creationId xmlns:p14="http://schemas.microsoft.com/office/powerpoint/2010/main" val="9864670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5003-Session 3 - centrality-ver0b" id="{3332C61C-1A61-8E41-A3C4-0DA96AF43AB8}" vid="{CD04439B-0BB8-6D42-8B76-C4966569EFA0}"/>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84A7AD-0EB0-49FC-9B2F-00DDC89D7D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32B0C58-D093-4F2C-BE50-5819B80957C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67BDA59-D20E-4186-8B01-B21D12ADF75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4341</TotalTime>
  <Words>1945</Words>
  <Application>Microsoft Office PowerPoint</Application>
  <PresentationFormat>Widescreen</PresentationFormat>
  <Paragraphs>179</Paragraphs>
  <Slides>16</Slides>
  <Notes>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16</vt:i4>
      </vt:variant>
    </vt:vector>
  </HeadingPairs>
  <TitlesOfParts>
    <vt:vector size="22" baseType="lpstr">
      <vt:lpstr>Arial</vt:lpstr>
      <vt:lpstr>Calibri</vt:lpstr>
      <vt:lpstr>Calibri Light</vt:lpstr>
      <vt:lpstr>Myriad Pro</vt:lpstr>
      <vt:lpstr>20140311PresentationUWTSDTemplate</vt:lpstr>
      <vt:lpstr>UWTSD 200 B</vt:lpstr>
      <vt:lpstr>BMSK5003 – Understanding and Engaging in the Customer Experience</vt:lpstr>
      <vt:lpstr>PowerPoint Presentation</vt:lpstr>
      <vt:lpstr>BMSK5003 - The Assignment</vt:lpstr>
      <vt:lpstr>Customer Centrality</vt:lpstr>
      <vt:lpstr>Customer Centrality – The Concept</vt:lpstr>
      <vt:lpstr>Customer Centrality – The Concept</vt:lpstr>
      <vt:lpstr>Customer Centrality</vt:lpstr>
      <vt:lpstr>Customer Satisfaction and Customer Loyalty</vt:lpstr>
      <vt:lpstr>Customer Satisfaction and Customer Loyalty</vt:lpstr>
      <vt:lpstr>Customer Satisfaction and Customer Loyalty</vt:lpstr>
      <vt:lpstr>Customer Satisfaction and Customer Loyalty</vt:lpstr>
      <vt:lpstr>Customer Satisfaction and Customer Loyalty</vt:lpstr>
      <vt:lpstr>Customer Satisfaction and Customer Loyalty</vt:lpstr>
      <vt:lpstr>Customer Centrality Focused Companies?</vt:lpstr>
      <vt:lpstr>Understanding the Customer Experience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Mark Bell-Davies</dc:creator>
  <cp:lastModifiedBy>Paul Tinkler</cp:lastModifiedBy>
  <cp:revision>38</cp:revision>
  <dcterms:created xsi:type="dcterms:W3CDTF">2020-05-20T12:54:54Z</dcterms:created>
  <dcterms:modified xsi:type="dcterms:W3CDTF">2021-06-08T17:08:38Z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