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fntdata" ContentType="application/x-fontdata"/>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trictFirstAndLastChars="0" embedTrueTypeFonts="1" saveSubsetFonts="1" autoCompressPictures="0">
  <p:sldMasterIdLst>
    <p:sldMasterId id="2147483648" r:id="rId1"/>
  </p:sldMasterIdLst>
  <p:notesMasterIdLst>
    <p:notesMasterId r:id="rId10"/>
  </p:notesMasterIdLst>
  <p:sldIdLst>
    <p:sldId id="256" r:id="rId2"/>
    <p:sldId id="257" r:id="rId3"/>
    <p:sldId id="258" r:id="rId4"/>
    <p:sldId id="259" r:id="rId5"/>
    <p:sldId id="260" r:id="rId6"/>
    <p:sldId id="261" r:id="rId7"/>
    <p:sldId id="262" r:id="rId8"/>
    <p:sldId id="263" r:id="rId9"/>
  </p:sldIdLst>
  <p:sldSz cx="12192000" cy="6858000"/>
  <p:notesSz cx="6858000" cy="9144000"/>
  <p:embeddedFontLst>
    <p:embeddedFont>
      <p:font typeface="Calibri" panose="020F0502020204030204" pitchFamily="34" charset="0"/>
      <p:regular r:id="rId11"/>
      <p:bold r:id="rId12"/>
      <p:italic r:id="rId13"/>
      <p:boldItalic r:id="rId14"/>
    </p:embeddedFont>
    <p:embeddedFont>
      <p:font typeface="Play" panose="020B0604020202020204" charset="0"/>
      <p:regular r:id="rId15"/>
      <p:bold r:id="rId16"/>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 uri="GoogleSlidesCustomDataVersion2">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r:id="rId17" roundtripDataSignature="AMtx7miqJ/CLX5ODfwrZnZaXlw1pKOFx2Q=="/>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207C7E12-249A-44B3-B67F-85623994CE69}">
  <a:tblStyle styleId="{207C7E12-249A-44B3-B67F-85623994CE69}" styleName="Table_0">
    <a:wholeTbl>
      <a:tcTxStyle b="off" i="off">
        <a:font>
          <a:latin typeface="Aptos"/>
          <a:ea typeface="Aptos"/>
          <a:cs typeface="Aptos"/>
        </a:font>
        <a:schemeClr val="dk1"/>
      </a:tcTxStyle>
      <a:tcStyle>
        <a:tcBdr>
          <a:left>
            <a:ln w="12700" cap="flat" cmpd="sng">
              <a:solidFill>
                <a:schemeClr val="lt1"/>
              </a:solidFill>
              <a:prstDash val="solid"/>
              <a:round/>
              <a:headEnd type="none" w="sm" len="sm"/>
              <a:tailEnd type="none" w="sm" len="sm"/>
            </a:ln>
          </a:left>
          <a:right>
            <a:ln w="12700" cap="flat" cmpd="sng">
              <a:solidFill>
                <a:schemeClr val="lt1"/>
              </a:solidFill>
              <a:prstDash val="solid"/>
              <a:round/>
              <a:headEnd type="none" w="sm" len="sm"/>
              <a:tailEnd type="none" w="sm" len="sm"/>
            </a:ln>
          </a:right>
          <a:top>
            <a:ln w="12700" cap="flat" cmpd="sng">
              <a:solidFill>
                <a:schemeClr val="lt1"/>
              </a:solidFill>
              <a:prstDash val="solid"/>
              <a:round/>
              <a:headEnd type="none" w="sm" len="sm"/>
              <a:tailEnd type="none" w="sm" len="sm"/>
            </a:ln>
          </a:top>
          <a:bottom>
            <a:ln w="12700" cap="flat" cmpd="sng">
              <a:solidFill>
                <a:schemeClr val="lt1"/>
              </a:solidFill>
              <a:prstDash val="solid"/>
              <a:round/>
              <a:headEnd type="none" w="sm" len="sm"/>
              <a:tailEnd type="none" w="sm" len="sm"/>
            </a:ln>
          </a:bottom>
          <a:insideH>
            <a:ln w="12700" cap="flat" cmpd="sng">
              <a:solidFill>
                <a:schemeClr val="lt1"/>
              </a:solidFill>
              <a:prstDash val="solid"/>
              <a:round/>
              <a:headEnd type="none" w="sm" len="sm"/>
              <a:tailEnd type="none" w="sm" len="sm"/>
            </a:ln>
          </a:insideH>
          <a:insideV>
            <a:ln w="12700" cap="flat" cmpd="sng">
              <a:solidFill>
                <a:schemeClr val="lt1"/>
              </a:solidFill>
              <a:prstDash val="solid"/>
              <a:round/>
              <a:headEnd type="none" w="sm" len="sm"/>
              <a:tailEnd type="none" w="sm" len="sm"/>
            </a:ln>
          </a:insideV>
        </a:tcBdr>
        <a:fill>
          <a:solidFill>
            <a:srgbClr val="E7E9EC"/>
          </a:solidFill>
        </a:fill>
      </a:tcStyle>
    </a:wholeTbl>
    <a:band1H>
      <a:tcTxStyle/>
      <a:tcStyle>
        <a:tcBdr/>
        <a:fill>
          <a:solidFill>
            <a:srgbClr val="CAD1D8"/>
          </a:solidFill>
        </a:fill>
      </a:tcStyle>
    </a:band1H>
    <a:band2H>
      <a:tcTxStyle/>
      <a:tcStyle>
        <a:tcBdr/>
      </a:tcStyle>
    </a:band2H>
    <a:band1V>
      <a:tcTxStyle/>
      <a:tcStyle>
        <a:tcBdr/>
        <a:fill>
          <a:solidFill>
            <a:srgbClr val="CAD1D8"/>
          </a:solidFill>
        </a:fill>
      </a:tcStyle>
    </a:band1V>
    <a:band2V>
      <a:tcTxStyle/>
      <a:tcStyle>
        <a:tcBdr/>
      </a:tcStyle>
    </a:band2V>
    <a:lastCol>
      <a:tcTxStyle b="on" i="off">
        <a:font>
          <a:latin typeface="Aptos"/>
          <a:ea typeface="Aptos"/>
          <a:cs typeface="Aptos"/>
        </a:font>
        <a:schemeClr val="lt1"/>
      </a:tcTxStyle>
      <a:tcStyle>
        <a:tcBdr/>
        <a:fill>
          <a:solidFill>
            <a:schemeClr val="accent1"/>
          </a:solidFill>
        </a:fill>
      </a:tcStyle>
    </a:lastCol>
    <a:firstCol>
      <a:tcTxStyle b="on" i="off">
        <a:font>
          <a:latin typeface="Aptos"/>
          <a:ea typeface="Aptos"/>
          <a:cs typeface="Aptos"/>
        </a:font>
        <a:schemeClr val="lt1"/>
      </a:tcTxStyle>
      <a:tcStyle>
        <a:tcBdr/>
        <a:fill>
          <a:solidFill>
            <a:schemeClr val="accent1"/>
          </a:solidFill>
        </a:fill>
      </a:tcStyle>
    </a:firstCol>
    <a:lastRow>
      <a:tcTxStyle b="on" i="off">
        <a:font>
          <a:latin typeface="Aptos"/>
          <a:ea typeface="Aptos"/>
          <a:cs typeface="Aptos"/>
        </a:font>
        <a:schemeClr val="lt1"/>
      </a:tcTxStyle>
      <a:tcStyle>
        <a:tcBdr>
          <a:top>
            <a:ln w="38100" cap="flat" cmpd="sng">
              <a:solidFill>
                <a:schemeClr val="lt1"/>
              </a:solidFill>
              <a:prstDash val="solid"/>
              <a:round/>
              <a:headEnd type="none" w="sm" len="sm"/>
              <a:tailEnd type="none" w="sm" len="sm"/>
            </a:ln>
          </a:top>
        </a:tcBdr>
        <a:fill>
          <a:solidFill>
            <a:schemeClr val="accent1"/>
          </a:solidFill>
        </a:fill>
      </a:tcStyle>
    </a:lastRow>
    <a:seCell>
      <a:tcTxStyle/>
      <a:tcStyle>
        <a:tcBdr/>
      </a:tcStyle>
    </a:seCell>
    <a:swCell>
      <a:tcTxStyle/>
      <a:tcStyle>
        <a:tcBdr/>
      </a:tcStyle>
    </a:swCell>
    <a:firstRow>
      <a:tcTxStyle b="on" i="off">
        <a:font>
          <a:latin typeface="Aptos"/>
          <a:ea typeface="Aptos"/>
          <a:cs typeface="Aptos"/>
        </a:font>
        <a:schemeClr val="lt1"/>
      </a:tcTxStyle>
      <a:tcStyle>
        <a:tcBdr>
          <a:bottom>
            <a:ln w="38100" cap="flat" cmpd="sng">
              <a:solidFill>
                <a:schemeClr val="lt1"/>
              </a:solidFill>
              <a:prstDash val="solid"/>
              <a:round/>
              <a:headEnd type="none" w="sm" len="sm"/>
              <a:tailEnd type="none" w="sm" len="sm"/>
            </a:ln>
          </a:bottom>
        </a:tcBdr>
        <a:fill>
          <a:solidFill>
            <a:schemeClr val="accent1"/>
          </a:solidFill>
        </a:fill>
      </a:tcStyle>
    </a:firstRow>
    <a:neCell>
      <a:tcTxStyle/>
      <a:tcStyle>
        <a:tcBdr/>
      </a:tcStyle>
    </a:neCell>
    <a:nwCell>
      <a:tcTxStyle/>
      <a:tcStyle>
        <a:tcBdr/>
      </a:tcStyle>
    </a:nwCell>
  </a:tblStyle>
  <a:tblStyle styleId="{B560B918-A0C1-44AF-967A-C2F55F3973D4}" styleName="Table_1">
    <a:wholeTbl>
      <a:tcTxStyle>
        <a:font>
          <a:latin typeface="Arial"/>
          <a:ea typeface="Arial"/>
          <a:cs typeface="Arial"/>
        </a:font>
        <a:srgbClr val="000000"/>
      </a:tcTxStyle>
      <a:tcStyle>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1" d="100"/>
          <a:sy n="81" d="100"/>
        </p:scale>
        <p:origin x="725"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3.fntdata"/><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font" Target="fonts/font2.fntdata"/><Relationship Id="rId17" Type="http://customschemas.google.com/relationships/presentationmetadata" Target="metadata"/><Relationship Id="rId2" Type="http://schemas.openxmlformats.org/officeDocument/2006/relationships/slide" Target="slides/slide1.xml"/><Relationship Id="rId16" Type="http://schemas.openxmlformats.org/officeDocument/2006/relationships/font" Target="fonts/font6.fntdata"/><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font" Target="fonts/font1.fntdata"/><Relationship Id="rId5" Type="http://schemas.openxmlformats.org/officeDocument/2006/relationships/slide" Target="slides/slide4.xml"/><Relationship Id="rId15" Type="http://schemas.openxmlformats.org/officeDocument/2006/relationships/font" Target="fonts/font5.fntdata"/><Relationship Id="rId10" Type="http://schemas.openxmlformats.org/officeDocument/2006/relationships/notesMaster" Target="notesMasters/notesMaster1.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4.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Times New Roman"/>
                <a:ea typeface="Times New Roman"/>
                <a:cs typeface="Times New Roman"/>
                <a:sym typeface="Times New Roman"/>
              </a:defRPr>
            </a:lvl1pPr>
            <a:lvl2pPr marR="0" lvl="1" algn="l" rtl="0">
              <a:spcBef>
                <a:spcPts val="0"/>
              </a:spcBef>
              <a:spcAft>
                <a:spcPts val="0"/>
              </a:spcAft>
              <a:buSzPts val="1400"/>
              <a:buNone/>
              <a:defRPr sz="1800" b="0" i="0" u="none" strike="noStrike" cap="none">
                <a:solidFill>
                  <a:schemeClr val="dk1"/>
                </a:solidFill>
                <a:latin typeface="Times New Roman"/>
                <a:ea typeface="Times New Roman"/>
                <a:cs typeface="Times New Roman"/>
                <a:sym typeface="Times New Roman"/>
              </a:defRPr>
            </a:lvl2pPr>
            <a:lvl3pPr marR="0" lvl="2" algn="l" rtl="0">
              <a:spcBef>
                <a:spcPts val="0"/>
              </a:spcBef>
              <a:spcAft>
                <a:spcPts val="0"/>
              </a:spcAft>
              <a:buSzPts val="1400"/>
              <a:buNone/>
              <a:defRPr sz="1800" b="0" i="0" u="none" strike="noStrike" cap="none">
                <a:solidFill>
                  <a:schemeClr val="dk1"/>
                </a:solidFill>
                <a:latin typeface="Times New Roman"/>
                <a:ea typeface="Times New Roman"/>
                <a:cs typeface="Times New Roman"/>
                <a:sym typeface="Times New Roman"/>
              </a:defRPr>
            </a:lvl3pPr>
            <a:lvl4pPr marR="0" lvl="3" algn="l" rtl="0">
              <a:spcBef>
                <a:spcPts val="0"/>
              </a:spcBef>
              <a:spcAft>
                <a:spcPts val="0"/>
              </a:spcAft>
              <a:buSzPts val="1400"/>
              <a:buNone/>
              <a:defRPr sz="1800" b="0" i="0" u="none" strike="noStrike" cap="none">
                <a:solidFill>
                  <a:schemeClr val="dk1"/>
                </a:solidFill>
                <a:latin typeface="Times New Roman"/>
                <a:ea typeface="Times New Roman"/>
                <a:cs typeface="Times New Roman"/>
                <a:sym typeface="Times New Roman"/>
              </a:defRPr>
            </a:lvl4pPr>
            <a:lvl5pPr marR="0" lvl="4" algn="l" rtl="0">
              <a:spcBef>
                <a:spcPts val="0"/>
              </a:spcBef>
              <a:spcAft>
                <a:spcPts val="0"/>
              </a:spcAft>
              <a:buSzPts val="1400"/>
              <a:buNone/>
              <a:defRPr sz="1800" b="0" i="0" u="none" strike="noStrike" cap="none">
                <a:solidFill>
                  <a:schemeClr val="dk1"/>
                </a:solidFill>
                <a:latin typeface="Times New Roman"/>
                <a:ea typeface="Times New Roman"/>
                <a:cs typeface="Times New Roman"/>
                <a:sym typeface="Times New Roman"/>
              </a:defRPr>
            </a:lvl5pPr>
            <a:lvl6pPr marR="0" lvl="5" algn="l" rtl="0">
              <a:spcBef>
                <a:spcPts val="0"/>
              </a:spcBef>
              <a:spcAft>
                <a:spcPts val="0"/>
              </a:spcAft>
              <a:buSzPts val="1400"/>
              <a:buNone/>
              <a:defRPr sz="1800" b="0" i="0" u="none" strike="noStrike" cap="none">
                <a:solidFill>
                  <a:schemeClr val="dk1"/>
                </a:solidFill>
                <a:latin typeface="Times New Roman"/>
                <a:ea typeface="Times New Roman"/>
                <a:cs typeface="Times New Roman"/>
                <a:sym typeface="Times New Roman"/>
              </a:defRPr>
            </a:lvl6pPr>
            <a:lvl7pPr marR="0" lvl="6" algn="l" rtl="0">
              <a:spcBef>
                <a:spcPts val="0"/>
              </a:spcBef>
              <a:spcAft>
                <a:spcPts val="0"/>
              </a:spcAft>
              <a:buSzPts val="1400"/>
              <a:buNone/>
              <a:defRPr sz="1800" b="0" i="0" u="none" strike="noStrike" cap="none">
                <a:solidFill>
                  <a:schemeClr val="dk1"/>
                </a:solidFill>
                <a:latin typeface="Times New Roman"/>
                <a:ea typeface="Times New Roman"/>
                <a:cs typeface="Times New Roman"/>
                <a:sym typeface="Times New Roman"/>
              </a:defRPr>
            </a:lvl7pPr>
            <a:lvl8pPr marR="0" lvl="7" algn="l" rtl="0">
              <a:spcBef>
                <a:spcPts val="0"/>
              </a:spcBef>
              <a:spcAft>
                <a:spcPts val="0"/>
              </a:spcAft>
              <a:buSzPts val="1400"/>
              <a:buNone/>
              <a:defRPr sz="1800" b="0" i="0" u="none" strike="noStrike" cap="none">
                <a:solidFill>
                  <a:schemeClr val="dk1"/>
                </a:solidFill>
                <a:latin typeface="Times New Roman"/>
                <a:ea typeface="Times New Roman"/>
                <a:cs typeface="Times New Roman"/>
                <a:sym typeface="Times New Roman"/>
              </a:defRPr>
            </a:lvl8pPr>
            <a:lvl9pPr marR="0" lvl="8" algn="l" rtl="0">
              <a:spcBef>
                <a:spcPts val="0"/>
              </a:spcBef>
              <a:spcAft>
                <a:spcPts val="0"/>
              </a:spcAft>
              <a:buSzPts val="1400"/>
              <a:buNone/>
              <a:defRPr sz="1800" b="0" i="0" u="none" strike="noStrike" cap="none">
                <a:solidFill>
                  <a:schemeClr val="dk1"/>
                </a:solidFill>
                <a:latin typeface="Times New Roman"/>
                <a:ea typeface="Times New Roman"/>
                <a:cs typeface="Times New Roman"/>
                <a:sym typeface="Times New Roman"/>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Times New Roman"/>
                <a:ea typeface="Times New Roman"/>
                <a:cs typeface="Times New Roman"/>
                <a:sym typeface="Times New Roman"/>
              </a:defRPr>
            </a:lvl1pPr>
            <a:lvl2pPr marR="0" lvl="1" algn="l" rtl="0">
              <a:spcBef>
                <a:spcPts val="0"/>
              </a:spcBef>
              <a:spcAft>
                <a:spcPts val="0"/>
              </a:spcAft>
              <a:buSzPts val="1400"/>
              <a:buNone/>
              <a:defRPr sz="1800" b="0" i="0" u="none" strike="noStrike" cap="none">
                <a:solidFill>
                  <a:schemeClr val="dk1"/>
                </a:solidFill>
                <a:latin typeface="Times New Roman"/>
                <a:ea typeface="Times New Roman"/>
                <a:cs typeface="Times New Roman"/>
                <a:sym typeface="Times New Roman"/>
              </a:defRPr>
            </a:lvl2pPr>
            <a:lvl3pPr marR="0" lvl="2" algn="l" rtl="0">
              <a:spcBef>
                <a:spcPts val="0"/>
              </a:spcBef>
              <a:spcAft>
                <a:spcPts val="0"/>
              </a:spcAft>
              <a:buSzPts val="1400"/>
              <a:buNone/>
              <a:defRPr sz="1800" b="0" i="0" u="none" strike="noStrike" cap="none">
                <a:solidFill>
                  <a:schemeClr val="dk1"/>
                </a:solidFill>
                <a:latin typeface="Times New Roman"/>
                <a:ea typeface="Times New Roman"/>
                <a:cs typeface="Times New Roman"/>
                <a:sym typeface="Times New Roman"/>
              </a:defRPr>
            </a:lvl3pPr>
            <a:lvl4pPr marR="0" lvl="3" algn="l" rtl="0">
              <a:spcBef>
                <a:spcPts val="0"/>
              </a:spcBef>
              <a:spcAft>
                <a:spcPts val="0"/>
              </a:spcAft>
              <a:buSzPts val="1400"/>
              <a:buNone/>
              <a:defRPr sz="1800" b="0" i="0" u="none" strike="noStrike" cap="none">
                <a:solidFill>
                  <a:schemeClr val="dk1"/>
                </a:solidFill>
                <a:latin typeface="Times New Roman"/>
                <a:ea typeface="Times New Roman"/>
                <a:cs typeface="Times New Roman"/>
                <a:sym typeface="Times New Roman"/>
              </a:defRPr>
            </a:lvl4pPr>
            <a:lvl5pPr marR="0" lvl="4" algn="l" rtl="0">
              <a:spcBef>
                <a:spcPts val="0"/>
              </a:spcBef>
              <a:spcAft>
                <a:spcPts val="0"/>
              </a:spcAft>
              <a:buSzPts val="1400"/>
              <a:buNone/>
              <a:defRPr sz="1800" b="0" i="0" u="none" strike="noStrike" cap="none">
                <a:solidFill>
                  <a:schemeClr val="dk1"/>
                </a:solidFill>
                <a:latin typeface="Times New Roman"/>
                <a:ea typeface="Times New Roman"/>
                <a:cs typeface="Times New Roman"/>
                <a:sym typeface="Times New Roman"/>
              </a:defRPr>
            </a:lvl5pPr>
            <a:lvl6pPr marR="0" lvl="5" algn="l" rtl="0">
              <a:spcBef>
                <a:spcPts val="0"/>
              </a:spcBef>
              <a:spcAft>
                <a:spcPts val="0"/>
              </a:spcAft>
              <a:buSzPts val="1400"/>
              <a:buNone/>
              <a:defRPr sz="1800" b="0" i="0" u="none" strike="noStrike" cap="none">
                <a:solidFill>
                  <a:schemeClr val="dk1"/>
                </a:solidFill>
                <a:latin typeface="Times New Roman"/>
                <a:ea typeface="Times New Roman"/>
                <a:cs typeface="Times New Roman"/>
                <a:sym typeface="Times New Roman"/>
              </a:defRPr>
            </a:lvl6pPr>
            <a:lvl7pPr marR="0" lvl="6" algn="l" rtl="0">
              <a:spcBef>
                <a:spcPts val="0"/>
              </a:spcBef>
              <a:spcAft>
                <a:spcPts val="0"/>
              </a:spcAft>
              <a:buSzPts val="1400"/>
              <a:buNone/>
              <a:defRPr sz="1800" b="0" i="0" u="none" strike="noStrike" cap="none">
                <a:solidFill>
                  <a:schemeClr val="dk1"/>
                </a:solidFill>
                <a:latin typeface="Times New Roman"/>
                <a:ea typeface="Times New Roman"/>
                <a:cs typeface="Times New Roman"/>
                <a:sym typeface="Times New Roman"/>
              </a:defRPr>
            </a:lvl7pPr>
            <a:lvl8pPr marR="0" lvl="7" algn="l" rtl="0">
              <a:spcBef>
                <a:spcPts val="0"/>
              </a:spcBef>
              <a:spcAft>
                <a:spcPts val="0"/>
              </a:spcAft>
              <a:buSzPts val="1400"/>
              <a:buNone/>
              <a:defRPr sz="1800" b="0" i="0" u="none" strike="noStrike" cap="none">
                <a:solidFill>
                  <a:schemeClr val="dk1"/>
                </a:solidFill>
                <a:latin typeface="Times New Roman"/>
                <a:ea typeface="Times New Roman"/>
                <a:cs typeface="Times New Roman"/>
                <a:sym typeface="Times New Roman"/>
              </a:defRPr>
            </a:lvl8pPr>
            <a:lvl9pPr marR="0" lvl="8" algn="l" rtl="0">
              <a:spcBef>
                <a:spcPts val="0"/>
              </a:spcBef>
              <a:spcAft>
                <a:spcPts val="0"/>
              </a:spcAft>
              <a:buSzPts val="1400"/>
              <a:buNone/>
              <a:defRPr sz="1800" b="0" i="0" u="none" strike="noStrike" cap="none">
                <a:solidFill>
                  <a:schemeClr val="dk1"/>
                </a:solidFill>
                <a:latin typeface="Times New Roman"/>
                <a:ea typeface="Times New Roman"/>
                <a:cs typeface="Times New Roman"/>
                <a:sym typeface="Times New Roman"/>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Times New Roman"/>
                <a:ea typeface="Times New Roman"/>
                <a:cs typeface="Times New Roman"/>
                <a:sym typeface="Times New Roman"/>
              </a:defRPr>
            </a:lvl1pPr>
            <a:lvl2pPr marL="914400" marR="0" lvl="1" indent="-228600" algn="l" rtl="0">
              <a:spcBef>
                <a:spcPts val="0"/>
              </a:spcBef>
              <a:spcAft>
                <a:spcPts val="0"/>
              </a:spcAft>
              <a:buSzPts val="1400"/>
              <a:buNone/>
              <a:defRPr sz="1200" b="0" i="0" u="none" strike="noStrike" cap="none">
                <a:solidFill>
                  <a:schemeClr val="dk1"/>
                </a:solidFill>
                <a:latin typeface="Times New Roman"/>
                <a:ea typeface="Times New Roman"/>
                <a:cs typeface="Times New Roman"/>
                <a:sym typeface="Times New Roman"/>
              </a:defRPr>
            </a:lvl2pPr>
            <a:lvl3pPr marL="1371600" marR="0" lvl="2" indent="-228600" algn="l" rtl="0">
              <a:spcBef>
                <a:spcPts val="0"/>
              </a:spcBef>
              <a:spcAft>
                <a:spcPts val="0"/>
              </a:spcAft>
              <a:buSzPts val="1400"/>
              <a:buNone/>
              <a:defRPr sz="1200" b="0" i="0" u="none" strike="noStrike" cap="none">
                <a:solidFill>
                  <a:schemeClr val="dk1"/>
                </a:solidFill>
                <a:latin typeface="Times New Roman"/>
                <a:ea typeface="Times New Roman"/>
                <a:cs typeface="Times New Roman"/>
                <a:sym typeface="Times New Roman"/>
              </a:defRPr>
            </a:lvl3pPr>
            <a:lvl4pPr marL="1828800" marR="0" lvl="3" indent="-228600" algn="l" rtl="0">
              <a:spcBef>
                <a:spcPts val="0"/>
              </a:spcBef>
              <a:spcAft>
                <a:spcPts val="0"/>
              </a:spcAft>
              <a:buSzPts val="1400"/>
              <a:buNone/>
              <a:defRPr sz="1200" b="0" i="0" u="none" strike="noStrike" cap="none">
                <a:solidFill>
                  <a:schemeClr val="dk1"/>
                </a:solidFill>
                <a:latin typeface="Times New Roman"/>
                <a:ea typeface="Times New Roman"/>
                <a:cs typeface="Times New Roman"/>
                <a:sym typeface="Times New Roman"/>
              </a:defRPr>
            </a:lvl4pPr>
            <a:lvl5pPr marL="2286000" marR="0" lvl="4" indent="-228600" algn="l" rtl="0">
              <a:spcBef>
                <a:spcPts val="0"/>
              </a:spcBef>
              <a:spcAft>
                <a:spcPts val="0"/>
              </a:spcAft>
              <a:buSzPts val="1400"/>
              <a:buNone/>
              <a:defRPr sz="1200" b="0" i="0" u="none" strike="noStrike" cap="none">
                <a:solidFill>
                  <a:schemeClr val="dk1"/>
                </a:solidFill>
                <a:latin typeface="Times New Roman"/>
                <a:ea typeface="Times New Roman"/>
                <a:cs typeface="Times New Roman"/>
                <a:sym typeface="Times New Roman"/>
              </a:defRPr>
            </a:lvl5pPr>
            <a:lvl6pPr marL="2743200" marR="0" lvl="5" indent="-228600" algn="l" rtl="0">
              <a:spcBef>
                <a:spcPts val="0"/>
              </a:spcBef>
              <a:spcAft>
                <a:spcPts val="0"/>
              </a:spcAft>
              <a:buSzPts val="1400"/>
              <a:buNone/>
              <a:defRPr sz="1200" b="0" i="0" u="none" strike="noStrike" cap="none">
                <a:solidFill>
                  <a:schemeClr val="dk1"/>
                </a:solidFill>
                <a:latin typeface="Times New Roman"/>
                <a:ea typeface="Times New Roman"/>
                <a:cs typeface="Times New Roman"/>
                <a:sym typeface="Times New Roman"/>
              </a:defRPr>
            </a:lvl6pPr>
            <a:lvl7pPr marL="3200400" marR="0" lvl="6" indent="-228600" algn="l" rtl="0">
              <a:spcBef>
                <a:spcPts val="0"/>
              </a:spcBef>
              <a:spcAft>
                <a:spcPts val="0"/>
              </a:spcAft>
              <a:buSzPts val="1400"/>
              <a:buNone/>
              <a:defRPr sz="1200" b="0" i="0" u="none" strike="noStrike" cap="none">
                <a:solidFill>
                  <a:schemeClr val="dk1"/>
                </a:solidFill>
                <a:latin typeface="Times New Roman"/>
                <a:ea typeface="Times New Roman"/>
                <a:cs typeface="Times New Roman"/>
                <a:sym typeface="Times New Roman"/>
              </a:defRPr>
            </a:lvl7pPr>
            <a:lvl8pPr marL="3657600" marR="0" lvl="7" indent="-228600" algn="l" rtl="0">
              <a:spcBef>
                <a:spcPts val="0"/>
              </a:spcBef>
              <a:spcAft>
                <a:spcPts val="0"/>
              </a:spcAft>
              <a:buSzPts val="1400"/>
              <a:buNone/>
              <a:defRPr sz="1200" b="0" i="0" u="none" strike="noStrike" cap="none">
                <a:solidFill>
                  <a:schemeClr val="dk1"/>
                </a:solidFill>
                <a:latin typeface="Times New Roman"/>
                <a:ea typeface="Times New Roman"/>
                <a:cs typeface="Times New Roman"/>
                <a:sym typeface="Times New Roman"/>
              </a:defRPr>
            </a:lvl8pPr>
            <a:lvl9pPr marL="4114800" marR="0" lvl="8" indent="-228600" algn="l" rtl="0">
              <a:spcBef>
                <a:spcPts val="0"/>
              </a:spcBef>
              <a:spcAft>
                <a:spcPts val="0"/>
              </a:spcAft>
              <a:buSzPts val="1400"/>
              <a:buNone/>
              <a:defRPr sz="1200" b="0" i="0" u="none" strike="noStrike" cap="none">
                <a:solidFill>
                  <a:schemeClr val="dk1"/>
                </a:solidFill>
                <a:latin typeface="Times New Roman"/>
                <a:ea typeface="Times New Roman"/>
                <a:cs typeface="Times New Roman"/>
                <a:sym typeface="Times New Roman"/>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Times New Roman"/>
                <a:ea typeface="Times New Roman"/>
                <a:cs typeface="Times New Roman"/>
                <a:sym typeface="Times New Roman"/>
              </a:defRPr>
            </a:lvl1pPr>
            <a:lvl2pPr marR="0" lvl="1" algn="l" rtl="0">
              <a:spcBef>
                <a:spcPts val="0"/>
              </a:spcBef>
              <a:spcAft>
                <a:spcPts val="0"/>
              </a:spcAft>
              <a:buSzPts val="1400"/>
              <a:buNone/>
              <a:defRPr sz="1800" b="0" i="0" u="none" strike="noStrike" cap="none">
                <a:solidFill>
                  <a:schemeClr val="dk1"/>
                </a:solidFill>
                <a:latin typeface="Times New Roman"/>
                <a:ea typeface="Times New Roman"/>
                <a:cs typeface="Times New Roman"/>
                <a:sym typeface="Times New Roman"/>
              </a:defRPr>
            </a:lvl2pPr>
            <a:lvl3pPr marR="0" lvl="2" algn="l" rtl="0">
              <a:spcBef>
                <a:spcPts val="0"/>
              </a:spcBef>
              <a:spcAft>
                <a:spcPts val="0"/>
              </a:spcAft>
              <a:buSzPts val="1400"/>
              <a:buNone/>
              <a:defRPr sz="1800" b="0" i="0" u="none" strike="noStrike" cap="none">
                <a:solidFill>
                  <a:schemeClr val="dk1"/>
                </a:solidFill>
                <a:latin typeface="Times New Roman"/>
                <a:ea typeface="Times New Roman"/>
                <a:cs typeface="Times New Roman"/>
                <a:sym typeface="Times New Roman"/>
              </a:defRPr>
            </a:lvl3pPr>
            <a:lvl4pPr marR="0" lvl="3" algn="l" rtl="0">
              <a:spcBef>
                <a:spcPts val="0"/>
              </a:spcBef>
              <a:spcAft>
                <a:spcPts val="0"/>
              </a:spcAft>
              <a:buSzPts val="1400"/>
              <a:buNone/>
              <a:defRPr sz="1800" b="0" i="0" u="none" strike="noStrike" cap="none">
                <a:solidFill>
                  <a:schemeClr val="dk1"/>
                </a:solidFill>
                <a:latin typeface="Times New Roman"/>
                <a:ea typeface="Times New Roman"/>
                <a:cs typeface="Times New Roman"/>
                <a:sym typeface="Times New Roman"/>
              </a:defRPr>
            </a:lvl4pPr>
            <a:lvl5pPr marR="0" lvl="4" algn="l" rtl="0">
              <a:spcBef>
                <a:spcPts val="0"/>
              </a:spcBef>
              <a:spcAft>
                <a:spcPts val="0"/>
              </a:spcAft>
              <a:buSzPts val="1400"/>
              <a:buNone/>
              <a:defRPr sz="1800" b="0" i="0" u="none" strike="noStrike" cap="none">
                <a:solidFill>
                  <a:schemeClr val="dk1"/>
                </a:solidFill>
                <a:latin typeface="Times New Roman"/>
                <a:ea typeface="Times New Roman"/>
                <a:cs typeface="Times New Roman"/>
                <a:sym typeface="Times New Roman"/>
              </a:defRPr>
            </a:lvl5pPr>
            <a:lvl6pPr marR="0" lvl="5" algn="l" rtl="0">
              <a:spcBef>
                <a:spcPts val="0"/>
              </a:spcBef>
              <a:spcAft>
                <a:spcPts val="0"/>
              </a:spcAft>
              <a:buSzPts val="1400"/>
              <a:buNone/>
              <a:defRPr sz="1800" b="0" i="0" u="none" strike="noStrike" cap="none">
                <a:solidFill>
                  <a:schemeClr val="dk1"/>
                </a:solidFill>
                <a:latin typeface="Times New Roman"/>
                <a:ea typeface="Times New Roman"/>
                <a:cs typeface="Times New Roman"/>
                <a:sym typeface="Times New Roman"/>
              </a:defRPr>
            </a:lvl6pPr>
            <a:lvl7pPr marR="0" lvl="6" algn="l" rtl="0">
              <a:spcBef>
                <a:spcPts val="0"/>
              </a:spcBef>
              <a:spcAft>
                <a:spcPts val="0"/>
              </a:spcAft>
              <a:buSzPts val="1400"/>
              <a:buNone/>
              <a:defRPr sz="1800" b="0" i="0" u="none" strike="noStrike" cap="none">
                <a:solidFill>
                  <a:schemeClr val="dk1"/>
                </a:solidFill>
                <a:latin typeface="Times New Roman"/>
                <a:ea typeface="Times New Roman"/>
                <a:cs typeface="Times New Roman"/>
                <a:sym typeface="Times New Roman"/>
              </a:defRPr>
            </a:lvl7pPr>
            <a:lvl8pPr marR="0" lvl="7" algn="l" rtl="0">
              <a:spcBef>
                <a:spcPts val="0"/>
              </a:spcBef>
              <a:spcAft>
                <a:spcPts val="0"/>
              </a:spcAft>
              <a:buSzPts val="1400"/>
              <a:buNone/>
              <a:defRPr sz="1800" b="0" i="0" u="none" strike="noStrike" cap="none">
                <a:solidFill>
                  <a:schemeClr val="dk1"/>
                </a:solidFill>
                <a:latin typeface="Times New Roman"/>
                <a:ea typeface="Times New Roman"/>
                <a:cs typeface="Times New Roman"/>
                <a:sym typeface="Times New Roman"/>
              </a:defRPr>
            </a:lvl8pPr>
            <a:lvl9pPr marR="0" lvl="8" algn="l" rtl="0">
              <a:spcBef>
                <a:spcPts val="0"/>
              </a:spcBef>
              <a:spcAft>
                <a:spcPts val="0"/>
              </a:spcAft>
              <a:buSzPts val="1400"/>
              <a:buNone/>
              <a:defRPr sz="1800" b="0" i="0" u="none" strike="noStrike" cap="none">
                <a:solidFill>
                  <a:schemeClr val="dk1"/>
                </a:solidFill>
                <a:latin typeface="Times New Roman"/>
                <a:ea typeface="Times New Roman"/>
                <a:cs typeface="Times New Roman"/>
                <a:sym typeface="Times New Roman"/>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US" sz="1200" b="0" i="0" u="none" strike="noStrike" cap="none">
                <a:solidFill>
                  <a:schemeClr val="dk1"/>
                </a:solidFill>
                <a:latin typeface="Times New Roman"/>
                <a:ea typeface="Times New Roman"/>
                <a:cs typeface="Times New Roman"/>
                <a:sym typeface="Times New Roman"/>
              </a:rPr>
              <a:t>‹#›</a:t>
            </a:fld>
            <a:endParaRPr sz="1200" b="0" i="0" u="none" strike="noStrike" cap="none">
              <a:solidFill>
                <a:schemeClr val="dk1"/>
              </a:solidFill>
              <a:latin typeface="Times New Roman"/>
              <a:ea typeface="Times New Roman"/>
              <a:cs typeface="Times New Roman"/>
              <a:sym typeface="Times New Roman"/>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
        <p:cNvGrpSpPr/>
        <p:nvPr/>
      </p:nvGrpSpPr>
      <p:grpSpPr>
        <a:xfrm>
          <a:off x="0" y="0"/>
          <a:ext cx="0" cy="0"/>
          <a:chOff x="0" y="0"/>
          <a:chExt cx="0" cy="0"/>
        </a:xfrm>
      </p:grpSpPr>
      <p:sp>
        <p:nvSpPr>
          <p:cNvPr id="85" name="Google Shape;85;p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86" name="Google Shape;86;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1"/>
        <p:cNvGrpSpPr/>
        <p:nvPr/>
      </p:nvGrpSpPr>
      <p:grpSpPr>
        <a:xfrm>
          <a:off x="0" y="0"/>
          <a:ext cx="0" cy="0"/>
          <a:chOff x="0" y="0"/>
          <a:chExt cx="0" cy="0"/>
        </a:xfrm>
      </p:grpSpPr>
      <p:sp>
        <p:nvSpPr>
          <p:cNvPr id="92" name="Google Shape;92;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93" name="Google Shape;93;p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a:t>A major public health disaster also occurred in November 2014 in Bilaspur district, Chhattisgarh, India, as 15 women died and over 90 were hospitalised after undergoing mass sterilisation surgeries at state-run camps. The activities were included in the family planning programme initiated long ago in India, which encourages sterilisation of women as an irreversible birth control measure, especially to low-income and rural women. Dr. R.K. Gupta, a surgeon operating in the state with the record of performing the most procedures, operated approximately 83 tubectomies in a couple of hours, which is significantly higher than the national standards of safety, which mandate one surgeon to perform between 30 and 35 operations a day. The operations were conducted under poor sanitary conditions in a closed hospital facility with inadequate equipment and ineffective infection control measures. It was later reported that the medicine and surgical negligence may have also contributed to the deaths by being contaminated. The incident highlighted structural problems that were long-standing, such as inadequate medical procedures, sterilisation target goals, and poor quality assurance systems in the Indian public health system. It brought to light the way in which institutional interests and policy-based goals may undermine patient safety and ethical practices of healthcare delivery, reflecting the subsequent outcry of indignation among the nation, criminal accusations, and demands to change the reproductive health care services.</a:t>
            </a:r>
            <a:endParaRPr/>
          </a:p>
        </p:txBody>
      </p:sp>
      <p:sp>
        <p:nvSpPr>
          <p:cNvPr id="94" name="Google Shape;94;p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sz="1200"/>
              <a:t>2</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2"/>
        <p:cNvGrpSpPr/>
        <p:nvPr/>
      </p:nvGrpSpPr>
      <p:grpSpPr>
        <a:xfrm>
          <a:off x="0" y="0"/>
          <a:ext cx="0" cy="0"/>
          <a:chOff x="0" y="0"/>
          <a:chExt cx="0" cy="0"/>
        </a:xfrm>
      </p:grpSpPr>
      <p:sp>
        <p:nvSpPr>
          <p:cNvPr id="103" name="Google Shape;103;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04" name="Google Shape;104;p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a:t>In 2014, the focus of the country was on a government sterilisation camp in Bilaspur, Chhattisgarh, after 15 women died, and many others became very ill after undergoing tubectomy operations. Poor hygiene, use of the same instruments and potential contamination of postoperative medication were found during investigations. The surgeon had over 80 cases in one session- far above the recommended safety limit- indicating the systemic pressure to achieve population control goals. Long-term flaws in the reproductive health programmes in India, such as inadequate supervision, absence of informed consent and quality assurance, were revealed through this tragedy. In addition to the short-term medical failures, the case also created important ethical and governance issues relating to the focus on numeric targets at the expense of patient well-being. </a:t>
            </a:r>
            <a:endParaRPr/>
          </a:p>
        </p:txBody>
      </p:sp>
      <p:sp>
        <p:nvSpPr>
          <p:cNvPr id="105" name="Google Shape;105;p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sz="1200"/>
              <a:t>3</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7"/>
        <p:cNvGrpSpPr/>
        <p:nvPr/>
      </p:nvGrpSpPr>
      <p:grpSpPr>
        <a:xfrm>
          <a:off x="0" y="0"/>
          <a:ext cx="0" cy="0"/>
          <a:chOff x="0" y="0"/>
          <a:chExt cx="0" cy="0"/>
        </a:xfrm>
      </p:grpSpPr>
      <p:sp>
        <p:nvSpPr>
          <p:cNvPr id="138" name="Google Shape;138;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39" name="Google Shape;139;p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a:t>The Swiss Cheese Model is utilised in order to explain how various failures in systems came together to bring about the Bilaspur sterilisation tragedy. All the defence levels (surgical guidelines, facility standards, drug safety, staffing, supervision and informed consent) were aimed at avoiding harm. The vulnerabilities in each of these layers, however, formed openings that were in alignment. The surgeon was working beyond the recommended safe scope of the procedure by performing 83 operations on one day because of the severe pressure to achieve the sterilisation targets. The surgeries were performed in a dirty and poorly equipped hospital and they are said to have used contaminated drugs because of poor quality checks. Senior supervision was also minimized by staffing shortages and a lack of senior supervision. There was also a poorly informed consent in which women were reported not to be aware of the risks involved fully. Collectively, both these failures demonstrate that the tragedy was caused by systemic problems, as opposed to one personal mistake, and that good governance and quality assurance are crucial in healthcare.</a:t>
            </a:r>
            <a:endParaRPr/>
          </a:p>
        </p:txBody>
      </p:sp>
      <p:sp>
        <p:nvSpPr>
          <p:cNvPr id="140" name="Google Shape;140;p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sz="1200"/>
              <a:t>4</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8"/>
        <p:cNvGrpSpPr/>
        <p:nvPr/>
      </p:nvGrpSpPr>
      <p:grpSpPr>
        <a:xfrm>
          <a:off x="0" y="0"/>
          <a:ext cx="0" cy="0"/>
          <a:chOff x="0" y="0"/>
          <a:chExt cx="0" cy="0"/>
        </a:xfrm>
      </p:grpSpPr>
      <p:sp>
        <p:nvSpPr>
          <p:cNvPr id="149" name="Google Shape;149;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50" name="Google Shape;150;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a:t>A comparison of the Bilaspur sterilisation tragedy with the international and national standards of healthcare facilities reveals some of the biggest failures in patient safety, ethical practice, and governance. The highest number of sterilisation surgeries that are safe per surgeon per day, as recommended by the World Health Organization (WHO), and the Ministry of Health and Family Welfare of India, is 30 or 35, which allows the surgeon to have sufficient time to carry out infection control and after surgery care. The processes are expected to be executed in well maintained sterile facilities which are well ventilated, lit and even sterilised instruments used in surgery. Others such as moral issues such as the informed consent of patients who have not been pressured or bribed, are also important. The other benchmark standards are: pre-operative screening, post-operative monitoring and observance of qualified medical officers to detect complications early enough. Regular audits also improve safety systems as well as the staff and continuous monitoring of the supply chain. The case of Bilaspur did not address almost all these requirements, demonstrating the acute loopholes between the policy expectations and the practice on the ground in the Indian public health system.</a:t>
            </a:r>
            <a:endParaRPr/>
          </a:p>
        </p:txBody>
      </p:sp>
      <p:sp>
        <p:nvSpPr>
          <p:cNvPr id="151" name="Google Shape;151;p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sz="1200"/>
              <a:t>5</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9"/>
        <p:cNvGrpSpPr/>
        <p:nvPr/>
      </p:nvGrpSpPr>
      <p:grpSpPr>
        <a:xfrm>
          <a:off x="0" y="0"/>
          <a:ext cx="0" cy="0"/>
          <a:chOff x="0" y="0"/>
          <a:chExt cx="0" cy="0"/>
        </a:xfrm>
      </p:grpSpPr>
      <p:sp>
        <p:nvSpPr>
          <p:cNvPr id="160" name="Google Shape;160;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61" name="Google Shape;161;p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a:t>Component 2 would involve a change of emphasis, where instead of a description of the Bilaspur case, a multipurpose report on service improvement would be written. This report will start with the identification of the main quality issue, which will be the unsafe sterilisation practices and system-level governance failures. The analysis of root causes will be performed through the current models, including the Fishbone Diagram, the 5 Whys, and the Donabedian Model, to examine the organisational, procedural, and ethical gaps. Such strategic instruments as SWOT or Fishbone Diagram will assist in evaluating internal and external factors affecting service delivery. On the basis of this analysis, it will also be recommended on the basis of the evidence that may be suggested to improve sustainable improvement based on the recognised quality improvement approaches, including PDSA, PDCA, Lean, or Six Sigma. Lastly, the report will conclude by making essential findings, with policy, ethics and practice lessons to improve on safety, accountability, and quality in healthcare systems.</a:t>
            </a:r>
            <a:endParaRPr/>
          </a:p>
        </p:txBody>
      </p:sp>
      <p:sp>
        <p:nvSpPr>
          <p:cNvPr id="162" name="Google Shape;162;p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sz="1200"/>
              <a:t>6</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8"/>
        <p:cNvGrpSpPr/>
        <p:nvPr/>
      </p:nvGrpSpPr>
      <p:grpSpPr>
        <a:xfrm>
          <a:off x="0" y="0"/>
          <a:ext cx="0" cy="0"/>
          <a:chOff x="0" y="0"/>
          <a:chExt cx="0" cy="0"/>
        </a:xfrm>
      </p:grpSpPr>
      <p:sp>
        <p:nvSpPr>
          <p:cNvPr id="169" name="Google Shape;169;p7: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70" name="Google Shape;170;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7"/>
        <p:cNvGrpSpPr/>
        <p:nvPr/>
      </p:nvGrpSpPr>
      <p:grpSpPr>
        <a:xfrm>
          <a:off x="0" y="0"/>
          <a:ext cx="0" cy="0"/>
          <a:chOff x="0" y="0"/>
          <a:chExt cx="0" cy="0"/>
        </a:xfrm>
      </p:grpSpPr>
      <p:sp>
        <p:nvSpPr>
          <p:cNvPr id="188" name="Google Shape;188;p8: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89" name="Google Shape;189;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5"/>
        <p:cNvGrpSpPr/>
        <p:nvPr/>
      </p:nvGrpSpPr>
      <p:grpSpPr>
        <a:xfrm>
          <a:off x="0" y="0"/>
          <a:ext cx="0" cy="0"/>
          <a:chOff x="0" y="0"/>
          <a:chExt cx="0" cy="0"/>
        </a:xfrm>
      </p:grpSpPr>
      <p:sp>
        <p:nvSpPr>
          <p:cNvPr id="16" name="Google Shape;16;p10"/>
          <p:cNvSpPr txBox="1">
            <a:spLocks noGrp="1"/>
          </p:cNvSpPr>
          <p:nvPr>
            <p:ph type="ctrTitle"/>
          </p:nvPr>
        </p:nvSpPr>
        <p:spPr>
          <a:xfrm>
            <a:off x="1524000" y="1122363"/>
            <a:ext cx="9144000" cy="2387600"/>
          </a:xfrm>
          <a:prstGeom prst="rect">
            <a:avLst/>
          </a:prstGeom>
          <a:noFill/>
          <a:ln>
            <a:noFill/>
          </a:ln>
        </p:spPr>
        <p:txBody>
          <a:bodyPr spcFirstLastPara="1" wrap="square" lIns="91425" tIns="45700" rIns="91425" bIns="45700" anchor="b" anchorCtr="0">
            <a:normAutofit/>
          </a:bodyPr>
          <a:lstStyle>
            <a:lvl1pPr lvl="0" algn="ctr">
              <a:lnSpc>
                <a:spcPct val="90000"/>
              </a:lnSpc>
              <a:spcBef>
                <a:spcPts val="0"/>
              </a:spcBef>
              <a:spcAft>
                <a:spcPts val="0"/>
              </a:spcAft>
              <a:buClr>
                <a:schemeClr val="dk1"/>
              </a:buClr>
              <a:buSzPts val="6000"/>
              <a:buFont typeface="Play"/>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 name="Google Shape;17;p10"/>
          <p:cNvSpPr txBox="1">
            <a:spLocks noGrp="1"/>
          </p:cNvSpPr>
          <p:nvPr>
            <p:ph type="subTitle" idx="1"/>
          </p:nvPr>
        </p:nvSpPr>
        <p:spPr>
          <a:xfrm>
            <a:off x="1524000" y="3602038"/>
            <a:ext cx="9144000" cy="1655762"/>
          </a:xfrm>
          <a:prstGeom prst="rect">
            <a:avLst/>
          </a:prstGeom>
          <a:noFill/>
          <a:ln>
            <a:noFill/>
          </a:ln>
        </p:spPr>
        <p:txBody>
          <a:bodyPr spcFirstLastPara="1" wrap="square" lIns="91425" tIns="45700" rIns="91425" bIns="45700" anchor="t" anchorCtr="0">
            <a:normAutofit/>
          </a:bodyPr>
          <a:lstStyle>
            <a:lvl1pPr lvl="0" algn="ctr">
              <a:lnSpc>
                <a:spcPct val="90000"/>
              </a:lnSpc>
              <a:spcBef>
                <a:spcPts val="1000"/>
              </a:spcBef>
              <a:spcAft>
                <a:spcPts val="0"/>
              </a:spcAft>
              <a:buClr>
                <a:schemeClr val="dk1"/>
              </a:buClr>
              <a:buSzPts val="2400"/>
              <a:buNone/>
              <a:defRPr sz="24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18" name="Google Shape;18;p10"/>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9" name="Google Shape;19;p10"/>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0" name="Google Shape;20;p10"/>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1"/>
        <p:cNvGrpSpPr/>
        <p:nvPr/>
      </p:nvGrpSpPr>
      <p:grpSpPr>
        <a:xfrm>
          <a:off x="0" y="0"/>
          <a:ext cx="0" cy="0"/>
          <a:chOff x="0" y="0"/>
          <a:chExt cx="0" cy="0"/>
        </a:xfrm>
      </p:grpSpPr>
      <p:sp>
        <p:nvSpPr>
          <p:cNvPr id="22" name="Google Shape;22;p11"/>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3" name="Google Shape;23;p11"/>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24" name="Google Shape;24;p11"/>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5" name="Google Shape;25;p11"/>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6" name="Google Shape;26;p11"/>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7"/>
        <p:cNvGrpSpPr/>
        <p:nvPr/>
      </p:nvGrpSpPr>
      <p:grpSpPr>
        <a:xfrm>
          <a:off x="0" y="0"/>
          <a:ext cx="0" cy="0"/>
          <a:chOff x="0" y="0"/>
          <a:chExt cx="0" cy="0"/>
        </a:xfrm>
      </p:grpSpPr>
      <p:sp>
        <p:nvSpPr>
          <p:cNvPr id="28" name="Google Shape;28;p12"/>
          <p:cNvSpPr txBox="1">
            <a:spLocks noGrp="1"/>
          </p:cNvSpPr>
          <p:nvPr>
            <p:ph type="title"/>
          </p:nvPr>
        </p:nvSpPr>
        <p:spPr>
          <a:xfrm>
            <a:off x="831850" y="1709738"/>
            <a:ext cx="10515600" cy="2852737"/>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6000"/>
              <a:buFont typeface="Play"/>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9" name="Google Shape;29;p12"/>
          <p:cNvSpPr txBox="1">
            <a:spLocks noGrp="1"/>
          </p:cNvSpPr>
          <p:nvPr>
            <p:ph type="body" idx="1"/>
          </p:nvPr>
        </p:nvSpPr>
        <p:spPr>
          <a:xfrm>
            <a:off x="831850" y="4589463"/>
            <a:ext cx="10515600" cy="1500187"/>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rgbClr val="757575"/>
              </a:buClr>
              <a:buSzPts val="2400"/>
              <a:buNone/>
              <a:defRPr sz="2400">
                <a:solidFill>
                  <a:srgbClr val="757575"/>
                </a:solidFill>
              </a:defRPr>
            </a:lvl1pPr>
            <a:lvl2pPr marL="914400" lvl="1" indent="-228600" algn="l">
              <a:lnSpc>
                <a:spcPct val="90000"/>
              </a:lnSpc>
              <a:spcBef>
                <a:spcPts val="500"/>
              </a:spcBef>
              <a:spcAft>
                <a:spcPts val="0"/>
              </a:spcAft>
              <a:buClr>
                <a:srgbClr val="757575"/>
              </a:buClr>
              <a:buSzPts val="2000"/>
              <a:buNone/>
              <a:defRPr sz="2000">
                <a:solidFill>
                  <a:srgbClr val="757575"/>
                </a:solidFill>
              </a:defRPr>
            </a:lvl2pPr>
            <a:lvl3pPr marL="1371600" lvl="2" indent="-228600" algn="l">
              <a:lnSpc>
                <a:spcPct val="90000"/>
              </a:lnSpc>
              <a:spcBef>
                <a:spcPts val="500"/>
              </a:spcBef>
              <a:spcAft>
                <a:spcPts val="0"/>
              </a:spcAft>
              <a:buClr>
                <a:srgbClr val="757575"/>
              </a:buClr>
              <a:buSzPts val="1800"/>
              <a:buNone/>
              <a:defRPr sz="1800">
                <a:solidFill>
                  <a:srgbClr val="757575"/>
                </a:solidFill>
              </a:defRPr>
            </a:lvl3pPr>
            <a:lvl4pPr marL="1828800" lvl="3" indent="-228600" algn="l">
              <a:lnSpc>
                <a:spcPct val="90000"/>
              </a:lnSpc>
              <a:spcBef>
                <a:spcPts val="500"/>
              </a:spcBef>
              <a:spcAft>
                <a:spcPts val="0"/>
              </a:spcAft>
              <a:buClr>
                <a:srgbClr val="757575"/>
              </a:buClr>
              <a:buSzPts val="1600"/>
              <a:buNone/>
              <a:defRPr sz="1600">
                <a:solidFill>
                  <a:srgbClr val="757575"/>
                </a:solidFill>
              </a:defRPr>
            </a:lvl4pPr>
            <a:lvl5pPr marL="2286000" lvl="4" indent="-228600" algn="l">
              <a:lnSpc>
                <a:spcPct val="90000"/>
              </a:lnSpc>
              <a:spcBef>
                <a:spcPts val="500"/>
              </a:spcBef>
              <a:spcAft>
                <a:spcPts val="0"/>
              </a:spcAft>
              <a:buClr>
                <a:srgbClr val="757575"/>
              </a:buClr>
              <a:buSzPts val="1600"/>
              <a:buNone/>
              <a:defRPr sz="1600">
                <a:solidFill>
                  <a:srgbClr val="757575"/>
                </a:solidFill>
              </a:defRPr>
            </a:lvl5pPr>
            <a:lvl6pPr marL="2743200" lvl="5" indent="-228600" algn="l">
              <a:lnSpc>
                <a:spcPct val="90000"/>
              </a:lnSpc>
              <a:spcBef>
                <a:spcPts val="500"/>
              </a:spcBef>
              <a:spcAft>
                <a:spcPts val="0"/>
              </a:spcAft>
              <a:buClr>
                <a:srgbClr val="757575"/>
              </a:buClr>
              <a:buSzPts val="1600"/>
              <a:buNone/>
              <a:defRPr sz="1600">
                <a:solidFill>
                  <a:srgbClr val="757575"/>
                </a:solidFill>
              </a:defRPr>
            </a:lvl6pPr>
            <a:lvl7pPr marL="3200400" lvl="6" indent="-228600" algn="l">
              <a:lnSpc>
                <a:spcPct val="90000"/>
              </a:lnSpc>
              <a:spcBef>
                <a:spcPts val="500"/>
              </a:spcBef>
              <a:spcAft>
                <a:spcPts val="0"/>
              </a:spcAft>
              <a:buClr>
                <a:srgbClr val="757575"/>
              </a:buClr>
              <a:buSzPts val="1600"/>
              <a:buNone/>
              <a:defRPr sz="1600">
                <a:solidFill>
                  <a:srgbClr val="757575"/>
                </a:solidFill>
              </a:defRPr>
            </a:lvl7pPr>
            <a:lvl8pPr marL="3657600" lvl="7" indent="-228600" algn="l">
              <a:lnSpc>
                <a:spcPct val="90000"/>
              </a:lnSpc>
              <a:spcBef>
                <a:spcPts val="500"/>
              </a:spcBef>
              <a:spcAft>
                <a:spcPts val="0"/>
              </a:spcAft>
              <a:buClr>
                <a:srgbClr val="757575"/>
              </a:buClr>
              <a:buSzPts val="1600"/>
              <a:buNone/>
              <a:defRPr sz="1600">
                <a:solidFill>
                  <a:srgbClr val="757575"/>
                </a:solidFill>
              </a:defRPr>
            </a:lvl8pPr>
            <a:lvl9pPr marL="4114800" lvl="8" indent="-228600" algn="l">
              <a:lnSpc>
                <a:spcPct val="90000"/>
              </a:lnSpc>
              <a:spcBef>
                <a:spcPts val="500"/>
              </a:spcBef>
              <a:spcAft>
                <a:spcPts val="0"/>
              </a:spcAft>
              <a:buClr>
                <a:srgbClr val="757575"/>
              </a:buClr>
              <a:buSzPts val="1600"/>
              <a:buNone/>
              <a:defRPr sz="1600">
                <a:solidFill>
                  <a:srgbClr val="757575"/>
                </a:solidFill>
              </a:defRPr>
            </a:lvl9pPr>
          </a:lstStyle>
          <a:p>
            <a:endParaRPr/>
          </a:p>
        </p:txBody>
      </p:sp>
      <p:sp>
        <p:nvSpPr>
          <p:cNvPr id="30" name="Google Shape;30;p1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1" name="Google Shape;31;p12"/>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2" name="Google Shape;32;p1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33"/>
        <p:cNvGrpSpPr/>
        <p:nvPr/>
      </p:nvGrpSpPr>
      <p:grpSpPr>
        <a:xfrm>
          <a:off x="0" y="0"/>
          <a:ext cx="0" cy="0"/>
          <a:chOff x="0" y="0"/>
          <a:chExt cx="0" cy="0"/>
        </a:xfrm>
      </p:grpSpPr>
      <p:sp>
        <p:nvSpPr>
          <p:cNvPr id="34" name="Google Shape;34;p13"/>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5" name="Google Shape;35;p13"/>
          <p:cNvSpPr txBox="1">
            <a:spLocks noGrp="1"/>
          </p:cNvSpPr>
          <p:nvPr>
            <p:ph type="body" idx="1"/>
          </p:nvPr>
        </p:nvSpPr>
        <p:spPr>
          <a:xfrm>
            <a:off x="838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6" name="Google Shape;36;p13"/>
          <p:cNvSpPr txBox="1">
            <a:spLocks noGrp="1"/>
          </p:cNvSpPr>
          <p:nvPr>
            <p:ph type="body" idx="2"/>
          </p:nvPr>
        </p:nvSpPr>
        <p:spPr>
          <a:xfrm>
            <a:off x="6172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7" name="Google Shape;37;p13"/>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8" name="Google Shape;38;p13"/>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9" name="Google Shape;39;p13"/>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40"/>
        <p:cNvGrpSpPr/>
        <p:nvPr/>
      </p:nvGrpSpPr>
      <p:grpSpPr>
        <a:xfrm>
          <a:off x="0" y="0"/>
          <a:ext cx="0" cy="0"/>
          <a:chOff x="0" y="0"/>
          <a:chExt cx="0" cy="0"/>
        </a:xfrm>
      </p:grpSpPr>
      <p:sp>
        <p:nvSpPr>
          <p:cNvPr id="41" name="Google Shape;41;p14"/>
          <p:cNvSpPr txBox="1">
            <a:spLocks noGrp="1"/>
          </p:cNvSpPr>
          <p:nvPr>
            <p:ph type="title"/>
          </p:nvPr>
        </p:nvSpPr>
        <p:spPr>
          <a:xfrm>
            <a:off x="839788"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2" name="Google Shape;42;p14"/>
          <p:cNvSpPr txBox="1">
            <a:spLocks noGrp="1"/>
          </p:cNvSpPr>
          <p:nvPr>
            <p:ph type="body" idx="1"/>
          </p:nvPr>
        </p:nvSpPr>
        <p:spPr>
          <a:xfrm>
            <a:off x="839788" y="1681163"/>
            <a:ext cx="5157787"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43" name="Google Shape;43;p14"/>
          <p:cNvSpPr txBox="1">
            <a:spLocks noGrp="1"/>
          </p:cNvSpPr>
          <p:nvPr>
            <p:ph type="body" idx="2"/>
          </p:nvPr>
        </p:nvSpPr>
        <p:spPr>
          <a:xfrm>
            <a:off x="839788" y="2505075"/>
            <a:ext cx="5157787"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4" name="Google Shape;44;p14"/>
          <p:cNvSpPr txBox="1">
            <a:spLocks noGrp="1"/>
          </p:cNvSpPr>
          <p:nvPr>
            <p:ph type="body" idx="3"/>
          </p:nvPr>
        </p:nvSpPr>
        <p:spPr>
          <a:xfrm>
            <a:off x="6172200" y="1681163"/>
            <a:ext cx="5183188"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45" name="Google Shape;45;p14"/>
          <p:cNvSpPr txBox="1">
            <a:spLocks noGrp="1"/>
          </p:cNvSpPr>
          <p:nvPr>
            <p:ph type="body" idx="4"/>
          </p:nvPr>
        </p:nvSpPr>
        <p:spPr>
          <a:xfrm>
            <a:off x="6172200" y="2505075"/>
            <a:ext cx="5183188"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6" name="Google Shape;46;p14"/>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7" name="Google Shape;47;p14"/>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8" name="Google Shape;48;p14"/>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9"/>
        <p:cNvGrpSpPr/>
        <p:nvPr/>
      </p:nvGrpSpPr>
      <p:grpSpPr>
        <a:xfrm>
          <a:off x="0" y="0"/>
          <a:ext cx="0" cy="0"/>
          <a:chOff x="0" y="0"/>
          <a:chExt cx="0" cy="0"/>
        </a:xfrm>
      </p:grpSpPr>
      <p:sp>
        <p:nvSpPr>
          <p:cNvPr id="50" name="Google Shape;50;p15"/>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1" name="Google Shape;51;p15"/>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2" name="Google Shape;52;p15"/>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3" name="Google Shape;53;p15"/>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4"/>
        <p:cNvGrpSpPr/>
        <p:nvPr/>
      </p:nvGrpSpPr>
      <p:grpSpPr>
        <a:xfrm>
          <a:off x="0" y="0"/>
          <a:ext cx="0" cy="0"/>
          <a:chOff x="0" y="0"/>
          <a:chExt cx="0" cy="0"/>
        </a:xfrm>
      </p:grpSpPr>
      <p:sp>
        <p:nvSpPr>
          <p:cNvPr id="55" name="Google Shape;55;p16"/>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6" name="Google Shape;56;p16"/>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7" name="Google Shape;57;p16"/>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58"/>
        <p:cNvGrpSpPr/>
        <p:nvPr/>
      </p:nvGrpSpPr>
      <p:grpSpPr>
        <a:xfrm>
          <a:off x="0" y="0"/>
          <a:ext cx="0" cy="0"/>
          <a:chOff x="0" y="0"/>
          <a:chExt cx="0" cy="0"/>
        </a:xfrm>
      </p:grpSpPr>
      <p:sp>
        <p:nvSpPr>
          <p:cNvPr id="59" name="Google Shape;59;p17"/>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Play"/>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0" name="Google Shape;60;p17"/>
          <p:cNvSpPr txBox="1">
            <a:spLocks noGrp="1"/>
          </p:cNvSpPr>
          <p:nvPr>
            <p:ph type="body" idx="1"/>
          </p:nvPr>
        </p:nvSpPr>
        <p:spPr>
          <a:xfrm>
            <a:off x="5183188" y="987425"/>
            <a:ext cx="6172200" cy="4873625"/>
          </a:xfrm>
          <a:prstGeom prst="rect">
            <a:avLst/>
          </a:prstGeom>
          <a:noFill/>
          <a:ln>
            <a:noFill/>
          </a:ln>
        </p:spPr>
        <p:txBody>
          <a:bodyPr spcFirstLastPara="1" wrap="square" lIns="91425" tIns="45700" rIns="91425" bIns="45700" anchor="t" anchorCtr="0">
            <a:normAutofit/>
          </a:bodyPr>
          <a:lstStyle>
            <a:lvl1pPr marL="457200" lvl="0" indent="-431800" algn="l">
              <a:lnSpc>
                <a:spcPct val="90000"/>
              </a:lnSpc>
              <a:spcBef>
                <a:spcPts val="1000"/>
              </a:spcBef>
              <a:spcAft>
                <a:spcPts val="0"/>
              </a:spcAft>
              <a:buClr>
                <a:schemeClr val="dk1"/>
              </a:buClr>
              <a:buSzPts val="3200"/>
              <a:buChar char="•"/>
              <a:defRPr sz="3200"/>
            </a:lvl1pPr>
            <a:lvl2pPr marL="914400" lvl="1" indent="-406400" algn="l">
              <a:lnSpc>
                <a:spcPct val="90000"/>
              </a:lnSpc>
              <a:spcBef>
                <a:spcPts val="500"/>
              </a:spcBef>
              <a:spcAft>
                <a:spcPts val="0"/>
              </a:spcAft>
              <a:buClr>
                <a:schemeClr val="dk1"/>
              </a:buClr>
              <a:buSzPts val="2800"/>
              <a:buChar char="•"/>
              <a:defRPr sz="2800"/>
            </a:lvl2pPr>
            <a:lvl3pPr marL="1371600" lvl="2" indent="-381000" algn="l">
              <a:lnSpc>
                <a:spcPct val="90000"/>
              </a:lnSpc>
              <a:spcBef>
                <a:spcPts val="500"/>
              </a:spcBef>
              <a:spcAft>
                <a:spcPts val="0"/>
              </a:spcAft>
              <a:buClr>
                <a:schemeClr val="dk1"/>
              </a:buClr>
              <a:buSzPts val="2400"/>
              <a:buChar char="•"/>
              <a:defRPr sz="2400"/>
            </a:lvl3pPr>
            <a:lvl4pPr marL="1828800" lvl="3" indent="-355600" algn="l">
              <a:lnSpc>
                <a:spcPct val="90000"/>
              </a:lnSpc>
              <a:spcBef>
                <a:spcPts val="500"/>
              </a:spcBef>
              <a:spcAft>
                <a:spcPts val="0"/>
              </a:spcAft>
              <a:buClr>
                <a:schemeClr val="dk1"/>
              </a:buClr>
              <a:buSzPts val="2000"/>
              <a:buChar char="•"/>
              <a:defRPr sz="2000"/>
            </a:lvl4pPr>
            <a:lvl5pPr marL="2286000" lvl="4" indent="-355600" algn="l">
              <a:lnSpc>
                <a:spcPct val="90000"/>
              </a:lnSpc>
              <a:spcBef>
                <a:spcPts val="500"/>
              </a:spcBef>
              <a:spcAft>
                <a:spcPts val="0"/>
              </a:spcAft>
              <a:buClr>
                <a:schemeClr val="dk1"/>
              </a:buClr>
              <a:buSzPts val="2000"/>
              <a:buChar char="•"/>
              <a:defRPr sz="2000"/>
            </a:lvl5pPr>
            <a:lvl6pPr marL="2743200" lvl="5" indent="-355600" algn="l">
              <a:lnSpc>
                <a:spcPct val="90000"/>
              </a:lnSpc>
              <a:spcBef>
                <a:spcPts val="500"/>
              </a:spcBef>
              <a:spcAft>
                <a:spcPts val="0"/>
              </a:spcAft>
              <a:buClr>
                <a:schemeClr val="dk1"/>
              </a:buClr>
              <a:buSzPts val="2000"/>
              <a:buChar char="•"/>
              <a:defRPr sz="2000"/>
            </a:lvl6pPr>
            <a:lvl7pPr marL="3200400" lvl="6" indent="-355600" algn="l">
              <a:lnSpc>
                <a:spcPct val="90000"/>
              </a:lnSpc>
              <a:spcBef>
                <a:spcPts val="500"/>
              </a:spcBef>
              <a:spcAft>
                <a:spcPts val="0"/>
              </a:spcAft>
              <a:buClr>
                <a:schemeClr val="dk1"/>
              </a:buClr>
              <a:buSzPts val="2000"/>
              <a:buChar char="•"/>
              <a:defRPr sz="2000"/>
            </a:lvl7pPr>
            <a:lvl8pPr marL="3657600" lvl="7" indent="-355600" algn="l">
              <a:lnSpc>
                <a:spcPct val="90000"/>
              </a:lnSpc>
              <a:spcBef>
                <a:spcPts val="500"/>
              </a:spcBef>
              <a:spcAft>
                <a:spcPts val="0"/>
              </a:spcAft>
              <a:buClr>
                <a:schemeClr val="dk1"/>
              </a:buClr>
              <a:buSzPts val="2000"/>
              <a:buChar char="•"/>
              <a:defRPr sz="2000"/>
            </a:lvl8pPr>
            <a:lvl9pPr marL="4114800" lvl="8" indent="-355600" algn="l">
              <a:lnSpc>
                <a:spcPct val="90000"/>
              </a:lnSpc>
              <a:spcBef>
                <a:spcPts val="500"/>
              </a:spcBef>
              <a:spcAft>
                <a:spcPts val="0"/>
              </a:spcAft>
              <a:buClr>
                <a:schemeClr val="dk1"/>
              </a:buClr>
              <a:buSzPts val="2000"/>
              <a:buChar char="•"/>
              <a:defRPr sz="2000"/>
            </a:lvl9pPr>
          </a:lstStyle>
          <a:p>
            <a:endParaRPr/>
          </a:p>
        </p:txBody>
      </p:sp>
      <p:sp>
        <p:nvSpPr>
          <p:cNvPr id="61" name="Google Shape;61;p17"/>
          <p:cNvSpPr txBox="1">
            <a:spLocks noGrp="1"/>
          </p:cNvSpPr>
          <p:nvPr>
            <p:ph type="body" idx="2"/>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62" name="Google Shape;62;p17"/>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3" name="Google Shape;63;p17"/>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4" name="Google Shape;64;p17"/>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65"/>
        <p:cNvGrpSpPr/>
        <p:nvPr/>
      </p:nvGrpSpPr>
      <p:grpSpPr>
        <a:xfrm>
          <a:off x="0" y="0"/>
          <a:ext cx="0" cy="0"/>
          <a:chOff x="0" y="0"/>
          <a:chExt cx="0" cy="0"/>
        </a:xfrm>
      </p:grpSpPr>
      <p:sp>
        <p:nvSpPr>
          <p:cNvPr id="66" name="Google Shape;66;p18"/>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Play"/>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7" name="Google Shape;67;p18"/>
          <p:cNvSpPr>
            <a:spLocks noGrp="1"/>
          </p:cNvSpPr>
          <p:nvPr>
            <p:ph type="pic" idx="2"/>
          </p:nvPr>
        </p:nvSpPr>
        <p:spPr>
          <a:xfrm>
            <a:off x="5183188" y="987425"/>
            <a:ext cx="6172200" cy="4873625"/>
          </a:xfrm>
          <a:prstGeom prst="rect">
            <a:avLst/>
          </a:prstGeom>
          <a:noFill/>
          <a:ln>
            <a:noFill/>
          </a:ln>
        </p:spPr>
      </p:sp>
      <p:sp>
        <p:nvSpPr>
          <p:cNvPr id="68" name="Google Shape;68;p18"/>
          <p:cNvSpPr txBox="1">
            <a:spLocks noGrp="1"/>
          </p:cNvSpPr>
          <p:nvPr>
            <p:ph type="body" idx="1"/>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69" name="Google Shape;69;p18"/>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0" name="Google Shape;70;p18"/>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1" name="Google Shape;71;p18"/>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72"/>
        <p:cNvGrpSpPr/>
        <p:nvPr/>
      </p:nvGrpSpPr>
      <p:grpSpPr>
        <a:xfrm>
          <a:off x="0" y="0"/>
          <a:ext cx="0" cy="0"/>
          <a:chOff x="0" y="0"/>
          <a:chExt cx="0" cy="0"/>
        </a:xfrm>
      </p:grpSpPr>
      <p:sp>
        <p:nvSpPr>
          <p:cNvPr id="73" name="Google Shape;73;p19"/>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4" name="Google Shape;74;p19"/>
          <p:cNvSpPr txBox="1">
            <a:spLocks noGrp="1"/>
          </p:cNvSpPr>
          <p:nvPr>
            <p:ph type="body" idx="1"/>
          </p:nvPr>
        </p:nvSpPr>
        <p:spPr>
          <a:xfrm rot="5400000">
            <a:off x="3920331" y="-1256506"/>
            <a:ext cx="4351338" cy="105156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75" name="Google Shape;75;p19"/>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6" name="Google Shape;76;p19"/>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7" name="Google Shape;77;p19"/>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78"/>
        <p:cNvGrpSpPr/>
        <p:nvPr/>
      </p:nvGrpSpPr>
      <p:grpSpPr>
        <a:xfrm>
          <a:off x="0" y="0"/>
          <a:ext cx="0" cy="0"/>
          <a:chOff x="0" y="0"/>
          <a:chExt cx="0" cy="0"/>
        </a:xfrm>
      </p:grpSpPr>
      <p:sp>
        <p:nvSpPr>
          <p:cNvPr id="79" name="Google Shape;79;p20"/>
          <p:cNvSpPr txBox="1">
            <a:spLocks noGrp="1"/>
          </p:cNvSpPr>
          <p:nvPr>
            <p:ph type="title"/>
          </p:nvPr>
        </p:nvSpPr>
        <p:spPr>
          <a:xfrm rot="5400000">
            <a:off x="7133431" y="1956594"/>
            <a:ext cx="5811838" cy="26289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0" name="Google Shape;80;p20"/>
          <p:cNvSpPr txBox="1">
            <a:spLocks noGrp="1"/>
          </p:cNvSpPr>
          <p:nvPr>
            <p:ph type="body" idx="1"/>
          </p:nvPr>
        </p:nvSpPr>
        <p:spPr>
          <a:xfrm rot="5400000">
            <a:off x="1799431" y="-596106"/>
            <a:ext cx="5811838" cy="77343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81" name="Google Shape;81;p20"/>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2" name="Google Shape;82;p20"/>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3" name="Google Shape;83;p20"/>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
        <p:cNvGrpSpPr/>
        <p:nvPr/>
      </p:nvGrpSpPr>
      <p:grpSpPr>
        <a:xfrm>
          <a:off x="0" y="0"/>
          <a:ext cx="0" cy="0"/>
          <a:chOff x="0" y="0"/>
          <a:chExt cx="0" cy="0"/>
        </a:xfrm>
      </p:grpSpPr>
      <p:sp>
        <p:nvSpPr>
          <p:cNvPr id="10" name="Google Shape;10;p9"/>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dk1"/>
              </a:buClr>
              <a:buSzPts val="4400"/>
              <a:buFont typeface="Play"/>
              <a:buNone/>
              <a:defRPr sz="4400" b="0" i="0" u="none" strike="noStrike" cap="none">
                <a:solidFill>
                  <a:schemeClr val="dk1"/>
                </a:solidFill>
                <a:latin typeface="Play"/>
                <a:ea typeface="Play"/>
                <a:cs typeface="Play"/>
                <a:sym typeface="Play"/>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1" name="Google Shape;11;p9"/>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Arial"/>
                <a:ea typeface="Arial"/>
                <a:cs typeface="Arial"/>
                <a:sym typeface="Arial"/>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Arial"/>
                <a:ea typeface="Arial"/>
                <a:cs typeface="Arial"/>
                <a:sym typeface="Arial"/>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Arial"/>
                <a:ea typeface="Arial"/>
                <a:cs typeface="Arial"/>
                <a:sym typeface="Arial"/>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9pPr>
          </a:lstStyle>
          <a:p>
            <a:endParaRPr/>
          </a:p>
        </p:txBody>
      </p:sp>
      <p:sp>
        <p:nvSpPr>
          <p:cNvPr id="12" name="Google Shape;12;p9"/>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757575"/>
                </a:solidFill>
                <a:latin typeface="Arial"/>
                <a:ea typeface="Arial"/>
                <a:cs typeface="Arial"/>
                <a:sym typeface="Arial"/>
              </a:defRPr>
            </a:lvl1pPr>
            <a:lvl2pPr marR="0" lvl="1" algn="l" rtl="0">
              <a:spcBef>
                <a:spcPts val="0"/>
              </a:spcBef>
              <a:spcAft>
                <a:spcPts val="0"/>
              </a:spcAft>
              <a:buSzPts val="1400"/>
              <a:buNone/>
              <a:defRPr sz="1800" b="0" i="0" u="none" strike="noStrike" cap="none">
                <a:solidFill>
                  <a:schemeClr val="dk1"/>
                </a:solidFill>
                <a:latin typeface="Arial"/>
                <a:ea typeface="Arial"/>
                <a:cs typeface="Arial"/>
                <a:sym typeface="Arial"/>
              </a:defRPr>
            </a:lvl2pPr>
            <a:lvl3pPr marR="0" lvl="2" algn="l" rtl="0">
              <a:spcBef>
                <a:spcPts val="0"/>
              </a:spcBef>
              <a:spcAft>
                <a:spcPts val="0"/>
              </a:spcAft>
              <a:buSzPts val="1400"/>
              <a:buNone/>
              <a:defRPr sz="1800" b="0" i="0" u="none" strike="noStrike" cap="none">
                <a:solidFill>
                  <a:schemeClr val="dk1"/>
                </a:solidFill>
                <a:latin typeface="Arial"/>
                <a:ea typeface="Arial"/>
                <a:cs typeface="Arial"/>
                <a:sym typeface="Arial"/>
              </a:defRPr>
            </a:lvl3pPr>
            <a:lvl4pPr marR="0" lvl="3" algn="l" rtl="0">
              <a:spcBef>
                <a:spcPts val="0"/>
              </a:spcBef>
              <a:spcAft>
                <a:spcPts val="0"/>
              </a:spcAft>
              <a:buSzPts val="1400"/>
              <a:buNone/>
              <a:defRPr sz="1800" b="0" i="0" u="none" strike="noStrike" cap="none">
                <a:solidFill>
                  <a:schemeClr val="dk1"/>
                </a:solidFill>
                <a:latin typeface="Arial"/>
                <a:ea typeface="Arial"/>
                <a:cs typeface="Arial"/>
                <a:sym typeface="Arial"/>
              </a:defRPr>
            </a:lvl4pPr>
            <a:lvl5pPr marR="0" lvl="4" algn="l" rtl="0">
              <a:spcBef>
                <a:spcPts val="0"/>
              </a:spcBef>
              <a:spcAft>
                <a:spcPts val="0"/>
              </a:spcAft>
              <a:buSzPts val="1400"/>
              <a:buNone/>
              <a:defRPr sz="1800" b="0" i="0" u="none" strike="noStrike" cap="none">
                <a:solidFill>
                  <a:schemeClr val="dk1"/>
                </a:solidFill>
                <a:latin typeface="Arial"/>
                <a:ea typeface="Arial"/>
                <a:cs typeface="Arial"/>
                <a:sym typeface="Arial"/>
              </a:defRPr>
            </a:lvl5pPr>
            <a:lvl6pPr marR="0" lvl="5" algn="l" rtl="0">
              <a:spcBef>
                <a:spcPts val="0"/>
              </a:spcBef>
              <a:spcAft>
                <a:spcPts val="0"/>
              </a:spcAft>
              <a:buSzPts val="1400"/>
              <a:buNone/>
              <a:defRPr sz="1800" b="0" i="0" u="none" strike="noStrike" cap="none">
                <a:solidFill>
                  <a:schemeClr val="dk1"/>
                </a:solidFill>
                <a:latin typeface="Arial"/>
                <a:ea typeface="Arial"/>
                <a:cs typeface="Arial"/>
                <a:sym typeface="Arial"/>
              </a:defRPr>
            </a:lvl6pPr>
            <a:lvl7pPr marR="0" lvl="6" algn="l" rtl="0">
              <a:spcBef>
                <a:spcPts val="0"/>
              </a:spcBef>
              <a:spcAft>
                <a:spcPts val="0"/>
              </a:spcAft>
              <a:buSzPts val="1400"/>
              <a:buNone/>
              <a:defRPr sz="1800" b="0" i="0" u="none" strike="noStrike" cap="none">
                <a:solidFill>
                  <a:schemeClr val="dk1"/>
                </a:solidFill>
                <a:latin typeface="Arial"/>
                <a:ea typeface="Arial"/>
                <a:cs typeface="Arial"/>
                <a:sym typeface="Arial"/>
              </a:defRPr>
            </a:lvl7pPr>
            <a:lvl8pPr marR="0" lvl="7" algn="l" rtl="0">
              <a:spcBef>
                <a:spcPts val="0"/>
              </a:spcBef>
              <a:spcAft>
                <a:spcPts val="0"/>
              </a:spcAft>
              <a:buSzPts val="1400"/>
              <a:buNone/>
              <a:defRPr sz="1800" b="0" i="0" u="none" strike="noStrike" cap="none">
                <a:solidFill>
                  <a:schemeClr val="dk1"/>
                </a:solidFill>
                <a:latin typeface="Arial"/>
                <a:ea typeface="Arial"/>
                <a:cs typeface="Arial"/>
                <a:sym typeface="Arial"/>
              </a:defRPr>
            </a:lvl8pPr>
            <a:lvl9pPr marR="0" lvl="8" algn="l" rtl="0">
              <a:spcBef>
                <a:spcPts val="0"/>
              </a:spcBef>
              <a:spcAft>
                <a:spcPts val="0"/>
              </a:spcAft>
              <a:buSzPts val="1400"/>
              <a:buNone/>
              <a:defRPr sz="1800" b="0" i="0" u="none" strike="noStrike" cap="none">
                <a:solidFill>
                  <a:schemeClr val="dk1"/>
                </a:solidFill>
                <a:latin typeface="Arial"/>
                <a:ea typeface="Arial"/>
                <a:cs typeface="Arial"/>
                <a:sym typeface="Arial"/>
              </a:defRPr>
            </a:lvl9pPr>
          </a:lstStyle>
          <a:p>
            <a:endParaRPr/>
          </a:p>
        </p:txBody>
      </p:sp>
      <p:sp>
        <p:nvSpPr>
          <p:cNvPr id="13" name="Google Shape;13;p9"/>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757575"/>
                </a:solidFill>
                <a:latin typeface="Arial"/>
                <a:ea typeface="Arial"/>
                <a:cs typeface="Arial"/>
                <a:sym typeface="Arial"/>
              </a:defRPr>
            </a:lvl1pPr>
            <a:lvl2pPr marR="0" lvl="1" algn="l" rtl="0">
              <a:spcBef>
                <a:spcPts val="0"/>
              </a:spcBef>
              <a:spcAft>
                <a:spcPts val="0"/>
              </a:spcAft>
              <a:buSzPts val="1400"/>
              <a:buNone/>
              <a:defRPr sz="1800" b="0" i="0" u="none" strike="noStrike" cap="none">
                <a:solidFill>
                  <a:schemeClr val="dk1"/>
                </a:solidFill>
                <a:latin typeface="Arial"/>
                <a:ea typeface="Arial"/>
                <a:cs typeface="Arial"/>
                <a:sym typeface="Arial"/>
              </a:defRPr>
            </a:lvl2pPr>
            <a:lvl3pPr marR="0" lvl="2" algn="l" rtl="0">
              <a:spcBef>
                <a:spcPts val="0"/>
              </a:spcBef>
              <a:spcAft>
                <a:spcPts val="0"/>
              </a:spcAft>
              <a:buSzPts val="1400"/>
              <a:buNone/>
              <a:defRPr sz="1800" b="0" i="0" u="none" strike="noStrike" cap="none">
                <a:solidFill>
                  <a:schemeClr val="dk1"/>
                </a:solidFill>
                <a:latin typeface="Arial"/>
                <a:ea typeface="Arial"/>
                <a:cs typeface="Arial"/>
                <a:sym typeface="Arial"/>
              </a:defRPr>
            </a:lvl3pPr>
            <a:lvl4pPr marR="0" lvl="3" algn="l" rtl="0">
              <a:spcBef>
                <a:spcPts val="0"/>
              </a:spcBef>
              <a:spcAft>
                <a:spcPts val="0"/>
              </a:spcAft>
              <a:buSzPts val="1400"/>
              <a:buNone/>
              <a:defRPr sz="1800" b="0" i="0" u="none" strike="noStrike" cap="none">
                <a:solidFill>
                  <a:schemeClr val="dk1"/>
                </a:solidFill>
                <a:latin typeface="Arial"/>
                <a:ea typeface="Arial"/>
                <a:cs typeface="Arial"/>
                <a:sym typeface="Arial"/>
              </a:defRPr>
            </a:lvl4pPr>
            <a:lvl5pPr marR="0" lvl="4" algn="l" rtl="0">
              <a:spcBef>
                <a:spcPts val="0"/>
              </a:spcBef>
              <a:spcAft>
                <a:spcPts val="0"/>
              </a:spcAft>
              <a:buSzPts val="1400"/>
              <a:buNone/>
              <a:defRPr sz="1800" b="0" i="0" u="none" strike="noStrike" cap="none">
                <a:solidFill>
                  <a:schemeClr val="dk1"/>
                </a:solidFill>
                <a:latin typeface="Arial"/>
                <a:ea typeface="Arial"/>
                <a:cs typeface="Arial"/>
                <a:sym typeface="Arial"/>
              </a:defRPr>
            </a:lvl5pPr>
            <a:lvl6pPr marR="0" lvl="5" algn="l" rtl="0">
              <a:spcBef>
                <a:spcPts val="0"/>
              </a:spcBef>
              <a:spcAft>
                <a:spcPts val="0"/>
              </a:spcAft>
              <a:buSzPts val="1400"/>
              <a:buNone/>
              <a:defRPr sz="1800" b="0" i="0" u="none" strike="noStrike" cap="none">
                <a:solidFill>
                  <a:schemeClr val="dk1"/>
                </a:solidFill>
                <a:latin typeface="Arial"/>
                <a:ea typeface="Arial"/>
                <a:cs typeface="Arial"/>
                <a:sym typeface="Arial"/>
              </a:defRPr>
            </a:lvl6pPr>
            <a:lvl7pPr marR="0" lvl="6" algn="l" rtl="0">
              <a:spcBef>
                <a:spcPts val="0"/>
              </a:spcBef>
              <a:spcAft>
                <a:spcPts val="0"/>
              </a:spcAft>
              <a:buSzPts val="1400"/>
              <a:buNone/>
              <a:defRPr sz="1800" b="0" i="0" u="none" strike="noStrike" cap="none">
                <a:solidFill>
                  <a:schemeClr val="dk1"/>
                </a:solidFill>
                <a:latin typeface="Arial"/>
                <a:ea typeface="Arial"/>
                <a:cs typeface="Arial"/>
                <a:sym typeface="Arial"/>
              </a:defRPr>
            </a:lvl7pPr>
            <a:lvl8pPr marR="0" lvl="7" algn="l" rtl="0">
              <a:spcBef>
                <a:spcPts val="0"/>
              </a:spcBef>
              <a:spcAft>
                <a:spcPts val="0"/>
              </a:spcAft>
              <a:buSzPts val="1400"/>
              <a:buNone/>
              <a:defRPr sz="1800" b="0" i="0" u="none" strike="noStrike" cap="none">
                <a:solidFill>
                  <a:schemeClr val="dk1"/>
                </a:solidFill>
                <a:latin typeface="Arial"/>
                <a:ea typeface="Arial"/>
                <a:cs typeface="Arial"/>
                <a:sym typeface="Arial"/>
              </a:defRPr>
            </a:lvl8pPr>
            <a:lvl9pPr marR="0" lvl="8" algn="l" rtl="0">
              <a:spcBef>
                <a:spcPts val="0"/>
              </a:spcBef>
              <a:spcAft>
                <a:spcPts val="0"/>
              </a:spcAft>
              <a:buSzPts val="1400"/>
              <a:buNone/>
              <a:defRPr sz="1800" b="0" i="0" u="none" strike="noStrike" cap="none">
                <a:solidFill>
                  <a:schemeClr val="dk1"/>
                </a:solidFill>
                <a:latin typeface="Arial"/>
                <a:ea typeface="Arial"/>
                <a:cs typeface="Arial"/>
                <a:sym typeface="Arial"/>
              </a:defRPr>
            </a:lvl9pPr>
          </a:lstStyle>
          <a:p>
            <a:endParaRPr/>
          </a:p>
        </p:txBody>
      </p:sp>
      <p:sp>
        <p:nvSpPr>
          <p:cNvPr id="14" name="Google Shape;14;p9"/>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757575"/>
                </a:solidFill>
                <a:latin typeface="Arial"/>
                <a:ea typeface="Arial"/>
                <a:cs typeface="Arial"/>
                <a:sym typeface="Arial"/>
              </a:defRPr>
            </a:lvl1pPr>
            <a:lvl2pPr marL="0" marR="0" lvl="1" indent="0" algn="r" rtl="0">
              <a:spcBef>
                <a:spcPts val="0"/>
              </a:spcBef>
              <a:buNone/>
              <a:defRPr sz="1200" b="0" i="0" u="none" strike="noStrike" cap="none">
                <a:solidFill>
                  <a:srgbClr val="757575"/>
                </a:solidFill>
                <a:latin typeface="Arial"/>
                <a:ea typeface="Arial"/>
                <a:cs typeface="Arial"/>
                <a:sym typeface="Arial"/>
              </a:defRPr>
            </a:lvl2pPr>
            <a:lvl3pPr marL="0" marR="0" lvl="2" indent="0" algn="r" rtl="0">
              <a:spcBef>
                <a:spcPts val="0"/>
              </a:spcBef>
              <a:buNone/>
              <a:defRPr sz="1200" b="0" i="0" u="none" strike="noStrike" cap="none">
                <a:solidFill>
                  <a:srgbClr val="757575"/>
                </a:solidFill>
                <a:latin typeface="Arial"/>
                <a:ea typeface="Arial"/>
                <a:cs typeface="Arial"/>
                <a:sym typeface="Arial"/>
              </a:defRPr>
            </a:lvl3pPr>
            <a:lvl4pPr marL="0" marR="0" lvl="3" indent="0" algn="r" rtl="0">
              <a:spcBef>
                <a:spcPts val="0"/>
              </a:spcBef>
              <a:buNone/>
              <a:defRPr sz="1200" b="0" i="0" u="none" strike="noStrike" cap="none">
                <a:solidFill>
                  <a:srgbClr val="757575"/>
                </a:solidFill>
                <a:latin typeface="Arial"/>
                <a:ea typeface="Arial"/>
                <a:cs typeface="Arial"/>
                <a:sym typeface="Arial"/>
              </a:defRPr>
            </a:lvl4pPr>
            <a:lvl5pPr marL="0" marR="0" lvl="4" indent="0" algn="r" rtl="0">
              <a:spcBef>
                <a:spcPts val="0"/>
              </a:spcBef>
              <a:buNone/>
              <a:defRPr sz="1200" b="0" i="0" u="none" strike="noStrike" cap="none">
                <a:solidFill>
                  <a:srgbClr val="757575"/>
                </a:solidFill>
                <a:latin typeface="Arial"/>
                <a:ea typeface="Arial"/>
                <a:cs typeface="Arial"/>
                <a:sym typeface="Arial"/>
              </a:defRPr>
            </a:lvl5pPr>
            <a:lvl6pPr marL="0" marR="0" lvl="5" indent="0" algn="r" rtl="0">
              <a:spcBef>
                <a:spcPts val="0"/>
              </a:spcBef>
              <a:buNone/>
              <a:defRPr sz="1200" b="0" i="0" u="none" strike="noStrike" cap="none">
                <a:solidFill>
                  <a:srgbClr val="757575"/>
                </a:solidFill>
                <a:latin typeface="Arial"/>
                <a:ea typeface="Arial"/>
                <a:cs typeface="Arial"/>
                <a:sym typeface="Arial"/>
              </a:defRPr>
            </a:lvl6pPr>
            <a:lvl7pPr marL="0" marR="0" lvl="6" indent="0" algn="r" rtl="0">
              <a:spcBef>
                <a:spcPts val="0"/>
              </a:spcBef>
              <a:buNone/>
              <a:defRPr sz="1200" b="0" i="0" u="none" strike="noStrike" cap="none">
                <a:solidFill>
                  <a:srgbClr val="757575"/>
                </a:solidFill>
                <a:latin typeface="Arial"/>
                <a:ea typeface="Arial"/>
                <a:cs typeface="Arial"/>
                <a:sym typeface="Arial"/>
              </a:defRPr>
            </a:lvl7pPr>
            <a:lvl8pPr marL="0" marR="0" lvl="7" indent="0" algn="r" rtl="0">
              <a:spcBef>
                <a:spcPts val="0"/>
              </a:spcBef>
              <a:buNone/>
              <a:defRPr sz="1200" b="0" i="0" u="none" strike="noStrike" cap="none">
                <a:solidFill>
                  <a:srgbClr val="757575"/>
                </a:solidFill>
                <a:latin typeface="Arial"/>
                <a:ea typeface="Arial"/>
                <a:cs typeface="Arial"/>
                <a:sym typeface="Arial"/>
              </a:defRPr>
            </a:lvl8pPr>
            <a:lvl9pPr marL="0" marR="0" lvl="8" indent="0" algn="r" rtl="0">
              <a:spcBef>
                <a:spcPts val="0"/>
              </a:spcBef>
              <a:buNone/>
              <a:defRPr sz="1200" b="0" i="0" u="none" strike="noStrike" cap="none">
                <a:solidFill>
                  <a:srgbClr val="757575"/>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87"/>
        <p:cNvGrpSpPr/>
        <p:nvPr/>
      </p:nvGrpSpPr>
      <p:grpSpPr>
        <a:xfrm>
          <a:off x="0" y="0"/>
          <a:ext cx="0" cy="0"/>
          <a:chOff x="0" y="0"/>
          <a:chExt cx="0" cy="0"/>
        </a:xfrm>
      </p:grpSpPr>
      <p:sp>
        <p:nvSpPr>
          <p:cNvPr id="88" name="Google Shape;88;p1"/>
          <p:cNvSpPr/>
          <p:nvPr/>
        </p:nvSpPr>
        <p:spPr>
          <a:xfrm>
            <a:off x="0" y="0"/>
            <a:ext cx="12188952"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89" name="Google Shape;89;p1"/>
          <p:cNvSpPr txBox="1">
            <a:spLocks noGrp="1"/>
          </p:cNvSpPr>
          <p:nvPr>
            <p:ph type="ctrTitle"/>
          </p:nvPr>
        </p:nvSpPr>
        <p:spPr>
          <a:xfrm>
            <a:off x="643468" y="643467"/>
            <a:ext cx="4620584" cy="4567137"/>
          </a:xfrm>
          <a:prstGeom prst="rect">
            <a:avLst/>
          </a:prstGeom>
          <a:noFill/>
          <a:ln>
            <a:noFill/>
          </a:ln>
        </p:spPr>
        <p:txBody>
          <a:bodyPr spcFirstLastPara="1" wrap="square" lIns="91425" tIns="45700" rIns="91425" bIns="45700" anchor="b" anchorCtr="0">
            <a:normAutofit fontScale="90000"/>
          </a:bodyPr>
          <a:lstStyle/>
          <a:p>
            <a:pPr lvl="0" algn="l">
              <a:buSzPts val="2400"/>
            </a:pPr>
            <a:br>
              <a:rPr lang="en-US" sz="2400" dirty="0">
                <a:latin typeface="Times New Roman"/>
                <a:ea typeface="Times New Roman"/>
                <a:cs typeface="Times New Roman"/>
                <a:sym typeface="Times New Roman"/>
              </a:rPr>
            </a:br>
            <a:br>
              <a:rPr lang="en-US" sz="2400" dirty="0">
                <a:latin typeface="Times New Roman"/>
                <a:ea typeface="Times New Roman"/>
                <a:cs typeface="Times New Roman"/>
                <a:sym typeface="Times New Roman"/>
              </a:rPr>
            </a:br>
            <a:r>
              <a:rPr lang="en-US" sz="2400" dirty="0">
                <a:latin typeface="Times New Roman"/>
                <a:ea typeface="Times New Roman"/>
                <a:cs typeface="Times New Roman"/>
                <a:sym typeface="Times New Roman"/>
              </a:rPr>
              <a:t>Name : </a:t>
            </a:r>
            <a:r>
              <a:rPr lang="en-US" sz="2400" dirty="0" err="1">
                <a:latin typeface="Times New Roman"/>
                <a:ea typeface="Times New Roman"/>
                <a:cs typeface="Times New Roman"/>
                <a:sym typeface="Times New Roman"/>
              </a:rPr>
              <a:t>Smruti</a:t>
            </a:r>
            <a:r>
              <a:rPr lang="en-US" sz="2400" dirty="0">
                <a:latin typeface="Times New Roman"/>
                <a:ea typeface="Times New Roman"/>
                <a:cs typeface="Times New Roman"/>
                <a:sym typeface="Times New Roman"/>
              </a:rPr>
              <a:t> </a:t>
            </a:r>
            <a:r>
              <a:rPr lang="en-US" sz="2400" dirty="0" err="1">
                <a:latin typeface="Times New Roman"/>
                <a:ea typeface="Times New Roman"/>
                <a:cs typeface="Times New Roman"/>
                <a:sym typeface="Times New Roman"/>
              </a:rPr>
              <a:t>jayeshkuar</a:t>
            </a:r>
            <a:r>
              <a:rPr lang="en-US" sz="2400" dirty="0">
                <a:latin typeface="Times New Roman"/>
                <a:ea typeface="Times New Roman"/>
                <a:cs typeface="Times New Roman"/>
                <a:sym typeface="Times New Roman"/>
              </a:rPr>
              <a:t> </a:t>
            </a:r>
            <a:r>
              <a:rPr lang="en-US" sz="2400" dirty="0" err="1">
                <a:latin typeface="Times New Roman"/>
                <a:ea typeface="Times New Roman"/>
                <a:cs typeface="Times New Roman"/>
                <a:sym typeface="Times New Roman"/>
              </a:rPr>
              <a:t>patel</a:t>
            </a:r>
            <a:br>
              <a:rPr lang="en-US" sz="2400" dirty="0">
                <a:latin typeface="Times New Roman"/>
                <a:ea typeface="Times New Roman"/>
                <a:cs typeface="Times New Roman"/>
                <a:sym typeface="Times New Roman"/>
              </a:rPr>
            </a:br>
            <a:r>
              <a:rPr lang="en-US" sz="2400" dirty="0">
                <a:latin typeface="Times New Roman"/>
                <a:ea typeface="Times New Roman"/>
                <a:cs typeface="Times New Roman"/>
                <a:sym typeface="Times New Roman"/>
              </a:rPr>
              <a:t>Student id : 2430369</a:t>
            </a:r>
            <a:br>
              <a:rPr lang="en-US" sz="2400" dirty="0">
                <a:latin typeface="Times New Roman"/>
                <a:ea typeface="Times New Roman"/>
                <a:cs typeface="Times New Roman"/>
                <a:sym typeface="Times New Roman"/>
              </a:rPr>
            </a:br>
            <a:r>
              <a:rPr lang="en-US" sz="2400" dirty="0" err="1">
                <a:latin typeface="Times New Roman"/>
                <a:ea typeface="Times New Roman"/>
                <a:cs typeface="Times New Roman"/>
                <a:sym typeface="Times New Roman"/>
              </a:rPr>
              <a:t>Programme</a:t>
            </a:r>
            <a:r>
              <a:rPr lang="en-US" sz="2400" dirty="0">
                <a:latin typeface="Times New Roman"/>
                <a:ea typeface="Times New Roman"/>
                <a:cs typeface="Times New Roman"/>
                <a:sym typeface="Times New Roman"/>
              </a:rPr>
              <a:t>: MSc Public Health and Social Care in Practice</a:t>
            </a:r>
            <a:endParaRPr sz="2400" dirty="0">
              <a:latin typeface="Times New Roman"/>
              <a:ea typeface="Times New Roman"/>
              <a:cs typeface="Times New Roman"/>
              <a:sym typeface="Times New Roman"/>
            </a:endParaRPr>
          </a:p>
          <a:p>
            <a:pPr marL="0" lvl="0" indent="0" algn="l" rtl="0">
              <a:lnSpc>
                <a:spcPct val="90000"/>
              </a:lnSpc>
              <a:spcBef>
                <a:spcPts val="0"/>
              </a:spcBef>
              <a:spcAft>
                <a:spcPts val="0"/>
              </a:spcAft>
              <a:buClr>
                <a:schemeClr val="dk1"/>
              </a:buClr>
              <a:buSzPts val="2400"/>
              <a:buFont typeface="Times New Roman"/>
              <a:buNone/>
            </a:pPr>
            <a:r>
              <a:rPr lang="en-US" sz="2400" dirty="0">
                <a:latin typeface="Times New Roman"/>
                <a:ea typeface="Times New Roman"/>
                <a:cs typeface="Times New Roman"/>
                <a:sym typeface="Times New Roman"/>
              </a:rPr>
              <a:t>Module: Quality Assurance and Service Improvements</a:t>
            </a:r>
            <a:endParaRPr sz="2400" dirty="0">
              <a:latin typeface="Times New Roman"/>
              <a:ea typeface="Times New Roman"/>
              <a:cs typeface="Times New Roman"/>
              <a:sym typeface="Times New Roman"/>
            </a:endParaRPr>
          </a:p>
          <a:p>
            <a:pPr marL="0" lvl="0" indent="0" algn="l" rtl="0">
              <a:lnSpc>
                <a:spcPct val="90000"/>
              </a:lnSpc>
              <a:spcBef>
                <a:spcPts val="0"/>
              </a:spcBef>
              <a:spcAft>
                <a:spcPts val="0"/>
              </a:spcAft>
              <a:buClr>
                <a:schemeClr val="dk1"/>
              </a:buClr>
              <a:buSzPts val="2400"/>
              <a:buFont typeface="Times New Roman"/>
              <a:buNone/>
            </a:pPr>
            <a:r>
              <a:rPr lang="en-US" sz="2400" dirty="0">
                <a:latin typeface="Times New Roman"/>
                <a:ea typeface="Times New Roman"/>
                <a:cs typeface="Times New Roman"/>
                <a:sym typeface="Times New Roman"/>
              </a:rPr>
              <a:t>Module code: LCHS7006</a:t>
            </a:r>
            <a:endParaRPr sz="2400" dirty="0">
              <a:latin typeface="Times New Roman"/>
              <a:ea typeface="Times New Roman"/>
              <a:cs typeface="Times New Roman"/>
              <a:sym typeface="Times New Roman"/>
            </a:endParaRPr>
          </a:p>
          <a:p>
            <a:pPr lvl="0" algn="l">
              <a:buSzPts val="2400"/>
            </a:pPr>
            <a:r>
              <a:rPr lang="en-US" sz="2400" dirty="0">
                <a:latin typeface="Times New Roman"/>
                <a:ea typeface="Times New Roman"/>
                <a:cs typeface="Times New Roman"/>
                <a:sym typeface="Times New Roman"/>
              </a:rPr>
              <a:t>Assignment Title: Component 1 Individual Presentation</a:t>
            </a:r>
            <a:br>
              <a:rPr lang="en-US" sz="2400" dirty="0">
                <a:latin typeface="Times New Roman"/>
                <a:ea typeface="Times New Roman"/>
                <a:cs typeface="Times New Roman"/>
                <a:sym typeface="Times New Roman"/>
              </a:rPr>
            </a:br>
            <a:r>
              <a:rPr lang="en-US" sz="2400" dirty="0">
                <a:latin typeface="Times New Roman"/>
                <a:ea typeface="Times New Roman"/>
                <a:cs typeface="Times New Roman"/>
                <a:sym typeface="Times New Roman"/>
              </a:rPr>
              <a:t>Topic: Chhattisgarh </a:t>
            </a:r>
            <a:r>
              <a:rPr lang="en-US" sz="2400" dirty="0" err="1">
                <a:latin typeface="Times New Roman"/>
                <a:ea typeface="Times New Roman"/>
                <a:cs typeface="Times New Roman"/>
                <a:sym typeface="Times New Roman"/>
              </a:rPr>
              <a:t>Sterilisation</a:t>
            </a:r>
            <a:r>
              <a:rPr lang="en-US" sz="2400" dirty="0">
                <a:latin typeface="Times New Roman"/>
                <a:ea typeface="Times New Roman"/>
                <a:cs typeface="Times New Roman"/>
                <a:sym typeface="Times New Roman"/>
              </a:rPr>
              <a:t> Deaths (2014)</a:t>
            </a:r>
            <a:br>
              <a:rPr lang="en-US" sz="2400" dirty="0">
                <a:latin typeface="Times New Roman"/>
                <a:ea typeface="Times New Roman"/>
                <a:cs typeface="Times New Roman"/>
                <a:sym typeface="Times New Roman"/>
              </a:rPr>
            </a:br>
            <a:br>
              <a:rPr lang="en-US" sz="2400" dirty="0">
                <a:latin typeface="Times New Roman"/>
                <a:ea typeface="Times New Roman"/>
                <a:cs typeface="Times New Roman"/>
                <a:sym typeface="Times New Roman"/>
              </a:rPr>
            </a:br>
            <a:endParaRPr sz="2400" dirty="0">
              <a:latin typeface="Times New Roman"/>
              <a:ea typeface="Times New Roman"/>
              <a:cs typeface="Times New Roman"/>
              <a:sym typeface="Times New Roman"/>
            </a:endParaRPr>
          </a:p>
          <a:p>
            <a:pPr marL="0" lvl="0" indent="0" algn="l" rtl="0">
              <a:lnSpc>
                <a:spcPct val="90000"/>
              </a:lnSpc>
              <a:spcBef>
                <a:spcPts val="0"/>
              </a:spcBef>
              <a:spcAft>
                <a:spcPts val="0"/>
              </a:spcAft>
              <a:buClr>
                <a:schemeClr val="dk1"/>
              </a:buClr>
              <a:buSzPts val="2400"/>
              <a:buFont typeface="Play"/>
              <a:buNone/>
            </a:pPr>
            <a:endParaRPr sz="2400" dirty="0">
              <a:latin typeface="Times New Roman"/>
              <a:ea typeface="Times New Roman"/>
              <a:cs typeface="Times New Roman"/>
              <a:sym typeface="Times New Roman"/>
            </a:endParaRPr>
          </a:p>
        </p:txBody>
      </p:sp>
      <p:pic>
        <p:nvPicPr>
          <p:cNvPr id="90" name="Google Shape;90;p1" descr="Health And Social Care: Understanding Modern Health And Social Care"/>
          <p:cNvPicPr preferRelativeResize="0"/>
          <p:nvPr/>
        </p:nvPicPr>
        <p:blipFill rotWithShape="1">
          <a:blip r:embed="rId3">
            <a:alphaModFix/>
          </a:blip>
          <a:srcRect l="24795" r="17167" b="-1"/>
          <a:stretch/>
        </p:blipFill>
        <p:spPr>
          <a:xfrm>
            <a:off x="6229215" y="10"/>
            <a:ext cx="5962785" cy="6857990"/>
          </a:xfrm>
          <a:custGeom>
            <a:avLst/>
            <a:gdLst/>
            <a:ahLst/>
            <a:cxnLst/>
            <a:rect l="l" t="t" r="r" b="b"/>
            <a:pathLst>
              <a:path w="5962785" h="6858000" extrusionOk="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5"/>
        <p:cNvGrpSpPr/>
        <p:nvPr/>
      </p:nvGrpSpPr>
      <p:grpSpPr>
        <a:xfrm>
          <a:off x="0" y="0"/>
          <a:ext cx="0" cy="0"/>
          <a:chOff x="0" y="0"/>
          <a:chExt cx="0" cy="0"/>
        </a:xfrm>
      </p:grpSpPr>
      <p:sp>
        <p:nvSpPr>
          <p:cNvPr id="96" name="Google Shape;96;p2"/>
          <p:cNvSpPr/>
          <p:nvPr/>
        </p:nvSpPr>
        <p:spPr>
          <a:xfrm>
            <a:off x="0" y="0"/>
            <a:ext cx="12192000"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97" name="Google Shape;97;p2"/>
          <p:cNvSpPr txBox="1">
            <a:spLocks noGrp="1"/>
          </p:cNvSpPr>
          <p:nvPr>
            <p:ph type="title"/>
          </p:nvPr>
        </p:nvSpPr>
        <p:spPr>
          <a:xfrm>
            <a:off x="411480" y="987552"/>
            <a:ext cx="4485861" cy="1088136"/>
          </a:xfrm>
          <a:prstGeom prst="rect">
            <a:avLst/>
          </a:prstGeom>
          <a:noFill/>
          <a:ln>
            <a:noFill/>
          </a:ln>
        </p:spPr>
        <p:txBody>
          <a:bodyPr spcFirstLastPara="1" wrap="square" lIns="91425" tIns="45700" rIns="91425" bIns="45700" anchor="b" anchorCtr="0">
            <a:normAutofit/>
          </a:bodyPr>
          <a:lstStyle/>
          <a:p>
            <a:pPr marL="0" lvl="0" indent="0" algn="l" rtl="0">
              <a:lnSpc>
                <a:spcPct val="90000"/>
              </a:lnSpc>
              <a:spcBef>
                <a:spcPts val="0"/>
              </a:spcBef>
              <a:spcAft>
                <a:spcPts val="0"/>
              </a:spcAft>
              <a:buClr>
                <a:schemeClr val="dk1"/>
              </a:buClr>
              <a:buSzPts val="3400"/>
              <a:buFont typeface="Play"/>
              <a:buNone/>
            </a:pPr>
            <a:r>
              <a:rPr lang="en-US" sz="3400"/>
              <a:t>Background/case background</a:t>
            </a:r>
            <a:endParaRPr sz="3400"/>
          </a:p>
        </p:txBody>
      </p:sp>
      <p:sp>
        <p:nvSpPr>
          <p:cNvPr id="98" name="Google Shape;98;p2"/>
          <p:cNvSpPr/>
          <p:nvPr/>
        </p:nvSpPr>
        <p:spPr>
          <a:xfrm rot="5400000">
            <a:off x="649223" y="387939"/>
            <a:ext cx="73152" cy="548640"/>
          </a:xfrm>
          <a:prstGeom prst="rect">
            <a:avLst/>
          </a:prstGeom>
          <a:solidFill>
            <a:schemeClr val="accen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rgbClr val="FFFFFF"/>
              </a:solidFill>
              <a:latin typeface="Calibri"/>
              <a:ea typeface="Calibri"/>
              <a:cs typeface="Calibri"/>
              <a:sym typeface="Calibri"/>
            </a:endParaRPr>
          </a:p>
        </p:txBody>
      </p:sp>
      <p:sp>
        <p:nvSpPr>
          <p:cNvPr id="99" name="Google Shape;99;p2"/>
          <p:cNvSpPr/>
          <p:nvPr/>
        </p:nvSpPr>
        <p:spPr>
          <a:xfrm>
            <a:off x="411480" y="2286000"/>
            <a:ext cx="4389120" cy="18288"/>
          </a:xfrm>
          <a:prstGeom prst="rect">
            <a:avLst/>
          </a:prstGeom>
          <a:solidFill>
            <a:srgbClr val="D5D5D5"/>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rgbClr val="FFFFFF"/>
              </a:solidFill>
              <a:latin typeface="Calibri"/>
              <a:ea typeface="Calibri"/>
              <a:cs typeface="Calibri"/>
              <a:sym typeface="Calibri"/>
            </a:endParaRPr>
          </a:p>
        </p:txBody>
      </p:sp>
      <p:sp>
        <p:nvSpPr>
          <p:cNvPr id="100" name="Google Shape;100;p2"/>
          <p:cNvSpPr txBox="1">
            <a:spLocks noGrp="1"/>
          </p:cNvSpPr>
          <p:nvPr>
            <p:ph type="body" idx="1"/>
          </p:nvPr>
        </p:nvSpPr>
        <p:spPr>
          <a:xfrm>
            <a:off x="411479" y="2688336"/>
            <a:ext cx="4498848" cy="3584448"/>
          </a:xfrm>
          <a:prstGeom prst="rect">
            <a:avLst/>
          </a:prstGeom>
          <a:noFill/>
          <a:ln>
            <a:noFill/>
          </a:ln>
        </p:spPr>
        <p:txBody>
          <a:bodyPr spcFirstLastPara="1" wrap="square" lIns="91425" tIns="45700" rIns="91425" bIns="45700" anchor="t" anchorCtr="0">
            <a:normAutofit lnSpcReduction="10000"/>
          </a:bodyPr>
          <a:lstStyle/>
          <a:p>
            <a:pPr marL="228600" lvl="0" indent="-228600" algn="just" rtl="0">
              <a:lnSpc>
                <a:spcPct val="90000"/>
              </a:lnSpc>
              <a:spcBef>
                <a:spcPts val="0"/>
              </a:spcBef>
              <a:spcAft>
                <a:spcPts val="0"/>
              </a:spcAft>
              <a:buClr>
                <a:schemeClr val="dk1"/>
              </a:buClr>
              <a:buSzPts val="1500"/>
              <a:buChar char="•"/>
            </a:pPr>
            <a:r>
              <a:rPr lang="en-US" sz="1500">
                <a:latin typeface="Times New Roman"/>
                <a:ea typeface="Times New Roman"/>
                <a:cs typeface="Times New Roman"/>
                <a:sym typeface="Times New Roman"/>
              </a:rPr>
              <a:t>A major public health disaster also occurred in November 2014 in Bilaspur district, Chhattisgarh, India, as 15 women died and over 90 were hospitalised after undergoing mass sterilisation surgeries at state-run camps (Bbc.com, 2025). The activities were included in the family planning programme initiated long ago in India, which encourages sterilisation of women as an irreversible birth control measure, especially to low-income and rural women (Nhrc.nic.in, 2025). Dr. R.K. Gupta, a surgeon operating in the state with the record of performing the most procedures, operated approximately 83 tubectomies in a couple of hours, which is significantly higher than the national standards of safety, which mandate one surgeon to perform between 30 and 35 operations a day (Wgbh.org, 2025).</a:t>
            </a:r>
            <a:endParaRPr sz="1500"/>
          </a:p>
        </p:txBody>
      </p:sp>
      <p:pic>
        <p:nvPicPr>
          <p:cNvPr id="101" name="Google Shape;101;p2" descr="Indian Officials on Sterilization Deaths"/>
          <p:cNvPicPr preferRelativeResize="0"/>
          <p:nvPr/>
        </p:nvPicPr>
        <p:blipFill rotWithShape="1">
          <a:blip r:embed="rId3">
            <a:alphaModFix/>
          </a:blip>
          <a:srcRect l="18223" r="25313"/>
          <a:stretch/>
        </p:blipFill>
        <p:spPr>
          <a:xfrm>
            <a:off x="5308052" y="10"/>
            <a:ext cx="6883948" cy="6857990"/>
          </a:xfrm>
          <a:custGeom>
            <a:avLst/>
            <a:gdLst/>
            <a:ahLst/>
            <a:cxnLst/>
            <a:rect l="l" t="t" r="r" b="b"/>
            <a:pathLst>
              <a:path w="6883948" h="6858000" extrusionOk="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noFill/>
          <a:ln>
            <a:noFill/>
          </a:ln>
          <a:effectLst>
            <a:outerShdw blurRad="50800" dist="38100" dir="10800000" algn="r" rotWithShape="0">
              <a:srgbClr val="D8D8D8">
                <a:alpha val="29803"/>
              </a:srgbClr>
            </a:outerShdw>
          </a:effec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06"/>
        <p:cNvGrpSpPr/>
        <p:nvPr/>
      </p:nvGrpSpPr>
      <p:grpSpPr>
        <a:xfrm>
          <a:off x="0" y="0"/>
          <a:ext cx="0" cy="0"/>
          <a:chOff x="0" y="0"/>
          <a:chExt cx="0" cy="0"/>
        </a:xfrm>
      </p:grpSpPr>
      <p:sp>
        <p:nvSpPr>
          <p:cNvPr id="107" name="Google Shape;107;p3"/>
          <p:cNvSpPr/>
          <p:nvPr/>
        </p:nvSpPr>
        <p:spPr>
          <a:xfrm>
            <a:off x="0" y="0"/>
            <a:ext cx="12192000"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108" name="Google Shape;108;p3"/>
          <p:cNvSpPr/>
          <p:nvPr/>
        </p:nvSpPr>
        <p:spPr>
          <a:xfrm flipH="1">
            <a:off x="2" y="0"/>
            <a:ext cx="12191998" cy="1575955"/>
          </a:xfrm>
          <a:prstGeom prst="rect">
            <a:avLst/>
          </a:prstGeom>
          <a:gradFill>
            <a:gsLst>
              <a:gs pos="0">
                <a:srgbClr val="000000">
                  <a:alpha val="95686"/>
                </a:srgbClr>
              </a:gs>
              <a:gs pos="100000">
                <a:srgbClr val="0F4861"/>
              </a:gs>
            </a:gsLst>
            <a:lin ang="8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109" name="Google Shape;109;p3"/>
          <p:cNvSpPr/>
          <p:nvPr/>
        </p:nvSpPr>
        <p:spPr>
          <a:xfrm rot="10800000" flipH="1">
            <a:off x="8128857" y="0"/>
            <a:ext cx="4063143" cy="1576412"/>
          </a:xfrm>
          <a:prstGeom prst="rect">
            <a:avLst/>
          </a:prstGeom>
          <a:gradFill>
            <a:gsLst>
              <a:gs pos="0">
                <a:srgbClr val="0A3041">
                  <a:alpha val="67843"/>
                </a:srgbClr>
              </a:gs>
              <a:gs pos="19000">
                <a:srgbClr val="0A3041">
                  <a:alpha val="67843"/>
                </a:srgbClr>
              </a:gs>
              <a:gs pos="100000">
                <a:srgbClr val="156082">
                  <a:alpha val="78823"/>
                </a:srgbClr>
              </a:gs>
            </a:gsLst>
            <a:lin ang="19199999"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110" name="Google Shape;110;p3"/>
          <p:cNvSpPr/>
          <p:nvPr/>
        </p:nvSpPr>
        <p:spPr>
          <a:xfrm rot="5400000">
            <a:off x="5307777" y="-5307778"/>
            <a:ext cx="1576446" cy="12192002"/>
          </a:xfrm>
          <a:prstGeom prst="rect">
            <a:avLst/>
          </a:prstGeom>
          <a:gradFill>
            <a:gsLst>
              <a:gs pos="0">
                <a:srgbClr val="156082">
                  <a:alpha val="0"/>
                </a:srgbClr>
              </a:gs>
              <a:gs pos="23000">
                <a:srgbClr val="156082">
                  <a:alpha val="0"/>
                </a:srgbClr>
              </a:gs>
              <a:gs pos="99000">
                <a:srgbClr val="000000">
                  <a:alpha val="73725"/>
                </a:srgbClr>
              </a:gs>
              <a:gs pos="100000">
                <a:srgbClr val="000000">
                  <a:alpha val="73725"/>
                </a:srgbClr>
              </a:gs>
            </a:gsLst>
            <a:lin ang="20399999"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111" name="Google Shape;111;p3"/>
          <p:cNvSpPr txBox="1">
            <a:spLocks noGrp="1"/>
          </p:cNvSpPr>
          <p:nvPr>
            <p:ph type="title"/>
          </p:nvPr>
        </p:nvSpPr>
        <p:spPr>
          <a:xfrm>
            <a:off x="1371597" y="348865"/>
            <a:ext cx="10044023" cy="877729"/>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rgbClr val="FFFFFF"/>
              </a:buClr>
              <a:buSzPts val="4000"/>
              <a:buFont typeface="Play"/>
              <a:buNone/>
            </a:pPr>
            <a:r>
              <a:rPr lang="en-US" sz="4000">
                <a:solidFill>
                  <a:srgbClr val="FFFFFF"/>
                </a:solidFill>
              </a:rPr>
              <a:t>Summary of case study</a:t>
            </a:r>
            <a:endParaRPr sz="4000">
              <a:solidFill>
                <a:srgbClr val="FFFFFF"/>
              </a:solidFill>
            </a:endParaRPr>
          </a:p>
        </p:txBody>
      </p:sp>
      <p:grpSp>
        <p:nvGrpSpPr>
          <p:cNvPr id="112" name="Google Shape;112;p3"/>
          <p:cNvGrpSpPr/>
          <p:nvPr/>
        </p:nvGrpSpPr>
        <p:grpSpPr>
          <a:xfrm>
            <a:off x="849565" y="2940919"/>
            <a:ext cx="10516810" cy="2536124"/>
            <a:chOff x="205509" y="828340"/>
            <a:chExt cx="10516810" cy="2536124"/>
          </a:xfrm>
        </p:grpSpPr>
        <p:sp>
          <p:nvSpPr>
            <p:cNvPr id="113" name="Google Shape;113;p3"/>
            <p:cNvSpPr/>
            <p:nvPr/>
          </p:nvSpPr>
          <p:spPr>
            <a:xfrm>
              <a:off x="205509" y="828340"/>
              <a:ext cx="911674" cy="911674"/>
            </a:xfrm>
            <a:prstGeom prst="ellipse">
              <a:avLst/>
            </a:prstGeom>
            <a:solidFill>
              <a:srgbClr val="E9713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 name="Google Shape;114;p3"/>
            <p:cNvSpPr/>
            <p:nvPr/>
          </p:nvSpPr>
          <p:spPr>
            <a:xfrm>
              <a:off x="396960" y="1019791"/>
              <a:ext cx="528770" cy="528770"/>
            </a:xfrm>
            <a:prstGeom prst="rect">
              <a:avLst/>
            </a:prstGeom>
            <a:blipFill rotWithShape="1">
              <a:blip r:embed="rId3">
                <a:alphaModFix/>
              </a:blip>
              <a:stretch>
                <a:fillRect/>
              </a:stretch>
            </a:bli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 name="Google Shape;115;p3"/>
            <p:cNvSpPr/>
            <p:nvPr/>
          </p:nvSpPr>
          <p:spPr>
            <a:xfrm>
              <a:off x="1312541" y="828340"/>
              <a:ext cx="2148945" cy="911674"/>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 name="Google Shape;116;p3"/>
            <p:cNvSpPr txBox="1"/>
            <p:nvPr/>
          </p:nvSpPr>
          <p:spPr>
            <a:xfrm>
              <a:off x="1312541" y="828340"/>
              <a:ext cx="2148945" cy="911674"/>
            </a:xfrm>
            <a:prstGeom prst="rect">
              <a:avLst/>
            </a:prstGeom>
            <a:noFill/>
            <a:ln>
              <a:noFill/>
            </a:ln>
          </p:spPr>
          <p:txBody>
            <a:bodyPr spcFirstLastPara="1" wrap="square" lIns="0" tIns="0" rIns="0" bIns="0" anchor="ctr" anchorCtr="0">
              <a:noAutofit/>
            </a:bodyPr>
            <a:lstStyle/>
            <a:p>
              <a:pPr marL="0" marR="0" lvl="0" indent="0" algn="l" rtl="0">
                <a:lnSpc>
                  <a:spcPct val="90000"/>
                </a:lnSpc>
                <a:spcBef>
                  <a:spcPts val="0"/>
                </a:spcBef>
                <a:spcAft>
                  <a:spcPts val="0"/>
                </a:spcAft>
                <a:buClr>
                  <a:schemeClr val="dk1"/>
                </a:buClr>
                <a:buSzPts val="1400"/>
                <a:buFont typeface="Arial"/>
                <a:buNone/>
              </a:pPr>
              <a:r>
                <a:rPr lang="en-US" sz="1400" b="0" i="0" u="none" strike="noStrike" cap="none">
                  <a:solidFill>
                    <a:schemeClr val="dk1"/>
                  </a:solidFill>
                  <a:latin typeface="Arial"/>
                  <a:ea typeface="Arial"/>
                  <a:cs typeface="Arial"/>
                  <a:sym typeface="Arial"/>
                </a:rPr>
                <a:t>Bilaspur, Chhattisgarh, Deaths due to mass sterilisation, 2014 (Theguardian.com, 2025).</a:t>
              </a:r>
              <a:endParaRPr/>
            </a:p>
          </p:txBody>
        </p:sp>
        <p:sp>
          <p:nvSpPr>
            <p:cNvPr id="117" name="Google Shape;117;p3"/>
            <p:cNvSpPr/>
            <p:nvPr/>
          </p:nvSpPr>
          <p:spPr>
            <a:xfrm>
              <a:off x="3835925" y="828340"/>
              <a:ext cx="911674" cy="911674"/>
            </a:xfrm>
            <a:prstGeom prst="ellipse">
              <a:avLst/>
            </a:prstGeom>
            <a:solidFill>
              <a:srgbClr val="176B2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 name="Google Shape;118;p3"/>
            <p:cNvSpPr/>
            <p:nvPr/>
          </p:nvSpPr>
          <p:spPr>
            <a:xfrm>
              <a:off x="4027376" y="1019791"/>
              <a:ext cx="528770" cy="528770"/>
            </a:xfrm>
            <a:prstGeom prst="rect">
              <a:avLst/>
            </a:prstGeom>
            <a:blipFill rotWithShape="1">
              <a:blip r:embed="rId4">
                <a:alphaModFix/>
              </a:blip>
              <a:stretch>
                <a:fillRect/>
              </a:stretch>
            </a:bli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 name="Google Shape;119;p3"/>
            <p:cNvSpPr/>
            <p:nvPr/>
          </p:nvSpPr>
          <p:spPr>
            <a:xfrm>
              <a:off x="4942957" y="828340"/>
              <a:ext cx="2148945" cy="911674"/>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 name="Google Shape;120;p3"/>
            <p:cNvSpPr txBox="1"/>
            <p:nvPr/>
          </p:nvSpPr>
          <p:spPr>
            <a:xfrm>
              <a:off x="4942957" y="828340"/>
              <a:ext cx="2148945" cy="911674"/>
            </a:xfrm>
            <a:prstGeom prst="rect">
              <a:avLst/>
            </a:prstGeom>
            <a:noFill/>
            <a:ln>
              <a:noFill/>
            </a:ln>
          </p:spPr>
          <p:txBody>
            <a:bodyPr spcFirstLastPara="1" wrap="square" lIns="0" tIns="0" rIns="0" bIns="0" anchor="ctr" anchorCtr="0">
              <a:noAutofit/>
            </a:bodyPr>
            <a:lstStyle/>
            <a:p>
              <a:pPr marL="0" marR="0" lvl="0" indent="0" algn="l" rtl="0">
                <a:lnSpc>
                  <a:spcPct val="90000"/>
                </a:lnSpc>
                <a:spcBef>
                  <a:spcPts val="0"/>
                </a:spcBef>
                <a:spcAft>
                  <a:spcPts val="0"/>
                </a:spcAft>
                <a:buClr>
                  <a:schemeClr val="dk1"/>
                </a:buClr>
                <a:buSzPts val="1400"/>
                <a:buFont typeface="Arial"/>
                <a:buNone/>
              </a:pPr>
              <a:r>
                <a:rPr lang="en-US" sz="1400" b="0" i="0" u="none" strike="noStrike" cap="none">
                  <a:solidFill>
                    <a:schemeClr val="dk1"/>
                  </a:solidFill>
                  <a:latin typeface="Arial"/>
                  <a:ea typeface="Arial"/>
                  <a:cs typeface="Arial"/>
                  <a:sym typeface="Arial"/>
                </a:rPr>
                <a:t>15 of those died, and more than 90 were hospitalised after surgery (Thehindu.com, 2025).</a:t>
              </a:r>
              <a:endParaRPr/>
            </a:p>
          </p:txBody>
        </p:sp>
        <p:sp>
          <p:nvSpPr>
            <p:cNvPr id="121" name="Google Shape;121;p3"/>
            <p:cNvSpPr/>
            <p:nvPr/>
          </p:nvSpPr>
          <p:spPr>
            <a:xfrm>
              <a:off x="7466341" y="828340"/>
              <a:ext cx="911674" cy="911674"/>
            </a:xfrm>
            <a:prstGeom prst="ellipse">
              <a:avLst/>
            </a:prstGeom>
            <a:solidFill>
              <a:srgbClr val="0C9E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 name="Google Shape;122;p3"/>
            <p:cNvSpPr/>
            <p:nvPr/>
          </p:nvSpPr>
          <p:spPr>
            <a:xfrm>
              <a:off x="7657792" y="1019791"/>
              <a:ext cx="528770" cy="528770"/>
            </a:xfrm>
            <a:prstGeom prst="rect">
              <a:avLst/>
            </a:prstGeom>
            <a:blipFill rotWithShape="1">
              <a:blip r:embed="rId5">
                <a:alphaModFix/>
              </a:blip>
              <a:stretch>
                <a:fillRect/>
              </a:stretch>
            </a:bli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 name="Google Shape;123;p3"/>
            <p:cNvSpPr/>
            <p:nvPr/>
          </p:nvSpPr>
          <p:spPr>
            <a:xfrm>
              <a:off x="8573374" y="828340"/>
              <a:ext cx="2148945" cy="911674"/>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 name="Google Shape;124;p3"/>
            <p:cNvSpPr txBox="1"/>
            <p:nvPr/>
          </p:nvSpPr>
          <p:spPr>
            <a:xfrm>
              <a:off x="8573374" y="828340"/>
              <a:ext cx="2148945" cy="911674"/>
            </a:xfrm>
            <a:prstGeom prst="rect">
              <a:avLst/>
            </a:prstGeom>
            <a:noFill/>
            <a:ln>
              <a:noFill/>
            </a:ln>
          </p:spPr>
          <p:txBody>
            <a:bodyPr spcFirstLastPara="1" wrap="square" lIns="0" tIns="0" rIns="0" bIns="0" anchor="ctr" anchorCtr="0">
              <a:noAutofit/>
            </a:bodyPr>
            <a:lstStyle/>
            <a:p>
              <a:pPr marL="0" marR="0" lvl="0" indent="0" algn="l" rtl="0">
                <a:lnSpc>
                  <a:spcPct val="90000"/>
                </a:lnSpc>
                <a:spcBef>
                  <a:spcPts val="0"/>
                </a:spcBef>
                <a:spcAft>
                  <a:spcPts val="0"/>
                </a:spcAft>
                <a:buClr>
                  <a:schemeClr val="dk1"/>
                </a:buClr>
                <a:buSzPts val="1400"/>
                <a:buFont typeface="Arial"/>
                <a:buNone/>
              </a:pPr>
              <a:r>
                <a:rPr lang="en-US" sz="1400" b="0" i="0" u="none" strike="noStrike" cap="none">
                  <a:solidFill>
                    <a:schemeClr val="dk1"/>
                  </a:solidFill>
                  <a:latin typeface="Arial"/>
                  <a:ea typeface="Arial"/>
                  <a:cs typeface="Arial"/>
                  <a:sym typeface="Arial"/>
                </a:rPr>
                <a:t>Poor working conditions and impure drugs were found (Newindianexpress.com, 2025)).</a:t>
              </a:r>
              <a:endParaRPr/>
            </a:p>
          </p:txBody>
        </p:sp>
        <p:sp>
          <p:nvSpPr>
            <p:cNvPr id="125" name="Google Shape;125;p3"/>
            <p:cNvSpPr/>
            <p:nvPr/>
          </p:nvSpPr>
          <p:spPr>
            <a:xfrm>
              <a:off x="205509" y="2452790"/>
              <a:ext cx="911674" cy="911674"/>
            </a:xfrm>
            <a:prstGeom prst="ellipse">
              <a:avLst/>
            </a:prstGeom>
            <a:solidFill>
              <a:srgbClr val="A0289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 name="Google Shape;126;p3"/>
            <p:cNvSpPr/>
            <p:nvPr/>
          </p:nvSpPr>
          <p:spPr>
            <a:xfrm>
              <a:off x="396960" y="2644242"/>
              <a:ext cx="528770" cy="528770"/>
            </a:xfrm>
            <a:prstGeom prst="rect">
              <a:avLst/>
            </a:prstGeom>
            <a:blipFill rotWithShape="1">
              <a:blip r:embed="rId6">
                <a:alphaModFix/>
              </a:blip>
              <a:stretch>
                <a:fillRect/>
              </a:stretch>
            </a:bli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 name="Google Shape;127;p3"/>
            <p:cNvSpPr/>
            <p:nvPr/>
          </p:nvSpPr>
          <p:spPr>
            <a:xfrm>
              <a:off x="1312541" y="2452790"/>
              <a:ext cx="2148945" cy="911674"/>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 name="Google Shape;128;p3"/>
            <p:cNvSpPr txBox="1"/>
            <p:nvPr/>
          </p:nvSpPr>
          <p:spPr>
            <a:xfrm>
              <a:off x="1312541" y="2452790"/>
              <a:ext cx="2148945" cy="911674"/>
            </a:xfrm>
            <a:prstGeom prst="rect">
              <a:avLst/>
            </a:prstGeom>
            <a:noFill/>
            <a:ln>
              <a:noFill/>
            </a:ln>
          </p:spPr>
          <p:txBody>
            <a:bodyPr spcFirstLastPara="1" wrap="square" lIns="0" tIns="0" rIns="0" bIns="0" anchor="ctr" anchorCtr="0">
              <a:noAutofit/>
            </a:bodyPr>
            <a:lstStyle/>
            <a:p>
              <a:pPr marL="0" marR="0" lvl="0" indent="0" algn="l" rtl="0">
                <a:lnSpc>
                  <a:spcPct val="90000"/>
                </a:lnSpc>
                <a:spcBef>
                  <a:spcPts val="0"/>
                </a:spcBef>
                <a:spcAft>
                  <a:spcPts val="0"/>
                </a:spcAft>
                <a:buClr>
                  <a:schemeClr val="dk1"/>
                </a:buClr>
                <a:buSzPts val="1400"/>
                <a:buFont typeface="Arial"/>
                <a:buNone/>
              </a:pPr>
              <a:r>
                <a:rPr lang="en-US" sz="1400" b="0" i="0" u="none" strike="noStrike" cap="none">
                  <a:solidFill>
                    <a:schemeClr val="dk1"/>
                  </a:solidFill>
                  <a:latin typeface="Arial"/>
                  <a:ea typeface="Arial"/>
                  <a:cs typeface="Arial"/>
                  <a:sym typeface="Arial"/>
                </a:rPr>
                <a:t>The need to achieve sterilisation targets aggravated risks.</a:t>
              </a:r>
              <a:endParaRPr/>
            </a:p>
          </p:txBody>
        </p:sp>
        <p:sp>
          <p:nvSpPr>
            <p:cNvPr id="129" name="Google Shape;129;p3"/>
            <p:cNvSpPr/>
            <p:nvPr/>
          </p:nvSpPr>
          <p:spPr>
            <a:xfrm>
              <a:off x="3835925" y="2452790"/>
              <a:ext cx="911674" cy="911674"/>
            </a:xfrm>
            <a:prstGeom prst="ellipse">
              <a:avLst/>
            </a:prstGeom>
            <a:solidFill>
              <a:srgbClr val="4EA62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 name="Google Shape;130;p3"/>
            <p:cNvSpPr/>
            <p:nvPr/>
          </p:nvSpPr>
          <p:spPr>
            <a:xfrm>
              <a:off x="4027376" y="2644242"/>
              <a:ext cx="528770" cy="528770"/>
            </a:xfrm>
            <a:prstGeom prst="rect">
              <a:avLst/>
            </a:prstGeom>
            <a:blipFill rotWithShape="1">
              <a:blip r:embed="rId7">
                <a:alphaModFix/>
              </a:blip>
              <a:stretch>
                <a:fillRect/>
              </a:stretch>
            </a:bli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 name="Google Shape;131;p3"/>
            <p:cNvSpPr/>
            <p:nvPr/>
          </p:nvSpPr>
          <p:spPr>
            <a:xfrm>
              <a:off x="4942957" y="2452790"/>
              <a:ext cx="2148945" cy="911674"/>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 name="Google Shape;132;p3"/>
            <p:cNvSpPr txBox="1"/>
            <p:nvPr/>
          </p:nvSpPr>
          <p:spPr>
            <a:xfrm>
              <a:off x="4942957" y="2452790"/>
              <a:ext cx="2148945" cy="911674"/>
            </a:xfrm>
            <a:prstGeom prst="rect">
              <a:avLst/>
            </a:prstGeom>
            <a:noFill/>
            <a:ln>
              <a:noFill/>
            </a:ln>
          </p:spPr>
          <p:txBody>
            <a:bodyPr spcFirstLastPara="1" wrap="square" lIns="0" tIns="0" rIns="0" bIns="0" anchor="ctr" anchorCtr="0">
              <a:noAutofit/>
            </a:bodyPr>
            <a:lstStyle/>
            <a:p>
              <a:pPr marL="0" marR="0" lvl="0" indent="0" algn="l" rtl="0">
                <a:lnSpc>
                  <a:spcPct val="90000"/>
                </a:lnSpc>
                <a:spcBef>
                  <a:spcPts val="0"/>
                </a:spcBef>
                <a:spcAft>
                  <a:spcPts val="0"/>
                </a:spcAft>
                <a:buClr>
                  <a:schemeClr val="dk1"/>
                </a:buClr>
                <a:buSzPts val="1400"/>
                <a:buFont typeface="Arial"/>
                <a:buNone/>
              </a:pPr>
              <a:r>
                <a:rPr lang="en-US" sz="1400" b="0" i="0" u="none" strike="noStrike" cap="none">
                  <a:solidFill>
                    <a:schemeClr val="dk1"/>
                  </a:solidFill>
                  <a:latin typeface="Arial"/>
                  <a:ea typeface="Arial"/>
                  <a:cs typeface="Arial"/>
                  <a:sym typeface="Arial"/>
                </a:rPr>
                <a:t>Violation of national surgical safety precautions observed (Indianexpress.com, 2025).</a:t>
              </a:r>
              <a:endParaRPr/>
            </a:p>
          </p:txBody>
        </p:sp>
        <p:sp>
          <p:nvSpPr>
            <p:cNvPr id="133" name="Google Shape;133;p3"/>
            <p:cNvSpPr/>
            <p:nvPr/>
          </p:nvSpPr>
          <p:spPr>
            <a:xfrm>
              <a:off x="7466341" y="2452790"/>
              <a:ext cx="911674" cy="911674"/>
            </a:xfrm>
            <a:prstGeom prst="ellipse">
              <a:avLst/>
            </a:prstGeom>
            <a:solidFill>
              <a:srgbClr val="E9713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 name="Google Shape;134;p3"/>
            <p:cNvSpPr/>
            <p:nvPr/>
          </p:nvSpPr>
          <p:spPr>
            <a:xfrm>
              <a:off x="7657792" y="2644242"/>
              <a:ext cx="528770" cy="528770"/>
            </a:xfrm>
            <a:prstGeom prst="rect">
              <a:avLst/>
            </a:prstGeom>
            <a:blipFill rotWithShape="1">
              <a:blip r:embed="rId8">
                <a:alphaModFix/>
              </a:blip>
              <a:stretch>
                <a:fillRect/>
              </a:stretch>
            </a:bli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 name="Google Shape;135;p3"/>
            <p:cNvSpPr/>
            <p:nvPr/>
          </p:nvSpPr>
          <p:spPr>
            <a:xfrm>
              <a:off x="8573374" y="2452790"/>
              <a:ext cx="2148945" cy="911674"/>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 name="Google Shape;136;p3"/>
            <p:cNvSpPr txBox="1"/>
            <p:nvPr/>
          </p:nvSpPr>
          <p:spPr>
            <a:xfrm>
              <a:off x="8573374" y="2452790"/>
              <a:ext cx="2148945" cy="911674"/>
            </a:xfrm>
            <a:prstGeom prst="rect">
              <a:avLst/>
            </a:prstGeom>
            <a:noFill/>
            <a:ln>
              <a:noFill/>
            </a:ln>
          </p:spPr>
          <p:txBody>
            <a:bodyPr spcFirstLastPara="1" wrap="square" lIns="0" tIns="0" rIns="0" bIns="0" anchor="ctr" anchorCtr="0">
              <a:noAutofit/>
            </a:bodyPr>
            <a:lstStyle/>
            <a:p>
              <a:pPr marL="0" marR="0" lvl="0" indent="0" algn="l" rtl="0">
                <a:lnSpc>
                  <a:spcPct val="90000"/>
                </a:lnSpc>
                <a:spcBef>
                  <a:spcPts val="0"/>
                </a:spcBef>
                <a:spcAft>
                  <a:spcPts val="0"/>
                </a:spcAft>
                <a:buClr>
                  <a:schemeClr val="dk1"/>
                </a:buClr>
                <a:buSzPts val="1400"/>
                <a:buFont typeface="Arial"/>
                <a:buNone/>
              </a:pPr>
              <a:r>
                <a:rPr lang="en-US" sz="1400" b="0" i="0" u="none" strike="noStrike" cap="none">
                  <a:solidFill>
                    <a:schemeClr val="dk1"/>
                  </a:solidFill>
                  <a:latin typeface="Arial"/>
                  <a:ea typeface="Arial"/>
                  <a:cs typeface="Arial"/>
                  <a:sym typeface="Arial"/>
                </a:rPr>
                <a:t>Catalyzed change and moral rhetoric in public health.</a:t>
              </a:r>
              <a:endParaRPr/>
            </a:p>
          </p:txBody>
        </p:sp>
      </p:gr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41"/>
        <p:cNvGrpSpPr/>
        <p:nvPr/>
      </p:nvGrpSpPr>
      <p:grpSpPr>
        <a:xfrm>
          <a:off x="0" y="0"/>
          <a:ext cx="0" cy="0"/>
          <a:chOff x="0" y="0"/>
          <a:chExt cx="0" cy="0"/>
        </a:xfrm>
      </p:grpSpPr>
      <p:sp>
        <p:nvSpPr>
          <p:cNvPr id="142" name="Google Shape;142;p4"/>
          <p:cNvSpPr/>
          <p:nvPr/>
        </p:nvSpPr>
        <p:spPr>
          <a:xfrm>
            <a:off x="0" y="0"/>
            <a:ext cx="12188952"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dirty="0">
              <a:solidFill>
                <a:schemeClr val="lt1"/>
              </a:solidFill>
              <a:latin typeface="Arial"/>
              <a:ea typeface="Arial"/>
              <a:cs typeface="Arial"/>
              <a:sym typeface="Arial"/>
            </a:endParaRPr>
          </a:p>
        </p:txBody>
      </p:sp>
      <p:sp>
        <p:nvSpPr>
          <p:cNvPr id="143" name="Google Shape;143;p4"/>
          <p:cNvSpPr txBox="1">
            <a:spLocks noGrp="1"/>
          </p:cNvSpPr>
          <p:nvPr>
            <p:ph type="title"/>
          </p:nvPr>
        </p:nvSpPr>
        <p:spPr>
          <a:xfrm>
            <a:off x="630936" y="457200"/>
            <a:ext cx="4343400" cy="1929384"/>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800"/>
              <a:buFont typeface="Play"/>
              <a:buNone/>
            </a:pPr>
            <a:r>
              <a:rPr lang="en-US" sz="4800"/>
              <a:t>Swiss Cheese Model</a:t>
            </a:r>
            <a:endParaRPr sz="4800"/>
          </a:p>
        </p:txBody>
      </p:sp>
      <p:sp>
        <p:nvSpPr>
          <p:cNvPr id="144" name="Google Shape;144;p4"/>
          <p:cNvSpPr/>
          <p:nvPr/>
        </p:nvSpPr>
        <p:spPr>
          <a:xfrm rot="5400000">
            <a:off x="4471415" y="1412748"/>
            <a:ext cx="1554480" cy="18288"/>
          </a:xfrm>
          <a:custGeom>
            <a:avLst/>
            <a:gdLst/>
            <a:ahLst/>
            <a:cxnLst/>
            <a:rect l="l" t="t" r="r" b="b"/>
            <a:pathLst>
              <a:path w="1554480" h="18288" fill="none" extrusionOk="0">
                <a:moveTo>
                  <a:pt x="0" y="0"/>
                </a:moveTo>
                <a:cubicBezTo>
                  <a:pt x="114141" y="-19864"/>
                  <a:pt x="345055" y="-1657"/>
                  <a:pt x="549250" y="0"/>
                </a:cubicBezTo>
                <a:cubicBezTo>
                  <a:pt x="753445" y="1657"/>
                  <a:pt x="862292" y="-5674"/>
                  <a:pt x="1082954" y="0"/>
                </a:cubicBezTo>
                <a:cubicBezTo>
                  <a:pt x="1303616" y="5674"/>
                  <a:pt x="1363530" y="4537"/>
                  <a:pt x="1554480" y="0"/>
                </a:cubicBezTo>
                <a:cubicBezTo>
                  <a:pt x="1554963" y="7176"/>
                  <a:pt x="1553909" y="13682"/>
                  <a:pt x="1554480" y="18288"/>
                </a:cubicBezTo>
                <a:cubicBezTo>
                  <a:pt x="1338847" y="6127"/>
                  <a:pt x="1215066" y="37851"/>
                  <a:pt x="1067410" y="18288"/>
                </a:cubicBezTo>
                <a:cubicBezTo>
                  <a:pt x="919754" y="-1275"/>
                  <a:pt x="800465" y="3080"/>
                  <a:pt x="549250" y="18288"/>
                </a:cubicBezTo>
                <a:cubicBezTo>
                  <a:pt x="298035" y="33496"/>
                  <a:pt x="158868" y="22769"/>
                  <a:pt x="0" y="18288"/>
                </a:cubicBezTo>
                <a:cubicBezTo>
                  <a:pt x="-655" y="13237"/>
                  <a:pt x="709" y="4645"/>
                  <a:pt x="0" y="0"/>
                </a:cubicBezTo>
                <a:close/>
              </a:path>
              <a:path w="1554480" h="18288" extrusionOk="0">
                <a:moveTo>
                  <a:pt x="0" y="0"/>
                </a:moveTo>
                <a:cubicBezTo>
                  <a:pt x="249941" y="-58"/>
                  <a:pt x="367334" y="23448"/>
                  <a:pt x="502615" y="0"/>
                </a:cubicBezTo>
                <a:cubicBezTo>
                  <a:pt x="637897" y="-23448"/>
                  <a:pt x="813653" y="-20418"/>
                  <a:pt x="974141" y="0"/>
                </a:cubicBezTo>
                <a:cubicBezTo>
                  <a:pt x="1134629" y="20418"/>
                  <a:pt x="1268772" y="6288"/>
                  <a:pt x="1554480" y="0"/>
                </a:cubicBezTo>
                <a:cubicBezTo>
                  <a:pt x="1554917" y="7222"/>
                  <a:pt x="1555359" y="13299"/>
                  <a:pt x="1554480" y="18288"/>
                </a:cubicBezTo>
                <a:cubicBezTo>
                  <a:pt x="1336087" y="12172"/>
                  <a:pt x="1310024" y="19759"/>
                  <a:pt x="1067410" y="18288"/>
                </a:cubicBezTo>
                <a:cubicBezTo>
                  <a:pt x="824796" y="16818"/>
                  <a:pt x="787902" y="34647"/>
                  <a:pt x="518160" y="18288"/>
                </a:cubicBezTo>
                <a:cubicBezTo>
                  <a:pt x="248418" y="1930"/>
                  <a:pt x="133160" y="9205"/>
                  <a:pt x="0" y="18288"/>
                </a:cubicBezTo>
                <a:cubicBezTo>
                  <a:pt x="-643" y="9451"/>
                  <a:pt x="-340" y="7114"/>
                  <a:pt x="0" y="0"/>
                </a:cubicBezTo>
                <a:close/>
              </a:path>
            </a:pathLst>
          </a:custGeom>
          <a:solidFill>
            <a:schemeClr val="accent2"/>
          </a:solidFill>
          <a:ln w="41275" cap="rnd" cmpd="sng">
            <a:solidFill>
              <a:schemeClr val="accent2"/>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145" name="Google Shape;145;p4"/>
          <p:cNvSpPr txBox="1">
            <a:spLocks noGrp="1"/>
          </p:cNvSpPr>
          <p:nvPr>
            <p:ph type="body" idx="1"/>
          </p:nvPr>
        </p:nvSpPr>
        <p:spPr>
          <a:xfrm>
            <a:off x="5541263" y="457200"/>
            <a:ext cx="6007608" cy="1929384"/>
          </a:xfrm>
          <a:prstGeom prst="rect">
            <a:avLst/>
          </a:prstGeom>
          <a:noFill/>
          <a:ln>
            <a:noFill/>
          </a:ln>
        </p:spPr>
        <p:txBody>
          <a:bodyPr spcFirstLastPara="1" wrap="square" lIns="91425" tIns="45700" rIns="91425" bIns="45700" anchor="ctr" anchorCtr="0">
            <a:normAutofit/>
          </a:bodyPr>
          <a:lstStyle/>
          <a:p>
            <a:pPr marL="228600" lvl="0" indent="-228600" algn="l" rtl="0">
              <a:lnSpc>
                <a:spcPct val="90000"/>
              </a:lnSpc>
              <a:spcBef>
                <a:spcPts val="0"/>
              </a:spcBef>
              <a:spcAft>
                <a:spcPts val="0"/>
              </a:spcAft>
              <a:buClr>
                <a:schemeClr val="dk1"/>
              </a:buClr>
              <a:buSzPts val="2200"/>
              <a:buChar char="•"/>
            </a:pPr>
            <a:r>
              <a:rPr lang="en-US" sz="2200" b="1">
                <a:latin typeface="Times New Roman"/>
                <a:ea typeface="Times New Roman"/>
                <a:cs typeface="Times New Roman"/>
                <a:sym typeface="Times New Roman"/>
              </a:rPr>
              <a:t>Result: </a:t>
            </a:r>
            <a:r>
              <a:rPr lang="en-US" sz="2200">
                <a:latin typeface="Times New Roman"/>
                <a:ea typeface="Times New Roman"/>
                <a:cs typeface="Times New Roman"/>
                <a:sym typeface="Times New Roman"/>
              </a:rPr>
              <a:t>Failures in multiple safety layers aligned like unsafe surgeries, contaminated drugs, and lack of oversight, led to multiple deaths and hospitalisations.</a:t>
            </a:r>
            <a:endParaRPr sz="2200"/>
          </a:p>
        </p:txBody>
      </p:sp>
      <p:pic>
        <p:nvPicPr>
          <p:cNvPr id="146" name="Google Shape;146;p4"/>
          <p:cNvPicPr preferRelativeResize="0"/>
          <p:nvPr/>
        </p:nvPicPr>
        <p:blipFill rotWithShape="1">
          <a:blip r:embed="rId3">
            <a:alphaModFix/>
          </a:blip>
          <a:srcRect/>
          <a:stretch/>
        </p:blipFill>
        <p:spPr>
          <a:xfrm>
            <a:off x="475262" y="2569464"/>
            <a:ext cx="5450275" cy="3678936"/>
          </a:xfrm>
          <a:prstGeom prst="rect">
            <a:avLst/>
          </a:prstGeom>
          <a:noFill/>
          <a:ln>
            <a:noFill/>
          </a:ln>
        </p:spPr>
      </p:pic>
      <p:graphicFrame>
        <p:nvGraphicFramePr>
          <p:cNvPr id="147" name="Google Shape;147;p4"/>
          <p:cNvGraphicFramePr/>
          <p:nvPr>
            <p:extLst>
              <p:ext uri="{D42A27DB-BD31-4B8C-83A1-F6EECF244321}">
                <p14:modId xmlns:p14="http://schemas.microsoft.com/office/powerpoint/2010/main" val="3139454752"/>
              </p:ext>
            </p:extLst>
          </p:nvPr>
        </p:nvGraphicFramePr>
        <p:xfrm>
          <a:off x="6254496" y="2805923"/>
          <a:ext cx="5468125" cy="3205975"/>
        </p:xfrm>
        <a:graphic>
          <a:graphicData uri="http://schemas.openxmlformats.org/drawingml/2006/table">
            <a:tbl>
              <a:tblPr firstRow="1" bandRow="1">
                <a:noFill/>
                <a:tableStyleId>{207C7E12-249A-44B3-B67F-85623994CE69}</a:tableStyleId>
              </a:tblPr>
              <a:tblGrid>
                <a:gridCol w="1178475">
                  <a:extLst>
                    <a:ext uri="{9D8B030D-6E8A-4147-A177-3AD203B41FA5}">
                      <a16:colId xmlns:a16="http://schemas.microsoft.com/office/drawing/2014/main" val="20000"/>
                    </a:ext>
                  </a:extLst>
                </a:gridCol>
                <a:gridCol w="2024100">
                  <a:extLst>
                    <a:ext uri="{9D8B030D-6E8A-4147-A177-3AD203B41FA5}">
                      <a16:colId xmlns:a16="http://schemas.microsoft.com/office/drawing/2014/main" val="20001"/>
                    </a:ext>
                  </a:extLst>
                </a:gridCol>
                <a:gridCol w="2265550">
                  <a:extLst>
                    <a:ext uri="{9D8B030D-6E8A-4147-A177-3AD203B41FA5}">
                      <a16:colId xmlns:a16="http://schemas.microsoft.com/office/drawing/2014/main" val="20002"/>
                    </a:ext>
                  </a:extLst>
                </a:gridCol>
              </a:tblGrid>
              <a:tr h="541225">
                <a:tc>
                  <a:txBody>
                    <a:bodyPr/>
                    <a:lstStyle/>
                    <a:p>
                      <a:pPr marL="0" marR="0" lvl="0" indent="0" algn="ctr" rtl="0">
                        <a:spcBef>
                          <a:spcPts val="0"/>
                        </a:spcBef>
                        <a:spcAft>
                          <a:spcPts val="0"/>
                        </a:spcAft>
                        <a:buClr>
                          <a:schemeClr val="dk1"/>
                        </a:buClr>
                        <a:buSzPts val="1300"/>
                        <a:buFont typeface="Times New Roman"/>
                        <a:buNone/>
                      </a:pPr>
                      <a:r>
                        <a:rPr lang="en-US" sz="1300" b="1" u="none" strike="noStrike" cap="none">
                          <a:solidFill>
                            <a:schemeClr val="dk1"/>
                          </a:solidFill>
                          <a:latin typeface="Times New Roman"/>
                          <a:ea typeface="Times New Roman"/>
                          <a:cs typeface="Times New Roman"/>
                          <a:sym typeface="Times New Roman"/>
                        </a:rPr>
                        <a:t>Layer (Defence)</a:t>
                      </a:r>
                      <a:endParaRPr sz="1300" b="1" u="none" strike="noStrike" cap="none" dirty="0">
                        <a:solidFill>
                          <a:schemeClr val="dk1"/>
                        </a:solidFill>
                      </a:endParaRPr>
                    </a:p>
                  </a:txBody>
                  <a:tcPr marL="50975" marR="31325" marT="14550" marB="109225" anchor="b">
                    <a:lnL w="9525" cap="flat" cmpd="sng">
                      <a:solidFill>
                        <a:schemeClr val="dk1"/>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tcPr>
                </a:tc>
                <a:tc>
                  <a:txBody>
                    <a:bodyPr/>
                    <a:lstStyle/>
                    <a:p>
                      <a:pPr marL="0" marR="0" lvl="0" indent="0" algn="ctr" rtl="0">
                        <a:spcBef>
                          <a:spcPts val="0"/>
                        </a:spcBef>
                        <a:spcAft>
                          <a:spcPts val="0"/>
                        </a:spcAft>
                        <a:buClr>
                          <a:schemeClr val="dk1"/>
                        </a:buClr>
                        <a:buSzPts val="1300"/>
                        <a:buFont typeface="Times New Roman"/>
                        <a:buNone/>
                      </a:pPr>
                      <a:r>
                        <a:rPr lang="en-US" sz="1300" b="1" u="none" strike="noStrike" cap="none">
                          <a:solidFill>
                            <a:schemeClr val="dk1"/>
                          </a:solidFill>
                          <a:latin typeface="Times New Roman"/>
                          <a:ea typeface="Times New Roman"/>
                          <a:cs typeface="Times New Roman"/>
                          <a:sym typeface="Times New Roman"/>
                        </a:rPr>
                        <a:t>Intended Function</a:t>
                      </a:r>
                      <a:endParaRPr sz="1300" b="1" u="none" strike="noStrike" cap="none" dirty="0">
                        <a:solidFill>
                          <a:schemeClr val="dk1"/>
                        </a:solidFill>
                      </a:endParaRPr>
                    </a:p>
                  </a:txBody>
                  <a:tcPr marL="50975" marR="31325" marT="14550" marB="109225" anchor="b">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tcPr>
                </a:tc>
                <a:tc>
                  <a:txBody>
                    <a:bodyPr/>
                    <a:lstStyle/>
                    <a:p>
                      <a:pPr marL="0" marR="0" lvl="0" indent="0" algn="ctr" rtl="0">
                        <a:spcBef>
                          <a:spcPts val="0"/>
                        </a:spcBef>
                        <a:spcAft>
                          <a:spcPts val="0"/>
                        </a:spcAft>
                        <a:buClr>
                          <a:schemeClr val="dk1"/>
                        </a:buClr>
                        <a:buSzPts val="1300"/>
                        <a:buFont typeface="Times New Roman"/>
                        <a:buNone/>
                      </a:pPr>
                      <a:r>
                        <a:rPr lang="en-US" sz="1300" b="1" u="none" strike="noStrike" cap="none">
                          <a:solidFill>
                            <a:schemeClr val="dk1"/>
                          </a:solidFill>
                          <a:latin typeface="Times New Roman"/>
                          <a:ea typeface="Times New Roman"/>
                          <a:cs typeface="Times New Roman"/>
                          <a:sym typeface="Times New Roman"/>
                        </a:rPr>
                        <a:t>Hole (Failure Point)</a:t>
                      </a:r>
                      <a:endParaRPr sz="1300" b="1" u="none" strike="noStrike" cap="none">
                        <a:solidFill>
                          <a:schemeClr val="dk1"/>
                        </a:solidFill>
                      </a:endParaRPr>
                    </a:p>
                  </a:txBody>
                  <a:tcPr marL="50975" marR="31325" marT="14550" marB="109225" anchor="b">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tcPr>
                </a:tc>
                <a:extLst>
                  <a:ext uri="{0D108BD9-81ED-4DB2-BD59-A6C34878D82A}">
                    <a16:rowId xmlns:a16="http://schemas.microsoft.com/office/drawing/2014/main" val="10000"/>
                  </a:ext>
                </a:extLst>
              </a:tr>
              <a:tr h="444125">
                <a:tc>
                  <a:txBody>
                    <a:bodyPr/>
                    <a:lstStyle/>
                    <a:p>
                      <a:pPr marL="0" marR="0" lvl="0" indent="0" algn="just" rtl="0">
                        <a:spcBef>
                          <a:spcPts val="0"/>
                        </a:spcBef>
                        <a:spcAft>
                          <a:spcPts val="0"/>
                        </a:spcAft>
                        <a:buClr>
                          <a:schemeClr val="dk1"/>
                        </a:buClr>
                        <a:buSzPts val="1000"/>
                        <a:buFont typeface="Times New Roman"/>
                        <a:buNone/>
                      </a:pPr>
                      <a:r>
                        <a:rPr lang="en-US" sz="1000" b="1" u="none" strike="noStrike" cap="none">
                          <a:solidFill>
                            <a:schemeClr val="dk1"/>
                          </a:solidFill>
                          <a:latin typeface="Times New Roman"/>
                          <a:ea typeface="Times New Roman"/>
                          <a:cs typeface="Times New Roman"/>
                          <a:sym typeface="Times New Roman"/>
                        </a:rPr>
                        <a:t>Surgical guidelines</a:t>
                      </a:r>
                      <a:endParaRPr sz="1000" u="none" strike="noStrike" cap="none">
                        <a:solidFill>
                          <a:schemeClr val="dk1"/>
                        </a:solidFill>
                      </a:endParaRPr>
                    </a:p>
                  </a:txBody>
                  <a:tcPr marL="50975" marR="31325" marT="14550" marB="109225">
                    <a:lnL w="9525" cap="flat" cmpd="sng">
                      <a:solidFill>
                        <a:schemeClr val="dk1"/>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tcPr>
                </a:tc>
                <a:tc>
                  <a:txBody>
                    <a:bodyPr/>
                    <a:lstStyle/>
                    <a:p>
                      <a:pPr marL="0" marR="0" lvl="0" indent="0" algn="just" rtl="0">
                        <a:spcBef>
                          <a:spcPts val="0"/>
                        </a:spcBef>
                        <a:spcAft>
                          <a:spcPts val="0"/>
                        </a:spcAft>
                        <a:buClr>
                          <a:schemeClr val="dk1"/>
                        </a:buClr>
                        <a:buSzPts val="1000"/>
                        <a:buFont typeface="Times New Roman"/>
                        <a:buNone/>
                      </a:pPr>
                      <a:r>
                        <a:rPr lang="en-US" sz="1000" u="none" strike="noStrike" cap="none" dirty="0">
                          <a:solidFill>
                            <a:schemeClr val="dk1"/>
                          </a:solidFill>
                          <a:latin typeface="Times New Roman"/>
                          <a:ea typeface="Times New Roman"/>
                          <a:cs typeface="Times New Roman"/>
                          <a:sym typeface="Times New Roman"/>
                        </a:rPr>
                        <a:t>Limit number of procedures per surgeon per day </a:t>
                      </a:r>
                      <a:endParaRPr sz="1000" u="none" strike="noStrike" cap="none" dirty="0">
                        <a:solidFill>
                          <a:schemeClr val="dk1"/>
                        </a:solidFill>
                      </a:endParaRPr>
                    </a:p>
                  </a:txBody>
                  <a:tcPr marL="50975" marR="31325" marT="14550" marB="109225">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tcPr>
                </a:tc>
                <a:tc>
                  <a:txBody>
                    <a:bodyPr/>
                    <a:lstStyle/>
                    <a:p>
                      <a:pPr marL="0" marR="0" lvl="0" indent="0" algn="just" rtl="0">
                        <a:spcBef>
                          <a:spcPts val="0"/>
                        </a:spcBef>
                        <a:spcAft>
                          <a:spcPts val="0"/>
                        </a:spcAft>
                        <a:buClr>
                          <a:schemeClr val="dk1"/>
                        </a:buClr>
                        <a:buSzPts val="1000"/>
                        <a:buFont typeface="Times New Roman"/>
                        <a:buNone/>
                      </a:pPr>
                      <a:r>
                        <a:rPr lang="en-US" sz="1000" u="none" strike="noStrike" cap="none">
                          <a:solidFill>
                            <a:schemeClr val="dk1"/>
                          </a:solidFill>
                          <a:latin typeface="Times New Roman"/>
                          <a:ea typeface="Times New Roman"/>
                          <a:cs typeface="Times New Roman"/>
                          <a:sym typeface="Times New Roman"/>
                        </a:rPr>
                        <a:t>Surgeon performed 83 surgeries—far beyond national safety limits</a:t>
                      </a:r>
                      <a:endParaRPr sz="1000" u="none" strike="noStrike" cap="none">
                        <a:solidFill>
                          <a:schemeClr val="dk1"/>
                        </a:solidFill>
                      </a:endParaRPr>
                    </a:p>
                  </a:txBody>
                  <a:tcPr marL="50975" marR="31325" marT="14550" marB="109225">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tcPr>
                </a:tc>
                <a:extLst>
                  <a:ext uri="{0D108BD9-81ED-4DB2-BD59-A6C34878D82A}">
                    <a16:rowId xmlns:a16="http://schemas.microsoft.com/office/drawing/2014/main" val="10001"/>
                  </a:ext>
                </a:extLst>
              </a:tr>
              <a:tr h="444125">
                <a:tc>
                  <a:txBody>
                    <a:bodyPr/>
                    <a:lstStyle/>
                    <a:p>
                      <a:pPr marL="0" marR="0" lvl="0" indent="0" algn="just" rtl="0">
                        <a:spcBef>
                          <a:spcPts val="0"/>
                        </a:spcBef>
                        <a:spcAft>
                          <a:spcPts val="0"/>
                        </a:spcAft>
                        <a:buClr>
                          <a:schemeClr val="dk1"/>
                        </a:buClr>
                        <a:buSzPts val="1000"/>
                        <a:buFont typeface="Times New Roman"/>
                        <a:buNone/>
                      </a:pPr>
                      <a:r>
                        <a:rPr lang="en-US" sz="1000" b="1" u="none" strike="noStrike" cap="none">
                          <a:solidFill>
                            <a:schemeClr val="dk1"/>
                          </a:solidFill>
                          <a:latin typeface="Times New Roman"/>
                          <a:ea typeface="Times New Roman"/>
                          <a:cs typeface="Times New Roman"/>
                          <a:sym typeface="Times New Roman"/>
                        </a:rPr>
                        <a:t>Facility sanitation protocols</a:t>
                      </a:r>
                      <a:endParaRPr sz="1000" u="none" strike="noStrike" cap="none">
                        <a:solidFill>
                          <a:schemeClr val="dk1"/>
                        </a:solidFill>
                      </a:endParaRPr>
                    </a:p>
                  </a:txBody>
                  <a:tcPr marL="50975" marR="31325" marT="14550" marB="109225">
                    <a:lnL w="9525" cap="flat" cmpd="sng">
                      <a:solidFill>
                        <a:schemeClr val="dk1"/>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solidFill>
                      <a:srgbClr val="F2F2F2"/>
                    </a:solidFill>
                  </a:tcPr>
                </a:tc>
                <a:tc>
                  <a:txBody>
                    <a:bodyPr/>
                    <a:lstStyle/>
                    <a:p>
                      <a:pPr marL="0" marR="0" lvl="0" indent="0" algn="just" rtl="0">
                        <a:spcBef>
                          <a:spcPts val="0"/>
                        </a:spcBef>
                        <a:spcAft>
                          <a:spcPts val="0"/>
                        </a:spcAft>
                        <a:buClr>
                          <a:schemeClr val="dk1"/>
                        </a:buClr>
                        <a:buSzPts val="1000"/>
                        <a:buFont typeface="Times New Roman"/>
                        <a:buNone/>
                      </a:pPr>
                      <a:r>
                        <a:rPr lang="en-US" sz="1000" u="none" strike="noStrike" cap="none">
                          <a:solidFill>
                            <a:schemeClr val="dk1"/>
                          </a:solidFill>
                          <a:latin typeface="Times New Roman"/>
                          <a:ea typeface="Times New Roman"/>
                          <a:cs typeface="Times New Roman"/>
                          <a:sym typeface="Times New Roman"/>
                        </a:rPr>
                        <a:t>Ensure sterile and safe surgical environment</a:t>
                      </a:r>
                      <a:endParaRPr sz="1000" u="none" strike="noStrike" cap="none" dirty="0">
                        <a:solidFill>
                          <a:schemeClr val="dk1"/>
                        </a:solidFill>
                      </a:endParaRPr>
                    </a:p>
                  </a:txBody>
                  <a:tcPr marL="50975" marR="31325" marT="14550" marB="109225">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solidFill>
                      <a:srgbClr val="F2F2F2"/>
                    </a:solidFill>
                  </a:tcPr>
                </a:tc>
                <a:tc>
                  <a:txBody>
                    <a:bodyPr/>
                    <a:lstStyle/>
                    <a:p>
                      <a:pPr marL="0" marR="0" lvl="0" indent="0" algn="just" rtl="0">
                        <a:spcBef>
                          <a:spcPts val="0"/>
                        </a:spcBef>
                        <a:spcAft>
                          <a:spcPts val="0"/>
                        </a:spcAft>
                        <a:buClr>
                          <a:schemeClr val="dk1"/>
                        </a:buClr>
                        <a:buSzPts val="1000"/>
                        <a:buFont typeface="Times New Roman"/>
                        <a:buNone/>
                      </a:pPr>
                      <a:r>
                        <a:rPr lang="en-US" sz="1000" u="none" strike="noStrike" cap="none">
                          <a:solidFill>
                            <a:schemeClr val="dk1"/>
                          </a:solidFill>
                          <a:latin typeface="Times New Roman"/>
                          <a:ea typeface="Times New Roman"/>
                          <a:cs typeface="Times New Roman"/>
                          <a:sym typeface="Times New Roman"/>
                        </a:rPr>
                        <a:t>Operations conducted in unsanitary, abandoned hospital facility</a:t>
                      </a:r>
                      <a:endParaRPr sz="1000" u="none" strike="noStrike" cap="none">
                        <a:solidFill>
                          <a:schemeClr val="dk1"/>
                        </a:solidFill>
                      </a:endParaRPr>
                    </a:p>
                  </a:txBody>
                  <a:tcPr marL="50975" marR="31325" marT="14550" marB="109225">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solidFill>
                      <a:srgbClr val="F2F2F2"/>
                    </a:solidFill>
                  </a:tcPr>
                </a:tc>
                <a:extLst>
                  <a:ext uri="{0D108BD9-81ED-4DB2-BD59-A6C34878D82A}">
                    <a16:rowId xmlns:a16="http://schemas.microsoft.com/office/drawing/2014/main" val="10002"/>
                  </a:ext>
                </a:extLst>
              </a:tr>
              <a:tr h="444125">
                <a:tc>
                  <a:txBody>
                    <a:bodyPr/>
                    <a:lstStyle/>
                    <a:p>
                      <a:pPr marL="0" marR="0" lvl="0" indent="0" algn="just" rtl="0">
                        <a:spcBef>
                          <a:spcPts val="0"/>
                        </a:spcBef>
                        <a:spcAft>
                          <a:spcPts val="0"/>
                        </a:spcAft>
                        <a:buClr>
                          <a:schemeClr val="dk1"/>
                        </a:buClr>
                        <a:buSzPts val="1000"/>
                        <a:buFont typeface="Times New Roman"/>
                        <a:buNone/>
                      </a:pPr>
                      <a:r>
                        <a:rPr lang="en-US" sz="1000" b="1" u="none" strike="noStrike" cap="none">
                          <a:solidFill>
                            <a:schemeClr val="dk1"/>
                          </a:solidFill>
                          <a:latin typeface="Times New Roman"/>
                          <a:ea typeface="Times New Roman"/>
                          <a:cs typeface="Times New Roman"/>
                          <a:sym typeface="Times New Roman"/>
                        </a:rPr>
                        <a:t>Drug quality control</a:t>
                      </a:r>
                      <a:endParaRPr sz="1000" u="none" strike="noStrike" cap="none">
                        <a:solidFill>
                          <a:schemeClr val="dk1"/>
                        </a:solidFill>
                      </a:endParaRPr>
                    </a:p>
                  </a:txBody>
                  <a:tcPr marL="50975" marR="31325" marT="14550" marB="109225">
                    <a:lnL w="9525" cap="flat" cmpd="sng">
                      <a:solidFill>
                        <a:schemeClr val="dk1"/>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tcPr>
                </a:tc>
                <a:tc>
                  <a:txBody>
                    <a:bodyPr/>
                    <a:lstStyle/>
                    <a:p>
                      <a:pPr marL="0" marR="0" lvl="0" indent="0" algn="just" rtl="0">
                        <a:spcBef>
                          <a:spcPts val="0"/>
                        </a:spcBef>
                        <a:spcAft>
                          <a:spcPts val="0"/>
                        </a:spcAft>
                        <a:buClr>
                          <a:schemeClr val="dk1"/>
                        </a:buClr>
                        <a:buSzPts val="1000"/>
                        <a:buFont typeface="Times New Roman"/>
                        <a:buNone/>
                      </a:pPr>
                      <a:r>
                        <a:rPr lang="en-US" sz="1000" u="none" strike="noStrike" cap="none">
                          <a:solidFill>
                            <a:schemeClr val="dk1"/>
                          </a:solidFill>
                          <a:latin typeface="Times New Roman"/>
                          <a:ea typeface="Times New Roman"/>
                          <a:cs typeface="Times New Roman"/>
                          <a:sym typeface="Times New Roman"/>
                        </a:rPr>
                        <a:t>Prevent use of contaminated or substandard medicines</a:t>
                      </a:r>
                      <a:endParaRPr sz="1000" u="none" strike="noStrike" cap="none" dirty="0">
                        <a:solidFill>
                          <a:schemeClr val="dk1"/>
                        </a:solidFill>
                      </a:endParaRPr>
                    </a:p>
                  </a:txBody>
                  <a:tcPr marL="50975" marR="31325" marT="14550" marB="109225">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tcPr>
                </a:tc>
                <a:tc>
                  <a:txBody>
                    <a:bodyPr/>
                    <a:lstStyle/>
                    <a:p>
                      <a:pPr marL="0" marR="0" lvl="0" indent="0" algn="just" rtl="0">
                        <a:spcBef>
                          <a:spcPts val="0"/>
                        </a:spcBef>
                        <a:spcAft>
                          <a:spcPts val="0"/>
                        </a:spcAft>
                        <a:buClr>
                          <a:schemeClr val="dk1"/>
                        </a:buClr>
                        <a:buSzPts val="1000"/>
                        <a:buFont typeface="Times New Roman"/>
                        <a:buNone/>
                      </a:pPr>
                      <a:r>
                        <a:rPr lang="en-US" sz="1000" u="none" strike="noStrike" cap="none">
                          <a:solidFill>
                            <a:schemeClr val="dk1"/>
                          </a:solidFill>
                          <a:latin typeface="Times New Roman"/>
                          <a:ea typeface="Times New Roman"/>
                          <a:cs typeface="Times New Roman"/>
                          <a:sym typeface="Times New Roman"/>
                        </a:rPr>
                        <a:t>Contaminated antibiotics distributed from unverified suppliers</a:t>
                      </a:r>
                      <a:endParaRPr sz="1000" u="none" strike="noStrike" cap="none">
                        <a:solidFill>
                          <a:schemeClr val="dk1"/>
                        </a:solidFill>
                      </a:endParaRPr>
                    </a:p>
                  </a:txBody>
                  <a:tcPr marL="50975" marR="31325" marT="14550" marB="109225">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tcPr>
                </a:tc>
                <a:extLst>
                  <a:ext uri="{0D108BD9-81ED-4DB2-BD59-A6C34878D82A}">
                    <a16:rowId xmlns:a16="http://schemas.microsoft.com/office/drawing/2014/main" val="10003"/>
                  </a:ext>
                </a:extLst>
              </a:tr>
              <a:tr h="444125">
                <a:tc>
                  <a:txBody>
                    <a:bodyPr/>
                    <a:lstStyle/>
                    <a:p>
                      <a:pPr marL="0" marR="0" lvl="0" indent="0" algn="just" rtl="0">
                        <a:spcBef>
                          <a:spcPts val="0"/>
                        </a:spcBef>
                        <a:spcAft>
                          <a:spcPts val="0"/>
                        </a:spcAft>
                        <a:buClr>
                          <a:schemeClr val="dk1"/>
                        </a:buClr>
                        <a:buSzPts val="1000"/>
                        <a:buFont typeface="Times New Roman"/>
                        <a:buNone/>
                      </a:pPr>
                      <a:r>
                        <a:rPr lang="en-US" sz="1000" b="1" u="none" strike="noStrike" cap="none">
                          <a:solidFill>
                            <a:schemeClr val="dk1"/>
                          </a:solidFill>
                          <a:latin typeface="Times New Roman"/>
                          <a:ea typeface="Times New Roman"/>
                          <a:cs typeface="Times New Roman"/>
                          <a:sym typeface="Times New Roman"/>
                        </a:rPr>
                        <a:t>Staffing and workload policies</a:t>
                      </a:r>
                      <a:endParaRPr sz="1000" u="none" strike="noStrike" cap="none">
                        <a:solidFill>
                          <a:schemeClr val="dk1"/>
                        </a:solidFill>
                      </a:endParaRPr>
                    </a:p>
                  </a:txBody>
                  <a:tcPr marL="50975" marR="31325" marT="14550" marB="109225">
                    <a:lnL w="9525" cap="flat" cmpd="sng">
                      <a:solidFill>
                        <a:schemeClr val="dk1"/>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solidFill>
                      <a:srgbClr val="F2F2F2"/>
                    </a:solidFill>
                  </a:tcPr>
                </a:tc>
                <a:tc>
                  <a:txBody>
                    <a:bodyPr/>
                    <a:lstStyle/>
                    <a:p>
                      <a:pPr marL="0" marR="0" lvl="0" indent="0" algn="just" rtl="0">
                        <a:spcBef>
                          <a:spcPts val="0"/>
                        </a:spcBef>
                        <a:spcAft>
                          <a:spcPts val="0"/>
                        </a:spcAft>
                        <a:buClr>
                          <a:schemeClr val="dk1"/>
                        </a:buClr>
                        <a:buSzPts val="1000"/>
                        <a:buFont typeface="Times New Roman"/>
                        <a:buNone/>
                      </a:pPr>
                      <a:r>
                        <a:rPr lang="en-US" sz="1000" u="none" strike="noStrike" cap="none">
                          <a:solidFill>
                            <a:schemeClr val="dk1"/>
                          </a:solidFill>
                          <a:latin typeface="Times New Roman"/>
                          <a:ea typeface="Times New Roman"/>
                          <a:cs typeface="Times New Roman"/>
                          <a:sym typeface="Times New Roman"/>
                        </a:rPr>
                        <a:t>Maintain safe staff-to-patient ratio</a:t>
                      </a:r>
                      <a:endParaRPr sz="1000" u="none" strike="noStrike" cap="none" dirty="0">
                        <a:solidFill>
                          <a:schemeClr val="dk1"/>
                        </a:solidFill>
                      </a:endParaRPr>
                    </a:p>
                  </a:txBody>
                  <a:tcPr marL="50975" marR="31325" marT="14550" marB="109225">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solidFill>
                      <a:srgbClr val="F2F2F2"/>
                    </a:solidFill>
                  </a:tcPr>
                </a:tc>
                <a:tc>
                  <a:txBody>
                    <a:bodyPr/>
                    <a:lstStyle/>
                    <a:p>
                      <a:pPr marL="0" marR="0" lvl="0" indent="0" algn="just" rtl="0">
                        <a:spcBef>
                          <a:spcPts val="0"/>
                        </a:spcBef>
                        <a:spcAft>
                          <a:spcPts val="0"/>
                        </a:spcAft>
                        <a:buClr>
                          <a:schemeClr val="dk1"/>
                        </a:buClr>
                        <a:buSzPts val="1000"/>
                        <a:buFont typeface="Times New Roman"/>
                        <a:buNone/>
                      </a:pPr>
                      <a:r>
                        <a:rPr lang="en-US" sz="1000" u="none" strike="noStrike" cap="none">
                          <a:solidFill>
                            <a:schemeClr val="dk1"/>
                          </a:solidFill>
                          <a:latin typeface="Times New Roman"/>
                          <a:ea typeface="Times New Roman"/>
                          <a:cs typeface="Times New Roman"/>
                          <a:sym typeface="Times New Roman"/>
                        </a:rPr>
                        <a:t>Inadequate staff and time pressure to complete high quotas</a:t>
                      </a:r>
                      <a:endParaRPr sz="1000" u="none" strike="noStrike" cap="none">
                        <a:solidFill>
                          <a:schemeClr val="dk1"/>
                        </a:solidFill>
                      </a:endParaRPr>
                    </a:p>
                  </a:txBody>
                  <a:tcPr marL="50975" marR="31325" marT="14550" marB="109225">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solidFill>
                      <a:srgbClr val="F2F2F2"/>
                    </a:solidFill>
                  </a:tcPr>
                </a:tc>
                <a:extLst>
                  <a:ext uri="{0D108BD9-81ED-4DB2-BD59-A6C34878D82A}">
                    <a16:rowId xmlns:a16="http://schemas.microsoft.com/office/drawing/2014/main" val="10004"/>
                  </a:ext>
                </a:extLst>
              </a:tr>
              <a:tr h="444125">
                <a:tc>
                  <a:txBody>
                    <a:bodyPr/>
                    <a:lstStyle/>
                    <a:p>
                      <a:pPr marL="0" marR="0" lvl="0" indent="0" algn="just" rtl="0">
                        <a:spcBef>
                          <a:spcPts val="0"/>
                        </a:spcBef>
                        <a:spcAft>
                          <a:spcPts val="0"/>
                        </a:spcAft>
                        <a:buClr>
                          <a:schemeClr val="dk1"/>
                        </a:buClr>
                        <a:buSzPts val="1000"/>
                        <a:buFont typeface="Times New Roman"/>
                        <a:buNone/>
                      </a:pPr>
                      <a:r>
                        <a:rPr lang="en-US" sz="1000" b="1" u="none" strike="noStrike" cap="none">
                          <a:solidFill>
                            <a:schemeClr val="dk1"/>
                          </a:solidFill>
                          <a:latin typeface="Times New Roman"/>
                          <a:ea typeface="Times New Roman"/>
                          <a:cs typeface="Times New Roman"/>
                          <a:sym typeface="Times New Roman"/>
                        </a:rPr>
                        <a:t>Oversight and supervision</a:t>
                      </a:r>
                      <a:endParaRPr sz="1000" u="none" strike="noStrike" cap="none">
                        <a:solidFill>
                          <a:schemeClr val="dk1"/>
                        </a:solidFill>
                      </a:endParaRPr>
                    </a:p>
                  </a:txBody>
                  <a:tcPr marL="50975" marR="31325" marT="14550" marB="109225">
                    <a:lnL w="9525" cap="flat" cmpd="sng">
                      <a:solidFill>
                        <a:schemeClr val="dk1"/>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tcPr>
                </a:tc>
                <a:tc>
                  <a:txBody>
                    <a:bodyPr/>
                    <a:lstStyle/>
                    <a:p>
                      <a:pPr marL="0" marR="0" lvl="0" indent="0" algn="just" rtl="0">
                        <a:spcBef>
                          <a:spcPts val="0"/>
                        </a:spcBef>
                        <a:spcAft>
                          <a:spcPts val="0"/>
                        </a:spcAft>
                        <a:buClr>
                          <a:schemeClr val="dk1"/>
                        </a:buClr>
                        <a:buSzPts val="1000"/>
                        <a:buFont typeface="Times New Roman"/>
                        <a:buNone/>
                      </a:pPr>
                      <a:r>
                        <a:rPr lang="en-US" sz="1000" u="none" strike="noStrike" cap="none">
                          <a:solidFill>
                            <a:schemeClr val="dk1"/>
                          </a:solidFill>
                          <a:latin typeface="Times New Roman"/>
                          <a:ea typeface="Times New Roman"/>
                          <a:cs typeface="Times New Roman"/>
                          <a:sym typeface="Times New Roman"/>
                        </a:rPr>
                        <a:t>Senior medical officers to monitor camp activities</a:t>
                      </a:r>
                      <a:endParaRPr sz="1000" u="none" strike="noStrike" cap="none" dirty="0">
                        <a:solidFill>
                          <a:schemeClr val="dk1"/>
                        </a:solidFill>
                      </a:endParaRPr>
                    </a:p>
                  </a:txBody>
                  <a:tcPr marL="50975" marR="31325" marT="14550" marB="109225">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tcPr>
                </a:tc>
                <a:tc>
                  <a:txBody>
                    <a:bodyPr/>
                    <a:lstStyle/>
                    <a:p>
                      <a:pPr marL="0" marR="0" lvl="0" indent="0" algn="just" rtl="0">
                        <a:spcBef>
                          <a:spcPts val="0"/>
                        </a:spcBef>
                        <a:spcAft>
                          <a:spcPts val="0"/>
                        </a:spcAft>
                        <a:buClr>
                          <a:schemeClr val="dk1"/>
                        </a:buClr>
                        <a:buSzPts val="1000"/>
                        <a:buFont typeface="Times New Roman"/>
                        <a:buNone/>
                      </a:pPr>
                      <a:r>
                        <a:rPr lang="en-US" sz="1000" u="none" strike="noStrike" cap="none">
                          <a:solidFill>
                            <a:schemeClr val="dk1"/>
                          </a:solidFill>
                          <a:latin typeface="Times New Roman"/>
                          <a:ea typeface="Times New Roman"/>
                          <a:cs typeface="Times New Roman"/>
                          <a:sym typeface="Times New Roman"/>
                        </a:rPr>
                        <a:t>Weak supervision and lack of on-site quality assurance</a:t>
                      </a:r>
                      <a:endParaRPr sz="1000" u="none" strike="noStrike" cap="none" dirty="0">
                        <a:solidFill>
                          <a:schemeClr val="dk1"/>
                        </a:solidFill>
                      </a:endParaRPr>
                    </a:p>
                  </a:txBody>
                  <a:tcPr marL="50975" marR="31325" marT="14550" marB="109225">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tcPr>
                </a:tc>
                <a:extLst>
                  <a:ext uri="{0D108BD9-81ED-4DB2-BD59-A6C34878D82A}">
                    <a16:rowId xmlns:a16="http://schemas.microsoft.com/office/drawing/2014/main" val="10005"/>
                  </a:ext>
                </a:extLst>
              </a:tr>
              <a:tr h="444125">
                <a:tc>
                  <a:txBody>
                    <a:bodyPr/>
                    <a:lstStyle/>
                    <a:p>
                      <a:pPr marL="0" marR="0" lvl="0" indent="0" algn="just" rtl="0">
                        <a:spcBef>
                          <a:spcPts val="0"/>
                        </a:spcBef>
                        <a:spcAft>
                          <a:spcPts val="0"/>
                        </a:spcAft>
                        <a:buClr>
                          <a:schemeClr val="dk1"/>
                        </a:buClr>
                        <a:buSzPts val="1000"/>
                        <a:buFont typeface="Times New Roman"/>
                        <a:buNone/>
                      </a:pPr>
                      <a:r>
                        <a:rPr lang="en-US" sz="1000" b="1" u="none" strike="noStrike" cap="none">
                          <a:solidFill>
                            <a:schemeClr val="dk1"/>
                          </a:solidFill>
                          <a:latin typeface="Times New Roman"/>
                          <a:ea typeface="Times New Roman"/>
                          <a:cs typeface="Times New Roman"/>
                          <a:sym typeface="Times New Roman"/>
                        </a:rPr>
                        <a:t>Informed consent procedures</a:t>
                      </a:r>
                      <a:endParaRPr sz="1000" u="none" strike="noStrike" cap="none">
                        <a:solidFill>
                          <a:schemeClr val="dk1"/>
                        </a:solidFill>
                      </a:endParaRPr>
                    </a:p>
                  </a:txBody>
                  <a:tcPr marL="50975" marR="31325" marT="14550" marB="109225">
                    <a:lnL w="9525" cap="flat" cmpd="sng">
                      <a:solidFill>
                        <a:schemeClr val="dk1"/>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solidFill>
                      <a:srgbClr val="F2F2F2"/>
                    </a:solidFill>
                  </a:tcPr>
                </a:tc>
                <a:tc>
                  <a:txBody>
                    <a:bodyPr/>
                    <a:lstStyle/>
                    <a:p>
                      <a:pPr marL="0" marR="0" lvl="0" indent="0" algn="just" rtl="0">
                        <a:spcBef>
                          <a:spcPts val="0"/>
                        </a:spcBef>
                        <a:spcAft>
                          <a:spcPts val="0"/>
                        </a:spcAft>
                        <a:buClr>
                          <a:schemeClr val="dk1"/>
                        </a:buClr>
                        <a:buSzPts val="1000"/>
                        <a:buFont typeface="Times New Roman"/>
                        <a:buNone/>
                      </a:pPr>
                      <a:r>
                        <a:rPr lang="en-US" sz="1000" u="none" strike="noStrike" cap="none">
                          <a:solidFill>
                            <a:schemeClr val="dk1"/>
                          </a:solidFill>
                          <a:latin typeface="Times New Roman"/>
                          <a:ea typeface="Times New Roman"/>
                          <a:cs typeface="Times New Roman"/>
                          <a:sym typeface="Times New Roman"/>
                        </a:rPr>
                        <a:t>Ensure patients understand risks and give voluntary consent</a:t>
                      </a:r>
                      <a:endParaRPr sz="1000" u="none" strike="noStrike" cap="none">
                        <a:solidFill>
                          <a:schemeClr val="dk1"/>
                        </a:solidFill>
                      </a:endParaRPr>
                    </a:p>
                  </a:txBody>
                  <a:tcPr marL="50975" marR="31325" marT="14550" marB="109225">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solidFill>
                      <a:srgbClr val="F2F2F2"/>
                    </a:solidFill>
                  </a:tcPr>
                </a:tc>
                <a:tc>
                  <a:txBody>
                    <a:bodyPr/>
                    <a:lstStyle/>
                    <a:p>
                      <a:pPr marL="0" marR="0" lvl="0" indent="0" algn="just" rtl="0">
                        <a:spcBef>
                          <a:spcPts val="0"/>
                        </a:spcBef>
                        <a:spcAft>
                          <a:spcPts val="0"/>
                        </a:spcAft>
                        <a:buClr>
                          <a:schemeClr val="dk1"/>
                        </a:buClr>
                        <a:buSzPts val="1000"/>
                        <a:buFont typeface="Times New Roman"/>
                        <a:buNone/>
                      </a:pPr>
                      <a:r>
                        <a:rPr lang="en-US" sz="1000" u="none" strike="noStrike" cap="none" dirty="0">
                          <a:solidFill>
                            <a:schemeClr val="dk1"/>
                          </a:solidFill>
                          <a:latin typeface="Times New Roman"/>
                          <a:ea typeface="Times New Roman"/>
                          <a:cs typeface="Times New Roman"/>
                          <a:sym typeface="Times New Roman"/>
                        </a:rPr>
                        <a:t>Women reportedly not fully informed; coercion linked to incentives</a:t>
                      </a:r>
                      <a:endParaRPr sz="1000" u="none" strike="noStrike" cap="none" dirty="0">
                        <a:solidFill>
                          <a:schemeClr val="dk1"/>
                        </a:solidFill>
                      </a:endParaRPr>
                    </a:p>
                  </a:txBody>
                  <a:tcPr marL="50975" marR="31325" marT="14550" marB="109225">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solidFill>
                      <a:srgbClr val="F2F2F2"/>
                    </a:solidFill>
                  </a:tcPr>
                </a:tc>
                <a:extLst>
                  <a:ext uri="{0D108BD9-81ED-4DB2-BD59-A6C34878D82A}">
                    <a16:rowId xmlns:a16="http://schemas.microsoft.com/office/drawing/2014/main" val="10006"/>
                  </a:ext>
                </a:extLst>
              </a:tr>
            </a:tbl>
          </a:graphicData>
        </a:graphic>
      </p:graphicFrame>
      <p:sp>
        <p:nvSpPr>
          <p:cNvPr id="3" name="TextBox 2">
            <a:extLst>
              <a:ext uri="{FF2B5EF4-FFF2-40B4-BE49-F238E27FC236}">
                <a16:creationId xmlns:a16="http://schemas.microsoft.com/office/drawing/2014/main" id="{640C740D-A420-4BCF-83C9-7017A7B30E42}"/>
              </a:ext>
            </a:extLst>
          </p:cNvPr>
          <p:cNvSpPr txBox="1"/>
          <p:nvPr/>
        </p:nvSpPr>
        <p:spPr>
          <a:xfrm>
            <a:off x="9417377" y="6248400"/>
            <a:ext cx="2224726" cy="600164"/>
          </a:xfrm>
          <a:prstGeom prst="rect">
            <a:avLst/>
          </a:prstGeom>
          <a:noFill/>
        </p:spPr>
        <p:txBody>
          <a:bodyPr wrap="square" rtlCol="0">
            <a:spAutoFit/>
          </a:bodyPr>
          <a:lstStyle/>
          <a:p>
            <a:r>
              <a:rPr lang="en-IN" sz="1100" dirty="0"/>
              <a:t>(Russell et al., 2023; WHO, 2025, </a:t>
            </a:r>
            <a:r>
              <a:rPr lang="en-US" sz="1100" dirty="0"/>
              <a:t>The Guardian, 2025; The Hindu, 2025)</a:t>
            </a:r>
            <a:endParaRPr lang="en-IN" sz="11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52"/>
        <p:cNvGrpSpPr/>
        <p:nvPr/>
      </p:nvGrpSpPr>
      <p:grpSpPr>
        <a:xfrm>
          <a:off x="0" y="0"/>
          <a:ext cx="0" cy="0"/>
          <a:chOff x="0" y="0"/>
          <a:chExt cx="0" cy="0"/>
        </a:xfrm>
      </p:grpSpPr>
      <p:sp>
        <p:nvSpPr>
          <p:cNvPr id="153" name="Google Shape;153;p5"/>
          <p:cNvSpPr/>
          <p:nvPr/>
        </p:nvSpPr>
        <p:spPr>
          <a:xfrm>
            <a:off x="0" y="0"/>
            <a:ext cx="12192000"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154" name="Google Shape;154;p5"/>
          <p:cNvSpPr txBox="1">
            <a:spLocks noGrp="1"/>
          </p:cNvSpPr>
          <p:nvPr>
            <p:ph type="title"/>
          </p:nvPr>
        </p:nvSpPr>
        <p:spPr>
          <a:xfrm>
            <a:off x="411480" y="987552"/>
            <a:ext cx="4485861" cy="1088136"/>
          </a:xfrm>
          <a:prstGeom prst="rect">
            <a:avLst/>
          </a:prstGeom>
          <a:noFill/>
          <a:ln>
            <a:noFill/>
          </a:ln>
        </p:spPr>
        <p:txBody>
          <a:bodyPr spcFirstLastPara="1" wrap="square" lIns="91425" tIns="45700" rIns="91425" bIns="45700" anchor="b" anchorCtr="0">
            <a:normAutofit/>
          </a:bodyPr>
          <a:lstStyle/>
          <a:p>
            <a:pPr marL="0" lvl="0" indent="0" algn="l" rtl="0">
              <a:lnSpc>
                <a:spcPct val="90000"/>
              </a:lnSpc>
              <a:spcBef>
                <a:spcPts val="0"/>
              </a:spcBef>
              <a:spcAft>
                <a:spcPts val="0"/>
              </a:spcAft>
              <a:buClr>
                <a:schemeClr val="dk1"/>
              </a:buClr>
              <a:buSzPts val="3400"/>
              <a:buFont typeface="Times New Roman"/>
              <a:buNone/>
            </a:pPr>
            <a:r>
              <a:rPr lang="en-US" sz="3400">
                <a:latin typeface="Times New Roman"/>
                <a:ea typeface="Times New Roman"/>
                <a:cs typeface="Times New Roman"/>
                <a:sym typeface="Times New Roman"/>
              </a:rPr>
              <a:t>Benchmark</a:t>
            </a:r>
            <a:endParaRPr sz="3400">
              <a:latin typeface="Times New Roman"/>
              <a:ea typeface="Times New Roman"/>
              <a:cs typeface="Times New Roman"/>
              <a:sym typeface="Times New Roman"/>
            </a:endParaRPr>
          </a:p>
        </p:txBody>
      </p:sp>
      <p:sp>
        <p:nvSpPr>
          <p:cNvPr id="155" name="Google Shape;155;p5"/>
          <p:cNvSpPr/>
          <p:nvPr/>
        </p:nvSpPr>
        <p:spPr>
          <a:xfrm rot="5400000">
            <a:off x="649223" y="387939"/>
            <a:ext cx="73152" cy="548640"/>
          </a:xfrm>
          <a:prstGeom prst="rect">
            <a:avLst/>
          </a:prstGeom>
          <a:solidFill>
            <a:schemeClr val="accen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rgbClr val="FFFFFF"/>
              </a:solidFill>
              <a:latin typeface="Calibri"/>
              <a:ea typeface="Calibri"/>
              <a:cs typeface="Calibri"/>
              <a:sym typeface="Calibri"/>
            </a:endParaRPr>
          </a:p>
        </p:txBody>
      </p:sp>
      <p:sp>
        <p:nvSpPr>
          <p:cNvPr id="156" name="Google Shape;156;p5"/>
          <p:cNvSpPr/>
          <p:nvPr/>
        </p:nvSpPr>
        <p:spPr>
          <a:xfrm>
            <a:off x="411480" y="2286000"/>
            <a:ext cx="4389120" cy="18288"/>
          </a:xfrm>
          <a:prstGeom prst="rect">
            <a:avLst/>
          </a:prstGeom>
          <a:solidFill>
            <a:srgbClr val="D5D5D5"/>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rgbClr val="FFFFFF"/>
              </a:solidFill>
              <a:latin typeface="Calibri"/>
              <a:ea typeface="Calibri"/>
              <a:cs typeface="Calibri"/>
              <a:sym typeface="Calibri"/>
            </a:endParaRPr>
          </a:p>
        </p:txBody>
      </p:sp>
      <p:sp>
        <p:nvSpPr>
          <p:cNvPr id="157" name="Google Shape;157;p5"/>
          <p:cNvSpPr txBox="1">
            <a:spLocks noGrp="1"/>
          </p:cNvSpPr>
          <p:nvPr>
            <p:ph type="body" idx="1"/>
          </p:nvPr>
        </p:nvSpPr>
        <p:spPr>
          <a:xfrm>
            <a:off x="411479" y="2688336"/>
            <a:ext cx="4498848" cy="3584448"/>
          </a:xfrm>
          <a:prstGeom prst="rect">
            <a:avLst/>
          </a:prstGeom>
          <a:noFill/>
          <a:ln>
            <a:noFill/>
          </a:ln>
        </p:spPr>
        <p:txBody>
          <a:bodyPr spcFirstLastPara="1" wrap="square" lIns="91425" tIns="45700" rIns="91425" bIns="45700" anchor="t" anchorCtr="0">
            <a:normAutofit/>
          </a:bodyPr>
          <a:lstStyle/>
          <a:p>
            <a:pPr marL="228600" lvl="0" indent="-228600" algn="l" rtl="0">
              <a:lnSpc>
                <a:spcPct val="90000"/>
              </a:lnSpc>
              <a:spcBef>
                <a:spcPts val="1000"/>
              </a:spcBef>
              <a:spcAft>
                <a:spcPts val="0"/>
              </a:spcAft>
              <a:buClr>
                <a:schemeClr val="dk1"/>
              </a:buClr>
              <a:buSzPts val="1500"/>
              <a:buChar char="•"/>
            </a:pPr>
            <a:r>
              <a:rPr lang="en-US" sz="1500">
                <a:latin typeface="Times New Roman"/>
                <a:ea typeface="Times New Roman"/>
                <a:cs typeface="Times New Roman"/>
                <a:sym typeface="Times New Roman"/>
              </a:rPr>
              <a:t>Comparison to the WHO surgical safety and hygiene standards (Who.int, 2025).</a:t>
            </a:r>
            <a:endParaRPr sz="1500">
              <a:latin typeface="Times New Roman"/>
              <a:ea typeface="Times New Roman"/>
              <a:cs typeface="Times New Roman"/>
              <a:sym typeface="Times New Roman"/>
            </a:endParaRPr>
          </a:p>
          <a:p>
            <a:pPr marL="228600" lvl="0" indent="-228600" algn="l" rtl="0">
              <a:lnSpc>
                <a:spcPct val="90000"/>
              </a:lnSpc>
              <a:spcBef>
                <a:spcPts val="1000"/>
              </a:spcBef>
              <a:spcAft>
                <a:spcPts val="0"/>
              </a:spcAft>
              <a:buClr>
                <a:schemeClr val="dk1"/>
              </a:buClr>
              <a:buSzPts val="1500"/>
              <a:buChar char="•"/>
            </a:pPr>
            <a:r>
              <a:rPr lang="en-US" sz="1500">
                <a:latin typeface="Times New Roman"/>
                <a:ea typeface="Times New Roman"/>
                <a:cs typeface="Times New Roman"/>
                <a:sym typeface="Times New Roman"/>
              </a:rPr>
              <a:t>A limit of 30-35 sterilisation operations a day is recommended (Russell et al. 2023).</a:t>
            </a:r>
            <a:endParaRPr sz="1500">
              <a:latin typeface="Times New Roman"/>
              <a:ea typeface="Times New Roman"/>
              <a:cs typeface="Times New Roman"/>
              <a:sym typeface="Times New Roman"/>
            </a:endParaRPr>
          </a:p>
          <a:p>
            <a:pPr marL="228600" lvl="0" indent="-228600" algn="l" rtl="0">
              <a:lnSpc>
                <a:spcPct val="90000"/>
              </a:lnSpc>
              <a:spcBef>
                <a:spcPts val="1000"/>
              </a:spcBef>
              <a:spcAft>
                <a:spcPts val="0"/>
              </a:spcAft>
              <a:buClr>
                <a:schemeClr val="dk1"/>
              </a:buClr>
              <a:buSzPts val="1500"/>
              <a:buChar char="•"/>
            </a:pPr>
            <a:r>
              <a:rPr lang="en-US" sz="1500">
                <a:latin typeface="Times New Roman"/>
                <a:ea typeface="Times New Roman"/>
                <a:cs typeface="Times New Roman"/>
                <a:sym typeface="Times New Roman"/>
              </a:rPr>
              <a:t>Both aseptic requirements and sterile requirements (Hawker et al. 2023).</a:t>
            </a:r>
            <a:endParaRPr sz="1500">
              <a:latin typeface="Times New Roman"/>
              <a:ea typeface="Times New Roman"/>
              <a:cs typeface="Times New Roman"/>
              <a:sym typeface="Times New Roman"/>
            </a:endParaRPr>
          </a:p>
          <a:p>
            <a:pPr marL="228600" lvl="0" indent="-228600" algn="l" rtl="0">
              <a:lnSpc>
                <a:spcPct val="90000"/>
              </a:lnSpc>
              <a:spcBef>
                <a:spcPts val="1000"/>
              </a:spcBef>
              <a:spcAft>
                <a:spcPts val="0"/>
              </a:spcAft>
              <a:buClr>
                <a:schemeClr val="dk1"/>
              </a:buClr>
              <a:buSzPts val="1500"/>
              <a:buChar char="•"/>
            </a:pPr>
            <a:r>
              <a:rPr lang="en-US" sz="1500">
                <a:latin typeface="Times New Roman"/>
                <a:ea typeface="Times New Roman"/>
                <a:cs typeface="Times New Roman"/>
                <a:sym typeface="Times New Roman"/>
              </a:rPr>
              <a:t>Compulsory pre and post-surgical patient observation procedures (Jorge et al. 2022).</a:t>
            </a:r>
            <a:endParaRPr sz="1500">
              <a:latin typeface="Times New Roman"/>
              <a:ea typeface="Times New Roman"/>
              <a:cs typeface="Times New Roman"/>
              <a:sym typeface="Times New Roman"/>
            </a:endParaRPr>
          </a:p>
          <a:p>
            <a:pPr marL="228600" lvl="0" indent="-228600" algn="l" rtl="0">
              <a:lnSpc>
                <a:spcPct val="90000"/>
              </a:lnSpc>
              <a:spcBef>
                <a:spcPts val="1000"/>
              </a:spcBef>
              <a:spcAft>
                <a:spcPts val="0"/>
              </a:spcAft>
              <a:buClr>
                <a:schemeClr val="dk1"/>
              </a:buClr>
              <a:buSzPts val="1500"/>
              <a:buChar char="•"/>
            </a:pPr>
            <a:r>
              <a:rPr lang="en-US" sz="1500">
                <a:latin typeface="Times New Roman"/>
                <a:ea typeface="Times New Roman"/>
                <a:cs typeface="Times New Roman"/>
                <a:sym typeface="Times New Roman"/>
              </a:rPr>
              <a:t>Stress on informed consent and voluntariness.</a:t>
            </a:r>
            <a:endParaRPr sz="1500">
              <a:latin typeface="Times New Roman"/>
              <a:ea typeface="Times New Roman"/>
              <a:cs typeface="Times New Roman"/>
              <a:sym typeface="Times New Roman"/>
            </a:endParaRPr>
          </a:p>
          <a:p>
            <a:pPr marL="228600" lvl="0" indent="-228600" algn="l" rtl="0">
              <a:lnSpc>
                <a:spcPct val="90000"/>
              </a:lnSpc>
              <a:spcBef>
                <a:spcPts val="1000"/>
              </a:spcBef>
              <a:spcAft>
                <a:spcPts val="0"/>
              </a:spcAft>
              <a:buClr>
                <a:schemeClr val="dk1"/>
              </a:buClr>
              <a:buSzPts val="1500"/>
              <a:buChar char="•"/>
            </a:pPr>
            <a:r>
              <a:rPr lang="en-US" sz="1500">
                <a:latin typeface="Times New Roman"/>
                <a:ea typeface="Times New Roman"/>
                <a:cs typeface="Times New Roman"/>
                <a:sym typeface="Times New Roman"/>
              </a:rPr>
              <a:t>Supervision and periodic audit check as a measure of quality assurance (Fan and Wang, 2021).</a:t>
            </a:r>
            <a:endParaRPr sz="1500">
              <a:latin typeface="Times New Roman"/>
              <a:ea typeface="Times New Roman"/>
              <a:cs typeface="Times New Roman"/>
              <a:sym typeface="Times New Roman"/>
            </a:endParaRPr>
          </a:p>
          <a:p>
            <a:pPr marL="228600" lvl="0" indent="-133350" algn="l" rtl="0">
              <a:lnSpc>
                <a:spcPct val="90000"/>
              </a:lnSpc>
              <a:spcBef>
                <a:spcPts val="1000"/>
              </a:spcBef>
              <a:spcAft>
                <a:spcPts val="0"/>
              </a:spcAft>
              <a:buClr>
                <a:schemeClr val="dk1"/>
              </a:buClr>
              <a:buSzPts val="1500"/>
              <a:buNone/>
            </a:pPr>
            <a:endParaRPr sz="1500">
              <a:latin typeface="Times New Roman"/>
              <a:ea typeface="Times New Roman"/>
              <a:cs typeface="Times New Roman"/>
              <a:sym typeface="Times New Roman"/>
            </a:endParaRPr>
          </a:p>
        </p:txBody>
      </p:sp>
      <p:graphicFrame>
        <p:nvGraphicFramePr>
          <p:cNvPr id="158" name="Google Shape;158;p5"/>
          <p:cNvGraphicFramePr/>
          <p:nvPr>
            <p:extLst>
              <p:ext uri="{D42A27DB-BD31-4B8C-83A1-F6EECF244321}">
                <p14:modId xmlns:p14="http://schemas.microsoft.com/office/powerpoint/2010/main" val="624122645"/>
              </p:ext>
            </p:extLst>
          </p:nvPr>
        </p:nvGraphicFramePr>
        <p:xfrm>
          <a:off x="5081047" y="987552"/>
          <a:ext cx="6275212" cy="5882100"/>
        </p:xfrm>
        <a:graphic>
          <a:graphicData uri="http://schemas.openxmlformats.org/drawingml/2006/table">
            <a:tbl>
              <a:tblPr>
                <a:noFill/>
                <a:tableStyleId>{B560B918-A0C1-44AF-967A-C2F55F3973D4}</a:tableStyleId>
              </a:tblPr>
              <a:tblGrid>
                <a:gridCol w="2143296">
                  <a:extLst>
                    <a:ext uri="{9D8B030D-6E8A-4147-A177-3AD203B41FA5}">
                      <a16:colId xmlns:a16="http://schemas.microsoft.com/office/drawing/2014/main" val="20000"/>
                    </a:ext>
                  </a:extLst>
                </a:gridCol>
                <a:gridCol w="2065958">
                  <a:extLst>
                    <a:ext uri="{9D8B030D-6E8A-4147-A177-3AD203B41FA5}">
                      <a16:colId xmlns:a16="http://schemas.microsoft.com/office/drawing/2014/main" val="20001"/>
                    </a:ext>
                  </a:extLst>
                </a:gridCol>
                <a:gridCol w="2065958">
                  <a:extLst>
                    <a:ext uri="{9D8B030D-6E8A-4147-A177-3AD203B41FA5}">
                      <a16:colId xmlns:a16="http://schemas.microsoft.com/office/drawing/2014/main" val="20002"/>
                    </a:ext>
                  </a:extLst>
                </a:gridCol>
              </a:tblGrid>
              <a:tr h="460412">
                <a:tc>
                  <a:txBody>
                    <a:bodyPr/>
                    <a:lstStyle/>
                    <a:p>
                      <a:pPr marL="0" marR="0" lvl="0" indent="0" algn="l" rtl="0">
                        <a:spcBef>
                          <a:spcPts val="0"/>
                        </a:spcBef>
                        <a:spcAft>
                          <a:spcPts val="0"/>
                        </a:spcAft>
                        <a:buClr>
                          <a:schemeClr val="dk1"/>
                        </a:buClr>
                        <a:buSzPts val="1300"/>
                        <a:buFont typeface="Times New Roman"/>
                        <a:buNone/>
                      </a:pPr>
                      <a:r>
                        <a:rPr lang="en-US" sz="1300" b="1" u="none" strike="noStrike" cap="none" dirty="0">
                          <a:latin typeface="Times New Roman"/>
                          <a:ea typeface="Times New Roman"/>
                          <a:cs typeface="Times New Roman"/>
                          <a:sym typeface="Times New Roman"/>
                        </a:rPr>
                        <a:t>Area</a:t>
                      </a:r>
                      <a:endParaRPr sz="1300" u="none" strike="noStrike" cap="none" dirty="0">
                        <a:latin typeface="Times New Roman"/>
                        <a:ea typeface="Times New Roman"/>
                        <a:cs typeface="Times New Roman"/>
                        <a:sym typeface="Times New Roman"/>
                      </a:endParaRPr>
                    </a:p>
                  </a:txBody>
                  <a:tcPr marL="65925" marR="65925" marT="32975" marB="32975"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solidFill>
                      <a:srgbClr val="82CAEB"/>
                    </a:solidFill>
                  </a:tcPr>
                </a:tc>
                <a:tc>
                  <a:txBody>
                    <a:bodyPr/>
                    <a:lstStyle/>
                    <a:p>
                      <a:pPr marL="0" marR="0" lvl="0" indent="0" algn="l" rtl="0">
                        <a:spcBef>
                          <a:spcPts val="0"/>
                        </a:spcBef>
                        <a:spcAft>
                          <a:spcPts val="0"/>
                        </a:spcAft>
                        <a:buClr>
                          <a:schemeClr val="dk1"/>
                        </a:buClr>
                        <a:buSzPts val="1300"/>
                        <a:buFont typeface="Times New Roman"/>
                        <a:buNone/>
                      </a:pPr>
                      <a:r>
                        <a:rPr lang="en-US" sz="1300" b="1" u="none" strike="noStrike" cap="none">
                          <a:latin typeface="Times New Roman"/>
                          <a:ea typeface="Times New Roman"/>
                          <a:cs typeface="Times New Roman"/>
                          <a:sym typeface="Times New Roman"/>
                        </a:rPr>
                        <a:t>Metric (Current – Bilaspur Case)</a:t>
                      </a:r>
                      <a:endParaRPr sz="1300" u="none" strike="noStrike" cap="none">
                        <a:latin typeface="Times New Roman"/>
                        <a:ea typeface="Times New Roman"/>
                        <a:cs typeface="Times New Roman"/>
                        <a:sym typeface="Times New Roman"/>
                      </a:endParaRPr>
                    </a:p>
                  </a:txBody>
                  <a:tcPr marL="65925" marR="65925" marT="32975" marB="32975"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solidFill>
                      <a:srgbClr val="82CAEB"/>
                    </a:solidFill>
                  </a:tcPr>
                </a:tc>
                <a:tc>
                  <a:txBody>
                    <a:bodyPr/>
                    <a:lstStyle/>
                    <a:p>
                      <a:pPr marL="0" marR="0" lvl="0" indent="0" algn="l" rtl="0">
                        <a:spcBef>
                          <a:spcPts val="0"/>
                        </a:spcBef>
                        <a:spcAft>
                          <a:spcPts val="0"/>
                        </a:spcAft>
                        <a:buClr>
                          <a:schemeClr val="dk1"/>
                        </a:buClr>
                        <a:buSzPts val="1300"/>
                        <a:buFont typeface="Times New Roman"/>
                        <a:buNone/>
                      </a:pPr>
                      <a:r>
                        <a:rPr lang="en-US" sz="1300" b="1" u="none" strike="noStrike" cap="none">
                          <a:latin typeface="Times New Roman"/>
                          <a:ea typeface="Times New Roman"/>
                          <a:cs typeface="Times New Roman"/>
                          <a:sym typeface="Times New Roman"/>
                        </a:rPr>
                        <a:t>Benchmark Target (WHO / National Standards)</a:t>
                      </a:r>
                      <a:endParaRPr sz="1300" u="none" strike="noStrike" cap="none">
                        <a:latin typeface="Times New Roman"/>
                        <a:ea typeface="Times New Roman"/>
                        <a:cs typeface="Times New Roman"/>
                        <a:sym typeface="Times New Roman"/>
                      </a:endParaRPr>
                    </a:p>
                  </a:txBody>
                  <a:tcPr marL="65925" marR="65925" marT="32975" marB="32975"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solidFill>
                      <a:srgbClr val="82CAEB"/>
                    </a:solidFill>
                  </a:tcPr>
                </a:tc>
                <a:extLst>
                  <a:ext uri="{0D108BD9-81ED-4DB2-BD59-A6C34878D82A}">
                    <a16:rowId xmlns:a16="http://schemas.microsoft.com/office/drawing/2014/main" val="10000"/>
                  </a:ext>
                </a:extLst>
              </a:tr>
              <a:tr h="855128">
                <a:tc>
                  <a:txBody>
                    <a:bodyPr/>
                    <a:lstStyle/>
                    <a:p>
                      <a:pPr marL="0" marR="0" lvl="0" indent="0" algn="l" rtl="0">
                        <a:spcBef>
                          <a:spcPts val="0"/>
                        </a:spcBef>
                        <a:spcAft>
                          <a:spcPts val="0"/>
                        </a:spcAft>
                        <a:buClr>
                          <a:schemeClr val="dk1"/>
                        </a:buClr>
                        <a:buSzPts val="1300"/>
                        <a:buFont typeface="Times New Roman"/>
                        <a:buNone/>
                      </a:pPr>
                      <a:r>
                        <a:rPr lang="en-US" sz="1300" b="1" u="none" strike="noStrike" cap="none" dirty="0">
                          <a:latin typeface="Times New Roman"/>
                          <a:ea typeface="Times New Roman"/>
                          <a:cs typeface="Times New Roman"/>
                          <a:sym typeface="Times New Roman"/>
                        </a:rPr>
                        <a:t>Surgical Practice and Workload</a:t>
                      </a:r>
                      <a:endParaRPr sz="1300" u="none" strike="noStrike" cap="none" dirty="0">
                        <a:latin typeface="Times New Roman"/>
                        <a:ea typeface="Times New Roman"/>
                        <a:cs typeface="Times New Roman"/>
                        <a:sym typeface="Times New Roman"/>
                      </a:endParaRPr>
                    </a:p>
                  </a:txBody>
                  <a:tcPr marL="65925" marR="65925" marT="32975" marB="32975"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tcPr>
                </a:tc>
                <a:tc>
                  <a:txBody>
                    <a:bodyPr/>
                    <a:lstStyle/>
                    <a:p>
                      <a:pPr marL="0" marR="0" lvl="0" indent="0" algn="l" rtl="0">
                        <a:spcBef>
                          <a:spcPts val="0"/>
                        </a:spcBef>
                        <a:spcAft>
                          <a:spcPts val="0"/>
                        </a:spcAft>
                        <a:buClr>
                          <a:schemeClr val="dk1"/>
                        </a:buClr>
                        <a:buSzPts val="1300"/>
                        <a:buFont typeface="Times New Roman"/>
                        <a:buNone/>
                      </a:pPr>
                      <a:r>
                        <a:rPr lang="en-US" sz="1300" u="none" strike="noStrike" cap="none" dirty="0">
                          <a:latin typeface="Times New Roman"/>
                          <a:ea typeface="Times New Roman"/>
                          <a:cs typeface="Times New Roman"/>
                          <a:sym typeface="Times New Roman"/>
                        </a:rPr>
                        <a:t>Surgeon performed 83 procedures in one session under severe time pressure.</a:t>
                      </a:r>
                      <a:r>
                        <a:rPr lang="en-IN" dirty="0"/>
                        <a:t> (</a:t>
                      </a:r>
                      <a:r>
                        <a:rPr lang="en-IN" sz="1100" b="0" dirty="0"/>
                        <a:t>BBC, 2025; WGBH, 2025).</a:t>
                      </a:r>
                      <a:endParaRPr sz="1100" b="0" dirty="0"/>
                    </a:p>
                  </a:txBody>
                  <a:tcPr marL="65925" marR="65925" marT="32975" marB="32975"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tcPr>
                </a:tc>
                <a:tc>
                  <a:txBody>
                    <a:bodyPr/>
                    <a:lstStyle/>
                    <a:p>
                      <a:pPr marL="0" marR="0" lvl="0" indent="0" algn="l" rtl="0">
                        <a:spcBef>
                          <a:spcPts val="0"/>
                        </a:spcBef>
                        <a:spcAft>
                          <a:spcPts val="0"/>
                        </a:spcAft>
                        <a:buClr>
                          <a:schemeClr val="dk1"/>
                        </a:buClr>
                        <a:buSzPts val="1300"/>
                        <a:buFont typeface="Times New Roman"/>
                        <a:buNone/>
                      </a:pPr>
                      <a:r>
                        <a:rPr lang="en-US" sz="1300" u="none" strike="noStrike" cap="none" dirty="0">
                          <a:latin typeface="Times New Roman"/>
                          <a:ea typeface="Times New Roman"/>
                          <a:cs typeface="Times New Roman"/>
                          <a:sym typeface="Times New Roman"/>
                        </a:rPr>
                        <a:t>Limit of 30–35 </a:t>
                      </a:r>
                      <a:r>
                        <a:rPr lang="en-US" sz="1300" u="none" strike="noStrike" cap="none" dirty="0" err="1">
                          <a:latin typeface="Times New Roman"/>
                          <a:ea typeface="Times New Roman"/>
                          <a:cs typeface="Times New Roman"/>
                          <a:sym typeface="Times New Roman"/>
                        </a:rPr>
                        <a:t>sterilisation</a:t>
                      </a:r>
                      <a:r>
                        <a:rPr lang="en-US" sz="1300" u="none" strike="noStrike" cap="none" dirty="0">
                          <a:latin typeface="Times New Roman"/>
                          <a:ea typeface="Times New Roman"/>
                          <a:cs typeface="Times New Roman"/>
                          <a:sym typeface="Times New Roman"/>
                        </a:rPr>
                        <a:t> surgeries per surgeon per day to maintain safety and focus on patient care.</a:t>
                      </a:r>
                      <a:r>
                        <a:rPr lang="en-IN" dirty="0"/>
                        <a:t> </a:t>
                      </a:r>
                      <a:r>
                        <a:rPr lang="en-IN" sz="1100" b="0" dirty="0"/>
                        <a:t>(Russell et al., 2023; WHO, 2025).</a:t>
                      </a:r>
                      <a:endParaRPr sz="1100" b="0" dirty="0"/>
                    </a:p>
                  </a:txBody>
                  <a:tcPr marL="65925" marR="65925" marT="32975" marB="32975"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tcPr>
                </a:tc>
                <a:extLst>
                  <a:ext uri="{0D108BD9-81ED-4DB2-BD59-A6C34878D82A}">
                    <a16:rowId xmlns:a16="http://schemas.microsoft.com/office/drawing/2014/main" val="10001"/>
                  </a:ext>
                </a:extLst>
              </a:tr>
              <a:tr h="855128">
                <a:tc>
                  <a:txBody>
                    <a:bodyPr/>
                    <a:lstStyle/>
                    <a:p>
                      <a:pPr marL="0" marR="0" lvl="0" indent="0" algn="l" rtl="0">
                        <a:spcBef>
                          <a:spcPts val="0"/>
                        </a:spcBef>
                        <a:spcAft>
                          <a:spcPts val="0"/>
                        </a:spcAft>
                        <a:buClr>
                          <a:schemeClr val="dk1"/>
                        </a:buClr>
                        <a:buSzPts val="1300"/>
                        <a:buFont typeface="Times New Roman"/>
                        <a:buNone/>
                      </a:pPr>
                      <a:r>
                        <a:rPr lang="en-US" sz="1300" b="1" u="none" strike="noStrike" cap="none" dirty="0">
                          <a:latin typeface="Times New Roman"/>
                          <a:ea typeface="Times New Roman"/>
                          <a:cs typeface="Times New Roman"/>
                          <a:sym typeface="Times New Roman"/>
                        </a:rPr>
                        <a:t>Facility and Infection Control</a:t>
                      </a:r>
                      <a:endParaRPr sz="1300" u="none" strike="noStrike" cap="none" dirty="0">
                        <a:latin typeface="Times New Roman"/>
                        <a:ea typeface="Times New Roman"/>
                        <a:cs typeface="Times New Roman"/>
                        <a:sym typeface="Times New Roman"/>
                      </a:endParaRPr>
                    </a:p>
                  </a:txBody>
                  <a:tcPr marL="65925" marR="65925" marT="32975" marB="32975"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tcPr>
                </a:tc>
                <a:tc>
                  <a:txBody>
                    <a:bodyPr/>
                    <a:lstStyle/>
                    <a:p>
                      <a:pPr marL="0" marR="0" lvl="0" indent="0" algn="l" rtl="0">
                        <a:spcBef>
                          <a:spcPts val="0"/>
                        </a:spcBef>
                        <a:spcAft>
                          <a:spcPts val="0"/>
                        </a:spcAft>
                        <a:buClr>
                          <a:schemeClr val="dk1"/>
                        </a:buClr>
                        <a:buSzPts val="1300"/>
                        <a:buFont typeface="Times New Roman"/>
                        <a:buNone/>
                      </a:pPr>
                      <a:r>
                        <a:rPr lang="en-US" sz="1300" u="none" strike="noStrike" cap="none" dirty="0">
                          <a:latin typeface="Times New Roman"/>
                          <a:ea typeface="Times New Roman"/>
                          <a:cs typeface="Times New Roman"/>
                          <a:sym typeface="Times New Roman"/>
                        </a:rPr>
                        <a:t>Surgeries conducted in unsanitary, abandoned building with reused instruments.</a:t>
                      </a:r>
                      <a:r>
                        <a:rPr lang="en-IN" b="1" dirty="0"/>
                        <a:t> </a:t>
                      </a:r>
                      <a:r>
                        <a:rPr lang="en-IN" b="0" dirty="0"/>
                        <a:t>[</a:t>
                      </a:r>
                      <a:r>
                        <a:rPr lang="en-IN" sz="1100" b="0" dirty="0"/>
                        <a:t>The Hindu, 2025).</a:t>
                      </a:r>
                      <a:endParaRPr sz="1100" b="0" dirty="0"/>
                    </a:p>
                  </a:txBody>
                  <a:tcPr marL="65925" marR="65925" marT="32975" marB="32975"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tcPr>
                </a:tc>
                <a:tc>
                  <a:txBody>
                    <a:bodyPr/>
                    <a:lstStyle/>
                    <a:p>
                      <a:pPr marL="0" marR="0" lvl="0" indent="0" algn="l" rtl="0">
                        <a:spcBef>
                          <a:spcPts val="0"/>
                        </a:spcBef>
                        <a:spcAft>
                          <a:spcPts val="0"/>
                        </a:spcAft>
                        <a:buClr>
                          <a:schemeClr val="dk1"/>
                        </a:buClr>
                        <a:buSzPts val="1300"/>
                        <a:buFont typeface="Times New Roman"/>
                        <a:buNone/>
                      </a:pPr>
                      <a:r>
                        <a:rPr lang="en-US" sz="1300" u="none" strike="noStrike" cap="none" dirty="0">
                          <a:latin typeface="Times New Roman"/>
                          <a:ea typeface="Times New Roman"/>
                          <a:cs typeface="Times New Roman"/>
                          <a:sym typeface="Times New Roman"/>
                        </a:rPr>
                        <a:t>Operations must take place in sterile, equipped facilities with strict aseptic and hygiene protocols.</a:t>
                      </a:r>
                      <a:r>
                        <a:rPr lang="en-IN" dirty="0"/>
                        <a:t> </a:t>
                      </a:r>
                      <a:r>
                        <a:rPr lang="en-IN" sz="1100" b="0" dirty="0"/>
                        <a:t>(Hawker et al., 2023; WHO, 2025).</a:t>
                      </a:r>
                      <a:endParaRPr sz="1100" b="0" dirty="0"/>
                    </a:p>
                  </a:txBody>
                  <a:tcPr marL="65925" marR="65925" marT="32975" marB="32975"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tcPr>
                </a:tc>
                <a:extLst>
                  <a:ext uri="{0D108BD9-81ED-4DB2-BD59-A6C34878D82A}">
                    <a16:rowId xmlns:a16="http://schemas.microsoft.com/office/drawing/2014/main" val="10002"/>
                  </a:ext>
                </a:extLst>
              </a:tr>
              <a:tr h="855128">
                <a:tc>
                  <a:txBody>
                    <a:bodyPr/>
                    <a:lstStyle/>
                    <a:p>
                      <a:pPr marL="0" marR="0" lvl="0" indent="0" algn="l" rtl="0">
                        <a:spcBef>
                          <a:spcPts val="0"/>
                        </a:spcBef>
                        <a:spcAft>
                          <a:spcPts val="0"/>
                        </a:spcAft>
                        <a:buClr>
                          <a:schemeClr val="dk1"/>
                        </a:buClr>
                        <a:buSzPts val="1300"/>
                        <a:buFont typeface="Times New Roman"/>
                        <a:buNone/>
                      </a:pPr>
                      <a:r>
                        <a:rPr lang="en-US" sz="1300" b="1" u="none" strike="noStrike" cap="none" dirty="0">
                          <a:latin typeface="Times New Roman"/>
                          <a:ea typeface="Times New Roman"/>
                          <a:cs typeface="Times New Roman"/>
                          <a:sym typeface="Times New Roman"/>
                        </a:rPr>
                        <a:t>Drug and Equipment Quality</a:t>
                      </a:r>
                      <a:endParaRPr sz="1300" u="none" strike="noStrike" cap="none" dirty="0">
                        <a:latin typeface="Times New Roman"/>
                        <a:ea typeface="Times New Roman"/>
                        <a:cs typeface="Times New Roman"/>
                        <a:sym typeface="Times New Roman"/>
                      </a:endParaRPr>
                    </a:p>
                  </a:txBody>
                  <a:tcPr marL="65925" marR="65925" marT="32975" marB="32975"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tcPr>
                </a:tc>
                <a:tc>
                  <a:txBody>
                    <a:bodyPr/>
                    <a:lstStyle/>
                    <a:p>
                      <a:pPr marL="0" marR="0" lvl="0" indent="0" algn="l" rtl="0">
                        <a:spcBef>
                          <a:spcPts val="0"/>
                        </a:spcBef>
                        <a:spcAft>
                          <a:spcPts val="0"/>
                        </a:spcAft>
                        <a:buClr>
                          <a:schemeClr val="dk1"/>
                        </a:buClr>
                        <a:buSzPts val="1300"/>
                        <a:buFont typeface="Times New Roman"/>
                        <a:buNone/>
                      </a:pPr>
                      <a:r>
                        <a:rPr lang="en-US" sz="1300" u="none" strike="noStrike" cap="none" dirty="0">
                          <a:latin typeface="Times New Roman"/>
                          <a:ea typeface="Times New Roman"/>
                          <a:cs typeface="Times New Roman"/>
                          <a:sym typeface="Times New Roman"/>
                        </a:rPr>
                        <a:t>Contaminated post-operative drugs sourced from unverified suppliers</a:t>
                      </a:r>
                      <a:r>
                        <a:rPr lang="en-US" sz="1100" b="0" u="none" strike="noStrike" cap="none" dirty="0">
                          <a:latin typeface="Times New Roman"/>
                          <a:ea typeface="Times New Roman"/>
                          <a:cs typeface="Times New Roman"/>
                          <a:sym typeface="Times New Roman"/>
                        </a:rPr>
                        <a:t>.</a:t>
                      </a:r>
                      <a:r>
                        <a:rPr lang="en-US" sz="1100" b="0" dirty="0"/>
                        <a:t> (The Guardian, 2025; New Indian Express, 2025)</a:t>
                      </a:r>
                      <a:endParaRPr sz="1100" b="0" dirty="0"/>
                    </a:p>
                  </a:txBody>
                  <a:tcPr marL="65925" marR="65925" marT="32975" marB="32975"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tcPr>
                </a:tc>
                <a:tc>
                  <a:txBody>
                    <a:bodyPr/>
                    <a:lstStyle/>
                    <a:p>
                      <a:pPr marL="0" marR="0" lvl="0" indent="0" algn="l" rtl="0">
                        <a:spcBef>
                          <a:spcPts val="0"/>
                        </a:spcBef>
                        <a:spcAft>
                          <a:spcPts val="0"/>
                        </a:spcAft>
                        <a:buClr>
                          <a:schemeClr val="dk1"/>
                        </a:buClr>
                        <a:buSzPts val="1300"/>
                        <a:buFont typeface="Times New Roman"/>
                        <a:buNone/>
                      </a:pPr>
                      <a:r>
                        <a:rPr lang="en-US" sz="1300" u="none" strike="noStrike" cap="none" dirty="0">
                          <a:latin typeface="Times New Roman"/>
                          <a:ea typeface="Times New Roman"/>
                          <a:cs typeface="Times New Roman"/>
                          <a:sym typeface="Times New Roman"/>
                        </a:rPr>
                        <a:t>Medicines and equipment to be certified, tested, and monitored through quality control audits</a:t>
                      </a:r>
                      <a:r>
                        <a:rPr lang="en-US" sz="1100" b="0" u="none" strike="noStrike" cap="none" dirty="0">
                          <a:latin typeface="Times New Roman"/>
                          <a:ea typeface="Times New Roman"/>
                          <a:cs typeface="Times New Roman"/>
                          <a:sym typeface="Times New Roman"/>
                        </a:rPr>
                        <a:t>.</a:t>
                      </a:r>
                      <a:r>
                        <a:rPr lang="en-US" sz="1100" b="0" dirty="0"/>
                        <a:t> (Fan and Wang, 2021; WHO, 2025).</a:t>
                      </a:r>
                      <a:endParaRPr sz="1100" b="0" dirty="0"/>
                    </a:p>
                  </a:txBody>
                  <a:tcPr marL="65925" marR="65925" marT="32975" marB="32975"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tcPr>
                </a:tc>
                <a:extLst>
                  <a:ext uri="{0D108BD9-81ED-4DB2-BD59-A6C34878D82A}">
                    <a16:rowId xmlns:a16="http://schemas.microsoft.com/office/drawing/2014/main" val="10003"/>
                  </a:ext>
                </a:extLst>
              </a:tr>
              <a:tr h="855128">
                <a:tc>
                  <a:txBody>
                    <a:bodyPr/>
                    <a:lstStyle/>
                    <a:p>
                      <a:pPr marL="0" marR="0" lvl="0" indent="0" algn="l" rtl="0">
                        <a:spcBef>
                          <a:spcPts val="0"/>
                        </a:spcBef>
                        <a:spcAft>
                          <a:spcPts val="0"/>
                        </a:spcAft>
                        <a:buClr>
                          <a:schemeClr val="dk1"/>
                        </a:buClr>
                        <a:buSzPts val="1300"/>
                        <a:buFont typeface="Times New Roman"/>
                        <a:buNone/>
                      </a:pPr>
                      <a:r>
                        <a:rPr lang="en-US" sz="1300" b="1" u="none" strike="noStrike" cap="none" dirty="0">
                          <a:latin typeface="Times New Roman"/>
                          <a:ea typeface="Times New Roman"/>
                          <a:cs typeface="Times New Roman"/>
                          <a:sym typeface="Times New Roman"/>
                        </a:rPr>
                        <a:t>Informed Consent and Ethics</a:t>
                      </a:r>
                      <a:endParaRPr sz="1300" u="none" strike="noStrike" cap="none" dirty="0">
                        <a:latin typeface="Times New Roman"/>
                        <a:ea typeface="Times New Roman"/>
                        <a:cs typeface="Times New Roman"/>
                        <a:sym typeface="Times New Roman"/>
                      </a:endParaRPr>
                    </a:p>
                  </a:txBody>
                  <a:tcPr marL="65925" marR="65925" marT="32975" marB="32975"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tcPr>
                </a:tc>
                <a:tc>
                  <a:txBody>
                    <a:bodyPr/>
                    <a:lstStyle/>
                    <a:p>
                      <a:pPr marL="0" marR="0" lvl="0" indent="0" algn="l" rtl="0">
                        <a:spcBef>
                          <a:spcPts val="0"/>
                        </a:spcBef>
                        <a:spcAft>
                          <a:spcPts val="0"/>
                        </a:spcAft>
                        <a:buClr>
                          <a:schemeClr val="dk1"/>
                        </a:buClr>
                        <a:buSzPts val="1300"/>
                        <a:buFont typeface="Times New Roman"/>
                        <a:buNone/>
                      </a:pPr>
                      <a:r>
                        <a:rPr lang="en-US" sz="1300" u="none" strike="noStrike" cap="none" dirty="0">
                          <a:latin typeface="Times New Roman"/>
                          <a:ea typeface="Times New Roman"/>
                          <a:cs typeface="Times New Roman"/>
                          <a:sym typeface="Times New Roman"/>
                        </a:rPr>
                        <a:t>Women were inadequately informed and influenced by incentives to participate.</a:t>
                      </a:r>
                      <a:r>
                        <a:rPr lang="en-US" dirty="0"/>
                        <a:t> (</a:t>
                      </a:r>
                      <a:r>
                        <a:rPr lang="en-US" sz="1100" b="0" dirty="0"/>
                        <a:t>NHRC, 2025; Indian Express, 2025).</a:t>
                      </a:r>
                      <a:endParaRPr sz="1100" b="0" dirty="0"/>
                    </a:p>
                  </a:txBody>
                  <a:tcPr marL="65925" marR="65925" marT="32975" marB="32975"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tcPr>
                </a:tc>
                <a:tc>
                  <a:txBody>
                    <a:bodyPr/>
                    <a:lstStyle/>
                    <a:p>
                      <a:pPr marL="0" marR="0" lvl="0" indent="0" algn="l" rtl="0">
                        <a:spcBef>
                          <a:spcPts val="0"/>
                        </a:spcBef>
                        <a:spcAft>
                          <a:spcPts val="0"/>
                        </a:spcAft>
                        <a:buClr>
                          <a:schemeClr val="dk1"/>
                        </a:buClr>
                        <a:buSzPts val="1300"/>
                        <a:buFont typeface="Times New Roman"/>
                        <a:buNone/>
                      </a:pPr>
                      <a:r>
                        <a:rPr lang="en-US" sz="1300" u="none" strike="noStrike" cap="none" dirty="0">
                          <a:latin typeface="Times New Roman"/>
                          <a:ea typeface="Times New Roman"/>
                          <a:cs typeface="Times New Roman"/>
                          <a:sym typeface="Times New Roman"/>
                        </a:rPr>
                        <a:t>Informed, voluntary consent is mandatory, ensuring patients understand risks and procedures</a:t>
                      </a:r>
                      <a:r>
                        <a:rPr lang="en-US" sz="1100" b="0" u="none" strike="noStrike" cap="none" dirty="0">
                          <a:latin typeface="Times New Roman"/>
                          <a:ea typeface="Times New Roman"/>
                          <a:cs typeface="Times New Roman"/>
                          <a:sym typeface="Times New Roman"/>
                        </a:rPr>
                        <a:t>.</a:t>
                      </a:r>
                      <a:r>
                        <a:rPr lang="en-IN" sz="1100" b="0" dirty="0"/>
                        <a:t> (WHO, 2025).</a:t>
                      </a:r>
                      <a:endParaRPr sz="1100" b="0" dirty="0"/>
                    </a:p>
                  </a:txBody>
                  <a:tcPr marL="65925" marR="65925" marT="32975" marB="32975"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tcPr>
                </a:tc>
                <a:extLst>
                  <a:ext uri="{0D108BD9-81ED-4DB2-BD59-A6C34878D82A}">
                    <a16:rowId xmlns:a16="http://schemas.microsoft.com/office/drawing/2014/main" val="10004"/>
                  </a:ext>
                </a:extLst>
              </a:tr>
              <a:tr h="855128">
                <a:tc>
                  <a:txBody>
                    <a:bodyPr/>
                    <a:lstStyle/>
                    <a:p>
                      <a:pPr marL="0" marR="0" lvl="0" indent="0" algn="l" rtl="0">
                        <a:spcBef>
                          <a:spcPts val="0"/>
                        </a:spcBef>
                        <a:spcAft>
                          <a:spcPts val="0"/>
                        </a:spcAft>
                        <a:buClr>
                          <a:schemeClr val="dk1"/>
                        </a:buClr>
                        <a:buSzPts val="1300"/>
                        <a:buFont typeface="Times New Roman"/>
                        <a:buNone/>
                      </a:pPr>
                      <a:r>
                        <a:rPr lang="en-US" sz="1300" b="1" u="none" strike="noStrike" cap="none">
                          <a:latin typeface="Times New Roman"/>
                          <a:ea typeface="Times New Roman"/>
                          <a:cs typeface="Times New Roman"/>
                          <a:sym typeface="Times New Roman"/>
                        </a:rPr>
                        <a:t>Supervision and Quality Assurance</a:t>
                      </a:r>
                      <a:endParaRPr sz="1300" u="none" strike="noStrike" cap="none">
                        <a:latin typeface="Times New Roman"/>
                        <a:ea typeface="Times New Roman"/>
                        <a:cs typeface="Times New Roman"/>
                        <a:sym typeface="Times New Roman"/>
                      </a:endParaRPr>
                    </a:p>
                  </a:txBody>
                  <a:tcPr marL="65925" marR="65925" marT="32975" marB="32975"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tcPr>
                </a:tc>
                <a:tc>
                  <a:txBody>
                    <a:bodyPr/>
                    <a:lstStyle/>
                    <a:p>
                      <a:pPr marL="0" marR="0" lvl="0" indent="0" algn="l" rtl="0">
                        <a:spcBef>
                          <a:spcPts val="0"/>
                        </a:spcBef>
                        <a:spcAft>
                          <a:spcPts val="0"/>
                        </a:spcAft>
                        <a:buClr>
                          <a:schemeClr val="dk1"/>
                        </a:buClr>
                        <a:buSzPts val="1300"/>
                        <a:buFont typeface="Times New Roman"/>
                        <a:buNone/>
                      </a:pPr>
                      <a:r>
                        <a:rPr lang="en-US" sz="1300" u="none" strike="noStrike" cap="none" dirty="0">
                          <a:latin typeface="Times New Roman"/>
                          <a:ea typeface="Times New Roman"/>
                          <a:cs typeface="Times New Roman"/>
                          <a:sym typeface="Times New Roman"/>
                        </a:rPr>
                        <a:t>Lack of oversight, monitoring, and accountability during the camp.</a:t>
                      </a:r>
                      <a:r>
                        <a:rPr lang="en-IN" dirty="0"/>
                        <a:t> </a:t>
                      </a:r>
                      <a:r>
                        <a:rPr lang="en-IN" sz="1100" b="0" dirty="0"/>
                        <a:t>(BBC, 2025; NHRC, 2025</a:t>
                      </a:r>
                      <a:r>
                        <a:rPr lang="en-IN" dirty="0"/>
                        <a:t>)</a:t>
                      </a:r>
                      <a:endParaRPr dirty="0"/>
                    </a:p>
                  </a:txBody>
                  <a:tcPr marL="65925" marR="65925" marT="32975" marB="32975"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tcPr>
                </a:tc>
                <a:tc>
                  <a:txBody>
                    <a:bodyPr/>
                    <a:lstStyle/>
                    <a:p>
                      <a:pPr marL="0" marR="0" lvl="0" indent="0" algn="l" rtl="0">
                        <a:spcBef>
                          <a:spcPts val="0"/>
                        </a:spcBef>
                        <a:spcAft>
                          <a:spcPts val="0"/>
                        </a:spcAft>
                        <a:buClr>
                          <a:schemeClr val="dk1"/>
                        </a:buClr>
                        <a:buSzPts val="1300"/>
                        <a:buFont typeface="Times New Roman"/>
                        <a:buNone/>
                      </a:pPr>
                      <a:r>
                        <a:rPr lang="en-US" sz="1300" u="none" strike="noStrike" cap="none" dirty="0">
                          <a:latin typeface="Times New Roman"/>
                          <a:ea typeface="Times New Roman"/>
                          <a:cs typeface="Times New Roman"/>
                          <a:sym typeface="Times New Roman"/>
                        </a:rPr>
                        <a:t>Continuous supervision, routine audits, and strong governance to uphold patient safety and ethical care.</a:t>
                      </a:r>
                      <a:r>
                        <a:rPr lang="en-US" sz="1100" b="0" dirty="0"/>
                        <a:t> WHO, 2025).</a:t>
                      </a:r>
                      <a:endParaRPr sz="1100" b="0" dirty="0"/>
                    </a:p>
                  </a:txBody>
                  <a:tcPr marL="65925" marR="65925" marT="32975" marB="32975"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tcPr>
                </a:tc>
                <a:extLst>
                  <a:ext uri="{0D108BD9-81ED-4DB2-BD59-A6C34878D82A}">
                    <a16:rowId xmlns:a16="http://schemas.microsoft.com/office/drawing/2014/main" val="10005"/>
                  </a:ext>
                </a:extLst>
              </a:tr>
            </a:tbl>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63"/>
        <p:cNvGrpSpPr/>
        <p:nvPr/>
      </p:nvGrpSpPr>
      <p:grpSpPr>
        <a:xfrm>
          <a:off x="0" y="0"/>
          <a:ext cx="0" cy="0"/>
          <a:chOff x="0" y="0"/>
          <a:chExt cx="0" cy="0"/>
        </a:xfrm>
      </p:grpSpPr>
      <p:sp>
        <p:nvSpPr>
          <p:cNvPr id="164" name="Google Shape;164;p6"/>
          <p:cNvSpPr/>
          <p:nvPr/>
        </p:nvSpPr>
        <p:spPr>
          <a:xfrm>
            <a:off x="0" y="0"/>
            <a:ext cx="12192000"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165" name="Google Shape;165;p6"/>
          <p:cNvSpPr txBox="1">
            <a:spLocks noGrp="1"/>
          </p:cNvSpPr>
          <p:nvPr>
            <p:ph type="title"/>
          </p:nvPr>
        </p:nvSpPr>
        <p:spPr>
          <a:xfrm>
            <a:off x="761800" y="762001"/>
            <a:ext cx="5334197" cy="1708242"/>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000"/>
              <a:buFont typeface="Play"/>
              <a:buNone/>
            </a:pPr>
            <a:r>
              <a:rPr lang="en-US" sz="4000"/>
              <a:t>What will be done in Component 2</a:t>
            </a:r>
            <a:endParaRPr sz="4000"/>
          </a:p>
        </p:txBody>
      </p:sp>
      <p:sp>
        <p:nvSpPr>
          <p:cNvPr id="166" name="Google Shape;166;p6"/>
          <p:cNvSpPr txBox="1">
            <a:spLocks noGrp="1"/>
          </p:cNvSpPr>
          <p:nvPr>
            <p:ph type="body" idx="1"/>
          </p:nvPr>
        </p:nvSpPr>
        <p:spPr>
          <a:xfrm>
            <a:off x="761800" y="2470244"/>
            <a:ext cx="5334197" cy="3769835"/>
          </a:xfrm>
          <a:prstGeom prst="rect">
            <a:avLst/>
          </a:prstGeom>
          <a:noFill/>
          <a:ln>
            <a:noFill/>
          </a:ln>
        </p:spPr>
        <p:txBody>
          <a:bodyPr spcFirstLastPara="1" wrap="square" lIns="91425" tIns="45700" rIns="91425" bIns="45700" anchor="ctr" anchorCtr="0">
            <a:normAutofit/>
          </a:bodyPr>
          <a:lstStyle/>
          <a:p>
            <a:pPr marL="228600" lvl="0" indent="-228600" algn="l" rtl="0">
              <a:lnSpc>
                <a:spcPct val="90000"/>
              </a:lnSpc>
              <a:spcBef>
                <a:spcPts val="0"/>
              </a:spcBef>
              <a:spcAft>
                <a:spcPts val="0"/>
              </a:spcAft>
              <a:buClr>
                <a:schemeClr val="dk1"/>
              </a:buClr>
              <a:buSzPts val="2000"/>
              <a:buChar char="•"/>
            </a:pPr>
            <a:r>
              <a:rPr lang="en-US" sz="2000">
                <a:latin typeface="Times New Roman"/>
                <a:ea typeface="Times New Roman"/>
                <a:cs typeface="Times New Roman"/>
                <a:sym typeface="Times New Roman"/>
              </a:rPr>
              <a:t>Prepare a service improvement report of the Bilaspur case.</a:t>
            </a:r>
            <a:endParaRPr sz="2000">
              <a:latin typeface="Times New Roman"/>
              <a:ea typeface="Times New Roman"/>
              <a:cs typeface="Times New Roman"/>
              <a:sym typeface="Times New Roman"/>
            </a:endParaRPr>
          </a:p>
          <a:p>
            <a:pPr marL="228600" lvl="0" indent="-228600" algn="l" rtl="0">
              <a:lnSpc>
                <a:spcPct val="90000"/>
              </a:lnSpc>
              <a:spcBef>
                <a:spcPts val="1000"/>
              </a:spcBef>
              <a:spcAft>
                <a:spcPts val="0"/>
              </a:spcAft>
              <a:buClr>
                <a:schemeClr val="dk1"/>
              </a:buClr>
              <a:buSzPts val="2000"/>
              <a:buChar char="•"/>
            </a:pPr>
            <a:r>
              <a:rPr lang="en-US" sz="2000">
                <a:latin typeface="Times New Roman"/>
                <a:ea typeface="Times New Roman"/>
                <a:cs typeface="Times New Roman"/>
                <a:sym typeface="Times New Roman"/>
              </a:rPr>
              <a:t>Name and support major quality issues in care.</a:t>
            </a:r>
            <a:endParaRPr sz="2000">
              <a:latin typeface="Times New Roman"/>
              <a:ea typeface="Times New Roman"/>
              <a:cs typeface="Times New Roman"/>
              <a:sym typeface="Times New Roman"/>
            </a:endParaRPr>
          </a:p>
          <a:p>
            <a:pPr marL="228600" lvl="0" indent="-228600" algn="l" rtl="0">
              <a:lnSpc>
                <a:spcPct val="90000"/>
              </a:lnSpc>
              <a:spcBef>
                <a:spcPts val="1000"/>
              </a:spcBef>
              <a:spcAft>
                <a:spcPts val="0"/>
              </a:spcAft>
              <a:buClr>
                <a:schemeClr val="dk1"/>
              </a:buClr>
              <a:buSzPts val="2000"/>
              <a:buChar char="•"/>
            </a:pPr>
            <a:r>
              <a:rPr lang="en-US" sz="2000">
                <a:latin typeface="Times New Roman"/>
                <a:ea typeface="Times New Roman"/>
                <a:cs typeface="Times New Roman"/>
                <a:sym typeface="Times New Roman"/>
              </a:rPr>
              <a:t>Examine root causes based on Fishbone and Donabedian models.</a:t>
            </a:r>
            <a:endParaRPr sz="2000">
              <a:latin typeface="Times New Roman"/>
              <a:ea typeface="Times New Roman"/>
              <a:cs typeface="Times New Roman"/>
              <a:sym typeface="Times New Roman"/>
            </a:endParaRPr>
          </a:p>
          <a:p>
            <a:pPr marL="228600" lvl="0" indent="-228600" algn="l" rtl="0">
              <a:lnSpc>
                <a:spcPct val="90000"/>
              </a:lnSpc>
              <a:spcBef>
                <a:spcPts val="1000"/>
              </a:spcBef>
              <a:spcAft>
                <a:spcPts val="0"/>
              </a:spcAft>
              <a:buClr>
                <a:schemeClr val="dk1"/>
              </a:buClr>
              <a:buSzPts val="2000"/>
              <a:buChar char="•"/>
            </a:pPr>
            <a:r>
              <a:rPr lang="en-US" sz="2000">
                <a:latin typeface="Times New Roman"/>
                <a:ea typeface="Times New Roman"/>
                <a:cs typeface="Times New Roman"/>
                <a:sym typeface="Times New Roman"/>
              </a:rPr>
              <a:t>Use SWOT or Fish Bone to evaluate the strategic situation.</a:t>
            </a:r>
            <a:endParaRPr sz="2000">
              <a:latin typeface="Times New Roman"/>
              <a:ea typeface="Times New Roman"/>
              <a:cs typeface="Times New Roman"/>
              <a:sym typeface="Times New Roman"/>
            </a:endParaRPr>
          </a:p>
          <a:p>
            <a:pPr marL="228600" lvl="0" indent="-228600" algn="l" rtl="0">
              <a:lnSpc>
                <a:spcPct val="90000"/>
              </a:lnSpc>
              <a:spcBef>
                <a:spcPts val="1000"/>
              </a:spcBef>
              <a:spcAft>
                <a:spcPts val="0"/>
              </a:spcAft>
              <a:buClr>
                <a:schemeClr val="dk1"/>
              </a:buClr>
              <a:buSzPts val="2000"/>
              <a:buChar char="•"/>
            </a:pPr>
            <a:r>
              <a:rPr lang="en-US" sz="2000">
                <a:latin typeface="Times New Roman"/>
                <a:ea typeface="Times New Roman"/>
                <a:cs typeface="Times New Roman"/>
                <a:sym typeface="Times New Roman"/>
              </a:rPr>
              <a:t>Suggest suggestions using PDSA, PDCA, Lean Six Sigma.</a:t>
            </a:r>
            <a:endParaRPr sz="2000">
              <a:latin typeface="Times New Roman"/>
              <a:ea typeface="Times New Roman"/>
              <a:cs typeface="Times New Roman"/>
              <a:sym typeface="Times New Roman"/>
            </a:endParaRPr>
          </a:p>
          <a:p>
            <a:pPr marL="228600" lvl="0" indent="-228600" algn="l" rtl="0">
              <a:lnSpc>
                <a:spcPct val="90000"/>
              </a:lnSpc>
              <a:spcBef>
                <a:spcPts val="1000"/>
              </a:spcBef>
              <a:spcAft>
                <a:spcPts val="0"/>
              </a:spcAft>
              <a:buClr>
                <a:schemeClr val="dk1"/>
              </a:buClr>
              <a:buSzPts val="2000"/>
              <a:buChar char="•"/>
            </a:pPr>
            <a:r>
              <a:rPr lang="en-US" sz="2000">
                <a:latin typeface="Times New Roman"/>
                <a:ea typeface="Times New Roman"/>
                <a:cs typeface="Times New Roman"/>
                <a:sym typeface="Times New Roman"/>
              </a:rPr>
              <a:t>Sum up findings and implementation plan.</a:t>
            </a:r>
            <a:endParaRPr sz="2000">
              <a:latin typeface="Times New Roman"/>
              <a:ea typeface="Times New Roman"/>
              <a:cs typeface="Times New Roman"/>
              <a:sym typeface="Times New Roman"/>
            </a:endParaRPr>
          </a:p>
          <a:p>
            <a:pPr marL="228600" lvl="0" indent="-101600" algn="l" rtl="0">
              <a:lnSpc>
                <a:spcPct val="90000"/>
              </a:lnSpc>
              <a:spcBef>
                <a:spcPts val="1000"/>
              </a:spcBef>
              <a:spcAft>
                <a:spcPts val="0"/>
              </a:spcAft>
              <a:buClr>
                <a:schemeClr val="dk1"/>
              </a:buClr>
              <a:buSzPts val="2000"/>
              <a:buNone/>
            </a:pPr>
            <a:endParaRPr sz="2000">
              <a:latin typeface="Times New Roman"/>
              <a:ea typeface="Times New Roman"/>
              <a:cs typeface="Times New Roman"/>
              <a:sym typeface="Times New Roman"/>
            </a:endParaRPr>
          </a:p>
        </p:txBody>
      </p:sp>
      <p:pic>
        <p:nvPicPr>
          <p:cNvPr id="167" name="Google Shape;167;p6" descr="Sterilisation deaths: The doctor is off the hook and the Chhattisgarh  government's apathy continues"/>
          <p:cNvPicPr preferRelativeResize="0"/>
          <p:nvPr/>
        </p:nvPicPr>
        <p:blipFill rotWithShape="1">
          <a:blip r:embed="rId3">
            <a:alphaModFix/>
          </a:blip>
          <a:srcRect l="38613" r="20615"/>
          <a:stretch/>
        </p:blipFill>
        <p:spPr>
          <a:xfrm>
            <a:off x="6857797" y="-10886"/>
            <a:ext cx="5334204" cy="6868886"/>
          </a:xfrm>
          <a:prstGeom prst="rect">
            <a:avLst/>
          </a:prstGeom>
          <a:noFill/>
          <a:ln>
            <a:noFill/>
          </a:ln>
          <a:effectLst>
            <a:outerShdw blurRad="127000" dist="50800" dir="10800000" sx="99000" sy="99000" algn="r" rotWithShape="0">
              <a:srgbClr val="000000">
                <a:alpha val="40000"/>
              </a:srgbClr>
            </a:outerShdw>
          </a:effec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71"/>
        <p:cNvGrpSpPr/>
        <p:nvPr/>
      </p:nvGrpSpPr>
      <p:grpSpPr>
        <a:xfrm>
          <a:off x="0" y="0"/>
          <a:ext cx="0" cy="0"/>
          <a:chOff x="0" y="0"/>
          <a:chExt cx="0" cy="0"/>
        </a:xfrm>
      </p:grpSpPr>
      <p:sp>
        <p:nvSpPr>
          <p:cNvPr id="172" name="Google Shape;172;p7"/>
          <p:cNvSpPr/>
          <p:nvPr/>
        </p:nvSpPr>
        <p:spPr>
          <a:xfrm>
            <a:off x="0" y="0"/>
            <a:ext cx="12188949"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173" name="Google Shape;173;p7"/>
          <p:cNvSpPr/>
          <p:nvPr/>
        </p:nvSpPr>
        <p:spPr>
          <a:xfrm>
            <a:off x="0" y="0"/>
            <a:ext cx="12188949" cy="6858000"/>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grpSp>
        <p:nvGrpSpPr>
          <p:cNvPr id="174" name="Google Shape;174;p7"/>
          <p:cNvGrpSpPr/>
          <p:nvPr/>
        </p:nvGrpSpPr>
        <p:grpSpPr>
          <a:xfrm>
            <a:off x="0" y="0"/>
            <a:ext cx="6064235" cy="6858000"/>
            <a:chOff x="651279" y="598259"/>
            <a:chExt cx="10889442" cy="5680742"/>
          </a:xfrm>
        </p:grpSpPr>
        <p:sp>
          <p:nvSpPr>
            <p:cNvPr id="175" name="Google Shape;175;p7"/>
            <p:cNvSpPr/>
            <p:nvPr/>
          </p:nvSpPr>
          <p:spPr>
            <a:xfrm>
              <a:off x="651279" y="598259"/>
              <a:ext cx="10889442" cy="5680742"/>
            </a:xfrm>
            <a:prstGeom prst="rect">
              <a:avLst/>
            </a:prstGeom>
            <a:solidFill>
              <a:schemeClr val="accent5"/>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176" name="Google Shape;176;p7"/>
            <p:cNvSpPr/>
            <p:nvPr/>
          </p:nvSpPr>
          <p:spPr>
            <a:xfrm>
              <a:off x="651279" y="598259"/>
              <a:ext cx="10889442" cy="5680742"/>
            </a:xfrm>
            <a:prstGeom prst="rect">
              <a:avLst/>
            </a:prstGeom>
            <a:solidFill>
              <a:schemeClr val="accent6">
                <a:alpha val="29803"/>
              </a:scheme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grpSp>
      <p:grpSp>
        <p:nvGrpSpPr>
          <p:cNvPr id="177" name="Google Shape;177;p7"/>
          <p:cNvGrpSpPr/>
          <p:nvPr/>
        </p:nvGrpSpPr>
        <p:grpSpPr>
          <a:xfrm>
            <a:off x="1524" y="0"/>
            <a:ext cx="12188952" cy="6858000"/>
            <a:chOff x="0" y="0"/>
            <a:chExt cx="12188952" cy="6858000"/>
          </a:xfrm>
        </p:grpSpPr>
        <p:sp>
          <p:nvSpPr>
            <p:cNvPr id="178" name="Google Shape;178;p7"/>
            <p:cNvSpPr/>
            <p:nvPr/>
          </p:nvSpPr>
          <p:spPr>
            <a:xfrm>
              <a:off x="26122" y="6015669"/>
              <a:ext cx="2605762" cy="842331"/>
            </a:xfrm>
            <a:custGeom>
              <a:avLst/>
              <a:gdLst/>
              <a:ahLst/>
              <a:cxnLst/>
              <a:rect l="l" t="t" r="r" b="b"/>
              <a:pathLst>
                <a:path w="3180577" h="1033951" extrusionOk="0">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lt1">
                <a:alpha val="9803"/>
              </a:scheme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179" name="Google Shape;179;p7"/>
            <p:cNvSpPr/>
            <p:nvPr/>
          </p:nvSpPr>
          <p:spPr>
            <a:xfrm>
              <a:off x="655184" y="5798001"/>
              <a:ext cx="2485581" cy="1059999"/>
            </a:xfrm>
            <a:custGeom>
              <a:avLst/>
              <a:gdLst/>
              <a:ahLst/>
              <a:cxnLst/>
              <a:rect l="l" t="t" r="r" b="b"/>
              <a:pathLst>
                <a:path w="2449768" h="1050628" extrusionOk="0">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lt1">
                <a:alpha val="29803"/>
              </a:scheme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180" name="Google Shape;180;p7"/>
            <p:cNvSpPr/>
            <p:nvPr/>
          </p:nvSpPr>
          <p:spPr>
            <a:xfrm>
              <a:off x="3474720" y="0"/>
              <a:ext cx="6177282" cy="1778750"/>
            </a:xfrm>
            <a:custGeom>
              <a:avLst/>
              <a:gdLst/>
              <a:ahLst/>
              <a:cxnLst/>
              <a:rect l="l" t="t" r="r" b="b"/>
              <a:pathLst>
                <a:path w="6386648" h="1849426" extrusionOk="0">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lt1">
                <a:alpha val="40000"/>
              </a:scheme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181" name="Google Shape;181;p7"/>
            <p:cNvSpPr/>
            <p:nvPr/>
          </p:nvSpPr>
          <p:spPr>
            <a:xfrm>
              <a:off x="0" y="2390523"/>
              <a:ext cx="611491" cy="1421482"/>
            </a:xfrm>
            <a:custGeom>
              <a:avLst/>
              <a:gdLst/>
              <a:ahLst/>
              <a:cxnLst/>
              <a:rect l="l" t="t" r="r" b="b"/>
              <a:pathLst>
                <a:path w="611491" h="1429512" extrusionOk="0">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lt1">
                <a:alpha val="20000"/>
              </a:scheme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182" name="Google Shape;182;p7"/>
            <p:cNvSpPr/>
            <p:nvPr/>
          </p:nvSpPr>
          <p:spPr>
            <a:xfrm>
              <a:off x="3792772" y="0"/>
              <a:ext cx="2423863" cy="1343767"/>
            </a:xfrm>
            <a:custGeom>
              <a:avLst/>
              <a:gdLst/>
              <a:ahLst/>
              <a:cxnLst/>
              <a:rect l="l" t="t" r="r" b="b"/>
              <a:pathLst>
                <a:path w="3015964" h="1681468" extrusionOk="0">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lt1">
                <a:alpha val="9803"/>
              </a:scheme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183" name="Google Shape;183;p7"/>
            <p:cNvSpPr/>
            <p:nvPr/>
          </p:nvSpPr>
          <p:spPr>
            <a:xfrm>
              <a:off x="10946850" y="0"/>
              <a:ext cx="1242102" cy="2620884"/>
            </a:xfrm>
            <a:custGeom>
              <a:avLst/>
              <a:gdLst/>
              <a:ahLst/>
              <a:cxnLst/>
              <a:rect l="l" t="t" r="r" b="b"/>
              <a:pathLst>
                <a:path w="1242102" h="2635689" extrusionOk="0">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lt1">
                <a:alpha val="9803"/>
              </a:scheme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184" name="Google Shape;184;p7"/>
            <p:cNvSpPr/>
            <p:nvPr/>
          </p:nvSpPr>
          <p:spPr>
            <a:xfrm>
              <a:off x="0" y="0"/>
              <a:ext cx="1577788" cy="980141"/>
            </a:xfrm>
            <a:custGeom>
              <a:avLst/>
              <a:gdLst/>
              <a:ahLst/>
              <a:cxnLst/>
              <a:rect l="l" t="t" r="r" b="b"/>
              <a:pathLst>
                <a:path w="1471018" h="795676" extrusionOk="0">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lt1">
                <a:alpha val="60000"/>
              </a:scheme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grpSp>
      <p:sp>
        <p:nvSpPr>
          <p:cNvPr id="185" name="Google Shape;185;p7"/>
          <p:cNvSpPr txBox="1">
            <a:spLocks noGrp="1"/>
          </p:cNvSpPr>
          <p:nvPr>
            <p:ph type="title"/>
          </p:nvPr>
        </p:nvSpPr>
        <p:spPr>
          <a:xfrm>
            <a:off x="786385" y="841248"/>
            <a:ext cx="5129600" cy="5340097"/>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lt1"/>
              </a:buClr>
              <a:buSzPts val="4800"/>
              <a:buFont typeface="Play"/>
              <a:buNone/>
            </a:pPr>
            <a:r>
              <a:rPr lang="en-US" sz="4800">
                <a:solidFill>
                  <a:schemeClr val="lt1"/>
                </a:solidFill>
              </a:rPr>
              <a:t>References</a:t>
            </a:r>
            <a:endParaRPr sz="4800">
              <a:solidFill>
                <a:schemeClr val="lt1"/>
              </a:solidFill>
            </a:endParaRPr>
          </a:p>
        </p:txBody>
      </p:sp>
      <p:sp>
        <p:nvSpPr>
          <p:cNvPr id="186" name="Google Shape;186;p7"/>
          <p:cNvSpPr txBox="1">
            <a:spLocks noGrp="1"/>
          </p:cNvSpPr>
          <p:nvPr>
            <p:ph type="body" idx="1"/>
          </p:nvPr>
        </p:nvSpPr>
        <p:spPr>
          <a:xfrm>
            <a:off x="6464410" y="841247"/>
            <a:ext cx="4484536" cy="5340097"/>
          </a:xfrm>
          <a:prstGeom prst="rect">
            <a:avLst/>
          </a:prstGeom>
          <a:noFill/>
          <a:ln>
            <a:noFill/>
          </a:ln>
        </p:spPr>
        <p:txBody>
          <a:bodyPr spcFirstLastPara="1" wrap="square" lIns="91425" tIns="45700" rIns="91425" bIns="45700" anchor="ctr" anchorCtr="0">
            <a:normAutofit fontScale="70000" lnSpcReduction="20000"/>
          </a:bodyPr>
          <a:lstStyle/>
          <a:p>
            <a:pPr marL="228600" lvl="0" indent="-212883" algn="l" rtl="0">
              <a:lnSpc>
                <a:spcPct val="90000"/>
              </a:lnSpc>
              <a:spcBef>
                <a:spcPts val="1000"/>
              </a:spcBef>
              <a:spcAft>
                <a:spcPts val="0"/>
              </a:spcAft>
              <a:buClr>
                <a:schemeClr val="dk2"/>
              </a:buClr>
              <a:buSzPct val="100000"/>
              <a:buChar char="•"/>
            </a:pPr>
            <a:r>
              <a:rPr lang="en-US" sz="1100">
                <a:solidFill>
                  <a:schemeClr val="dk2"/>
                </a:solidFill>
                <a:latin typeface="Times New Roman"/>
                <a:ea typeface="Times New Roman"/>
                <a:cs typeface="Times New Roman"/>
                <a:sym typeface="Times New Roman"/>
              </a:rPr>
              <a:t>Bbc.com (2025) “India sterilisations: Doctor arrested over operation deaths” Available at: https://www.bbc.com/news/world-asia-india-30032878 [Accessed on: 08.10.2025]</a:t>
            </a:r>
            <a:endParaRPr sz="1100">
              <a:solidFill>
                <a:schemeClr val="dk2"/>
              </a:solidFill>
              <a:latin typeface="Times New Roman"/>
              <a:ea typeface="Times New Roman"/>
              <a:cs typeface="Times New Roman"/>
              <a:sym typeface="Times New Roman"/>
            </a:endParaRPr>
          </a:p>
          <a:p>
            <a:pPr marL="228600" lvl="0" indent="-212883" algn="l" rtl="0">
              <a:lnSpc>
                <a:spcPct val="90000"/>
              </a:lnSpc>
              <a:spcBef>
                <a:spcPts val="1000"/>
              </a:spcBef>
              <a:spcAft>
                <a:spcPts val="0"/>
              </a:spcAft>
              <a:buClr>
                <a:schemeClr val="dk2"/>
              </a:buClr>
              <a:buSzPct val="100000"/>
              <a:buChar char="•"/>
            </a:pPr>
            <a:r>
              <a:rPr lang="en-US" sz="1100">
                <a:solidFill>
                  <a:schemeClr val="dk2"/>
                </a:solidFill>
                <a:latin typeface="Times New Roman"/>
                <a:ea typeface="Times New Roman"/>
                <a:cs typeface="Times New Roman"/>
                <a:sym typeface="Times New Roman"/>
              </a:rPr>
              <a:t>Fan, G. and Wang, Q., 2021. Quality control and quality assurance. In Clinical molecular diagnostics (pp. 97-113). Singapore: Springer Singapore.</a:t>
            </a:r>
            <a:endParaRPr sz="1100">
              <a:solidFill>
                <a:schemeClr val="dk2"/>
              </a:solidFill>
              <a:latin typeface="Times New Roman"/>
              <a:ea typeface="Times New Roman"/>
              <a:cs typeface="Times New Roman"/>
              <a:sym typeface="Times New Roman"/>
            </a:endParaRPr>
          </a:p>
          <a:p>
            <a:pPr marL="228600" lvl="0" indent="-212883" algn="l" rtl="0">
              <a:lnSpc>
                <a:spcPct val="90000"/>
              </a:lnSpc>
              <a:spcBef>
                <a:spcPts val="1000"/>
              </a:spcBef>
              <a:spcAft>
                <a:spcPts val="0"/>
              </a:spcAft>
              <a:buClr>
                <a:schemeClr val="dk2"/>
              </a:buClr>
              <a:buSzPct val="100000"/>
              <a:buChar char="•"/>
            </a:pPr>
            <a:r>
              <a:rPr lang="en-US" sz="1100">
                <a:solidFill>
                  <a:schemeClr val="dk2"/>
                </a:solidFill>
                <a:latin typeface="Times New Roman"/>
                <a:ea typeface="Times New Roman"/>
                <a:cs typeface="Times New Roman"/>
                <a:sym typeface="Times New Roman"/>
              </a:rPr>
              <a:t>Indianexpress.com (2025) “Chhattisgarh sterilisation tragedy: Two and a half years, deaths of 13 mothers later”  Available at: https://indianexpress.com/article/india/chhattisgarh-sterilisation-tragedy-two-and-a-half-years-deaths-of-13-mothers-later-4605460/ [Accessed on: 08.10.2025]</a:t>
            </a:r>
            <a:endParaRPr sz="1100">
              <a:solidFill>
                <a:schemeClr val="dk2"/>
              </a:solidFill>
              <a:latin typeface="Times New Roman"/>
              <a:ea typeface="Times New Roman"/>
              <a:cs typeface="Times New Roman"/>
              <a:sym typeface="Times New Roman"/>
            </a:endParaRPr>
          </a:p>
          <a:p>
            <a:pPr marL="228600" lvl="0" indent="-212883" algn="l" rtl="0">
              <a:lnSpc>
                <a:spcPct val="90000"/>
              </a:lnSpc>
              <a:spcBef>
                <a:spcPts val="1000"/>
              </a:spcBef>
              <a:spcAft>
                <a:spcPts val="0"/>
              </a:spcAft>
              <a:buClr>
                <a:schemeClr val="dk2"/>
              </a:buClr>
              <a:buSzPct val="100000"/>
              <a:buChar char="•"/>
            </a:pPr>
            <a:r>
              <a:rPr lang="en-US" sz="1100">
                <a:solidFill>
                  <a:schemeClr val="dk2"/>
                </a:solidFill>
                <a:latin typeface="Times New Roman"/>
                <a:ea typeface="Times New Roman"/>
                <a:cs typeface="Times New Roman"/>
                <a:sym typeface="Times New Roman"/>
              </a:rPr>
              <a:t>Russell, C., Hansen, T. and Paulsson, M., 2023. Sterilisation Methods. In Practical Pharmaceutics: An International Guideline for the Preparation, Care and Use of Medicinal Products (pp. 731-748). Cham: Springer International Publishing.</a:t>
            </a:r>
            <a:endParaRPr sz="1100">
              <a:solidFill>
                <a:schemeClr val="dk2"/>
              </a:solidFill>
              <a:latin typeface="Times New Roman"/>
              <a:ea typeface="Times New Roman"/>
              <a:cs typeface="Times New Roman"/>
              <a:sym typeface="Times New Roman"/>
            </a:endParaRPr>
          </a:p>
          <a:p>
            <a:pPr marL="228600" lvl="0" indent="-212883" algn="l" rtl="0">
              <a:lnSpc>
                <a:spcPct val="90000"/>
              </a:lnSpc>
              <a:spcBef>
                <a:spcPts val="1000"/>
              </a:spcBef>
              <a:spcAft>
                <a:spcPts val="0"/>
              </a:spcAft>
              <a:buClr>
                <a:schemeClr val="dk2"/>
              </a:buClr>
              <a:buSzPct val="100000"/>
              <a:buChar char="•"/>
            </a:pPr>
            <a:r>
              <a:rPr lang="en-US" sz="1100">
                <a:solidFill>
                  <a:schemeClr val="dk2"/>
                </a:solidFill>
                <a:latin typeface="Times New Roman"/>
                <a:ea typeface="Times New Roman"/>
                <a:cs typeface="Times New Roman"/>
                <a:sym typeface="Times New Roman"/>
              </a:rPr>
              <a:t>Theguardian.com (2025) “Contaminated medicines led to deaths”  Available at: https://www.theguardian.com/world/2014/nov/13/sterilisation-camp-deaths-drugs-to-blame [Accessed on: 08.10.2025]</a:t>
            </a:r>
            <a:endParaRPr sz="1100">
              <a:solidFill>
                <a:schemeClr val="dk2"/>
              </a:solidFill>
              <a:latin typeface="Times New Roman"/>
              <a:ea typeface="Times New Roman"/>
              <a:cs typeface="Times New Roman"/>
              <a:sym typeface="Times New Roman"/>
            </a:endParaRPr>
          </a:p>
          <a:p>
            <a:pPr marL="228600" lvl="0" indent="-212883" algn="l" rtl="0">
              <a:lnSpc>
                <a:spcPct val="90000"/>
              </a:lnSpc>
              <a:spcBef>
                <a:spcPts val="1000"/>
              </a:spcBef>
              <a:spcAft>
                <a:spcPts val="0"/>
              </a:spcAft>
              <a:buClr>
                <a:schemeClr val="dk2"/>
              </a:buClr>
              <a:buSzPct val="100000"/>
              <a:buChar char="•"/>
            </a:pPr>
            <a:r>
              <a:rPr lang="en-US" sz="1100">
                <a:solidFill>
                  <a:schemeClr val="dk2"/>
                </a:solidFill>
                <a:latin typeface="Times New Roman"/>
                <a:ea typeface="Times New Roman"/>
                <a:cs typeface="Times New Roman"/>
                <a:sym typeface="Times New Roman"/>
              </a:rPr>
              <a:t>Thehindu.com (2025) “Women die after sterilisation surgeries in Chhattisgarh”  Available at: https://www.thehindu.com/news/national/other-states/8-women-dead-in-botched-surgeries-at-Chhattisgarh-govt-camp/article60490336.ece [Accessed on: 08.10.2025]</a:t>
            </a:r>
            <a:endParaRPr sz="1100">
              <a:solidFill>
                <a:schemeClr val="dk2"/>
              </a:solidFill>
              <a:latin typeface="Times New Roman"/>
              <a:ea typeface="Times New Roman"/>
              <a:cs typeface="Times New Roman"/>
              <a:sym typeface="Times New Roman"/>
            </a:endParaRPr>
          </a:p>
          <a:p>
            <a:pPr marL="228600" lvl="0" indent="-212883" algn="l" rtl="0">
              <a:lnSpc>
                <a:spcPct val="90000"/>
              </a:lnSpc>
              <a:spcBef>
                <a:spcPts val="1000"/>
              </a:spcBef>
              <a:spcAft>
                <a:spcPts val="0"/>
              </a:spcAft>
              <a:buClr>
                <a:schemeClr val="dk2"/>
              </a:buClr>
              <a:buSzPct val="100000"/>
              <a:buChar char="•"/>
            </a:pPr>
            <a:r>
              <a:rPr lang="en-US" sz="1100">
                <a:solidFill>
                  <a:schemeClr val="dk2"/>
                </a:solidFill>
                <a:latin typeface="Times New Roman"/>
                <a:ea typeface="Times New Roman"/>
                <a:cs typeface="Times New Roman"/>
                <a:sym typeface="Times New Roman"/>
              </a:rPr>
              <a:t>Wgbh.org (2025), “Doctor At Center Of Deadly Sterilizations In India Arrested”  Available at: https://www.wgbh.org/news/2014-11-14/doctor-at-center-of-deadly-sterilizations-in-india-arrested [Accessed on: 08.10.2025]</a:t>
            </a:r>
            <a:endParaRPr sz="1100">
              <a:solidFill>
                <a:schemeClr val="dk2"/>
              </a:solidFill>
              <a:latin typeface="Times New Roman"/>
              <a:ea typeface="Times New Roman"/>
              <a:cs typeface="Times New Roman"/>
              <a:sym typeface="Times New Roman"/>
            </a:endParaRPr>
          </a:p>
          <a:p>
            <a:pPr marL="228600" lvl="0" indent="-212883" algn="l" rtl="0">
              <a:lnSpc>
                <a:spcPct val="90000"/>
              </a:lnSpc>
              <a:spcBef>
                <a:spcPts val="1000"/>
              </a:spcBef>
              <a:spcAft>
                <a:spcPts val="0"/>
              </a:spcAft>
              <a:buClr>
                <a:schemeClr val="dk2"/>
              </a:buClr>
              <a:buSzPct val="100000"/>
              <a:buChar char="•"/>
            </a:pPr>
            <a:r>
              <a:rPr lang="en-US" sz="1100">
                <a:solidFill>
                  <a:schemeClr val="dk2"/>
                </a:solidFill>
                <a:latin typeface="Times New Roman"/>
                <a:ea typeface="Times New Roman"/>
                <a:cs typeface="Times New Roman"/>
                <a:sym typeface="Times New Roman"/>
              </a:rPr>
              <a:t>Newindianexpress.com (2025), “Surgeon Behind Botched Surgeries Held, Blames Administration”  Available at: https://www.newindianexpress.com/nation/2014/Nov/13/surgeon-behind-botched-surgeries-held-blames-administration-682116.html  [Accessed on: 08.10.2025]</a:t>
            </a:r>
            <a:endParaRPr sz="1100">
              <a:solidFill>
                <a:schemeClr val="dk2"/>
              </a:solidFill>
              <a:latin typeface="Times New Roman"/>
              <a:ea typeface="Times New Roman"/>
              <a:cs typeface="Times New Roman"/>
              <a:sym typeface="Times New Roman"/>
            </a:endParaRPr>
          </a:p>
          <a:p>
            <a:pPr marL="228600" lvl="0" indent="-212883" algn="l" rtl="0">
              <a:lnSpc>
                <a:spcPct val="90000"/>
              </a:lnSpc>
              <a:spcBef>
                <a:spcPts val="1000"/>
              </a:spcBef>
              <a:spcAft>
                <a:spcPts val="0"/>
              </a:spcAft>
              <a:buClr>
                <a:schemeClr val="dk2"/>
              </a:buClr>
              <a:buSzPct val="100000"/>
              <a:buChar char="•"/>
            </a:pPr>
            <a:r>
              <a:rPr lang="en-US" sz="1100">
                <a:solidFill>
                  <a:schemeClr val="dk2"/>
                </a:solidFill>
                <a:latin typeface="Times New Roman"/>
                <a:ea typeface="Times New Roman"/>
                <a:cs typeface="Times New Roman"/>
                <a:sym typeface="Times New Roman"/>
              </a:rPr>
              <a:t>Who.int (2025), “Why safe surgery is important”  Available at: https://www.who.int/teams/integrated-health-services/patient-safety/research/safe-surgery  [Accessed on: 08.10.2025]</a:t>
            </a:r>
            <a:endParaRPr sz="1100">
              <a:solidFill>
                <a:schemeClr val="dk2"/>
              </a:solidFill>
              <a:latin typeface="Times New Roman"/>
              <a:ea typeface="Times New Roman"/>
              <a:cs typeface="Times New Roman"/>
              <a:sym typeface="Times New Roman"/>
            </a:endParaRPr>
          </a:p>
          <a:p>
            <a:pPr marL="228600" lvl="0" indent="-212883" algn="l" rtl="0">
              <a:lnSpc>
                <a:spcPct val="90000"/>
              </a:lnSpc>
              <a:spcBef>
                <a:spcPts val="1000"/>
              </a:spcBef>
              <a:spcAft>
                <a:spcPts val="0"/>
              </a:spcAft>
              <a:buClr>
                <a:schemeClr val="dk2"/>
              </a:buClr>
              <a:buSzPct val="100000"/>
              <a:buChar char="•"/>
            </a:pPr>
            <a:r>
              <a:rPr lang="en-US" sz="1100">
                <a:solidFill>
                  <a:schemeClr val="dk2"/>
                </a:solidFill>
                <a:latin typeface="Times New Roman"/>
                <a:ea typeface="Times New Roman"/>
                <a:cs typeface="Times New Roman"/>
                <a:sym typeface="Times New Roman"/>
              </a:rPr>
              <a:t>Hawker, C., Courtenay, M. and Gould, D., 2023. How aseptic technique is taught to undergraduate student nurses: A qualitative study. Nurse Education Today, 122, p.105717.</a:t>
            </a:r>
            <a:endParaRPr sz="1100">
              <a:solidFill>
                <a:schemeClr val="dk2"/>
              </a:solidFill>
              <a:latin typeface="Times New Roman"/>
              <a:ea typeface="Times New Roman"/>
              <a:cs typeface="Times New Roman"/>
              <a:sym typeface="Times New Roman"/>
            </a:endParaRPr>
          </a:p>
          <a:p>
            <a:pPr marL="228600" lvl="0" indent="-212883" algn="l" rtl="0">
              <a:lnSpc>
                <a:spcPct val="90000"/>
              </a:lnSpc>
              <a:spcBef>
                <a:spcPts val="1000"/>
              </a:spcBef>
              <a:spcAft>
                <a:spcPts val="0"/>
              </a:spcAft>
              <a:buClr>
                <a:schemeClr val="dk2"/>
              </a:buClr>
              <a:buSzPct val="100000"/>
              <a:buChar char="•"/>
            </a:pPr>
            <a:r>
              <a:rPr lang="en-US" sz="1100">
                <a:solidFill>
                  <a:schemeClr val="dk2"/>
                </a:solidFill>
                <a:latin typeface="Times New Roman"/>
                <a:ea typeface="Times New Roman"/>
                <a:cs typeface="Times New Roman"/>
                <a:sym typeface="Times New Roman"/>
              </a:rPr>
              <a:t>Jorge, J., Villarroel, M., Tomlinson, H., Gibson, O., Darbyshire, J.L., Ede, J., Harford, M., Young, J.D., Tarassenko, L. and Watkinson, P., 2022. Non-contact physiological monitoring of post-operative patients in the intensive care unit. NPJ digital medicine, 5(1), p.4.</a:t>
            </a:r>
            <a:endParaRPr sz="1100">
              <a:solidFill>
                <a:schemeClr val="dk2"/>
              </a:solidFill>
              <a:latin typeface="Times New Roman"/>
              <a:ea typeface="Times New Roman"/>
              <a:cs typeface="Times New Roman"/>
              <a:sym typeface="Times New Roman"/>
            </a:endParaRPr>
          </a:p>
          <a:p>
            <a:pPr marL="228600" lvl="0" indent="-212883" algn="l" rtl="0">
              <a:lnSpc>
                <a:spcPct val="90000"/>
              </a:lnSpc>
              <a:spcBef>
                <a:spcPts val="1000"/>
              </a:spcBef>
              <a:spcAft>
                <a:spcPts val="0"/>
              </a:spcAft>
              <a:buClr>
                <a:schemeClr val="dk2"/>
              </a:buClr>
              <a:buSzPct val="100000"/>
              <a:buChar char="•"/>
            </a:pPr>
            <a:r>
              <a:rPr lang="en-US" sz="1100">
                <a:solidFill>
                  <a:schemeClr val="dk2"/>
                </a:solidFill>
                <a:latin typeface="Times New Roman"/>
                <a:ea typeface="Times New Roman"/>
                <a:cs typeface="Times New Roman"/>
                <a:sym typeface="Times New Roman"/>
              </a:rPr>
              <a:t>Nhrc.nic.in (2025), “NHRC notice to the Government of Chhattisgarh over reports of deaths after sterilization” Available at: https://nhrc.nic.in/press-release/nhrc-notice-government-chhattisgarh-over-reports-deaths-after-sterilization-12112014 [Accessed on: 13.10.2025] </a:t>
            </a:r>
            <a:endParaRPr sz="1100">
              <a:solidFill>
                <a:schemeClr val="dk2"/>
              </a:solidFill>
              <a:latin typeface="Times New Roman"/>
              <a:ea typeface="Times New Roman"/>
              <a:cs typeface="Times New Roman"/>
              <a:sym typeface="Times New Roman"/>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90"/>
        <p:cNvGrpSpPr/>
        <p:nvPr/>
      </p:nvGrpSpPr>
      <p:grpSpPr>
        <a:xfrm>
          <a:off x="0" y="0"/>
          <a:ext cx="0" cy="0"/>
          <a:chOff x="0" y="0"/>
          <a:chExt cx="0" cy="0"/>
        </a:xfrm>
      </p:grpSpPr>
      <p:sp>
        <p:nvSpPr>
          <p:cNvPr id="191" name="Google Shape;191;p8"/>
          <p:cNvSpPr/>
          <p:nvPr/>
        </p:nvSpPr>
        <p:spPr>
          <a:xfrm>
            <a:off x="0" y="-1"/>
            <a:ext cx="12191695" cy="6852025"/>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192" name="Google Shape;192;p8"/>
          <p:cNvSpPr/>
          <p:nvPr/>
        </p:nvSpPr>
        <p:spPr>
          <a:xfrm>
            <a:off x="305" y="0"/>
            <a:ext cx="12191695"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193" name="Google Shape;193;p8"/>
          <p:cNvSpPr txBox="1">
            <a:spLocks noGrp="1"/>
          </p:cNvSpPr>
          <p:nvPr>
            <p:ph type="title"/>
          </p:nvPr>
        </p:nvSpPr>
        <p:spPr>
          <a:xfrm>
            <a:off x="6590662" y="4267832"/>
            <a:ext cx="4805996" cy="1297115"/>
          </a:xfrm>
          <a:prstGeom prst="rect">
            <a:avLst/>
          </a:prstGeom>
          <a:noFill/>
          <a:ln>
            <a:noFill/>
          </a:ln>
        </p:spPr>
        <p:txBody>
          <a:bodyPr spcFirstLastPara="1" wrap="square" lIns="91425" tIns="45700" rIns="91425" bIns="45700" anchor="t" anchorCtr="0">
            <a:normAutofit/>
          </a:bodyPr>
          <a:lstStyle/>
          <a:p>
            <a:pPr marL="0" lvl="0" indent="0" algn="l" rtl="0">
              <a:lnSpc>
                <a:spcPct val="90000"/>
              </a:lnSpc>
              <a:spcBef>
                <a:spcPts val="0"/>
              </a:spcBef>
              <a:spcAft>
                <a:spcPts val="0"/>
              </a:spcAft>
              <a:buClr>
                <a:schemeClr val="dk2"/>
              </a:buClr>
              <a:buSzPts val="4000"/>
              <a:buFont typeface="Play"/>
              <a:buNone/>
            </a:pPr>
            <a:r>
              <a:rPr lang="en-US" sz="4000">
                <a:solidFill>
                  <a:schemeClr val="dk2"/>
                </a:solidFill>
                <a:latin typeface="Play"/>
                <a:ea typeface="Play"/>
                <a:cs typeface="Play"/>
                <a:sym typeface="Play"/>
              </a:rPr>
              <a:t>Thank You</a:t>
            </a:r>
            <a:endParaRPr/>
          </a:p>
        </p:txBody>
      </p:sp>
      <p:pic>
        <p:nvPicPr>
          <p:cNvPr id="194" name="Google Shape;194;p8" descr="Handshake"/>
          <p:cNvPicPr preferRelativeResize="0"/>
          <p:nvPr/>
        </p:nvPicPr>
        <p:blipFill rotWithShape="1">
          <a:blip r:embed="rId3">
            <a:alphaModFix/>
          </a:blip>
          <a:srcRect/>
          <a:stretch/>
        </p:blipFill>
        <p:spPr>
          <a:xfrm>
            <a:off x="340470" y="1815320"/>
            <a:ext cx="4141760" cy="4141760"/>
          </a:xfrm>
          <a:custGeom>
            <a:avLst/>
            <a:gdLst/>
            <a:ahLst/>
            <a:cxnLst/>
            <a:rect l="l" t="t" r="r" b="b"/>
            <a:pathLst>
              <a:path w="4141760" h="4377846" extrusionOk="0">
                <a:moveTo>
                  <a:pt x="0" y="0"/>
                </a:moveTo>
                <a:lnTo>
                  <a:pt x="4141760" y="0"/>
                </a:lnTo>
                <a:lnTo>
                  <a:pt x="4141760" y="4377846"/>
                </a:lnTo>
                <a:lnTo>
                  <a:pt x="0" y="4377846"/>
                </a:lnTo>
                <a:close/>
              </a:path>
            </a:pathLst>
          </a:custGeom>
          <a:noFill/>
          <a:ln>
            <a:noFill/>
          </a:ln>
        </p:spPr>
      </p:pic>
      <p:grpSp>
        <p:nvGrpSpPr>
          <p:cNvPr id="195" name="Google Shape;195;p8"/>
          <p:cNvGrpSpPr/>
          <p:nvPr/>
        </p:nvGrpSpPr>
        <p:grpSpPr>
          <a:xfrm>
            <a:off x="-4253" y="-5977"/>
            <a:ext cx="6238675" cy="6863979"/>
            <a:chOff x="305" y="-5977"/>
            <a:chExt cx="6238675" cy="6863979"/>
          </a:xfrm>
        </p:grpSpPr>
        <p:sp>
          <p:nvSpPr>
            <p:cNvPr id="196" name="Google Shape;196;p8"/>
            <p:cNvSpPr/>
            <p:nvPr/>
          </p:nvSpPr>
          <p:spPr>
            <a:xfrm flipH="1">
              <a:off x="305" y="34854"/>
              <a:ext cx="6028697" cy="6817170"/>
            </a:xfrm>
            <a:custGeom>
              <a:avLst/>
              <a:gdLst/>
              <a:ahLst/>
              <a:cxnLst/>
              <a:rect l="l" t="t" r="r" b="b"/>
              <a:pathLst>
                <a:path w="6028697" h="6817170" extrusionOk="0">
                  <a:moveTo>
                    <a:pt x="6028697" y="6155323"/>
                  </a:moveTo>
                  <a:lnTo>
                    <a:pt x="6028697" y="6817170"/>
                  </a:lnTo>
                  <a:lnTo>
                    <a:pt x="5157862" y="6817170"/>
                  </a:lnTo>
                  <a:lnTo>
                    <a:pt x="5347156" y="6687553"/>
                  </a:lnTo>
                  <a:cubicBezTo>
                    <a:pt x="5394117" y="6653219"/>
                    <a:pt x="5440793" y="6617608"/>
                    <a:pt x="5487470" y="6581714"/>
                  </a:cubicBezTo>
                  <a:cubicBezTo>
                    <a:pt x="5534147" y="6545820"/>
                    <a:pt x="5580966" y="6509358"/>
                    <a:pt x="5627642" y="6472328"/>
                  </a:cubicBezTo>
                  <a:lnTo>
                    <a:pt x="5911392" y="6245328"/>
                  </a:lnTo>
                  <a:close/>
                  <a:moveTo>
                    <a:pt x="4481066" y="478"/>
                  </a:moveTo>
                  <a:cubicBezTo>
                    <a:pt x="4544817" y="1422"/>
                    <a:pt x="4608563" y="3769"/>
                    <a:pt x="4672258" y="7519"/>
                  </a:cubicBezTo>
                  <a:cubicBezTo>
                    <a:pt x="4927973" y="22364"/>
                    <a:pt x="5181687" y="61751"/>
                    <a:pt x="5429869" y="125134"/>
                  </a:cubicBezTo>
                  <a:cubicBezTo>
                    <a:pt x="5617090" y="173104"/>
                    <a:pt x="5799867" y="236595"/>
                    <a:pt x="5976319" y="314893"/>
                  </a:cubicBezTo>
                  <a:lnTo>
                    <a:pt x="6028697" y="339901"/>
                  </a:lnTo>
                  <a:lnTo>
                    <a:pt x="6028697" y="732458"/>
                  </a:lnTo>
                  <a:lnTo>
                    <a:pt x="5990985" y="712211"/>
                  </a:lnTo>
                  <a:cubicBezTo>
                    <a:pt x="5783917" y="609342"/>
                    <a:pt x="5566013" y="529876"/>
                    <a:pt x="5341339" y="475281"/>
                  </a:cubicBezTo>
                  <a:cubicBezTo>
                    <a:pt x="5115233" y="420503"/>
                    <a:pt x="4884375" y="387624"/>
                    <a:pt x="4651969" y="377104"/>
                  </a:cubicBezTo>
                  <a:cubicBezTo>
                    <a:pt x="4418713" y="365171"/>
                    <a:pt x="4184861" y="373670"/>
                    <a:pt x="3953093" y="402498"/>
                  </a:cubicBezTo>
                  <a:cubicBezTo>
                    <a:pt x="3721001" y="431832"/>
                    <a:pt x="3491675" y="480040"/>
                    <a:pt x="3267413" y="546643"/>
                  </a:cubicBezTo>
                  <a:cubicBezTo>
                    <a:pt x="2591323" y="750761"/>
                    <a:pt x="1967642" y="1099289"/>
                    <a:pt x="1439498" y="1568141"/>
                  </a:cubicBezTo>
                  <a:cubicBezTo>
                    <a:pt x="1265589" y="1725523"/>
                    <a:pt x="1105393" y="1897434"/>
                    <a:pt x="960671" y="2082013"/>
                  </a:cubicBezTo>
                  <a:cubicBezTo>
                    <a:pt x="815775" y="2266294"/>
                    <a:pt x="688923" y="2464081"/>
                    <a:pt x="581866" y="2672638"/>
                  </a:cubicBezTo>
                  <a:cubicBezTo>
                    <a:pt x="473765" y="2880669"/>
                    <a:pt x="387610" y="3099397"/>
                    <a:pt x="324789" y="3325262"/>
                  </a:cubicBezTo>
                  <a:cubicBezTo>
                    <a:pt x="262714" y="3552403"/>
                    <a:pt x="231223" y="3786822"/>
                    <a:pt x="231151" y="4022292"/>
                  </a:cubicBezTo>
                  <a:cubicBezTo>
                    <a:pt x="231413" y="4136912"/>
                    <a:pt x="244645" y="4251136"/>
                    <a:pt x="270592" y="4362792"/>
                  </a:cubicBezTo>
                  <a:cubicBezTo>
                    <a:pt x="297885" y="4472943"/>
                    <a:pt x="336983" y="4579833"/>
                    <a:pt x="387213" y="4681585"/>
                  </a:cubicBezTo>
                  <a:cubicBezTo>
                    <a:pt x="412042" y="4732517"/>
                    <a:pt x="439423" y="4782457"/>
                    <a:pt x="468507" y="4831546"/>
                  </a:cubicBezTo>
                  <a:cubicBezTo>
                    <a:pt x="497591" y="4880636"/>
                    <a:pt x="529230" y="4929015"/>
                    <a:pt x="561862" y="4976826"/>
                  </a:cubicBezTo>
                  <a:cubicBezTo>
                    <a:pt x="627975" y="5072166"/>
                    <a:pt x="701466" y="5164668"/>
                    <a:pt x="777511" y="5257597"/>
                  </a:cubicBezTo>
                  <a:cubicBezTo>
                    <a:pt x="853556" y="5350524"/>
                    <a:pt x="933574" y="5443594"/>
                    <a:pt x="1010895" y="5540494"/>
                  </a:cubicBezTo>
                  <a:cubicBezTo>
                    <a:pt x="1049957" y="5588732"/>
                    <a:pt x="1088642" y="5637963"/>
                    <a:pt x="1126948" y="5688186"/>
                  </a:cubicBezTo>
                  <a:lnTo>
                    <a:pt x="1182706" y="5760543"/>
                  </a:lnTo>
                  <a:cubicBezTo>
                    <a:pt x="1201007" y="5783669"/>
                    <a:pt x="1218458" y="5807503"/>
                    <a:pt x="1237327" y="5830060"/>
                  </a:cubicBezTo>
                  <a:cubicBezTo>
                    <a:pt x="1383714" y="6009916"/>
                    <a:pt x="1540413" y="6181116"/>
                    <a:pt x="1706649" y="6342797"/>
                  </a:cubicBezTo>
                  <a:cubicBezTo>
                    <a:pt x="1788084" y="6422531"/>
                    <a:pt x="1871265" y="6499427"/>
                    <a:pt x="1956207" y="6573484"/>
                  </a:cubicBezTo>
                  <a:cubicBezTo>
                    <a:pt x="2041332" y="6647402"/>
                    <a:pt x="2127733" y="6718907"/>
                    <a:pt x="2217681" y="6786297"/>
                  </a:cubicBezTo>
                  <a:lnTo>
                    <a:pt x="2260820" y="6817170"/>
                  </a:lnTo>
                  <a:lnTo>
                    <a:pt x="1429497" y="6817170"/>
                  </a:lnTo>
                  <a:lnTo>
                    <a:pt x="1327275" y="6713800"/>
                  </a:lnTo>
                  <a:cubicBezTo>
                    <a:pt x="1239186" y="6618984"/>
                    <a:pt x="1156797" y="6519019"/>
                    <a:pt x="1080556" y="6414443"/>
                  </a:cubicBezTo>
                  <a:cubicBezTo>
                    <a:pt x="1004653" y="6310734"/>
                    <a:pt x="932439" y="6205177"/>
                    <a:pt x="865189" y="6097496"/>
                  </a:cubicBezTo>
                  <a:cubicBezTo>
                    <a:pt x="847881" y="6070823"/>
                    <a:pt x="831565" y="6043725"/>
                    <a:pt x="814823" y="6016911"/>
                  </a:cubicBezTo>
                  <a:lnTo>
                    <a:pt x="766729" y="5938453"/>
                  </a:lnTo>
                  <a:cubicBezTo>
                    <a:pt x="735941" y="5887947"/>
                    <a:pt x="703878" y="5837581"/>
                    <a:pt x="671672" y="5786648"/>
                  </a:cubicBezTo>
                  <a:lnTo>
                    <a:pt x="474608" y="5474664"/>
                  </a:lnTo>
                  <a:cubicBezTo>
                    <a:pt x="408778" y="5368968"/>
                    <a:pt x="343516" y="5260008"/>
                    <a:pt x="282652" y="5146508"/>
                  </a:cubicBezTo>
                  <a:cubicBezTo>
                    <a:pt x="252290" y="5089759"/>
                    <a:pt x="223065" y="5032015"/>
                    <a:pt x="196108" y="4972712"/>
                  </a:cubicBezTo>
                  <a:cubicBezTo>
                    <a:pt x="169152" y="4913408"/>
                    <a:pt x="144607" y="4853111"/>
                    <a:pt x="122474" y="4791821"/>
                  </a:cubicBezTo>
                  <a:cubicBezTo>
                    <a:pt x="100342" y="4730532"/>
                    <a:pt x="81757" y="4666830"/>
                    <a:pt x="65724" y="4603129"/>
                  </a:cubicBezTo>
                  <a:cubicBezTo>
                    <a:pt x="58205" y="4571064"/>
                    <a:pt x="50828" y="4539143"/>
                    <a:pt x="44727" y="4506937"/>
                  </a:cubicBezTo>
                  <a:lnTo>
                    <a:pt x="35505" y="4458699"/>
                  </a:lnTo>
                  <a:lnTo>
                    <a:pt x="27845" y="4410320"/>
                  </a:lnTo>
                  <a:cubicBezTo>
                    <a:pt x="8635" y="4281881"/>
                    <a:pt x="-661" y="4152150"/>
                    <a:pt x="37" y="4022292"/>
                  </a:cubicBezTo>
                  <a:cubicBezTo>
                    <a:pt x="712" y="3768592"/>
                    <a:pt x="27094" y="3515615"/>
                    <a:pt x="78777" y="3267236"/>
                  </a:cubicBezTo>
                  <a:cubicBezTo>
                    <a:pt x="130048" y="3017876"/>
                    <a:pt x="209439" y="2775142"/>
                    <a:pt x="315424" y="2543673"/>
                  </a:cubicBezTo>
                  <a:cubicBezTo>
                    <a:pt x="528236" y="2081161"/>
                    <a:pt x="838234" y="1667312"/>
                    <a:pt x="1202710" y="1314895"/>
                  </a:cubicBezTo>
                  <a:cubicBezTo>
                    <a:pt x="1385514" y="1138814"/>
                    <a:pt x="1582282" y="977831"/>
                    <a:pt x="1791065" y="833514"/>
                  </a:cubicBezTo>
                  <a:cubicBezTo>
                    <a:pt x="2420037" y="395614"/>
                    <a:pt x="3147288" y="119557"/>
                    <a:pt x="3908404" y="29794"/>
                  </a:cubicBezTo>
                  <a:cubicBezTo>
                    <a:pt x="4098509" y="7429"/>
                    <a:pt x="4289811" y="-2355"/>
                    <a:pt x="4481066" y="478"/>
                  </a:cubicBezTo>
                  <a:close/>
                </a:path>
              </a:pathLst>
            </a:custGeom>
            <a:gradFill>
              <a:gsLst>
                <a:gs pos="0">
                  <a:srgbClr val="FFFFFF">
                    <a:alpha val="9803"/>
                  </a:srgbClr>
                </a:gs>
                <a:gs pos="2000">
                  <a:srgbClr val="FFFFFF">
                    <a:alpha val="9803"/>
                  </a:srgbClr>
                </a:gs>
                <a:gs pos="16000">
                  <a:srgbClr val="4EA72E">
                    <a:alpha val="9803"/>
                  </a:srgbClr>
                </a:gs>
                <a:gs pos="85000">
                  <a:srgbClr val="156082">
                    <a:alpha val="9803"/>
                  </a:srgbClr>
                </a:gs>
                <a:gs pos="100000">
                  <a:srgbClr val="FFFFFF">
                    <a:alpha val="9803"/>
                  </a:srgbClr>
                </a:gs>
              </a:gsLst>
              <a:lin ang="120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197" name="Google Shape;197;p8"/>
            <p:cNvSpPr/>
            <p:nvPr/>
          </p:nvSpPr>
          <p:spPr>
            <a:xfrm flipH="1">
              <a:off x="305" y="1"/>
              <a:ext cx="6165116" cy="6858001"/>
            </a:xfrm>
            <a:custGeom>
              <a:avLst/>
              <a:gdLst/>
              <a:ahLst/>
              <a:cxnLst/>
              <a:rect l="l" t="t" r="r" b="b"/>
              <a:pathLst>
                <a:path w="6264586" h="6858001" extrusionOk="0">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0">
                  <a:srgbClr val="FFFFFF">
                    <a:alpha val="9803"/>
                  </a:srgbClr>
                </a:gs>
                <a:gs pos="2000">
                  <a:srgbClr val="FFFFFF">
                    <a:alpha val="9803"/>
                  </a:srgbClr>
                </a:gs>
                <a:gs pos="16000">
                  <a:srgbClr val="4EA72E">
                    <a:alpha val="9803"/>
                  </a:srgbClr>
                </a:gs>
                <a:gs pos="85000">
                  <a:srgbClr val="156082">
                    <a:alpha val="9803"/>
                  </a:srgbClr>
                </a:gs>
                <a:gs pos="100000">
                  <a:srgbClr val="FFFFFF">
                    <a:alpha val="9803"/>
                  </a:srgbClr>
                </a:gs>
              </a:gsLst>
              <a:lin ang="120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198" name="Google Shape;198;p8"/>
            <p:cNvSpPr/>
            <p:nvPr/>
          </p:nvSpPr>
          <p:spPr>
            <a:xfrm flipH="1">
              <a:off x="305" y="-5977"/>
              <a:ext cx="6238675" cy="6858001"/>
            </a:xfrm>
            <a:custGeom>
              <a:avLst/>
              <a:gdLst/>
              <a:ahLst/>
              <a:cxnLst/>
              <a:rect l="l" t="t" r="r" b="b"/>
              <a:pathLst>
                <a:path w="6264586" h="6858001" extrusionOk="0">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0">
                  <a:srgbClr val="FFFFFF">
                    <a:alpha val="9803"/>
                  </a:srgbClr>
                </a:gs>
                <a:gs pos="2000">
                  <a:srgbClr val="FFFFFF">
                    <a:alpha val="9803"/>
                  </a:srgbClr>
                </a:gs>
                <a:gs pos="16000">
                  <a:srgbClr val="4EA72E">
                    <a:alpha val="9803"/>
                  </a:srgbClr>
                </a:gs>
                <a:gs pos="85000">
                  <a:srgbClr val="156082">
                    <a:alpha val="9803"/>
                  </a:srgbClr>
                </a:gs>
                <a:gs pos="100000">
                  <a:srgbClr val="FFFFFF">
                    <a:alpha val="9803"/>
                  </a:srgbClr>
                </a:gs>
              </a:gsLst>
              <a:lin ang="120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grpSp>
    </p:spTree>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Custom 1">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2381</Words>
  <Application>Microsoft Office PowerPoint</Application>
  <PresentationFormat>Widescreen</PresentationFormat>
  <Paragraphs>93</Paragraphs>
  <Slides>8</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Arial</vt:lpstr>
      <vt:lpstr>Calibri</vt:lpstr>
      <vt:lpstr>Play</vt:lpstr>
      <vt:lpstr>Times New Roman</vt:lpstr>
      <vt:lpstr>office theme</vt:lpstr>
      <vt:lpstr>  Name : Smruti jayeshkuar patel Student id : 2430369 Programme: MSc Public Health and Social Care in Practice Module: Quality Assurance and Service Improvements Module code: LCHS7006 Assignment Title: Component 1 Individual Presentation Topic: Chhattisgarh Sterilisation Deaths (2014)   </vt:lpstr>
      <vt:lpstr>Background/case background</vt:lpstr>
      <vt:lpstr>Summary of case study</vt:lpstr>
      <vt:lpstr>Swiss Cheese Model</vt:lpstr>
      <vt:lpstr>Benchmark</vt:lpstr>
      <vt:lpstr>What will be done in Component 2</vt:lpstr>
      <vt:lpstr>References</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cp:revision>
  <dcterms:created xsi:type="dcterms:W3CDTF">2025-10-13T06:13:51Z</dcterms:created>
  <dcterms:modified xsi:type="dcterms:W3CDTF">2025-10-19T22:57:34Z</dcterms:modified>
</cp:coreProperties>
</file>