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7.xml" ContentType="application/vnd.openxmlformats-officedocument.theme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sldIdLst>
    <p:sldId id="266" r:id="rId24"/>
    <p:sldId id="294" r:id="rId25"/>
    <p:sldId id="270" r:id="rId26"/>
    <p:sldId id="268" r:id="rId27"/>
    <p:sldId id="269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4" r:id="rId39"/>
    <p:sldId id="281" r:id="rId40"/>
    <p:sldId id="282" r:id="rId41"/>
    <p:sldId id="283" r:id="rId42"/>
    <p:sldId id="285" r:id="rId43"/>
    <p:sldId id="286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5" r:id="rId52"/>
    <p:sldId id="296" r:id="rId53"/>
    <p:sldId id="297" r:id="rId54"/>
    <p:sldId id="298" r:id="rId55"/>
    <p:sldId id="29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7F4CFD-9CA8-4234-9678-774F4FA7BD99}" v="211" dt="2023-11-20T10:50:06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microsoft.com/office/2016/11/relationships/changesInfo" Target="changesInfos/changesInfo1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theme" Target="theme/theme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Mosey" userId="1fce0f73-4c33-467c-99c6-1dba87d98ca4" providerId="ADAL" clId="{CF7F4CFD-9CA8-4234-9678-774F4FA7BD99}"/>
    <pc:docChg chg="undo custSel addSld modSld">
      <pc:chgData name="Stephen Mosey" userId="1fce0f73-4c33-467c-99c6-1dba87d98ca4" providerId="ADAL" clId="{CF7F4CFD-9CA8-4234-9678-774F4FA7BD99}" dt="2023-11-20T10:50:06.608" v="2684" actId="20577"/>
      <pc:docMkLst>
        <pc:docMk/>
      </pc:docMkLst>
      <pc:sldChg chg="addSp modSp mod">
        <pc:chgData name="Stephen Mosey" userId="1fce0f73-4c33-467c-99c6-1dba87d98ca4" providerId="ADAL" clId="{CF7F4CFD-9CA8-4234-9678-774F4FA7BD99}" dt="2023-11-18T14:54:44.210" v="175" actId="20577"/>
        <pc:sldMkLst>
          <pc:docMk/>
          <pc:sldMk cId="3413085675" sldId="290"/>
        </pc:sldMkLst>
        <pc:spChg chg="mod">
          <ac:chgData name="Stephen Mosey" userId="1fce0f73-4c33-467c-99c6-1dba87d98ca4" providerId="ADAL" clId="{CF7F4CFD-9CA8-4234-9678-774F4FA7BD99}" dt="2023-11-18T14:54:44.210" v="175" actId="20577"/>
          <ac:spMkLst>
            <pc:docMk/>
            <pc:sldMk cId="3413085675" sldId="290"/>
            <ac:spMk id="3" creationId="{A166E0F2-80E0-F8B1-20C5-31071EBECC10}"/>
          </ac:spMkLst>
        </pc:spChg>
        <pc:picChg chg="add mod">
          <ac:chgData name="Stephen Mosey" userId="1fce0f73-4c33-467c-99c6-1dba87d98ca4" providerId="ADAL" clId="{CF7F4CFD-9CA8-4234-9678-774F4FA7BD99}" dt="2023-11-18T14:54:18.727" v="125" actId="1076"/>
          <ac:picMkLst>
            <pc:docMk/>
            <pc:sldMk cId="3413085675" sldId="290"/>
            <ac:picMk id="1026" creationId="{36484618-4602-85BB-6580-D0CE05591B29}"/>
          </ac:picMkLst>
        </pc:picChg>
      </pc:sldChg>
      <pc:sldChg chg="addSp modSp new mod">
        <pc:chgData name="Stephen Mosey" userId="1fce0f73-4c33-467c-99c6-1dba87d98ca4" providerId="ADAL" clId="{CF7F4CFD-9CA8-4234-9678-774F4FA7BD99}" dt="2023-11-18T14:58:40.953" v="486" actId="20577"/>
        <pc:sldMkLst>
          <pc:docMk/>
          <pc:sldMk cId="4106854355" sldId="291"/>
        </pc:sldMkLst>
        <pc:spChg chg="mod">
          <ac:chgData name="Stephen Mosey" userId="1fce0f73-4c33-467c-99c6-1dba87d98ca4" providerId="ADAL" clId="{CF7F4CFD-9CA8-4234-9678-774F4FA7BD99}" dt="2023-11-18T14:55:31.091" v="220" actId="20577"/>
          <ac:spMkLst>
            <pc:docMk/>
            <pc:sldMk cId="4106854355" sldId="291"/>
            <ac:spMk id="2" creationId="{76D88FFF-6063-AEEA-DADA-82A697228A03}"/>
          </ac:spMkLst>
        </pc:spChg>
        <pc:spChg chg="mod">
          <ac:chgData name="Stephen Mosey" userId="1fce0f73-4c33-467c-99c6-1dba87d98ca4" providerId="ADAL" clId="{CF7F4CFD-9CA8-4234-9678-774F4FA7BD99}" dt="2023-11-18T14:58:40.953" v="486" actId="20577"/>
          <ac:spMkLst>
            <pc:docMk/>
            <pc:sldMk cId="4106854355" sldId="291"/>
            <ac:spMk id="3" creationId="{8D0B8EB4-A132-EF6D-353D-87E92D1255E0}"/>
          </ac:spMkLst>
        </pc:spChg>
        <pc:picChg chg="add mod">
          <ac:chgData name="Stephen Mosey" userId="1fce0f73-4c33-467c-99c6-1dba87d98ca4" providerId="ADAL" clId="{CF7F4CFD-9CA8-4234-9678-774F4FA7BD99}" dt="2023-11-18T14:55:50.750" v="225" actId="1076"/>
          <ac:picMkLst>
            <pc:docMk/>
            <pc:sldMk cId="4106854355" sldId="291"/>
            <ac:picMk id="4" creationId="{DCCA0D35-F61B-4241-BB59-25DEF1C11757}"/>
          </ac:picMkLst>
        </pc:picChg>
      </pc:sldChg>
      <pc:sldChg chg="addSp modSp new mod">
        <pc:chgData name="Stephen Mosey" userId="1fce0f73-4c33-467c-99c6-1dba87d98ca4" providerId="ADAL" clId="{CF7F4CFD-9CA8-4234-9678-774F4FA7BD99}" dt="2023-11-18T15:01:08.341" v="593" actId="14100"/>
        <pc:sldMkLst>
          <pc:docMk/>
          <pc:sldMk cId="3294163937" sldId="292"/>
        </pc:sldMkLst>
        <pc:spChg chg="mod">
          <ac:chgData name="Stephen Mosey" userId="1fce0f73-4c33-467c-99c6-1dba87d98ca4" providerId="ADAL" clId="{CF7F4CFD-9CA8-4234-9678-774F4FA7BD99}" dt="2023-11-18T14:59:12.176" v="503" actId="20577"/>
          <ac:spMkLst>
            <pc:docMk/>
            <pc:sldMk cId="3294163937" sldId="292"/>
            <ac:spMk id="2" creationId="{8FB50500-B5FD-C260-9FD2-083294EC5C57}"/>
          </ac:spMkLst>
        </pc:spChg>
        <pc:spChg chg="mod">
          <ac:chgData name="Stephen Mosey" userId="1fce0f73-4c33-467c-99c6-1dba87d98ca4" providerId="ADAL" clId="{CF7F4CFD-9CA8-4234-9678-774F4FA7BD99}" dt="2023-11-18T15:00:59.045" v="591" actId="20577"/>
          <ac:spMkLst>
            <pc:docMk/>
            <pc:sldMk cId="3294163937" sldId="292"/>
            <ac:spMk id="3" creationId="{E06DE8F3-13DB-A187-8A02-66AF09BC55E4}"/>
          </ac:spMkLst>
        </pc:spChg>
        <pc:picChg chg="add mod">
          <ac:chgData name="Stephen Mosey" userId="1fce0f73-4c33-467c-99c6-1dba87d98ca4" providerId="ADAL" clId="{CF7F4CFD-9CA8-4234-9678-774F4FA7BD99}" dt="2023-11-18T15:01:08.341" v="593" actId="14100"/>
          <ac:picMkLst>
            <pc:docMk/>
            <pc:sldMk cId="3294163937" sldId="292"/>
            <ac:picMk id="4" creationId="{EF1DB8E1-3122-1222-00D7-C386D3402493}"/>
          </ac:picMkLst>
        </pc:picChg>
      </pc:sldChg>
      <pc:sldChg chg="modSp new mod">
        <pc:chgData name="Stephen Mosey" userId="1fce0f73-4c33-467c-99c6-1dba87d98ca4" providerId="ADAL" clId="{CF7F4CFD-9CA8-4234-9678-774F4FA7BD99}" dt="2023-11-18T15:07:54.911" v="1158" actId="20577"/>
        <pc:sldMkLst>
          <pc:docMk/>
          <pc:sldMk cId="251027542" sldId="293"/>
        </pc:sldMkLst>
        <pc:spChg chg="mod">
          <ac:chgData name="Stephen Mosey" userId="1fce0f73-4c33-467c-99c6-1dba87d98ca4" providerId="ADAL" clId="{CF7F4CFD-9CA8-4234-9678-774F4FA7BD99}" dt="2023-11-18T15:01:47.416" v="611" actId="20577"/>
          <ac:spMkLst>
            <pc:docMk/>
            <pc:sldMk cId="251027542" sldId="293"/>
            <ac:spMk id="2" creationId="{E10CF51D-F844-5EAE-97D9-C3C982411409}"/>
          </ac:spMkLst>
        </pc:spChg>
        <pc:spChg chg="mod">
          <ac:chgData name="Stephen Mosey" userId="1fce0f73-4c33-467c-99c6-1dba87d98ca4" providerId="ADAL" clId="{CF7F4CFD-9CA8-4234-9678-774F4FA7BD99}" dt="2023-11-18T15:07:54.911" v="1158" actId="20577"/>
          <ac:spMkLst>
            <pc:docMk/>
            <pc:sldMk cId="251027542" sldId="293"/>
            <ac:spMk id="3" creationId="{51C5F59C-8702-8FC9-53AD-FE62721A8C09}"/>
          </ac:spMkLst>
        </pc:spChg>
      </pc:sldChg>
      <pc:sldChg chg="addSp delSp modSp new mod modClrScheme chgLayout">
        <pc:chgData name="Stephen Mosey" userId="1fce0f73-4c33-467c-99c6-1dba87d98ca4" providerId="ADAL" clId="{CF7F4CFD-9CA8-4234-9678-774F4FA7BD99}" dt="2023-11-20T10:45:07.296" v="2465" actId="14100"/>
        <pc:sldMkLst>
          <pc:docMk/>
          <pc:sldMk cId="966136281" sldId="294"/>
        </pc:sldMkLst>
        <pc:spChg chg="del mod ord">
          <ac:chgData name="Stephen Mosey" userId="1fce0f73-4c33-467c-99c6-1dba87d98ca4" providerId="ADAL" clId="{CF7F4CFD-9CA8-4234-9678-774F4FA7BD99}" dt="2023-11-18T15:02:04.700" v="613" actId="700"/>
          <ac:spMkLst>
            <pc:docMk/>
            <pc:sldMk cId="966136281" sldId="294"/>
            <ac:spMk id="2" creationId="{6EEE687C-8BAF-53BC-693D-2BB4AA29AFFD}"/>
          </ac:spMkLst>
        </pc:spChg>
        <pc:spChg chg="del">
          <ac:chgData name="Stephen Mosey" userId="1fce0f73-4c33-467c-99c6-1dba87d98ca4" providerId="ADAL" clId="{CF7F4CFD-9CA8-4234-9678-774F4FA7BD99}" dt="2023-11-18T15:02:04.700" v="613" actId="700"/>
          <ac:spMkLst>
            <pc:docMk/>
            <pc:sldMk cId="966136281" sldId="294"/>
            <ac:spMk id="3" creationId="{15A4C973-4BAD-4492-F58C-6D8B6A0EAAF2}"/>
          </ac:spMkLst>
        </pc:spChg>
        <pc:spChg chg="add mod ord">
          <ac:chgData name="Stephen Mosey" userId="1fce0f73-4c33-467c-99c6-1dba87d98ca4" providerId="ADAL" clId="{CF7F4CFD-9CA8-4234-9678-774F4FA7BD99}" dt="2023-11-18T15:02:14.012" v="631" actId="20577"/>
          <ac:spMkLst>
            <pc:docMk/>
            <pc:sldMk cId="966136281" sldId="294"/>
            <ac:spMk id="4" creationId="{A4729D61-648A-2531-AFC4-8CA3EF94803A}"/>
          </ac:spMkLst>
        </pc:spChg>
        <pc:spChg chg="add mod ord">
          <ac:chgData name="Stephen Mosey" userId="1fce0f73-4c33-467c-99c6-1dba87d98ca4" providerId="ADAL" clId="{CF7F4CFD-9CA8-4234-9678-774F4FA7BD99}" dt="2023-11-20T10:45:07.296" v="2465" actId="14100"/>
          <ac:spMkLst>
            <pc:docMk/>
            <pc:sldMk cId="966136281" sldId="294"/>
            <ac:spMk id="5" creationId="{9F6F5DC8-5657-A045-4CB8-0E4FA37D0A2C}"/>
          </ac:spMkLst>
        </pc:spChg>
      </pc:sldChg>
      <pc:sldChg chg="addSp modSp new mod">
        <pc:chgData name="Stephen Mosey" userId="1fce0f73-4c33-467c-99c6-1dba87d98ca4" providerId="ADAL" clId="{CF7F4CFD-9CA8-4234-9678-774F4FA7BD99}" dt="2023-11-18T15:16:09.074" v="1776" actId="1076"/>
        <pc:sldMkLst>
          <pc:docMk/>
          <pc:sldMk cId="3716696995" sldId="295"/>
        </pc:sldMkLst>
        <pc:spChg chg="mod">
          <ac:chgData name="Stephen Mosey" userId="1fce0f73-4c33-467c-99c6-1dba87d98ca4" providerId="ADAL" clId="{CF7F4CFD-9CA8-4234-9678-774F4FA7BD99}" dt="2023-11-18T15:08:15.364" v="1183" actId="20577"/>
          <ac:spMkLst>
            <pc:docMk/>
            <pc:sldMk cId="3716696995" sldId="295"/>
            <ac:spMk id="2" creationId="{199BD68E-9042-E2C4-5D5C-BB088BB9D650}"/>
          </ac:spMkLst>
        </pc:spChg>
        <pc:spChg chg="mod">
          <ac:chgData name="Stephen Mosey" userId="1fce0f73-4c33-467c-99c6-1dba87d98ca4" providerId="ADAL" clId="{CF7F4CFD-9CA8-4234-9678-774F4FA7BD99}" dt="2023-11-18T15:15:39.953" v="1729" actId="20577"/>
          <ac:spMkLst>
            <pc:docMk/>
            <pc:sldMk cId="3716696995" sldId="295"/>
            <ac:spMk id="3" creationId="{2BF0F762-1B94-CD91-24B5-390F17C30AF1}"/>
          </ac:spMkLst>
        </pc:spChg>
        <pc:spChg chg="add mod">
          <ac:chgData name="Stephen Mosey" userId="1fce0f73-4c33-467c-99c6-1dba87d98ca4" providerId="ADAL" clId="{CF7F4CFD-9CA8-4234-9678-774F4FA7BD99}" dt="2023-11-18T15:16:06.760" v="1775" actId="1076"/>
          <ac:spMkLst>
            <pc:docMk/>
            <pc:sldMk cId="3716696995" sldId="295"/>
            <ac:spMk id="5" creationId="{8C02CF43-4BC5-8906-B7F0-176399304E92}"/>
          </ac:spMkLst>
        </pc:spChg>
        <pc:picChg chg="add mod">
          <ac:chgData name="Stephen Mosey" userId="1fce0f73-4c33-467c-99c6-1dba87d98ca4" providerId="ADAL" clId="{CF7F4CFD-9CA8-4234-9678-774F4FA7BD99}" dt="2023-11-18T15:10:46.947" v="1346"/>
          <ac:picMkLst>
            <pc:docMk/>
            <pc:sldMk cId="3716696995" sldId="295"/>
            <ac:picMk id="4" creationId="{C0BF56E0-C1D6-A628-E529-A2D7ACC2AEF9}"/>
          </ac:picMkLst>
        </pc:picChg>
        <pc:picChg chg="add mod">
          <ac:chgData name="Stephen Mosey" userId="1fce0f73-4c33-467c-99c6-1dba87d98ca4" providerId="ADAL" clId="{CF7F4CFD-9CA8-4234-9678-774F4FA7BD99}" dt="2023-11-18T15:16:09.074" v="1776" actId="1076"/>
          <ac:picMkLst>
            <pc:docMk/>
            <pc:sldMk cId="3716696995" sldId="295"/>
            <ac:picMk id="6" creationId="{0FB6FB38-3F54-C353-779E-EEE76071D56E}"/>
          </ac:picMkLst>
        </pc:picChg>
      </pc:sldChg>
      <pc:sldChg chg="addSp modSp new mod">
        <pc:chgData name="Stephen Mosey" userId="1fce0f73-4c33-467c-99c6-1dba87d98ca4" providerId="ADAL" clId="{CF7F4CFD-9CA8-4234-9678-774F4FA7BD99}" dt="2023-11-18T15:20:08.258" v="2047" actId="20577"/>
        <pc:sldMkLst>
          <pc:docMk/>
          <pc:sldMk cId="3694127264" sldId="296"/>
        </pc:sldMkLst>
        <pc:spChg chg="mod">
          <ac:chgData name="Stephen Mosey" userId="1fce0f73-4c33-467c-99c6-1dba87d98ca4" providerId="ADAL" clId="{CF7F4CFD-9CA8-4234-9678-774F4FA7BD99}" dt="2023-11-18T15:20:08.258" v="2047" actId="20577"/>
          <ac:spMkLst>
            <pc:docMk/>
            <pc:sldMk cId="3694127264" sldId="296"/>
            <ac:spMk id="2" creationId="{4DB53558-390F-F056-7F50-F52370CAB095}"/>
          </ac:spMkLst>
        </pc:spChg>
        <pc:spChg chg="mod">
          <ac:chgData name="Stephen Mosey" userId="1fce0f73-4c33-467c-99c6-1dba87d98ca4" providerId="ADAL" clId="{CF7F4CFD-9CA8-4234-9678-774F4FA7BD99}" dt="2023-11-18T15:19:22.229" v="2027" actId="27636"/>
          <ac:spMkLst>
            <pc:docMk/>
            <pc:sldMk cId="3694127264" sldId="296"/>
            <ac:spMk id="3" creationId="{5BA1E077-1AED-6D78-9A86-16EE31BA01F7}"/>
          </ac:spMkLst>
        </pc:spChg>
        <pc:picChg chg="add mod">
          <ac:chgData name="Stephen Mosey" userId="1fce0f73-4c33-467c-99c6-1dba87d98ca4" providerId="ADAL" clId="{CF7F4CFD-9CA8-4234-9678-774F4FA7BD99}" dt="2023-11-18T15:19:33.484" v="2031" actId="1076"/>
          <ac:picMkLst>
            <pc:docMk/>
            <pc:sldMk cId="3694127264" sldId="296"/>
            <ac:picMk id="4" creationId="{F241C502-5ADA-F96D-C451-129653631556}"/>
          </ac:picMkLst>
        </pc:picChg>
        <pc:picChg chg="add mod">
          <ac:chgData name="Stephen Mosey" userId="1fce0f73-4c33-467c-99c6-1dba87d98ca4" providerId="ADAL" clId="{CF7F4CFD-9CA8-4234-9678-774F4FA7BD99}" dt="2023-11-18T15:18:38.320" v="1950"/>
          <ac:picMkLst>
            <pc:docMk/>
            <pc:sldMk cId="3694127264" sldId="296"/>
            <ac:picMk id="2050" creationId="{673B3162-D067-FD01-99B1-B47913F80149}"/>
          </ac:picMkLst>
        </pc:picChg>
      </pc:sldChg>
      <pc:sldChg chg="addSp modSp new mod">
        <pc:chgData name="Stephen Mosey" userId="1fce0f73-4c33-467c-99c6-1dba87d98ca4" providerId="ADAL" clId="{CF7F4CFD-9CA8-4234-9678-774F4FA7BD99}" dt="2023-11-20T09:34:33.234" v="2227" actId="20577"/>
        <pc:sldMkLst>
          <pc:docMk/>
          <pc:sldMk cId="4287263637" sldId="297"/>
        </pc:sldMkLst>
        <pc:spChg chg="mod">
          <ac:chgData name="Stephen Mosey" userId="1fce0f73-4c33-467c-99c6-1dba87d98ca4" providerId="ADAL" clId="{CF7F4CFD-9CA8-4234-9678-774F4FA7BD99}" dt="2023-11-20T09:34:33.234" v="2227" actId="20577"/>
          <ac:spMkLst>
            <pc:docMk/>
            <pc:sldMk cId="4287263637" sldId="297"/>
            <ac:spMk id="2" creationId="{141B86FF-E8C9-5736-8658-8AAD1474616F}"/>
          </ac:spMkLst>
        </pc:spChg>
        <pc:spChg chg="mod">
          <ac:chgData name="Stephen Mosey" userId="1fce0f73-4c33-467c-99c6-1dba87d98ca4" providerId="ADAL" clId="{CF7F4CFD-9CA8-4234-9678-774F4FA7BD99}" dt="2023-11-20T09:21:44.949" v="2226" actId="20577"/>
          <ac:spMkLst>
            <pc:docMk/>
            <pc:sldMk cId="4287263637" sldId="297"/>
            <ac:spMk id="3" creationId="{2C6A8F70-DB7C-83FD-770A-4C657CD3719B}"/>
          </ac:spMkLst>
        </pc:spChg>
        <pc:picChg chg="add mod">
          <ac:chgData name="Stephen Mosey" userId="1fce0f73-4c33-467c-99c6-1dba87d98ca4" providerId="ADAL" clId="{CF7F4CFD-9CA8-4234-9678-774F4FA7BD99}" dt="2023-11-18T15:20:34.166" v="2061" actId="1076"/>
          <ac:picMkLst>
            <pc:docMk/>
            <pc:sldMk cId="4287263637" sldId="297"/>
            <ac:picMk id="4" creationId="{76CECB7D-F7DD-6BBD-1ED9-DD4CF4FA5DCB}"/>
          </ac:picMkLst>
        </pc:picChg>
      </pc:sldChg>
      <pc:sldChg chg="addSp modSp new mod">
        <pc:chgData name="Stephen Mosey" userId="1fce0f73-4c33-467c-99c6-1dba87d98ca4" providerId="ADAL" clId="{CF7F4CFD-9CA8-4234-9678-774F4FA7BD99}" dt="2023-11-20T10:43:12.486" v="2402" actId="20577"/>
        <pc:sldMkLst>
          <pc:docMk/>
          <pc:sldMk cId="3759851522" sldId="298"/>
        </pc:sldMkLst>
        <pc:spChg chg="mod">
          <ac:chgData name="Stephen Mosey" userId="1fce0f73-4c33-467c-99c6-1dba87d98ca4" providerId="ADAL" clId="{CF7F4CFD-9CA8-4234-9678-774F4FA7BD99}" dt="2023-11-20T09:54:27.727" v="2239" actId="20577"/>
          <ac:spMkLst>
            <pc:docMk/>
            <pc:sldMk cId="3759851522" sldId="298"/>
            <ac:spMk id="2" creationId="{73D5BA76-3540-FB15-7DF2-EF800AD38A28}"/>
          </ac:spMkLst>
        </pc:spChg>
        <pc:spChg chg="mod">
          <ac:chgData name="Stephen Mosey" userId="1fce0f73-4c33-467c-99c6-1dba87d98ca4" providerId="ADAL" clId="{CF7F4CFD-9CA8-4234-9678-774F4FA7BD99}" dt="2023-11-20T10:43:12.486" v="2402" actId="20577"/>
          <ac:spMkLst>
            <pc:docMk/>
            <pc:sldMk cId="3759851522" sldId="298"/>
            <ac:spMk id="3" creationId="{95CC4125-B04C-799B-200A-00692BB96573}"/>
          </ac:spMkLst>
        </pc:spChg>
        <pc:picChg chg="add mod">
          <ac:chgData name="Stephen Mosey" userId="1fce0f73-4c33-467c-99c6-1dba87d98ca4" providerId="ADAL" clId="{CF7F4CFD-9CA8-4234-9678-774F4FA7BD99}" dt="2023-11-20T10:20:04.336" v="2345" actId="1076"/>
          <ac:picMkLst>
            <pc:docMk/>
            <pc:sldMk cId="3759851522" sldId="298"/>
            <ac:picMk id="1026" creationId="{E13B120F-89B2-FDAB-DE5E-A3709A963985}"/>
          </ac:picMkLst>
        </pc:picChg>
      </pc:sldChg>
      <pc:sldChg chg="addSp delSp modSp new mod">
        <pc:chgData name="Stephen Mosey" userId="1fce0f73-4c33-467c-99c6-1dba87d98ca4" providerId="ADAL" clId="{CF7F4CFD-9CA8-4234-9678-774F4FA7BD99}" dt="2023-11-20T10:50:06.608" v="2684" actId="20577"/>
        <pc:sldMkLst>
          <pc:docMk/>
          <pc:sldMk cId="2373821437" sldId="299"/>
        </pc:sldMkLst>
        <pc:spChg chg="mod">
          <ac:chgData name="Stephen Mosey" userId="1fce0f73-4c33-467c-99c6-1dba87d98ca4" providerId="ADAL" clId="{CF7F4CFD-9CA8-4234-9678-774F4FA7BD99}" dt="2023-11-20T10:43:55.371" v="2410" actId="20577"/>
          <ac:spMkLst>
            <pc:docMk/>
            <pc:sldMk cId="2373821437" sldId="299"/>
            <ac:spMk id="2" creationId="{271A2B12-3DE0-EF4B-E152-A21ABCAB623A}"/>
          </ac:spMkLst>
        </pc:spChg>
        <pc:spChg chg="del mod">
          <ac:chgData name="Stephen Mosey" userId="1fce0f73-4c33-467c-99c6-1dba87d98ca4" providerId="ADAL" clId="{CF7F4CFD-9CA8-4234-9678-774F4FA7BD99}" dt="2023-11-20T10:46:44.557" v="2489" actId="1032"/>
          <ac:spMkLst>
            <pc:docMk/>
            <pc:sldMk cId="2373821437" sldId="299"/>
            <ac:spMk id="3" creationId="{0A976A96-F2CA-0C55-7272-DB27E4BB3BD0}"/>
          </ac:spMkLst>
        </pc:spChg>
        <pc:graphicFrameChg chg="add mod modGraphic">
          <ac:chgData name="Stephen Mosey" userId="1fce0f73-4c33-467c-99c6-1dba87d98ca4" providerId="ADAL" clId="{CF7F4CFD-9CA8-4234-9678-774F4FA7BD99}" dt="2023-11-20T10:50:06.608" v="2684" actId="20577"/>
          <ac:graphicFrameMkLst>
            <pc:docMk/>
            <pc:sldMk cId="2373821437" sldId="299"/>
            <ac:graphicFrameMk id="4" creationId="{A830F894-BAE3-110B-7927-72840F8482F6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CCCD1F-B3B8-49B4-8639-C94FE2975AC0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4A85206-090A-4A49-A48F-45856B361B7B}">
      <dgm:prSet phldrT="[Text]"/>
      <dgm:spPr/>
      <dgm:t>
        <a:bodyPr/>
        <a:lstStyle/>
        <a:p>
          <a:r>
            <a:rPr lang="en-GB" dirty="0"/>
            <a:t>PIC16F887</a:t>
          </a:r>
        </a:p>
      </dgm:t>
    </dgm:pt>
    <dgm:pt modelId="{D4E80A81-0308-48B5-B804-11C98DDAB42D}" type="parTrans" cxnId="{5AFC7336-4346-413A-B966-27774427758C}">
      <dgm:prSet/>
      <dgm:spPr/>
      <dgm:t>
        <a:bodyPr/>
        <a:lstStyle/>
        <a:p>
          <a:endParaRPr lang="en-GB"/>
        </a:p>
      </dgm:t>
    </dgm:pt>
    <dgm:pt modelId="{DE77581F-7B7C-4309-B25B-43FF7CC00475}" type="sibTrans" cxnId="{5AFC7336-4346-413A-B966-27774427758C}">
      <dgm:prSet/>
      <dgm:spPr/>
      <dgm:t>
        <a:bodyPr/>
        <a:lstStyle/>
        <a:p>
          <a:endParaRPr lang="en-GB"/>
        </a:p>
      </dgm:t>
    </dgm:pt>
    <dgm:pt modelId="{704A558E-7715-4210-ABD1-33CE004B946E}">
      <dgm:prSet phldrT="[Text]"/>
      <dgm:spPr/>
      <dgm:t>
        <a:bodyPr/>
        <a:lstStyle/>
        <a:p>
          <a:r>
            <a:rPr lang="en-GB" dirty="0"/>
            <a:t>Communications</a:t>
          </a:r>
        </a:p>
        <a:p>
          <a:r>
            <a:rPr lang="en-GB" dirty="0"/>
            <a:t>EUSART – RS232</a:t>
          </a:r>
        </a:p>
        <a:p>
          <a:r>
            <a:rPr lang="en-GB" dirty="0"/>
            <a:t>SPI</a:t>
          </a:r>
        </a:p>
        <a:p>
          <a:r>
            <a:rPr lang="en-GB" dirty="0"/>
            <a:t>I2C</a:t>
          </a:r>
        </a:p>
      </dgm:t>
    </dgm:pt>
    <dgm:pt modelId="{03427686-9934-4063-A796-CF216DEEE0F0}" type="parTrans" cxnId="{3528EE3E-D519-4AC2-8E21-8CBB243E06D2}">
      <dgm:prSet/>
      <dgm:spPr/>
      <dgm:t>
        <a:bodyPr/>
        <a:lstStyle/>
        <a:p>
          <a:endParaRPr lang="en-GB"/>
        </a:p>
      </dgm:t>
    </dgm:pt>
    <dgm:pt modelId="{0A91AE87-532A-4D77-9E85-AF48CB2DE283}" type="sibTrans" cxnId="{3528EE3E-D519-4AC2-8E21-8CBB243E06D2}">
      <dgm:prSet/>
      <dgm:spPr/>
      <dgm:t>
        <a:bodyPr/>
        <a:lstStyle/>
        <a:p>
          <a:endParaRPr lang="en-GB"/>
        </a:p>
      </dgm:t>
    </dgm:pt>
    <dgm:pt modelId="{17C015B1-9165-4EDD-8F00-1255A7CF70EC}">
      <dgm:prSet phldrT="[Text]"/>
      <dgm:spPr/>
      <dgm:t>
        <a:bodyPr/>
        <a:lstStyle/>
        <a:p>
          <a:r>
            <a:rPr lang="en-GB" dirty="0"/>
            <a:t>Oscillator Options</a:t>
          </a:r>
        </a:p>
        <a:p>
          <a:r>
            <a:rPr lang="en-GB" dirty="0"/>
            <a:t>XT</a:t>
          </a:r>
        </a:p>
        <a:p>
          <a:r>
            <a:rPr lang="en-GB" dirty="0"/>
            <a:t>RC</a:t>
          </a:r>
        </a:p>
        <a:p>
          <a:r>
            <a:rPr lang="en-GB"/>
            <a:t>Int</a:t>
          </a:r>
          <a:endParaRPr lang="en-GB" dirty="0"/>
        </a:p>
      </dgm:t>
    </dgm:pt>
    <dgm:pt modelId="{EA0BB943-E1FC-4A10-814E-F626F11E36BD}" type="parTrans" cxnId="{92886351-4ECC-4FB5-B71D-9DC79F562B08}">
      <dgm:prSet/>
      <dgm:spPr/>
      <dgm:t>
        <a:bodyPr/>
        <a:lstStyle/>
        <a:p>
          <a:endParaRPr lang="en-GB"/>
        </a:p>
      </dgm:t>
    </dgm:pt>
    <dgm:pt modelId="{D42C44EA-4999-4CA5-85C0-0B53DCF0D512}" type="sibTrans" cxnId="{92886351-4ECC-4FB5-B71D-9DC79F562B08}">
      <dgm:prSet/>
      <dgm:spPr/>
      <dgm:t>
        <a:bodyPr/>
        <a:lstStyle/>
        <a:p>
          <a:endParaRPr lang="en-GB"/>
        </a:p>
      </dgm:t>
    </dgm:pt>
    <dgm:pt modelId="{25FE679B-85B7-4722-8ED0-0536CC21FDB4}">
      <dgm:prSet phldrT="[Text]"/>
      <dgm:spPr/>
      <dgm:t>
        <a:bodyPr/>
        <a:lstStyle/>
        <a:p>
          <a:r>
            <a:rPr lang="en-GB" dirty="0"/>
            <a:t>Analogue Interfaces</a:t>
          </a:r>
        </a:p>
        <a:p>
          <a:r>
            <a:rPr lang="en-GB" dirty="0"/>
            <a:t>ADC / Comparators</a:t>
          </a:r>
        </a:p>
      </dgm:t>
    </dgm:pt>
    <dgm:pt modelId="{5DE5E4C1-C76B-4B90-91B3-68AFBDC678DE}" type="parTrans" cxnId="{7E0F1D3D-D948-4EA0-8274-3E12B39D7BBE}">
      <dgm:prSet/>
      <dgm:spPr/>
      <dgm:t>
        <a:bodyPr/>
        <a:lstStyle/>
        <a:p>
          <a:endParaRPr lang="en-GB"/>
        </a:p>
      </dgm:t>
    </dgm:pt>
    <dgm:pt modelId="{17EE30A5-5AB3-463C-B630-EC2980A50410}" type="sibTrans" cxnId="{7E0F1D3D-D948-4EA0-8274-3E12B39D7BBE}">
      <dgm:prSet/>
      <dgm:spPr/>
      <dgm:t>
        <a:bodyPr/>
        <a:lstStyle/>
        <a:p>
          <a:endParaRPr lang="en-GB"/>
        </a:p>
      </dgm:t>
    </dgm:pt>
    <dgm:pt modelId="{6E486E26-06E7-4A2A-9F4A-BD91BB8ECAFA}">
      <dgm:prSet phldrT="[Text]"/>
      <dgm:spPr/>
      <dgm:t>
        <a:bodyPr/>
        <a:lstStyle/>
        <a:p>
          <a:r>
            <a:rPr lang="en-GB" dirty="0"/>
            <a:t>Timers</a:t>
          </a:r>
        </a:p>
        <a:p>
          <a:r>
            <a:rPr lang="en-GB" dirty="0"/>
            <a:t>Counters</a:t>
          </a:r>
        </a:p>
        <a:p>
          <a:r>
            <a:rPr lang="en-GB" dirty="0"/>
            <a:t>Frequency Measurement</a:t>
          </a:r>
        </a:p>
      </dgm:t>
    </dgm:pt>
    <dgm:pt modelId="{10BA5667-6975-41AC-ACF1-E4D58A2DCFAD}" type="parTrans" cxnId="{CB64BDCB-BD37-453B-A8B8-A2052CF09426}">
      <dgm:prSet/>
      <dgm:spPr/>
      <dgm:t>
        <a:bodyPr/>
        <a:lstStyle/>
        <a:p>
          <a:endParaRPr lang="en-GB"/>
        </a:p>
      </dgm:t>
    </dgm:pt>
    <dgm:pt modelId="{9D6FC127-DD27-4BA2-9367-F65A5219149D}" type="sibTrans" cxnId="{CB64BDCB-BD37-453B-A8B8-A2052CF09426}">
      <dgm:prSet/>
      <dgm:spPr/>
      <dgm:t>
        <a:bodyPr/>
        <a:lstStyle/>
        <a:p>
          <a:endParaRPr lang="en-GB"/>
        </a:p>
      </dgm:t>
    </dgm:pt>
    <dgm:pt modelId="{FF48FB4B-2755-4303-B3D7-23536CFE5396}" type="pres">
      <dgm:prSet presAssocID="{CDCCCD1F-B3B8-49B4-8639-C94FE2975AC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2710371-40AF-41DA-A3DD-652926B37733}" type="pres">
      <dgm:prSet presAssocID="{84A85206-090A-4A49-A48F-45856B361B7B}" presName="centerShape" presStyleLbl="node0" presStyleIdx="0" presStyleCnt="1"/>
      <dgm:spPr/>
    </dgm:pt>
    <dgm:pt modelId="{0EADB5E9-082A-4FA6-AC4B-D50BDA01BBB8}" type="pres">
      <dgm:prSet presAssocID="{03427686-9934-4063-A796-CF216DEEE0F0}" presName="parTrans" presStyleLbl="sibTrans2D1" presStyleIdx="0" presStyleCnt="4"/>
      <dgm:spPr/>
    </dgm:pt>
    <dgm:pt modelId="{A90323F3-E16B-458B-99A4-023915260804}" type="pres">
      <dgm:prSet presAssocID="{03427686-9934-4063-A796-CF216DEEE0F0}" presName="connectorText" presStyleLbl="sibTrans2D1" presStyleIdx="0" presStyleCnt="4"/>
      <dgm:spPr/>
    </dgm:pt>
    <dgm:pt modelId="{C83959D7-5C2B-431D-ACDE-A10C0838B1FD}" type="pres">
      <dgm:prSet presAssocID="{704A558E-7715-4210-ABD1-33CE004B946E}" presName="node" presStyleLbl="node1" presStyleIdx="0" presStyleCnt="4" custScaleX="182037" custScaleY="182037" custRadScaleRad="101783" custRadScaleInc="-273">
        <dgm:presLayoutVars>
          <dgm:bulletEnabled val="1"/>
        </dgm:presLayoutVars>
      </dgm:prSet>
      <dgm:spPr/>
    </dgm:pt>
    <dgm:pt modelId="{ED4ED0A2-55F7-4622-84EF-7AD839D44C33}" type="pres">
      <dgm:prSet presAssocID="{EA0BB943-E1FC-4A10-814E-F626F11E36BD}" presName="parTrans" presStyleLbl="sibTrans2D1" presStyleIdx="1" presStyleCnt="4"/>
      <dgm:spPr/>
    </dgm:pt>
    <dgm:pt modelId="{3EF28CBA-AAD0-422B-B226-D2C516AFAAD6}" type="pres">
      <dgm:prSet presAssocID="{EA0BB943-E1FC-4A10-814E-F626F11E36BD}" presName="connectorText" presStyleLbl="sibTrans2D1" presStyleIdx="1" presStyleCnt="4"/>
      <dgm:spPr/>
    </dgm:pt>
    <dgm:pt modelId="{7EFFBA63-BAB0-45F3-9B75-0367FC416989}" type="pres">
      <dgm:prSet presAssocID="{17C015B1-9165-4EDD-8F00-1255A7CF70EC}" presName="node" presStyleLbl="node1" presStyleIdx="1" presStyleCnt="4" custScaleX="182037" custScaleY="182037" custRadScaleRad="101190" custRadScaleInc="-748">
        <dgm:presLayoutVars>
          <dgm:bulletEnabled val="1"/>
        </dgm:presLayoutVars>
      </dgm:prSet>
      <dgm:spPr/>
    </dgm:pt>
    <dgm:pt modelId="{BDFEF763-BAC9-44E9-B3C8-860DC179A5B0}" type="pres">
      <dgm:prSet presAssocID="{5DE5E4C1-C76B-4B90-91B3-68AFBDC678DE}" presName="parTrans" presStyleLbl="sibTrans2D1" presStyleIdx="2" presStyleCnt="4"/>
      <dgm:spPr/>
    </dgm:pt>
    <dgm:pt modelId="{631AF984-5154-4831-8A2D-931B39241998}" type="pres">
      <dgm:prSet presAssocID="{5DE5E4C1-C76B-4B90-91B3-68AFBDC678DE}" presName="connectorText" presStyleLbl="sibTrans2D1" presStyleIdx="2" presStyleCnt="4"/>
      <dgm:spPr/>
    </dgm:pt>
    <dgm:pt modelId="{8BB72201-786D-49AE-9BB3-DB336645867B}" type="pres">
      <dgm:prSet presAssocID="{25FE679B-85B7-4722-8ED0-0536CC21FDB4}" presName="node" presStyleLbl="node1" presStyleIdx="2" presStyleCnt="4" custScaleX="182037" custScaleY="182037" custRadScaleRad="105348" custRadScaleInc="264">
        <dgm:presLayoutVars>
          <dgm:bulletEnabled val="1"/>
        </dgm:presLayoutVars>
      </dgm:prSet>
      <dgm:spPr/>
    </dgm:pt>
    <dgm:pt modelId="{7C425E0B-FD64-4BB3-A883-D2A717B2F806}" type="pres">
      <dgm:prSet presAssocID="{10BA5667-6975-41AC-ACF1-E4D58A2DCFAD}" presName="parTrans" presStyleLbl="sibTrans2D1" presStyleIdx="3" presStyleCnt="4"/>
      <dgm:spPr/>
    </dgm:pt>
    <dgm:pt modelId="{026606DE-C848-46D5-AF30-92EBDFD239CB}" type="pres">
      <dgm:prSet presAssocID="{10BA5667-6975-41AC-ACF1-E4D58A2DCFAD}" presName="connectorText" presStyleLbl="sibTrans2D1" presStyleIdx="3" presStyleCnt="4"/>
      <dgm:spPr/>
    </dgm:pt>
    <dgm:pt modelId="{A36DD206-D9F7-42DD-A868-35F62517C988}" type="pres">
      <dgm:prSet presAssocID="{6E486E26-06E7-4A2A-9F4A-BD91BB8ECAFA}" presName="node" presStyleLbl="node1" presStyleIdx="3" presStyleCnt="4" custScaleX="182069" custScaleY="182037">
        <dgm:presLayoutVars>
          <dgm:bulletEnabled val="1"/>
        </dgm:presLayoutVars>
      </dgm:prSet>
      <dgm:spPr/>
    </dgm:pt>
  </dgm:ptLst>
  <dgm:cxnLst>
    <dgm:cxn modelId="{E6E58B08-B463-4BFD-80C4-BD0C07D2CC82}" type="presOf" srcId="{5DE5E4C1-C76B-4B90-91B3-68AFBDC678DE}" destId="{631AF984-5154-4831-8A2D-931B39241998}" srcOrd="1" destOrd="0" presId="urn:microsoft.com/office/officeart/2005/8/layout/radial5"/>
    <dgm:cxn modelId="{1BA8390D-F9BD-4C8D-99FD-3FEEBAD83D50}" type="presOf" srcId="{25FE679B-85B7-4722-8ED0-0536CC21FDB4}" destId="{8BB72201-786D-49AE-9BB3-DB336645867B}" srcOrd="0" destOrd="0" presId="urn:microsoft.com/office/officeart/2005/8/layout/radial5"/>
    <dgm:cxn modelId="{AFEE371A-EFCB-4916-AAE9-DC8408070BE9}" type="presOf" srcId="{10BA5667-6975-41AC-ACF1-E4D58A2DCFAD}" destId="{7C425E0B-FD64-4BB3-A883-D2A717B2F806}" srcOrd="0" destOrd="0" presId="urn:microsoft.com/office/officeart/2005/8/layout/radial5"/>
    <dgm:cxn modelId="{C4662F1B-3464-4EEB-9190-CAC32ABED9F2}" type="presOf" srcId="{CDCCCD1F-B3B8-49B4-8639-C94FE2975AC0}" destId="{FF48FB4B-2755-4303-B3D7-23536CFE5396}" srcOrd="0" destOrd="0" presId="urn:microsoft.com/office/officeart/2005/8/layout/radial5"/>
    <dgm:cxn modelId="{5AFC7336-4346-413A-B966-27774427758C}" srcId="{CDCCCD1F-B3B8-49B4-8639-C94FE2975AC0}" destId="{84A85206-090A-4A49-A48F-45856B361B7B}" srcOrd="0" destOrd="0" parTransId="{D4E80A81-0308-48B5-B804-11C98DDAB42D}" sibTransId="{DE77581F-7B7C-4309-B25B-43FF7CC00475}"/>
    <dgm:cxn modelId="{E0AA8E39-001A-4237-984A-D4DE525E3012}" type="presOf" srcId="{03427686-9934-4063-A796-CF216DEEE0F0}" destId="{0EADB5E9-082A-4FA6-AC4B-D50BDA01BBB8}" srcOrd="0" destOrd="0" presId="urn:microsoft.com/office/officeart/2005/8/layout/radial5"/>
    <dgm:cxn modelId="{5C7C703A-DD46-4A67-91D1-F6D5EFDC9124}" type="presOf" srcId="{84A85206-090A-4A49-A48F-45856B361B7B}" destId="{A2710371-40AF-41DA-A3DD-652926B37733}" srcOrd="0" destOrd="0" presId="urn:microsoft.com/office/officeart/2005/8/layout/radial5"/>
    <dgm:cxn modelId="{7E0F1D3D-D948-4EA0-8274-3E12B39D7BBE}" srcId="{84A85206-090A-4A49-A48F-45856B361B7B}" destId="{25FE679B-85B7-4722-8ED0-0536CC21FDB4}" srcOrd="2" destOrd="0" parTransId="{5DE5E4C1-C76B-4B90-91B3-68AFBDC678DE}" sibTransId="{17EE30A5-5AB3-463C-B630-EC2980A50410}"/>
    <dgm:cxn modelId="{3528EE3E-D519-4AC2-8E21-8CBB243E06D2}" srcId="{84A85206-090A-4A49-A48F-45856B361B7B}" destId="{704A558E-7715-4210-ABD1-33CE004B946E}" srcOrd="0" destOrd="0" parTransId="{03427686-9934-4063-A796-CF216DEEE0F0}" sibTransId="{0A91AE87-532A-4D77-9E85-AF48CB2DE283}"/>
    <dgm:cxn modelId="{19BCFE5C-2149-443C-90A7-B7AE0E285D5B}" type="presOf" srcId="{704A558E-7715-4210-ABD1-33CE004B946E}" destId="{C83959D7-5C2B-431D-ACDE-A10C0838B1FD}" srcOrd="0" destOrd="0" presId="urn:microsoft.com/office/officeart/2005/8/layout/radial5"/>
    <dgm:cxn modelId="{5EF96041-DD7F-45F7-8BA9-6B500B0C8F1A}" type="presOf" srcId="{5DE5E4C1-C76B-4B90-91B3-68AFBDC678DE}" destId="{BDFEF763-BAC9-44E9-B3C8-860DC179A5B0}" srcOrd="0" destOrd="0" presId="urn:microsoft.com/office/officeart/2005/8/layout/radial5"/>
    <dgm:cxn modelId="{F0F41046-34E6-49C6-BC97-D52743B755F7}" type="presOf" srcId="{03427686-9934-4063-A796-CF216DEEE0F0}" destId="{A90323F3-E16B-458B-99A4-023915260804}" srcOrd="1" destOrd="0" presId="urn:microsoft.com/office/officeart/2005/8/layout/radial5"/>
    <dgm:cxn modelId="{92886351-4ECC-4FB5-B71D-9DC79F562B08}" srcId="{84A85206-090A-4A49-A48F-45856B361B7B}" destId="{17C015B1-9165-4EDD-8F00-1255A7CF70EC}" srcOrd="1" destOrd="0" parTransId="{EA0BB943-E1FC-4A10-814E-F626F11E36BD}" sibTransId="{D42C44EA-4999-4CA5-85C0-0B53DCF0D512}"/>
    <dgm:cxn modelId="{4D2BC090-A837-4CB6-8DFA-536E068881ED}" type="presOf" srcId="{17C015B1-9165-4EDD-8F00-1255A7CF70EC}" destId="{7EFFBA63-BAB0-45F3-9B75-0367FC416989}" srcOrd="0" destOrd="0" presId="urn:microsoft.com/office/officeart/2005/8/layout/radial5"/>
    <dgm:cxn modelId="{FAE81EAD-DCB3-489F-B112-98369EEAA7C7}" type="presOf" srcId="{EA0BB943-E1FC-4A10-814E-F626F11E36BD}" destId="{ED4ED0A2-55F7-4622-84EF-7AD839D44C33}" srcOrd="0" destOrd="0" presId="urn:microsoft.com/office/officeart/2005/8/layout/radial5"/>
    <dgm:cxn modelId="{C30F7FB6-FA52-432E-A43C-3C764DC1A961}" type="presOf" srcId="{6E486E26-06E7-4A2A-9F4A-BD91BB8ECAFA}" destId="{A36DD206-D9F7-42DD-A868-35F62517C988}" srcOrd="0" destOrd="0" presId="urn:microsoft.com/office/officeart/2005/8/layout/radial5"/>
    <dgm:cxn modelId="{E7652FBE-C57D-4B21-BD35-7B1777A213D0}" type="presOf" srcId="{10BA5667-6975-41AC-ACF1-E4D58A2DCFAD}" destId="{026606DE-C848-46D5-AF30-92EBDFD239CB}" srcOrd="1" destOrd="0" presId="urn:microsoft.com/office/officeart/2005/8/layout/radial5"/>
    <dgm:cxn modelId="{CB64BDCB-BD37-453B-A8B8-A2052CF09426}" srcId="{84A85206-090A-4A49-A48F-45856B361B7B}" destId="{6E486E26-06E7-4A2A-9F4A-BD91BB8ECAFA}" srcOrd="3" destOrd="0" parTransId="{10BA5667-6975-41AC-ACF1-E4D58A2DCFAD}" sibTransId="{9D6FC127-DD27-4BA2-9367-F65A5219149D}"/>
    <dgm:cxn modelId="{4B1D52D3-5488-43E7-805B-9A1863E6F81F}" type="presOf" srcId="{EA0BB943-E1FC-4A10-814E-F626F11E36BD}" destId="{3EF28CBA-AAD0-422B-B226-D2C516AFAAD6}" srcOrd="1" destOrd="0" presId="urn:microsoft.com/office/officeart/2005/8/layout/radial5"/>
    <dgm:cxn modelId="{1EDDAC1B-636F-4347-85BA-7337FF04E528}" type="presParOf" srcId="{FF48FB4B-2755-4303-B3D7-23536CFE5396}" destId="{A2710371-40AF-41DA-A3DD-652926B37733}" srcOrd="0" destOrd="0" presId="urn:microsoft.com/office/officeart/2005/8/layout/radial5"/>
    <dgm:cxn modelId="{8E428048-FD2B-4EAC-8491-6880A4880C9C}" type="presParOf" srcId="{FF48FB4B-2755-4303-B3D7-23536CFE5396}" destId="{0EADB5E9-082A-4FA6-AC4B-D50BDA01BBB8}" srcOrd="1" destOrd="0" presId="urn:microsoft.com/office/officeart/2005/8/layout/radial5"/>
    <dgm:cxn modelId="{AF409A54-5B8D-49EB-969F-9AC0EBF9EE71}" type="presParOf" srcId="{0EADB5E9-082A-4FA6-AC4B-D50BDA01BBB8}" destId="{A90323F3-E16B-458B-99A4-023915260804}" srcOrd="0" destOrd="0" presId="urn:microsoft.com/office/officeart/2005/8/layout/radial5"/>
    <dgm:cxn modelId="{B122C1DA-4735-4895-AFFF-0EEE80D6D51E}" type="presParOf" srcId="{FF48FB4B-2755-4303-B3D7-23536CFE5396}" destId="{C83959D7-5C2B-431D-ACDE-A10C0838B1FD}" srcOrd="2" destOrd="0" presId="urn:microsoft.com/office/officeart/2005/8/layout/radial5"/>
    <dgm:cxn modelId="{75D47ACD-6D87-4759-A9A2-231A59280650}" type="presParOf" srcId="{FF48FB4B-2755-4303-B3D7-23536CFE5396}" destId="{ED4ED0A2-55F7-4622-84EF-7AD839D44C33}" srcOrd="3" destOrd="0" presId="urn:microsoft.com/office/officeart/2005/8/layout/radial5"/>
    <dgm:cxn modelId="{6131F85F-BB86-48AB-B22B-25BAA2709673}" type="presParOf" srcId="{ED4ED0A2-55F7-4622-84EF-7AD839D44C33}" destId="{3EF28CBA-AAD0-422B-B226-D2C516AFAAD6}" srcOrd="0" destOrd="0" presId="urn:microsoft.com/office/officeart/2005/8/layout/radial5"/>
    <dgm:cxn modelId="{4EA9B896-B1F2-4997-84A0-90C17B5FFA0E}" type="presParOf" srcId="{FF48FB4B-2755-4303-B3D7-23536CFE5396}" destId="{7EFFBA63-BAB0-45F3-9B75-0367FC416989}" srcOrd="4" destOrd="0" presId="urn:microsoft.com/office/officeart/2005/8/layout/radial5"/>
    <dgm:cxn modelId="{05EFF048-9356-4CAF-8F17-9CC627131E04}" type="presParOf" srcId="{FF48FB4B-2755-4303-B3D7-23536CFE5396}" destId="{BDFEF763-BAC9-44E9-B3C8-860DC179A5B0}" srcOrd="5" destOrd="0" presId="urn:microsoft.com/office/officeart/2005/8/layout/radial5"/>
    <dgm:cxn modelId="{118F22EF-9577-4E53-ACDF-25B095FAE289}" type="presParOf" srcId="{BDFEF763-BAC9-44E9-B3C8-860DC179A5B0}" destId="{631AF984-5154-4831-8A2D-931B39241998}" srcOrd="0" destOrd="0" presId="urn:microsoft.com/office/officeart/2005/8/layout/radial5"/>
    <dgm:cxn modelId="{ED634F96-06BC-4AF8-96D6-FA1C7B440B60}" type="presParOf" srcId="{FF48FB4B-2755-4303-B3D7-23536CFE5396}" destId="{8BB72201-786D-49AE-9BB3-DB336645867B}" srcOrd="6" destOrd="0" presId="urn:microsoft.com/office/officeart/2005/8/layout/radial5"/>
    <dgm:cxn modelId="{758097F2-EF4A-4DE4-B4C4-AE6E1F0129DA}" type="presParOf" srcId="{FF48FB4B-2755-4303-B3D7-23536CFE5396}" destId="{7C425E0B-FD64-4BB3-A883-D2A717B2F806}" srcOrd="7" destOrd="0" presId="urn:microsoft.com/office/officeart/2005/8/layout/radial5"/>
    <dgm:cxn modelId="{60B97316-1DA8-45AF-9E28-DCB6E52F64D9}" type="presParOf" srcId="{7C425E0B-FD64-4BB3-A883-D2A717B2F806}" destId="{026606DE-C848-46D5-AF30-92EBDFD239CB}" srcOrd="0" destOrd="0" presId="urn:microsoft.com/office/officeart/2005/8/layout/radial5"/>
    <dgm:cxn modelId="{18719816-C366-40BE-B9EC-E0D2A03A3CED}" type="presParOf" srcId="{FF48FB4B-2755-4303-B3D7-23536CFE5396}" destId="{A36DD206-D9F7-42DD-A868-35F62517C988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710371-40AF-41DA-A3DD-652926B37733}">
      <dsp:nvSpPr>
        <dsp:cNvPr id="0" name=""/>
        <dsp:cNvSpPr/>
      </dsp:nvSpPr>
      <dsp:spPr>
        <a:xfrm>
          <a:off x="5206527" y="1496909"/>
          <a:ext cx="1067916" cy="10679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PIC16F887</a:t>
          </a:r>
        </a:p>
      </dsp:txBody>
      <dsp:txXfrm>
        <a:off x="5362920" y="1653302"/>
        <a:ext cx="755130" cy="755130"/>
      </dsp:txXfrm>
    </dsp:sp>
    <dsp:sp modelId="{0EADB5E9-082A-4FA6-AC4B-D50BDA01BBB8}">
      <dsp:nvSpPr>
        <dsp:cNvPr id="0" name=""/>
        <dsp:cNvSpPr/>
      </dsp:nvSpPr>
      <dsp:spPr>
        <a:xfrm rot="5392498">
          <a:off x="5736202" y="1321093"/>
          <a:ext cx="6259" cy="3630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>
        <a:off x="5737139" y="1392772"/>
        <a:ext cx="4381" cy="217855"/>
      </dsp:txXfrm>
    </dsp:sp>
    <dsp:sp modelId="{C83959D7-5C2B-431D-ACDE-A10C0838B1FD}">
      <dsp:nvSpPr>
        <dsp:cNvPr id="0" name=""/>
        <dsp:cNvSpPr/>
      </dsp:nvSpPr>
      <dsp:spPr>
        <a:xfrm>
          <a:off x="4765223" y="-435278"/>
          <a:ext cx="1944002" cy="19440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Communications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EUSART – RS232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SPI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I2C</a:t>
          </a:r>
        </a:p>
      </dsp:txBody>
      <dsp:txXfrm>
        <a:off x="5049916" y="-150585"/>
        <a:ext cx="1374616" cy="1374616"/>
      </dsp:txXfrm>
    </dsp:sp>
    <dsp:sp modelId="{ED4ED0A2-55F7-4622-84EF-7AD839D44C33}">
      <dsp:nvSpPr>
        <dsp:cNvPr id="0" name=""/>
        <dsp:cNvSpPr/>
      </dsp:nvSpPr>
      <dsp:spPr>
        <a:xfrm rot="21579804">
          <a:off x="6275746" y="1846167"/>
          <a:ext cx="3161" cy="3630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>
        <a:off x="6275746" y="1918788"/>
        <a:ext cx="2213" cy="217855"/>
      </dsp:txXfrm>
    </dsp:sp>
    <dsp:sp modelId="{7EFFBA63-BAB0-45F3-9B75-0367FC416989}">
      <dsp:nvSpPr>
        <dsp:cNvPr id="0" name=""/>
        <dsp:cNvSpPr/>
      </dsp:nvSpPr>
      <dsp:spPr>
        <a:xfrm>
          <a:off x="6280383" y="1049984"/>
          <a:ext cx="1944002" cy="19440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Oscillator Options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XT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RC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Int</a:t>
          </a:r>
          <a:endParaRPr lang="en-GB" sz="1300" kern="1200" dirty="0"/>
        </a:p>
      </dsp:txBody>
      <dsp:txXfrm>
        <a:off x="6565076" y="1334677"/>
        <a:ext cx="1374616" cy="1374616"/>
      </dsp:txXfrm>
    </dsp:sp>
    <dsp:sp modelId="{BDFEF763-BAC9-44E9-B3C8-860DC179A5B0}">
      <dsp:nvSpPr>
        <dsp:cNvPr id="0" name=""/>
        <dsp:cNvSpPr/>
      </dsp:nvSpPr>
      <dsp:spPr>
        <a:xfrm rot="16207509">
          <a:off x="5736201" y="2377550"/>
          <a:ext cx="6259" cy="3630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>
        <a:off x="5737138" y="2451107"/>
        <a:ext cx="4381" cy="217855"/>
      </dsp:txXfrm>
    </dsp:sp>
    <dsp:sp modelId="{8BB72201-786D-49AE-9BB3-DB336645867B}">
      <dsp:nvSpPr>
        <dsp:cNvPr id="0" name=""/>
        <dsp:cNvSpPr/>
      </dsp:nvSpPr>
      <dsp:spPr>
        <a:xfrm>
          <a:off x="4765220" y="2553010"/>
          <a:ext cx="1944002" cy="19440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Analogue Interfaces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ADC / Comparators</a:t>
          </a:r>
        </a:p>
      </dsp:txBody>
      <dsp:txXfrm>
        <a:off x="5049913" y="2837703"/>
        <a:ext cx="1374616" cy="1374616"/>
      </dsp:txXfrm>
    </dsp:sp>
    <dsp:sp modelId="{7C425E0B-FD64-4BB3-A883-D2A717B2F806}">
      <dsp:nvSpPr>
        <dsp:cNvPr id="0" name=""/>
        <dsp:cNvSpPr/>
      </dsp:nvSpPr>
      <dsp:spPr>
        <a:xfrm>
          <a:off x="5209164" y="1849321"/>
          <a:ext cx="6352" cy="3630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>
        <a:off x="5209164" y="1921939"/>
        <a:ext cx="4446" cy="217855"/>
      </dsp:txXfrm>
    </dsp:sp>
    <dsp:sp modelId="{A36DD206-D9F7-42DD-A868-35F62517C988}">
      <dsp:nvSpPr>
        <dsp:cNvPr id="0" name=""/>
        <dsp:cNvSpPr/>
      </dsp:nvSpPr>
      <dsp:spPr>
        <a:xfrm>
          <a:off x="3274168" y="1058866"/>
          <a:ext cx="1944344" cy="19440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Timers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Counters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Frequency Measurement</a:t>
          </a:r>
        </a:p>
      </dsp:txBody>
      <dsp:txXfrm>
        <a:off x="3558911" y="1343559"/>
        <a:ext cx="1374858" cy="13746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5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94560"/>
            <a:ext cx="4535079" cy="3141010"/>
          </a:xfrm>
        </p:spPr>
        <p:txBody>
          <a:bodyPr/>
          <a:lstStyle/>
          <a:p>
            <a:r>
              <a:rPr lang="en-US" sz="4800" dirty="0"/>
              <a:t>PIC16F887</a:t>
            </a:r>
          </a:p>
          <a:p>
            <a:r>
              <a:rPr lang="en-US" sz="4800" dirty="0"/>
              <a:t>Features</a:t>
            </a:r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4729D61-648A-2531-AFC4-8CA3EF948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PIC16F887 Features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6F5DC8-5657-A045-4CB8-0E4FA37D0A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11005198" cy="3575934"/>
          </a:xfrm>
        </p:spPr>
        <p:txBody>
          <a:bodyPr numCol="2">
            <a:normAutofit fontScale="85000" lnSpcReduction="20000"/>
          </a:bodyPr>
          <a:lstStyle/>
          <a:p>
            <a:r>
              <a:rPr lang="en-GB" dirty="0"/>
              <a:t>Device Overview</a:t>
            </a:r>
          </a:p>
          <a:p>
            <a:r>
              <a:rPr lang="en-GB" dirty="0"/>
              <a:t>Memory</a:t>
            </a:r>
          </a:p>
          <a:p>
            <a:r>
              <a:rPr lang="en-GB" dirty="0"/>
              <a:t>Peripherals</a:t>
            </a:r>
          </a:p>
          <a:p>
            <a:r>
              <a:rPr lang="en-GB" dirty="0"/>
              <a:t>Device Pins</a:t>
            </a:r>
          </a:p>
          <a:p>
            <a:r>
              <a:rPr lang="en-GB" dirty="0"/>
              <a:t>Internal Arrangement</a:t>
            </a:r>
          </a:p>
          <a:p>
            <a:r>
              <a:rPr lang="en-GB" dirty="0"/>
              <a:t>Interrupts </a:t>
            </a:r>
          </a:p>
          <a:p>
            <a:r>
              <a:rPr lang="en-GB" dirty="0"/>
              <a:t>In-Circuit Serial Programming</a:t>
            </a:r>
          </a:p>
          <a:p>
            <a:r>
              <a:rPr lang="en-GB" dirty="0"/>
              <a:t>Timers</a:t>
            </a:r>
          </a:p>
          <a:p>
            <a:r>
              <a:rPr lang="en-GB" dirty="0"/>
              <a:t>Capture Compare PWM modules</a:t>
            </a:r>
          </a:p>
          <a:p>
            <a:r>
              <a:rPr lang="en-GB" dirty="0"/>
              <a:t>Enhanced Universal Asynchronous Receiver Transmitter</a:t>
            </a:r>
          </a:p>
          <a:p>
            <a:r>
              <a:rPr lang="en-GB" dirty="0"/>
              <a:t>Master Synchronous Serial Port Module</a:t>
            </a:r>
          </a:p>
          <a:p>
            <a:r>
              <a:rPr lang="en-GB" dirty="0"/>
              <a:t>A/D Converter module</a:t>
            </a:r>
          </a:p>
          <a:p>
            <a:r>
              <a:rPr lang="en-GB" dirty="0"/>
              <a:t>Comparators</a:t>
            </a:r>
          </a:p>
          <a:p>
            <a:r>
              <a:rPr lang="en-GB" dirty="0"/>
              <a:t>Summary</a:t>
            </a:r>
          </a:p>
          <a:p>
            <a:endParaRPr lang="en-GB" dirty="0"/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6136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F1EF16-80D0-1EC8-1F49-8E64A5254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68" y="1360625"/>
            <a:ext cx="6991350" cy="2933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473C99-91B5-D666-1FE8-FCE6BA28D98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23495" y="2575867"/>
            <a:ext cx="6370237" cy="3241608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68104284-EB74-3274-1271-B4DB74745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PIC16F887</a:t>
            </a:r>
          </a:p>
        </p:txBody>
      </p:sp>
    </p:spTree>
    <p:extLst>
      <p:ext uri="{BB962C8B-B14F-4D97-AF65-F5344CB8AC3E}">
        <p14:creationId xmlns:p14="http://schemas.microsoft.com/office/powerpoint/2010/main" val="250887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93A4F-7CB9-4879-BC08-5DB399813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7DEAF-EB44-47E7-87AF-D1538B8BC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RISC architecture </a:t>
            </a:r>
          </a:p>
          <a:p>
            <a:pPr lvl="1"/>
            <a:r>
              <a:rPr lang="en-GB" dirty="0"/>
              <a:t>Only 35 instructions to learn</a:t>
            </a:r>
          </a:p>
          <a:p>
            <a:pPr lvl="1"/>
            <a:r>
              <a:rPr lang="en-GB" dirty="0"/>
              <a:t>All single-cycle instructions except branch (pipelined architecture)</a:t>
            </a:r>
          </a:p>
          <a:p>
            <a:r>
              <a:rPr lang="en-GB" dirty="0"/>
              <a:t>Operating Frequency 0-20 MHz</a:t>
            </a:r>
          </a:p>
          <a:p>
            <a:r>
              <a:rPr lang="en-GB" dirty="0"/>
              <a:t>Precision Internal Oscillator – 31 kHz to 8 MHz software selectable</a:t>
            </a:r>
          </a:p>
          <a:p>
            <a:r>
              <a:rPr lang="en-GB" dirty="0"/>
              <a:t>Wide supply voltage 2.0 V – 5.5 V</a:t>
            </a:r>
          </a:p>
          <a:p>
            <a:r>
              <a:rPr lang="en-GB" dirty="0"/>
              <a:t>Low current consumption (220 µA @ 2.0 V, 4 MHz down to 50 </a:t>
            </a:r>
            <a:r>
              <a:rPr lang="en-GB" dirty="0" err="1"/>
              <a:t>nA</a:t>
            </a:r>
            <a:r>
              <a:rPr lang="en-GB" dirty="0"/>
              <a:t> standby)</a:t>
            </a:r>
          </a:p>
          <a:p>
            <a:r>
              <a:rPr lang="en-GB" dirty="0"/>
              <a:t>35 Input/output pins</a:t>
            </a:r>
          </a:p>
          <a:p>
            <a:pPr lvl="1"/>
            <a:r>
              <a:rPr lang="en-GB" dirty="0"/>
              <a:t>High current source/sink for LED drive</a:t>
            </a:r>
          </a:p>
          <a:p>
            <a:pPr lvl="1"/>
            <a:r>
              <a:rPr lang="en-GB" dirty="0"/>
              <a:t>Programmable internal pull-up resistors</a:t>
            </a:r>
          </a:p>
          <a:p>
            <a:pPr lvl="1"/>
            <a:r>
              <a:rPr lang="en-GB" dirty="0"/>
              <a:t>Interrupt on Change pin</a:t>
            </a:r>
          </a:p>
        </p:txBody>
      </p:sp>
    </p:spTree>
    <p:extLst>
      <p:ext uri="{BB962C8B-B14F-4D97-AF65-F5344CB8AC3E}">
        <p14:creationId xmlns:p14="http://schemas.microsoft.com/office/powerpoint/2010/main" val="2893571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5499B-6C03-B612-E71A-C7000893F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Overview - Memory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EF6FF-E9D7-43B6-6D34-D962292E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8k ROM in Flash technology – can be reprogrammed up to 100,000 times</a:t>
            </a:r>
          </a:p>
          <a:p>
            <a:r>
              <a:rPr lang="en-GB" dirty="0"/>
              <a:t>In-Circuit Serial Programming – can be reprogrammed in target device</a:t>
            </a:r>
          </a:p>
          <a:p>
            <a:r>
              <a:rPr lang="en-GB" dirty="0"/>
              <a:t>256 bytes EEPROM</a:t>
            </a:r>
          </a:p>
          <a:p>
            <a:r>
              <a:rPr lang="en-GB" dirty="0"/>
              <a:t>368 bytes RAM memory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712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20D20-1033-5B5F-13AB-9A459B1D6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Deice Overview – Peripherals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12510-D1CD-7407-B21F-F69677B04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A/D Convertor</a:t>
            </a:r>
          </a:p>
          <a:p>
            <a:pPr lvl="1"/>
            <a:r>
              <a:rPr lang="en-GB" dirty="0"/>
              <a:t>14 Channels @ 10 bit resolution</a:t>
            </a:r>
          </a:p>
          <a:p>
            <a:r>
              <a:rPr lang="en-GB" dirty="0"/>
              <a:t>3 independent timers / counters</a:t>
            </a:r>
          </a:p>
          <a:p>
            <a:r>
              <a:rPr lang="en-GB" dirty="0"/>
              <a:t>Watch-dog timer</a:t>
            </a:r>
          </a:p>
          <a:p>
            <a:r>
              <a:rPr lang="en-GB" dirty="0"/>
              <a:t>Analogue Comparator module with:</a:t>
            </a:r>
          </a:p>
          <a:p>
            <a:pPr lvl="1"/>
            <a:r>
              <a:rPr lang="en-GB" dirty="0"/>
              <a:t>2x analogue comparators</a:t>
            </a:r>
          </a:p>
          <a:p>
            <a:pPr lvl="1"/>
            <a:r>
              <a:rPr lang="en-GB" dirty="0"/>
              <a:t>Fixed voltage reference (0.6V)</a:t>
            </a:r>
          </a:p>
          <a:p>
            <a:pPr lvl="1"/>
            <a:r>
              <a:rPr lang="en-GB" dirty="0"/>
              <a:t>Programmable on-chip voltage reference</a:t>
            </a:r>
          </a:p>
        </p:txBody>
      </p:sp>
    </p:spTree>
    <p:extLst>
      <p:ext uri="{BB962C8B-B14F-4D97-AF65-F5344CB8AC3E}">
        <p14:creationId xmlns:p14="http://schemas.microsoft.com/office/powerpoint/2010/main" val="2039823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9BB09-CD31-F511-42EE-00FE59DC9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Overview - Peripherals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FB1AF-D74B-737C-B69A-2D089EF73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PWM output steering control</a:t>
            </a:r>
          </a:p>
          <a:p>
            <a:r>
              <a:rPr lang="en-GB" dirty="0"/>
              <a:t>Enhanced USART module</a:t>
            </a:r>
          </a:p>
          <a:p>
            <a:pPr lvl="1"/>
            <a:r>
              <a:rPr lang="en-GB" dirty="0"/>
              <a:t>Supports RS-485, RS-232, and LIN2.0</a:t>
            </a:r>
          </a:p>
          <a:p>
            <a:pPr lvl="1"/>
            <a:r>
              <a:rPr lang="en-GB" dirty="0"/>
              <a:t>Auto-Baud detect</a:t>
            </a:r>
          </a:p>
          <a:p>
            <a:r>
              <a:rPr lang="en-GB" dirty="0"/>
              <a:t>Master Synchronous Serial Port (MSSP)</a:t>
            </a:r>
          </a:p>
          <a:p>
            <a:pPr lvl="1"/>
            <a:r>
              <a:rPr lang="en-GB" dirty="0"/>
              <a:t>Supports SPI and I2C mode</a:t>
            </a:r>
          </a:p>
        </p:txBody>
      </p:sp>
    </p:spTree>
    <p:extLst>
      <p:ext uri="{BB962C8B-B14F-4D97-AF65-F5344CB8AC3E}">
        <p14:creationId xmlns:p14="http://schemas.microsoft.com/office/powerpoint/2010/main" val="1160961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C813E-BE54-65DE-708D-96EF49DBC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Device Pins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3F193-91F8-9864-BA75-ABD00ABFA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978791"/>
            <a:ext cx="11481847" cy="357593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Most pins are multi-functional	</a:t>
            </a:r>
          </a:p>
          <a:p>
            <a:pPr lvl="1"/>
            <a:r>
              <a:rPr lang="en-GB" dirty="0"/>
              <a:t>e.g. Pin 5 - RA3/AN3/</a:t>
            </a:r>
            <a:r>
              <a:rPr lang="en-GB" dirty="0" err="1"/>
              <a:t>Vref</a:t>
            </a:r>
            <a:r>
              <a:rPr lang="en-GB" dirty="0"/>
              <a:t>+/C1IN+ could be….</a:t>
            </a:r>
          </a:p>
          <a:p>
            <a:pPr lvl="2"/>
            <a:r>
              <a:rPr lang="en-GB" dirty="0"/>
              <a:t>RA3 – Port A third digital input/output</a:t>
            </a:r>
          </a:p>
          <a:p>
            <a:pPr lvl="2"/>
            <a:r>
              <a:rPr lang="en-GB" dirty="0"/>
              <a:t>AN3 – Third analogue input</a:t>
            </a:r>
          </a:p>
          <a:p>
            <a:pPr lvl="2"/>
            <a:r>
              <a:rPr lang="en-GB" dirty="0" err="1"/>
              <a:t>Vref</a:t>
            </a:r>
            <a:r>
              <a:rPr lang="en-GB" dirty="0"/>
              <a:t>+ - Positive voltage reference</a:t>
            </a:r>
          </a:p>
          <a:p>
            <a:pPr lvl="2"/>
            <a:r>
              <a:rPr lang="en-GB" dirty="0"/>
              <a:t>C1IN+ - Comparator C1 positive input</a:t>
            </a:r>
          </a:p>
          <a:p>
            <a:r>
              <a:rPr lang="en-GB" dirty="0"/>
              <a:t>Reduces pin count without reducing functionality</a:t>
            </a:r>
          </a:p>
          <a:p>
            <a:r>
              <a:rPr lang="en-GB" dirty="0"/>
              <a:t>Pin functions cannot be used simultaneously but can be changed at any time in software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4F1D9E-12E2-FBEA-7C69-EEAD9F5E9B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3536"/>
          <a:stretch/>
        </p:blipFill>
        <p:spPr>
          <a:xfrm>
            <a:off x="6409678" y="77022"/>
            <a:ext cx="5557421" cy="413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33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E213F-988B-8890-6FDE-E869EF632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Internal Arrangement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FA22A0-8A87-9696-EA90-C8F7C36976B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64721" y="1290745"/>
            <a:ext cx="6739076" cy="448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320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2498D-166B-862B-472F-39C80444F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Interrupts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D1D296-F73E-65AF-B573-5EF8CF2C4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41033"/>
            <a:ext cx="4382457" cy="357593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Wide range of interrupt sources available</a:t>
            </a:r>
          </a:p>
          <a:p>
            <a:r>
              <a:rPr lang="en-GB" dirty="0"/>
              <a:t>Interrupt force program counter to jump to interrupt vector (usually 0x04)</a:t>
            </a:r>
          </a:p>
          <a:p>
            <a:r>
              <a:rPr lang="en-GB" dirty="0"/>
              <a:t>Software must test where interrupt came from and act on it accordingly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28DD60-C5B7-4EBE-AAB4-10F8785B8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676" y="305202"/>
            <a:ext cx="7315848" cy="521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5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222E4-DAE9-9A21-C846-044C32DE2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In-circuit Serial Programming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9A543-156A-3703-7AD5-08A0D974B7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7463008" cy="3575934"/>
          </a:xfrm>
        </p:spPr>
        <p:txBody>
          <a:bodyPr/>
          <a:lstStyle/>
          <a:p>
            <a:r>
              <a:rPr lang="en-GB" dirty="0"/>
              <a:t>Not complicated at all – just a 5-pin connector</a:t>
            </a:r>
          </a:p>
          <a:p>
            <a:pPr lvl="1"/>
            <a:r>
              <a:rPr lang="en-GB" dirty="0"/>
              <a:t>+5V, GND, </a:t>
            </a:r>
            <a:r>
              <a:rPr lang="en-GB" dirty="0" err="1"/>
              <a:t>Vpp</a:t>
            </a:r>
            <a:r>
              <a:rPr lang="en-GB" dirty="0"/>
              <a:t>, CLK, Data</a:t>
            </a:r>
          </a:p>
          <a:p>
            <a:r>
              <a:rPr lang="en-GB" dirty="0"/>
              <a:t>Only stipulation is programming voltages cannot be interfered with by application circuit</a:t>
            </a:r>
          </a:p>
          <a:p>
            <a:r>
              <a:rPr lang="en-GB" dirty="0"/>
              <a:t>Can be isolated using jumpers / resistors / switch etc.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A99920-D796-44FE-B196-5CF114704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555" y="2316511"/>
            <a:ext cx="3000375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19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65D87-23F6-0219-5D6C-789B7DA5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Pins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FF9B5-6BBA-75A7-3CB3-585BA55C8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6717284" cy="3575934"/>
          </a:xfrm>
        </p:spPr>
        <p:txBody>
          <a:bodyPr/>
          <a:lstStyle/>
          <a:p>
            <a:r>
              <a:rPr lang="en-GB" dirty="0"/>
              <a:t>To be able to use a pin for specific function – registers must be set accordingly</a:t>
            </a:r>
          </a:p>
          <a:p>
            <a:pPr lvl="1"/>
            <a:r>
              <a:rPr lang="en-GB" dirty="0"/>
              <a:t>TRIS – </a:t>
            </a:r>
            <a:r>
              <a:rPr lang="en-GB" dirty="0" err="1"/>
              <a:t>TRI-State</a:t>
            </a:r>
            <a:r>
              <a:rPr lang="en-GB" dirty="0"/>
              <a:t> selects if pin is an input (1) or an output (0)</a:t>
            </a:r>
          </a:p>
          <a:p>
            <a:pPr lvl="1"/>
            <a:r>
              <a:rPr lang="en-GB" dirty="0"/>
              <a:t>ANSEL – </a:t>
            </a:r>
            <a:r>
              <a:rPr lang="en-GB" u="sng" dirty="0" err="1"/>
              <a:t>AN</a:t>
            </a:r>
            <a:r>
              <a:rPr lang="en-GB" dirty="0" err="1"/>
              <a:t>alogue</a:t>
            </a:r>
            <a:r>
              <a:rPr lang="en-GB" dirty="0"/>
              <a:t> </a:t>
            </a:r>
            <a:r>
              <a:rPr lang="en-GB" u="sng" dirty="0" err="1"/>
              <a:t>SEL</a:t>
            </a:r>
            <a:r>
              <a:rPr lang="en-GB" dirty="0" err="1"/>
              <a:t>ect</a:t>
            </a:r>
            <a:r>
              <a:rPr lang="en-GB" dirty="0"/>
              <a:t> – Selects if a pin is analogue (1) or digital (0)</a:t>
            </a:r>
          </a:p>
          <a:p>
            <a:r>
              <a:rPr lang="en-GB" dirty="0"/>
              <a:t>One ANSEL register per port </a:t>
            </a:r>
          </a:p>
          <a:p>
            <a:r>
              <a:rPr lang="en-GB" dirty="0"/>
              <a:t>One TRIS register per port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6C257E-027F-0105-B9C0-456074EEB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504" y="1935903"/>
            <a:ext cx="4765320" cy="316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0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EC2A3-97B8-EBF4-5311-80C212795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Timers – TMR0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1AC6B-FD2C-9525-5EC4-C19FA84CC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971560" cy="379914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Timer TMR0 has lots of uses</a:t>
            </a:r>
          </a:p>
          <a:p>
            <a:r>
              <a:rPr lang="en-GB" dirty="0"/>
              <a:t>generating arbitrary duration pulses</a:t>
            </a:r>
          </a:p>
          <a:p>
            <a:r>
              <a:rPr lang="en-GB" dirty="0"/>
              <a:t>time measurement</a:t>
            </a:r>
          </a:p>
          <a:p>
            <a:r>
              <a:rPr lang="en-GB" dirty="0"/>
              <a:t>counting external pulses</a:t>
            </a:r>
          </a:p>
          <a:p>
            <a:pPr marL="0" indent="0">
              <a:buNone/>
            </a:pPr>
            <a:r>
              <a:rPr lang="en-GB" dirty="0"/>
              <a:t>TMR0 has:</a:t>
            </a:r>
          </a:p>
          <a:p>
            <a:r>
              <a:rPr lang="en-GB" dirty="0"/>
              <a:t>8-bit timer/counter</a:t>
            </a:r>
          </a:p>
          <a:p>
            <a:r>
              <a:rPr lang="en-GB" dirty="0"/>
              <a:t>8-bit pre-scaler (shared with WDT)</a:t>
            </a:r>
          </a:p>
          <a:p>
            <a:r>
              <a:rPr lang="en-GB" dirty="0"/>
              <a:t>Programmable internal/external source</a:t>
            </a:r>
          </a:p>
          <a:p>
            <a:r>
              <a:rPr lang="en-GB" dirty="0"/>
              <a:t>Programmable external clock edge selection</a:t>
            </a:r>
          </a:p>
          <a:p>
            <a:r>
              <a:rPr lang="en-GB" dirty="0"/>
              <a:t>Interrupt on overflow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133B2-44E8-A309-80D0-F1B19C9C3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5458" y="1529430"/>
            <a:ext cx="5816998" cy="379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6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BCD78-EFEC-F02A-C357-DBC50C3F6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Timers – TMR1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6FE00-6A5A-43FE-0E2C-31925E355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4622153" cy="3575934"/>
          </a:xfrm>
        </p:spPr>
        <p:txBody>
          <a:bodyPr/>
          <a:lstStyle/>
          <a:p>
            <a:r>
              <a:rPr lang="en-GB" dirty="0"/>
              <a:t>TMR1 is a 16-bit timer/counter</a:t>
            </a:r>
          </a:p>
          <a:p>
            <a:pPr lvl="1"/>
            <a:r>
              <a:rPr lang="en-GB" dirty="0"/>
              <a:t>Two 8-bit registers (TMR1L and TMR1H) – both have R/W access</a:t>
            </a:r>
          </a:p>
          <a:p>
            <a:pPr lvl="1"/>
            <a:r>
              <a:rPr lang="en-GB" dirty="0"/>
              <a:t>Can count-up to 65,535 pulses before overflowing</a:t>
            </a:r>
          </a:p>
          <a:p>
            <a:pPr lvl="1"/>
            <a:r>
              <a:rPr lang="en-GB" dirty="0"/>
              <a:t>Interrupt on overflow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74D890-1B27-FD86-2267-00AEA9A0F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7946" y="1500934"/>
            <a:ext cx="6775835" cy="364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472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CCCCF-0EA7-5B64-9E8B-0ADA1E735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Timers – TMR2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18FD3-55ED-CEC4-7B2B-7AACB0C2E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208079" cy="357593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Timer TMR2 is an 8-bit timer with very specific operation:</a:t>
            </a:r>
          </a:p>
          <a:p>
            <a:r>
              <a:rPr lang="en-GB" dirty="0"/>
              <a:t>Pulses from quartz oscillator pass through pre-scaler</a:t>
            </a:r>
          </a:p>
          <a:p>
            <a:r>
              <a:rPr lang="en-GB" dirty="0"/>
              <a:t>Output of pre-scaler increments TMR2 register starting at 0x00</a:t>
            </a:r>
          </a:p>
          <a:p>
            <a:r>
              <a:rPr lang="en-GB" dirty="0"/>
              <a:t>Value of TMR2 compared with PR2 and used to clear TMR2</a:t>
            </a:r>
          </a:p>
          <a:p>
            <a:r>
              <a:rPr lang="en-GB" dirty="0"/>
              <a:t>TMR2 and PR2 have R/W access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197F2E-7934-7CFF-5A89-39887F499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6774" y="2096545"/>
            <a:ext cx="6443538" cy="303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909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8F432-8670-295F-CCE0-BED9BF90F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CCP Modules (Capture Compare PWM)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CF2F4-C4BC-1E90-ED53-F2C4BFBC4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Two of these modules on PIC16F887 – CCP1 and CCP2</a:t>
            </a:r>
          </a:p>
          <a:p>
            <a:r>
              <a:rPr lang="en-GB" dirty="0"/>
              <a:t>CCP1 has more features than CCP2</a:t>
            </a:r>
          </a:p>
          <a:p>
            <a:r>
              <a:rPr lang="en-GB" dirty="0"/>
              <a:t>Allows user to time and control events – uses TMR1 register</a:t>
            </a:r>
          </a:p>
          <a:p>
            <a:r>
              <a:rPr lang="en-GB" dirty="0"/>
              <a:t>Uses a 16-bit register CCPR1 consisting of CCPR1L and CCPR1H</a:t>
            </a:r>
          </a:p>
        </p:txBody>
      </p:sp>
    </p:spTree>
    <p:extLst>
      <p:ext uri="{BB962C8B-B14F-4D97-AF65-F5344CB8AC3E}">
        <p14:creationId xmlns:p14="http://schemas.microsoft.com/office/powerpoint/2010/main" val="2113688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ACFCB-33E7-5AA4-6F19-2AB9BA065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CCP Modules (Capture Compare PWM)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910E60-DB11-B7D0-C871-1A4D4B34C4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4133881" cy="3575934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Capture mode </a:t>
            </a:r>
            <a:r>
              <a:rPr lang="en-GB" dirty="0"/>
              <a:t>allows duration of events to be measured</a:t>
            </a:r>
          </a:p>
          <a:p>
            <a:pPr lvl="1"/>
            <a:r>
              <a:rPr lang="en-GB" dirty="0"/>
              <a:t>Value of TMR1 copied to CCPR1 on an external event and interrupt is triggered</a:t>
            </a:r>
          </a:p>
          <a:p>
            <a:pPr lvl="1"/>
            <a:r>
              <a:rPr lang="en-GB" dirty="0"/>
              <a:t>e.g. every 4</a:t>
            </a:r>
            <a:r>
              <a:rPr lang="en-GB" baseline="30000" dirty="0"/>
              <a:t>th</a:t>
            </a:r>
            <a:r>
              <a:rPr lang="en-GB" dirty="0"/>
              <a:t> rising edge of RC2/CCP1 pin (pin must be set to be an input)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FA1362-DD1C-9859-EC44-C90A1B8C8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201" y="1825625"/>
            <a:ext cx="67627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546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33BF3-343A-AF9F-73F9-5D280FC85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CCP Modules (Capture Compare PWM)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9C1EB-B19A-1825-6B57-3138C4321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4852973" cy="3575934"/>
          </a:xfrm>
        </p:spPr>
        <p:txBody>
          <a:bodyPr/>
          <a:lstStyle/>
          <a:p>
            <a:r>
              <a:rPr lang="en-GB" b="1" dirty="0"/>
              <a:t>Compare mode </a:t>
            </a:r>
            <a:r>
              <a:rPr lang="en-GB" dirty="0"/>
              <a:t>compares values in two registers (CCPR1 and TMR1)</a:t>
            </a:r>
          </a:p>
          <a:p>
            <a:pPr lvl="1"/>
            <a:r>
              <a:rPr lang="en-GB" dirty="0"/>
              <a:t>Allows users to trigger an external event when a predetermined amount of time has passed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6E40F1-83A0-9AD3-0B2B-680EECDBB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1192" y="1812447"/>
            <a:ext cx="6254781" cy="323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073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418C4-FA42-0FA8-51A4-34A98CA82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CCP Modules (Capture Compare PWM)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B725FB-6729-3061-47C5-6CC18B53991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20" y="1825625"/>
                <a:ext cx="5660840" cy="3575934"/>
              </a:xfrm>
            </p:spPr>
            <p:txBody>
              <a:bodyPr>
                <a:normAutofit/>
              </a:bodyPr>
              <a:lstStyle/>
              <a:p>
                <a:r>
                  <a:rPr lang="en-GB" b="1" dirty="0"/>
                  <a:t>PWM mode</a:t>
                </a:r>
                <a:r>
                  <a:rPr lang="en-GB" dirty="0"/>
                  <a:t> can generate signals of varying frequency and duty cycle</a:t>
                </a:r>
              </a:p>
              <a:p>
                <a:pPr lvl="1"/>
                <a:r>
                  <a:rPr lang="en-GB" dirty="0"/>
                  <a:t>Can be used to control operation of switching regulators, or motors, etc.</a:t>
                </a:r>
              </a:p>
              <a:p>
                <a:r>
                  <a:rPr lang="en-GB" dirty="0"/>
                  <a:t>Output period specified by PR2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b="0" i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PR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2+1</m:t>
                          </m:r>
                        </m:e>
                      </m:d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∗4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latin typeface="Cambria Math" panose="02040503050406030204" pitchFamily="18" charset="0"/>
                        </a:rPr>
                        <m:t>Tosc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latin typeface="Cambria Math" panose="02040503050406030204" pitchFamily="18" charset="0"/>
                        </a:rPr>
                        <m:t>TMR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latin typeface="Cambria Math" panose="02040503050406030204" pitchFamily="18" charset="0"/>
                        </a:rPr>
                        <m:t>prescale</m:t>
                      </m:r>
                    </m:oMath>
                  </m:oMathPara>
                </a14:m>
                <a:endParaRPr lang="en-GB" sz="2000" dirty="0"/>
              </a:p>
              <a:p>
                <a:r>
                  <a:rPr lang="en-GB" dirty="0"/>
                  <a:t>Duty cycle specified by CCPR1L and 2 bits from CCP1CON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B725FB-6729-3061-47C5-6CC18B5399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20" y="1825625"/>
                <a:ext cx="5660840" cy="3575934"/>
              </a:xfrm>
              <a:blipFill>
                <a:blip r:embed="rId2"/>
                <a:stretch>
                  <a:fillRect l="-1940" t="-2726" r="-14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A90E6FBE-9484-8D1E-B28D-C6D2C1AFCF7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96000" y="1032849"/>
            <a:ext cx="5530788" cy="479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678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64D94-6211-A003-AF66-200DC8A3D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CCP2 Module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03681-CC8D-9607-D8C9-926A079A3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518798" cy="3575934"/>
          </a:xfrm>
        </p:spPr>
        <p:txBody>
          <a:bodyPr/>
          <a:lstStyle/>
          <a:p>
            <a:r>
              <a:rPr lang="en-GB" dirty="0"/>
              <a:t>Very similar to CCP1</a:t>
            </a:r>
          </a:p>
          <a:p>
            <a:r>
              <a:rPr lang="en-GB" dirty="0"/>
              <a:t>Can also be used to trigger A/D Conversion – useful for creating regularly sampled data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298E35-6552-37D1-7784-24A20C5BF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8443" y="1899092"/>
            <a:ext cx="66484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194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B149F-64AE-8408-0A79-65DFB37F2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EUSART – Enhanced Universal Synchronous Asynchronous Receiver Transmitter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5937F-15CD-19D1-26A1-EABB3751A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GB" b="0" dirty="0">
                <a:solidFill>
                  <a:srgbClr val="231F20"/>
                </a:solidFill>
                <a:effectLst/>
                <a:latin typeface="inherit"/>
              </a:rPr>
              <a:t>Serial </a:t>
            </a:r>
            <a:r>
              <a:rPr lang="en-GB" dirty="0">
                <a:solidFill>
                  <a:srgbClr val="231F20"/>
                </a:solidFill>
                <a:latin typeface="inherit"/>
              </a:rPr>
              <a:t>c</a:t>
            </a:r>
            <a:r>
              <a:rPr lang="en-GB" b="0" dirty="0">
                <a:solidFill>
                  <a:srgbClr val="231F20"/>
                </a:solidFill>
                <a:effectLst/>
                <a:latin typeface="inherit"/>
              </a:rPr>
              <a:t>ommunications peripheral. It contains clock generators, shift registers and data buffers needed to serialise and de-serialise data independently of device program operation.</a:t>
            </a:r>
          </a:p>
          <a:p>
            <a:pPr marL="0" indent="0" fontAlgn="base">
              <a:buNone/>
            </a:pPr>
            <a:r>
              <a:rPr lang="en-GB" dirty="0">
                <a:solidFill>
                  <a:srgbClr val="231F20"/>
                </a:solidFill>
                <a:latin typeface="inherit"/>
              </a:rPr>
              <a:t>Peripheral features:</a:t>
            </a:r>
          </a:p>
          <a:p>
            <a:pPr lvl="1" fontAlgn="base"/>
            <a:r>
              <a:rPr lang="en-GB" b="0" dirty="0">
                <a:solidFill>
                  <a:srgbClr val="231F20"/>
                </a:solidFill>
                <a:effectLst/>
                <a:latin typeface="inherit"/>
              </a:rPr>
              <a:t>Full-duplex</a:t>
            </a:r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 asynchronous transmit and receive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Programmable 8- or 9-bit character length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Address detection in 9-bit mode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Input buffer overrun error detection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Half-duplex communication in synchronous mode (master or slave)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898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91233-7BEF-881F-0423-866A94F22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EUSART – Asynchronous mode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7CDAA-09E7-2497-48C3-CC514FDB9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575934"/>
          </a:xfrm>
        </p:spPr>
        <p:txBody>
          <a:bodyPr>
            <a:normAutofit/>
          </a:bodyPr>
          <a:lstStyle/>
          <a:p>
            <a:r>
              <a:rPr lang="en-GB" dirty="0"/>
              <a:t>Transmits and receives data using a standard non-return-to-zero (NRZ) encoding</a:t>
            </a:r>
          </a:p>
          <a:p>
            <a:r>
              <a:rPr lang="en-GB" b="0" i="0" dirty="0">
                <a:solidFill>
                  <a:srgbClr val="231F20"/>
                </a:solidFill>
                <a:effectLst/>
                <a:latin typeface="Open Sans" panose="020B0606030504020204" pitchFamily="34" charset="0"/>
              </a:rPr>
              <a:t>Briefly, each data is transferred in the following way: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In idle state, data line has high logic level (1);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Each data transmission starts with START bit which is always a zero (0);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Each data is 8- or 9-bit wide (LSB bit is first transferred); and</a:t>
            </a:r>
          </a:p>
          <a:p>
            <a:pPr lvl="1" fontAlgn="base"/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Each data transmission ends with STOP bit which always has logic level which is always a one (1).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ED10DC-B828-203F-3512-3C152B060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755" y="4705349"/>
            <a:ext cx="71437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08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3ED6A-84D1-1D36-DAB0-CFB6A9737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EUSART – Asynchronous Transmitter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38E5AA-76D8-E32F-34FC-AE71D2182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5847271" cy="3575934"/>
          </a:xfrm>
        </p:spPr>
        <p:txBody>
          <a:bodyPr/>
          <a:lstStyle/>
          <a:p>
            <a:r>
              <a:rPr lang="en-GB" dirty="0"/>
              <a:t>Byte to send loaded into from TXREG (</a:t>
            </a:r>
            <a:r>
              <a:rPr lang="en-GB" u="sng" dirty="0"/>
              <a:t>T</a:t>
            </a:r>
            <a:r>
              <a:rPr lang="en-GB" dirty="0"/>
              <a:t>ransmitter </a:t>
            </a:r>
            <a:r>
              <a:rPr lang="en-GB" u="sng" dirty="0"/>
              <a:t>Reg</a:t>
            </a:r>
            <a:r>
              <a:rPr lang="en-GB" dirty="0"/>
              <a:t>ister) to TSR (</a:t>
            </a:r>
            <a:r>
              <a:rPr lang="en-GB" u="sng" dirty="0"/>
              <a:t>T</a:t>
            </a:r>
            <a:r>
              <a:rPr lang="en-GB" dirty="0"/>
              <a:t>ransmit </a:t>
            </a:r>
            <a:r>
              <a:rPr lang="en-GB" u="sng" dirty="0"/>
              <a:t>S</a:t>
            </a:r>
            <a:r>
              <a:rPr lang="en-GB" dirty="0"/>
              <a:t>hift </a:t>
            </a:r>
            <a:r>
              <a:rPr lang="en-GB" u="sng" dirty="0"/>
              <a:t>R</a:t>
            </a:r>
            <a:r>
              <a:rPr lang="en-GB" dirty="0"/>
              <a:t>egister)</a:t>
            </a:r>
          </a:p>
          <a:p>
            <a:r>
              <a:rPr lang="en-GB" dirty="0"/>
              <a:t>Data is pushed from TSR bit by bit to pin including start (0) and stop (1) bits </a:t>
            </a:r>
          </a:p>
          <a:p>
            <a:r>
              <a:rPr lang="en-GB" dirty="0"/>
              <a:t>Data Rate controlled by Baud Rate Generator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C9D478-6434-213A-8549-AB81B5D4C45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91521" y="1690688"/>
            <a:ext cx="6419644" cy="357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25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975B2-D023-69FD-CD39-D7641892B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EUSART – Asynchronous Receiver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1C55C-C1A5-0D34-CDD3-8F958FE39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396" y="1869124"/>
            <a:ext cx="6681773" cy="3575934"/>
          </a:xfrm>
        </p:spPr>
        <p:txBody>
          <a:bodyPr/>
          <a:lstStyle/>
          <a:p>
            <a:r>
              <a:rPr lang="en-GB" dirty="0"/>
              <a:t>Data automatically transferred to RCREG (if empty)</a:t>
            </a:r>
          </a:p>
          <a:p>
            <a:r>
              <a:rPr lang="en-GB" dirty="0"/>
              <a:t>Flag bit RCIF is set, and interrupt generated</a:t>
            </a:r>
          </a:p>
          <a:p>
            <a:r>
              <a:rPr lang="en-GB" dirty="0"/>
              <a:t>Flag is only cleared by software i.e. by reading RCREG register (two-character FIFO memory)</a:t>
            </a:r>
          </a:p>
          <a:p>
            <a:r>
              <a:rPr lang="en-GB" dirty="0"/>
              <a:t>If the stop bit is zero, a receive error flag will be set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2C467E-FC93-B452-A7C8-47A83A786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6169" y="2298300"/>
            <a:ext cx="5173064" cy="271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289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866AF-E985-8251-90FD-C71CBA18E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EUSART – Baud rate generator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6E0F2-80E0-F8B1-20C5-31071EBEC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local timer BRG is used to synchronise transmission and reception of data</a:t>
            </a:r>
          </a:p>
          <a:p>
            <a:r>
              <a:rPr lang="en-GB" dirty="0"/>
              <a:t>Controlled by two registers SPBRGH and SPBRG</a:t>
            </a:r>
          </a:p>
          <a:p>
            <a:r>
              <a:rPr lang="en-GB" dirty="0"/>
              <a:t>Actual baud rate depends on oscillator frequency</a:t>
            </a:r>
          </a:p>
        </p:txBody>
      </p:sp>
      <p:pic>
        <p:nvPicPr>
          <p:cNvPr id="1026" name="Picture 2" descr="pic-microcontrollers-examples-in-assembly-language-chapter-06-fig6-11">
            <a:extLst>
              <a:ext uri="{FF2B5EF4-FFF2-40B4-BE49-F238E27FC236}">
                <a16:creationId xmlns:a16="http://schemas.microsoft.com/office/drawing/2014/main" id="{36484618-4602-85BB-6580-D0CE05591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3687059"/>
            <a:ext cx="7143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085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88FFF-6063-AEEA-DADA-82A697228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Master Synchronous Serial Port Module (MSSP)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B8EB4-A132-EF6D-353D-87E92D125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944926" cy="3575934"/>
          </a:xfrm>
        </p:spPr>
        <p:txBody>
          <a:bodyPr/>
          <a:lstStyle/>
          <a:p>
            <a:r>
              <a:rPr lang="en-GB" dirty="0"/>
              <a:t>Allows high speed communication between PIC and other peripherals such as LCD displays, A/D converters, Serial EPROMS, etc.</a:t>
            </a:r>
          </a:p>
          <a:p>
            <a:r>
              <a:rPr lang="en-GB" dirty="0"/>
              <a:t>Can operate in either:</a:t>
            </a:r>
          </a:p>
          <a:p>
            <a:pPr lvl="1"/>
            <a:r>
              <a:rPr lang="en-GB" dirty="0"/>
              <a:t> SPI mode (Serial Peripheral Interface)</a:t>
            </a:r>
          </a:p>
          <a:p>
            <a:pPr lvl="1"/>
            <a:r>
              <a:rPr lang="en-GB" dirty="0"/>
              <a:t>I</a:t>
            </a:r>
            <a:r>
              <a:rPr lang="en-GB" baseline="30000" dirty="0"/>
              <a:t>2</a:t>
            </a:r>
            <a:r>
              <a:rPr lang="en-GB" dirty="0"/>
              <a:t>C (Inter-Integrated Circuit)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CA0D35-F61B-4241-BB59-25DEF1C11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729" y="1646679"/>
            <a:ext cx="6191250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854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50500-B5FD-C260-9FD2-083294EC5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MSSP in SPI Mode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DE8F3-13DB-A187-8A02-66AF09BC5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31F20"/>
                </a:solidFill>
                <a:effectLst/>
                <a:latin typeface="Open Sans" panose="020B0606030504020204" pitchFamily="34" charset="0"/>
              </a:rPr>
              <a:t>The SPI mode allows 8 bits of data to be transmitted and received simultaneously using at least 3 input/output lines</a:t>
            </a:r>
          </a:p>
          <a:p>
            <a:pPr lvl="1" fontAlgn="base"/>
            <a:r>
              <a:rPr lang="en-GB" b="1" i="0" dirty="0">
                <a:solidFill>
                  <a:srgbClr val="231F20"/>
                </a:solidFill>
                <a:effectLst/>
                <a:latin typeface="inherit"/>
              </a:rPr>
              <a:t>SDO</a:t>
            </a:r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 - Serial Data Out – transmit line</a:t>
            </a:r>
          </a:p>
          <a:p>
            <a:pPr lvl="1" fontAlgn="base"/>
            <a:r>
              <a:rPr lang="en-GB" b="1" i="0" dirty="0">
                <a:solidFill>
                  <a:srgbClr val="231F20"/>
                </a:solidFill>
                <a:effectLst/>
                <a:latin typeface="inherit"/>
              </a:rPr>
              <a:t>SDI</a:t>
            </a:r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 - Serial Data In – receive line</a:t>
            </a:r>
          </a:p>
          <a:p>
            <a:pPr lvl="1" fontAlgn="base"/>
            <a:r>
              <a:rPr lang="en-GB" b="1" i="0" dirty="0">
                <a:solidFill>
                  <a:srgbClr val="231F20"/>
                </a:solidFill>
                <a:effectLst/>
                <a:latin typeface="inherit"/>
              </a:rPr>
              <a:t>SCK</a:t>
            </a:r>
            <a:r>
              <a:rPr lang="en-GB" b="0" i="0" dirty="0">
                <a:solidFill>
                  <a:srgbClr val="231F20"/>
                </a:solidFill>
                <a:effectLst/>
                <a:latin typeface="inherit"/>
              </a:rPr>
              <a:t> - Serial Clock – synchronization line</a:t>
            </a:r>
          </a:p>
          <a:p>
            <a:pPr lvl="1" fontAlgn="base"/>
            <a:r>
              <a:rPr lang="en-GB" b="1" dirty="0">
                <a:solidFill>
                  <a:srgbClr val="231F20"/>
                </a:solidFill>
                <a:latin typeface="inherit"/>
              </a:rPr>
              <a:t>SS </a:t>
            </a:r>
            <a:r>
              <a:rPr lang="en-GB" dirty="0">
                <a:solidFill>
                  <a:srgbClr val="231F20"/>
                </a:solidFill>
                <a:latin typeface="inherit"/>
              </a:rPr>
              <a:t>– Slave Select – device selection line</a:t>
            </a:r>
            <a:endParaRPr lang="en-GB" b="1" i="0" dirty="0">
              <a:solidFill>
                <a:srgbClr val="231F20"/>
              </a:solidFill>
              <a:effectLst/>
              <a:latin typeface="inherit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1DB8E1-3122-1222-00D7-C386D3402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742" y="3080551"/>
            <a:ext cx="5853737" cy="230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63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CF51D-F844-5EAE-97D9-C3C982411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MSSP in SPI Mode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5F59C-8702-8FC9-53AD-FE62721A8C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31F20"/>
                </a:solidFill>
                <a:effectLst/>
                <a:latin typeface="Open Sans" panose="020B0606030504020204" pitchFamily="34" charset="0"/>
              </a:rPr>
              <a:t>When operating in SPI mode, MSSP module uses in total of 4 registers</a:t>
            </a:r>
          </a:p>
          <a:p>
            <a:pPr lvl="1"/>
            <a:r>
              <a:rPr lang="en-GB" dirty="0">
                <a:solidFill>
                  <a:srgbClr val="231F20"/>
                </a:solidFill>
                <a:latin typeface="Open Sans" panose="020B0606030504020204" pitchFamily="34" charset="0"/>
              </a:rPr>
              <a:t>SSPSTAT status register</a:t>
            </a:r>
          </a:p>
          <a:p>
            <a:pPr lvl="1"/>
            <a:r>
              <a:rPr lang="en-GB" dirty="0">
                <a:solidFill>
                  <a:srgbClr val="231F20"/>
                </a:solidFill>
                <a:latin typeface="Open Sans" panose="020B0606030504020204" pitchFamily="34" charset="0"/>
              </a:rPr>
              <a:t>SSPCON control register</a:t>
            </a:r>
          </a:p>
          <a:p>
            <a:pPr lvl="1"/>
            <a:r>
              <a:rPr lang="en-GB" dirty="0">
                <a:solidFill>
                  <a:srgbClr val="231F20"/>
                </a:solidFill>
                <a:latin typeface="Open Sans" panose="020B0606030504020204" pitchFamily="34" charset="0"/>
              </a:rPr>
              <a:t>SSPBUF buffer register – temporarily holds data written to SSPRS</a:t>
            </a:r>
          </a:p>
          <a:p>
            <a:pPr lvl="1"/>
            <a:r>
              <a:rPr lang="en-GB" dirty="0">
                <a:solidFill>
                  <a:srgbClr val="231F20"/>
                </a:solidFill>
                <a:latin typeface="Open Sans" panose="020B0606030504020204" pitchFamily="34" charset="0"/>
              </a:rPr>
              <a:t>SSPRS shift register (not directly readable or writable)</a:t>
            </a:r>
          </a:p>
          <a:p>
            <a:r>
              <a:rPr lang="en-GB" dirty="0">
                <a:solidFill>
                  <a:srgbClr val="231F20"/>
                </a:solidFill>
                <a:latin typeface="Open Sans" panose="020B0606030504020204" pitchFamily="34" charset="0"/>
              </a:rPr>
              <a:t>SSPRS is directly connected to PIC IO pins and used for data transmission in serial format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27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BD68E-9042-E2C4-5D5C-BB088BB9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MSSP in I2C Mode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0F762-1B94-CD91-24B5-390F17C30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7019124" cy="3110359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I2C mode is especially suited when the PIC should exchange data with multiple peripherals </a:t>
            </a:r>
          </a:p>
          <a:p>
            <a:r>
              <a:rPr lang="en-GB" dirty="0"/>
              <a:t>Uses only 2 wires SDA (Serial Data) and SCL (Serial Clock)</a:t>
            </a:r>
          </a:p>
          <a:p>
            <a:r>
              <a:rPr lang="en-GB" dirty="0"/>
              <a:t>Enables up to 122 different components to be connected simultaneously</a:t>
            </a:r>
          </a:p>
          <a:p>
            <a:r>
              <a:rPr lang="en-GB" dirty="0"/>
              <a:t>Clock is used to synchronise data transfer and always generated by the master</a:t>
            </a:r>
          </a:p>
          <a:p>
            <a:r>
              <a:rPr lang="en-GB" dirty="0"/>
              <a:t>Each device has its own address which is transmitted in the first byte along with the direction of data flow</a:t>
            </a:r>
          </a:p>
          <a:p>
            <a:r>
              <a:rPr lang="en-GB" dirty="0"/>
              <a:t>Pull-up resistors must be used on SCL and SDA lines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BF56E0-C1D6-A628-E529-A2D7ACC2AEF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904" y="365125"/>
            <a:ext cx="6657975" cy="2266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02CF43-4BC5-8906-B7F0-176399304E92}"/>
              </a:ext>
            </a:extLst>
          </p:cNvPr>
          <p:cNvSpPr txBox="1"/>
          <p:nvPr/>
        </p:nvSpPr>
        <p:spPr>
          <a:xfrm>
            <a:off x="358219" y="4911251"/>
            <a:ext cx="11191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Transmissions follow this pattern:</a:t>
            </a:r>
          </a:p>
          <a:p>
            <a:r>
              <a:rPr lang="en-GB" sz="2400" dirty="0"/>
              <a:t>Start - Address - Acknowledge - Data - Acknowledge .... Data - Acknowledge - Stop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B6FB38-3F54-C353-779E-EEE76071D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8596" y="2814164"/>
            <a:ext cx="381000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696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53558-390F-F056-7F50-F52370CAB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A/D Converter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1E077-1AED-6D78-9A86-16EE31BA0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5172569" cy="201840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PIC16F887 has 14 analogue inputs, but 1 A/D converter</a:t>
            </a:r>
          </a:p>
          <a:p>
            <a:r>
              <a:rPr lang="en-GB" dirty="0"/>
              <a:t>Channel is selected by multiplexer</a:t>
            </a:r>
          </a:p>
          <a:p>
            <a:r>
              <a:rPr lang="en-GB" dirty="0"/>
              <a:t>Result is either left or right justified in ADRESH &amp; ADRESL registers</a:t>
            </a:r>
          </a:p>
        </p:txBody>
      </p:sp>
      <p:pic>
        <p:nvPicPr>
          <p:cNvPr id="2050" name="Picture 2" descr="pic-microcontrollers-examples-in-assembly-language-chapter-07-fig7-1">
            <a:extLst>
              <a:ext uri="{FF2B5EF4-FFF2-40B4-BE49-F238E27FC236}">
                <a16:creationId xmlns:a16="http://schemas.microsoft.com/office/drawing/2014/main" id="{673B3162-D067-FD01-99B1-B47913F80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070" y="1027906"/>
            <a:ext cx="6657975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41C502-5ADA-F96D-C451-1296536315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703" y="3737274"/>
            <a:ext cx="3740303" cy="182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127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B86FF-E8C9-5736-8658-8AAD14746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A8F70-DB7C-83FD-770A-4C657CD37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492164" cy="3575934"/>
          </a:xfrm>
        </p:spPr>
        <p:txBody>
          <a:bodyPr/>
          <a:lstStyle/>
          <a:p>
            <a:r>
              <a:rPr lang="en-GB" dirty="0"/>
              <a:t>Comparator output changes of state generate an interrupt</a:t>
            </a:r>
          </a:p>
          <a:p>
            <a:r>
              <a:rPr lang="en-GB" dirty="0"/>
              <a:t>Can be used to detect changes in analogue voltage as a signal crosses a threshold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ECB7D-F7DD-6BBD-1ED9-DD4CF4FA5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2530" y="1825625"/>
            <a:ext cx="619125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636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5BA76-3540-FB15-7DF2-EF800AD38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Oscillators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C4125-B04C-799B-200A-00692BB96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4648786" cy="3575934"/>
          </a:xfrm>
        </p:spPr>
        <p:txBody>
          <a:bodyPr/>
          <a:lstStyle/>
          <a:p>
            <a:r>
              <a:rPr lang="en-GB" dirty="0"/>
              <a:t>2 Built-in oscillators &amp; external oscillator option</a:t>
            </a:r>
          </a:p>
          <a:p>
            <a:r>
              <a:rPr lang="en-GB" dirty="0"/>
              <a:t>Programmable frequency divider</a:t>
            </a:r>
          </a:p>
          <a:p>
            <a:r>
              <a:rPr lang="en-GB" dirty="0"/>
              <a:t>Can be put to sleep by software to save power</a:t>
            </a:r>
          </a:p>
        </p:txBody>
      </p:sp>
      <p:pic>
        <p:nvPicPr>
          <p:cNvPr id="1026" name="Picture 2" descr="pic-microcontrollers-examples-in-assembly-language-chapter-08-fig8-1">
            <a:extLst>
              <a:ext uri="{FF2B5EF4-FFF2-40B4-BE49-F238E27FC236}">
                <a16:creationId xmlns:a16="http://schemas.microsoft.com/office/drawing/2014/main" id="{E13B120F-89B2-FDAB-DE5E-A3709A963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030" y="896234"/>
            <a:ext cx="7143750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8515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A2B12-3DE0-EF4B-E152-A21ABCAB6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830F894-BAE3-110B-7927-72840F8482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521795"/>
              </p:ext>
            </p:extLst>
          </p:nvPr>
        </p:nvGraphicFramePr>
        <p:xfrm>
          <a:off x="358775" y="1340528"/>
          <a:ext cx="11480800" cy="4061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382143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B1BC3338-7677-41C9-A84C-E9462723D405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58D42FE1-E357-4223-86B2-648248FCBC55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8A47F369-2795-4F6C-AB66-413EB283C3F7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906825F6-80EE-4593-BE55-1B84E9E400AF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F8A8A90F-4827-4CBE-99CB-172684BE24E8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BDB09F59-96F1-4872-A7D3-45C641C64B5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0C0622DC-FD19-42B0-80E0-A3D6D4C5A2A1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BD36C624-1C1C-4291-8EC9-EE60A2A2D170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A826747C-99FE-4A7E-9397-9034C85AB2D8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29EA82E2-D22A-4D18-AD86-209092D893B5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2ED0F9AB-C6EA-4B07-A464-669D8C0A2F84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F7E5E1BF-0FDD-46FD-A1C6-231C4B59D403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EDA22F5B-4DF2-413B-9C47-CB8416353B5B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1EAB63DE-BBDB-406D-86B5-BDB7CD506E55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CBB0FE39-D860-456F-AA8C-6507DBE8FB37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9C50FA4C-B13C-4F5A-87D8-41048682563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A80A27B0-F23D-4421-8893-4630E3699475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C3DBD5CE-3EF0-4D32-8FC4-F28C39544ABB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1789BABE-3BDB-4DC0-9C28-CB651A7EB90E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ectronics - Next 5 Years.pptx" id="{37863FAF-4964-4AE4-B609-A222C7DE1F80}" vid="{5FCF7648-44C3-491E-9D74-6B0BB81036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UWTSD PowerPoint Template</Template>
  <TotalTime>409</TotalTime>
  <Words>1447</Words>
  <Application>Microsoft Office PowerPoint</Application>
  <PresentationFormat>Widescreen</PresentationFormat>
  <Paragraphs>201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33</vt:i4>
      </vt:variant>
    </vt:vector>
  </HeadingPairs>
  <TitlesOfParts>
    <vt:vector size="59" baseType="lpstr">
      <vt:lpstr>inherit</vt:lpstr>
      <vt:lpstr>Arial</vt:lpstr>
      <vt:lpstr>Calibri</vt:lpstr>
      <vt:lpstr>Calibri Light</vt:lpstr>
      <vt:lpstr>Cambria Math</vt:lpstr>
      <vt:lpstr>Open Sans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PIC16F887 Features</vt:lpstr>
      <vt:lpstr>PIC16F887</vt:lpstr>
      <vt:lpstr>Device Overview</vt:lpstr>
      <vt:lpstr>Device Overview - Memory</vt:lpstr>
      <vt:lpstr>Deice Overview – Peripherals</vt:lpstr>
      <vt:lpstr>Device Overview - Peripherals</vt:lpstr>
      <vt:lpstr>Device Pins</vt:lpstr>
      <vt:lpstr>Internal Arrangement</vt:lpstr>
      <vt:lpstr>Interrupts</vt:lpstr>
      <vt:lpstr>In-circuit Serial Programming</vt:lpstr>
      <vt:lpstr>Using Pins</vt:lpstr>
      <vt:lpstr>Timers – TMR0</vt:lpstr>
      <vt:lpstr>Timers – TMR1</vt:lpstr>
      <vt:lpstr>Timers – TMR2</vt:lpstr>
      <vt:lpstr>CCP Modules (Capture Compare PWM) </vt:lpstr>
      <vt:lpstr>CCP Modules (Capture Compare PWM) </vt:lpstr>
      <vt:lpstr>CCP Modules (Capture Compare PWM) </vt:lpstr>
      <vt:lpstr>CCP Modules (Capture Compare PWM) </vt:lpstr>
      <vt:lpstr>CCP2 Module</vt:lpstr>
      <vt:lpstr>EUSART – Enhanced Universal Synchronous Asynchronous Receiver Transmitter</vt:lpstr>
      <vt:lpstr>EUSART – Asynchronous mode</vt:lpstr>
      <vt:lpstr>EUSART – Asynchronous Transmitter</vt:lpstr>
      <vt:lpstr>EUSART – Asynchronous Receiver</vt:lpstr>
      <vt:lpstr>EUSART – Baud rate generator</vt:lpstr>
      <vt:lpstr>Master Synchronous Serial Port Module (MSSP)</vt:lpstr>
      <vt:lpstr>MSSP in SPI Mode</vt:lpstr>
      <vt:lpstr>MSSP in SPI Mode</vt:lpstr>
      <vt:lpstr>MSSP in I2C Mode</vt:lpstr>
      <vt:lpstr>A/D Converter</vt:lpstr>
      <vt:lpstr>Comparators</vt:lpstr>
      <vt:lpstr>Oscillators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Mosey</dc:creator>
  <cp:lastModifiedBy>Stephen Mosey</cp:lastModifiedBy>
  <cp:revision>1</cp:revision>
  <dcterms:created xsi:type="dcterms:W3CDTF">2023-11-18T12:04:56Z</dcterms:created>
  <dcterms:modified xsi:type="dcterms:W3CDTF">2023-11-20T10:50:06Z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