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62" r:id="rId6"/>
    <p:sldId id="257" r:id="rId7"/>
    <p:sldId id="258" r:id="rId8"/>
    <p:sldId id="259" r:id="rId9"/>
    <p:sldId id="260" r:id="rId10"/>
    <p:sldId id="261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2D2EE9-0329-4DBC-AA2A-07469AD05983}" v="30" dt="2021-11-16T19:06:59.9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Jones (2010718)" userId="9af6e13e-ac33-4dcb-81d2-4abb34e868f4" providerId="ADAL" clId="{B42D2EE9-0329-4DBC-AA2A-07469AD05983}"/>
    <pc:docChg chg="undo redo custSel addSld delSld modSld sldOrd">
      <pc:chgData name="Samantha Jones (2010718)" userId="9af6e13e-ac33-4dcb-81d2-4abb34e868f4" providerId="ADAL" clId="{B42D2EE9-0329-4DBC-AA2A-07469AD05983}" dt="2021-11-16T19:08:26.838" v="2211" actId="20577"/>
      <pc:docMkLst>
        <pc:docMk/>
      </pc:docMkLst>
      <pc:sldChg chg="addSp delSp modSp mod delDesignElem">
        <pc:chgData name="Samantha Jones (2010718)" userId="9af6e13e-ac33-4dcb-81d2-4abb34e868f4" providerId="ADAL" clId="{B42D2EE9-0329-4DBC-AA2A-07469AD05983}" dt="2021-11-16T18:44:24.661" v="2126" actId="14100"/>
        <pc:sldMkLst>
          <pc:docMk/>
          <pc:sldMk cId="2203596816" sldId="256"/>
        </pc:sldMkLst>
        <pc:spChg chg="mod">
          <ac:chgData name="Samantha Jones (2010718)" userId="9af6e13e-ac33-4dcb-81d2-4abb34e868f4" providerId="ADAL" clId="{B42D2EE9-0329-4DBC-AA2A-07469AD05983}" dt="2021-11-16T18:42:45.497" v="2099" actId="14100"/>
          <ac:spMkLst>
            <pc:docMk/>
            <pc:sldMk cId="2203596816" sldId="256"/>
            <ac:spMk id="2" creationId="{11E1B38E-D2EF-45C9-ACE5-67A234E08CB7}"/>
          </ac:spMkLst>
        </pc:spChg>
        <pc:spChg chg="add mod">
          <ac:chgData name="Samantha Jones (2010718)" userId="9af6e13e-ac33-4dcb-81d2-4abb34e868f4" providerId="ADAL" clId="{B42D2EE9-0329-4DBC-AA2A-07469AD05983}" dt="2021-11-16T18:44:24.661" v="2126" actId="14100"/>
          <ac:spMkLst>
            <pc:docMk/>
            <pc:sldMk cId="2203596816" sldId="256"/>
            <ac:spMk id="6" creationId="{DD5AA66E-4541-494D-86CA-4E8018801FD7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203596816" sldId="256"/>
            <ac:spMk id="135" creationId="{0671A8AE-40A1-4631-A6B8-581AFF065482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203596816" sldId="256"/>
            <ac:spMk id="137" creationId="{AB58EF07-17C2-48CF-ABB0-EEF1F17CB8F0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203596816" sldId="256"/>
            <ac:spMk id="139" creationId="{AF2F604E-43BE-4DC3-B983-E071523364F8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203596816" sldId="256"/>
            <ac:spMk id="141" creationId="{08C9B587-E65E-4B52-B37C-ABEBB6E87928}"/>
          </ac:spMkLst>
        </pc:spChg>
      </pc:sldChg>
      <pc:sldChg chg="addSp delSp modSp mod delDesignElem">
        <pc:chgData name="Samantha Jones (2010718)" userId="9af6e13e-ac33-4dcb-81d2-4abb34e868f4" providerId="ADAL" clId="{B42D2EE9-0329-4DBC-AA2A-07469AD05983}" dt="2021-11-12T18:57:01.924" v="2026" actId="27636"/>
        <pc:sldMkLst>
          <pc:docMk/>
          <pc:sldMk cId="2708725342" sldId="257"/>
        </pc:sldMkLst>
        <pc:spChg chg="mod">
          <ac:chgData name="Samantha Jones (2010718)" userId="9af6e13e-ac33-4dcb-81d2-4abb34e868f4" providerId="ADAL" clId="{B42D2EE9-0329-4DBC-AA2A-07469AD05983}" dt="2021-11-12T18:57:01.924" v="2026" actId="27636"/>
          <ac:spMkLst>
            <pc:docMk/>
            <pc:sldMk cId="2708725342" sldId="257"/>
            <ac:spMk id="6" creationId="{4E7430EE-4314-4A4B-88B3-AB8B24FA852E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708725342" sldId="257"/>
            <ac:spMk id="93" creationId="{A3EFF7B1-6CB7-47D1-AD37-B870CA2B2151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708725342" sldId="257"/>
            <ac:spMk id="95" creationId="{7FA2962B-21B6-4689-A95D-A8FF6ADE47F1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708725342" sldId="257"/>
            <ac:spMk id="111" creationId="{A00D2CE1-35C1-46E6-BD59-CEE668BD90F4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708725342" sldId="257"/>
            <ac:spMk id="119" creationId="{E18403B7-F2C7-4C07-8522-21C31910902C}"/>
          </ac:spMkLst>
        </pc:s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708725342" sldId="257"/>
            <ac:grpSpMk id="97" creationId="{A745280D-ED36-41FE-8EB1-CE597C99CFE8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708725342" sldId="257"/>
            <ac:grpSpMk id="103" creationId="{80E95A5C-1E97-41C3-9DEC-245FF6DEBF1F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708725342" sldId="257"/>
            <ac:grpSpMk id="113" creationId="{A58DCE86-9AE1-46D1-96D6-04B8B3EDF6FA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708725342" sldId="257"/>
            <ac:grpSpMk id="121" creationId="{23B58CC6-A99E-43AF-A467-256F19287FB8}"/>
          </ac:grpSpMkLst>
        </pc:grpChg>
        <pc:graphicFrameChg chg="mod">
          <ac:chgData name="Samantha Jones (2010718)" userId="9af6e13e-ac33-4dcb-81d2-4abb34e868f4" providerId="ADAL" clId="{B42D2EE9-0329-4DBC-AA2A-07469AD05983}" dt="2021-11-12T18:54:37.058" v="1992"/>
          <ac:graphicFrameMkLst>
            <pc:docMk/>
            <pc:sldMk cId="2708725342" sldId="257"/>
            <ac:graphicFrameMk id="39" creationId="{E7446F45-360F-4E55-BA1E-3228DE09D43E}"/>
          </ac:graphicFrameMkLst>
        </pc:graphicFrameChg>
      </pc:sldChg>
      <pc:sldChg chg="addSp delSp modSp mod delDesignElem">
        <pc:chgData name="Samantha Jones (2010718)" userId="9af6e13e-ac33-4dcb-81d2-4abb34e868f4" providerId="ADAL" clId="{B42D2EE9-0329-4DBC-AA2A-07469AD05983}" dt="2021-11-10T11:49:53.475" v="1896"/>
        <pc:sldMkLst>
          <pc:docMk/>
          <pc:sldMk cId="1826749403" sldId="258"/>
        </pc:sldMkLst>
        <pc:spChg chg="mod">
          <ac:chgData name="Samantha Jones (2010718)" userId="9af6e13e-ac33-4dcb-81d2-4abb34e868f4" providerId="ADAL" clId="{B42D2EE9-0329-4DBC-AA2A-07469AD05983}" dt="2021-11-05T21:37:36.507" v="1654" actId="207"/>
          <ac:spMkLst>
            <pc:docMk/>
            <pc:sldMk cId="1826749403" sldId="258"/>
            <ac:spMk id="2" creationId="{EA0425F8-4AC0-45A2-BFEA-C4FD4C2273BF}"/>
          </ac:spMkLst>
        </pc:spChg>
        <pc:spChg chg="mod">
          <ac:chgData name="Samantha Jones (2010718)" userId="9af6e13e-ac33-4dcb-81d2-4abb34e868f4" providerId="ADAL" clId="{B42D2EE9-0329-4DBC-AA2A-07469AD05983}" dt="2021-11-10T11:47:41.805" v="1888"/>
          <ac:spMkLst>
            <pc:docMk/>
            <pc:sldMk cId="1826749403" sldId="258"/>
            <ac:spMk id="3" creationId="{E335F548-C15C-4EEA-8AC4-714B6E5F2727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52" creationId="{08DDF938-524E-4C18-A47D-C00627832366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06" creationId="{5A0118C5-4F8D-4CF4-BADD-53FEACC6C42A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07" creationId="{4E0A5C5C-2A95-428E-9F6A-0D29EBD57C9F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08" creationId="{1056F38F-7C4E-461D-8709-7D0024AE1F79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09" creationId="{C7278469-3C3C-49CE-AEEE-E176A4900B78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13" creationId="{4C6598AB-1C17-4D54-951C-A082D94ACB7A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14" creationId="{C83B66D7-137D-4AC1-B172-53D60F08BEB5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1826749403" sldId="258"/>
            <ac:spMk id="415" creationId="{F6B92503-6984-4D15-8B98-8718709B785D}"/>
          </ac:spMkLst>
        </pc:s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1826749403" sldId="258"/>
            <ac:grpSpMk id="54" creationId="{3773FAF5-C452-4455-9411-D6AF5EBD4CA9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1826749403" sldId="258"/>
            <ac:grpSpMk id="410" creationId="{93DC754C-7E09-422D-A8BB-AF632E90DFA2}"/>
          </ac:grpSpMkLst>
        </pc:grpChg>
      </pc:sldChg>
      <pc:sldChg chg="addSp delSp modSp mod delDesignElem">
        <pc:chgData name="Samantha Jones (2010718)" userId="9af6e13e-ac33-4dcb-81d2-4abb34e868f4" providerId="ADAL" clId="{B42D2EE9-0329-4DBC-AA2A-07469AD05983}" dt="2021-11-10T11:49:53.475" v="1896"/>
        <pc:sldMkLst>
          <pc:docMk/>
          <pc:sldMk cId="2527716979" sldId="259"/>
        </pc:sldMkLst>
        <pc:spChg chg="mod">
          <ac:chgData name="Samantha Jones (2010718)" userId="9af6e13e-ac33-4dcb-81d2-4abb34e868f4" providerId="ADAL" clId="{B42D2EE9-0329-4DBC-AA2A-07469AD05983}" dt="2021-11-05T21:36:53.729" v="1652" actId="207"/>
          <ac:spMkLst>
            <pc:docMk/>
            <pc:sldMk cId="2527716979" sldId="259"/>
            <ac:spMk id="2" creationId="{A09AB233-BEC8-48EB-A12D-8A987E25CA33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527716979" sldId="259"/>
            <ac:spMk id="18" creationId="{A3EFF7B1-6CB7-47D1-AD37-B870CA2B2151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527716979" sldId="259"/>
            <ac:spMk id="26" creationId="{7FA2962B-21B6-4689-A95D-A8FF6ADE47F1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527716979" sldId="259"/>
            <ac:spMk id="27" creationId="{A00D2CE1-35C1-46E6-BD59-CEE668BD90F4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2527716979" sldId="259"/>
            <ac:spMk id="35" creationId="{E18403B7-F2C7-4C07-8522-21C31910902C}"/>
          </ac:spMkLst>
        </pc:s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527716979" sldId="259"/>
            <ac:grpSpMk id="19" creationId="{80E95A5C-1E97-41C3-9DEC-245FF6DEBF1F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527716979" sldId="259"/>
            <ac:grpSpMk id="28" creationId="{A745280D-ED36-41FE-8EB1-CE597C99CFE8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527716979" sldId="259"/>
            <ac:grpSpMk id="29" creationId="{A58DCE86-9AE1-46D1-96D6-04B8B3EDF6FA}"/>
          </ac:grpSpMkLst>
        </pc:grpChg>
        <pc:grpChg chg="add del">
          <ac:chgData name="Samantha Jones (2010718)" userId="9af6e13e-ac33-4dcb-81d2-4abb34e868f4" providerId="ADAL" clId="{B42D2EE9-0329-4DBC-AA2A-07469AD05983}" dt="2021-11-10T11:49:53.475" v="1896"/>
          <ac:grpSpMkLst>
            <pc:docMk/>
            <pc:sldMk cId="2527716979" sldId="259"/>
            <ac:grpSpMk id="37" creationId="{23B58CC6-A99E-43AF-A467-256F19287FB8}"/>
          </ac:grpSpMkLst>
        </pc:grpChg>
      </pc:sldChg>
      <pc:sldChg chg="addSp delSp modSp new mod setBg modClrScheme setClrOvrMap delDesignElem chgLayout">
        <pc:chgData name="Samantha Jones (2010718)" userId="9af6e13e-ac33-4dcb-81d2-4abb34e868f4" providerId="ADAL" clId="{B42D2EE9-0329-4DBC-AA2A-07469AD05983}" dt="2021-11-10T11:49:53.475" v="1896"/>
        <pc:sldMkLst>
          <pc:docMk/>
          <pc:sldMk cId="484403645" sldId="260"/>
        </pc:sldMkLst>
        <pc:spChg chg="mod ord">
          <ac:chgData name="Samantha Jones (2010718)" userId="9af6e13e-ac33-4dcb-81d2-4abb34e868f4" providerId="ADAL" clId="{B42D2EE9-0329-4DBC-AA2A-07469AD05983}" dt="2021-11-05T21:36:12.279" v="1651" actId="207"/>
          <ac:spMkLst>
            <pc:docMk/>
            <pc:sldMk cId="484403645" sldId="260"/>
            <ac:spMk id="2" creationId="{3F488DD9-C506-4853-84DC-86E4E3AA5BC9}"/>
          </ac:spMkLst>
        </pc:spChg>
        <pc:spChg chg="mod ord">
          <ac:chgData name="Samantha Jones (2010718)" userId="9af6e13e-ac33-4dcb-81d2-4abb34e868f4" providerId="ADAL" clId="{B42D2EE9-0329-4DBC-AA2A-07469AD05983}" dt="2021-11-10T11:47:41.805" v="1888"/>
          <ac:spMkLst>
            <pc:docMk/>
            <pc:sldMk cId="484403645" sldId="260"/>
            <ac:spMk id="3" creationId="{5C3D2D26-74F1-4D71-B969-DA427373D9D5}"/>
          </ac:spMkLst>
        </pc:spChg>
        <pc:spChg chg="add mod ord">
          <ac:chgData name="Samantha Jones (2010718)" userId="9af6e13e-ac33-4dcb-81d2-4abb34e868f4" providerId="ADAL" clId="{B42D2EE9-0329-4DBC-AA2A-07469AD05983}" dt="2021-11-10T11:47:41.805" v="1888"/>
          <ac:spMkLst>
            <pc:docMk/>
            <pc:sldMk cId="484403645" sldId="260"/>
            <ac:spMk id="4" creationId="{A4C863CD-6683-4EA2-99CB-6119C397C67B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484403645" sldId="260"/>
            <ac:spMk id="9" creationId="{FEF085B8-A2C0-4A6F-B663-CCC56F3CD373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484403645" sldId="260"/>
            <ac:spMk id="11" creationId="{2658F6D6-96E0-421A-96D6-3DF404008543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484403645" sldId="260"/>
            <ac:spMk id="13" creationId="{3CF62545-93A0-4FD5-9B48-48DCA794CBA1}"/>
          </ac:spMkLst>
        </pc:spChg>
      </pc:sldChg>
      <pc:sldChg chg="addSp delSp modSp new mod setBg setClrOvrMap delDesignElem chgLayout">
        <pc:chgData name="Samantha Jones (2010718)" userId="9af6e13e-ac33-4dcb-81d2-4abb34e868f4" providerId="ADAL" clId="{B42D2EE9-0329-4DBC-AA2A-07469AD05983}" dt="2021-11-10T11:49:53.475" v="1896"/>
        <pc:sldMkLst>
          <pc:docMk/>
          <pc:sldMk cId="444192926" sldId="261"/>
        </pc:sldMkLst>
        <pc:spChg chg="mod ord">
          <ac:chgData name="Samantha Jones (2010718)" userId="9af6e13e-ac33-4dcb-81d2-4abb34e868f4" providerId="ADAL" clId="{B42D2EE9-0329-4DBC-AA2A-07469AD05983}" dt="2021-11-05T21:32:05.507" v="1643" actId="14100"/>
          <ac:spMkLst>
            <pc:docMk/>
            <pc:sldMk cId="444192926" sldId="261"/>
            <ac:spMk id="2" creationId="{338A906F-49C1-49EB-8C1E-AEDF3DCD8B85}"/>
          </ac:spMkLst>
        </pc:spChg>
        <pc:spChg chg="mod ord">
          <ac:chgData name="Samantha Jones (2010718)" userId="9af6e13e-ac33-4dcb-81d2-4abb34e868f4" providerId="ADAL" clId="{B42D2EE9-0329-4DBC-AA2A-07469AD05983}" dt="2021-11-05T21:32:47.022" v="1647" actId="14100"/>
          <ac:spMkLst>
            <pc:docMk/>
            <pc:sldMk cId="444192926" sldId="261"/>
            <ac:spMk id="3" creationId="{590BCEF9-59EE-4924-B7D0-73CC3CA0FFEC}"/>
          </ac:spMkLst>
        </pc:spChg>
        <pc:spChg chg="mod ord">
          <ac:chgData name="Samantha Jones (2010718)" userId="9af6e13e-ac33-4dcb-81d2-4abb34e868f4" providerId="ADAL" clId="{B42D2EE9-0329-4DBC-AA2A-07469AD05983}" dt="2021-11-05T21:31:38.758" v="1640" actId="26606"/>
          <ac:spMkLst>
            <pc:docMk/>
            <pc:sldMk cId="444192926" sldId="261"/>
            <ac:spMk id="4" creationId="{42901F35-8FF0-4F04-BE57-F8A6E619839B}"/>
          </ac:spMkLst>
        </pc:spChg>
        <pc:spChg chg="add del">
          <ac:chgData name="Samantha Jones (2010718)" userId="9af6e13e-ac33-4dcb-81d2-4abb34e868f4" providerId="ADAL" clId="{B42D2EE9-0329-4DBC-AA2A-07469AD05983}" dt="2021-11-05T21:30:49.143" v="1631" actId="26606"/>
          <ac:spMkLst>
            <pc:docMk/>
            <pc:sldMk cId="444192926" sldId="261"/>
            <ac:spMk id="9" creationId="{FEF085B8-A2C0-4A6F-B663-CCC56F3CD373}"/>
          </ac:spMkLst>
        </pc:spChg>
        <pc:spChg chg="add del">
          <ac:chgData name="Samantha Jones (2010718)" userId="9af6e13e-ac33-4dcb-81d2-4abb34e868f4" providerId="ADAL" clId="{B42D2EE9-0329-4DBC-AA2A-07469AD05983}" dt="2021-11-05T21:30:49.143" v="1631" actId="26606"/>
          <ac:spMkLst>
            <pc:docMk/>
            <pc:sldMk cId="444192926" sldId="261"/>
            <ac:spMk id="11" creationId="{2658F6D6-96E0-421A-96D6-3DF404008543}"/>
          </ac:spMkLst>
        </pc:spChg>
        <pc:spChg chg="add del">
          <ac:chgData name="Samantha Jones (2010718)" userId="9af6e13e-ac33-4dcb-81d2-4abb34e868f4" providerId="ADAL" clId="{B42D2EE9-0329-4DBC-AA2A-07469AD05983}" dt="2021-11-05T21:30:49.143" v="1631" actId="26606"/>
          <ac:spMkLst>
            <pc:docMk/>
            <pc:sldMk cId="444192926" sldId="261"/>
            <ac:spMk id="13" creationId="{3CF62545-93A0-4FD5-9B48-48DCA794CBA1}"/>
          </ac:spMkLst>
        </pc:spChg>
        <pc:spChg chg="add del">
          <ac:chgData name="Samantha Jones (2010718)" userId="9af6e13e-ac33-4dcb-81d2-4abb34e868f4" providerId="ADAL" clId="{B42D2EE9-0329-4DBC-AA2A-07469AD05983}" dt="2021-11-05T21:30:57.915" v="1633" actId="26606"/>
          <ac:spMkLst>
            <pc:docMk/>
            <pc:sldMk cId="444192926" sldId="261"/>
            <ac:spMk id="15" creationId="{2A6B319F-86FE-4754-878E-06F0804D882B}"/>
          </ac:spMkLst>
        </pc:spChg>
        <pc:spChg chg="add del">
          <ac:chgData name="Samantha Jones (2010718)" userId="9af6e13e-ac33-4dcb-81d2-4abb34e868f4" providerId="ADAL" clId="{B42D2EE9-0329-4DBC-AA2A-07469AD05983}" dt="2021-11-05T21:30:57.915" v="1633" actId="26606"/>
          <ac:spMkLst>
            <pc:docMk/>
            <pc:sldMk cId="444192926" sldId="261"/>
            <ac:spMk id="16" creationId="{DCF7D1B5-3477-499F-ACC5-2C8B07F4EDB3}"/>
          </ac:spMkLst>
        </pc:spChg>
        <pc:spChg chg="add del">
          <ac:chgData name="Samantha Jones (2010718)" userId="9af6e13e-ac33-4dcb-81d2-4abb34e868f4" providerId="ADAL" clId="{B42D2EE9-0329-4DBC-AA2A-07469AD05983}" dt="2021-11-05T21:31:14.943" v="1635" actId="26606"/>
          <ac:spMkLst>
            <pc:docMk/>
            <pc:sldMk cId="444192926" sldId="261"/>
            <ac:spMk id="17" creationId="{A5AD6500-BB62-4AAC-9D2F-C10DDC90CBB1}"/>
          </ac:spMkLst>
        </pc:spChg>
        <pc:spChg chg="add del">
          <ac:chgData name="Samantha Jones (2010718)" userId="9af6e13e-ac33-4dcb-81d2-4abb34e868f4" providerId="ADAL" clId="{B42D2EE9-0329-4DBC-AA2A-07469AD05983}" dt="2021-11-05T21:31:14.943" v="1635" actId="26606"/>
          <ac:spMkLst>
            <pc:docMk/>
            <pc:sldMk cId="444192926" sldId="261"/>
            <ac:spMk id="18" creationId="{9F7D788E-2C1B-4EF4-8719-12613771FF98}"/>
          </ac:spMkLst>
        </pc:spChg>
        <pc:spChg chg="add del">
          <ac:chgData name="Samantha Jones (2010718)" userId="9af6e13e-ac33-4dcb-81d2-4abb34e868f4" providerId="ADAL" clId="{B42D2EE9-0329-4DBC-AA2A-07469AD05983}" dt="2021-11-05T21:31:14.943" v="1635" actId="26606"/>
          <ac:spMkLst>
            <pc:docMk/>
            <pc:sldMk cId="444192926" sldId="261"/>
            <ac:spMk id="19" creationId="{7C54E824-C0F4-480B-BC88-689F50C45FBD}"/>
          </ac:spMkLst>
        </pc:spChg>
        <pc:spChg chg="add del">
          <ac:chgData name="Samantha Jones (2010718)" userId="9af6e13e-ac33-4dcb-81d2-4abb34e868f4" providerId="ADAL" clId="{B42D2EE9-0329-4DBC-AA2A-07469AD05983}" dt="2021-11-05T21:31:14.943" v="1635" actId="26606"/>
          <ac:spMkLst>
            <pc:docMk/>
            <pc:sldMk cId="444192926" sldId="261"/>
            <ac:spMk id="20" creationId="{58DEA6A1-FC5C-4E6E-BBBF-7E472949B394}"/>
          </ac:spMkLst>
        </pc:spChg>
        <pc:spChg chg="add del">
          <ac:chgData name="Samantha Jones (2010718)" userId="9af6e13e-ac33-4dcb-81d2-4abb34e868f4" providerId="ADAL" clId="{B42D2EE9-0329-4DBC-AA2A-07469AD05983}" dt="2021-11-05T21:31:14.943" v="1635" actId="26606"/>
          <ac:spMkLst>
            <pc:docMk/>
            <pc:sldMk cId="444192926" sldId="261"/>
            <ac:spMk id="21" creationId="{96AAAC3B-1954-46B7-BBAC-27DFF5B5295F}"/>
          </ac:spMkLst>
        </pc:spChg>
        <pc:spChg chg="add del">
          <ac:chgData name="Samantha Jones (2010718)" userId="9af6e13e-ac33-4dcb-81d2-4abb34e868f4" providerId="ADAL" clId="{B42D2EE9-0329-4DBC-AA2A-07469AD05983}" dt="2021-11-05T21:31:26.673" v="1637" actId="26606"/>
          <ac:spMkLst>
            <pc:docMk/>
            <pc:sldMk cId="444192926" sldId="261"/>
            <ac:spMk id="23" creationId="{E35A04CF-97D4-4FF7-B359-C546B1F62E54}"/>
          </ac:spMkLst>
        </pc:spChg>
        <pc:spChg chg="add del">
          <ac:chgData name="Samantha Jones (2010718)" userId="9af6e13e-ac33-4dcb-81d2-4abb34e868f4" providerId="ADAL" clId="{B42D2EE9-0329-4DBC-AA2A-07469AD05983}" dt="2021-11-05T21:31:26.673" v="1637" actId="26606"/>
          <ac:spMkLst>
            <pc:docMk/>
            <pc:sldMk cId="444192926" sldId="261"/>
            <ac:spMk id="24" creationId="{1DE7243B-5109-444B-8FAF-7437C66BC0E9}"/>
          </ac:spMkLst>
        </pc:spChg>
        <pc:spChg chg="add del">
          <ac:chgData name="Samantha Jones (2010718)" userId="9af6e13e-ac33-4dcb-81d2-4abb34e868f4" providerId="ADAL" clId="{B42D2EE9-0329-4DBC-AA2A-07469AD05983}" dt="2021-11-05T21:31:26.673" v="1637" actId="26606"/>
          <ac:spMkLst>
            <pc:docMk/>
            <pc:sldMk cId="444192926" sldId="261"/>
            <ac:spMk id="25" creationId="{4C5D6221-DA7B-4611-AA26-7D8E349FDE96}"/>
          </ac:spMkLst>
        </pc:spChg>
        <pc:spChg chg="add del">
          <ac:chgData name="Samantha Jones (2010718)" userId="9af6e13e-ac33-4dcb-81d2-4abb34e868f4" providerId="ADAL" clId="{B42D2EE9-0329-4DBC-AA2A-07469AD05983}" dt="2021-11-05T21:31:38.737" v="1639" actId="26606"/>
          <ac:spMkLst>
            <pc:docMk/>
            <pc:sldMk cId="444192926" sldId="261"/>
            <ac:spMk id="27" creationId="{8045BF01-625E-4022-91E5-488DB3FCB734}"/>
          </ac:spMkLst>
        </pc:spChg>
        <pc:spChg chg="add del">
          <ac:chgData name="Samantha Jones (2010718)" userId="9af6e13e-ac33-4dcb-81d2-4abb34e868f4" providerId="ADAL" clId="{B42D2EE9-0329-4DBC-AA2A-07469AD05983}" dt="2021-11-05T21:31:38.737" v="1639" actId="26606"/>
          <ac:spMkLst>
            <pc:docMk/>
            <pc:sldMk cId="444192926" sldId="261"/>
            <ac:spMk id="28" creationId="{0E442549-290E-4B7E-892E-F2DB911DD205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444192926" sldId="261"/>
            <ac:spMk id="30" creationId="{1DE7243B-5109-444B-8FAF-7437C66BC0E9}"/>
          </ac:spMkLst>
        </pc:spChg>
        <pc:spChg chg="add del">
          <ac:chgData name="Samantha Jones (2010718)" userId="9af6e13e-ac33-4dcb-81d2-4abb34e868f4" providerId="ADAL" clId="{B42D2EE9-0329-4DBC-AA2A-07469AD05983}" dt="2021-11-10T11:49:53.475" v="1896"/>
          <ac:spMkLst>
            <pc:docMk/>
            <pc:sldMk cId="444192926" sldId="261"/>
            <ac:spMk id="31" creationId="{4C5D6221-DA7B-4611-AA26-7D8E349FDE96}"/>
          </ac:spMkLst>
        </pc:spChg>
      </pc:sldChg>
      <pc:sldChg chg="addSp delSp modSp new mod ord modMedia setBg modClrScheme delAnim chgLayout">
        <pc:chgData name="Samantha Jones (2010718)" userId="9af6e13e-ac33-4dcb-81d2-4abb34e868f4" providerId="ADAL" clId="{B42D2EE9-0329-4DBC-AA2A-07469AD05983}" dt="2021-11-16T19:08:26.838" v="2211" actId="20577"/>
        <pc:sldMkLst>
          <pc:docMk/>
          <pc:sldMk cId="1222726299" sldId="262"/>
        </pc:sldMkLst>
        <pc:spChg chg="add mod ord">
          <ac:chgData name="Samantha Jones (2010718)" userId="9af6e13e-ac33-4dcb-81d2-4abb34e868f4" providerId="ADAL" clId="{B42D2EE9-0329-4DBC-AA2A-07469AD05983}" dt="2021-11-12T18:45:34.244" v="1945" actId="113"/>
          <ac:spMkLst>
            <pc:docMk/>
            <pc:sldMk cId="1222726299" sldId="262"/>
            <ac:spMk id="2" creationId="{C2E8EA72-8016-467D-85B9-A9981F40955C}"/>
          </ac:spMkLst>
        </pc:spChg>
        <pc:spChg chg="add mod ord">
          <ac:chgData name="Samantha Jones (2010718)" userId="9af6e13e-ac33-4dcb-81d2-4abb34e868f4" providerId="ADAL" clId="{B42D2EE9-0329-4DBC-AA2A-07469AD05983}" dt="2021-11-16T19:08:26.838" v="2211" actId="20577"/>
          <ac:spMkLst>
            <pc:docMk/>
            <pc:sldMk cId="1222726299" sldId="262"/>
            <ac:spMk id="3" creationId="{550D841D-370A-4D8B-814B-5B86C7D6574D}"/>
          </ac:spMkLst>
        </pc:spChg>
        <pc:spChg chg="add del">
          <ac:chgData name="Samantha Jones (2010718)" userId="9af6e13e-ac33-4dcb-81d2-4abb34e868f4" providerId="ADAL" clId="{B42D2EE9-0329-4DBC-AA2A-07469AD05983}" dt="2021-11-12T18:44:21.100" v="1926" actId="26606"/>
          <ac:spMkLst>
            <pc:docMk/>
            <pc:sldMk cId="1222726299" sldId="262"/>
            <ac:spMk id="8" creationId="{76EFD3D9-44F0-4267-BCC1-1613E79D8274}"/>
          </ac:spMkLst>
        </pc:spChg>
        <pc:spChg chg="add del">
          <ac:chgData name="Samantha Jones (2010718)" userId="9af6e13e-ac33-4dcb-81d2-4abb34e868f4" providerId="ADAL" clId="{B42D2EE9-0329-4DBC-AA2A-07469AD05983}" dt="2021-11-12T18:44:05.588" v="1921" actId="26606"/>
          <ac:spMkLst>
            <pc:docMk/>
            <pc:sldMk cId="1222726299" sldId="262"/>
            <ac:spMk id="9" creationId="{C1DD1A8A-57D5-4A81-AD04-532B043C5611}"/>
          </ac:spMkLst>
        </pc:spChg>
        <pc:spChg chg="add del">
          <ac:chgData name="Samantha Jones (2010718)" userId="9af6e13e-ac33-4dcb-81d2-4abb34e868f4" providerId="ADAL" clId="{B42D2EE9-0329-4DBC-AA2A-07469AD05983}" dt="2021-11-12T18:44:10.594" v="1924" actId="26606"/>
          <ac:spMkLst>
            <pc:docMk/>
            <pc:sldMk cId="1222726299" sldId="262"/>
            <ac:spMk id="10" creationId="{CDA1A2E9-63FE-408D-A803-8E306ECAB4B3}"/>
          </ac:spMkLst>
        </pc:spChg>
        <pc:spChg chg="add del">
          <ac:chgData name="Samantha Jones (2010718)" userId="9af6e13e-ac33-4dcb-81d2-4abb34e868f4" providerId="ADAL" clId="{B42D2EE9-0329-4DBC-AA2A-07469AD05983}" dt="2021-11-12T18:44:05.588" v="1921" actId="26606"/>
          <ac:spMkLst>
            <pc:docMk/>
            <pc:sldMk cId="1222726299" sldId="262"/>
            <ac:spMk id="11" creationId="{007891EC-4501-44ED-A8C8-B11B6DB767AB}"/>
          </ac:spMkLst>
        </pc:spChg>
        <pc:spChg chg="add del">
          <ac:chgData name="Samantha Jones (2010718)" userId="9af6e13e-ac33-4dcb-81d2-4abb34e868f4" providerId="ADAL" clId="{B42D2EE9-0329-4DBC-AA2A-07469AD05983}" dt="2021-11-12T18:44:10.594" v="1924" actId="26606"/>
          <ac:spMkLst>
            <pc:docMk/>
            <pc:sldMk cId="1222726299" sldId="262"/>
            <ac:spMk id="12" creationId="{FBE9F90C-C163-435B-9A68-D15C92D1CF2B}"/>
          </ac:spMkLst>
        </pc:spChg>
        <pc:spChg chg="add del">
          <ac:chgData name="Samantha Jones (2010718)" userId="9af6e13e-ac33-4dcb-81d2-4abb34e868f4" providerId="ADAL" clId="{B42D2EE9-0329-4DBC-AA2A-07469AD05983}" dt="2021-11-12T18:44:53.485" v="1934" actId="26606"/>
          <ac:spMkLst>
            <pc:docMk/>
            <pc:sldMk cId="1222726299" sldId="262"/>
            <ac:spMk id="13" creationId="{4063B759-00FC-46D1-9898-8E8625268FAF}"/>
          </ac:spMkLst>
        </pc:spChg>
        <pc:spChg chg="add del">
          <ac:chgData name="Samantha Jones (2010718)" userId="9af6e13e-ac33-4dcb-81d2-4abb34e868f4" providerId="ADAL" clId="{B42D2EE9-0329-4DBC-AA2A-07469AD05983}" dt="2021-11-12T18:44:10.594" v="1924" actId="26606"/>
          <ac:spMkLst>
            <pc:docMk/>
            <pc:sldMk cId="1222726299" sldId="262"/>
            <ac:spMk id="14" creationId="{1A882A9F-F4E9-4E23-8F0B-20B5DF42EAA9}"/>
          </ac:spMkLst>
        </pc:spChg>
        <pc:spChg chg="add del">
          <ac:chgData name="Samantha Jones (2010718)" userId="9af6e13e-ac33-4dcb-81d2-4abb34e868f4" providerId="ADAL" clId="{B42D2EE9-0329-4DBC-AA2A-07469AD05983}" dt="2021-11-12T18:44:21.100" v="1926" actId="26606"/>
          <ac:spMkLst>
            <pc:docMk/>
            <pc:sldMk cId="1222726299" sldId="262"/>
            <ac:spMk id="16" creationId="{82211336-CFF3-412D-868A-6679C1004C45}"/>
          </ac:spMkLst>
        </pc:spChg>
        <pc:spChg chg="add del">
          <ac:chgData name="Samantha Jones (2010718)" userId="9af6e13e-ac33-4dcb-81d2-4abb34e868f4" providerId="ADAL" clId="{B42D2EE9-0329-4DBC-AA2A-07469AD05983}" dt="2021-11-12T18:44:21.100" v="1926" actId="26606"/>
          <ac:spMkLst>
            <pc:docMk/>
            <pc:sldMk cId="1222726299" sldId="262"/>
            <ac:spMk id="17" creationId="{A779A851-95D6-41AF-937A-B0E4B7F6FA8D}"/>
          </ac:spMkLst>
        </pc:spChg>
        <pc:spChg chg="add del">
          <ac:chgData name="Samantha Jones (2010718)" userId="9af6e13e-ac33-4dcb-81d2-4abb34e868f4" providerId="ADAL" clId="{B42D2EE9-0329-4DBC-AA2A-07469AD05983}" dt="2021-11-12T18:44:21.100" v="1926" actId="26606"/>
          <ac:spMkLst>
            <pc:docMk/>
            <pc:sldMk cId="1222726299" sldId="262"/>
            <ac:spMk id="18" creationId="{953FB2E7-B6CB-429C-81EB-D9516D6D5C8D}"/>
          </ac:spMkLst>
        </pc:spChg>
        <pc:spChg chg="add del">
          <ac:chgData name="Samantha Jones (2010718)" userId="9af6e13e-ac33-4dcb-81d2-4abb34e868f4" providerId="ADAL" clId="{B42D2EE9-0329-4DBC-AA2A-07469AD05983}" dt="2021-11-12T18:44:21.100" v="1926" actId="26606"/>
          <ac:spMkLst>
            <pc:docMk/>
            <pc:sldMk cId="1222726299" sldId="262"/>
            <ac:spMk id="19" creationId="{2EC40DB1-B719-4A13-9A4D-0966B4B27866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20" creationId="{2D2964BB-484D-45AE-AD66-D407D0629652}"/>
          </ac:spMkLst>
        </pc:spChg>
        <pc:spChg chg="add del">
          <ac:chgData name="Samantha Jones (2010718)" userId="9af6e13e-ac33-4dcb-81d2-4abb34e868f4" providerId="ADAL" clId="{B42D2EE9-0329-4DBC-AA2A-07469AD05983}" dt="2021-11-12T18:44:28.133" v="1928" actId="26606"/>
          <ac:spMkLst>
            <pc:docMk/>
            <pc:sldMk cId="1222726299" sldId="262"/>
            <ac:spMk id="21" creationId="{B34F5AD2-EDBD-4BBD-A55C-EAFFD0C7097A}"/>
          </ac:spMkLst>
        </pc:spChg>
        <pc:spChg chg="add del">
          <ac:chgData name="Samantha Jones (2010718)" userId="9af6e13e-ac33-4dcb-81d2-4abb34e868f4" providerId="ADAL" clId="{B42D2EE9-0329-4DBC-AA2A-07469AD05983}" dt="2021-11-12T18:44:28.133" v="1928" actId="26606"/>
          <ac:spMkLst>
            <pc:docMk/>
            <pc:sldMk cId="1222726299" sldId="262"/>
            <ac:spMk id="22" creationId="{C3896A03-3945-419A-B66B-4EE266EDD152}"/>
          </ac:spMkLst>
        </pc:spChg>
        <pc:spChg chg="add del">
          <ac:chgData name="Samantha Jones (2010718)" userId="9af6e13e-ac33-4dcb-81d2-4abb34e868f4" providerId="ADAL" clId="{B42D2EE9-0329-4DBC-AA2A-07469AD05983}" dt="2021-11-12T18:44:28.133" v="1928" actId="26606"/>
          <ac:spMkLst>
            <pc:docMk/>
            <pc:sldMk cId="1222726299" sldId="262"/>
            <ac:spMk id="23" creationId="{B8EAE243-3A9F-4A46-B0D9-04C723A8A1BD}"/>
          </ac:spMkLst>
        </pc:spChg>
        <pc:spChg chg="add del">
          <ac:chgData name="Samantha Jones (2010718)" userId="9af6e13e-ac33-4dcb-81d2-4abb34e868f4" providerId="ADAL" clId="{B42D2EE9-0329-4DBC-AA2A-07469AD05983}" dt="2021-11-12T18:44:42.346" v="1930" actId="26606"/>
          <ac:spMkLst>
            <pc:docMk/>
            <pc:sldMk cId="1222726299" sldId="262"/>
            <ac:spMk id="25" creationId="{907EF6B7-1338-4443-8C46-6A318D952DFD}"/>
          </ac:spMkLst>
        </pc:spChg>
        <pc:spChg chg="add del">
          <ac:chgData name="Samantha Jones (2010718)" userId="9af6e13e-ac33-4dcb-81d2-4abb34e868f4" providerId="ADAL" clId="{B42D2EE9-0329-4DBC-AA2A-07469AD05983}" dt="2021-11-12T18:44:42.346" v="1930" actId="26606"/>
          <ac:spMkLst>
            <pc:docMk/>
            <pc:sldMk cId="1222726299" sldId="262"/>
            <ac:spMk id="26" creationId="{DAAE4CDD-124C-4DCF-9584-B6033B545DD5}"/>
          </ac:spMkLst>
        </pc:spChg>
        <pc:spChg chg="add del">
          <ac:chgData name="Samantha Jones (2010718)" userId="9af6e13e-ac33-4dcb-81d2-4abb34e868f4" providerId="ADAL" clId="{B42D2EE9-0329-4DBC-AA2A-07469AD05983}" dt="2021-11-12T18:44:42.346" v="1930" actId="26606"/>
          <ac:spMkLst>
            <pc:docMk/>
            <pc:sldMk cId="1222726299" sldId="262"/>
            <ac:spMk id="27" creationId="{081E4A58-353D-44AE-B2FC-2A74E2E400F7}"/>
          </ac:spMkLst>
        </pc:spChg>
        <pc:spChg chg="add del">
          <ac:chgData name="Samantha Jones (2010718)" userId="9af6e13e-ac33-4dcb-81d2-4abb34e868f4" providerId="ADAL" clId="{B42D2EE9-0329-4DBC-AA2A-07469AD05983}" dt="2021-11-12T18:44:53.485" v="1934" actId="26606"/>
          <ac:spMkLst>
            <pc:docMk/>
            <pc:sldMk cId="1222726299" sldId="262"/>
            <ac:spMk id="29" creationId="{6F828D28-8E09-41CC-8229-3070B5467A96}"/>
          </ac:spMkLst>
        </pc:spChg>
        <pc:spChg chg="add del">
          <ac:chgData name="Samantha Jones (2010718)" userId="9af6e13e-ac33-4dcb-81d2-4abb34e868f4" providerId="ADAL" clId="{B42D2EE9-0329-4DBC-AA2A-07469AD05983}" dt="2021-11-12T18:44:53.485" v="1934" actId="26606"/>
          <ac:spMkLst>
            <pc:docMk/>
            <pc:sldMk cId="1222726299" sldId="262"/>
            <ac:spMk id="31" creationId="{D5B012D8-7F27-4758-9AC6-C889B154BD73}"/>
          </ac:spMkLst>
        </pc:spChg>
        <pc:spChg chg="add del">
          <ac:chgData name="Samantha Jones (2010718)" userId="9af6e13e-ac33-4dcb-81d2-4abb34e868f4" providerId="ADAL" clId="{B42D2EE9-0329-4DBC-AA2A-07469AD05983}" dt="2021-11-12T18:44:55.910" v="1936" actId="26606"/>
          <ac:spMkLst>
            <pc:docMk/>
            <pc:sldMk cId="1222726299" sldId="262"/>
            <ac:spMk id="33" creationId="{1BB867FF-FC45-48F7-8104-F89BE54909F1}"/>
          </ac:spMkLst>
        </pc:spChg>
        <pc:spChg chg="add del">
          <ac:chgData name="Samantha Jones (2010718)" userId="9af6e13e-ac33-4dcb-81d2-4abb34e868f4" providerId="ADAL" clId="{B42D2EE9-0329-4DBC-AA2A-07469AD05983}" dt="2021-11-12T18:44:55.910" v="1936" actId="26606"/>
          <ac:spMkLst>
            <pc:docMk/>
            <pc:sldMk cId="1222726299" sldId="262"/>
            <ac:spMk id="34" creationId="{8BB56887-D0D5-4F0C-9E19-7247EB83C8B7}"/>
          </ac:spMkLst>
        </pc:spChg>
        <pc:spChg chg="add del">
          <ac:chgData name="Samantha Jones (2010718)" userId="9af6e13e-ac33-4dcb-81d2-4abb34e868f4" providerId="ADAL" clId="{B42D2EE9-0329-4DBC-AA2A-07469AD05983}" dt="2021-11-12T18:44:55.910" v="1936" actId="26606"/>
          <ac:spMkLst>
            <pc:docMk/>
            <pc:sldMk cId="1222726299" sldId="262"/>
            <ac:spMk id="35" creationId="{081E4A58-353D-44AE-B2FC-2A74E2E400F7}"/>
          </ac:spMkLst>
        </pc:spChg>
        <pc:spChg chg="add del">
          <ac:chgData name="Samantha Jones (2010718)" userId="9af6e13e-ac33-4dcb-81d2-4abb34e868f4" providerId="ADAL" clId="{B42D2EE9-0329-4DBC-AA2A-07469AD05983}" dt="2021-11-12T18:45:03.198" v="1938" actId="26606"/>
          <ac:spMkLst>
            <pc:docMk/>
            <pc:sldMk cId="1222726299" sldId="262"/>
            <ac:spMk id="37" creationId="{C2554CA6-288E-4202-BC52-2E5A8F0C0AED}"/>
          </ac:spMkLst>
        </pc:spChg>
        <pc:spChg chg="add del">
          <ac:chgData name="Samantha Jones (2010718)" userId="9af6e13e-ac33-4dcb-81d2-4abb34e868f4" providerId="ADAL" clId="{B42D2EE9-0329-4DBC-AA2A-07469AD05983}" dt="2021-11-12T18:45:03.198" v="1938" actId="26606"/>
          <ac:spMkLst>
            <pc:docMk/>
            <pc:sldMk cId="1222726299" sldId="262"/>
            <ac:spMk id="38" creationId="{B10BB131-AC8E-4A8E-A5D1-36260F720C3B}"/>
          </ac:spMkLst>
        </pc:spChg>
        <pc:spChg chg="add del">
          <ac:chgData name="Samantha Jones (2010718)" userId="9af6e13e-ac33-4dcb-81d2-4abb34e868f4" providerId="ADAL" clId="{B42D2EE9-0329-4DBC-AA2A-07469AD05983}" dt="2021-11-12T18:45:03.198" v="1938" actId="26606"/>
          <ac:spMkLst>
            <pc:docMk/>
            <pc:sldMk cId="1222726299" sldId="262"/>
            <ac:spMk id="39" creationId="{5B7778FC-632E-4DCA-A7CB-0D7731CCF970}"/>
          </ac:spMkLst>
        </pc:spChg>
        <pc:spChg chg="add del">
          <ac:chgData name="Samantha Jones (2010718)" userId="9af6e13e-ac33-4dcb-81d2-4abb34e868f4" providerId="ADAL" clId="{B42D2EE9-0329-4DBC-AA2A-07469AD05983}" dt="2021-11-12T18:45:03.198" v="1938" actId="26606"/>
          <ac:spMkLst>
            <pc:docMk/>
            <pc:sldMk cId="1222726299" sldId="262"/>
            <ac:spMk id="40" creationId="{FA23A907-97FB-4A8F-880A-DD77401C4296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2" creationId="{E92FEB64-6EEA-4759-B4A4-BD2C1E660BA8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3" creationId="{B10BB131-AC8E-4A8E-A5D1-36260F720C3B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4" creationId="{14847E93-7DC1-4D4B-8829-B19AA7137C50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5" creationId="{5566D6E1-03A1-4D73-A4E0-35D74D568A04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6" creationId="{9F835A99-04AC-494A-A572-AFE8413CC938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7" creationId="{7B786209-1B0B-4CA9-9BDD-F7327066A84D}"/>
          </ac:spMkLst>
        </pc:spChg>
        <pc:spChg chg="add del">
          <ac:chgData name="Samantha Jones (2010718)" userId="9af6e13e-ac33-4dcb-81d2-4abb34e868f4" providerId="ADAL" clId="{B42D2EE9-0329-4DBC-AA2A-07469AD05983}" dt="2021-11-12T18:45:05.406" v="1940" actId="26606"/>
          <ac:spMkLst>
            <pc:docMk/>
            <pc:sldMk cId="1222726299" sldId="262"/>
            <ac:spMk id="48" creationId="{6691AC69-A76E-4DAB-B565-468B6B87ACF3}"/>
          </ac:spMkLst>
        </pc:spChg>
        <pc:spChg chg="add">
          <ac:chgData name="Samantha Jones (2010718)" userId="9af6e13e-ac33-4dcb-81d2-4abb34e868f4" providerId="ADAL" clId="{B42D2EE9-0329-4DBC-AA2A-07469AD05983}" dt="2021-11-12T18:45:05.422" v="1941" actId="26606"/>
          <ac:spMkLst>
            <pc:docMk/>
            <pc:sldMk cId="1222726299" sldId="262"/>
            <ac:spMk id="50" creationId="{7CB4857B-ED7C-444D-9F04-2F885114A1C2}"/>
          </ac:spMkLst>
        </pc:spChg>
        <pc:spChg chg="add">
          <ac:chgData name="Samantha Jones (2010718)" userId="9af6e13e-ac33-4dcb-81d2-4abb34e868f4" providerId="ADAL" clId="{B42D2EE9-0329-4DBC-AA2A-07469AD05983}" dt="2021-11-12T18:45:05.422" v="1941" actId="26606"/>
          <ac:spMkLst>
            <pc:docMk/>
            <pc:sldMk cId="1222726299" sldId="262"/>
            <ac:spMk id="51" creationId="{D18046FB-44EA-4FD8-A585-EA09A319B2D0}"/>
          </ac:spMkLst>
        </pc:spChg>
        <pc:spChg chg="add">
          <ac:chgData name="Samantha Jones (2010718)" userId="9af6e13e-ac33-4dcb-81d2-4abb34e868f4" providerId="ADAL" clId="{B42D2EE9-0329-4DBC-AA2A-07469AD05983}" dt="2021-11-12T18:45:05.422" v="1941" actId="26606"/>
          <ac:spMkLst>
            <pc:docMk/>
            <pc:sldMk cId="1222726299" sldId="262"/>
            <ac:spMk id="52" creationId="{479F5F2B-8B58-4140-AE6A-51F6C67B18D9}"/>
          </ac:spMkLst>
        </pc:spChg>
        <pc:picChg chg="add del">
          <ac:chgData name="Samantha Jones (2010718)" userId="9af6e13e-ac33-4dcb-81d2-4abb34e868f4" providerId="ADAL" clId="{B42D2EE9-0329-4DBC-AA2A-07469AD05983}" dt="2021-11-12T18:44:05.588" v="1921" actId="26606"/>
          <ac:picMkLst>
            <pc:docMk/>
            <pc:sldMk cId="1222726299" sldId="262"/>
            <ac:picMk id="5" creationId="{46D52B13-415E-41A0-A9CF-194C3771492F}"/>
          </ac:picMkLst>
        </pc:picChg>
        <pc:picChg chg="add del">
          <ac:chgData name="Samantha Jones (2010718)" userId="9af6e13e-ac33-4dcb-81d2-4abb34e868f4" providerId="ADAL" clId="{B42D2EE9-0329-4DBC-AA2A-07469AD05983}" dt="2021-11-12T18:44:10.594" v="1924" actId="26606"/>
          <ac:picMkLst>
            <pc:docMk/>
            <pc:sldMk cId="1222726299" sldId="262"/>
            <ac:picMk id="7" creationId="{B4CA6776-DC1D-4AF4-B3D7-37584E9156B7}"/>
          </ac:picMkLst>
        </pc:picChg>
        <pc:picChg chg="add del mod">
          <ac:chgData name="Samantha Jones (2010718)" userId="9af6e13e-ac33-4dcb-81d2-4abb34e868f4" providerId="ADAL" clId="{B42D2EE9-0329-4DBC-AA2A-07469AD05983}" dt="2021-11-12T18:44:53.485" v="1934" actId="26606"/>
          <ac:picMkLst>
            <pc:docMk/>
            <pc:sldMk cId="1222726299" sldId="262"/>
            <ac:picMk id="30" creationId="{D93EEEAC-9D76-4847-99C1-1DF5F4C97BCA}"/>
          </ac:picMkLst>
        </pc:picChg>
      </pc:sldChg>
      <pc:sldChg chg="new del">
        <pc:chgData name="Samantha Jones (2010718)" userId="9af6e13e-ac33-4dcb-81d2-4abb34e868f4" providerId="ADAL" clId="{B42D2EE9-0329-4DBC-AA2A-07469AD05983}" dt="2021-11-05T21:35:17.684" v="1649" actId="47"/>
        <pc:sldMkLst>
          <pc:docMk/>
          <pc:sldMk cId="1948736490" sldId="262"/>
        </pc:sldMkLst>
      </pc:sldChg>
      <pc:sldChg chg="addSp delSp modSp new mod setBg modClrScheme chgLayout">
        <pc:chgData name="Samantha Jones (2010718)" userId="9af6e13e-ac33-4dcb-81d2-4abb34e868f4" providerId="ADAL" clId="{B42D2EE9-0329-4DBC-AA2A-07469AD05983}" dt="2021-11-12T19:08:34.852" v="2088" actId="114"/>
        <pc:sldMkLst>
          <pc:docMk/>
          <pc:sldMk cId="1463424909" sldId="263"/>
        </pc:sldMkLst>
        <pc:spChg chg="mod ord">
          <ac:chgData name="Samantha Jones (2010718)" userId="9af6e13e-ac33-4dcb-81d2-4abb34e868f4" providerId="ADAL" clId="{B42D2EE9-0329-4DBC-AA2A-07469AD05983}" dt="2021-11-12T18:51:56.395" v="1949" actId="26606"/>
          <ac:spMkLst>
            <pc:docMk/>
            <pc:sldMk cId="1463424909" sldId="263"/>
            <ac:spMk id="2" creationId="{3F31EF98-42A7-4E98-AA9E-3CE10FB76112}"/>
          </ac:spMkLst>
        </pc:spChg>
        <pc:spChg chg="del mod ord">
          <ac:chgData name="Samantha Jones (2010718)" userId="9af6e13e-ac33-4dcb-81d2-4abb34e868f4" providerId="ADAL" clId="{B42D2EE9-0329-4DBC-AA2A-07469AD05983}" dt="2021-11-12T18:51:50.043" v="1948" actId="700"/>
          <ac:spMkLst>
            <pc:docMk/>
            <pc:sldMk cId="1463424909" sldId="263"/>
            <ac:spMk id="3" creationId="{11C69ABE-F2D5-49A0-B986-6385964D5F91}"/>
          </ac:spMkLst>
        </pc:spChg>
        <pc:spChg chg="del mod">
          <ac:chgData name="Samantha Jones (2010718)" userId="9af6e13e-ac33-4dcb-81d2-4abb34e868f4" providerId="ADAL" clId="{B42D2EE9-0329-4DBC-AA2A-07469AD05983}" dt="2021-11-10T11:34:36.757" v="1824" actId="478"/>
          <ac:spMkLst>
            <pc:docMk/>
            <pc:sldMk cId="1463424909" sldId="263"/>
            <ac:spMk id="4" creationId="{2EDA521A-1129-4FCE-9879-288A5E4CCB99}"/>
          </ac:spMkLst>
        </pc:spChg>
        <pc:spChg chg="add mod ord">
          <ac:chgData name="Samantha Jones (2010718)" userId="9af6e13e-ac33-4dcb-81d2-4abb34e868f4" providerId="ADAL" clId="{B42D2EE9-0329-4DBC-AA2A-07469AD05983}" dt="2021-11-12T19:08:34.852" v="2088" actId="114"/>
          <ac:spMkLst>
            <pc:docMk/>
            <pc:sldMk cId="1463424909" sldId="263"/>
            <ac:spMk id="5" creationId="{CD55C73B-BB46-4431-8A4E-854D00FAF8BF}"/>
          </ac:spMkLst>
        </pc:spChg>
        <pc:spChg chg="add">
          <ac:chgData name="Samantha Jones (2010718)" userId="9af6e13e-ac33-4dcb-81d2-4abb34e868f4" providerId="ADAL" clId="{B42D2EE9-0329-4DBC-AA2A-07469AD05983}" dt="2021-11-12T18:51:56.395" v="1949" actId="26606"/>
          <ac:spMkLst>
            <pc:docMk/>
            <pc:sldMk cId="1463424909" sldId="263"/>
            <ac:spMk id="10" creationId="{7CB4857B-ED7C-444D-9F04-2F885114A1C2}"/>
          </ac:spMkLst>
        </pc:spChg>
        <pc:spChg chg="add">
          <ac:chgData name="Samantha Jones (2010718)" userId="9af6e13e-ac33-4dcb-81d2-4abb34e868f4" providerId="ADAL" clId="{B42D2EE9-0329-4DBC-AA2A-07469AD05983}" dt="2021-11-12T18:51:56.395" v="1949" actId="26606"/>
          <ac:spMkLst>
            <pc:docMk/>
            <pc:sldMk cId="1463424909" sldId="263"/>
            <ac:spMk id="12" creationId="{D18046FB-44EA-4FD8-A585-EA09A319B2D0}"/>
          </ac:spMkLst>
        </pc:spChg>
        <pc:spChg chg="add">
          <ac:chgData name="Samantha Jones (2010718)" userId="9af6e13e-ac33-4dcb-81d2-4abb34e868f4" providerId="ADAL" clId="{B42D2EE9-0329-4DBC-AA2A-07469AD05983}" dt="2021-11-12T18:51:56.395" v="1949" actId="26606"/>
          <ac:spMkLst>
            <pc:docMk/>
            <pc:sldMk cId="1463424909" sldId="263"/>
            <ac:spMk id="14" creationId="{479F5F2B-8B58-4140-AE6A-51F6C67B18D9}"/>
          </ac:spMkLst>
        </pc:spChg>
      </pc:sldChg>
      <pc:sldChg chg="addSp delSp modSp new mod ord setBg addAnim">
        <pc:chgData name="Samantha Jones (2010718)" userId="9af6e13e-ac33-4dcb-81d2-4abb34e868f4" providerId="ADAL" clId="{B42D2EE9-0329-4DBC-AA2A-07469AD05983}" dt="2021-11-16T19:07:46.031" v="2189"/>
        <pc:sldMkLst>
          <pc:docMk/>
          <pc:sldMk cId="3508247499" sldId="264"/>
        </pc:sldMkLst>
        <pc:spChg chg="mod">
          <ac:chgData name="Samantha Jones (2010718)" userId="9af6e13e-ac33-4dcb-81d2-4abb34e868f4" providerId="ADAL" clId="{B42D2EE9-0329-4DBC-AA2A-07469AD05983}" dt="2021-11-16T19:06:59.945" v="2187" actId="113"/>
          <ac:spMkLst>
            <pc:docMk/>
            <pc:sldMk cId="3508247499" sldId="264"/>
            <ac:spMk id="2" creationId="{7466180A-0BA3-48A0-9858-5C14DBAC7204}"/>
          </ac:spMkLst>
        </pc:spChg>
        <pc:spChg chg="add del">
          <ac:chgData name="Samantha Jones (2010718)" userId="9af6e13e-ac33-4dcb-81d2-4abb34e868f4" providerId="ADAL" clId="{B42D2EE9-0329-4DBC-AA2A-07469AD05983}" dt="2021-11-16T19:05:41.879" v="2177" actId="26606"/>
          <ac:spMkLst>
            <pc:docMk/>
            <pc:sldMk cId="3508247499" sldId="264"/>
            <ac:spMk id="3" creationId="{5FD3AF1B-A27F-4B9F-9476-C0807096A9D0}"/>
          </ac:spMkLst>
        </pc:spChg>
        <pc:spChg chg="add del mod">
          <ac:chgData name="Samantha Jones (2010718)" userId="9af6e13e-ac33-4dcb-81d2-4abb34e868f4" providerId="ADAL" clId="{B42D2EE9-0329-4DBC-AA2A-07469AD05983}" dt="2021-11-16T19:05:41.879" v="2177" actId="26606"/>
          <ac:spMkLst>
            <pc:docMk/>
            <pc:sldMk cId="3508247499" sldId="264"/>
            <ac:spMk id="4" creationId="{17EC8180-14E2-4FE4-BBCC-8C418EF57661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9" creationId="{88294908-8B00-4F58-BBBA-20F71A40AA9E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11" creationId="{4364C879-1404-4203-8E9D-CC5DE0A621A2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13" creationId="{84617302-4B0D-4351-A6BB-6F0930D943AC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15" creationId="{DA2C7802-C2E0-4218-8F89-8DD7CCD2CD1C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17" creationId="{A6D7111A-21E5-4EE9-8A78-10E5530F0116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19" creationId="{A3969E80-A77B-49FC-9122-D89AFD5EE118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21" creationId="{1849CA57-76BD-4CF2-80BA-D7A46A01B7B1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23" creationId="{35E9085E-E730-4768-83D4-6CB7E9897153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25" creationId="{973272FE-A474-4CAE-8CA2-BCC8B476C3F4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27" creationId="{E07981EA-05A6-437C-88D7-B377B92B031D}"/>
          </ac:spMkLst>
        </pc:spChg>
        <pc:spChg chg="add del">
          <ac:chgData name="Samantha Jones (2010718)" userId="9af6e13e-ac33-4dcb-81d2-4abb34e868f4" providerId="ADAL" clId="{B42D2EE9-0329-4DBC-AA2A-07469AD05983}" dt="2021-11-16T19:05:34.878" v="2172" actId="26606"/>
          <ac:spMkLst>
            <pc:docMk/>
            <pc:sldMk cId="3508247499" sldId="264"/>
            <ac:spMk id="29" creationId="{15E3C750-986E-4769-B1AE-49289FBEE757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1" creationId="{827B839B-9ADE-406B-8590-F1CAEDED45A1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2" creationId="{CFE45BF0-46DB-408C-B5F7-7B11716805D4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3" creationId="{2AEBC8F2-97B1-41B4-93F1-2D289E197FBA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4" creationId="{472E3A19-F5D5-48FC-BB9C-48C2F68F598B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5" creationId="{7A62E32F-BB65-43A8-8EB5-92346890E549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6" creationId="{14E91B64-9FCC-451E-AFB4-A827D6329367}"/>
          </ac:spMkLst>
        </pc:spChg>
        <pc:spChg chg="add del">
          <ac:chgData name="Samantha Jones (2010718)" userId="9af6e13e-ac33-4dcb-81d2-4abb34e868f4" providerId="ADAL" clId="{B42D2EE9-0329-4DBC-AA2A-07469AD05983}" dt="2021-11-16T19:05:39.268" v="2174" actId="26606"/>
          <ac:spMkLst>
            <pc:docMk/>
            <pc:sldMk cId="3508247499" sldId="264"/>
            <ac:spMk id="37" creationId="{5FD3AF1B-A27F-4B9F-9476-C0807096A9D0}"/>
          </ac:spMkLst>
        </pc:spChg>
        <pc:spChg chg="add del">
          <ac:chgData name="Samantha Jones (2010718)" userId="9af6e13e-ac33-4dcb-81d2-4abb34e868f4" providerId="ADAL" clId="{B42D2EE9-0329-4DBC-AA2A-07469AD05983}" dt="2021-11-16T19:05:41.841" v="2176" actId="26606"/>
          <ac:spMkLst>
            <pc:docMk/>
            <pc:sldMk cId="3508247499" sldId="264"/>
            <ac:spMk id="39" creationId="{7CB4857B-ED7C-444D-9F04-2F885114A1C2}"/>
          </ac:spMkLst>
        </pc:spChg>
        <pc:spChg chg="add del">
          <ac:chgData name="Samantha Jones (2010718)" userId="9af6e13e-ac33-4dcb-81d2-4abb34e868f4" providerId="ADAL" clId="{B42D2EE9-0329-4DBC-AA2A-07469AD05983}" dt="2021-11-16T19:05:41.841" v="2176" actId="26606"/>
          <ac:spMkLst>
            <pc:docMk/>
            <pc:sldMk cId="3508247499" sldId="264"/>
            <ac:spMk id="40" creationId="{D18046FB-44EA-4FD8-A585-EA09A319B2D0}"/>
          </ac:spMkLst>
        </pc:spChg>
        <pc:spChg chg="add del">
          <ac:chgData name="Samantha Jones (2010718)" userId="9af6e13e-ac33-4dcb-81d2-4abb34e868f4" providerId="ADAL" clId="{B42D2EE9-0329-4DBC-AA2A-07469AD05983}" dt="2021-11-16T19:05:41.841" v="2176" actId="26606"/>
          <ac:spMkLst>
            <pc:docMk/>
            <pc:sldMk cId="3508247499" sldId="264"/>
            <ac:spMk id="41" creationId="{479F5F2B-8B58-4140-AE6A-51F6C67B18D9}"/>
          </ac:spMkLst>
        </pc:spChg>
        <pc:spChg chg="add del">
          <ac:chgData name="Samantha Jones (2010718)" userId="9af6e13e-ac33-4dcb-81d2-4abb34e868f4" providerId="ADAL" clId="{B42D2EE9-0329-4DBC-AA2A-07469AD05983}" dt="2021-11-16T19:05:41.841" v="2176" actId="26606"/>
          <ac:spMkLst>
            <pc:docMk/>
            <pc:sldMk cId="3508247499" sldId="264"/>
            <ac:spMk id="42" creationId="{5FD3AF1B-A27F-4B9F-9476-C0807096A9D0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44" creationId="{88294908-8B00-4F58-BBBA-20F71A40AA9E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45" creationId="{4364C879-1404-4203-8E9D-CC5DE0A621A2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46" creationId="{84617302-4B0D-4351-A6BB-6F0930D943AC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47" creationId="{DA2C7802-C2E0-4218-8F89-8DD7CCD2CD1C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48" creationId="{A6D7111A-21E5-4EE9-8A78-10E5530F0116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49" creationId="{A3969E80-A77B-49FC-9122-D89AFD5EE118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50" creationId="{1849CA57-76BD-4CF2-80BA-D7A46A01B7B1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51" creationId="{35E9085E-E730-4768-83D4-6CB7E9897153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52" creationId="{973272FE-A474-4CAE-8CA2-BCC8B476C3F4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53" creationId="{E07981EA-05A6-437C-88D7-B377B92B031D}"/>
          </ac:spMkLst>
        </pc:spChg>
        <pc:spChg chg="add del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54" creationId="{15E3C750-986E-4769-B1AE-49289FBEE757}"/>
          </ac:spMkLst>
        </pc:spChg>
        <pc:spChg chg="add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60" creationId="{E91DC736-0EF8-4F87-9146-EBF1D2EE4D3D}"/>
          </ac:spMkLst>
        </pc:spChg>
        <pc:spChg chg="add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62" creationId="{097CD68E-23E3-4007-8847-CD0944C4F7BE}"/>
          </ac:spMkLst>
        </pc:spChg>
        <pc:spChg chg="add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64" creationId="{AF2F604E-43BE-4DC3-B983-E071523364F8}"/>
          </ac:spMkLst>
        </pc:spChg>
        <pc:spChg chg="add">
          <ac:chgData name="Samantha Jones (2010718)" userId="9af6e13e-ac33-4dcb-81d2-4abb34e868f4" providerId="ADAL" clId="{B42D2EE9-0329-4DBC-AA2A-07469AD05983}" dt="2021-11-16T19:05:59.990" v="2179" actId="26606"/>
          <ac:spMkLst>
            <pc:docMk/>
            <pc:sldMk cId="3508247499" sldId="264"/>
            <ac:spMk id="66" creationId="{08C9B587-E65E-4B52-B37C-ABEBB6E87928}"/>
          </ac:spMkLst>
        </pc:spChg>
        <pc:picChg chg="add">
          <ac:chgData name="Samantha Jones (2010718)" userId="9af6e13e-ac33-4dcb-81d2-4abb34e868f4" providerId="ADAL" clId="{B42D2EE9-0329-4DBC-AA2A-07469AD05983}" dt="2021-11-16T19:05:59.990" v="2179" actId="26606"/>
          <ac:picMkLst>
            <pc:docMk/>
            <pc:sldMk cId="3508247499" sldId="264"/>
            <ac:picMk id="56" creationId="{81DB505E-AB18-4D00-8502-EC9D9BAB8F5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49CCA4-5225-49CE-B923-D152E396DBF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612A308-0C04-4751-A9B7-C7E432296ADD}">
      <dgm:prSet/>
      <dgm:spPr/>
      <dgm:t>
        <a:bodyPr/>
        <a:lstStyle/>
        <a:p>
          <a:pPr>
            <a:defRPr cap="all"/>
          </a:pPr>
          <a:r>
            <a:rPr lang="en-GB" dirty="0"/>
            <a:t>Caring, sensitive and understanding nature. </a:t>
          </a:r>
          <a:endParaRPr lang="en-US" dirty="0"/>
        </a:p>
      </dgm:t>
    </dgm:pt>
    <dgm:pt modelId="{201A1294-A33E-49A8-BE07-5E692DC8F99D}" type="parTrans" cxnId="{58733872-900B-4B2D-8B37-31C6D1E81CDD}">
      <dgm:prSet/>
      <dgm:spPr/>
      <dgm:t>
        <a:bodyPr/>
        <a:lstStyle/>
        <a:p>
          <a:endParaRPr lang="en-US"/>
        </a:p>
      </dgm:t>
    </dgm:pt>
    <dgm:pt modelId="{A1DBC92D-0ADD-4D0C-AE71-5D7B1AB917FF}" type="sibTrans" cxnId="{58733872-900B-4B2D-8B37-31C6D1E81CDD}">
      <dgm:prSet/>
      <dgm:spPr/>
      <dgm:t>
        <a:bodyPr/>
        <a:lstStyle/>
        <a:p>
          <a:endParaRPr lang="en-US"/>
        </a:p>
      </dgm:t>
    </dgm:pt>
    <dgm:pt modelId="{D21B3723-8560-4AE1-80A0-6CF373C13DC0}">
      <dgm:prSet/>
      <dgm:spPr/>
      <dgm:t>
        <a:bodyPr/>
        <a:lstStyle/>
        <a:p>
          <a:pPr>
            <a:defRPr cap="all"/>
          </a:pPr>
          <a:r>
            <a:rPr lang="en-GB"/>
            <a:t>Good communication skills. </a:t>
          </a:r>
          <a:endParaRPr lang="en-US"/>
        </a:p>
      </dgm:t>
    </dgm:pt>
    <dgm:pt modelId="{AEF6CF95-73ED-40D8-A92D-9584E8A9E23B}" type="parTrans" cxnId="{BF05612E-95E0-403B-AB50-0296F8144C06}">
      <dgm:prSet/>
      <dgm:spPr/>
      <dgm:t>
        <a:bodyPr/>
        <a:lstStyle/>
        <a:p>
          <a:endParaRPr lang="en-US"/>
        </a:p>
      </dgm:t>
    </dgm:pt>
    <dgm:pt modelId="{EE65D760-214D-4040-8119-163440C34599}" type="sibTrans" cxnId="{BF05612E-95E0-403B-AB50-0296F8144C06}">
      <dgm:prSet/>
      <dgm:spPr/>
      <dgm:t>
        <a:bodyPr/>
        <a:lstStyle/>
        <a:p>
          <a:endParaRPr lang="en-US"/>
        </a:p>
      </dgm:t>
    </dgm:pt>
    <dgm:pt modelId="{075020D9-B991-4A67-94BD-B0E2E1C71CC4}">
      <dgm:prSet/>
      <dgm:spPr/>
      <dgm:t>
        <a:bodyPr/>
        <a:lstStyle/>
        <a:p>
          <a:pPr>
            <a:defRPr cap="all"/>
          </a:pPr>
          <a:r>
            <a:rPr lang="en-GB"/>
            <a:t>Patience and attentiveness.</a:t>
          </a:r>
          <a:endParaRPr lang="en-US"/>
        </a:p>
      </dgm:t>
    </dgm:pt>
    <dgm:pt modelId="{6F3C2410-8367-4C22-A902-E8C09D66FFDA}" type="parTrans" cxnId="{E3AB3529-8C67-47CF-BA19-6EE7E277F5D3}">
      <dgm:prSet/>
      <dgm:spPr/>
      <dgm:t>
        <a:bodyPr/>
        <a:lstStyle/>
        <a:p>
          <a:endParaRPr lang="en-US"/>
        </a:p>
      </dgm:t>
    </dgm:pt>
    <dgm:pt modelId="{DCEFB722-E68B-46B7-8DF3-3D0B8E819DEC}" type="sibTrans" cxnId="{E3AB3529-8C67-47CF-BA19-6EE7E277F5D3}">
      <dgm:prSet/>
      <dgm:spPr/>
      <dgm:t>
        <a:bodyPr/>
        <a:lstStyle/>
        <a:p>
          <a:endParaRPr lang="en-US"/>
        </a:p>
      </dgm:t>
    </dgm:pt>
    <dgm:pt modelId="{8A2A39DC-F2E7-463B-86BF-3D942B36DDE9}">
      <dgm:prSet/>
      <dgm:spPr/>
      <dgm:t>
        <a:bodyPr/>
        <a:lstStyle/>
        <a:p>
          <a:pPr>
            <a:defRPr cap="all"/>
          </a:pPr>
          <a:r>
            <a:rPr lang="en-GB"/>
            <a:t>English and Numeracy Skills</a:t>
          </a:r>
          <a:endParaRPr lang="en-US"/>
        </a:p>
      </dgm:t>
    </dgm:pt>
    <dgm:pt modelId="{2FB8ECE3-E15B-4D41-84AD-EF9CD861493F}" type="parTrans" cxnId="{C7096773-69B6-4235-A9C4-A577B15C11F6}">
      <dgm:prSet/>
      <dgm:spPr/>
      <dgm:t>
        <a:bodyPr/>
        <a:lstStyle/>
        <a:p>
          <a:endParaRPr lang="en-US"/>
        </a:p>
      </dgm:t>
    </dgm:pt>
    <dgm:pt modelId="{30145862-A319-4A22-9E31-8A15240E5802}" type="sibTrans" cxnId="{C7096773-69B6-4235-A9C4-A577B15C11F6}">
      <dgm:prSet/>
      <dgm:spPr/>
      <dgm:t>
        <a:bodyPr/>
        <a:lstStyle/>
        <a:p>
          <a:endParaRPr lang="en-US"/>
        </a:p>
      </dgm:t>
    </dgm:pt>
    <dgm:pt modelId="{60C5A524-2077-4F77-8A18-1EFB41704E76}">
      <dgm:prSet/>
      <dgm:spPr/>
      <dgm:t>
        <a:bodyPr/>
        <a:lstStyle/>
        <a:p>
          <a:pPr>
            <a:defRPr cap="all"/>
          </a:pPr>
          <a:r>
            <a:rPr lang="en-GB" dirty="0"/>
            <a:t>Problem solving skills. </a:t>
          </a:r>
        </a:p>
        <a:p>
          <a:pPr>
            <a:defRPr cap="all"/>
          </a:pPr>
          <a:endParaRPr lang="en-US" dirty="0"/>
        </a:p>
      </dgm:t>
    </dgm:pt>
    <dgm:pt modelId="{8BBF46E1-1DB4-41E0-ABFB-C38E41B360FB}" type="parTrans" cxnId="{85362DF9-08E8-4E68-8471-BA68CB38ACB4}">
      <dgm:prSet/>
      <dgm:spPr/>
      <dgm:t>
        <a:bodyPr/>
        <a:lstStyle/>
        <a:p>
          <a:endParaRPr lang="en-US"/>
        </a:p>
      </dgm:t>
    </dgm:pt>
    <dgm:pt modelId="{4F709A76-78CC-4E86-9686-15A263ED4197}" type="sibTrans" cxnId="{85362DF9-08E8-4E68-8471-BA68CB38ACB4}">
      <dgm:prSet/>
      <dgm:spPr/>
      <dgm:t>
        <a:bodyPr/>
        <a:lstStyle/>
        <a:p>
          <a:endParaRPr lang="en-US"/>
        </a:p>
      </dgm:t>
    </dgm:pt>
    <dgm:pt modelId="{22CD6544-F4ED-483B-9213-D64238762897}" type="pres">
      <dgm:prSet presAssocID="{9349CCA4-5225-49CE-B923-D152E396DBFA}" presName="linear" presStyleCnt="0">
        <dgm:presLayoutVars>
          <dgm:animLvl val="lvl"/>
          <dgm:resizeHandles val="exact"/>
        </dgm:presLayoutVars>
      </dgm:prSet>
      <dgm:spPr/>
    </dgm:pt>
    <dgm:pt modelId="{3A4E6EE0-F125-4FF3-8D61-205E2361CFBF}" type="pres">
      <dgm:prSet presAssocID="{4612A308-0C04-4751-A9B7-C7E432296AD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356AB39-3C73-4027-85C8-C0F6E0DD5E19}" type="pres">
      <dgm:prSet presAssocID="{A1DBC92D-0ADD-4D0C-AE71-5D7B1AB917FF}" presName="spacer" presStyleCnt="0"/>
      <dgm:spPr/>
    </dgm:pt>
    <dgm:pt modelId="{E78B4E74-F438-4937-B7D1-8D718929BCB3}" type="pres">
      <dgm:prSet presAssocID="{D21B3723-8560-4AE1-80A0-6CF373C13DC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C22E580-A76F-435E-8305-C3E23E06F453}" type="pres">
      <dgm:prSet presAssocID="{EE65D760-214D-4040-8119-163440C34599}" presName="spacer" presStyleCnt="0"/>
      <dgm:spPr/>
    </dgm:pt>
    <dgm:pt modelId="{ED305C20-5323-4FCF-B98A-89CB6EDBC828}" type="pres">
      <dgm:prSet presAssocID="{075020D9-B991-4A67-94BD-B0E2E1C71CC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F4CA7E7-7800-462D-A81A-D547FAE15F4E}" type="pres">
      <dgm:prSet presAssocID="{DCEFB722-E68B-46B7-8DF3-3D0B8E819DEC}" presName="spacer" presStyleCnt="0"/>
      <dgm:spPr/>
    </dgm:pt>
    <dgm:pt modelId="{B8FA6414-FC03-4A2F-AF0B-140CFAF8EA3D}" type="pres">
      <dgm:prSet presAssocID="{8A2A39DC-F2E7-463B-86BF-3D942B36DDE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55CE982-5C8F-4273-ADFE-F9BE32039504}" type="pres">
      <dgm:prSet presAssocID="{30145862-A319-4A22-9E31-8A15240E5802}" presName="spacer" presStyleCnt="0"/>
      <dgm:spPr/>
    </dgm:pt>
    <dgm:pt modelId="{A569A2CA-838C-4D80-A35A-DE5BD8BC455F}" type="pres">
      <dgm:prSet presAssocID="{60C5A524-2077-4F77-8A18-1EFB41704E7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3AB3529-8C67-47CF-BA19-6EE7E277F5D3}" srcId="{9349CCA4-5225-49CE-B923-D152E396DBFA}" destId="{075020D9-B991-4A67-94BD-B0E2E1C71CC4}" srcOrd="2" destOrd="0" parTransId="{6F3C2410-8367-4C22-A902-E8C09D66FFDA}" sibTransId="{DCEFB722-E68B-46B7-8DF3-3D0B8E819DEC}"/>
    <dgm:cxn modelId="{BF05612E-95E0-403B-AB50-0296F8144C06}" srcId="{9349CCA4-5225-49CE-B923-D152E396DBFA}" destId="{D21B3723-8560-4AE1-80A0-6CF373C13DC0}" srcOrd="1" destOrd="0" parTransId="{AEF6CF95-73ED-40D8-A92D-9584E8A9E23B}" sibTransId="{EE65D760-214D-4040-8119-163440C34599}"/>
    <dgm:cxn modelId="{58733872-900B-4B2D-8B37-31C6D1E81CDD}" srcId="{9349CCA4-5225-49CE-B923-D152E396DBFA}" destId="{4612A308-0C04-4751-A9B7-C7E432296ADD}" srcOrd="0" destOrd="0" parTransId="{201A1294-A33E-49A8-BE07-5E692DC8F99D}" sibTransId="{A1DBC92D-0ADD-4D0C-AE71-5D7B1AB917FF}"/>
    <dgm:cxn modelId="{C7096773-69B6-4235-A9C4-A577B15C11F6}" srcId="{9349CCA4-5225-49CE-B923-D152E396DBFA}" destId="{8A2A39DC-F2E7-463B-86BF-3D942B36DDE9}" srcOrd="3" destOrd="0" parTransId="{2FB8ECE3-E15B-4D41-84AD-EF9CD861493F}" sibTransId="{30145862-A319-4A22-9E31-8A15240E5802}"/>
    <dgm:cxn modelId="{E606E77A-D0B2-42A6-B505-28D013164E60}" type="presOf" srcId="{9349CCA4-5225-49CE-B923-D152E396DBFA}" destId="{22CD6544-F4ED-483B-9213-D64238762897}" srcOrd="0" destOrd="0" presId="urn:microsoft.com/office/officeart/2005/8/layout/vList2"/>
    <dgm:cxn modelId="{E54C1786-0987-4088-9A81-9402ECF9363A}" type="presOf" srcId="{8A2A39DC-F2E7-463B-86BF-3D942B36DDE9}" destId="{B8FA6414-FC03-4A2F-AF0B-140CFAF8EA3D}" srcOrd="0" destOrd="0" presId="urn:microsoft.com/office/officeart/2005/8/layout/vList2"/>
    <dgm:cxn modelId="{B752E9AE-3724-4F35-AC79-63D57D1E9925}" type="presOf" srcId="{60C5A524-2077-4F77-8A18-1EFB41704E76}" destId="{A569A2CA-838C-4D80-A35A-DE5BD8BC455F}" srcOrd="0" destOrd="0" presId="urn:microsoft.com/office/officeart/2005/8/layout/vList2"/>
    <dgm:cxn modelId="{D8626CE2-25DF-4E15-B97A-65637052DA51}" type="presOf" srcId="{4612A308-0C04-4751-A9B7-C7E432296ADD}" destId="{3A4E6EE0-F125-4FF3-8D61-205E2361CFBF}" srcOrd="0" destOrd="0" presId="urn:microsoft.com/office/officeart/2005/8/layout/vList2"/>
    <dgm:cxn modelId="{5243A3E7-D9AD-4EF3-93D4-ABDCE59FCDAD}" type="presOf" srcId="{075020D9-B991-4A67-94BD-B0E2E1C71CC4}" destId="{ED305C20-5323-4FCF-B98A-89CB6EDBC828}" srcOrd="0" destOrd="0" presId="urn:microsoft.com/office/officeart/2005/8/layout/vList2"/>
    <dgm:cxn modelId="{E696D9EB-5033-45BC-94A8-5898B05BFCDD}" type="presOf" srcId="{D21B3723-8560-4AE1-80A0-6CF373C13DC0}" destId="{E78B4E74-F438-4937-B7D1-8D718929BCB3}" srcOrd="0" destOrd="0" presId="urn:microsoft.com/office/officeart/2005/8/layout/vList2"/>
    <dgm:cxn modelId="{85362DF9-08E8-4E68-8471-BA68CB38ACB4}" srcId="{9349CCA4-5225-49CE-B923-D152E396DBFA}" destId="{60C5A524-2077-4F77-8A18-1EFB41704E76}" srcOrd="4" destOrd="0" parTransId="{8BBF46E1-1DB4-41E0-ABFB-C38E41B360FB}" sibTransId="{4F709A76-78CC-4E86-9686-15A263ED4197}"/>
    <dgm:cxn modelId="{2A27355E-8909-4641-9DBE-D7A62B76000C}" type="presParOf" srcId="{22CD6544-F4ED-483B-9213-D64238762897}" destId="{3A4E6EE0-F125-4FF3-8D61-205E2361CFBF}" srcOrd="0" destOrd="0" presId="urn:microsoft.com/office/officeart/2005/8/layout/vList2"/>
    <dgm:cxn modelId="{F646FAED-2C54-41AC-BD04-44ADDEAA6FE2}" type="presParOf" srcId="{22CD6544-F4ED-483B-9213-D64238762897}" destId="{3356AB39-3C73-4027-85C8-C0F6E0DD5E19}" srcOrd="1" destOrd="0" presId="urn:microsoft.com/office/officeart/2005/8/layout/vList2"/>
    <dgm:cxn modelId="{719E1E97-4C76-449C-A00E-0AD1721521F7}" type="presParOf" srcId="{22CD6544-F4ED-483B-9213-D64238762897}" destId="{E78B4E74-F438-4937-B7D1-8D718929BCB3}" srcOrd="2" destOrd="0" presId="urn:microsoft.com/office/officeart/2005/8/layout/vList2"/>
    <dgm:cxn modelId="{2DE654B4-B310-4268-BC91-CE2423EE8748}" type="presParOf" srcId="{22CD6544-F4ED-483B-9213-D64238762897}" destId="{FC22E580-A76F-435E-8305-C3E23E06F453}" srcOrd="3" destOrd="0" presId="urn:microsoft.com/office/officeart/2005/8/layout/vList2"/>
    <dgm:cxn modelId="{18E5D9F5-5DBD-4A46-BDB5-1AB4A1808F08}" type="presParOf" srcId="{22CD6544-F4ED-483B-9213-D64238762897}" destId="{ED305C20-5323-4FCF-B98A-89CB6EDBC828}" srcOrd="4" destOrd="0" presId="urn:microsoft.com/office/officeart/2005/8/layout/vList2"/>
    <dgm:cxn modelId="{C11A9B02-3E74-4865-BC14-044D7F9D19F1}" type="presParOf" srcId="{22CD6544-F4ED-483B-9213-D64238762897}" destId="{DF4CA7E7-7800-462D-A81A-D547FAE15F4E}" srcOrd="5" destOrd="0" presId="urn:microsoft.com/office/officeart/2005/8/layout/vList2"/>
    <dgm:cxn modelId="{C37E124A-8FA0-4C14-AAD8-C6600E542501}" type="presParOf" srcId="{22CD6544-F4ED-483B-9213-D64238762897}" destId="{B8FA6414-FC03-4A2F-AF0B-140CFAF8EA3D}" srcOrd="6" destOrd="0" presId="urn:microsoft.com/office/officeart/2005/8/layout/vList2"/>
    <dgm:cxn modelId="{F7611A8B-067D-47CF-BA7F-7F0E9497E058}" type="presParOf" srcId="{22CD6544-F4ED-483B-9213-D64238762897}" destId="{255CE982-5C8F-4273-ADFE-F9BE32039504}" srcOrd="7" destOrd="0" presId="urn:microsoft.com/office/officeart/2005/8/layout/vList2"/>
    <dgm:cxn modelId="{9CDA0E34-D321-42F1-A655-B9B969152C41}" type="presParOf" srcId="{22CD6544-F4ED-483B-9213-D64238762897}" destId="{A569A2CA-838C-4D80-A35A-DE5BD8BC455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ECB894-2E8A-4353-8453-B019D3A308E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6DA1672-AF05-4B88-B921-C8CBC7C66935}">
      <dgm:prSet custT="1"/>
      <dgm:spPr/>
      <dgm:t>
        <a:bodyPr/>
        <a:lstStyle/>
        <a:p>
          <a:r>
            <a:rPr lang="en-GB" sz="2500" b="1" dirty="0">
              <a:latin typeface="Arial" panose="020B0604020202020204" pitchFamily="34" charset="0"/>
              <a:cs typeface="Arial" panose="020B0604020202020204" pitchFamily="34" charset="0"/>
            </a:rPr>
            <a:t>Registering to be an adult carer is becoming mandatory from October 2022.</a:t>
          </a:r>
          <a:endParaRPr lang="en-US" sz="25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41E897-D60C-47E2-8188-3D6869006837}" type="parTrans" cxnId="{A88D3BEA-B3E6-428D-8628-30C17EBC65F2}">
      <dgm:prSet/>
      <dgm:spPr/>
      <dgm:t>
        <a:bodyPr/>
        <a:lstStyle/>
        <a:p>
          <a:endParaRPr lang="en-US"/>
        </a:p>
      </dgm:t>
    </dgm:pt>
    <dgm:pt modelId="{9ED59198-0B03-4906-91AF-6E5A5EEFE5FA}" type="sibTrans" cxnId="{A88D3BEA-B3E6-428D-8628-30C17EBC65F2}">
      <dgm:prSet/>
      <dgm:spPr/>
      <dgm:t>
        <a:bodyPr/>
        <a:lstStyle/>
        <a:p>
          <a:endParaRPr lang="en-US"/>
        </a:p>
      </dgm:t>
    </dgm:pt>
    <dgm:pt modelId="{680525A6-155B-4642-8AAA-9836F50FD1B2}">
      <dgm:prSet custT="1"/>
      <dgm:spPr/>
      <dgm:t>
        <a:bodyPr/>
        <a:lstStyle/>
        <a:p>
          <a:r>
            <a:rPr lang="en-GB" sz="2500" b="1" dirty="0">
              <a:latin typeface="Arial" panose="020B0604020202020204" pitchFamily="34" charset="0"/>
              <a:cs typeface="Arial" panose="020B0604020202020204" pitchFamily="34" charset="0"/>
            </a:rPr>
            <a:t>The reasons registering is important:</a:t>
          </a:r>
          <a:endParaRPr lang="en-US" sz="25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8F473C-46F9-4AC6-B75E-21B2F4ADCEE3}" type="parTrans" cxnId="{03D542C4-7B87-472D-8E80-2937D0ABCE70}">
      <dgm:prSet/>
      <dgm:spPr/>
      <dgm:t>
        <a:bodyPr/>
        <a:lstStyle/>
        <a:p>
          <a:endParaRPr lang="en-US"/>
        </a:p>
      </dgm:t>
    </dgm:pt>
    <dgm:pt modelId="{64B2DD0C-17F9-4EF6-9AE8-C3C7961F7A97}" type="sibTrans" cxnId="{03D542C4-7B87-472D-8E80-2937D0ABCE70}">
      <dgm:prSet/>
      <dgm:spPr/>
      <dgm:t>
        <a:bodyPr/>
        <a:lstStyle/>
        <a:p>
          <a:endParaRPr lang="en-US"/>
        </a:p>
      </dgm:t>
    </dgm:pt>
    <dgm:pt modelId="{CD5161F7-D8C1-4F4B-9E63-849D1B081FE3}">
      <dgm:prSet custT="1"/>
      <dgm:spPr/>
      <dgm:t>
        <a:bodyPr/>
        <a:lstStyle/>
        <a:p>
          <a:r>
            <a:rPr lang="en-GB" sz="2500" b="1" dirty="0">
              <a:latin typeface="Arial" panose="020B0604020202020204" pitchFamily="34" charset="0"/>
              <a:cs typeface="Arial" panose="020B0604020202020204" pitchFamily="34" charset="0"/>
            </a:rPr>
            <a:t>Ensures carers are fit to practice</a:t>
          </a:r>
          <a:endParaRPr lang="en-US" sz="25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C0A7DF-2305-4FA8-8EC9-4DB9E4A803C7}" type="parTrans" cxnId="{3911F9F9-CEEB-48EF-9288-2E4D0F4AF426}">
      <dgm:prSet/>
      <dgm:spPr/>
      <dgm:t>
        <a:bodyPr/>
        <a:lstStyle/>
        <a:p>
          <a:endParaRPr lang="en-US"/>
        </a:p>
      </dgm:t>
    </dgm:pt>
    <dgm:pt modelId="{140AD22C-CC37-4B46-A5DF-10D5525A067B}" type="sibTrans" cxnId="{3911F9F9-CEEB-48EF-9288-2E4D0F4AF426}">
      <dgm:prSet/>
      <dgm:spPr/>
      <dgm:t>
        <a:bodyPr/>
        <a:lstStyle/>
        <a:p>
          <a:endParaRPr lang="en-US"/>
        </a:p>
      </dgm:t>
    </dgm:pt>
    <dgm:pt modelId="{84C8A060-6A17-4590-9D43-B16970EB8109}">
      <dgm:prSet custT="1"/>
      <dgm:spPr/>
      <dgm:t>
        <a:bodyPr/>
        <a:lstStyle/>
        <a:p>
          <a:r>
            <a:rPr lang="en-GB" sz="2500" b="1" dirty="0">
              <a:latin typeface="Arial" panose="020B0604020202020204" pitchFamily="34" charset="0"/>
              <a:cs typeface="Arial" panose="020B0604020202020204" pitchFamily="34" charset="0"/>
            </a:rPr>
            <a:t>Builds trust</a:t>
          </a:r>
          <a:endParaRPr lang="en-US" sz="25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BAE5D8-9CC8-4419-931B-57D672172245}" type="parTrans" cxnId="{E4DDDD97-A616-4D69-9819-C7B9D55D72C8}">
      <dgm:prSet/>
      <dgm:spPr/>
      <dgm:t>
        <a:bodyPr/>
        <a:lstStyle/>
        <a:p>
          <a:endParaRPr lang="en-US"/>
        </a:p>
      </dgm:t>
    </dgm:pt>
    <dgm:pt modelId="{82A9F58C-77FA-45C3-93C6-96627EDE6994}" type="sibTrans" cxnId="{E4DDDD97-A616-4D69-9819-C7B9D55D72C8}">
      <dgm:prSet/>
      <dgm:spPr/>
      <dgm:t>
        <a:bodyPr/>
        <a:lstStyle/>
        <a:p>
          <a:endParaRPr lang="en-US"/>
        </a:p>
      </dgm:t>
    </dgm:pt>
    <dgm:pt modelId="{94BA2586-D524-4F11-8A49-923F53BC01CC}">
      <dgm:prSet custT="1"/>
      <dgm:spPr/>
      <dgm:t>
        <a:bodyPr/>
        <a:lstStyle/>
        <a:p>
          <a:r>
            <a:rPr lang="en-GB" sz="2500" b="1" dirty="0">
              <a:latin typeface="Arial" panose="020B0604020202020204" pitchFamily="34" charset="0"/>
              <a:cs typeface="Arial" panose="020B0604020202020204" pitchFamily="34" charset="0"/>
            </a:rPr>
            <a:t>Shows you are someone who can be relied on.</a:t>
          </a:r>
          <a:endParaRPr lang="en-US" sz="25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BE9AE5-B75A-477B-8EE9-E59B8DAB5B70}" type="parTrans" cxnId="{663C0D4A-41B2-46A1-8B07-5E48C2744167}">
      <dgm:prSet/>
      <dgm:spPr/>
      <dgm:t>
        <a:bodyPr/>
        <a:lstStyle/>
        <a:p>
          <a:endParaRPr lang="en-US"/>
        </a:p>
      </dgm:t>
    </dgm:pt>
    <dgm:pt modelId="{1C599595-A58A-45F1-AF45-1B0E52D06C59}" type="sibTrans" cxnId="{663C0D4A-41B2-46A1-8B07-5E48C2744167}">
      <dgm:prSet/>
      <dgm:spPr/>
      <dgm:t>
        <a:bodyPr/>
        <a:lstStyle/>
        <a:p>
          <a:endParaRPr lang="en-US"/>
        </a:p>
      </dgm:t>
    </dgm:pt>
    <dgm:pt modelId="{CF2568EF-C4C6-487F-B7F4-CA8292862CF0}" type="pres">
      <dgm:prSet presAssocID="{5FECB894-2E8A-4353-8453-B019D3A308E0}" presName="linear" presStyleCnt="0">
        <dgm:presLayoutVars>
          <dgm:animLvl val="lvl"/>
          <dgm:resizeHandles val="exact"/>
        </dgm:presLayoutVars>
      </dgm:prSet>
      <dgm:spPr/>
    </dgm:pt>
    <dgm:pt modelId="{A49806B9-949F-482D-9B75-DCFB92A85E8B}" type="pres">
      <dgm:prSet presAssocID="{16DA1672-AF05-4B88-B921-C8CBC7C6693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DE4C9D9-A158-4E31-930F-C801770BA931}" type="pres">
      <dgm:prSet presAssocID="{9ED59198-0B03-4906-91AF-6E5A5EEFE5FA}" presName="spacer" presStyleCnt="0"/>
      <dgm:spPr/>
    </dgm:pt>
    <dgm:pt modelId="{53BF5C06-DE55-4A6B-A9C0-6D39B0C5769D}" type="pres">
      <dgm:prSet presAssocID="{680525A6-155B-4642-8AAA-9836F50FD1B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F1CBDBC-AB86-4943-B230-2DA0EA2439F1}" type="pres">
      <dgm:prSet presAssocID="{680525A6-155B-4642-8AAA-9836F50FD1B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3C0D4A-41B2-46A1-8B07-5E48C2744167}" srcId="{680525A6-155B-4642-8AAA-9836F50FD1B2}" destId="{94BA2586-D524-4F11-8A49-923F53BC01CC}" srcOrd="2" destOrd="0" parTransId="{E4BE9AE5-B75A-477B-8EE9-E59B8DAB5B70}" sibTransId="{1C599595-A58A-45F1-AF45-1B0E52D06C59}"/>
    <dgm:cxn modelId="{4B742E6B-19DA-4BB0-AB24-DA32A957FCF0}" type="presOf" srcId="{16DA1672-AF05-4B88-B921-C8CBC7C66935}" destId="{A49806B9-949F-482D-9B75-DCFB92A85E8B}" srcOrd="0" destOrd="0" presId="urn:microsoft.com/office/officeart/2005/8/layout/vList2"/>
    <dgm:cxn modelId="{8916AD52-66A0-4940-A29B-7456D8E292B0}" type="presOf" srcId="{680525A6-155B-4642-8AAA-9836F50FD1B2}" destId="{53BF5C06-DE55-4A6B-A9C0-6D39B0C5769D}" srcOrd="0" destOrd="0" presId="urn:microsoft.com/office/officeart/2005/8/layout/vList2"/>
    <dgm:cxn modelId="{29A2A453-6F78-46E2-A9D3-6724893A1EA5}" type="presOf" srcId="{84C8A060-6A17-4590-9D43-B16970EB8109}" destId="{CF1CBDBC-AB86-4943-B230-2DA0EA2439F1}" srcOrd="0" destOrd="1" presId="urn:microsoft.com/office/officeart/2005/8/layout/vList2"/>
    <dgm:cxn modelId="{FD08C487-AFFA-4C20-9F45-687CDE6804AA}" type="presOf" srcId="{94BA2586-D524-4F11-8A49-923F53BC01CC}" destId="{CF1CBDBC-AB86-4943-B230-2DA0EA2439F1}" srcOrd="0" destOrd="2" presId="urn:microsoft.com/office/officeart/2005/8/layout/vList2"/>
    <dgm:cxn modelId="{E4DDDD97-A616-4D69-9819-C7B9D55D72C8}" srcId="{680525A6-155B-4642-8AAA-9836F50FD1B2}" destId="{84C8A060-6A17-4590-9D43-B16970EB8109}" srcOrd="1" destOrd="0" parTransId="{65BAE5D8-9CC8-4419-931B-57D672172245}" sibTransId="{82A9F58C-77FA-45C3-93C6-96627EDE6994}"/>
    <dgm:cxn modelId="{03D542C4-7B87-472D-8E80-2937D0ABCE70}" srcId="{5FECB894-2E8A-4353-8453-B019D3A308E0}" destId="{680525A6-155B-4642-8AAA-9836F50FD1B2}" srcOrd="1" destOrd="0" parTransId="{148F473C-46F9-4AC6-B75E-21B2F4ADCEE3}" sibTransId="{64B2DD0C-17F9-4EF6-9AE8-C3C7961F7A97}"/>
    <dgm:cxn modelId="{6F3554E0-D3C9-421E-92CA-D805402CDFA7}" type="presOf" srcId="{5FECB894-2E8A-4353-8453-B019D3A308E0}" destId="{CF2568EF-C4C6-487F-B7F4-CA8292862CF0}" srcOrd="0" destOrd="0" presId="urn:microsoft.com/office/officeart/2005/8/layout/vList2"/>
    <dgm:cxn modelId="{919B28EA-8E4E-486C-BF10-C94CC0B489A7}" type="presOf" srcId="{CD5161F7-D8C1-4F4B-9E63-849D1B081FE3}" destId="{CF1CBDBC-AB86-4943-B230-2DA0EA2439F1}" srcOrd="0" destOrd="0" presId="urn:microsoft.com/office/officeart/2005/8/layout/vList2"/>
    <dgm:cxn modelId="{A88D3BEA-B3E6-428D-8628-30C17EBC65F2}" srcId="{5FECB894-2E8A-4353-8453-B019D3A308E0}" destId="{16DA1672-AF05-4B88-B921-C8CBC7C66935}" srcOrd="0" destOrd="0" parTransId="{EF41E897-D60C-47E2-8188-3D6869006837}" sibTransId="{9ED59198-0B03-4906-91AF-6E5A5EEFE5FA}"/>
    <dgm:cxn modelId="{3911F9F9-CEEB-48EF-9288-2E4D0F4AF426}" srcId="{680525A6-155B-4642-8AAA-9836F50FD1B2}" destId="{CD5161F7-D8C1-4F4B-9E63-849D1B081FE3}" srcOrd="0" destOrd="0" parTransId="{95C0A7DF-2305-4FA8-8EC9-4DB9E4A803C7}" sibTransId="{140AD22C-CC37-4B46-A5DF-10D5525A067B}"/>
    <dgm:cxn modelId="{CA0F5BFB-411E-4FCA-B4ED-AAE539EAE075}" type="presParOf" srcId="{CF2568EF-C4C6-487F-B7F4-CA8292862CF0}" destId="{A49806B9-949F-482D-9B75-DCFB92A85E8B}" srcOrd="0" destOrd="0" presId="urn:microsoft.com/office/officeart/2005/8/layout/vList2"/>
    <dgm:cxn modelId="{3D540CE0-9063-4872-B4F9-6076190D4578}" type="presParOf" srcId="{CF2568EF-C4C6-487F-B7F4-CA8292862CF0}" destId="{DDE4C9D9-A158-4E31-930F-C801770BA931}" srcOrd="1" destOrd="0" presId="urn:microsoft.com/office/officeart/2005/8/layout/vList2"/>
    <dgm:cxn modelId="{EE2602C5-A050-403B-A3B7-AFBCA12704F1}" type="presParOf" srcId="{CF2568EF-C4C6-487F-B7F4-CA8292862CF0}" destId="{53BF5C06-DE55-4A6B-A9C0-6D39B0C5769D}" srcOrd="2" destOrd="0" presId="urn:microsoft.com/office/officeart/2005/8/layout/vList2"/>
    <dgm:cxn modelId="{DD53C36C-6545-4B7F-AC8E-43ED7DADD0FB}" type="presParOf" srcId="{CF2568EF-C4C6-487F-B7F4-CA8292862CF0}" destId="{CF1CBDBC-AB86-4943-B230-2DA0EA2439F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4E6EE0-F125-4FF3-8D61-205E2361CFBF}">
      <dsp:nvSpPr>
        <dsp:cNvPr id="0" name=""/>
        <dsp:cNvSpPr/>
      </dsp:nvSpPr>
      <dsp:spPr>
        <a:xfrm>
          <a:off x="0" y="6751"/>
          <a:ext cx="6253721" cy="9601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Caring, sensitive and understanding nature. </a:t>
          </a:r>
          <a:endParaRPr lang="en-US" sz="2100" kern="1200" dirty="0"/>
        </a:p>
      </dsp:txBody>
      <dsp:txXfrm>
        <a:off x="46871" y="53622"/>
        <a:ext cx="6159979" cy="866407"/>
      </dsp:txXfrm>
    </dsp:sp>
    <dsp:sp modelId="{E78B4E74-F438-4937-B7D1-8D718929BCB3}">
      <dsp:nvSpPr>
        <dsp:cNvPr id="0" name=""/>
        <dsp:cNvSpPr/>
      </dsp:nvSpPr>
      <dsp:spPr>
        <a:xfrm>
          <a:off x="0" y="1027380"/>
          <a:ext cx="6253721" cy="9601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Good communication skills. </a:t>
          </a:r>
          <a:endParaRPr lang="en-US" sz="2100" kern="1200"/>
        </a:p>
      </dsp:txBody>
      <dsp:txXfrm>
        <a:off x="46871" y="1074251"/>
        <a:ext cx="6159979" cy="866407"/>
      </dsp:txXfrm>
    </dsp:sp>
    <dsp:sp modelId="{ED305C20-5323-4FCF-B98A-89CB6EDBC828}">
      <dsp:nvSpPr>
        <dsp:cNvPr id="0" name=""/>
        <dsp:cNvSpPr/>
      </dsp:nvSpPr>
      <dsp:spPr>
        <a:xfrm>
          <a:off x="0" y="2048010"/>
          <a:ext cx="6253721" cy="9601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Patience and attentiveness.</a:t>
          </a:r>
          <a:endParaRPr lang="en-US" sz="2100" kern="1200"/>
        </a:p>
      </dsp:txBody>
      <dsp:txXfrm>
        <a:off x="46871" y="2094881"/>
        <a:ext cx="6159979" cy="866407"/>
      </dsp:txXfrm>
    </dsp:sp>
    <dsp:sp modelId="{B8FA6414-FC03-4A2F-AF0B-140CFAF8EA3D}">
      <dsp:nvSpPr>
        <dsp:cNvPr id="0" name=""/>
        <dsp:cNvSpPr/>
      </dsp:nvSpPr>
      <dsp:spPr>
        <a:xfrm>
          <a:off x="0" y="3068639"/>
          <a:ext cx="6253721" cy="9601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English and Numeracy Skills</a:t>
          </a:r>
          <a:endParaRPr lang="en-US" sz="2100" kern="1200"/>
        </a:p>
      </dsp:txBody>
      <dsp:txXfrm>
        <a:off x="46871" y="3115510"/>
        <a:ext cx="6159979" cy="866407"/>
      </dsp:txXfrm>
    </dsp:sp>
    <dsp:sp modelId="{A569A2CA-838C-4D80-A35A-DE5BD8BC455F}">
      <dsp:nvSpPr>
        <dsp:cNvPr id="0" name=""/>
        <dsp:cNvSpPr/>
      </dsp:nvSpPr>
      <dsp:spPr>
        <a:xfrm>
          <a:off x="0" y="4089269"/>
          <a:ext cx="6253721" cy="96014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Problem solving skills.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2100" kern="1200" dirty="0"/>
        </a:p>
      </dsp:txBody>
      <dsp:txXfrm>
        <a:off x="46871" y="4136140"/>
        <a:ext cx="6159979" cy="866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806B9-949F-482D-9B75-DCFB92A85E8B}">
      <dsp:nvSpPr>
        <dsp:cNvPr id="0" name=""/>
        <dsp:cNvSpPr/>
      </dsp:nvSpPr>
      <dsp:spPr>
        <a:xfrm>
          <a:off x="0" y="329947"/>
          <a:ext cx="6253721" cy="13308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Registering to be an adult carer is becoming mandatory from October 2022.</a:t>
          </a:r>
          <a:endParaRPr lang="en-US" sz="25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968" y="394915"/>
        <a:ext cx="6123785" cy="1200939"/>
      </dsp:txXfrm>
    </dsp:sp>
    <dsp:sp modelId="{53BF5C06-DE55-4A6B-A9C0-6D39B0C5769D}">
      <dsp:nvSpPr>
        <dsp:cNvPr id="0" name=""/>
        <dsp:cNvSpPr/>
      </dsp:nvSpPr>
      <dsp:spPr>
        <a:xfrm>
          <a:off x="0" y="1848022"/>
          <a:ext cx="6253721" cy="133087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The reasons registering is important:</a:t>
          </a:r>
          <a:endParaRPr lang="en-US" sz="25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968" y="1912990"/>
        <a:ext cx="6123785" cy="1200939"/>
      </dsp:txXfrm>
    </dsp:sp>
    <dsp:sp modelId="{CF1CBDBC-AB86-4943-B230-2DA0EA2439F1}">
      <dsp:nvSpPr>
        <dsp:cNvPr id="0" name=""/>
        <dsp:cNvSpPr/>
      </dsp:nvSpPr>
      <dsp:spPr>
        <a:xfrm>
          <a:off x="0" y="3178897"/>
          <a:ext cx="6253721" cy="154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556" tIns="31750" rIns="177800" bIns="3175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Ensures carers are fit to practice</a:t>
          </a:r>
          <a:endParaRPr lang="en-US" sz="25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Builds trust</a:t>
          </a:r>
          <a:endParaRPr lang="en-US" sz="25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Shows you are someone who can be relied on.</a:t>
          </a:r>
          <a:endParaRPr lang="en-US" sz="25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78897"/>
        <a:ext cx="6253721" cy="1547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016054-4B75-4E49-9CE3-7B9001CB29A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0BAE4E-0DC8-4977-AFB2-38BE62BE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317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0BAE4E-0DC8-4977-AFB2-38BE62BEB2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469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EC75A-4773-458F-B0E3-67E000D70B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FD29CF-5333-47AF-9D15-950911321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FC8AC-167B-48E2-89D7-6DC17200F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AC4D5-37AD-4AA0-9691-6C25EA504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8D0FA-B0EE-4A5A-BD64-B46694B0F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535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7B9F7-ECF7-459F-B380-4568BED29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7AB98-2EB6-4791-9BEA-A70951A1A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9AA18-E398-4468-9F98-0405F19E7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E3DBF-E85A-459D-BE62-A3ED52F3E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ECBDC-1EA1-4422-918B-20C633DB7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929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72AB6-2CF3-487A-822A-AE060D859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931E38-749E-40AF-863F-D5DCDD5146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FA8E7-8D4C-4843-84D1-3E375520D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C9606-7BE9-483A-AB10-909818B05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66269-CB83-4FDE-B354-3870FF6F4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4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17880-C1BD-47AC-98AF-B86AB966E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E140B-9F17-482D-94A0-D512594047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6BAFE-6E90-4120-B085-E401C12C02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2B2CD2-5103-4031-9196-2ED520313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B005F6-8FEC-4D8B-8C5C-225C43BE3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AE41C-4CA6-40B0-9732-006E695CB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89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D5DE7-1DBD-4E41-8A6D-46522FA69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93804-0041-46CF-AE8A-7FD64BAEC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F91F4-2A80-488F-9D7D-2899126728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3B2496-F546-4BF5-BCCF-7D486A8250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AC679A-4E6D-4550-AE45-7C582209C9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B78331-F5E3-4D66-8F0A-EB712D341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5C8336-8627-466D-871F-3476F6B41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FD564-E3BE-4494-A8D8-A0069E72F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65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DDD1-2661-4FDE-AAD4-FDD230E47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115C0C-D145-4F0E-87C8-8A7EC9868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5C7155-CE4F-43B2-A8D9-C75009AA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CA3C1D-C170-4583-B887-C5059A764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676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8F4B23-54E7-4D28-A7C4-6096A5C39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CDD453-551E-486F-9B06-B9BFC3B50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4DA35-F9B1-40B5-9321-3838BB7F3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385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F0555-7F11-493C-912E-0F9E1315C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89345-71A4-4ADA-BCA6-0FCD7CE6B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553472-7B24-49C0-8796-DEC4DD75A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9432A-F737-4161-B4A5-3CCBC50CF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2A671-164C-49D4-AB01-E23C5EE6D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0F178-AC06-4F36-930D-CA8F83B1A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25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974B9-C350-4D9D-A32E-0B465CA4E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797CF4-DDF8-4789-8EEB-7AF2623A2B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0D4CB-EC1A-4307-A564-6E12DAC7FA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37B07F-8E12-401A-AFF8-7C28C47E3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A77351-0A5F-4713-9662-E6E58316C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C24D7-64D0-4727-9F17-956542863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40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F8BDB-9F17-4FB6-9CC8-D091DE8F7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520792-A1E0-49E0-867F-107B8246DC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A0456-6CAF-4679-8E3B-AC8E2BEC3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6773E-1745-4235-972C-462F01639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7EED7-C699-4D64-964B-4F3F4D40F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075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76CAAC-DD3C-41D5-8784-FC3295744D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611C47-FD07-4AB3-B657-FE871208C6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260C8-4721-462A-B1F2-C57097A8A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7754E-784E-47D5-AFF2-A9E5C4F3F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6D624-60C6-4392-A53E-F791903BF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46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076AFC-516E-4BD8-8D9E-06980F5B0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C1AF46-83F5-4E3E-9A33-2B796B2F5D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4A4FD-4DCE-4D29-9DF2-7F420B3BA6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BAB2C-66BC-4085-BFB9-A76D6D6EB820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31332-6FDB-43C5-93FF-336FA8A1B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4B34C-5E24-4EEA-9BC1-492A454CC8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1578C-0012-442C-A4BE-4CF7FA42A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4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what-we-do" TargetMode="External"/><Relationship Id="rId2" Type="http://schemas.openxmlformats.org/officeDocument/2006/relationships/hyperlink" Target="https://www.skillsforcare.org.uk/Learning-development/Guide-to-developing-your-staff/Care-and-mandatory-training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onaccordcare.org/news/why-are-policies-and%20-procedures-so-import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group of people sitting on a couch&#10;&#10;Description automatically generated with low confidence">
            <a:extLst>
              <a:ext uri="{FF2B5EF4-FFF2-40B4-BE49-F238E27FC236}">
                <a16:creationId xmlns:a16="http://schemas.microsoft.com/office/drawing/2014/main" id="{212C8CE1-E7BF-49A9-B1E3-EEE90F49F9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7" r="16683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E1B38E-D2EF-45C9-ACE5-67A234E08CB7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will be discussing the role of a carer in a residential/ nursing home. </a:t>
            </a:r>
            <a:br>
              <a:rPr lang="en-US" sz="36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700" b="1" i="1" dirty="0"/>
            </a:br>
            <a:endParaRPr lang="en-US" sz="3700" b="1" i="1" dirty="0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5AA66E-4541-494D-86CA-4E8018801FD7}"/>
              </a:ext>
            </a:extLst>
          </p:cNvPr>
          <p:cNvSpPr txBox="1"/>
          <p:nvPr/>
        </p:nvSpPr>
        <p:spPr>
          <a:xfrm>
            <a:off x="575635" y="5448850"/>
            <a:ext cx="2052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Samantha Jones </a:t>
            </a:r>
          </a:p>
        </p:txBody>
      </p:sp>
    </p:spTree>
    <p:extLst>
      <p:ext uri="{BB962C8B-B14F-4D97-AF65-F5344CB8AC3E}">
        <p14:creationId xmlns:p14="http://schemas.microsoft.com/office/powerpoint/2010/main" val="2203596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EA72-8016-467D-85B9-A9981F4095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3363" y="365760"/>
            <a:ext cx="9367203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50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D841D-370A-4D8B-814B-5B86C7D657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3363" y="2176272"/>
            <a:ext cx="9367204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Skills and knowledge required to be a carer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Training required to be a carer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Registration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Legislations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726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Oval 104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Oval 105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8" name="Oval 107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Oval 108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1" name="Rectangle 110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9" name="Rectangle 118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4E7430EE-4314-4A4B-88B3-AB8B24FA8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 fontScale="90000"/>
          </a:bodyPr>
          <a:lstStyle/>
          <a:p>
            <a:b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  <a:t>Skills and knowledge required to be a carer</a:t>
            </a:r>
            <a:b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(Skillsforcare,2021)</a:t>
            </a:r>
          </a:p>
        </p:txBody>
      </p:sp>
      <p:graphicFrame>
        <p:nvGraphicFramePr>
          <p:cNvPr id="39" name="Content Placeholder 6">
            <a:extLst>
              <a:ext uri="{FF2B5EF4-FFF2-40B4-BE49-F238E27FC236}">
                <a16:creationId xmlns:a16="http://schemas.microsoft.com/office/drawing/2014/main" id="{E7446F45-360F-4E55-BA1E-3228DE09D4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33534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8725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Rectangle 3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7" name="Oval 35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8" name="Oval 37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" name="Oval 39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25F8-4AC0-45A2-BFEA-C4FD4C227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required to be a carer. </a:t>
            </a:r>
          </a:p>
        </p:txBody>
      </p:sp>
      <p:grpSp>
        <p:nvGrpSpPr>
          <p:cNvPr id="410" name="Group 41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11" name="Freeform: Shape 42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12" name="Freeform: Shape 43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13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14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15" name="Oval 49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5F548-C15C-4EEA-8AC4-714B6E5F2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Fire safety </a:t>
            </a:r>
          </a:p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Manual Handling </a:t>
            </a:r>
          </a:p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</a:t>
            </a:r>
          </a:p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Equality, diversity and human rights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Among many more.</a:t>
            </a: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is essential and it is in place to protect both staff and service users.</a:t>
            </a: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(CQC,2021).</a:t>
            </a:r>
          </a:p>
          <a:p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4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26749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3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9AB233-BEC8-48EB-A12D-8A987E25C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Registration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12CF6A-7653-4966-A4FE-5DFFCD3D6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3278831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7716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88DD9-C506-4853-84DC-86E4E3AA5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9513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and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D2D26-74F1-4D71-B969-DA427373D9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 are in place to maintain a organised and safe workplace. All carers must have policies and procedures to follow that are in line with the care act standards. These are just a few of the policies and procedures that must be adhered to;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Incident and accidents logs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Privacy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Safety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Whistleblowing 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C863CD-6683-4EA2-99CB-6119C397C6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example, policies and procedures such as incident and accident logs being carried out, could prevent these incidents/ accidents from happening again.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“It may not always be easy or quick to follow rules, but policies are in place to ensure tasks are performed correctly and safely no matter what the effort required.” (BonAccordCare,2021)</a:t>
            </a:r>
          </a:p>
        </p:txBody>
      </p:sp>
    </p:spTree>
    <p:extLst>
      <p:ext uri="{BB962C8B-B14F-4D97-AF65-F5344CB8AC3E}">
        <p14:creationId xmlns:p14="http://schemas.microsoft.com/office/powerpoint/2010/main" val="484403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A906F-49C1-49EB-8C1E-AEDF3DCD8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3043428" cy="1140212"/>
          </a:xfrm>
        </p:spPr>
        <p:txBody>
          <a:bodyPr anchor="t"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BCEF9-59EE-4924-B7D0-73CC3CA0FF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Legislations are laws that have been put in place, so everyone knows what is acceptable. (Skills for Care, 2021).</a:t>
            </a:r>
          </a:p>
          <a:p>
            <a:pPr marL="0" indent="0">
              <a:buNone/>
            </a:pP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Legislations may change so it is important that you keep up to date with these, failing to do so could result in you carrying out your role in a way that is not in line with current standards. 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901F35-8FF0-4F04-BE57-F8A6E61983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These are some of the key legislations that are in place: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 and safety at work act 1974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Manual handling operations 1992 (amended 2002)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RIDDOR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PUWER 1988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LOLER 1988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441929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5" descr="Many question marks on black background">
            <a:extLst>
              <a:ext uri="{FF2B5EF4-FFF2-40B4-BE49-F238E27FC236}">
                <a16:creationId xmlns:a16="http://schemas.microsoft.com/office/drawing/2014/main" id="{81DB505E-AB18-4D00-8502-EC9D9BAB8F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95" r="2" b="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6180A-0BA3-48A0-9858-5C14DBAC7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5684695" cy="20635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cap="none" spc="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824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1EF98-42A7-4E98-AA9E-3CE10FB76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55C73B-BB46-4431-8A4E-854D00FAF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Skills for Care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Core and Mandatory Training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https://www.skillsforcare.org.uk/Learning-development/Guide-to-developing-your-staff/Care-and-mandatory-training.aspx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October 2021).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Quality Commission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we do.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https://www.cqc.org.uk/what-we-do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October 2021).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 Accord Care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are policies and procedures so important?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https://www.bonaccordcare.org/news/why-are-policies-and -procedures-so-important/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14 October 2021).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3424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7" ma:contentTypeDescription="Create a new document." ma:contentTypeScope="" ma:versionID="67899e27d6a30a1b0680042708aad82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868ebffb0b35b0d1c6b48b017c9dca7c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3930E42-DDC6-482D-910B-722EC39856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F55322-A3E5-4122-8029-2D874D2422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79B76A-F3AF-4067-B67F-FD106CA3E21C}">
  <ds:schemaRefs>
    <ds:schemaRef ds:uri="f54e4810-f1f5-4bce-aa8e-e4722dc561be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  <ds:schemaRef ds:uri="7b23fa32-4003-4364-bee1-595462966394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19288</TotalTime>
  <Words>502</Words>
  <Application>Microsoft Office PowerPoint</Application>
  <PresentationFormat>Widescreen</PresentationFormat>
  <Paragraphs>65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This presentation will be discussing the role of a carer in a residential/ nursing home.   </vt:lpstr>
      <vt:lpstr>Objectives </vt:lpstr>
      <vt:lpstr> Skills and knowledge required to be a carer    (Skillsforcare,2021)</vt:lpstr>
      <vt:lpstr>Training required to be a carer. </vt:lpstr>
      <vt:lpstr>Registration </vt:lpstr>
      <vt:lpstr>Policies and Procedures</vt:lpstr>
      <vt:lpstr>Legislations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presentation will be discussing the role of a carer in a residential/ nursing home.  </dc:title>
  <dc:creator>Samantha Jones (2010718)</dc:creator>
  <cp:lastModifiedBy>Samantha Jones (2010718)</cp:lastModifiedBy>
  <cp:revision>1</cp:revision>
  <dcterms:created xsi:type="dcterms:W3CDTF">2021-11-03T09:40:07Z</dcterms:created>
  <dcterms:modified xsi:type="dcterms:W3CDTF">2021-11-16T19:08:37Z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