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handoutMasterIdLst>
    <p:handoutMasterId r:id="rId30"/>
  </p:handoutMasterIdLst>
  <p:sldIdLst>
    <p:sldId id="277" r:id="rId2"/>
    <p:sldId id="356" r:id="rId3"/>
    <p:sldId id="332" r:id="rId4"/>
    <p:sldId id="333" r:id="rId5"/>
    <p:sldId id="334" r:id="rId6"/>
    <p:sldId id="335" r:id="rId7"/>
    <p:sldId id="336" r:id="rId8"/>
    <p:sldId id="337" r:id="rId9"/>
    <p:sldId id="338" r:id="rId10"/>
    <p:sldId id="339" r:id="rId11"/>
    <p:sldId id="340" r:id="rId12"/>
    <p:sldId id="341" r:id="rId13"/>
    <p:sldId id="342" r:id="rId14"/>
    <p:sldId id="343" r:id="rId15"/>
    <p:sldId id="344" r:id="rId16"/>
    <p:sldId id="345" r:id="rId17"/>
    <p:sldId id="346" r:id="rId18"/>
    <p:sldId id="347" r:id="rId19"/>
    <p:sldId id="348" r:id="rId20"/>
    <p:sldId id="349" r:id="rId21"/>
    <p:sldId id="350" r:id="rId22"/>
    <p:sldId id="351" r:id="rId23"/>
    <p:sldId id="352" r:id="rId24"/>
    <p:sldId id="353" r:id="rId25"/>
    <p:sldId id="354" r:id="rId26"/>
    <p:sldId id="355" r:id="rId27"/>
    <p:sldId id="357" r:id="rId2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7FAE64-4583-4002-82F0-FCB38372BC8B}" v="41" dt="2021-03-11T10:56:56.1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75" autoAdjust="0"/>
    <p:restoredTop sz="93347" autoAdjust="0"/>
  </p:normalViewPr>
  <p:slideViewPr>
    <p:cSldViewPr>
      <p:cViewPr varScale="1">
        <p:scale>
          <a:sx n="68" d="100"/>
          <a:sy n="68" d="100"/>
        </p:scale>
        <p:origin x="135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57"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56"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az Bhatti" userId="a379b8bf-736b-4c00-9451-3a85dd844047" providerId="ADAL" clId="{057FAE64-4583-4002-82F0-FCB38372BC8B}"/>
    <pc:docChg chg="undo custSel addSld delSld modSld">
      <pc:chgData name="Riaz Bhatti" userId="a379b8bf-736b-4c00-9451-3a85dd844047" providerId="ADAL" clId="{057FAE64-4583-4002-82F0-FCB38372BC8B}" dt="2021-03-11T10:59:10.336" v="148" actId="47"/>
      <pc:docMkLst>
        <pc:docMk/>
      </pc:docMkLst>
      <pc:sldChg chg="modSp mod">
        <pc:chgData name="Riaz Bhatti" userId="a379b8bf-736b-4c00-9451-3a85dd844047" providerId="ADAL" clId="{057FAE64-4583-4002-82F0-FCB38372BC8B}" dt="2021-03-11T10:40:55.511" v="112" actId="20577"/>
        <pc:sldMkLst>
          <pc:docMk/>
          <pc:sldMk cId="3602111726" sldId="259"/>
        </pc:sldMkLst>
        <pc:spChg chg="mod">
          <ac:chgData name="Riaz Bhatti" userId="a379b8bf-736b-4c00-9451-3a85dd844047" providerId="ADAL" clId="{057FAE64-4583-4002-82F0-FCB38372BC8B}" dt="2021-03-11T10:40:55.511" v="112" actId="20577"/>
          <ac:spMkLst>
            <pc:docMk/>
            <pc:sldMk cId="3602111726" sldId="259"/>
            <ac:spMk id="7170" creationId="{1984F4D7-2BB5-D74C-9175-E67C4546413D}"/>
          </ac:spMkLst>
        </pc:spChg>
      </pc:sldChg>
      <pc:sldChg chg="modSp">
        <pc:chgData name="Riaz Bhatti" userId="a379b8bf-736b-4c00-9451-3a85dd844047" providerId="ADAL" clId="{057FAE64-4583-4002-82F0-FCB38372BC8B}" dt="2021-03-11T09:35:20.487" v="0" actId="1076"/>
        <pc:sldMkLst>
          <pc:docMk/>
          <pc:sldMk cId="1942869533" sldId="260"/>
        </pc:sldMkLst>
        <pc:spChg chg="mod">
          <ac:chgData name="Riaz Bhatti" userId="a379b8bf-736b-4c00-9451-3a85dd844047" providerId="ADAL" clId="{057FAE64-4583-4002-82F0-FCB38372BC8B}" dt="2021-03-11T09:35:20.487" v="0" actId="1076"/>
          <ac:spMkLst>
            <pc:docMk/>
            <pc:sldMk cId="1942869533" sldId="260"/>
            <ac:spMk id="8194" creationId="{2114150F-5BA8-4141-8331-75977CEFEEF6}"/>
          </ac:spMkLst>
        </pc:spChg>
      </pc:sldChg>
      <pc:sldChg chg="modSp mod">
        <pc:chgData name="Riaz Bhatti" userId="a379b8bf-736b-4c00-9451-3a85dd844047" providerId="ADAL" clId="{057FAE64-4583-4002-82F0-FCB38372BC8B}" dt="2021-03-11T09:37:04.364" v="5" actId="5793"/>
        <pc:sldMkLst>
          <pc:docMk/>
          <pc:sldMk cId="2458797066" sldId="264"/>
        </pc:sldMkLst>
        <pc:spChg chg="mod">
          <ac:chgData name="Riaz Bhatti" userId="a379b8bf-736b-4c00-9451-3a85dd844047" providerId="ADAL" clId="{057FAE64-4583-4002-82F0-FCB38372BC8B}" dt="2021-03-11T09:37:04.364" v="5" actId="5793"/>
          <ac:spMkLst>
            <pc:docMk/>
            <pc:sldMk cId="2458797066" sldId="264"/>
            <ac:spMk id="15362" creationId="{E3B05F8A-333A-2D48-B557-74557B2F62E9}"/>
          </ac:spMkLst>
        </pc:spChg>
        <pc:graphicFrameChg chg="mod">
          <ac:chgData name="Riaz Bhatti" userId="a379b8bf-736b-4c00-9451-3a85dd844047" providerId="ADAL" clId="{057FAE64-4583-4002-82F0-FCB38372BC8B}" dt="2021-03-11T09:36:28.008" v="3" actId="1076"/>
          <ac:graphicFrameMkLst>
            <pc:docMk/>
            <pc:sldMk cId="2458797066" sldId="264"/>
            <ac:graphicFrameMk id="2" creationId="{B9877A62-39CC-AC4B-935D-EDC8E2A616F7}"/>
          </ac:graphicFrameMkLst>
        </pc:graphicFrameChg>
      </pc:sldChg>
      <pc:sldChg chg="del">
        <pc:chgData name="Riaz Bhatti" userId="a379b8bf-736b-4c00-9451-3a85dd844047" providerId="ADAL" clId="{057FAE64-4583-4002-82F0-FCB38372BC8B}" dt="2021-03-11T09:41:42.447" v="18" actId="47"/>
        <pc:sldMkLst>
          <pc:docMk/>
          <pc:sldMk cId="151964681" sldId="265"/>
        </pc:sldMkLst>
      </pc:sldChg>
      <pc:sldChg chg="del">
        <pc:chgData name="Riaz Bhatti" userId="a379b8bf-736b-4c00-9451-3a85dd844047" providerId="ADAL" clId="{057FAE64-4583-4002-82F0-FCB38372BC8B}" dt="2021-03-11T09:43:31.841" v="20" actId="47"/>
        <pc:sldMkLst>
          <pc:docMk/>
          <pc:sldMk cId="466459230" sldId="266"/>
        </pc:sldMkLst>
      </pc:sldChg>
      <pc:sldChg chg="modSp mod">
        <pc:chgData name="Riaz Bhatti" userId="a379b8bf-736b-4c00-9451-3a85dd844047" providerId="ADAL" clId="{057FAE64-4583-4002-82F0-FCB38372BC8B}" dt="2021-03-11T09:44:47.902" v="24" actId="5793"/>
        <pc:sldMkLst>
          <pc:docMk/>
          <pc:sldMk cId="3694206614" sldId="267"/>
        </pc:sldMkLst>
        <pc:spChg chg="mod">
          <ac:chgData name="Riaz Bhatti" userId="a379b8bf-736b-4c00-9451-3a85dd844047" providerId="ADAL" clId="{057FAE64-4583-4002-82F0-FCB38372BC8B}" dt="2021-03-11T09:44:47.902" v="24" actId="5793"/>
          <ac:spMkLst>
            <pc:docMk/>
            <pc:sldMk cId="3694206614" sldId="267"/>
            <ac:spMk id="22530" creationId="{93FC5783-29CC-8640-8571-65019E06FF90}"/>
          </ac:spMkLst>
        </pc:spChg>
      </pc:sldChg>
      <pc:sldChg chg="modSp">
        <pc:chgData name="Riaz Bhatti" userId="a379b8bf-736b-4c00-9451-3a85dd844047" providerId="ADAL" clId="{057FAE64-4583-4002-82F0-FCB38372BC8B}" dt="2021-03-11T09:45:20.163" v="25" actId="1076"/>
        <pc:sldMkLst>
          <pc:docMk/>
          <pc:sldMk cId="93550644" sldId="271"/>
        </pc:sldMkLst>
        <pc:spChg chg="mod">
          <ac:chgData name="Riaz Bhatti" userId="a379b8bf-736b-4c00-9451-3a85dd844047" providerId="ADAL" clId="{057FAE64-4583-4002-82F0-FCB38372BC8B}" dt="2021-03-11T09:45:20.163" v="25" actId="1076"/>
          <ac:spMkLst>
            <pc:docMk/>
            <pc:sldMk cId="93550644" sldId="271"/>
            <ac:spMk id="17411" creationId="{76160ABA-3D54-EA4A-BA77-24DDFA11E0A9}"/>
          </ac:spMkLst>
        </pc:spChg>
      </pc:sldChg>
      <pc:sldChg chg="modSp mod">
        <pc:chgData name="Riaz Bhatti" userId="a379b8bf-736b-4c00-9451-3a85dd844047" providerId="ADAL" clId="{057FAE64-4583-4002-82F0-FCB38372BC8B}" dt="2021-03-11T09:56:08.858" v="50" actId="1076"/>
        <pc:sldMkLst>
          <pc:docMk/>
          <pc:sldMk cId="3673750068" sldId="276"/>
        </pc:sldMkLst>
        <pc:spChg chg="mod">
          <ac:chgData name="Riaz Bhatti" userId="a379b8bf-736b-4c00-9451-3a85dd844047" providerId="ADAL" clId="{057FAE64-4583-4002-82F0-FCB38372BC8B}" dt="2021-03-11T09:56:04.899" v="49" actId="20577"/>
          <ac:spMkLst>
            <pc:docMk/>
            <pc:sldMk cId="3673750068" sldId="276"/>
            <ac:spMk id="38913" creationId="{C5EA3703-CE10-0C43-9206-0DD33BA3BBE2}"/>
          </ac:spMkLst>
        </pc:spChg>
        <pc:spChg chg="mod">
          <ac:chgData name="Riaz Bhatti" userId="a379b8bf-736b-4c00-9451-3a85dd844047" providerId="ADAL" clId="{057FAE64-4583-4002-82F0-FCB38372BC8B}" dt="2021-03-11T09:56:08.858" v="50" actId="1076"/>
          <ac:spMkLst>
            <pc:docMk/>
            <pc:sldMk cId="3673750068" sldId="276"/>
            <ac:spMk id="38914" creationId="{8E4D8EA7-F6C3-2149-8136-563EB77EB8E2}"/>
          </ac:spMkLst>
        </pc:spChg>
      </pc:sldChg>
      <pc:sldChg chg="del">
        <pc:chgData name="Riaz Bhatti" userId="a379b8bf-736b-4c00-9451-3a85dd844047" providerId="ADAL" clId="{057FAE64-4583-4002-82F0-FCB38372BC8B}" dt="2021-03-11T09:46:44.685" v="28" actId="47"/>
        <pc:sldMkLst>
          <pc:docMk/>
          <pc:sldMk cId="2287314008" sldId="280"/>
        </pc:sldMkLst>
      </pc:sldChg>
      <pc:sldChg chg="del">
        <pc:chgData name="Riaz Bhatti" userId="a379b8bf-736b-4c00-9451-3a85dd844047" providerId="ADAL" clId="{057FAE64-4583-4002-82F0-FCB38372BC8B}" dt="2021-03-11T09:46:44.685" v="28" actId="47"/>
        <pc:sldMkLst>
          <pc:docMk/>
          <pc:sldMk cId="2007961818" sldId="281"/>
        </pc:sldMkLst>
      </pc:sldChg>
      <pc:sldChg chg="del">
        <pc:chgData name="Riaz Bhatti" userId="a379b8bf-736b-4c00-9451-3a85dd844047" providerId="ADAL" clId="{057FAE64-4583-4002-82F0-FCB38372BC8B}" dt="2021-03-11T09:46:44.685" v="28" actId="47"/>
        <pc:sldMkLst>
          <pc:docMk/>
          <pc:sldMk cId="4250719025" sldId="282"/>
        </pc:sldMkLst>
      </pc:sldChg>
      <pc:sldChg chg="del">
        <pc:chgData name="Riaz Bhatti" userId="a379b8bf-736b-4c00-9451-3a85dd844047" providerId="ADAL" clId="{057FAE64-4583-4002-82F0-FCB38372BC8B}" dt="2021-03-11T09:46:44.685" v="28" actId="47"/>
        <pc:sldMkLst>
          <pc:docMk/>
          <pc:sldMk cId="3773314793" sldId="283"/>
        </pc:sldMkLst>
      </pc:sldChg>
      <pc:sldChg chg="del">
        <pc:chgData name="Riaz Bhatti" userId="a379b8bf-736b-4c00-9451-3a85dd844047" providerId="ADAL" clId="{057FAE64-4583-4002-82F0-FCB38372BC8B}" dt="2021-03-11T09:46:44.685" v="28" actId="47"/>
        <pc:sldMkLst>
          <pc:docMk/>
          <pc:sldMk cId="1153142044" sldId="284"/>
        </pc:sldMkLst>
      </pc:sldChg>
      <pc:sldChg chg="del">
        <pc:chgData name="Riaz Bhatti" userId="a379b8bf-736b-4c00-9451-3a85dd844047" providerId="ADAL" clId="{057FAE64-4583-4002-82F0-FCB38372BC8B}" dt="2021-03-11T09:46:44.685" v="28" actId="47"/>
        <pc:sldMkLst>
          <pc:docMk/>
          <pc:sldMk cId="3349635698" sldId="285"/>
        </pc:sldMkLst>
      </pc:sldChg>
      <pc:sldChg chg="del">
        <pc:chgData name="Riaz Bhatti" userId="a379b8bf-736b-4c00-9451-3a85dd844047" providerId="ADAL" clId="{057FAE64-4583-4002-82F0-FCB38372BC8B}" dt="2021-03-11T09:56:30.121" v="51" actId="47"/>
        <pc:sldMkLst>
          <pc:docMk/>
          <pc:sldMk cId="1723127872" sldId="286"/>
        </pc:sldMkLst>
      </pc:sldChg>
      <pc:sldChg chg="del">
        <pc:chgData name="Riaz Bhatti" userId="a379b8bf-736b-4c00-9451-3a85dd844047" providerId="ADAL" clId="{057FAE64-4583-4002-82F0-FCB38372BC8B}" dt="2021-03-11T09:56:30.121" v="51" actId="47"/>
        <pc:sldMkLst>
          <pc:docMk/>
          <pc:sldMk cId="3802007543" sldId="287"/>
        </pc:sldMkLst>
      </pc:sldChg>
      <pc:sldChg chg="modSp mod">
        <pc:chgData name="Riaz Bhatti" userId="a379b8bf-736b-4c00-9451-3a85dd844047" providerId="ADAL" clId="{057FAE64-4583-4002-82F0-FCB38372BC8B}" dt="2021-03-11T09:56:41.603" v="52"/>
        <pc:sldMkLst>
          <pc:docMk/>
          <pc:sldMk cId="579643692" sldId="288"/>
        </pc:sldMkLst>
        <pc:spChg chg="mod">
          <ac:chgData name="Riaz Bhatti" userId="a379b8bf-736b-4c00-9451-3a85dd844047" providerId="ADAL" clId="{057FAE64-4583-4002-82F0-FCB38372BC8B}" dt="2021-03-11T09:56:41.603" v="52"/>
          <ac:spMkLst>
            <pc:docMk/>
            <pc:sldMk cId="579643692" sldId="288"/>
            <ac:spMk id="57346" creationId="{F7B456D0-614D-0046-AE2C-1A8709347D26}"/>
          </ac:spMkLst>
        </pc:spChg>
      </pc:sldChg>
      <pc:sldChg chg="del">
        <pc:chgData name="Riaz Bhatti" userId="a379b8bf-736b-4c00-9451-3a85dd844047" providerId="ADAL" clId="{057FAE64-4583-4002-82F0-FCB38372BC8B}" dt="2021-03-11T10:21:41.127" v="64" actId="47"/>
        <pc:sldMkLst>
          <pc:docMk/>
          <pc:sldMk cId="1344669802" sldId="291"/>
        </pc:sldMkLst>
      </pc:sldChg>
      <pc:sldChg chg="del">
        <pc:chgData name="Riaz Bhatti" userId="a379b8bf-736b-4c00-9451-3a85dd844047" providerId="ADAL" clId="{057FAE64-4583-4002-82F0-FCB38372BC8B}" dt="2021-03-11T10:22:15.495" v="65" actId="47"/>
        <pc:sldMkLst>
          <pc:docMk/>
          <pc:sldMk cId="4049850724" sldId="295"/>
        </pc:sldMkLst>
      </pc:sldChg>
      <pc:sldChg chg="del">
        <pc:chgData name="Riaz Bhatti" userId="a379b8bf-736b-4c00-9451-3a85dd844047" providerId="ADAL" clId="{057FAE64-4583-4002-82F0-FCB38372BC8B}" dt="2021-03-11T10:22:15.495" v="65" actId="47"/>
        <pc:sldMkLst>
          <pc:docMk/>
          <pc:sldMk cId="122467589" sldId="296"/>
        </pc:sldMkLst>
      </pc:sldChg>
      <pc:sldChg chg="del">
        <pc:chgData name="Riaz Bhatti" userId="a379b8bf-736b-4c00-9451-3a85dd844047" providerId="ADAL" clId="{057FAE64-4583-4002-82F0-FCB38372BC8B}" dt="2021-03-11T09:41:42.447" v="18" actId="47"/>
        <pc:sldMkLst>
          <pc:docMk/>
          <pc:sldMk cId="257160529" sldId="299"/>
        </pc:sldMkLst>
      </pc:sldChg>
      <pc:sldChg chg="del">
        <pc:chgData name="Riaz Bhatti" userId="a379b8bf-736b-4c00-9451-3a85dd844047" providerId="ADAL" clId="{057FAE64-4583-4002-82F0-FCB38372BC8B}" dt="2021-03-11T09:41:47.091" v="19" actId="47"/>
        <pc:sldMkLst>
          <pc:docMk/>
          <pc:sldMk cId="3650033178" sldId="300"/>
        </pc:sldMkLst>
      </pc:sldChg>
      <pc:sldChg chg="modSp del">
        <pc:chgData name="Riaz Bhatti" userId="a379b8bf-736b-4c00-9451-3a85dd844047" providerId="ADAL" clId="{057FAE64-4583-4002-82F0-FCB38372BC8B}" dt="2021-03-11T09:55:58.433" v="48" actId="47"/>
        <pc:sldMkLst>
          <pc:docMk/>
          <pc:sldMk cId="1689907156" sldId="301"/>
        </pc:sldMkLst>
        <pc:spChg chg="mod">
          <ac:chgData name="Riaz Bhatti" userId="a379b8bf-736b-4c00-9451-3a85dd844047" providerId="ADAL" clId="{057FAE64-4583-4002-82F0-FCB38372BC8B}" dt="2021-03-11T09:45:41.087" v="26" actId="1076"/>
          <ac:spMkLst>
            <pc:docMk/>
            <pc:sldMk cId="1689907156" sldId="301"/>
            <ac:spMk id="36866" creationId="{CDEF944C-87D3-8444-81D7-667C65C0E279}"/>
          </ac:spMkLst>
        </pc:spChg>
      </pc:sldChg>
      <pc:sldChg chg="modSp">
        <pc:chgData name="Riaz Bhatti" userId="a379b8bf-736b-4c00-9451-3a85dd844047" providerId="ADAL" clId="{057FAE64-4583-4002-82F0-FCB38372BC8B}" dt="2021-03-11T09:46:01.183" v="27" actId="1076"/>
        <pc:sldMkLst>
          <pc:docMk/>
          <pc:sldMk cId="1747028270" sldId="303"/>
        </pc:sldMkLst>
        <pc:spChg chg="mod">
          <ac:chgData name="Riaz Bhatti" userId="a379b8bf-736b-4c00-9451-3a85dd844047" providerId="ADAL" clId="{057FAE64-4583-4002-82F0-FCB38372BC8B}" dt="2021-03-11T09:46:01.183" v="27" actId="1076"/>
          <ac:spMkLst>
            <pc:docMk/>
            <pc:sldMk cId="1747028270" sldId="303"/>
            <ac:spMk id="40962" creationId="{43DA14B5-E52A-BF42-B4F4-17D946C30204}"/>
          </ac:spMkLst>
        </pc:spChg>
      </pc:sldChg>
      <pc:sldChg chg="del">
        <pc:chgData name="Riaz Bhatti" userId="a379b8bf-736b-4c00-9451-3a85dd844047" providerId="ADAL" clId="{057FAE64-4583-4002-82F0-FCB38372BC8B}" dt="2021-03-11T09:46:44.685" v="28" actId="47"/>
        <pc:sldMkLst>
          <pc:docMk/>
          <pc:sldMk cId="1934436024" sldId="304"/>
        </pc:sldMkLst>
      </pc:sldChg>
      <pc:sldChg chg="del">
        <pc:chgData name="Riaz Bhatti" userId="a379b8bf-736b-4c00-9451-3a85dd844047" providerId="ADAL" clId="{057FAE64-4583-4002-82F0-FCB38372BC8B}" dt="2021-03-11T09:46:44.685" v="28" actId="47"/>
        <pc:sldMkLst>
          <pc:docMk/>
          <pc:sldMk cId="1365783591" sldId="305"/>
        </pc:sldMkLst>
      </pc:sldChg>
      <pc:sldChg chg="del">
        <pc:chgData name="Riaz Bhatti" userId="a379b8bf-736b-4c00-9451-3a85dd844047" providerId="ADAL" clId="{057FAE64-4583-4002-82F0-FCB38372BC8B}" dt="2021-03-11T10:22:15.495" v="65" actId="47"/>
        <pc:sldMkLst>
          <pc:docMk/>
          <pc:sldMk cId="1737289648" sldId="307"/>
        </pc:sldMkLst>
      </pc:sldChg>
      <pc:sldChg chg="del">
        <pc:chgData name="Riaz Bhatti" userId="a379b8bf-736b-4c00-9451-3a85dd844047" providerId="ADAL" clId="{057FAE64-4583-4002-82F0-FCB38372BC8B}" dt="2021-03-11T09:50:30.588" v="29" actId="47"/>
        <pc:sldMkLst>
          <pc:docMk/>
          <pc:sldMk cId="2502498088" sldId="308"/>
        </pc:sldMkLst>
      </pc:sldChg>
      <pc:sldChg chg="delSp modSp new mod">
        <pc:chgData name="Riaz Bhatti" userId="a379b8bf-736b-4c00-9451-3a85dd844047" providerId="ADAL" clId="{057FAE64-4583-4002-82F0-FCB38372BC8B}" dt="2021-03-11T09:41:30.164" v="17" actId="20577"/>
        <pc:sldMkLst>
          <pc:docMk/>
          <pc:sldMk cId="3267250926" sldId="314"/>
        </pc:sldMkLst>
        <pc:spChg chg="del">
          <ac:chgData name="Riaz Bhatti" userId="a379b8bf-736b-4c00-9451-3a85dd844047" providerId="ADAL" clId="{057FAE64-4583-4002-82F0-FCB38372BC8B}" dt="2021-03-11T09:41:13.582" v="10" actId="478"/>
          <ac:spMkLst>
            <pc:docMk/>
            <pc:sldMk cId="3267250926" sldId="314"/>
            <ac:spMk id="2" creationId="{267C7757-A914-4B4E-9D0C-A2E082386F33}"/>
          </ac:spMkLst>
        </pc:spChg>
        <pc:spChg chg="mod">
          <ac:chgData name="Riaz Bhatti" userId="a379b8bf-736b-4c00-9451-3a85dd844047" providerId="ADAL" clId="{057FAE64-4583-4002-82F0-FCB38372BC8B}" dt="2021-03-11T09:41:30.164" v="17" actId="20577"/>
          <ac:spMkLst>
            <pc:docMk/>
            <pc:sldMk cId="3267250926" sldId="314"/>
            <ac:spMk id="3" creationId="{27EBD86A-B132-4C40-8BDB-D31A290CB471}"/>
          </ac:spMkLst>
        </pc:spChg>
      </pc:sldChg>
      <pc:sldChg chg="modSp new mod">
        <pc:chgData name="Riaz Bhatti" userId="a379b8bf-736b-4c00-9451-3a85dd844047" providerId="ADAL" clId="{057FAE64-4583-4002-82F0-FCB38372BC8B}" dt="2021-03-11T10:03:59.416" v="62" actId="313"/>
        <pc:sldMkLst>
          <pc:docMk/>
          <pc:sldMk cId="2347586940" sldId="315"/>
        </pc:sldMkLst>
        <pc:spChg chg="mod">
          <ac:chgData name="Riaz Bhatti" userId="a379b8bf-736b-4c00-9451-3a85dd844047" providerId="ADAL" clId="{057FAE64-4583-4002-82F0-FCB38372BC8B}" dt="2021-03-11T09:57:37.137" v="54"/>
          <ac:spMkLst>
            <pc:docMk/>
            <pc:sldMk cId="2347586940" sldId="315"/>
            <ac:spMk id="2" creationId="{6E32706E-8C10-455A-8263-9B55C6D45C61}"/>
          </ac:spMkLst>
        </pc:spChg>
        <pc:spChg chg="mod">
          <ac:chgData name="Riaz Bhatti" userId="a379b8bf-736b-4c00-9451-3a85dd844047" providerId="ADAL" clId="{057FAE64-4583-4002-82F0-FCB38372BC8B}" dt="2021-03-11T10:03:59.416" v="62" actId="313"/>
          <ac:spMkLst>
            <pc:docMk/>
            <pc:sldMk cId="2347586940" sldId="315"/>
            <ac:spMk id="3" creationId="{6C0CF91A-1BB1-4C90-9A74-5A3C0DD86B5B}"/>
          </ac:spMkLst>
        </pc:spChg>
      </pc:sldChg>
      <pc:sldChg chg="delSp modSp new mod">
        <pc:chgData name="Riaz Bhatti" userId="a379b8bf-736b-4c00-9451-3a85dd844047" providerId="ADAL" clId="{057FAE64-4583-4002-82F0-FCB38372BC8B}" dt="2021-03-11T10:04:08.638" v="63" actId="20577"/>
        <pc:sldMkLst>
          <pc:docMk/>
          <pc:sldMk cId="3440760861" sldId="316"/>
        </pc:sldMkLst>
        <pc:spChg chg="del">
          <ac:chgData name="Riaz Bhatti" userId="a379b8bf-736b-4c00-9451-3a85dd844047" providerId="ADAL" clId="{057FAE64-4583-4002-82F0-FCB38372BC8B}" dt="2021-03-11T10:03:52.941" v="61" actId="478"/>
          <ac:spMkLst>
            <pc:docMk/>
            <pc:sldMk cId="3440760861" sldId="316"/>
            <ac:spMk id="2" creationId="{9730ACD3-3864-4FC8-9F10-F038051E8B12}"/>
          </ac:spMkLst>
        </pc:spChg>
        <pc:spChg chg="mod">
          <ac:chgData name="Riaz Bhatti" userId="a379b8bf-736b-4c00-9451-3a85dd844047" providerId="ADAL" clId="{057FAE64-4583-4002-82F0-FCB38372BC8B}" dt="2021-03-11T10:04:08.638" v="63" actId="20577"/>
          <ac:spMkLst>
            <pc:docMk/>
            <pc:sldMk cId="3440760861" sldId="316"/>
            <ac:spMk id="3" creationId="{B4B1D1C0-4F47-4E3D-B9F2-C161A59DFFCB}"/>
          </ac:spMkLst>
        </pc:spChg>
      </pc:sldChg>
      <pc:sldChg chg="addSp delSp modSp new mod">
        <pc:chgData name="Riaz Bhatti" userId="a379b8bf-736b-4c00-9451-3a85dd844047" providerId="ADAL" clId="{057FAE64-4583-4002-82F0-FCB38372BC8B}" dt="2021-03-11T10:23:37.249" v="76" actId="14100"/>
        <pc:sldMkLst>
          <pc:docMk/>
          <pc:sldMk cId="2889260901" sldId="317"/>
        </pc:sldMkLst>
        <pc:spChg chg="mod">
          <ac:chgData name="Riaz Bhatti" userId="a379b8bf-736b-4c00-9451-3a85dd844047" providerId="ADAL" clId="{057FAE64-4583-4002-82F0-FCB38372BC8B}" dt="2021-03-11T10:22:34.663" v="72" actId="255"/>
          <ac:spMkLst>
            <pc:docMk/>
            <pc:sldMk cId="2889260901" sldId="317"/>
            <ac:spMk id="2" creationId="{03999441-9DC1-4AAF-8A32-0B9A70F4B091}"/>
          </ac:spMkLst>
        </pc:spChg>
        <pc:spChg chg="del">
          <ac:chgData name="Riaz Bhatti" userId="a379b8bf-736b-4c00-9451-3a85dd844047" providerId="ADAL" clId="{057FAE64-4583-4002-82F0-FCB38372BC8B}" dt="2021-03-11T10:23:27.077" v="73" actId="22"/>
          <ac:spMkLst>
            <pc:docMk/>
            <pc:sldMk cId="2889260901" sldId="317"/>
            <ac:spMk id="3" creationId="{1957C08F-A417-49DD-856C-228A71228CF8}"/>
          </ac:spMkLst>
        </pc:spChg>
        <pc:picChg chg="add mod ord">
          <ac:chgData name="Riaz Bhatti" userId="a379b8bf-736b-4c00-9451-3a85dd844047" providerId="ADAL" clId="{057FAE64-4583-4002-82F0-FCB38372BC8B}" dt="2021-03-11T10:23:37.249" v="76" actId="14100"/>
          <ac:picMkLst>
            <pc:docMk/>
            <pc:sldMk cId="2889260901" sldId="317"/>
            <ac:picMk id="7" creationId="{F2BBD6E5-8CEB-4C83-91A0-09EFC69C97F1}"/>
          </ac:picMkLst>
        </pc:picChg>
      </pc:sldChg>
      <pc:sldChg chg="modSp add mod">
        <pc:chgData name="Riaz Bhatti" userId="a379b8bf-736b-4c00-9451-3a85dd844047" providerId="ADAL" clId="{057FAE64-4583-4002-82F0-FCB38372BC8B}" dt="2021-03-11T10:24:05.566" v="79"/>
        <pc:sldMkLst>
          <pc:docMk/>
          <pc:sldMk cId="2384500141" sldId="318"/>
        </pc:sldMkLst>
        <pc:spChg chg="mod">
          <ac:chgData name="Riaz Bhatti" userId="a379b8bf-736b-4c00-9451-3a85dd844047" providerId="ADAL" clId="{057FAE64-4583-4002-82F0-FCB38372BC8B}" dt="2021-03-11T10:24:05.566" v="79"/>
          <ac:spMkLst>
            <pc:docMk/>
            <pc:sldMk cId="2384500141" sldId="318"/>
            <ac:spMk id="2" creationId="{03999441-9DC1-4AAF-8A32-0B9A70F4B091}"/>
          </ac:spMkLst>
        </pc:spChg>
        <pc:spChg chg="mod">
          <ac:chgData name="Riaz Bhatti" userId="a379b8bf-736b-4c00-9451-3a85dd844047" providerId="ADAL" clId="{057FAE64-4583-4002-82F0-FCB38372BC8B}" dt="2021-03-11T10:24:04.169" v="78" actId="21"/>
          <ac:spMkLst>
            <pc:docMk/>
            <pc:sldMk cId="2384500141" sldId="318"/>
            <ac:spMk id="3" creationId="{1957C08F-A417-49DD-856C-228A71228CF8}"/>
          </ac:spMkLst>
        </pc:spChg>
      </pc:sldChg>
      <pc:sldChg chg="modSp add mod">
        <pc:chgData name="Riaz Bhatti" userId="a379b8bf-736b-4c00-9451-3a85dd844047" providerId="ADAL" clId="{057FAE64-4583-4002-82F0-FCB38372BC8B}" dt="2021-03-11T10:24:23.601" v="83" actId="1076"/>
        <pc:sldMkLst>
          <pc:docMk/>
          <pc:sldMk cId="2434349850" sldId="319"/>
        </pc:sldMkLst>
        <pc:spChg chg="mod">
          <ac:chgData name="Riaz Bhatti" userId="a379b8bf-736b-4c00-9451-3a85dd844047" providerId="ADAL" clId="{057FAE64-4583-4002-82F0-FCB38372BC8B}" dt="2021-03-11T10:24:21.057" v="82"/>
          <ac:spMkLst>
            <pc:docMk/>
            <pc:sldMk cId="2434349850" sldId="319"/>
            <ac:spMk id="2" creationId="{03999441-9DC1-4AAF-8A32-0B9A70F4B091}"/>
          </ac:spMkLst>
        </pc:spChg>
        <pc:spChg chg="mod">
          <ac:chgData name="Riaz Bhatti" userId="a379b8bf-736b-4c00-9451-3a85dd844047" providerId="ADAL" clId="{057FAE64-4583-4002-82F0-FCB38372BC8B}" dt="2021-03-11T10:24:23.601" v="83" actId="1076"/>
          <ac:spMkLst>
            <pc:docMk/>
            <pc:sldMk cId="2434349850" sldId="319"/>
            <ac:spMk id="3" creationId="{1957C08F-A417-49DD-856C-228A71228CF8}"/>
          </ac:spMkLst>
        </pc:spChg>
      </pc:sldChg>
      <pc:sldChg chg="addSp delSp modSp add mod">
        <pc:chgData name="Riaz Bhatti" userId="a379b8bf-736b-4c00-9451-3a85dd844047" providerId="ADAL" clId="{057FAE64-4583-4002-82F0-FCB38372BC8B}" dt="2021-03-11T10:24:40.021" v="88"/>
        <pc:sldMkLst>
          <pc:docMk/>
          <pc:sldMk cId="935164112" sldId="320"/>
        </pc:sldMkLst>
        <pc:spChg chg="add del mod">
          <ac:chgData name="Riaz Bhatti" userId="a379b8bf-736b-4c00-9451-3a85dd844047" providerId="ADAL" clId="{057FAE64-4583-4002-82F0-FCB38372BC8B}" dt="2021-03-11T10:24:40.021" v="88"/>
          <ac:spMkLst>
            <pc:docMk/>
            <pc:sldMk cId="935164112" sldId="320"/>
            <ac:spMk id="2" creationId="{03999441-9DC1-4AAF-8A32-0B9A70F4B091}"/>
          </ac:spMkLst>
        </pc:spChg>
        <pc:spChg chg="mod">
          <ac:chgData name="Riaz Bhatti" userId="a379b8bf-736b-4c00-9451-3a85dd844047" providerId="ADAL" clId="{057FAE64-4583-4002-82F0-FCB38372BC8B}" dt="2021-03-11T10:24:38.936" v="87" actId="21"/>
          <ac:spMkLst>
            <pc:docMk/>
            <pc:sldMk cId="935164112" sldId="320"/>
            <ac:spMk id="3" creationId="{1957C08F-A417-49DD-856C-228A71228CF8}"/>
          </ac:spMkLst>
        </pc:spChg>
      </pc:sldChg>
      <pc:sldChg chg="addSp delSp modSp add mod">
        <pc:chgData name="Riaz Bhatti" userId="a379b8bf-736b-4c00-9451-3a85dd844047" providerId="ADAL" clId="{057FAE64-4583-4002-82F0-FCB38372BC8B}" dt="2021-03-11T10:25:11.928" v="93" actId="14100"/>
        <pc:sldMkLst>
          <pc:docMk/>
          <pc:sldMk cId="3109723853" sldId="321"/>
        </pc:sldMkLst>
        <pc:spChg chg="del">
          <ac:chgData name="Riaz Bhatti" userId="a379b8bf-736b-4c00-9451-3a85dd844047" providerId="ADAL" clId="{057FAE64-4583-4002-82F0-FCB38372BC8B}" dt="2021-03-11T10:25:05.799" v="90" actId="478"/>
          <ac:spMkLst>
            <pc:docMk/>
            <pc:sldMk cId="3109723853" sldId="321"/>
            <ac:spMk id="2" creationId="{03999441-9DC1-4AAF-8A32-0B9A70F4B091}"/>
          </ac:spMkLst>
        </pc:spChg>
        <pc:spChg chg="del">
          <ac:chgData name="Riaz Bhatti" userId="a379b8bf-736b-4c00-9451-3a85dd844047" providerId="ADAL" clId="{057FAE64-4583-4002-82F0-FCB38372BC8B}" dt="2021-03-11T10:24:57.797" v="89" actId="22"/>
          <ac:spMkLst>
            <pc:docMk/>
            <pc:sldMk cId="3109723853" sldId="321"/>
            <ac:spMk id="3" creationId="{1957C08F-A417-49DD-856C-228A71228CF8}"/>
          </ac:spMkLst>
        </pc:spChg>
        <pc:picChg chg="add mod ord">
          <ac:chgData name="Riaz Bhatti" userId="a379b8bf-736b-4c00-9451-3a85dd844047" providerId="ADAL" clId="{057FAE64-4583-4002-82F0-FCB38372BC8B}" dt="2021-03-11T10:25:11.928" v="93" actId="14100"/>
          <ac:picMkLst>
            <pc:docMk/>
            <pc:sldMk cId="3109723853" sldId="321"/>
            <ac:picMk id="7" creationId="{886AAD3F-0CBE-475B-942B-88206DCFE576}"/>
          </ac:picMkLst>
        </pc:picChg>
      </pc:sldChg>
      <pc:sldChg chg="modSp new mod">
        <pc:chgData name="Riaz Bhatti" userId="a379b8bf-736b-4c00-9451-3a85dd844047" providerId="ADAL" clId="{057FAE64-4583-4002-82F0-FCB38372BC8B}" dt="2021-03-11T10:25:26.353" v="97"/>
        <pc:sldMkLst>
          <pc:docMk/>
          <pc:sldMk cId="4268207172" sldId="322"/>
        </pc:sldMkLst>
        <pc:spChg chg="mod">
          <ac:chgData name="Riaz Bhatti" userId="a379b8bf-736b-4c00-9451-3a85dd844047" providerId="ADAL" clId="{057FAE64-4583-4002-82F0-FCB38372BC8B}" dt="2021-03-11T10:25:26.353" v="97"/>
          <ac:spMkLst>
            <pc:docMk/>
            <pc:sldMk cId="4268207172" sldId="322"/>
            <ac:spMk id="2" creationId="{0642DDCB-8462-4E23-9AA4-5E68684ECAD4}"/>
          </ac:spMkLst>
        </pc:spChg>
        <pc:spChg chg="mod">
          <ac:chgData name="Riaz Bhatti" userId="a379b8bf-736b-4c00-9451-3a85dd844047" providerId="ADAL" clId="{057FAE64-4583-4002-82F0-FCB38372BC8B}" dt="2021-03-11T10:25:25.320" v="96" actId="21"/>
          <ac:spMkLst>
            <pc:docMk/>
            <pc:sldMk cId="4268207172" sldId="322"/>
            <ac:spMk id="3" creationId="{76C8BE5A-8C79-4FD3-B3E4-29AA0B0BF874}"/>
          </ac:spMkLst>
        </pc:spChg>
      </pc:sldChg>
      <pc:sldChg chg="addSp delSp modSp new mod">
        <pc:chgData name="Riaz Bhatti" userId="a379b8bf-736b-4c00-9451-3a85dd844047" providerId="ADAL" clId="{057FAE64-4583-4002-82F0-FCB38372BC8B}" dt="2021-03-11T10:25:56.417" v="104" actId="14100"/>
        <pc:sldMkLst>
          <pc:docMk/>
          <pc:sldMk cId="3140305919" sldId="323"/>
        </pc:sldMkLst>
        <pc:spChg chg="del">
          <ac:chgData name="Riaz Bhatti" userId="a379b8bf-736b-4c00-9451-3a85dd844047" providerId="ADAL" clId="{057FAE64-4583-4002-82F0-FCB38372BC8B}" dt="2021-03-11T10:25:46.221" v="99" actId="478"/>
          <ac:spMkLst>
            <pc:docMk/>
            <pc:sldMk cId="3140305919" sldId="323"/>
            <ac:spMk id="2" creationId="{9720CB2B-8B5E-44D0-AF2B-0C577916FBD6}"/>
          </ac:spMkLst>
        </pc:spChg>
        <pc:spChg chg="del mod">
          <ac:chgData name="Riaz Bhatti" userId="a379b8bf-736b-4c00-9451-3a85dd844047" providerId="ADAL" clId="{057FAE64-4583-4002-82F0-FCB38372BC8B}" dt="2021-03-11T10:25:49.351" v="101" actId="22"/>
          <ac:spMkLst>
            <pc:docMk/>
            <pc:sldMk cId="3140305919" sldId="323"/>
            <ac:spMk id="3" creationId="{280ADB5B-880A-4857-BD9B-6C35D10D5EEE}"/>
          </ac:spMkLst>
        </pc:spChg>
        <pc:picChg chg="add mod ord">
          <ac:chgData name="Riaz Bhatti" userId="a379b8bf-736b-4c00-9451-3a85dd844047" providerId="ADAL" clId="{057FAE64-4583-4002-82F0-FCB38372BC8B}" dt="2021-03-11T10:25:56.417" v="104" actId="14100"/>
          <ac:picMkLst>
            <pc:docMk/>
            <pc:sldMk cId="3140305919" sldId="323"/>
            <ac:picMk id="7" creationId="{F5F40C62-7305-410D-B5D0-9587F61E9383}"/>
          </ac:picMkLst>
        </pc:picChg>
      </pc:sldChg>
      <pc:sldChg chg="delSp modSp new mod">
        <pc:chgData name="Riaz Bhatti" userId="a379b8bf-736b-4c00-9451-3a85dd844047" providerId="ADAL" clId="{057FAE64-4583-4002-82F0-FCB38372BC8B}" dt="2021-03-11T10:26:33.829" v="111" actId="1076"/>
        <pc:sldMkLst>
          <pc:docMk/>
          <pc:sldMk cId="4141236500" sldId="324"/>
        </pc:sldMkLst>
        <pc:spChg chg="del">
          <ac:chgData name="Riaz Bhatti" userId="a379b8bf-736b-4c00-9451-3a85dd844047" providerId="ADAL" clId="{057FAE64-4583-4002-82F0-FCB38372BC8B}" dt="2021-03-11T10:26:30.724" v="110" actId="478"/>
          <ac:spMkLst>
            <pc:docMk/>
            <pc:sldMk cId="4141236500" sldId="324"/>
            <ac:spMk id="2" creationId="{9BBAA90F-9CD8-4A10-BDD6-B8C2EB62CE93}"/>
          </ac:spMkLst>
        </pc:spChg>
        <pc:spChg chg="mod">
          <ac:chgData name="Riaz Bhatti" userId="a379b8bf-736b-4c00-9451-3a85dd844047" providerId="ADAL" clId="{057FAE64-4583-4002-82F0-FCB38372BC8B}" dt="2021-03-11T10:26:33.829" v="111" actId="1076"/>
          <ac:spMkLst>
            <pc:docMk/>
            <pc:sldMk cId="4141236500" sldId="324"/>
            <ac:spMk id="3" creationId="{6CA5D290-7C76-40D0-84D7-11C342949523}"/>
          </ac:spMkLst>
        </pc:spChg>
      </pc:sldChg>
      <pc:sldChg chg="addSp delSp modSp new mod">
        <pc:chgData name="Riaz Bhatti" userId="a379b8bf-736b-4c00-9451-3a85dd844047" providerId="ADAL" clId="{057FAE64-4583-4002-82F0-FCB38372BC8B}" dt="2021-03-11T10:49:48.248" v="116" actId="26606"/>
        <pc:sldMkLst>
          <pc:docMk/>
          <pc:sldMk cId="563921113" sldId="325"/>
        </pc:sldMkLst>
        <pc:spChg chg="mod">
          <ac:chgData name="Riaz Bhatti" userId="a379b8bf-736b-4c00-9451-3a85dd844047" providerId="ADAL" clId="{057FAE64-4583-4002-82F0-FCB38372BC8B}" dt="2021-03-11T10:49:48.248" v="116" actId="26606"/>
          <ac:spMkLst>
            <pc:docMk/>
            <pc:sldMk cId="563921113" sldId="325"/>
            <ac:spMk id="2" creationId="{03460A99-E211-4FDE-AF92-E9A29C7A5F0E}"/>
          </ac:spMkLst>
        </pc:spChg>
        <pc:spChg chg="del">
          <ac:chgData name="Riaz Bhatti" userId="a379b8bf-736b-4c00-9451-3a85dd844047" providerId="ADAL" clId="{057FAE64-4583-4002-82F0-FCB38372BC8B}" dt="2021-03-11T10:49:45.630" v="115" actId="22"/>
          <ac:spMkLst>
            <pc:docMk/>
            <pc:sldMk cId="563921113" sldId="325"/>
            <ac:spMk id="3" creationId="{926CFA8F-31DC-4744-B541-4FDAA827E6C1}"/>
          </ac:spMkLst>
        </pc:spChg>
        <pc:spChg chg="mod">
          <ac:chgData name="Riaz Bhatti" userId="a379b8bf-736b-4c00-9451-3a85dd844047" providerId="ADAL" clId="{057FAE64-4583-4002-82F0-FCB38372BC8B}" dt="2021-03-11T10:49:48.248" v="116" actId="26606"/>
          <ac:spMkLst>
            <pc:docMk/>
            <pc:sldMk cId="563921113" sldId="325"/>
            <ac:spMk id="4" creationId="{DAD6805B-728C-46B5-B624-414C1A5F8247}"/>
          </ac:spMkLst>
        </pc:spChg>
        <pc:spChg chg="mod">
          <ac:chgData name="Riaz Bhatti" userId="a379b8bf-736b-4c00-9451-3a85dd844047" providerId="ADAL" clId="{057FAE64-4583-4002-82F0-FCB38372BC8B}" dt="2021-03-11T10:49:48.248" v="116" actId="26606"/>
          <ac:spMkLst>
            <pc:docMk/>
            <pc:sldMk cId="563921113" sldId="325"/>
            <ac:spMk id="5" creationId="{3A3A4505-5B91-464D-A49F-3E83FCD6B1A8}"/>
          </ac:spMkLst>
        </pc:spChg>
        <pc:picChg chg="add mod ord">
          <ac:chgData name="Riaz Bhatti" userId="a379b8bf-736b-4c00-9451-3a85dd844047" providerId="ADAL" clId="{057FAE64-4583-4002-82F0-FCB38372BC8B}" dt="2021-03-11T10:49:48.248" v="116" actId="26606"/>
          <ac:picMkLst>
            <pc:docMk/>
            <pc:sldMk cId="563921113" sldId="325"/>
            <ac:picMk id="7" creationId="{08C1D324-6771-451F-BBAB-C19A5EF8290E}"/>
          </ac:picMkLst>
        </pc:picChg>
      </pc:sldChg>
      <pc:sldChg chg="addSp delSp modSp new mod">
        <pc:chgData name="Riaz Bhatti" userId="a379b8bf-736b-4c00-9451-3a85dd844047" providerId="ADAL" clId="{057FAE64-4583-4002-82F0-FCB38372BC8B}" dt="2021-03-11T10:52:53.424" v="129" actId="14100"/>
        <pc:sldMkLst>
          <pc:docMk/>
          <pc:sldMk cId="574549983" sldId="326"/>
        </pc:sldMkLst>
        <pc:spChg chg="mod">
          <ac:chgData name="Riaz Bhatti" userId="a379b8bf-736b-4c00-9451-3a85dd844047" providerId="ADAL" clId="{057FAE64-4583-4002-82F0-FCB38372BC8B}" dt="2021-03-11T10:52:31.660" v="122"/>
          <ac:spMkLst>
            <pc:docMk/>
            <pc:sldMk cId="574549983" sldId="326"/>
            <ac:spMk id="2" creationId="{63A7B56E-5551-4A4B-AC3D-6300FB055F7B}"/>
          </ac:spMkLst>
        </pc:spChg>
        <pc:spChg chg="del">
          <ac:chgData name="Riaz Bhatti" userId="a379b8bf-736b-4c00-9451-3a85dd844047" providerId="ADAL" clId="{057FAE64-4583-4002-82F0-FCB38372BC8B}" dt="2021-03-11T10:52:10.794" v="118" actId="22"/>
          <ac:spMkLst>
            <pc:docMk/>
            <pc:sldMk cId="574549983" sldId="326"/>
            <ac:spMk id="3" creationId="{3DFA590E-1711-425A-A830-C98C1BAADBAB}"/>
          </ac:spMkLst>
        </pc:spChg>
        <pc:spChg chg="add mod">
          <ac:chgData name="Riaz Bhatti" userId="a379b8bf-736b-4c00-9451-3a85dd844047" providerId="ADAL" clId="{057FAE64-4583-4002-82F0-FCB38372BC8B}" dt="2021-03-11T10:52:38.699" v="124" actId="207"/>
          <ac:spMkLst>
            <pc:docMk/>
            <pc:sldMk cId="574549983" sldId="326"/>
            <ac:spMk id="8" creationId="{4496876B-F53B-4DE7-A614-0B42045968CE}"/>
          </ac:spMkLst>
        </pc:spChg>
        <pc:picChg chg="add del mod ord">
          <ac:chgData name="Riaz Bhatti" userId="a379b8bf-736b-4c00-9451-3a85dd844047" providerId="ADAL" clId="{057FAE64-4583-4002-82F0-FCB38372BC8B}" dt="2021-03-11T10:52:26.441" v="119" actId="478"/>
          <ac:picMkLst>
            <pc:docMk/>
            <pc:sldMk cId="574549983" sldId="326"/>
            <ac:picMk id="7" creationId="{1B071174-B8B6-45D6-8D9C-E5D990E877B1}"/>
          </ac:picMkLst>
        </pc:picChg>
        <pc:picChg chg="add mod">
          <ac:chgData name="Riaz Bhatti" userId="a379b8bf-736b-4c00-9451-3a85dd844047" providerId="ADAL" clId="{057FAE64-4583-4002-82F0-FCB38372BC8B}" dt="2021-03-11T10:52:53.424" v="129" actId="14100"/>
          <ac:picMkLst>
            <pc:docMk/>
            <pc:sldMk cId="574549983" sldId="326"/>
            <ac:picMk id="10" creationId="{1658522F-8555-48CC-9729-C42B8FDE64F8}"/>
          </ac:picMkLst>
        </pc:picChg>
      </pc:sldChg>
      <pc:sldChg chg="addSp delSp modSp new mod">
        <pc:chgData name="Riaz Bhatti" userId="a379b8bf-736b-4c00-9451-3a85dd844047" providerId="ADAL" clId="{057FAE64-4583-4002-82F0-FCB38372BC8B}" dt="2021-03-11T10:56:31.439" v="140" actId="14100"/>
        <pc:sldMkLst>
          <pc:docMk/>
          <pc:sldMk cId="3355813685" sldId="327"/>
        </pc:sldMkLst>
        <pc:spChg chg="mod">
          <ac:chgData name="Riaz Bhatti" userId="a379b8bf-736b-4c00-9451-3a85dd844047" providerId="ADAL" clId="{057FAE64-4583-4002-82F0-FCB38372BC8B}" dt="2021-03-11T10:55:57.294" v="134" actId="255"/>
          <ac:spMkLst>
            <pc:docMk/>
            <pc:sldMk cId="3355813685" sldId="327"/>
            <ac:spMk id="2" creationId="{D6625036-1FB6-4ECC-8A7E-221E2673914D}"/>
          </ac:spMkLst>
        </pc:spChg>
        <pc:spChg chg="add del mod">
          <ac:chgData name="Riaz Bhatti" userId="a379b8bf-736b-4c00-9451-3a85dd844047" providerId="ADAL" clId="{057FAE64-4583-4002-82F0-FCB38372BC8B}" dt="2021-03-11T10:56:26.450" v="138" actId="22"/>
          <ac:spMkLst>
            <pc:docMk/>
            <pc:sldMk cId="3355813685" sldId="327"/>
            <ac:spMk id="3" creationId="{DE11F9E0-EBB1-4C08-940C-3558F69286FA}"/>
          </ac:spMkLst>
        </pc:spChg>
        <pc:spChg chg="add del">
          <ac:chgData name="Riaz Bhatti" userId="a379b8bf-736b-4c00-9451-3a85dd844047" providerId="ADAL" clId="{057FAE64-4583-4002-82F0-FCB38372BC8B}" dt="2021-03-11T10:56:10.251" v="136"/>
          <ac:spMkLst>
            <pc:docMk/>
            <pc:sldMk cId="3355813685" sldId="327"/>
            <ac:spMk id="7" creationId="{434B073A-9F7C-437B-BB69-81779D7E8752}"/>
          </ac:spMkLst>
        </pc:spChg>
        <pc:graphicFrameChg chg="add del mod">
          <ac:chgData name="Riaz Bhatti" userId="a379b8bf-736b-4c00-9451-3a85dd844047" providerId="ADAL" clId="{057FAE64-4583-4002-82F0-FCB38372BC8B}" dt="2021-03-11T10:56:10.251" v="136"/>
          <ac:graphicFrameMkLst>
            <pc:docMk/>
            <pc:sldMk cId="3355813685" sldId="327"/>
            <ac:graphicFrameMk id="6" creationId="{FBFBE723-8953-4146-89FD-1F5DB3575E01}"/>
          </ac:graphicFrameMkLst>
        </pc:graphicFrameChg>
        <pc:picChg chg="add mod ord">
          <ac:chgData name="Riaz Bhatti" userId="a379b8bf-736b-4c00-9451-3a85dd844047" providerId="ADAL" clId="{057FAE64-4583-4002-82F0-FCB38372BC8B}" dt="2021-03-11T10:56:31.439" v="140" actId="14100"/>
          <ac:picMkLst>
            <pc:docMk/>
            <pc:sldMk cId="3355813685" sldId="327"/>
            <ac:picMk id="9" creationId="{2D111213-E0FE-4BCC-86EF-2EA0C3D8628E}"/>
          </ac:picMkLst>
        </pc:picChg>
      </pc:sldChg>
      <pc:sldChg chg="new del">
        <pc:chgData name="Riaz Bhatti" userId="a379b8bf-736b-4c00-9451-3a85dd844047" providerId="ADAL" clId="{057FAE64-4583-4002-82F0-FCB38372BC8B}" dt="2021-03-11T10:59:10.336" v="148" actId="47"/>
        <pc:sldMkLst>
          <pc:docMk/>
          <pc:sldMk cId="1045058182" sldId="328"/>
        </pc:sldMkLst>
      </pc:sldChg>
      <pc:sldChg chg="addSp delSp modSp new">
        <pc:chgData name="Riaz Bhatti" userId="a379b8bf-736b-4c00-9451-3a85dd844047" providerId="ADAL" clId="{057FAE64-4583-4002-82F0-FCB38372BC8B}" dt="2021-03-11T10:56:56.143" v="147" actId="14100"/>
        <pc:sldMkLst>
          <pc:docMk/>
          <pc:sldMk cId="2009059149" sldId="329"/>
        </pc:sldMkLst>
        <pc:spChg chg="del">
          <ac:chgData name="Riaz Bhatti" userId="a379b8bf-736b-4c00-9451-3a85dd844047" providerId="ADAL" clId="{057FAE64-4583-4002-82F0-FCB38372BC8B}" dt="2021-03-11T10:56:47.214" v="143" actId="478"/>
          <ac:spMkLst>
            <pc:docMk/>
            <pc:sldMk cId="2009059149" sldId="329"/>
            <ac:spMk id="2" creationId="{5A51DCBC-132D-494A-B628-B93F0282CCCB}"/>
          </ac:spMkLst>
        </pc:spChg>
        <pc:spChg chg="del">
          <ac:chgData name="Riaz Bhatti" userId="a379b8bf-736b-4c00-9451-3a85dd844047" providerId="ADAL" clId="{057FAE64-4583-4002-82F0-FCB38372BC8B}" dt="2021-03-11T10:56:49.135" v="144"/>
          <ac:spMkLst>
            <pc:docMk/>
            <pc:sldMk cId="2009059149" sldId="329"/>
            <ac:spMk id="3" creationId="{7CBEFA1F-B679-4586-AC6A-9031B08AA660}"/>
          </ac:spMkLst>
        </pc:spChg>
        <pc:picChg chg="add mod">
          <ac:chgData name="Riaz Bhatti" userId="a379b8bf-736b-4c00-9451-3a85dd844047" providerId="ADAL" clId="{057FAE64-4583-4002-82F0-FCB38372BC8B}" dt="2021-03-11T10:56:56.143" v="147" actId="14100"/>
          <ac:picMkLst>
            <pc:docMk/>
            <pc:sldMk cId="2009059149" sldId="329"/>
            <ac:picMk id="6" creationId="{E0014E06-ADB5-4379-A49D-56D6B74B4B6D}"/>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C33A3DF3-1FF4-48B9-B322-8DA0B3D677A2}" type="slidenum">
              <a:rPr lang="en-US" altLang="en-US" sz="1200" smtClean="0"/>
              <a:pPr/>
              <a:t>3</a:t>
            </a:fld>
            <a:endParaRPr lang="en-US" altLang="en-US" sz="1200" smtClean="0"/>
          </a:p>
        </p:txBody>
      </p:sp>
      <p:sp>
        <p:nvSpPr>
          <p:cNvPr id="9219" name="Rectangle 2"/>
          <p:cNvSpPr>
            <a:spLocks noGrp="1" noRot="1" noChangeAspect="1" noChangeArrowheads="1" noTextEdit="1"/>
          </p:cNvSpPr>
          <p:nvPr>
            <p:ph type="sldImg"/>
          </p:nvPr>
        </p:nvSpPr>
        <p:spPr>
          <a:ln/>
        </p:spPr>
      </p:sp>
      <p:sp>
        <p:nvSpPr>
          <p:cNvPr id="9220"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17005774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3206EA49-D5F2-496C-AC79-BC71706BE540}" type="slidenum">
              <a:rPr lang="en-US" altLang="en-US" sz="1200" smtClean="0"/>
              <a:pPr/>
              <a:t>4</a:t>
            </a:fld>
            <a:endParaRPr lang="en-US" altLang="en-US" sz="1200" smtClean="0"/>
          </a:p>
        </p:txBody>
      </p:sp>
      <p:sp>
        <p:nvSpPr>
          <p:cNvPr id="11267" name="Rectangle 2"/>
          <p:cNvSpPr>
            <a:spLocks noGrp="1" noRot="1" noChangeAspect="1" noChangeArrowheads="1" noTextEdit="1"/>
          </p:cNvSpPr>
          <p:nvPr>
            <p:ph type="sldImg"/>
          </p:nvPr>
        </p:nvSpPr>
        <p:spPr>
          <a:ln/>
        </p:spPr>
      </p:sp>
      <p:sp>
        <p:nvSpPr>
          <p:cNvPr id="11268"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40666179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140BB6B3-9C3A-42D9-9FB5-262F004583AC}" type="slidenum">
              <a:rPr lang="en-US" altLang="en-US" sz="1200" smtClean="0"/>
              <a:pPr/>
              <a:t>5</a:t>
            </a:fld>
            <a:endParaRPr lang="en-US" altLang="en-US" sz="1200" smtClean="0"/>
          </a:p>
        </p:txBody>
      </p:sp>
      <p:sp>
        <p:nvSpPr>
          <p:cNvPr id="13315" name="Rectangle 2"/>
          <p:cNvSpPr>
            <a:spLocks noGrp="1" noRot="1" noChangeAspect="1" noChangeArrowheads="1" noTextEdit="1"/>
          </p:cNvSpPr>
          <p:nvPr>
            <p:ph type="sldImg"/>
          </p:nvPr>
        </p:nvSpPr>
        <p:spPr>
          <a:ln/>
        </p:spPr>
      </p:sp>
      <p:sp>
        <p:nvSpPr>
          <p:cNvPr id="13316"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31550370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D6BF1E2C-7724-4E58-82B4-7F97587207C6}" type="slidenum">
              <a:rPr lang="en-US" altLang="en-US" sz="1200" smtClean="0"/>
              <a:pPr/>
              <a:t>6</a:t>
            </a:fld>
            <a:endParaRPr lang="en-US" altLang="en-US" sz="1200" smtClean="0"/>
          </a:p>
        </p:txBody>
      </p:sp>
      <p:sp>
        <p:nvSpPr>
          <p:cNvPr id="15363" name="Rectangle 2"/>
          <p:cNvSpPr>
            <a:spLocks noGrp="1" noRot="1" noChangeAspect="1" noChangeArrowheads="1" noTextEdit="1"/>
          </p:cNvSpPr>
          <p:nvPr>
            <p:ph type="sldImg"/>
          </p:nvPr>
        </p:nvSpPr>
        <p:spPr>
          <a:ln/>
        </p:spPr>
      </p:sp>
      <p:sp>
        <p:nvSpPr>
          <p:cNvPr id="15364"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16302985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D9BA0497-5213-4955-BCCD-C6DE812FE63A}" type="slidenum">
              <a:rPr lang="en-US" altLang="en-US" sz="1200" smtClean="0"/>
              <a:pPr/>
              <a:t>7</a:t>
            </a:fld>
            <a:endParaRPr lang="en-US" altLang="en-US" sz="1200" smtClean="0"/>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22708626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B756DD08-51E0-432D-8F0D-4BF443F0AB3D}" type="slidenum">
              <a:rPr lang="en-US" altLang="en-US" sz="1200" smtClean="0"/>
              <a:pPr/>
              <a:t>8</a:t>
            </a:fld>
            <a:endParaRPr lang="en-US" altLang="en-US" sz="1200" smtClean="0"/>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33353898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954AF05D-F098-4973-A72D-F4798D6FD5D7}" type="slidenum">
              <a:rPr lang="en-US" altLang="en-US" sz="1200" smtClean="0"/>
              <a:pPr/>
              <a:t>9</a:t>
            </a:fld>
            <a:endParaRPr lang="en-US" altLang="en-US" sz="1200" smtClean="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12675814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190F83DC-F1D8-4EC0-8D65-24967D7A8D36}" type="slidenum">
              <a:rPr lang="en-US" altLang="en-US" sz="1200" smtClean="0"/>
              <a:pPr/>
              <a:t>10</a:t>
            </a:fld>
            <a:endParaRPr lang="en-US" altLang="en-US" sz="1200" smtClean="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4715699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9BEF36BB-DE88-4038-AD72-33952F63E8D3}" type="slidenum">
              <a:rPr lang="en-US" altLang="en-US" sz="1200" smtClean="0"/>
              <a:pPr/>
              <a:t>11</a:t>
            </a:fld>
            <a:endParaRPr lang="en-US" altLang="en-US" sz="1200" smtClean="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15914272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0F6B067E-3D5E-42EF-AB0F-F1909FDE1374}" type="slidenum">
              <a:rPr lang="en-US" altLang="en-US" sz="1200" smtClean="0"/>
              <a:pPr/>
              <a:t>12</a:t>
            </a:fld>
            <a:endParaRPr lang="en-US" altLang="en-US" sz="1200" smtClean="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29148544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C86C6429-BA79-4C78-A42E-263D2C060FD1}" type="slidenum">
              <a:rPr lang="en-US" altLang="en-US" sz="1200" smtClean="0"/>
              <a:pPr/>
              <a:t>13</a:t>
            </a:fld>
            <a:endParaRPr lang="en-US" altLang="en-US" sz="1200" smtClean="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13295501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66956F35-2F8A-448D-9A98-244A9E4006EC}" type="slidenum">
              <a:rPr lang="en-US" altLang="en-US" sz="1200" smtClean="0"/>
              <a:pPr/>
              <a:t>14</a:t>
            </a:fld>
            <a:endParaRPr lang="en-US" altLang="en-US" sz="120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38127325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71587C83-7A66-4791-BA0C-33081682454A}" type="slidenum">
              <a:rPr lang="en-US" altLang="en-US" sz="1200" smtClean="0"/>
              <a:pPr/>
              <a:t>16</a:t>
            </a:fld>
            <a:endParaRPr lang="en-US" altLang="en-US" sz="120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32150166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73389F81-2931-4EF9-89F8-CFBD3807CEB0}" type="slidenum">
              <a:rPr lang="en-US" altLang="en-US" sz="1200" smtClean="0"/>
              <a:pPr/>
              <a:t>17</a:t>
            </a:fld>
            <a:endParaRPr lang="en-US" altLang="en-US" sz="1200" smtClean="0"/>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17463957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C4799475-E610-4D98-A06A-A8C88D89F227}" type="slidenum">
              <a:rPr lang="en-US" altLang="en-US" sz="1200" smtClean="0"/>
              <a:pPr/>
              <a:t>18</a:t>
            </a:fld>
            <a:endParaRPr lang="en-US" altLang="en-US" sz="1200" smtClean="0"/>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8280384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146284A2-0D66-4E9B-8ADA-4D595DE87FE3}" type="slidenum">
              <a:rPr lang="en-US" altLang="en-US" sz="1200" smtClean="0"/>
              <a:pPr/>
              <a:t>19</a:t>
            </a:fld>
            <a:endParaRPr lang="en-US" altLang="en-US" sz="1200" smtClean="0"/>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19566459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B9CDB278-176E-41C1-8205-3C5DE9B57B36}" type="slidenum">
              <a:rPr lang="en-US" altLang="en-US" sz="1200" smtClean="0"/>
              <a:pPr/>
              <a:t>20</a:t>
            </a:fld>
            <a:endParaRPr lang="en-US" altLang="en-US" sz="1200" smtClean="0"/>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33212790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FE28C182-3565-478A-BB80-15AF037E1ECF}" type="slidenum">
              <a:rPr lang="en-US" altLang="en-US" sz="1200" smtClean="0"/>
              <a:pPr/>
              <a:t>21</a:t>
            </a:fld>
            <a:endParaRPr lang="en-US" altLang="en-US" sz="1200" smtClean="0"/>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2911666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07A39BF3-E57C-4F2E-91DC-9BAE8013AFD3}" type="slidenum">
              <a:rPr lang="en-US" altLang="en-US" sz="1200" smtClean="0"/>
              <a:pPr/>
              <a:t>22</a:t>
            </a:fld>
            <a:endParaRPr lang="en-US" altLang="en-US" sz="1200" smtClean="0"/>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14861721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5801F0E4-DDC4-4409-A53A-BFD67FC1ED91}" type="slidenum">
              <a:rPr lang="en-US" altLang="en-US" sz="1200" smtClean="0"/>
              <a:pPr/>
              <a:t>23</a:t>
            </a:fld>
            <a:endParaRPr lang="en-US" altLang="en-US" sz="1200" smtClean="0"/>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33594334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F39B2BDD-6D25-4B2B-BEF8-8DFDC355A139}" type="slidenum">
              <a:rPr lang="en-US" altLang="en-US" sz="1200" smtClean="0"/>
              <a:pPr/>
              <a:t>24</a:t>
            </a:fld>
            <a:endParaRPr lang="en-US" altLang="en-US" sz="1200" smtClean="0"/>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8201584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3E007D2E-1DF7-4E1A-B696-9773FC7BB54C}" type="slidenum">
              <a:rPr lang="en-US" altLang="en-US" sz="1200" smtClean="0"/>
              <a:pPr/>
              <a:t>25</a:t>
            </a:fld>
            <a:endParaRPr lang="en-US" altLang="en-US" sz="1200" smtClean="0"/>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34986008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20C81447-E286-4B19-ADD3-25711529EB94}" type="slidenum">
              <a:rPr lang="en-US" altLang="en-US" sz="1200" smtClean="0"/>
              <a:pPr/>
              <a:t>26</a:t>
            </a:fld>
            <a:endParaRPr lang="en-US" altLang="en-US" sz="1200" smtClean="0"/>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21343758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09/07/2023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09/07/2023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09/07/2023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09/07/2023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09/07/2023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09/07/2023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09/07/2023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09/07/2023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09/07/2023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09/07/2023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09/07/2023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09/07/2023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video" Target="https://www.youtube.com/embed/H2yTLAi2Z_g"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smtClean="0"/>
              <a:t>LCBB5008</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Management Economics</a:t>
            </a:r>
          </a:p>
          <a:p>
            <a:pPr eaLnBrk="1" hangingPunct="1"/>
            <a:r>
              <a:rPr lang="en-GB" altLang="en-US" dirty="0">
                <a:solidFill>
                  <a:schemeClr val="accent2"/>
                </a:solidFill>
              </a:rPr>
              <a:t>Week - </a:t>
            </a:r>
            <a:r>
              <a:rPr lang="en-GB" altLang="en-US" dirty="0" smtClean="0">
                <a:solidFill>
                  <a:schemeClr val="accent2"/>
                </a:solidFill>
              </a:rPr>
              <a:t>5</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GB" altLang="en-US" sz="3600" b="1" dirty="0" smtClean="0">
                <a:solidFill>
                  <a:schemeClr val="accent2"/>
                </a:solidFill>
              </a:rPr>
              <a:t>The Theory of the Firm </a:t>
            </a:r>
          </a:p>
          <a:p>
            <a:pPr eaLnBrk="1" hangingPunct="1"/>
            <a:r>
              <a:rPr lang="en-GB" altLang="en-US" sz="3600" b="1" dirty="0" smtClean="0">
                <a:solidFill>
                  <a:schemeClr val="accent2"/>
                </a:solidFill>
              </a:rPr>
              <a:t>( Production Function)</a:t>
            </a:r>
            <a:endParaRPr lang="en-GB" altLang="en-US" sz="3600" b="1" dirty="0">
              <a:solidFill>
                <a:schemeClr val="accent2"/>
              </a:solidFill>
            </a:endParaRPr>
          </a:p>
          <a:p>
            <a:pPr eaLnBrk="1" hangingPunct="1"/>
            <a:endParaRPr lang="en-GB" altLang="en-US" sz="4800" b="1" dirty="0">
              <a:solidFill>
                <a:schemeClr val="accent2"/>
              </a:solidFill>
            </a:endParaRPr>
          </a:p>
          <a:p>
            <a:pPr eaLnBrk="1" hangingPunct="1"/>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a:extLst>
              <a:ext uri="{FF2B5EF4-FFF2-40B4-BE49-F238E27FC236}">
                <a16:creationId xmlns:a16="http://schemas.microsoft.com/office/drawing/2014/main" id="{23C927CB-1628-9041-B8E1-AD4700D13865}"/>
              </a:ext>
            </a:extLst>
          </p:cNvPr>
          <p:cNvSpPr>
            <a:spLocks noGrp="1" noChangeArrowheads="1"/>
          </p:cNvSpPr>
          <p:nvPr>
            <p:ph type="title"/>
          </p:nvPr>
        </p:nvSpPr>
        <p:spPr>
          <a:xfrm>
            <a:off x="457200" y="274638"/>
            <a:ext cx="8229600" cy="922114"/>
          </a:xfrm>
        </p:spPr>
        <p:txBody>
          <a:bodyPr/>
          <a:lstStyle/>
          <a:p>
            <a:pPr eaLnBrk="1" hangingPunct="1"/>
            <a:r>
              <a:rPr lang="en-US" altLang="en-US" dirty="0">
                <a:ea typeface="ヒラギノ角ゴ Pro W3" panose="020B0300000000000000" pitchFamily="34" charset="-128"/>
              </a:rPr>
              <a:t>Learning Objectives</a:t>
            </a:r>
          </a:p>
        </p:txBody>
      </p:sp>
      <p:sp>
        <p:nvSpPr>
          <p:cNvPr id="7170" name="Rectangle 3">
            <a:extLst>
              <a:ext uri="{FF2B5EF4-FFF2-40B4-BE49-F238E27FC236}">
                <a16:creationId xmlns:a16="http://schemas.microsoft.com/office/drawing/2014/main" id="{1984F4D7-2BB5-D74C-9175-E67C4546413D}"/>
              </a:ext>
            </a:extLst>
          </p:cNvPr>
          <p:cNvSpPr>
            <a:spLocks noGrp="1" noChangeArrowheads="1"/>
          </p:cNvSpPr>
          <p:nvPr>
            <p:ph idx="1"/>
          </p:nvPr>
        </p:nvSpPr>
        <p:spPr>
          <a:xfrm>
            <a:off x="457200" y="1600201"/>
            <a:ext cx="8229600" cy="3052935"/>
          </a:xfrm>
        </p:spPr>
        <p:txBody>
          <a:bodyPr/>
          <a:lstStyle/>
          <a:p>
            <a:pPr eaLnBrk="1" hangingPunct="1">
              <a:buFont typeface="Wingdings" panose="05000000000000000000" pitchFamily="2" charset="2"/>
              <a:buChar char="§"/>
            </a:pPr>
            <a:r>
              <a:rPr lang="en-US" altLang="en-US" sz="2800" dirty="0" smtClean="0">
                <a:ea typeface="ヒラギノ角ゴ Pro W3" panose="020B0300000000000000" pitchFamily="34" charset="-128"/>
              </a:rPr>
              <a:t>Understand the production function</a:t>
            </a:r>
          </a:p>
          <a:p>
            <a:pPr eaLnBrk="1" hangingPunct="1">
              <a:buFont typeface="Wingdings" panose="05000000000000000000" pitchFamily="2" charset="2"/>
              <a:buChar char="§"/>
            </a:pPr>
            <a:r>
              <a:rPr lang="en-US" altLang="en-US" sz="2800" dirty="0" smtClean="0">
                <a:ea typeface="ヒラギノ角ゴ Pro W3" panose="020B0300000000000000" pitchFamily="34" charset="-128"/>
              </a:rPr>
              <a:t>Understand </a:t>
            </a:r>
            <a:r>
              <a:rPr lang="en-US" altLang="en-US" sz="2800" dirty="0">
                <a:ea typeface="ヒラギノ角ゴ Pro W3" panose="020B0300000000000000" pitchFamily="34" charset="-128"/>
              </a:rPr>
              <a:t>the importance </a:t>
            </a:r>
            <a:r>
              <a:rPr lang="en-US" altLang="en-US" sz="2800" dirty="0" smtClean="0">
                <a:ea typeface="ヒラギノ角ゴ Pro W3" panose="020B0300000000000000" pitchFamily="34" charset="-128"/>
              </a:rPr>
              <a:t>of cost, revenues and profits in </a:t>
            </a:r>
            <a:r>
              <a:rPr lang="en-US" altLang="en-US" sz="2800" dirty="0">
                <a:ea typeface="ヒラギノ角ゴ Pro W3" panose="020B0300000000000000" pitchFamily="34" charset="-128"/>
              </a:rPr>
              <a:t>business</a:t>
            </a:r>
          </a:p>
          <a:p>
            <a:pPr eaLnBrk="1" hangingPunct="1">
              <a:buFont typeface="Wingdings" panose="05000000000000000000" pitchFamily="2" charset="2"/>
              <a:buChar char="§"/>
            </a:pPr>
            <a:r>
              <a:rPr lang="en-US" altLang="en-US" sz="2800" dirty="0">
                <a:ea typeface="ヒラギノ角ゴ Pro W3" panose="020B0300000000000000" pitchFamily="34" charset="-128"/>
              </a:rPr>
              <a:t>Know how </a:t>
            </a:r>
            <a:r>
              <a:rPr lang="en-US" altLang="en-US" sz="2800" dirty="0" smtClean="0">
                <a:ea typeface="ヒラギノ角ゴ Pro W3" panose="020B0300000000000000" pitchFamily="34" charset="-128"/>
              </a:rPr>
              <a:t>to calculate costs, revenues and profits of the firm.</a:t>
            </a:r>
            <a:endParaRPr lang="en-US" altLang="en-US" sz="2800" dirty="0">
              <a:ea typeface="ヒラギノ角ゴ Pro W3" panose="020B0300000000000000" pitchFamily="34" charset="-128"/>
            </a:endParaRPr>
          </a:p>
          <a:p>
            <a:pPr eaLnBrk="1" hangingPunct="1">
              <a:buFont typeface="Wingdings" panose="05000000000000000000" pitchFamily="2" charset="2"/>
              <a:buChar char="§"/>
            </a:pPr>
            <a:endParaRPr lang="en-US" altLang="en-US" dirty="0">
              <a:ea typeface="ヒラギノ角ゴ Pro W3" panose="020B0300000000000000" pitchFamily="34" charset="-128"/>
            </a:endParaRPr>
          </a:p>
        </p:txBody>
      </p:sp>
    </p:spTree>
    <p:extLst>
      <p:ext uri="{BB962C8B-B14F-4D97-AF65-F5344CB8AC3E}">
        <p14:creationId xmlns:p14="http://schemas.microsoft.com/office/powerpoint/2010/main" val="882934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750887" y="352981"/>
            <a:ext cx="7772400" cy="584775"/>
          </a:xfrm>
        </p:spPr>
        <p:txBody>
          <a:bodyPr>
            <a:spAutoFit/>
          </a:bodyPr>
          <a:lstStyle/>
          <a:p>
            <a:pPr eaLnBrk="1" hangingPunct="1"/>
            <a:r>
              <a:rPr lang="en-GB" altLang="en-US" sz="3200" dirty="0" smtClean="0"/>
              <a:t>The Theory of the Firm</a:t>
            </a:r>
          </a:p>
        </p:txBody>
      </p:sp>
      <p:pic>
        <p:nvPicPr>
          <p:cNvPr id="8195" name="Picture 7" descr="tf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3999" y="1340768"/>
            <a:ext cx="6226175" cy="426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1291621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47700" y="463114"/>
            <a:ext cx="7772400" cy="584775"/>
          </a:xfrm>
        </p:spPr>
        <p:txBody>
          <a:bodyPr>
            <a:spAutoFit/>
          </a:bodyPr>
          <a:lstStyle/>
          <a:p>
            <a:pPr eaLnBrk="1" hangingPunct="1"/>
            <a:r>
              <a:rPr lang="en-GB" altLang="en-US" sz="3200" dirty="0" smtClean="0">
                <a:solidFill>
                  <a:srgbClr val="000000"/>
                </a:solidFill>
              </a:rPr>
              <a:t>Production Function</a:t>
            </a:r>
          </a:p>
        </p:txBody>
      </p:sp>
      <p:pic>
        <p:nvPicPr>
          <p:cNvPr id="10243" name="Picture 7" descr="tf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 y="1044837"/>
            <a:ext cx="8001000" cy="422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0069803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457200" y="274638"/>
            <a:ext cx="8229600" cy="706090"/>
          </a:xfrm>
        </p:spPr>
        <p:txBody>
          <a:bodyPr/>
          <a:lstStyle/>
          <a:p>
            <a:pPr eaLnBrk="1" hangingPunct="1"/>
            <a:r>
              <a:rPr lang="en-GB" altLang="en-US" sz="3200" dirty="0" smtClean="0"/>
              <a:t>Production Function</a:t>
            </a:r>
          </a:p>
        </p:txBody>
      </p:sp>
      <p:sp>
        <p:nvSpPr>
          <p:cNvPr id="9219" name="Rectangle 3"/>
          <p:cNvSpPr>
            <a:spLocks noGrp="1" noChangeArrowheads="1"/>
          </p:cNvSpPr>
          <p:nvPr>
            <p:ph idx="1"/>
          </p:nvPr>
        </p:nvSpPr>
        <p:spPr>
          <a:xfrm>
            <a:off x="457200" y="1268760"/>
            <a:ext cx="8435280" cy="4114800"/>
          </a:xfrm>
        </p:spPr>
        <p:txBody>
          <a:bodyPr rtlCol="0">
            <a:normAutofit/>
          </a:bodyPr>
          <a:lstStyle/>
          <a:p>
            <a:pPr marL="0" indent="0" eaLnBrk="1" fontAlgn="auto" hangingPunct="1">
              <a:lnSpc>
                <a:spcPct val="90000"/>
              </a:lnSpc>
              <a:spcAft>
                <a:spcPts val="0"/>
              </a:spcAft>
              <a:buNone/>
              <a:defRPr/>
            </a:pPr>
            <a:r>
              <a:rPr lang="en-GB" altLang="en-US" sz="2400" dirty="0" smtClean="0"/>
              <a:t>Production function states the relationship between inputs and outputs</a:t>
            </a:r>
          </a:p>
          <a:p>
            <a:pPr eaLnBrk="1" fontAlgn="auto" hangingPunct="1">
              <a:lnSpc>
                <a:spcPct val="90000"/>
              </a:lnSpc>
              <a:spcAft>
                <a:spcPts val="0"/>
              </a:spcAft>
              <a:buFont typeface="Wingdings 3" charset="2"/>
              <a:buChar char=""/>
              <a:defRPr/>
            </a:pPr>
            <a:r>
              <a:rPr lang="en-GB" altLang="en-US" sz="2400" b="1" dirty="0" smtClean="0">
                <a:solidFill>
                  <a:srgbClr val="FF0000"/>
                </a:solidFill>
              </a:rPr>
              <a:t>Inputs</a:t>
            </a:r>
            <a:r>
              <a:rPr lang="en-GB" altLang="en-US" sz="2400" dirty="0" smtClean="0">
                <a:solidFill>
                  <a:schemeClr val="tx1">
                    <a:lumMod val="75000"/>
                    <a:lumOff val="25000"/>
                  </a:schemeClr>
                </a:solidFill>
              </a:rPr>
              <a:t> – the factors of production classified as:</a:t>
            </a:r>
          </a:p>
          <a:p>
            <a:pPr lvl="1" eaLnBrk="1" fontAlgn="auto" hangingPunct="1">
              <a:lnSpc>
                <a:spcPct val="90000"/>
              </a:lnSpc>
              <a:spcAft>
                <a:spcPts val="0"/>
              </a:spcAft>
              <a:buFont typeface="Wingdings 3" charset="2"/>
              <a:buChar char=""/>
              <a:defRPr/>
            </a:pPr>
            <a:r>
              <a:rPr lang="en-GB" altLang="en-US" sz="2000" b="1" dirty="0" smtClean="0">
                <a:solidFill>
                  <a:srgbClr val="FF0000"/>
                </a:solidFill>
              </a:rPr>
              <a:t>Land</a:t>
            </a:r>
            <a:r>
              <a:rPr lang="en-GB" altLang="en-US" sz="2000" dirty="0" smtClean="0">
                <a:solidFill>
                  <a:srgbClr val="FF0000"/>
                </a:solidFill>
              </a:rPr>
              <a:t> </a:t>
            </a:r>
            <a:r>
              <a:rPr lang="en-GB" altLang="en-US" sz="2000" dirty="0" smtClean="0">
                <a:solidFill>
                  <a:schemeClr val="tx1">
                    <a:lumMod val="75000"/>
                    <a:lumOff val="25000"/>
                  </a:schemeClr>
                </a:solidFill>
              </a:rPr>
              <a:t>– all natural resources of the earth – not just ‘terra firma’! </a:t>
            </a:r>
          </a:p>
          <a:p>
            <a:pPr lvl="2" eaLnBrk="1" fontAlgn="auto" hangingPunct="1">
              <a:lnSpc>
                <a:spcPct val="90000"/>
              </a:lnSpc>
              <a:spcAft>
                <a:spcPts val="0"/>
              </a:spcAft>
              <a:buFont typeface="Wingdings 3" charset="2"/>
              <a:buChar char=""/>
              <a:defRPr/>
            </a:pPr>
            <a:r>
              <a:rPr lang="en-GB" altLang="en-US" sz="1800" dirty="0" smtClean="0">
                <a:solidFill>
                  <a:schemeClr val="tx1">
                    <a:lumMod val="75000"/>
                    <a:lumOff val="25000"/>
                  </a:schemeClr>
                </a:solidFill>
              </a:rPr>
              <a:t>Price paid to acquire land = </a:t>
            </a:r>
            <a:r>
              <a:rPr lang="en-GB" altLang="en-US" sz="1800" b="1" dirty="0" smtClean="0">
                <a:solidFill>
                  <a:srgbClr val="FF0000"/>
                </a:solidFill>
              </a:rPr>
              <a:t>Rent</a:t>
            </a:r>
          </a:p>
          <a:p>
            <a:pPr lvl="1" eaLnBrk="1" fontAlgn="auto" hangingPunct="1">
              <a:lnSpc>
                <a:spcPct val="90000"/>
              </a:lnSpc>
              <a:spcAft>
                <a:spcPts val="0"/>
              </a:spcAft>
              <a:buFont typeface="Wingdings 3" charset="2"/>
              <a:buChar char=""/>
              <a:defRPr/>
            </a:pPr>
            <a:r>
              <a:rPr lang="en-GB" altLang="en-US" sz="2000" b="1" dirty="0" smtClean="0">
                <a:solidFill>
                  <a:srgbClr val="FF0000"/>
                </a:solidFill>
              </a:rPr>
              <a:t>Labour</a:t>
            </a:r>
            <a:r>
              <a:rPr lang="en-GB" altLang="en-US" sz="2000" dirty="0" smtClean="0">
                <a:solidFill>
                  <a:schemeClr val="tx1">
                    <a:lumMod val="75000"/>
                    <a:lumOff val="25000"/>
                  </a:schemeClr>
                </a:solidFill>
              </a:rPr>
              <a:t> – all physical and mental human effort involved in production</a:t>
            </a:r>
          </a:p>
          <a:p>
            <a:pPr lvl="2" eaLnBrk="1" fontAlgn="auto" hangingPunct="1">
              <a:lnSpc>
                <a:spcPct val="90000"/>
              </a:lnSpc>
              <a:spcAft>
                <a:spcPts val="0"/>
              </a:spcAft>
              <a:buFont typeface="Wingdings 3" charset="2"/>
              <a:buChar char=""/>
              <a:defRPr/>
            </a:pPr>
            <a:r>
              <a:rPr lang="en-GB" altLang="en-US" sz="1800" dirty="0" smtClean="0">
                <a:solidFill>
                  <a:schemeClr val="tx1">
                    <a:lumMod val="75000"/>
                    <a:lumOff val="25000"/>
                  </a:schemeClr>
                </a:solidFill>
              </a:rPr>
              <a:t>Price paid to labour = </a:t>
            </a:r>
            <a:r>
              <a:rPr lang="en-GB" altLang="en-US" sz="1800" b="1" dirty="0" smtClean="0">
                <a:solidFill>
                  <a:srgbClr val="FF0000"/>
                </a:solidFill>
              </a:rPr>
              <a:t>Wages</a:t>
            </a:r>
          </a:p>
          <a:p>
            <a:pPr lvl="1" eaLnBrk="1" fontAlgn="auto" hangingPunct="1">
              <a:lnSpc>
                <a:spcPct val="90000"/>
              </a:lnSpc>
              <a:spcAft>
                <a:spcPts val="0"/>
              </a:spcAft>
              <a:buFont typeface="Wingdings 3" charset="2"/>
              <a:buChar char=""/>
              <a:defRPr/>
            </a:pPr>
            <a:r>
              <a:rPr lang="en-GB" altLang="en-US" sz="2000" b="1" dirty="0" smtClean="0">
                <a:solidFill>
                  <a:srgbClr val="FF0000"/>
                </a:solidFill>
              </a:rPr>
              <a:t>Capital</a:t>
            </a:r>
            <a:r>
              <a:rPr lang="en-GB" altLang="en-US" sz="2000" dirty="0" smtClean="0">
                <a:solidFill>
                  <a:srgbClr val="FF0000"/>
                </a:solidFill>
              </a:rPr>
              <a:t> </a:t>
            </a:r>
            <a:r>
              <a:rPr lang="en-GB" altLang="en-US" sz="2000" dirty="0" smtClean="0">
                <a:solidFill>
                  <a:schemeClr val="tx1">
                    <a:lumMod val="75000"/>
                    <a:lumOff val="25000"/>
                  </a:schemeClr>
                </a:solidFill>
              </a:rPr>
              <a:t>– buildings, machinery and equipment </a:t>
            </a:r>
            <a:br>
              <a:rPr lang="en-GB" altLang="en-US" sz="2000" dirty="0" smtClean="0">
                <a:solidFill>
                  <a:schemeClr val="tx1">
                    <a:lumMod val="75000"/>
                    <a:lumOff val="25000"/>
                  </a:schemeClr>
                </a:solidFill>
              </a:rPr>
            </a:br>
            <a:r>
              <a:rPr lang="en-GB" altLang="en-US" sz="2000" dirty="0" smtClean="0">
                <a:solidFill>
                  <a:schemeClr val="tx1">
                    <a:lumMod val="75000"/>
                    <a:lumOff val="25000"/>
                  </a:schemeClr>
                </a:solidFill>
              </a:rPr>
              <a:t>not used for its own sake but for the contribution </a:t>
            </a:r>
            <a:br>
              <a:rPr lang="en-GB" altLang="en-US" sz="2000" dirty="0" smtClean="0">
                <a:solidFill>
                  <a:schemeClr val="tx1">
                    <a:lumMod val="75000"/>
                    <a:lumOff val="25000"/>
                  </a:schemeClr>
                </a:solidFill>
              </a:rPr>
            </a:br>
            <a:r>
              <a:rPr lang="en-GB" altLang="en-US" sz="2000" dirty="0" smtClean="0">
                <a:solidFill>
                  <a:schemeClr val="tx1">
                    <a:lumMod val="75000"/>
                    <a:lumOff val="25000"/>
                  </a:schemeClr>
                </a:solidFill>
              </a:rPr>
              <a:t>it makes to production</a:t>
            </a:r>
          </a:p>
          <a:p>
            <a:pPr lvl="2" eaLnBrk="1" fontAlgn="auto" hangingPunct="1">
              <a:lnSpc>
                <a:spcPct val="90000"/>
              </a:lnSpc>
              <a:spcAft>
                <a:spcPts val="0"/>
              </a:spcAft>
              <a:buFont typeface="Wingdings 3" charset="2"/>
              <a:buChar char=""/>
              <a:defRPr/>
            </a:pPr>
            <a:r>
              <a:rPr lang="en-GB" altLang="en-US" sz="1800" dirty="0" smtClean="0">
                <a:solidFill>
                  <a:schemeClr val="tx1">
                    <a:lumMod val="75000"/>
                    <a:lumOff val="25000"/>
                  </a:schemeClr>
                </a:solidFill>
              </a:rPr>
              <a:t>Price paid for capital = </a:t>
            </a:r>
            <a:r>
              <a:rPr lang="en-GB" altLang="en-US" sz="1800" b="1" dirty="0" smtClean="0">
                <a:solidFill>
                  <a:srgbClr val="FF0000"/>
                </a:solidFill>
              </a:rPr>
              <a:t>Interest</a:t>
            </a:r>
          </a:p>
        </p:txBody>
      </p:sp>
    </p:spTree>
    <p:extLst>
      <p:ext uri="{BB962C8B-B14F-4D97-AF65-F5344CB8AC3E}">
        <p14:creationId xmlns:p14="http://schemas.microsoft.com/office/powerpoint/2010/main" val="109336823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09600" y="609600"/>
            <a:ext cx="6348413" cy="1066800"/>
          </a:xfrm>
        </p:spPr>
        <p:txBody>
          <a:bodyPr/>
          <a:lstStyle/>
          <a:p>
            <a:pPr eaLnBrk="1" hangingPunct="1"/>
            <a:r>
              <a:rPr lang="en-GB" altLang="en-US" dirty="0" smtClean="0"/>
              <a:t>Production Function</a:t>
            </a:r>
          </a:p>
        </p:txBody>
      </p:sp>
      <p:sp>
        <p:nvSpPr>
          <p:cNvPr id="12291" name="Text Box 3"/>
          <p:cNvSpPr txBox="1">
            <a:spLocks noChangeArrowheads="1"/>
          </p:cNvSpPr>
          <p:nvPr/>
        </p:nvSpPr>
        <p:spPr bwMode="auto">
          <a:xfrm>
            <a:off x="990600" y="2590800"/>
            <a:ext cx="2057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a:solidFill>
                  <a:schemeClr val="tx1"/>
                </a:solidFill>
                <a:latin typeface="Verdana" panose="020B0604030504040204" pitchFamily="34" charset="0"/>
              </a:rPr>
              <a:t>Inputs</a:t>
            </a:r>
          </a:p>
        </p:txBody>
      </p:sp>
      <p:sp>
        <p:nvSpPr>
          <p:cNvPr id="12292" name="Text Box 4"/>
          <p:cNvSpPr txBox="1">
            <a:spLocks noChangeArrowheads="1"/>
          </p:cNvSpPr>
          <p:nvPr/>
        </p:nvSpPr>
        <p:spPr bwMode="auto">
          <a:xfrm>
            <a:off x="3810000" y="25908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dirty="0">
                <a:solidFill>
                  <a:schemeClr val="tx1"/>
                </a:solidFill>
                <a:latin typeface="Verdana" panose="020B0604030504040204" pitchFamily="34" charset="0"/>
              </a:rPr>
              <a:t>Process</a:t>
            </a:r>
          </a:p>
        </p:txBody>
      </p:sp>
      <p:sp>
        <p:nvSpPr>
          <p:cNvPr id="12293" name="Text Box 5"/>
          <p:cNvSpPr txBox="1">
            <a:spLocks noChangeArrowheads="1"/>
          </p:cNvSpPr>
          <p:nvPr/>
        </p:nvSpPr>
        <p:spPr bwMode="auto">
          <a:xfrm>
            <a:off x="7010400" y="25908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a:solidFill>
                  <a:schemeClr val="tx1"/>
                </a:solidFill>
                <a:latin typeface="Verdana" panose="020B0604030504040204" pitchFamily="34" charset="0"/>
              </a:rPr>
              <a:t>Output</a:t>
            </a:r>
          </a:p>
        </p:txBody>
      </p:sp>
      <p:sp>
        <p:nvSpPr>
          <p:cNvPr id="12294" name="Text Box 6"/>
          <p:cNvSpPr txBox="1">
            <a:spLocks noChangeArrowheads="1"/>
          </p:cNvSpPr>
          <p:nvPr/>
        </p:nvSpPr>
        <p:spPr bwMode="auto">
          <a:xfrm>
            <a:off x="304800" y="3352800"/>
            <a:ext cx="1143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dirty="0">
                <a:solidFill>
                  <a:srgbClr val="FF0000"/>
                </a:solidFill>
                <a:latin typeface="Verdana" panose="020B0604030504040204" pitchFamily="34" charset="0"/>
              </a:rPr>
              <a:t>Land</a:t>
            </a:r>
          </a:p>
        </p:txBody>
      </p:sp>
      <p:sp>
        <p:nvSpPr>
          <p:cNvPr id="12295" name="Rectangle 7"/>
          <p:cNvSpPr>
            <a:spLocks noChangeArrowheads="1"/>
          </p:cNvSpPr>
          <p:nvPr/>
        </p:nvSpPr>
        <p:spPr bwMode="auto">
          <a:xfrm>
            <a:off x="304800" y="4029075"/>
            <a:ext cx="978153"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dirty="0">
                <a:solidFill>
                  <a:srgbClr val="FF0000"/>
                </a:solidFill>
                <a:latin typeface="Verdana" panose="020B0604030504040204" pitchFamily="34" charset="0"/>
              </a:rPr>
              <a:t>Labour</a:t>
            </a:r>
          </a:p>
        </p:txBody>
      </p:sp>
      <p:sp>
        <p:nvSpPr>
          <p:cNvPr id="12296" name="Rectangle 8"/>
          <p:cNvSpPr>
            <a:spLocks noChangeArrowheads="1"/>
          </p:cNvSpPr>
          <p:nvPr/>
        </p:nvSpPr>
        <p:spPr bwMode="auto">
          <a:xfrm>
            <a:off x="304800" y="4714875"/>
            <a:ext cx="98616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dirty="0">
                <a:solidFill>
                  <a:srgbClr val="FF0000"/>
                </a:solidFill>
                <a:latin typeface="Verdana" panose="020B0604030504040204" pitchFamily="34" charset="0"/>
              </a:rPr>
              <a:t>Capital</a:t>
            </a:r>
          </a:p>
        </p:txBody>
      </p:sp>
      <p:sp>
        <p:nvSpPr>
          <p:cNvPr id="12297" name="Line 9"/>
          <p:cNvSpPr>
            <a:spLocks noChangeShapeType="1"/>
          </p:cNvSpPr>
          <p:nvPr/>
        </p:nvSpPr>
        <p:spPr bwMode="auto">
          <a:xfrm>
            <a:off x="1828800" y="3581400"/>
            <a:ext cx="1752600" cy="0"/>
          </a:xfrm>
          <a:prstGeom prst="line">
            <a:avLst/>
          </a:prstGeom>
          <a:noFill/>
          <a:ln w="38100">
            <a:solidFill>
              <a:srgbClr val="FF99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2299" name="Line 11"/>
          <p:cNvSpPr>
            <a:spLocks noChangeShapeType="1"/>
          </p:cNvSpPr>
          <p:nvPr/>
        </p:nvSpPr>
        <p:spPr bwMode="auto">
          <a:xfrm>
            <a:off x="1828800" y="4343400"/>
            <a:ext cx="1752600" cy="0"/>
          </a:xfrm>
          <a:prstGeom prst="line">
            <a:avLst/>
          </a:prstGeom>
          <a:noFill/>
          <a:ln w="38100">
            <a:solidFill>
              <a:srgbClr val="FF99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2300" name="Line 12"/>
          <p:cNvSpPr>
            <a:spLocks noChangeShapeType="1"/>
          </p:cNvSpPr>
          <p:nvPr/>
        </p:nvSpPr>
        <p:spPr bwMode="auto">
          <a:xfrm>
            <a:off x="1828800" y="5029200"/>
            <a:ext cx="1752600" cy="0"/>
          </a:xfrm>
          <a:prstGeom prst="line">
            <a:avLst/>
          </a:prstGeom>
          <a:noFill/>
          <a:ln w="38100">
            <a:solidFill>
              <a:srgbClr val="FF99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2301" name="Rectangle 13"/>
          <p:cNvSpPr>
            <a:spLocks noChangeArrowheads="1"/>
          </p:cNvSpPr>
          <p:nvPr/>
        </p:nvSpPr>
        <p:spPr bwMode="auto">
          <a:xfrm>
            <a:off x="3733800" y="3429000"/>
            <a:ext cx="1828800" cy="1752600"/>
          </a:xfrm>
          <a:prstGeom prst="rect">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GB" altLang="en-US">
              <a:solidFill>
                <a:schemeClr val="tx1"/>
              </a:solidFill>
              <a:latin typeface="Verdana" panose="020B0604030504040204" pitchFamily="34" charset="0"/>
            </a:endParaRPr>
          </a:p>
          <a:p>
            <a:pPr algn="ctr" eaLnBrk="1" hangingPunct="1">
              <a:spcBef>
                <a:spcPct val="0"/>
              </a:spcBef>
              <a:buClrTx/>
              <a:buSzTx/>
              <a:buFontTx/>
              <a:buNone/>
            </a:pPr>
            <a:r>
              <a:rPr lang="en-GB" altLang="en-US" sz="2000">
                <a:solidFill>
                  <a:schemeClr val="tx1"/>
                </a:solidFill>
                <a:latin typeface="Verdana" panose="020B0604030504040204" pitchFamily="34" charset="0"/>
              </a:rPr>
              <a:t>Product or </a:t>
            </a:r>
          </a:p>
          <a:p>
            <a:pPr algn="ctr" eaLnBrk="1" hangingPunct="1">
              <a:spcBef>
                <a:spcPct val="0"/>
              </a:spcBef>
              <a:buClrTx/>
              <a:buSzTx/>
              <a:buFontTx/>
              <a:buNone/>
            </a:pPr>
            <a:r>
              <a:rPr lang="en-GB" altLang="en-US" sz="2000">
                <a:solidFill>
                  <a:schemeClr val="tx1"/>
                </a:solidFill>
                <a:latin typeface="Verdana" panose="020B0604030504040204" pitchFamily="34" charset="0"/>
              </a:rPr>
              <a:t>service </a:t>
            </a:r>
          </a:p>
          <a:p>
            <a:pPr algn="ctr" eaLnBrk="1" hangingPunct="1">
              <a:spcBef>
                <a:spcPct val="0"/>
              </a:spcBef>
              <a:buClrTx/>
              <a:buSzTx/>
              <a:buFontTx/>
              <a:buNone/>
            </a:pPr>
            <a:r>
              <a:rPr lang="en-GB" altLang="en-US" sz="2000">
                <a:solidFill>
                  <a:schemeClr val="tx1"/>
                </a:solidFill>
                <a:latin typeface="Verdana" panose="020B0604030504040204" pitchFamily="34" charset="0"/>
              </a:rPr>
              <a:t>generated</a:t>
            </a:r>
          </a:p>
          <a:p>
            <a:pPr algn="ctr" eaLnBrk="1" hangingPunct="1">
              <a:spcBef>
                <a:spcPct val="0"/>
              </a:spcBef>
              <a:buClrTx/>
              <a:buSzTx/>
              <a:buFontTx/>
              <a:buNone/>
            </a:pPr>
            <a:r>
              <a:rPr lang="en-GB" altLang="en-US" sz="2000">
                <a:solidFill>
                  <a:schemeClr val="tx1"/>
                </a:solidFill>
                <a:latin typeface="Verdana" panose="020B0604030504040204" pitchFamily="34" charset="0"/>
              </a:rPr>
              <a:t>– value added</a:t>
            </a:r>
          </a:p>
          <a:p>
            <a:pPr algn="ctr" eaLnBrk="1" hangingPunct="1">
              <a:spcBef>
                <a:spcPct val="0"/>
              </a:spcBef>
              <a:buClrTx/>
              <a:buSzTx/>
              <a:buFontTx/>
              <a:buNone/>
            </a:pPr>
            <a:endParaRPr lang="en-GB" altLang="en-US">
              <a:solidFill>
                <a:schemeClr val="tx1"/>
              </a:solidFill>
              <a:latin typeface="Verdana" panose="020B0604030504040204" pitchFamily="34" charset="0"/>
            </a:endParaRPr>
          </a:p>
        </p:txBody>
      </p:sp>
      <p:sp>
        <p:nvSpPr>
          <p:cNvPr id="12302" name="AutoShape 14"/>
          <p:cNvSpPr>
            <a:spLocks noChangeArrowheads="1"/>
          </p:cNvSpPr>
          <p:nvPr/>
        </p:nvSpPr>
        <p:spPr bwMode="auto">
          <a:xfrm>
            <a:off x="5867400" y="3962400"/>
            <a:ext cx="2133600" cy="5334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9900"/>
          </a:solidFill>
          <a:ln w="9525">
            <a:solidFill>
              <a:srgbClr val="FF99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96126094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2291"/>
                                        </p:tgtEl>
                                        <p:attrNameLst>
                                          <p:attrName>style.visibility</p:attrName>
                                        </p:attrNameLst>
                                      </p:cBhvr>
                                      <p:to>
                                        <p:strVal val="visible"/>
                                      </p:to>
                                    </p:set>
                                    <p:animEffect transition="in" filter="dissolve">
                                      <p:cBhvr>
                                        <p:cTn id="7" dur="500"/>
                                        <p:tgtEl>
                                          <p:spTgt spid="1229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7" presetClass="entr" presetSubtype="8" fill="hold" grpId="0" nodeType="clickEffect">
                                  <p:stCondLst>
                                    <p:cond delay="0"/>
                                  </p:stCondLst>
                                  <p:childTnLst>
                                    <p:set>
                                      <p:cBhvr>
                                        <p:cTn id="11" dur="1" fill="hold">
                                          <p:stCondLst>
                                            <p:cond delay="0"/>
                                          </p:stCondLst>
                                        </p:cTn>
                                        <p:tgtEl>
                                          <p:spTgt spid="12294"/>
                                        </p:tgtEl>
                                        <p:attrNameLst>
                                          <p:attrName>style.visibility</p:attrName>
                                        </p:attrNameLst>
                                      </p:cBhvr>
                                      <p:to>
                                        <p:strVal val="visible"/>
                                      </p:to>
                                    </p:set>
                                    <p:anim calcmode="lin" valueType="num">
                                      <p:cBhvr additive="base">
                                        <p:cTn id="12" dur="5000" fill="hold"/>
                                        <p:tgtEl>
                                          <p:spTgt spid="12294"/>
                                        </p:tgtEl>
                                        <p:attrNameLst>
                                          <p:attrName>ppt_x</p:attrName>
                                        </p:attrNameLst>
                                      </p:cBhvr>
                                      <p:tavLst>
                                        <p:tav tm="0">
                                          <p:val>
                                            <p:strVal val="0-#ppt_w/2"/>
                                          </p:val>
                                        </p:tav>
                                        <p:tav tm="100000">
                                          <p:val>
                                            <p:strVal val="#ppt_x"/>
                                          </p:val>
                                        </p:tav>
                                      </p:tavLst>
                                    </p:anim>
                                    <p:anim calcmode="lin" valueType="num">
                                      <p:cBhvr additive="base">
                                        <p:cTn id="13" dur="5000" fill="hold"/>
                                        <p:tgtEl>
                                          <p:spTgt spid="12294"/>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2294"/>
                                        </p:tgtEl>
                                        <p:attrNameLst>
                                          <p:attrName>ppt_c</p:attrName>
                                        </p:attrNameLst>
                                      </p:cBhvr>
                                      <p:to>
                                        <a:srgbClr val="6699FF"/>
                                      </p:to>
                                    </p:animClr>
                                  </p:subTnLst>
                                </p:cTn>
                              </p:par>
                            </p:childTnLst>
                          </p:cTn>
                        </p:par>
                      </p:childTnLst>
                    </p:cTn>
                  </p:par>
                  <p:par>
                    <p:cTn id="14" fill="hold" nodeType="clickPar">
                      <p:stCondLst>
                        <p:cond delay="indefinite"/>
                      </p:stCondLst>
                      <p:childTnLst>
                        <p:par>
                          <p:cTn id="15" fill="hold" nodeType="withGroup">
                            <p:stCondLst>
                              <p:cond delay="0"/>
                            </p:stCondLst>
                            <p:childTnLst>
                              <p:par>
                                <p:cTn id="16" presetID="7" presetClass="entr" presetSubtype="8" fill="hold" grpId="0" nodeType="clickEffect">
                                  <p:stCondLst>
                                    <p:cond delay="0"/>
                                  </p:stCondLst>
                                  <p:childTnLst>
                                    <p:set>
                                      <p:cBhvr>
                                        <p:cTn id="17" dur="1" fill="hold">
                                          <p:stCondLst>
                                            <p:cond delay="0"/>
                                          </p:stCondLst>
                                        </p:cTn>
                                        <p:tgtEl>
                                          <p:spTgt spid="12295"/>
                                        </p:tgtEl>
                                        <p:attrNameLst>
                                          <p:attrName>style.visibility</p:attrName>
                                        </p:attrNameLst>
                                      </p:cBhvr>
                                      <p:to>
                                        <p:strVal val="visible"/>
                                      </p:to>
                                    </p:set>
                                    <p:anim calcmode="lin" valueType="num">
                                      <p:cBhvr additive="base">
                                        <p:cTn id="18" dur="5000" fill="hold"/>
                                        <p:tgtEl>
                                          <p:spTgt spid="12295"/>
                                        </p:tgtEl>
                                        <p:attrNameLst>
                                          <p:attrName>ppt_x</p:attrName>
                                        </p:attrNameLst>
                                      </p:cBhvr>
                                      <p:tavLst>
                                        <p:tav tm="0">
                                          <p:val>
                                            <p:strVal val="0-#ppt_w/2"/>
                                          </p:val>
                                        </p:tav>
                                        <p:tav tm="100000">
                                          <p:val>
                                            <p:strVal val="#ppt_x"/>
                                          </p:val>
                                        </p:tav>
                                      </p:tavLst>
                                    </p:anim>
                                    <p:anim calcmode="lin" valueType="num">
                                      <p:cBhvr additive="base">
                                        <p:cTn id="19" dur="5000" fill="hold"/>
                                        <p:tgtEl>
                                          <p:spTgt spid="12295"/>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2295"/>
                                        </p:tgtEl>
                                        <p:attrNameLst>
                                          <p:attrName>ppt_c</p:attrName>
                                        </p:attrNameLst>
                                      </p:cBhvr>
                                      <p:to>
                                        <a:srgbClr val="6699FF"/>
                                      </p:to>
                                    </p:animClr>
                                  </p:subTnLst>
                                </p:cTn>
                              </p:par>
                            </p:childTnLst>
                          </p:cTn>
                        </p:par>
                      </p:childTnLst>
                    </p:cTn>
                  </p:par>
                  <p:par>
                    <p:cTn id="20" fill="hold" nodeType="clickPar">
                      <p:stCondLst>
                        <p:cond delay="indefinite"/>
                      </p:stCondLst>
                      <p:childTnLst>
                        <p:par>
                          <p:cTn id="21" fill="hold" nodeType="withGroup">
                            <p:stCondLst>
                              <p:cond delay="0"/>
                            </p:stCondLst>
                            <p:childTnLst>
                              <p:par>
                                <p:cTn id="22" presetID="7" presetClass="entr" presetSubtype="8" fill="hold" grpId="0" nodeType="clickEffect">
                                  <p:stCondLst>
                                    <p:cond delay="0"/>
                                  </p:stCondLst>
                                  <p:childTnLst>
                                    <p:set>
                                      <p:cBhvr>
                                        <p:cTn id="23" dur="1" fill="hold">
                                          <p:stCondLst>
                                            <p:cond delay="0"/>
                                          </p:stCondLst>
                                        </p:cTn>
                                        <p:tgtEl>
                                          <p:spTgt spid="12296"/>
                                        </p:tgtEl>
                                        <p:attrNameLst>
                                          <p:attrName>style.visibility</p:attrName>
                                        </p:attrNameLst>
                                      </p:cBhvr>
                                      <p:to>
                                        <p:strVal val="visible"/>
                                      </p:to>
                                    </p:set>
                                    <p:anim calcmode="lin" valueType="num">
                                      <p:cBhvr additive="base">
                                        <p:cTn id="24" dur="5000" fill="hold"/>
                                        <p:tgtEl>
                                          <p:spTgt spid="12296"/>
                                        </p:tgtEl>
                                        <p:attrNameLst>
                                          <p:attrName>ppt_x</p:attrName>
                                        </p:attrNameLst>
                                      </p:cBhvr>
                                      <p:tavLst>
                                        <p:tav tm="0">
                                          <p:val>
                                            <p:strVal val="0-#ppt_w/2"/>
                                          </p:val>
                                        </p:tav>
                                        <p:tav tm="100000">
                                          <p:val>
                                            <p:strVal val="#ppt_x"/>
                                          </p:val>
                                        </p:tav>
                                      </p:tavLst>
                                    </p:anim>
                                    <p:anim calcmode="lin" valueType="num">
                                      <p:cBhvr additive="base">
                                        <p:cTn id="25" dur="5000" fill="hold"/>
                                        <p:tgtEl>
                                          <p:spTgt spid="12296"/>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2296"/>
                                        </p:tgtEl>
                                        <p:attrNameLst>
                                          <p:attrName>ppt_c</p:attrName>
                                        </p:attrNameLst>
                                      </p:cBhvr>
                                      <p:to>
                                        <a:srgbClr val="6699FF"/>
                                      </p:to>
                                    </p:animClr>
                                  </p:subTnLst>
                                </p:cTn>
                              </p:par>
                            </p:childTnLst>
                          </p:cTn>
                        </p:par>
                      </p:childTnLst>
                    </p:cTn>
                  </p:par>
                  <p:par>
                    <p:cTn id="26" fill="hold" nodeType="clickPar">
                      <p:stCondLst>
                        <p:cond delay="indefinite"/>
                      </p:stCondLst>
                      <p:childTnLst>
                        <p:par>
                          <p:cTn id="27" fill="hold" nodeType="withGroup">
                            <p:stCondLst>
                              <p:cond delay="0"/>
                            </p:stCondLst>
                            <p:childTnLst>
                              <p:par>
                                <p:cTn id="28" presetID="7" presetClass="entr" presetSubtype="8" fill="hold" nodeType="clickEffect">
                                  <p:stCondLst>
                                    <p:cond delay="0"/>
                                  </p:stCondLst>
                                  <p:childTnLst>
                                    <p:set>
                                      <p:cBhvr>
                                        <p:cTn id="29" dur="1" fill="hold">
                                          <p:stCondLst>
                                            <p:cond delay="0"/>
                                          </p:stCondLst>
                                        </p:cTn>
                                        <p:tgtEl>
                                          <p:spTgt spid="12297"/>
                                        </p:tgtEl>
                                        <p:attrNameLst>
                                          <p:attrName>style.visibility</p:attrName>
                                        </p:attrNameLst>
                                      </p:cBhvr>
                                      <p:to>
                                        <p:strVal val="visible"/>
                                      </p:to>
                                    </p:set>
                                    <p:anim calcmode="lin" valueType="num">
                                      <p:cBhvr additive="base">
                                        <p:cTn id="30" dur="5000" fill="hold"/>
                                        <p:tgtEl>
                                          <p:spTgt spid="12297"/>
                                        </p:tgtEl>
                                        <p:attrNameLst>
                                          <p:attrName>ppt_x</p:attrName>
                                        </p:attrNameLst>
                                      </p:cBhvr>
                                      <p:tavLst>
                                        <p:tav tm="0">
                                          <p:val>
                                            <p:strVal val="0-#ppt_w/2"/>
                                          </p:val>
                                        </p:tav>
                                        <p:tav tm="100000">
                                          <p:val>
                                            <p:strVal val="#ppt_x"/>
                                          </p:val>
                                        </p:tav>
                                      </p:tavLst>
                                    </p:anim>
                                    <p:anim calcmode="lin" valueType="num">
                                      <p:cBhvr additive="base">
                                        <p:cTn id="31" dur="5000" fill="hold"/>
                                        <p:tgtEl>
                                          <p:spTgt spid="12297"/>
                                        </p:tgtEl>
                                        <p:attrNameLst>
                                          <p:attrName>ppt_y</p:attrName>
                                        </p:attrNameLst>
                                      </p:cBhvr>
                                      <p:tavLst>
                                        <p:tav tm="0">
                                          <p:val>
                                            <p:strVal val="#ppt_y"/>
                                          </p:val>
                                        </p:tav>
                                        <p:tav tm="100000">
                                          <p:val>
                                            <p:strVal val="#ppt_y"/>
                                          </p:val>
                                        </p:tav>
                                      </p:tavLst>
                                    </p:anim>
                                  </p:childTnLst>
                                </p:cTn>
                              </p:par>
                            </p:childTnLst>
                          </p:cTn>
                        </p:par>
                      </p:childTnLst>
                    </p:cTn>
                  </p:par>
                  <p:par>
                    <p:cTn id="32" fill="hold" nodeType="clickPar">
                      <p:stCondLst>
                        <p:cond delay="indefinite"/>
                      </p:stCondLst>
                      <p:childTnLst>
                        <p:par>
                          <p:cTn id="33" fill="hold" nodeType="withGroup">
                            <p:stCondLst>
                              <p:cond delay="0"/>
                            </p:stCondLst>
                            <p:childTnLst>
                              <p:par>
                                <p:cTn id="34" presetID="7" presetClass="entr" presetSubtype="8" fill="hold" nodeType="clickEffect">
                                  <p:stCondLst>
                                    <p:cond delay="0"/>
                                  </p:stCondLst>
                                  <p:childTnLst>
                                    <p:set>
                                      <p:cBhvr>
                                        <p:cTn id="35" dur="1" fill="hold">
                                          <p:stCondLst>
                                            <p:cond delay="0"/>
                                          </p:stCondLst>
                                        </p:cTn>
                                        <p:tgtEl>
                                          <p:spTgt spid="12299"/>
                                        </p:tgtEl>
                                        <p:attrNameLst>
                                          <p:attrName>style.visibility</p:attrName>
                                        </p:attrNameLst>
                                      </p:cBhvr>
                                      <p:to>
                                        <p:strVal val="visible"/>
                                      </p:to>
                                    </p:set>
                                    <p:anim calcmode="lin" valueType="num">
                                      <p:cBhvr additive="base">
                                        <p:cTn id="36" dur="5000" fill="hold"/>
                                        <p:tgtEl>
                                          <p:spTgt spid="12299"/>
                                        </p:tgtEl>
                                        <p:attrNameLst>
                                          <p:attrName>ppt_x</p:attrName>
                                        </p:attrNameLst>
                                      </p:cBhvr>
                                      <p:tavLst>
                                        <p:tav tm="0">
                                          <p:val>
                                            <p:strVal val="0-#ppt_w/2"/>
                                          </p:val>
                                        </p:tav>
                                        <p:tav tm="100000">
                                          <p:val>
                                            <p:strVal val="#ppt_x"/>
                                          </p:val>
                                        </p:tav>
                                      </p:tavLst>
                                    </p:anim>
                                    <p:anim calcmode="lin" valueType="num">
                                      <p:cBhvr additive="base">
                                        <p:cTn id="37" dur="5000" fill="hold"/>
                                        <p:tgtEl>
                                          <p:spTgt spid="12299"/>
                                        </p:tgtEl>
                                        <p:attrNameLst>
                                          <p:attrName>ppt_y</p:attrName>
                                        </p:attrNameLst>
                                      </p:cBhvr>
                                      <p:tavLst>
                                        <p:tav tm="0">
                                          <p:val>
                                            <p:strVal val="#ppt_y"/>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7" presetClass="entr" presetSubtype="8" fill="hold" nodeType="clickEffect">
                                  <p:stCondLst>
                                    <p:cond delay="0"/>
                                  </p:stCondLst>
                                  <p:childTnLst>
                                    <p:set>
                                      <p:cBhvr>
                                        <p:cTn id="41" dur="1" fill="hold">
                                          <p:stCondLst>
                                            <p:cond delay="0"/>
                                          </p:stCondLst>
                                        </p:cTn>
                                        <p:tgtEl>
                                          <p:spTgt spid="12300"/>
                                        </p:tgtEl>
                                        <p:attrNameLst>
                                          <p:attrName>style.visibility</p:attrName>
                                        </p:attrNameLst>
                                      </p:cBhvr>
                                      <p:to>
                                        <p:strVal val="visible"/>
                                      </p:to>
                                    </p:set>
                                    <p:anim calcmode="lin" valueType="num">
                                      <p:cBhvr additive="base">
                                        <p:cTn id="42" dur="5000" fill="hold"/>
                                        <p:tgtEl>
                                          <p:spTgt spid="12300"/>
                                        </p:tgtEl>
                                        <p:attrNameLst>
                                          <p:attrName>ppt_x</p:attrName>
                                        </p:attrNameLst>
                                      </p:cBhvr>
                                      <p:tavLst>
                                        <p:tav tm="0">
                                          <p:val>
                                            <p:strVal val="0-#ppt_w/2"/>
                                          </p:val>
                                        </p:tav>
                                        <p:tav tm="100000">
                                          <p:val>
                                            <p:strVal val="#ppt_x"/>
                                          </p:val>
                                        </p:tav>
                                      </p:tavLst>
                                    </p:anim>
                                    <p:anim calcmode="lin" valueType="num">
                                      <p:cBhvr additive="base">
                                        <p:cTn id="43" dur="5000" fill="hold"/>
                                        <p:tgtEl>
                                          <p:spTgt spid="12300"/>
                                        </p:tgtEl>
                                        <p:attrNameLst>
                                          <p:attrName>ppt_y</p:attrName>
                                        </p:attrNameLst>
                                      </p:cBhvr>
                                      <p:tavLst>
                                        <p:tav tm="0">
                                          <p:val>
                                            <p:strVal val="#ppt_y"/>
                                          </p:val>
                                        </p:tav>
                                        <p:tav tm="100000">
                                          <p:val>
                                            <p:strVal val="#ppt_y"/>
                                          </p:val>
                                        </p:tav>
                                      </p:tavLst>
                                    </p:anim>
                                  </p:childTnLst>
                                </p:cTn>
                              </p:par>
                            </p:childTnLst>
                          </p:cTn>
                        </p:par>
                      </p:childTnLst>
                    </p:cTn>
                  </p:par>
                  <p:par>
                    <p:cTn id="44" fill="hold" nodeType="clickPar">
                      <p:stCondLst>
                        <p:cond delay="indefinite"/>
                      </p:stCondLst>
                      <p:childTnLst>
                        <p:par>
                          <p:cTn id="45" fill="hold" nodeType="withGroup">
                            <p:stCondLst>
                              <p:cond delay="0"/>
                            </p:stCondLst>
                            <p:childTnLst>
                              <p:par>
                                <p:cTn id="46" presetID="9" presetClass="entr" presetSubtype="0" fill="hold" grpId="0" nodeType="clickEffect">
                                  <p:stCondLst>
                                    <p:cond delay="0"/>
                                  </p:stCondLst>
                                  <p:childTnLst>
                                    <p:set>
                                      <p:cBhvr>
                                        <p:cTn id="47" dur="1" fill="hold">
                                          <p:stCondLst>
                                            <p:cond delay="0"/>
                                          </p:stCondLst>
                                        </p:cTn>
                                        <p:tgtEl>
                                          <p:spTgt spid="12292"/>
                                        </p:tgtEl>
                                        <p:attrNameLst>
                                          <p:attrName>style.visibility</p:attrName>
                                        </p:attrNameLst>
                                      </p:cBhvr>
                                      <p:to>
                                        <p:strVal val="visible"/>
                                      </p:to>
                                    </p:set>
                                    <p:animEffect transition="in" filter="dissolve">
                                      <p:cBhvr>
                                        <p:cTn id="48" dur="500"/>
                                        <p:tgtEl>
                                          <p:spTgt spid="12292"/>
                                        </p:tgtEl>
                                      </p:cBhvr>
                                    </p:animEffect>
                                  </p:childTnLst>
                                </p:cTn>
                              </p:par>
                            </p:childTnLst>
                          </p:cTn>
                        </p:par>
                      </p:childTnLst>
                    </p:cTn>
                  </p:par>
                  <p:par>
                    <p:cTn id="49" fill="hold" nodeType="clickPar">
                      <p:stCondLst>
                        <p:cond delay="indefinite"/>
                      </p:stCondLst>
                      <p:childTnLst>
                        <p:par>
                          <p:cTn id="50" fill="hold" nodeType="withGroup">
                            <p:stCondLst>
                              <p:cond delay="0"/>
                            </p:stCondLst>
                            <p:childTnLst>
                              <p:par>
                                <p:cTn id="51" presetID="9" presetClass="entr" presetSubtype="0" fill="hold" grpId="0" nodeType="clickEffect">
                                  <p:stCondLst>
                                    <p:cond delay="0"/>
                                  </p:stCondLst>
                                  <p:childTnLst>
                                    <p:set>
                                      <p:cBhvr>
                                        <p:cTn id="52" dur="1" fill="hold">
                                          <p:stCondLst>
                                            <p:cond delay="0"/>
                                          </p:stCondLst>
                                        </p:cTn>
                                        <p:tgtEl>
                                          <p:spTgt spid="12301"/>
                                        </p:tgtEl>
                                        <p:attrNameLst>
                                          <p:attrName>style.visibility</p:attrName>
                                        </p:attrNameLst>
                                      </p:cBhvr>
                                      <p:to>
                                        <p:strVal val="visible"/>
                                      </p:to>
                                    </p:set>
                                    <p:animEffect transition="in" filter="dissolve">
                                      <p:cBhvr>
                                        <p:cTn id="53" dur="500"/>
                                        <p:tgtEl>
                                          <p:spTgt spid="12301"/>
                                        </p:tgtEl>
                                      </p:cBhvr>
                                    </p:animEffect>
                                  </p:childTnLst>
                                </p:cTn>
                              </p:par>
                            </p:childTnLst>
                          </p:cTn>
                        </p:par>
                      </p:childTnLst>
                    </p:cTn>
                  </p:par>
                  <p:par>
                    <p:cTn id="54" fill="hold" nodeType="clickPar">
                      <p:stCondLst>
                        <p:cond delay="indefinite"/>
                      </p:stCondLst>
                      <p:childTnLst>
                        <p:par>
                          <p:cTn id="55" fill="hold" nodeType="withGroup">
                            <p:stCondLst>
                              <p:cond delay="0"/>
                            </p:stCondLst>
                            <p:childTnLst>
                              <p:par>
                                <p:cTn id="56" presetID="18" presetClass="entr" presetSubtype="6" fill="hold" nodeType="clickEffect">
                                  <p:stCondLst>
                                    <p:cond delay="0"/>
                                  </p:stCondLst>
                                  <p:childTnLst>
                                    <p:set>
                                      <p:cBhvr>
                                        <p:cTn id="57" dur="1" fill="hold">
                                          <p:stCondLst>
                                            <p:cond delay="0"/>
                                          </p:stCondLst>
                                        </p:cTn>
                                        <p:tgtEl>
                                          <p:spTgt spid="12302"/>
                                        </p:tgtEl>
                                        <p:attrNameLst>
                                          <p:attrName>style.visibility</p:attrName>
                                        </p:attrNameLst>
                                      </p:cBhvr>
                                      <p:to>
                                        <p:strVal val="visible"/>
                                      </p:to>
                                    </p:set>
                                    <p:animEffect transition="in" filter="strips(downRight)">
                                      <p:cBhvr>
                                        <p:cTn id="58" dur="500"/>
                                        <p:tgtEl>
                                          <p:spTgt spid="12302"/>
                                        </p:tgtEl>
                                      </p:cBhvr>
                                    </p:animEffect>
                                  </p:childTnLst>
                                </p:cTn>
                              </p:par>
                            </p:childTnLst>
                          </p:cTn>
                        </p:par>
                      </p:childTnLst>
                    </p:cTn>
                  </p:par>
                  <p:par>
                    <p:cTn id="59" fill="hold" nodeType="clickPar">
                      <p:stCondLst>
                        <p:cond delay="indefinite"/>
                      </p:stCondLst>
                      <p:childTnLst>
                        <p:par>
                          <p:cTn id="60" fill="hold" nodeType="withGroup">
                            <p:stCondLst>
                              <p:cond delay="0"/>
                            </p:stCondLst>
                            <p:childTnLst>
                              <p:par>
                                <p:cTn id="61" presetID="9" presetClass="entr" presetSubtype="0" fill="hold" grpId="0" nodeType="clickEffect">
                                  <p:stCondLst>
                                    <p:cond delay="0"/>
                                  </p:stCondLst>
                                  <p:childTnLst>
                                    <p:set>
                                      <p:cBhvr>
                                        <p:cTn id="62" dur="1" fill="hold">
                                          <p:stCondLst>
                                            <p:cond delay="0"/>
                                          </p:stCondLst>
                                        </p:cTn>
                                        <p:tgtEl>
                                          <p:spTgt spid="12293"/>
                                        </p:tgtEl>
                                        <p:attrNameLst>
                                          <p:attrName>style.visibility</p:attrName>
                                        </p:attrNameLst>
                                      </p:cBhvr>
                                      <p:to>
                                        <p:strVal val="visible"/>
                                      </p:to>
                                    </p:set>
                                    <p:animEffect transition="in" filter="dissolve">
                                      <p:cBhvr>
                                        <p:cTn id="63" dur="500"/>
                                        <p:tgtEl>
                                          <p:spTgt spid="122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autoUpdateAnimBg="0"/>
      <p:bldP spid="12292" grpId="0" autoUpdateAnimBg="0"/>
      <p:bldP spid="12293" grpId="0" autoUpdateAnimBg="0"/>
      <p:bldP spid="12294" grpId="0" autoUpdateAnimBg="0"/>
      <p:bldP spid="12295" grpId="0" autoUpdateAnimBg="0"/>
      <p:bldP spid="12296" grpId="0" autoUpdateAnimBg="0"/>
      <p:bldP spid="12301" grpId="0" animBg="1"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665054" y="116632"/>
            <a:ext cx="7772400" cy="1077218"/>
          </a:xfrm>
        </p:spPr>
        <p:txBody>
          <a:bodyPr>
            <a:spAutoFit/>
          </a:bodyPr>
          <a:lstStyle/>
          <a:p>
            <a:pPr eaLnBrk="1" hangingPunct="1"/>
            <a:r>
              <a:rPr lang="en-GB" altLang="en-US" sz="3200" dirty="0" smtClean="0"/>
              <a:t>Analysis of Production Function:</a:t>
            </a:r>
            <a:br>
              <a:rPr lang="en-GB" altLang="en-US" sz="3200" dirty="0" smtClean="0"/>
            </a:br>
            <a:r>
              <a:rPr lang="en-GB" altLang="en-US" sz="3200" dirty="0" smtClean="0"/>
              <a:t>Short Run</a:t>
            </a:r>
          </a:p>
        </p:txBody>
      </p:sp>
      <p:sp>
        <p:nvSpPr>
          <p:cNvPr id="16387" name="Rectangle 3"/>
          <p:cNvSpPr>
            <a:spLocks noGrp="1" noChangeArrowheads="1"/>
          </p:cNvSpPr>
          <p:nvPr>
            <p:ph idx="1"/>
          </p:nvPr>
        </p:nvSpPr>
        <p:spPr>
          <a:xfrm>
            <a:off x="655036" y="1340768"/>
            <a:ext cx="8237443" cy="4228850"/>
          </a:xfrm>
        </p:spPr>
        <p:txBody>
          <a:bodyPr wrap="square">
            <a:spAutoFit/>
          </a:bodyPr>
          <a:lstStyle/>
          <a:p>
            <a:pPr eaLnBrk="1" hangingPunct="1">
              <a:buFont typeface="Wingdings" panose="05000000000000000000" pitchFamily="2" charset="2"/>
              <a:buChar char="§"/>
            </a:pPr>
            <a:r>
              <a:rPr lang="en-GB" altLang="en-US" sz="2800" dirty="0" smtClean="0"/>
              <a:t>In the short run at least one factor fixed in supply but all other factors capable of being changed</a:t>
            </a:r>
          </a:p>
          <a:p>
            <a:pPr eaLnBrk="1" hangingPunct="1">
              <a:buFont typeface="Wingdings" panose="05000000000000000000" pitchFamily="2" charset="2"/>
              <a:buChar char="§"/>
            </a:pPr>
            <a:r>
              <a:rPr lang="en-GB" altLang="en-US" sz="2800" dirty="0" smtClean="0"/>
              <a:t>Reflects ways in which firms respond to changes </a:t>
            </a:r>
            <a:br>
              <a:rPr lang="en-GB" altLang="en-US" sz="2800" dirty="0" smtClean="0"/>
            </a:br>
            <a:r>
              <a:rPr lang="en-GB" altLang="en-US" sz="2800" dirty="0" smtClean="0"/>
              <a:t>in output (demand)</a:t>
            </a:r>
          </a:p>
          <a:p>
            <a:pPr eaLnBrk="1" hangingPunct="1">
              <a:buFont typeface="Wingdings" panose="05000000000000000000" pitchFamily="2" charset="2"/>
              <a:buChar char="§"/>
            </a:pPr>
            <a:r>
              <a:rPr lang="en-GB" altLang="en-US" sz="2800" dirty="0" smtClean="0"/>
              <a:t>Can increase or decrease output using more or less of some factors but some likely to be easier </a:t>
            </a:r>
            <a:br>
              <a:rPr lang="en-GB" altLang="en-US" sz="2800" dirty="0" smtClean="0"/>
            </a:br>
            <a:r>
              <a:rPr lang="en-GB" altLang="en-US" sz="2800" dirty="0" smtClean="0"/>
              <a:t>to change than others</a:t>
            </a:r>
          </a:p>
          <a:p>
            <a:pPr eaLnBrk="1" hangingPunct="1">
              <a:buFont typeface="Wingdings" panose="05000000000000000000" pitchFamily="2" charset="2"/>
              <a:buChar char="§"/>
            </a:pPr>
            <a:r>
              <a:rPr lang="en-GB" altLang="en-US" sz="2800" dirty="0" smtClean="0"/>
              <a:t>Increase in total capacity only possible </a:t>
            </a:r>
            <a:br>
              <a:rPr lang="en-GB" altLang="en-US" sz="2800" dirty="0" smtClean="0"/>
            </a:br>
            <a:r>
              <a:rPr lang="en-GB" altLang="en-US" sz="2800" dirty="0" smtClean="0"/>
              <a:t>in the long run</a:t>
            </a:r>
          </a:p>
        </p:txBody>
      </p:sp>
    </p:spTree>
    <p:extLst>
      <p:ext uri="{BB962C8B-B14F-4D97-AF65-F5344CB8AC3E}">
        <p14:creationId xmlns:p14="http://schemas.microsoft.com/office/powerpoint/2010/main" val="323849191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215516" y="342900"/>
            <a:ext cx="8712968" cy="762000"/>
          </a:xfrm>
        </p:spPr>
        <p:txBody>
          <a:bodyPr rtlCol="0">
            <a:noAutofit/>
          </a:bodyPr>
          <a:lstStyle/>
          <a:p>
            <a:pPr eaLnBrk="1" fontAlgn="auto" hangingPunct="1">
              <a:spcAft>
                <a:spcPts val="0"/>
              </a:spcAft>
              <a:defRPr/>
            </a:pPr>
            <a:r>
              <a:rPr lang="en-GB" altLang="en-US" sz="3200" dirty="0" smtClean="0"/>
              <a:t>Analysis of Production Function:</a:t>
            </a:r>
            <a:br>
              <a:rPr lang="en-GB" altLang="en-US" sz="3200" dirty="0" smtClean="0"/>
            </a:br>
            <a:r>
              <a:rPr lang="en-GB" altLang="en-US" sz="3200" dirty="0" smtClean="0"/>
              <a:t>Short Run</a:t>
            </a:r>
          </a:p>
        </p:txBody>
      </p:sp>
      <p:sp>
        <p:nvSpPr>
          <p:cNvPr id="18435" name="AutoShape 26"/>
          <p:cNvSpPr>
            <a:spLocks noChangeArrowheads="1"/>
          </p:cNvSpPr>
          <p:nvPr/>
        </p:nvSpPr>
        <p:spPr bwMode="auto">
          <a:xfrm>
            <a:off x="5753100" y="2286000"/>
            <a:ext cx="838200" cy="7620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436" name="AutoShape 28"/>
          <p:cNvSpPr>
            <a:spLocks noChangeArrowheads="1"/>
          </p:cNvSpPr>
          <p:nvPr/>
        </p:nvSpPr>
        <p:spPr bwMode="auto">
          <a:xfrm>
            <a:off x="5753100" y="3314700"/>
            <a:ext cx="838200" cy="7620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41" name="Text Box 29"/>
          <p:cNvSpPr txBox="1">
            <a:spLocks noChangeArrowheads="1"/>
          </p:cNvSpPr>
          <p:nvPr/>
        </p:nvSpPr>
        <p:spPr bwMode="auto">
          <a:xfrm>
            <a:off x="6730218" y="2414587"/>
            <a:ext cx="1905000" cy="2462213"/>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400" dirty="0">
                <a:solidFill>
                  <a:schemeClr val="tx1"/>
                </a:solidFill>
                <a:latin typeface="+mj-lt"/>
              </a:rPr>
              <a:t>In times of rising sales (demand) firms can increase labour and capital but only up to a certain level – they will be limited by the amount of space. In this example, land is the </a:t>
            </a:r>
            <a:r>
              <a:rPr lang="en-GB" altLang="en-US" sz="1400" b="1" dirty="0">
                <a:solidFill>
                  <a:schemeClr val="tx1"/>
                </a:solidFill>
                <a:latin typeface="+mj-lt"/>
              </a:rPr>
              <a:t>fixed factor</a:t>
            </a:r>
            <a:r>
              <a:rPr lang="en-GB" altLang="en-US" sz="1400" dirty="0">
                <a:solidFill>
                  <a:schemeClr val="tx1"/>
                </a:solidFill>
                <a:latin typeface="+mj-lt"/>
              </a:rPr>
              <a:t> which cannot be altered in the short run.</a:t>
            </a:r>
          </a:p>
        </p:txBody>
      </p:sp>
      <p:grpSp>
        <p:nvGrpSpPr>
          <p:cNvPr id="18438" name="Group 40"/>
          <p:cNvGrpSpPr>
            <a:grpSpLocks/>
          </p:cNvGrpSpPr>
          <p:nvPr/>
        </p:nvGrpSpPr>
        <p:grpSpPr bwMode="auto">
          <a:xfrm>
            <a:off x="1143000" y="1828800"/>
            <a:ext cx="4648200" cy="3200400"/>
            <a:chOff x="720" y="1632"/>
            <a:chExt cx="2928" cy="2016"/>
          </a:xfrm>
        </p:grpSpPr>
        <p:sp>
          <p:nvSpPr>
            <p:cNvPr id="18440" name="Rectangle 4"/>
            <p:cNvSpPr>
              <a:spLocks noChangeArrowheads="1"/>
            </p:cNvSpPr>
            <p:nvPr/>
          </p:nvSpPr>
          <p:spPr bwMode="auto">
            <a:xfrm>
              <a:off x="720" y="1632"/>
              <a:ext cx="2928" cy="2016"/>
            </a:xfrm>
            <a:prstGeom prst="rect">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41" name="AutoShape 5"/>
            <p:cNvSpPr>
              <a:spLocks noChangeArrowheads="1"/>
            </p:cNvSpPr>
            <p:nvPr/>
          </p:nvSpPr>
          <p:spPr bwMode="auto">
            <a:xfrm>
              <a:off x="912" y="1776"/>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42" name="AutoShape 6"/>
            <p:cNvSpPr>
              <a:spLocks noChangeArrowheads="1"/>
            </p:cNvSpPr>
            <p:nvPr/>
          </p:nvSpPr>
          <p:spPr bwMode="auto">
            <a:xfrm>
              <a:off x="864" y="2064"/>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43" name="AutoShape 7"/>
            <p:cNvSpPr>
              <a:spLocks noChangeArrowheads="1"/>
            </p:cNvSpPr>
            <p:nvPr/>
          </p:nvSpPr>
          <p:spPr bwMode="auto">
            <a:xfrm>
              <a:off x="3120" y="2400"/>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44" name="AutoShape 8"/>
            <p:cNvSpPr>
              <a:spLocks noChangeArrowheads="1"/>
            </p:cNvSpPr>
            <p:nvPr/>
          </p:nvSpPr>
          <p:spPr bwMode="auto">
            <a:xfrm>
              <a:off x="912" y="3024"/>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45" name="AutoShape 9"/>
            <p:cNvSpPr>
              <a:spLocks noChangeArrowheads="1"/>
            </p:cNvSpPr>
            <p:nvPr/>
          </p:nvSpPr>
          <p:spPr bwMode="auto">
            <a:xfrm>
              <a:off x="2640" y="2400"/>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46" name="AutoShape 10"/>
            <p:cNvSpPr>
              <a:spLocks noChangeArrowheads="1"/>
            </p:cNvSpPr>
            <p:nvPr/>
          </p:nvSpPr>
          <p:spPr bwMode="auto">
            <a:xfrm>
              <a:off x="2064" y="2400"/>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47" name="AutoShape 11"/>
            <p:cNvSpPr>
              <a:spLocks noChangeArrowheads="1"/>
            </p:cNvSpPr>
            <p:nvPr/>
          </p:nvSpPr>
          <p:spPr bwMode="auto">
            <a:xfrm>
              <a:off x="1536" y="2400"/>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48" name="AutoShape 12"/>
            <p:cNvSpPr>
              <a:spLocks noChangeArrowheads="1"/>
            </p:cNvSpPr>
            <p:nvPr/>
          </p:nvSpPr>
          <p:spPr bwMode="auto">
            <a:xfrm>
              <a:off x="912" y="2400"/>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49" name="AutoShape 13"/>
            <p:cNvSpPr>
              <a:spLocks noChangeArrowheads="1"/>
            </p:cNvSpPr>
            <p:nvPr/>
          </p:nvSpPr>
          <p:spPr bwMode="auto">
            <a:xfrm>
              <a:off x="1536" y="1776"/>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50" name="AutoShape 14"/>
            <p:cNvSpPr>
              <a:spLocks noChangeArrowheads="1"/>
            </p:cNvSpPr>
            <p:nvPr/>
          </p:nvSpPr>
          <p:spPr bwMode="auto">
            <a:xfrm>
              <a:off x="2064" y="1776"/>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51" name="AutoShape 15"/>
            <p:cNvSpPr>
              <a:spLocks noChangeArrowheads="1"/>
            </p:cNvSpPr>
            <p:nvPr/>
          </p:nvSpPr>
          <p:spPr bwMode="auto">
            <a:xfrm>
              <a:off x="2640" y="1776"/>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52" name="AutoShape 16"/>
            <p:cNvSpPr>
              <a:spLocks noChangeArrowheads="1"/>
            </p:cNvSpPr>
            <p:nvPr/>
          </p:nvSpPr>
          <p:spPr bwMode="auto">
            <a:xfrm>
              <a:off x="3168" y="1776"/>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53" name="AutoShape 17"/>
            <p:cNvSpPr>
              <a:spLocks noChangeArrowheads="1"/>
            </p:cNvSpPr>
            <p:nvPr/>
          </p:nvSpPr>
          <p:spPr bwMode="auto">
            <a:xfrm>
              <a:off x="2592" y="2688"/>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54" name="AutoShape 18"/>
            <p:cNvSpPr>
              <a:spLocks noChangeArrowheads="1"/>
            </p:cNvSpPr>
            <p:nvPr/>
          </p:nvSpPr>
          <p:spPr bwMode="auto">
            <a:xfrm>
              <a:off x="2016" y="2688"/>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55" name="AutoShape 19"/>
            <p:cNvSpPr>
              <a:spLocks noChangeArrowheads="1"/>
            </p:cNvSpPr>
            <p:nvPr/>
          </p:nvSpPr>
          <p:spPr bwMode="auto">
            <a:xfrm>
              <a:off x="1488" y="2688"/>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56" name="AutoShape 20"/>
            <p:cNvSpPr>
              <a:spLocks noChangeArrowheads="1"/>
            </p:cNvSpPr>
            <p:nvPr/>
          </p:nvSpPr>
          <p:spPr bwMode="auto">
            <a:xfrm>
              <a:off x="864" y="2688"/>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57" name="AutoShape 21"/>
            <p:cNvSpPr>
              <a:spLocks noChangeArrowheads="1"/>
            </p:cNvSpPr>
            <p:nvPr/>
          </p:nvSpPr>
          <p:spPr bwMode="auto">
            <a:xfrm>
              <a:off x="1488" y="2064"/>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58" name="AutoShape 22"/>
            <p:cNvSpPr>
              <a:spLocks noChangeArrowheads="1"/>
            </p:cNvSpPr>
            <p:nvPr/>
          </p:nvSpPr>
          <p:spPr bwMode="auto">
            <a:xfrm>
              <a:off x="2016" y="2064"/>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59" name="AutoShape 23"/>
            <p:cNvSpPr>
              <a:spLocks noChangeArrowheads="1"/>
            </p:cNvSpPr>
            <p:nvPr/>
          </p:nvSpPr>
          <p:spPr bwMode="auto">
            <a:xfrm>
              <a:off x="2592" y="2064"/>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60" name="AutoShape 24"/>
            <p:cNvSpPr>
              <a:spLocks noChangeArrowheads="1"/>
            </p:cNvSpPr>
            <p:nvPr/>
          </p:nvSpPr>
          <p:spPr bwMode="auto">
            <a:xfrm>
              <a:off x="3120" y="2064"/>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61" name="AutoShape 25"/>
            <p:cNvSpPr>
              <a:spLocks noChangeArrowheads="1"/>
            </p:cNvSpPr>
            <p:nvPr/>
          </p:nvSpPr>
          <p:spPr bwMode="auto">
            <a:xfrm>
              <a:off x="3120" y="2688"/>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62" name="AutoShape 30"/>
            <p:cNvSpPr>
              <a:spLocks noChangeArrowheads="1"/>
            </p:cNvSpPr>
            <p:nvPr/>
          </p:nvSpPr>
          <p:spPr bwMode="auto">
            <a:xfrm>
              <a:off x="1488" y="3024"/>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63" name="AutoShape 31"/>
            <p:cNvSpPr>
              <a:spLocks noChangeArrowheads="1"/>
            </p:cNvSpPr>
            <p:nvPr/>
          </p:nvSpPr>
          <p:spPr bwMode="auto">
            <a:xfrm>
              <a:off x="2064" y="3024"/>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64" name="AutoShape 32"/>
            <p:cNvSpPr>
              <a:spLocks noChangeArrowheads="1"/>
            </p:cNvSpPr>
            <p:nvPr/>
          </p:nvSpPr>
          <p:spPr bwMode="auto">
            <a:xfrm>
              <a:off x="2640" y="3024"/>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65" name="AutoShape 33"/>
            <p:cNvSpPr>
              <a:spLocks noChangeArrowheads="1"/>
            </p:cNvSpPr>
            <p:nvPr/>
          </p:nvSpPr>
          <p:spPr bwMode="auto">
            <a:xfrm>
              <a:off x="3168" y="3024"/>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66" name="AutoShape 34"/>
            <p:cNvSpPr>
              <a:spLocks noChangeArrowheads="1"/>
            </p:cNvSpPr>
            <p:nvPr/>
          </p:nvSpPr>
          <p:spPr bwMode="auto">
            <a:xfrm>
              <a:off x="1440" y="3312"/>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67" name="AutoShape 35"/>
            <p:cNvSpPr>
              <a:spLocks noChangeArrowheads="1"/>
            </p:cNvSpPr>
            <p:nvPr/>
          </p:nvSpPr>
          <p:spPr bwMode="auto">
            <a:xfrm>
              <a:off x="2016" y="3312"/>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68" name="AutoShape 36"/>
            <p:cNvSpPr>
              <a:spLocks noChangeArrowheads="1"/>
            </p:cNvSpPr>
            <p:nvPr/>
          </p:nvSpPr>
          <p:spPr bwMode="auto">
            <a:xfrm>
              <a:off x="2592" y="3312"/>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69" name="AutoShape 37"/>
            <p:cNvSpPr>
              <a:spLocks noChangeArrowheads="1"/>
            </p:cNvSpPr>
            <p:nvPr/>
          </p:nvSpPr>
          <p:spPr bwMode="auto">
            <a:xfrm>
              <a:off x="3120" y="3312"/>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18470" name="AutoShape 38"/>
            <p:cNvSpPr>
              <a:spLocks noChangeArrowheads="1"/>
            </p:cNvSpPr>
            <p:nvPr/>
          </p:nvSpPr>
          <p:spPr bwMode="auto">
            <a:xfrm>
              <a:off x="864" y="3312"/>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grpSp>
      <p:sp>
        <p:nvSpPr>
          <p:cNvPr id="13351" name="AutoShape 39"/>
          <p:cNvSpPr>
            <a:spLocks noChangeArrowheads="1"/>
          </p:cNvSpPr>
          <p:nvPr/>
        </p:nvSpPr>
        <p:spPr bwMode="auto">
          <a:xfrm>
            <a:off x="5746359" y="4329332"/>
            <a:ext cx="838200" cy="7620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104092595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3341"/>
                                        </p:tgtEl>
                                        <p:attrNameLst>
                                          <p:attrName>style.visibility</p:attrName>
                                        </p:attrNameLst>
                                      </p:cBhvr>
                                      <p:to>
                                        <p:strVal val="visible"/>
                                      </p:to>
                                    </p:set>
                                    <p:animEffect transition="in" filter="dissolve">
                                      <p:cBhvr>
                                        <p:cTn id="7" dur="500"/>
                                        <p:tgtEl>
                                          <p:spTgt spid="1334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8" presetClass="entr" presetSubtype="6" fill="hold" nodeType="clickEffect">
                                  <p:stCondLst>
                                    <p:cond delay="0"/>
                                  </p:stCondLst>
                                  <p:childTnLst>
                                    <p:set>
                                      <p:cBhvr>
                                        <p:cTn id="11" dur="1" fill="hold">
                                          <p:stCondLst>
                                            <p:cond delay="0"/>
                                          </p:stCondLst>
                                        </p:cTn>
                                        <p:tgtEl>
                                          <p:spTgt spid="13351"/>
                                        </p:tgtEl>
                                        <p:attrNameLst>
                                          <p:attrName>style.visibility</p:attrName>
                                        </p:attrNameLst>
                                      </p:cBhvr>
                                      <p:to>
                                        <p:strVal val="visible"/>
                                      </p:to>
                                    </p:set>
                                    <p:animEffect transition="in" filter="strips(downRight)">
                                      <p:cBhvr>
                                        <p:cTn id="12" dur="500"/>
                                        <p:tgtEl>
                                          <p:spTgt spid="133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41" grpId="0" animBg="1"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ChangeArrowheads="1"/>
          </p:cNvSpPr>
          <p:nvPr/>
        </p:nvSpPr>
        <p:spPr bwMode="auto">
          <a:xfrm>
            <a:off x="685800" y="495300"/>
            <a:ext cx="77724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3200" dirty="0">
                <a:solidFill>
                  <a:schemeClr val="tx1"/>
                </a:solidFill>
                <a:latin typeface="+mj-lt"/>
              </a:rPr>
              <a:t>Analysis of Production Function:</a:t>
            </a:r>
            <a:br>
              <a:rPr lang="en-GB" altLang="en-US" sz="3200" dirty="0">
                <a:solidFill>
                  <a:schemeClr val="tx1"/>
                </a:solidFill>
                <a:latin typeface="+mj-lt"/>
              </a:rPr>
            </a:br>
            <a:r>
              <a:rPr lang="en-GB" altLang="en-US" sz="3200" dirty="0">
                <a:solidFill>
                  <a:schemeClr val="tx1"/>
                </a:solidFill>
                <a:latin typeface="+mj-lt"/>
              </a:rPr>
              <a:t>Short Run</a:t>
            </a:r>
          </a:p>
        </p:txBody>
      </p:sp>
      <p:sp>
        <p:nvSpPr>
          <p:cNvPr id="20483" name="Rectangle 3"/>
          <p:cNvSpPr>
            <a:spLocks noChangeArrowheads="1"/>
          </p:cNvSpPr>
          <p:nvPr/>
        </p:nvSpPr>
        <p:spPr bwMode="auto">
          <a:xfrm>
            <a:off x="1143000" y="2444654"/>
            <a:ext cx="4648200" cy="3200400"/>
          </a:xfrm>
          <a:prstGeom prst="rect">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84" name="AutoShape 4"/>
          <p:cNvSpPr>
            <a:spLocks noChangeArrowheads="1"/>
          </p:cNvSpPr>
          <p:nvPr/>
        </p:nvSpPr>
        <p:spPr bwMode="auto">
          <a:xfrm>
            <a:off x="1447800" y="28194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85" name="AutoShape 5"/>
          <p:cNvSpPr>
            <a:spLocks noChangeArrowheads="1"/>
          </p:cNvSpPr>
          <p:nvPr/>
        </p:nvSpPr>
        <p:spPr bwMode="auto">
          <a:xfrm>
            <a:off x="1371600" y="32766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86" name="AutoShape 6"/>
          <p:cNvSpPr>
            <a:spLocks noChangeArrowheads="1"/>
          </p:cNvSpPr>
          <p:nvPr/>
        </p:nvSpPr>
        <p:spPr bwMode="auto">
          <a:xfrm>
            <a:off x="4953000" y="38100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87" name="AutoShape 7"/>
          <p:cNvSpPr>
            <a:spLocks noChangeArrowheads="1"/>
          </p:cNvSpPr>
          <p:nvPr/>
        </p:nvSpPr>
        <p:spPr bwMode="auto">
          <a:xfrm>
            <a:off x="1447800" y="48006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88" name="AutoShape 8"/>
          <p:cNvSpPr>
            <a:spLocks noChangeArrowheads="1"/>
          </p:cNvSpPr>
          <p:nvPr/>
        </p:nvSpPr>
        <p:spPr bwMode="auto">
          <a:xfrm>
            <a:off x="4191000" y="38100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89" name="AutoShape 9"/>
          <p:cNvSpPr>
            <a:spLocks noChangeArrowheads="1"/>
          </p:cNvSpPr>
          <p:nvPr/>
        </p:nvSpPr>
        <p:spPr bwMode="auto">
          <a:xfrm>
            <a:off x="3276600" y="38100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90" name="AutoShape 10"/>
          <p:cNvSpPr>
            <a:spLocks noChangeArrowheads="1"/>
          </p:cNvSpPr>
          <p:nvPr/>
        </p:nvSpPr>
        <p:spPr bwMode="auto">
          <a:xfrm>
            <a:off x="2438400" y="38100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91" name="AutoShape 11"/>
          <p:cNvSpPr>
            <a:spLocks noChangeArrowheads="1"/>
          </p:cNvSpPr>
          <p:nvPr/>
        </p:nvSpPr>
        <p:spPr bwMode="auto">
          <a:xfrm>
            <a:off x="1447800" y="38100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92" name="AutoShape 12"/>
          <p:cNvSpPr>
            <a:spLocks noChangeArrowheads="1"/>
          </p:cNvSpPr>
          <p:nvPr/>
        </p:nvSpPr>
        <p:spPr bwMode="auto">
          <a:xfrm>
            <a:off x="2438400" y="28194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93" name="AutoShape 13"/>
          <p:cNvSpPr>
            <a:spLocks noChangeArrowheads="1"/>
          </p:cNvSpPr>
          <p:nvPr/>
        </p:nvSpPr>
        <p:spPr bwMode="auto">
          <a:xfrm>
            <a:off x="3276600" y="28194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94" name="AutoShape 14"/>
          <p:cNvSpPr>
            <a:spLocks noChangeArrowheads="1"/>
          </p:cNvSpPr>
          <p:nvPr/>
        </p:nvSpPr>
        <p:spPr bwMode="auto">
          <a:xfrm>
            <a:off x="4191000" y="28194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95" name="AutoShape 15"/>
          <p:cNvSpPr>
            <a:spLocks noChangeArrowheads="1"/>
          </p:cNvSpPr>
          <p:nvPr/>
        </p:nvSpPr>
        <p:spPr bwMode="auto">
          <a:xfrm>
            <a:off x="5029200" y="28194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96" name="AutoShape 16"/>
          <p:cNvSpPr>
            <a:spLocks noChangeArrowheads="1"/>
          </p:cNvSpPr>
          <p:nvPr/>
        </p:nvSpPr>
        <p:spPr bwMode="auto">
          <a:xfrm>
            <a:off x="4114800" y="42672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97" name="AutoShape 17"/>
          <p:cNvSpPr>
            <a:spLocks noChangeArrowheads="1"/>
          </p:cNvSpPr>
          <p:nvPr/>
        </p:nvSpPr>
        <p:spPr bwMode="auto">
          <a:xfrm>
            <a:off x="3200400" y="42672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98" name="AutoShape 18"/>
          <p:cNvSpPr>
            <a:spLocks noChangeArrowheads="1"/>
          </p:cNvSpPr>
          <p:nvPr/>
        </p:nvSpPr>
        <p:spPr bwMode="auto">
          <a:xfrm>
            <a:off x="2362200" y="42672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499" name="AutoShape 19"/>
          <p:cNvSpPr>
            <a:spLocks noChangeArrowheads="1"/>
          </p:cNvSpPr>
          <p:nvPr/>
        </p:nvSpPr>
        <p:spPr bwMode="auto">
          <a:xfrm>
            <a:off x="1371600" y="42672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500" name="AutoShape 20"/>
          <p:cNvSpPr>
            <a:spLocks noChangeArrowheads="1"/>
          </p:cNvSpPr>
          <p:nvPr/>
        </p:nvSpPr>
        <p:spPr bwMode="auto">
          <a:xfrm>
            <a:off x="2362200" y="32766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501" name="AutoShape 21"/>
          <p:cNvSpPr>
            <a:spLocks noChangeArrowheads="1"/>
          </p:cNvSpPr>
          <p:nvPr/>
        </p:nvSpPr>
        <p:spPr bwMode="auto">
          <a:xfrm>
            <a:off x="3200400" y="32766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502" name="AutoShape 22"/>
          <p:cNvSpPr>
            <a:spLocks noChangeArrowheads="1"/>
          </p:cNvSpPr>
          <p:nvPr/>
        </p:nvSpPr>
        <p:spPr bwMode="auto">
          <a:xfrm>
            <a:off x="4114800" y="32766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503" name="AutoShape 23"/>
          <p:cNvSpPr>
            <a:spLocks noChangeArrowheads="1"/>
          </p:cNvSpPr>
          <p:nvPr/>
        </p:nvSpPr>
        <p:spPr bwMode="auto">
          <a:xfrm>
            <a:off x="4953000" y="32766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504" name="AutoShape 24"/>
          <p:cNvSpPr>
            <a:spLocks noChangeArrowheads="1"/>
          </p:cNvSpPr>
          <p:nvPr/>
        </p:nvSpPr>
        <p:spPr bwMode="auto">
          <a:xfrm>
            <a:off x="4953000" y="42672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505" name="AutoShape 25"/>
          <p:cNvSpPr>
            <a:spLocks noChangeArrowheads="1"/>
          </p:cNvSpPr>
          <p:nvPr/>
        </p:nvSpPr>
        <p:spPr bwMode="auto">
          <a:xfrm>
            <a:off x="5791200" y="3048000"/>
            <a:ext cx="838200" cy="7620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0506" name="AutoShape 26"/>
          <p:cNvSpPr>
            <a:spLocks noChangeArrowheads="1"/>
          </p:cNvSpPr>
          <p:nvPr/>
        </p:nvSpPr>
        <p:spPr bwMode="auto">
          <a:xfrm>
            <a:off x="5791200" y="4038600"/>
            <a:ext cx="838200" cy="7620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363" name="Text Box 27"/>
          <p:cNvSpPr txBox="1">
            <a:spLocks noChangeArrowheads="1"/>
          </p:cNvSpPr>
          <p:nvPr/>
        </p:nvSpPr>
        <p:spPr bwMode="auto">
          <a:xfrm>
            <a:off x="6743700" y="3099866"/>
            <a:ext cx="2019300" cy="2031325"/>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400" dirty="0">
                <a:solidFill>
                  <a:schemeClr val="tx1"/>
                </a:solidFill>
                <a:latin typeface="Verdana" panose="020B0604030504040204" pitchFamily="34" charset="0"/>
              </a:rPr>
              <a:t>If demand slows down, the firm can reduce </a:t>
            </a:r>
            <a:r>
              <a:rPr lang="en-GB" altLang="en-US" sz="1400" dirty="0">
                <a:solidFill>
                  <a:schemeClr val="tx1"/>
                </a:solidFill>
                <a:latin typeface="+mj-lt"/>
              </a:rPr>
              <a:t>its</a:t>
            </a:r>
            <a:r>
              <a:rPr lang="en-GB" altLang="en-US" sz="1400" dirty="0">
                <a:solidFill>
                  <a:schemeClr val="tx1"/>
                </a:solidFill>
                <a:latin typeface="Verdana" panose="020B0604030504040204" pitchFamily="34" charset="0"/>
              </a:rPr>
              <a:t> variable factors – in this example it reduces its labour and capital but again, land is the factor which stays fixed.</a:t>
            </a:r>
          </a:p>
        </p:txBody>
      </p:sp>
      <p:sp>
        <p:nvSpPr>
          <p:cNvPr id="20508" name="AutoShape 28"/>
          <p:cNvSpPr>
            <a:spLocks noChangeArrowheads="1"/>
          </p:cNvSpPr>
          <p:nvPr/>
        </p:nvSpPr>
        <p:spPr bwMode="auto">
          <a:xfrm>
            <a:off x="2362200" y="48006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509" name="AutoShape 29"/>
          <p:cNvSpPr>
            <a:spLocks noChangeArrowheads="1"/>
          </p:cNvSpPr>
          <p:nvPr/>
        </p:nvSpPr>
        <p:spPr bwMode="auto">
          <a:xfrm>
            <a:off x="3276600" y="48006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510" name="AutoShape 30"/>
          <p:cNvSpPr>
            <a:spLocks noChangeArrowheads="1"/>
          </p:cNvSpPr>
          <p:nvPr/>
        </p:nvSpPr>
        <p:spPr bwMode="auto">
          <a:xfrm>
            <a:off x="4191000" y="48006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511" name="AutoShape 31"/>
          <p:cNvSpPr>
            <a:spLocks noChangeArrowheads="1"/>
          </p:cNvSpPr>
          <p:nvPr/>
        </p:nvSpPr>
        <p:spPr bwMode="auto">
          <a:xfrm>
            <a:off x="5029200" y="4800600"/>
            <a:ext cx="381000" cy="381000"/>
          </a:xfrm>
          <a:prstGeom prst="smileyFace">
            <a:avLst>
              <a:gd name="adj" fmla="val -3125"/>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512" name="AutoShape 32"/>
          <p:cNvSpPr>
            <a:spLocks noChangeArrowheads="1"/>
          </p:cNvSpPr>
          <p:nvPr/>
        </p:nvSpPr>
        <p:spPr bwMode="auto">
          <a:xfrm>
            <a:off x="2286000" y="52578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513" name="AutoShape 33"/>
          <p:cNvSpPr>
            <a:spLocks noChangeArrowheads="1"/>
          </p:cNvSpPr>
          <p:nvPr/>
        </p:nvSpPr>
        <p:spPr bwMode="auto">
          <a:xfrm>
            <a:off x="3200400" y="52578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514" name="AutoShape 34"/>
          <p:cNvSpPr>
            <a:spLocks noChangeArrowheads="1"/>
          </p:cNvSpPr>
          <p:nvPr/>
        </p:nvSpPr>
        <p:spPr bwMode="auto">
          <a:xfrm>
            <a:off x="4114800" y="52578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515" name="AutoShape 35"/>
          <p:cNvSpPr>
            <a:spLocks noChangeArrowheads="1"/>
          </p:cNvSpPr>
          <p:nvPr/>
        </p:nvSpPr>
        <p:spPr bwMode="auto">
          <a:xfrm>
            <a:off x="4953000" y="52578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0516" name="AutoShape 36"/>
          <p:cNvSpPr>
            <a:spLocks noChangeArrowheads="1"/>
          </p:cNvSpPr>
          <p:nvPr/>
        </p:nvSpPr>
        <p:spPr bwMode="auto">
          <a:xfrm>
            <a:off x="1371600" y="52578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Tree>
    <p:extLst>
      <p:ext uri="{BB962C8B-B14F-4D97-AF65-F5344CB8AC3E}">
        <p14:creationId xmlns:p14="http://schemas.microsoft.com/office/powerpoint/2010/main" val="383458807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4363"/>
                                        </p:tgtEl>
                                        <p:attrNameLst>
                                          <p:attrName>style.visibility</p:attrName>
                                        </p:attrNameLst>
                                      </p:cBhvr>
                                      <p:to>
                                        <p:strVal val="visible"/>
                                      </p:to>
                                    </p:set>
                                    <p:animEffect transition="in" filter="dissolve">
                                      <p:cBhvr>
                                        <p:cTn id="7" dur="500"/>
                                        <p:tgtEl>
                                          <p:spTgt spid="143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63" grpId="0" animBg="1"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38"/>
          <p:cNvSpPr>
            <a:spLocks noChangeArrowheads="1"/>
          </p:cNvSpPr>
          <p:nvPr/>
        </p:nvSpPr>
        <p:spPr bwMode="auto">
          <a:xfrm>
            <a:off x="762000" y="404664"/>
            <a:ext cx="77724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3200" dirty="0">
                <a:solidFill>
                  <a:schemeClr val="tx1"/>
                </a:solidFill>
                <a:latin typeface="+mj-lt"/>
              </a:rPr>
              <a:t>Analysis of Production Function:</a:t>
            </a:r>
            <a:br>
              <a:rPr lang="en-GB" altLang="en-US" sz="3200" dirty="0">
                <a:solidFill>
                  <a:schemeClr val="tx1"/>
                </a:solidFill>
                <a:latin typeface="+mj-lt"/>
              </a:rPr>
            </a:br>
            <a:r>
              <a:rPr lang="en-GB" altLang="en-US" sz="3200" dirty="0">
                <a:solidFill>
                  <a:schemeClr val="tx1"/>
                </a:solidFill>
                <a:latin typeface="+mj-lt"/>
              </a:rPr>
              <a:t>Short Run</a:t>
            </a:r>
          </a:p>
        </p:txBody>
      </p:sp>
      <p:sp>
        <p:nvSpPr>
          <p:cNvPr id="22531" name="Rectangle 39"/>
          <p:cNvSpPr>
            <a:spLocks noChangeArrowheads="1"/>
          </p:cNvSpPr>
          <p:nvPr/>
        </p:nvSpPr>
        <p:spPr bwMode="auto">
          <a:xfrm>
            <a:off x="1169377" y="2342584"/>
            <a:ext cx="4648200" cy="3200400"/>
          </a:xfrm>
          <a:prstGeom prst="rect">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32" name="AutoShape 40"/>
          <p:cNvSpPr>
            <a:spLocks noChangeArrowheads="1"/>
          </p:cNvSpPr>
          <p:nvPr/>
        </p:nvSpPr>
        <p:spPr bwMode="auto">
          <a:xfrm>
            <a:off x="1447800" y="28194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33" name="AutoShape 41"/>
          <p:cNvSpPr>
            <a:spLocks noChangeArrowheads="1"/>
          </p:cNvSpPr>
          <p:nvPr/>
        </p:nvSpPr>
        <p:spPr bwMode="auto">
          <a:xfrm>
            <a:off x="1371600" y="32766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34" name="AutoShape 42"/>
          <p:cNvSpPr>
            <a:spLocks noChangeArrowheads="1"/>
          </p:cNvSpPr>
          <p:nvPr/>
        </p:nvSpPr>
        <p:spPr bwMode="auto">
          <a:xfrm>
            <a:off x="4953000" y="38100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35" name="AutoShape 44"/>
          <p:cNvSpPr>
            <a:spLocks noChangeArrowheads="1"/>
          </p:cNvSpPr>
          <p:nvPr/>
        </p:nvSpPr>
        <p:spPr bwMode="auto">
          <a:xfrm>
            <a:off x="4191000" y="38100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36" name="AutoShape 45"/>
          <p:cNvSpPr>
            <a:spLocks noChangeArrowheads="1"/>
          </p:cNvSpPr>
          <p:nvPr/>
        </p:nvSpPr>
        <p:spPr bwMode="auto">
          <a:xfrm>
            <a:off x="3276600" y="38100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37" name="AutoShape 46"/>
          <p:cNvSpPr>
            <a:spLocks noChangeArrowheads="1"/>
          </p:cNvSpPr>
          <p:nvPr/>
        </p:nvSpPr>
        <p:spPr bwMode="auto">
          <a:xfrm>
            <a:off x="2438400" y="38100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38" name="AutoShape 47"/>
          <p:cNvSpPr>
            <a:spLocks noChangeArrowheads="1"/>
          </p:cNvSpPr>
          <p:nvPr/>
        </p:nvSpPr>
        <p:spPr bwMode="auto">
          <a:xfrm>
            <a:off x="1447800" y="38100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39" name="AutoShape 48"/>
          <p:cNvSpPr>
            <a:spLocks noChangeArrowheads="1"/>
          </p:cNvSpPr>
          <p:nvPr/>
        </p:nvSpPr>
        <p:spPr bwMode="auto">
          <a:xfrm>
            <a:off x="2438400" y="28194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40" name="AutoShape 49"/>
          <p:cNvSpPr>
            <a:spLocks noChangeArrowheads="1"/>
          </p:cNvSpPr>
          <p:nvPr/>
        </p:nvSpPr>
        <p:spPr bwMode="auto">
          <a:xfrm>
            <a:off x="3276600" y="28194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41" name="AutoShape 50"/>
          <p:cNvSpPr>
            <a:spLocks noChangeArrowheads="1"/>
          </p:cNvSpPr>
          <p:nvPr/>
        </p:nvSpPr>
        <p:spPr bwMode="auto">
          <a:xfrm>
            <a:off x="4191000" y="28194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42" name="AutoShape 51"/>
          <p:cNvSpPr>
            <a:spLocks noChangeArrowheads="1"/>
          </p:cNvSpPr>
          <p:nvPr/>
        </p:nvSpPr>
        <p:spPr bwMode="auto">
          <a:xfrm>
            <a:off x="5029200" y="2819400"/>
            <a:ext cx="381000" cy="38100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43" name="AutoShape 52"/>
          <p:cNvSpPr>
            <a:spLocks noChangeArrowheads="1"/>
          </p:cNvSpPr>
          <p:nvPr/>
        </p:nvSpPr>
        <p:spPr bwMode="auto">
          <a:xfrm>
            <a:off x="4114800" y="42672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44" name="AutoShape 53"/>
          <p:cNvSpPr>
            <a:spLocks noChangeArrowheads="1"/>
          </p:cNvSpPr>
          <p:nvPr/>
        </p:nvSpPr>
        <p:spPr bwMode="auto">
          <a:xfrm>
            <a:off x="3200400" y="42672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45" name="AutoShape 54"/>
          <p:cNvSpPr>
            <a:spLocks noChangeArrowheads="1"/>
          </p:cNvSpPr>
          <p:nvPr/>
        </p:nvSpPr>
        <p:spPr bwMode="auto">
          <a:xfrm>
            <a:off x="2362200" y="42672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46" name="AutoShape 55"/>
          <p:cNvSpPr>
            <a:spLocks noChangeArrowheads="1"/>
          </p:cNvSpPr>
          <p:nvPr/>
        </p:nvSpPr>
        <p:spPr bwMode="auto">
          <a:xfrm>
            <a:off x="1371600" y="42672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47" name="AutoShape 56"/>
          <p:cNvSpPr>
            <a:spLocks noChangeArrowheads="1"/>
          </p:cNvSpPr>
          <p:nvPr/>
        </p:nvSpPr>
        <p:spPr bwMode="auto">
          <a:xfrm>
            <a:off x="2362200" y="32766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48" name="AutoShape 57"/>
          <p:cNvSpPr>
            <a:spLocks noChangeArrowheads="1"/>
          </p:cNvSpPr>
          <p:nvPr/>
        </p:nvSpPr>
        <p:spPr bwMode="auto">
          <a:xfrm>
            <a:off x="3200400" y="32766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49" name="AutoShape 58"/>
          <p:cNvSpPr>
            <a:spLocks noChangeArrowheads="1"/>
          </p:cNvSpPr>
          <p:nvPr/>
        </p:nvSpPr>
        <p:spPr bwMode="auto">
          <a:xfrm>
            <a:off x="4114800" y="32766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50" name="AutoShape 59"/>
          <p:cNvSpPr>
            <a:spLocks noChangeArrowheads="1"/>
          </p:cNvSpPr>
          <p:nvPr/>
        </p:nvSpPr>
        <p:spPr bwMode="auto">
          <a:xfrm>
            <a:off x="4953000" y="32766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51" name="AutoShape 60"/>
          <p:cNvSpPr>
            <a:spLocks noChangeArrowheads="1"/>
          </p:cNvSpPr>
          <p:nvPr/>
        </p:nvSpPr>
        <p:spPr bwMode="auto">
          <a:xfrm>
            <a:off x="4953000" y="4267200"/>
            <a:ext cx="533400" cy="38100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2552" name="AutoShape 61"/>
          <p:cNvSpPr>
            <a:spLocks noChangeArrowheads="1"/>
          </p:cNvSpPr>
          <p:nvPr/>
        </p:nvSpPr>
        <p:spPr bwMode="auto">
          <a:xfrm>
            <a:off x="5791200" y="3048000"/>
            <a:ext cx="838200" cy="7620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2553" name="AutoShape 62"/>
          <p:cNvSpPr>
            <a:spLocks noChangeArrowheads="1"/>
          </p:cNvSpPr>
          <p:nvPr/>
        </p:nvSpPr>
        <p:spPr bwMode="auto">
          <a:xfrm>
            <a:off x="5791200" y="4038600"/>
            <a:ext cx="838200" cy="7620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2554" name="Text Box 63"/>
          <p:cNvSpPr txBox="1">
            <a:spLocks noChangeArrowheads="1"/>
          </p:cNvSpPr>
          <p:nvPr/>
        </p:nvSpPr>
        <p:spPr bwMode="auto">
          <a:xfrm>
            <a:off x="6781800" y="2819400"/>
            <a:ext cx="1905000" cy="2246769"/>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400" dirty="0">
                <a:solidFill>
                  <a:schemeClr val="tx1"/>
                </a:solidFill>
                <a:latin typeface="Verdana" panose="020B0604030504040204" pitchFamily="34" charset="0"/>
              </a:rPr>
              <a:t>If demand slows down, the firm can reduce its variable factors – in this example, it reduces its </a:t>
            </a:r>
            <a:r>
              <a:rPr lang="en-GB" altLang="en-US" sz="1400" dirty="0">
                <a:solidFill>
                  <a:schemeClr val="tx1"/>
                </a:solidFill>
                <a:latin typeface="+mj-lt"/>
              </a:rPr>
              <a:t>labour</a:t>
            </a:r>
            <a:r>
              <a:rPr lang="en-GB" altLang="en-US" sz="1400" dirty="0">
                <a:solidFill>
                  <a:schemeClr val="tx1"/>
                </a:solidFill>
                <a:latin typeface="Verdana" panose="020B0604030504040204" pitchFamily="34" charset="0"/>
              </a:rPr>
              <a:t> and capital but again, land is the factor which stays fixed.</a:t>
            </a:r>
          </a:p>
        </p:txBody>
      </p:sp>
    </p:spTree>
    <p:extLst>
      <p:ext uri="{BB962C8B-B14F-4D97-AF65-F5344CB8AC3E}">
        <p14:creationId xmlns:p14="http://schemas.microsoft.com/office/powerpoint/2010/main" val="167031945"/>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323528" y="563572"/>
            <a:ext cx="8424936" cy="584775"/>
          </a:xfrm>
        </p:spPr>
        <p:txBody>
          <a:bodyPr wrap="square">
            <a:spAutoFit/>
          </a:bodyPr>
          <a:lstStyle/>
          <a:p>
            <a:pPr eaLnBrk="1" hangingPunct="1"/>
            <a:r>
              <a:rPr lang="en-GB" altLang="en-US" sz="3200" dirty="0" smtClean="0">
                <a:solidFill>
                  <a:srgbClr val="000000"/>
                </a:solidFill>
              </a:rPr>
              <a:t>Analysing the Production Function: Long Run</a:t>
            </a:r>
          </a:p>
        </p:txBody>
      </p:sp>
      <p:sp>
        <p:nvSpPr>
          <p:cNvPr id="24579" name="Rectangle 3"/>
          <p:cNvSpPr>
            <a:spLocks noGrp="1" noChangeArrowheads="1"/>
          </p:cNvSpPr>
          <p:nvPr>
            <p:ph idx="1"/>
          </p:nvPr>
        </p:nvSpPr>
        <p:spPr>
          <a:xfrm>
            <a:off x="347366" y="1268760"/>
            <a:ext cx="8640960" cy="4327338"/>
          </a:xfrm>
        </p:spPr>
        <p:txBody>
          <a:bodyPr wrap="square">
            <a:spAutoFit/>
          </a:bodyPr>
          <a:lstStyle/>
          <a:p>
            <a:pPr marL="0" indent="0" eaLnBrk="1" hangingPunct="1">
              <a:buNone/>
            </a:pPr>
            <a:r>
              <a:rPr lang="en-GB" altLang="en-US" dirty="0" smtClean="0"/>
              <a:t>The long run is defined as the period of time taken to vary all factors of production</a:t>
            </a:r>
          </a:p>
          <a:p>
            <a:pPr lvl="1" eaLnBrk="1" hangingPunct="1"/>
            <a:r>
              <a:rPr lang="en-GB" altLang="en-US" sz="2400" dirty="0" smtClean="0"/>
              <a:t>By doing this, the firm is able to increase its </a:t>
            </a:r>
            <a:r>
              <a:rPr lang="en-GB" altLang="en-US" sz="2400" b="1" dirty="0" smtClean="0">
                <a:solidFill>
                  <a:srgbClr val="FF0000"/>
                </a:solidFill>
              </a:rPr>
              <a:t>total capacity</a:t>
            </a:r>
            <a:r>
              <a:rPr lang="en-GB" altLang="en-US" sz="2400" dirty="0" smtClean="0">
                <a:solidFill>
                  <a:srgbClr val="FF0000"/>
                </a:solidFill>
              </a:rPr>
              <a:t> </a:t>
            </a:r>
            <a:r>
              <a:rPr lang="en-GB" altLang="en-US" sz="2400" dirty="0" smtClean="0"/>
              <a:t>– not just short term capacity</a:t>
            </a:r>
          </a:p>
          <a:p>
            <a:pPr lvl="1" eaLnBrk="1" hangingPunct="1"/>
            <a:r>
              <a:rPr lang="en-GB" altLang="en-US" sz="2400" dirty="0" smtClean="0"/>
              <a:t>Associated with a change in the </a:t>
            </a:r>
            <a:r>
              <a:rPr lang="en-GB" altLang="en-US" sz="2400" b="1" dirty="0" smtClean="0">
                <a:solidFill>
                  <a:srgbClr val="FF0000"/>
                </a:solidFill>
              </a:rPr>
              <a:t>scale of production</a:t>
            </a:r>
          </a:p>
          <a:p>
            <a:pPr lvl="1" eaLnBrk="1" hangingPunct="1"/>
            <a:r>
              <a:rPr lang="en-GB" altLang="en-US" sz="2400" dirty="0" smtClean="0"/>
              <a:t>The period of time varies according to the firm </a:t>
            </a:r>
            <a:br>
              <a:rPr lang="en-GB" altLang="en-US" sz="2400" dirty="0" smtClean="0"/>
            </a:br>
            <a:r>
              <a:rPr lang="en-GB" altLang="en-US" sz="2400" dirty="0" smtClean="0"/>
              <a:t>and the industry</a:t>
            </a:r>
          </a:p>
          <a:p>
            <a:pPr lvl="1" eaLnBrk="1" hangingPunct="1"/>
            <a:r>
              <a:rPr lang="en-GB" altLang="en-US" sz="2400" dirty="0" smtClean="0"/>
              <a:t>In electricity supply, the time taken to build new capacity could be many years; for a market stall holder, the ‘long run’ could be as little as a few weeks or months!</a:t>
            </a:r>
          </a:p>
        </p:txBody>
      </p:sp>
    </p:spTree>
    <p:extLst>
      <p:ext uri="{BB962C8B-B14F-4D97-AF65-F5344CB8AC3E}">
        <p14:creationId xmlns:p14="http://schemas.microsoft.com/office/powerpoint/2010/main" val="385716741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3"/>
          <p:cNvSpPr>
            <a:spLocks noChangeArrowheads="1"/>
          </p:cNvSpPr>
          <p:nvPr/>
        </p:nvSpPr>
        <p:spPr bwMode="auto">
          <a:xfrm>
            <a:off x="635833" y="457200"/>
            <a:ext cx="77724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3200" dirty="0">
                <a:solidFill>
                  <a:schemeClr val="tx1"/>
                </a:solidFill>
                <a:latin typeface="+mj-lt"/>
              </a:rPr>
              <a:t>Analysis of Production Function:</a:t>
            </a:r>
            <a:br>
              <a:rPr lang="en-GB" altLang="en-US" sz="3200" dirty="0">
                <a:solidFill>
                  <a:schemeClr val="tx1"/>
                </a:solidFill>
                <a:latin typeface="+mj-lt"/>
              </a:rPr>
            </a:br>
            <a:r>
              <a:rPr lang="en-GB" altLang="en-US" sz="3200" dirty="0">
                <a:solidFill>
                  <a:schemeClr val="tx1"/>
                </a:solidFill>
                <a:latin typeface="+mj-lt"/>
              </a:rPr>
              <a:t>Long Run</a:t>
            </a:r>
          </a:p>
        </p:txBody>
      </p:sp>
      <p:sp>
        <p:nvSpPr>
          <p:cNvPr id="17436" name="Text Box 28"/>
          <p:cNvSpPr txBox="1">
            <a:spLocks noChangeArrowheads="1"/>
          </p:cNvSpPr>
          <p:nvPr/>
        </p:nvSpPr>
        <p:spPr bwMode="auto">
          <a:xfrm>
            <a:off x="457200" y="4964060"/>
            <a:ext cx="8458200" cy="581025"/>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600" b="1" dirty="0">
                <a:solidFill>
                  <a:schemeClr val="tx1"/>
                </a:solidFill>
                <a:latin typeface="+mj-lt"/>
              </a:rPr>
              <a:t>In the long run, the firm can change all its factors of production thus increasing its total capacity. In this example it has doubled its capacity.</a:t>
            </a:r>
          </a:p>
        </p:txBody>
      </p:sp>
      <p:grpSp>
        <p:nvGrpSpPr>
          <p:cNvPr id="26628" name="Group 104"/>
          <p:cNvGrpSpPr>
            <a:grpSpLocks/>
          </p:cNvGrpSpPr>
          <p:nvPr/>
        </p:nvGrpSpPr>
        <p:grpSpPr bwMode="auto">
          <a:xfrm>
            <a:off x="419993" y="1807786"/>
            <a:ext cx="3886200" cy="2743200"/>
            <a:chOff x="720" y="1632"/>
            <a:chExt cx="2928" cy="2016"/>
          </a:xfrm>
        </p:grpSpPr>
        <p:sp>
          <p:nvSpPr>
            <p:cNvPr id="26661" name="Rectangle 105"/>
            <p:cNvSpPr>
              <a:spLocks noChangeArrowheads="1"/>
            </p:cNvSpPr>
            <p:nvPr/>
          </p:nvSpPr>
          <p:spPr bwMode="auto">
            <a:xfrm>
              <a:off x="720" y="1632"/>
              <a:ext cx="2928" cy="2016"/>
            </a:xfrm>
            <a:prstGeom prst="rect">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62" name="AutoShape 106"/>
            <p:cNvSpPr>
              <a:spLocks noChangeArrowheads="1"/>
            </p:cNvSpPr>
            <p:nvPr/>
          </p:nvSpPr>
          <p:spPr bwMode="auto">
            <a:xfrm>
              <a:off x="912" y="1776"/>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63" name="AutoShape 107"/>
            <p:cNvSpPr>
              <a:spLocks noChangeArrowheads="1"/>
            </p:cNvSpPr>
            <p:nvPr/>
          </p:nvSpPr>
          <p:spPr bwMode="auto">
            <a:xfrm>
              <a:off x="864" y="2064"/>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64" name="AutoShape 108"/>
            <p:cNvSpPr>
              <a:spLocks noChangeArrowheads="1"/>
            </p:cNvSpPr>
            <p:nvPr/>
          </p:nvSpPr>
          <p:spPr bwMode="auto">
            <a:xfrm>
              <a:off x="3120" y="2400"/>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65" name="AutoShape 109"/>
            <p:cNvSpPr>
              <a:spLocks noChangeArrowheads="1"/>
            </p:cNvSpPr>
            <p:nvPr/>
          </p:nvSpPr>
          <p:spPr bwMode="auto">
            <a:xfrm>
              <a:off x="912" y="3024"/>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66" name="AutoShape 110"/>
            <p:cNvSpPr>
              <a:spLocks noChangeArrowheads="1"/>
            </p:cNvSpPr>
            <p:nvPr/>
          </p:nvSpPr>
          <p:spPr bwMode="auto">
            <a:xfrm>
              <a:off x="2640" y="2400"/>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67" name="AutoShape 111"/>
            <p:cNvSpPr>
              <a:spLocks noChangeArrowheads="1"/>
            </p:cNvSpPr>
            <p:nvPr/>
          </p:nvSpPr>
          <p:spPr bwMode="auto">
            <a:xfrm>
              <a:off x="2064" y="2400"/>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68" name="AutoShape 112"/>
            <p:cNvSpPr>
              <a:spLocks noChangeArrowheads="1"/>
            </p:cNvSpPr>
            <p:nvPr/>
          </p:nvSpPr>
          <p:spPr bwMode="auto">
            <a:xfrm>
              <a:off x="1536" y="2400"/>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69" name="AutoShape 113"/>
            <p:cNvSpPr>
              <a:spLocks noChangeArrowheads="1"/>
            </p:cNvSpPr>
            <p:nvPr/>
          </p:nvSpPr>
          <p:spPr bwMode="auto">
            <a:xfrm>
              <a:off x="912" y="2400"/>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70" name="AutoShape 114"/>
            <p:cNvSpPr>
              <a:spLocks noChangeArrowheads="1"/>
            </p:cNvSpPr>
            <p:nvPr/>
          </p:nvSpPr>
          <p:spPr bwMode="auto">
            <a:xfrm>
              <a:off x="1536" y="1776"/>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71" name="AutoShape 115"/>
            <p:cNvSpPr>
              <a:spLocks noChangeArrowheads="1"/>
            </p:cNvSpPr>
            <p:nvPr/>
          </p:nvSpPr>
          <p:spPr bwMode="auto">
            <a:xfrm>
              <a:off x="2064" y="1776"/>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72" name="AutoShape 116"/>
            <p:cNvSpPr>
              <a:spLocks noChangeArrowheads="1"/>
            </p:cNvSpPr>
            <p:nvPr/>
          </p:nvSpPr>
          <p:spPr bwMode="auto">
            <a:xfrm>
              <a:off x="2640" y="1776"/>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73" name="AutoShape 117"/>
            <p:cNvSpPr>
              <a:spLocks noChangeArrowheads="1"/>
            </p:cNvSpPr>
            <p:nvPr/>
          </p:nvSpPr>
          <p:spPr bwMode="auto">
            <a:xfrm>
              <a:off x="3168" y="1776"/>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74" name="AutoShape 118"/>
            <p:cNvSpPr>
              <a:spLocks noChangeArrowheads="1"/>
            </p:cNvSpPr>
            <p:nvPr/>
          </p:nvSpPr>
          <p:spPr bwMode="auto">
            <a:xfrm>
              <a:off x="2592" y="2688"/>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75" name="AutoShape 119"/>
            <p:cNvSpPr>
              <a:spLocks noChangeArrowheads="1"/>
            </p:cNvSpPr>
            <p:nvPr/>
          </p:nvSpPr>
          <p:spPr bwMode="auto">
            <a:xfrm>
              <a:off x="2016" y="2688"/>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76" name="AutoShape 120"/>
            <p:cNvSpPr>
              <a:spLocks noChangeArrowheads="1"/>
            </p:cNvSpPr>
            <p:nvPr/>
          </p:nvSpPr>
          <p:spPr bwMode="auto">
            <a:xfrm>
              <a:off x="1488" y="2688"/>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77" name="AutoShape 121"/>
            <p:cNvSpPr>
              <a:spLocks noChangeArrowheads="1"/>
            </p:cNvSpPr>
            <p:nvPr/>
          </p:nvSpPr>
          <p:spPr bwMode="auto">
            <a:xfrm>
              <a:off x="864" y="2688"/>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78" name="AutoShape 122"/>
            <p:cNvSpPr>
              <a:spLocks noChangeArrowheads="1"/>
            </p:cNvSpPr>
            <p:nvPr/>
          </p:nvSpPr>
          <p:spPr bwMode="auto">
            <a:xfrm>
              <a:off x="1488" y="2064"/>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79" name="AutoShape 123"/>
            <p:cNvSpPr>
              <a:spLocks noChangeArrowheads="1"/>
            </p:cNvSpPr>
            <p:nvPr/>
          </p:nvSpPr>
          <p:spPr bwMode="auto">
            <a:xfrm>
              <a:off x="2016" y="2064"/>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80" name="AutoShape 124"/>
            <p:cNvSpPr>
              <a:spLocks noChangeArrowheads="1"/>
            </p:cNvSpPr>
            <p:nvPr/>
          </p:nvSpPr>
          <p:spPr bwMode="auto">
            <a:xfrm>
              <a:off x="2592" y="2064"/>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81" name="AutoShape 125"/>
            <p:cNvSpPr>
              <a:spLocks noChangeArrowheads="1"/>
            </p:cNvSpPr>
            <p:nvPr/>
          </p:nvSpPr>
          <p:spPr bwMode="auto">
            <a:xfrm>
              <a:off x="3120" y="2064"/>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82" name="AutoShape 126"/>
            <p:cNvSpPr>
              <a:spLocks noChangeArrowheads="1"/>
            </p:cNvSpPr>
            <p:nvPr/>
          </p:nvSpPr>
          <p:spPr bwMode="auto">
            <a:xfrm>
              <a:off x="3120" y="2688"/>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83" name="AutoShape 127"/>
            <p:cNvSpPr>
              <a:spLocks noChangeArrowheads="1"/>
            </p:cNvSpPr>
            <p:nvPr/>
          </p:nvSpPr>
          <p:spPr bwMode="auto">
            <a:xfrm>
              <a:off x="1488" y="3024"/>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84" name="AutoShape 128"/>
            <p:cNvSpPr>
              <a:spLocks noChangeArrowheads="1"/>
            </p:cNvSpPr>
            <p:nvPr/>
          </p:nvSpPr>
          <p:spPr bwMode="auto">
            <a:xfrm>
              <a:off x="2064" y="3024"/>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85" name="AutoShape 129"/>
            <p:cNvSpPr>
              <a:spLocks noChangeArrowheads="1"/>
            </p:cNvSpPr>
            <p:nvPr/>
          </p:nvSpPr>
          <p:spPr bwMode="auto">
            <a:xfrm>
              <a:off x="2640" y="3024"/>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86" name="AutoShape 130"/>
            <p:cNvSpPr>
              <a:spLocks noChangeArrowheads="1"/>
            </p:cNvSpPr>
            <p:nvPr/>
          </p:nvSpPr>
          <p:spPr bwMode="auto">
            <a:xfrm>
              <a:off x="3168" y="3024"/>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87" name="AutoShape 131"/>
            <p:cNvSpPr>
              <a:spLocks noChangeArrowheads="1"/>
            </p:cNvSpPr>
            <p:nvPr/>
          </p:nvSpPr>
          <p:spPr bwMode="auto">
            <a:xfrm>
              <a:off x="1440" y="3312"/>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88" name="AutoShape 132"/>
            <p:cNvSpPr>
              <a:spLocks noChangeArrowheads="1"/>
            </p:cNvSpPr>
            <p:nvPr/>
          </p:nvSpPr>
          <p:spPr bwMode="auto">
            <a:xfrm>
              <a:off x="2016" y="3312"/>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89" name="AutoShape 133"/>
            <p:cNvSpPr>
              <a:spLocks noChangeArrowheads="1"/>
            </p:cNvSpPr>
            <p:nvPr/>
          </p:nvSpPr>
          <p:spPr bwMode="auto">
            <a:xfrm>
              <a:off x="2592" y="3312"/>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90" name="AutoShape 134"/>
            <p:cNvSpPr>
              <a:spLocks noChangeArrowheads="1"/>
            </p:cNvSpPr>
            <p:nvPr/>
          </p:nvSpPr>
          <p:spPr bwMode="auto">
            <a:xfrm>
              <a:off x="3120" y="3312"/>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91" name="AutoShape 135"/>
            <p:cNvSpPr>
              <a:spLocks noChangeArrowheads="1"/>
            </p:cNvSpPr>
            <p:nvPr/>
          </p:nvSpPr>
          <p:spPr bwMode="auto">
            <a:xfrm>
              <a:off x="864" y="3312"/>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grpSp>
      <p:grpSp>
        <p:nvGrpSpPr>
          <p:cNvPr id="17544" name="Group 136"/>
          <p:cNvGrpSpPr>
            <a:grpSpLocks/>
          </p:cNvGrpSpPr>
          <p:nvPr/>
        </p:nvGrpSpPr>
        <p:grpSpPr bwMode="auto">
          <a:xfrm>
            <a:off x="4686300" y="1807786"/>
            <a:ext cx="3886200" cy="2743200"/>
            <a:chOff x="720" y="1632"/>
            <a:chExt cx="2928" cy="2016"/>
          </a:xfrm>
        </p:grpSpPr>
        <p:sp>
          <p:nvSpPr>
            <p:cNvPr id="26630" name="Rectangle 137"/>
            <p:cNvSpPr>
              <a:spLocks noChangeArrowheads="1"/>
            </p:cNvSpPr>
            <p:nvPr/>
          </p:nvSpPr>
          <p:spPr bwMode="auto">
            <a:xfrm>
              <a:off x="720" y="1632"/>
              <a:ext cx="2928" cy="2016"/>
            </a:xfrm>
            <a:prstGeom prst="rect">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31" name="AutoShape 138"/>
            <p:cNvSpPr>
              <a:spLocks noChangeArrowheads="1"/>
            </p:cNvSpPr>
            <p:nvPr/>
          </p:nvSpPr>
          <p:spPr bwMode="auto">
            <a:xfrm>
              <a:off x="912" y="1776"/>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32" name="AutoShape 139"/>
            <p:cNvSpPr>
              <a:spLocks noChangeArrowheads="1"/>
            </p:cNvSpPr>
            <p:nvPr/>
          </p:nvSpPr>
          <p:spPr bwMode="auto">
            <a:xfrm>
              <a:off x="864" y="2064"/>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33" name="AutoShape 140"/>
            <p:cNvSpPr>
              <a:spLocks noChangeArrowheads="1"/>
            </p:cNvSpPr>
            <p:nvPr/>
          </p:nvSpPr>
          <p:spPr bwMode="auto">
            <a:xfrm>
              <a:off x="3120" y="2400"/>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34" name="AutoShape 141"/>
            <p:cNvSpPr>
              <a:spLocks noChangeArrowheads="1"/>
            </p:cNvSpPr>
            <p:nvPr/>
          </p:nvSpPr>
          <p:spPr bwMode="auto">
            <a:xfrm>
              <a:off x="912" y="3024"/>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35" name="AutoShape 142"/>
            <p:cNvSpPr>
              <a:spLocks noChangeArrowheads="1"/>
            </p:cNvSpPr>
            <p:nvPr/>
          </p:nvSpPr>
          <p:spPr bwMode="auto">
            <a:xfrm>
              <a:off x="2640" y="2400"/>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36" name="AutoShape 143"/>
            <p:cNvSpPr>
              <a:spLocks noChangeArrowheads="1"/>
            </p:cNvSpPr>
            <p:nvPr/>
          </p:nvSpPr>
          <p:spPr bwMode="auto">
            <a:xfrm>
              <a:off x="2064" y="2400"/>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37" name="AutoShape 144"/>
            <p:cNvSpPr>
              <a:spLocks noChangeArrowheads="1"/>
            </p:cNvSpPr>
            <p:nvPr/>
          </p:nvSpPr>
          <p:spPr bwMode="auto">
            <a:xfrm>
              <a:off x="1536" y="2400"/>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38" name="AutoShape 145"/>
            <p:cNvSpPr>
              <a:spLocks noChangeArrowheads="1"/>
            </p:cNvSpPr>
            <p:nvPr/>
          </p:nvSpPr>
          <p:spPr bwMode="auto">
            <a:xfrm>
              <a:off x="912" y="2400"/>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39" name="AutoShape 146"/>
            <p:cNvSpPr>
              <a:spLocks noChangeArrowheads="1"/>
            </p:cNvSpPr>
            <p:nvPr/>
          </p:nvSpPr>
          <p:spPr bwMode="auto">
            <a:xfrm>
              <a:off x="1536" y="1776"/>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40" name="AutoShape 147"/>
            <p:cNvSpPr>
              <a:spLocks noChangeArrowheads="1"/>
            </p:cNvSpPr>
            <p:nvPr/>
          </p:nvSpPr>
          <p:spPr bwMode="auto">
            <a:xfrm>
              <a:off x="2064" y="1776"/>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41" name="AutoShape 148"/>
            <p:cNvSpPr>
              <a:spLocks noChangeArrowheads="1"/>
            </p:cNvSpPr>
            <p:nvPr/>
          </p:nvSpPr>
          <p:spPr bwMode="auto">
            <a:xfrm>
              <a:off x="2640" y="1776"/>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42" name="AutoShape 149"/>
            <p:cNvSpPr>
              <a:spLocks noChangeArrowheads="1"/>
            </p:cNvSpPr>
            <p:nvPr/>
          </p:nvSpPr>
          <p:spPr bwMode="auto">
            <a:xfrm>
              <a:off x="3168" y="1776"/>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43" name="AutoShape 150"/>
            <p:cNvSpPr>
              <a:spLocks noChangeArrowheads="1"/>
            </p:cNvSpPr>
            <p:nvPr/>
          </p:nvSpPr>
          <p:spPr bwMode="auto">
            <a:xfrm>
              <a:off x="2592" y="2688"/>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44" name="AutoShape 151"/>
            <p:cNvSpPr>
              <a:spLocks noChangeArrowheads="1"/>
            </p:cNvSpPr>
            <p:nvPr/>
          </p:nvSpPr>
          <p:spPr bwMode="auto">
            <a:xfrm>
              <a:off x="2016" y="2688"/>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45" name="AutoShape 152"/>
            <p:cNvSpPr>
              <a:spLocks noChangeArrowheads="1"/>
            </p:cNvSpPr>
            <p:nvPr/>
          </p:nvSpPr>
          <p:spPr bwMode="auto">
            <a:xfrm>
              <a:off x="1488" y="2688"/>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46" name="AutoShape 153"/>
            <p:cNvSpPr>
              <a:spLocks noChangeArrowheads="1"/>
            </p:cNvSpPr>
            <p:nvPr/>
          </p:nvSpPr>
          <p:spPr bwMode="auto">
            <a:xfrm>
              <a:off x="864" y="2688"/>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47" name="AutoShape 154"/>
            <p:cNvSpPr>
              <a:spLocks noChangeArrowheads="1"/>
            </p:cNvSpPr>
            <p:nvPr/>
          </p:nvSpPr>
          <p:spPr bwMode="auto">
            <a:xfrm>
              <a:off x="1488" y="2064"/>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48" name="AutoShape 155"/>
            <p:cNvSpPr>
              <a:spLocks noChangeArrowheads="1"/>
            </p:cNvSpPr>
            <p:nvPr/>
          </p:nvSpPr>
          <p:spPr bwMode="auto">
            <a:xfrm>
              <a:off x="2016" y="2064"/>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49" name="AutoShape 156"/>
            <p:cNvSpPr>
              <a:spLocks noChangeArrowheads="1"/>
            </p:cNvSpPr>
            <p:nvPr/>
          </p:nvSpPr>
          <p:spPr bwMode="auto">
            <a:xfrm>
              <a:off x="2592" y="2064"/>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50" name="AutoShape 157"/>
            <p:cNvSpPr>
              <a:spLocks noChangeArrowheads="1"/>
            </p:cNvSpPr>
            <p:nvPr/>
          </p:nvSpPr>
          <p:spPr bwMode="auto">
            <a:xfrm>
              <a:off x="3120" y="2064"/>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51" name="AutoShape 158"/>
            <p:cNvSpPr>
              <a:spLocks noChangeArrowheads="1"/>
            </p:cNvSpPr>
            <p:nvPr/>
          </p:nvSpPr>
          <p:spPr bwMode="auto">
            <a:xfrm>
              <a:off x="3120" y="2688"/>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52" name="AutoShape 159"/>
            <p:cNvSpPr>
              <a:spLocks noChangeArrowheads="1"/>
            </p:cNvSpPr>
            <p:nvPr/>
          </p:nvSpPr>
          <p:spPr bwMode="auto">
            <a:xfrm>
              <a:off x="1488" y="3024"/>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53" name="AutoShape 160"/>
            <p:cNvSpPr>
              <a:spLocks noChangeArrowheads="1"/>
            </p:cNvSpPr>
            <p:nvPr/>
          </p:nvSpPr>
          <p:spPr bwMode="auto">
            <a:xfrm>
              <a:off x="2064" y="3024"/>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54" name="AutoShape 161"/>
            <p:cNvSpPr>
              <a:spLocks noChangeArrowheads="1"/>
            </p:cNvSpPr>
            <p:nvPr/>
          </p:nvSpPr>
          <p:spPr bwMode="auto">
            <a:xfrm>
              <a:off x="2640" y="3024"/>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55" name="AutoShape 162"/>
            <p:cNvSpPr>
              <a:spLocks noChangeArrowheads="1"/>
            </p:cNvSpPr>
            <p:nvPr/>
          </p:nvSpPr>
          <p:spPr bwMode="auto">
            <a:xfrm>
              <a:off x="3168" y="3024"/>
              <a:ext cx="240" cy="240"/>
            </a:xfrm>
            <a:prstGeom prst="smileyFace">
              <a:avLst>
                <a:gd name="adj" fmla="val 4653"/>
              </a:avLst>
            </a:prstGeom>
            <a:solidFill>
              <a:srgbClr val="00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56" name="AutoShape 163"/>
            <p:cNvSpPr>
              <a:spLocks noChangeArrowheads="1"/>
            </p:cNvSpPr>
            <p:nvPr/>
          </p:nvSpPr>
          <p:spPr bwMode="auto">
            <a:xfrm>
              <a:off x="1440" y="3312"/>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57" name="AutoShape 164"/>
            <p:cNvSpPr>
              <a:spLocks noChangeArrowheads="1"/>
            </p:cNvSpPr>
            <p:nvPr/>
          </p:nvSpPr>
          <p:spPr bwMode="auto">
            <a:xfrm>
              <a:off x="2016" y="3312"/>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58" name="AutoShape 165"/>
            <p:cNvSpPr>
              <a:spLocks noChangeArrowheads="1"/>
            </p:cNvSpPr>
            <p:nvPr/>
          </p:nvSpPr>
          <p:spPr bwMode="auto">
            <a:xfrm>
              <a:off x="2592" y="3312"/>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59" name="AutoShape 166"/>
            <p:cNvSpPr>
              <a:spLocks noChangeArrowheads="1"/>
            </p:cNvSpPr>
            <p:nvPr/>
          </p:nvSpPr>
          <p:spPr bwMode="auto">
            <a:xfrm>
              <a:off x="3120" y="3312"/>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26660" name="AutoShape 167"/>
            <p:cNvSpPr>
              <a:spLocks noChangeArrowheads="1"/>
            </p:cNvSpPr>
            <p:nvPr/>
          </p:nvSpPr>
          <p:spPr bwMode="auto">
            <a:xfrm>
              <a:off x="864" y="3312"/>
              <a:ext cx="336" cy="240"/>
            </a:xfrm>
            <a:prstGeom prst="cube">
              <a:avLst>
                <a:gd name="adj" fmla="val 2500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grpSp>
    </p:spTree>
    <p:extLst>
      <p:ext uri="{BB962C8B-B14F-4D97-AF65-F5344CB8AC3E}">
        <p14:creationId xmlns:p14="http://schemas.microsoft.com/office/powerpoint/2010/main" val="406258676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7436"/>
                                        </p:tgtEl>
                                        <p:attrNameLst>
                                          <p:attrName>style.visibility</p:attrName>
                                        </p:attrNameLst>
                                      </p:cBhvr>
                                      <p:to>
                                        <p:strVal val="visible"/>
                                      </p:to>
                                    </p:set>
                                    <p:animEffect transition="in" filter="dissolve">
                                      <p:cBhvr>
                                        <p:cTn id="7" dur="500"/>
                                        <p:tgtEl>
                                          <p:spTgt spid="1743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17544"/>
                                        </p:tgtEl>
                                        <p:attrNameLst>
                                          <p:attrName>style.visibility</p:attrName>
                                        </p:attrNameLst>
                                      </p:cBhvr>
                                      <p:to>
                                        <p:strVal val="visible"/>
                                      </p:to>
                                    </p:set>
                                    <p:animEffect transition="in" filter="dissolve">
                                      <p:cBhvr>
                                        <p:cTn id="12" dur="500"/>
                                        <p:tgtEl>
                                          <p:spTgt spid="175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36" grpId="0" animBg="1"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smtClean="0"/>
              <a:t>Production Function</a:t>
            </a:r>
          </a:p>
        </p:txBody>
      </p:sp>
      <p:sp>
        <p:nvSpPr>
          <p:cNvPr id="28675" name="Rectangle 3"/>
          <p:cNvSpPr>
            <a:spLocks noGrp="1" noChangeArrowheads="1"/>
          </p:cNvSpPr>
          <p:nvPr>
            <p:ph idx="1"/>
          </p:nvPr>
        </p:nvSpPr>
        <p:spPr/>
        <p:txBody>
          <a:bodyPr/>
          <a:lstStyle/>
          <a:p>
            <a:pPr eaLnBrk="1" hangingPunct="1"/>
            <a:r>
              <a:rPr lang="en-GB" altLang="en-US" dirty="0" smtClean="0"/>
              <a:t>Mathematical representation </a:t>
            </a:r>
            <a:br>
              <a:rPr lang="en-GB" altLang="en-US" dirty="0" smtClean="0"/>
            </a:br>
            <a:r>
              <a:rPr lang="en-GB" altLang="en-US" dirty="0" smtClean="0"/>
              <a:t>of the relationship:</a:t>
            </a:r>
          </a:p>
          <a:p>
            <a:pPr marL="0" indent="0" algn="ctr" eaLnBrk="1" hangingPunct="1">
              <a:buNone/>
            </a:pPr>
            <a:r>
              <a:rPr lang="en-GB" altLang="en-US" b="1" dirty="0" smtClean="0">
                <a:solidFill>
                  <a:srgbClr val="FF0000"/>
                </a:solidFill>
              </a:rPr>
              <a:t>Q = f (K, L, La)</a:t>
            </a:r>
          </a:p>
          <a:p>
            <a:pPr eaLnBrk="1" hangingPunct="1"/>
            <a:r>
              <a:rPr lang="en-GB" altLang="en-US" dirty="0" smtClean="0"/>
              <a:t>Output (Q)  is dependent upon the amount of capital (K), Land (L) and Labour (La) used</a:t>
            </a:r>
          </a:p>
        </p:txBody>
      </p:sp>
    </p:spTree>
    <p:extLst>
      <p:ext uri="{BB962C8B-B14F-4D97-AF65-F5344CB8AC3E}">
        <p14:creationId xmlns:p14="http://schemas.microsoft.com/office/powerpoint/2010/main" val="100497674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723900" y="404664"/>
            <a:ext cx="7772400" cy="701675"/>
          </a:xfrm>
        </p:spPr>
        <p:txBody>
          <a:bodyPr>
            <a:spAutoFit/>
          </a:bodyPr>
          <a:lstStyle/>
          <a:p>
            <a:pPr eaLnBrk="1" hangingPunct="1"/>
            <a:r>
              <a:rPr lang="en-GB" altLang="en-US" dirty="0" smtClean="0">
                <a:solidFill>
                  <a:srgbClr val="000000"/>
                </a:solidFill>
              </a:rPr>
              <a:t>Costs</a:t>
            </a:r>
          </a:p>
        </p:txBody>
      </p:sp>
      <p:pic>
        <p:nvPicPr>
          <p:cNvPr id="30723" name="Picture 7" descr="tf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1412776"/>
            <a:ext cx="8001000" cy="422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6323181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107950" y="90488"/>
            <a:ext cx="8928100" cy="869950"/>
          </a:xfrm>
        </p:spPr>
        <p:txBody>
          <a:bodyPr/>
          <a:lstStyle/>
          <a:p>
            <a:r>
              <a:rPr lang="en-GB" altLang="en-US" sz="2000" dirty="0" smtClean="0">
                <a:solidFill>
                  <a:srgbClr val="FF0000"/>
                </a:solidFill>
              </a:rPr>
              <a:t>Discussion (10 Minutes): Watch the video clip on this slide and discuss the significance of costs in production process</a:t>
            </a:r>
          </a:p>
        </p:txBody>
      </p:sp>
      <p:sp>
        <p:nvSpPr>
          <p:cNvPr id="32771" name="Content Placeholder 2"/>
          <p:cNvSpPr>
            <a:spLocks noGrp="1"/>
          </p:cNvSpPr>
          <p:nvPr>
            <p:ph idx="1"/>
          </p:nvPr>
        </p:nvSpPr>
        <p:spPr/>
        <p:txBody>
          <a:bodyPr/>
          <a:lstStyle/>
          <a:p>
            <a:pPr marL="0" indent="0">
              <a:buFont typeface="Wingdings 3" panose="05040102010807070707" pitchFamily="18" charset="2"/>
              <a:buNone/>
            </a:pPr>
            <a:r>
              <a:rPr lang="en-GB" altLang="en-US" smtClean="0">
                <a:solidFill>
                  <a:schemeClr val="bg1"/>
                </a:solidFill>
              </a:rPr>
              <a:t>1</a:t>
            </a:r>
          </a:p>
        </p:txBody>
      </p:sp>
      <p:pic>
        <p:nvPicPr>
          <p:cNvPr id="4" name="H2yTLAi2Z_g"/>
          <p:cNvPicPr>
            <a:picLocks noRot="1" noChangeAspect="1"/>
          </p:cNvPicPr>
          <p:nvPr>
            <a:videoFile r:link="rId1"/>
          </p:nvPr>
        </p:nvPicPr>
        <p:blipFill>
          <a:blip r:embed="rId3">
            <a:extLst>
              <a:ext uri="{28A0092B-C50C-407E-A947-70E740481C1C}">
                <a14:useLocalDpi xmlns:a14="http://schemas.microsoft.com/office/drawing/2010/main" val="0"/>
              </a:ext>
            </a:extLst>
          </a:blip>
          <a:srcRect/>
          <a:stretch>
            <a:fillRect/>
          </a:stretch>
        </p:blipFill>
        <p:spPr bwMode="auto">
          <a:xfrm>
            <a:off x="0" y="836613"/>
            <a:ext cx="9144000" cy="6021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2339398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nodeType="clickPar">
                      <p:stCondLst>
                        <p:cond delay="0"/>
                      </p:stCondLst>
                      <p:childTnLst>
                        <p:par>
                          <p:cTn id="4" fill="hold" nodeType="withGroup">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ltLang="en-US" smtClean="0"/>
              <a:t>Costs</a:t>
            </a:r>
          </a:p>
        </p:txBody>
      </p:sp>
      <p:sp>
        <p:nvSpPr>
          <p:cNvPr id="33795" name="Rectangle 3"/>
          <p:cNvSpPr>
            <a:spLocks noGrp="1" noChangeArrowheads="1"/>
          </p:cNvSpPr>
          <p:nvPr>
            <p:ph idx="1"/>
          </p:nvPr>
        </p:nvSpPr>
        <p:spPr>
          <a:xfrm>
            <a:off x="685800" y="1389789"/>
            <a:ext cx="7772400" cy="4114800"/>
          </a:xfrm>
        </p:spPr>
        <p:txBody>
          <a:bodyPr/>
          <a:lstStyle/>
          <a:p>
            <a:pPr marL="0" indent="0" eaLnBrk="1" hangingPunct="1">
              <a:lnSpc>
                <a:spcPct val="90000"/>
              </a:lnSpc>
              <a:buNone/>
            </a:pPr>
            <a:r>
              <a:rPr lang="en-GB" altLang="en-US" sz="2800" dirty="0" smtClean="0"/>
              <a:t>In buying factor inputs, the firm </a:t>
            </a:r>
            <a:br>
              <a:rPr lang="en-GB" altLang="en-US" sz="2800" dirty="0" smtClean="0"/>
            </a:br>
            <a:r>
              <a:rPr lang="en-GB" altLang="en-US" sz="2800" dirty="0" smtClean="0"/>
              <a:t>will incur costs.</a:t>
            </a:r>
          </a:p>
          <a:p>
            <a:pPr marL="0" indent="0" eaLnBrk="1" hangingPunct="1">
              <a:lnSpc>
                <a:spcPct val="90000"/>
              </a:lnSpc>
              <a:buNone/>
            </a:pPr>
            <a:r>
              <a:rPr lang="en-GB" altLang="en-US" sz="2800" dirty="0" smtClean="0"/>
              <a:t>Costs are classified as:</a:t>
            </a:r>
          </a:p>
          <a:p>
            <a:pPr marL="0" indent="0" eaLnBrk="1" hangingPunct="1">
              <a:lnSpc>
                <a:spcPct val="90000"/>
              </a:lnSpc>
              <a:buNone/>
            </a:pPr>
            <a:endParaRPr lang="en-GB" altLang="en-US" sz="2800" dirty="0" smtClean="0"/>
          </a:p>
          <a:p>
            <a:pPr marL="457200" lvl="1" indent="0" eaLnBrk="1" hangingPunct="1">
              <a:lnSpc>
                <a:spcPct val="90000"/>
              </a:lnSpc>
              <a:buNone/>
            </a:pPr>
            <a:r>
              <a:rPr lang="en-GB" altLang="en-US" sz="2400" b="1" dirty="0" smtClean="0">
                <a:solidFill>
                  <a:srgbClr val="FF0000"/>
                </a:solidFill>
              </a:rPr>
              <a:t>Fixed costs</a:t>
            </a:r>
            <a:r>
              <a:rPr lang="en-GB" altLang="en-US" sz="2400" dirty="0" smtClean="0">
                <a:solidFill>
                  <a:srgbClr val="FF0000"/>
                </a:solidFill>
              </a:rPr>
              <a:t> </a:t>
            </a:r>
            <a:r>
              <a:rPr lang="en-GB" altLang="en-US" sz="2400" dirty="0" smtClean="0"/>
              <a:t>– costs that are not related directly to production – rent, rates, insurance costs, admin costs. They can change but not in relation to output</a:t>
            </a:r>
          </a:p>
          <a:p>
            <a:pPr marL="457200" lvl="1" indent="0" eaLnBrk="1" hangingPunct="1">
              <a:lnSpc>
                <a:spcPct val="90000"/>
              </a:lnSpc>
              <a:buNone/>
            </a:pPr>
            <a:endParaRPr lang="en-GB" altLang="en-US" sz="2400" b="1" dirty="0" smtClean="0">
              <a:solidFill>
                <a:srgbClr val="FF0000"/>
              </a:solidFill>
            </a:endParaRPr>
          </a:p>
          <a:p>
            <a:pPr marL="457200" lvl="1" indent="0" eaLnBrk="1" hangingPunct="1">
              <a:lnSpc>
                <a:spcPct val="90000"/>
              </a:lnSpc>
              <a:buNone/>
            </a:pPr>
            <a:r>
              <a:rPr lang="en-GB" altLang="en-US" sz="2400" b="1" dirty="0" smtClean="0">
                <a:solidFill>
                  <a:srgbClr val="FF0000"/>
                </a:solidFill>
              </a:rPr>
              <a:t>Variable Costs</a:t>
            </a:r>
            <a:r>
              <a:rPr lang="en-GB" altLang="en-US" sz="2400" dirty="0" smtClean="0">
                <a:solidFill>
                  <a:srgbClr val="FF0000"/>
                </a:solidFill>
              </a:rPr>
              <a:t> </a:t>
            </a:r>
            <a:r>
              <a:rPr lang="en-GB" altLang="en-US" sz="2400" dirty="0" smtClean="0"/>
              <a:t>– costs directly related </a:t>
            </a:r>
            <a:br>
              <a:rPr lang="en-GB" altLang="en-US" sz="2400" dirty="0" smtClean="0"/>
            </a:br>
            <a:r>
              <a:rPr lang="en-GB" altLang="en-US" sz="2400" dirty="0" smtClean="0"/>
              <a:t>to variations in output. Raw materials primarily</a:t>
            </a:r>
          </a:p>
          <a:p>
            <a:pPr eaLnBrk="1" hangingPunct="1">
              <a:lnSpc>
                <a:spcPct val="90000"/>
              </a:lnSpc>
              <a:buFontTx/>
              <a:buNone/>
            </a:pPr>
            <a:endParaRPr lang="en-GB" altLang="en-US" sz="2800" dirty="0" smtClean="0"/>
          </a:p>
          <a:p>
            <a:pPr eaLnBrk="1" hangingPunct="1">
              <a:lnSpc>
                <a:spcPct val="90000"/>
              </a:lnSpc>
            </a:pPr>
            <a:endParaRPr lang="en-GB" altLang="en-US" sz="2800" dirty="0" smtClean="0"/>
          </a:p>
        </p:txBody>
      </p:sp>
    </p:spTree>
    <p:extLst>
      <p:ext uri="{BB962C8B-B14F-4D97-AF65-F5344CB8AC3E}">
        <p14:creationId xmlns:p14="http://schemas.microsoft.com/office/powerpoint/2010/main" val="82004621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altLang="en-US" smtClean="0"/>
              <a:t>Costs</a:t>
            </a:r>
          </a:p>
        </p:txBody>
      </p:sp>
      <p:sp>
        <p:nvSpPr>
          <p:cNvPr id="31747" name="Rectangle 3"/>
          <p:cNvSpPr>
            <a:spLocks noGrp="1" noChangeArrowheads="1"/>
          </p:cNvSpPr>
          <p:nvPr>
            <p:ph idx="1"/>
          </p:nvPr>
        </p:nvSpPr>
        <p:spPr/>
        <p:txBody>
          <a:bodyPr rtlCol="0">
            <a:normAutofit lnSpcReduction="10000"/>
          </a:bodyPr>
          <a:lstStyle/>
          <a:p>
            <a:pPr eaLnBrk="1" fontAlgn="auto" hangingPunct="1">
              <a:lnSpc>
                <a:spcPct val="90000"/>
              </a:lnSpc>
              <a:spcAft>
                <a:spcPts val="0"/>
              </a:spcAft>
              <a:buFont typeface="Wingdings 3" charset="2"/>
              <a:buChar char=""/>
              <a:defRPr/>
            </a:pPr>
            <a:r>
              <a:rPr lang="en-GB" altLang="en-US" sz="2800" b="1" dirty="0" smtClean="0">
                <a:solidFill>
                  <a:srgbClr val="FF0000"/>
                </a:solidFill>
              </a:rPr>
              <a:t>Total Cost </a:t>
            </a:r>
            <a:r>
              <a:rPr lang="en-GB" altLang="en-US" sz="2800" dirty="0" smtClean="0">
                <a:solidFill>
                  <a:schemeClr val="tx1">
                    <a:lumMod val="75000"/>
                    <a:lumOff val="25000"/>
                  </a:schemeClr>
                </a:solidFill>
              </a:rPr>
              <a:t>-</a:t>
            </a:r>
            <a:r>
              <a:rPr lang="en-GB" altLang="en-US" sz="2800" dirty="0" smtClean="0">
                <a:solidFill>
                  <a:schemeClr val="accent2"/>
                </a:solidFill>
              </a:rPr>
              <a:t> </a:t>
            </a:r>
            <a:r>
              <a:rPr lang="en-GB" altLang="en-US" sz="2800" dirty="0" smtClean="0">
                <a:solidFill>
                  <a:schemeClr val="tx1">
                    <a:lumMod val="75000"/>
                    <a:lumOff val="25000"/>
                  </a:schemeClr>
                </a:solidFill>
              </a:rPr>
              <a:t>the sum of all costs incurred in production</a:t>
            </a:r>
          </a:p>
          <a:p>
            <a:pPr marL="0" indent="0" algn="ctr" eaLnBrk="1" fontAlgn="auto" hangingPunct="1">
              <a:lnSpc>
                <a:spcPct val="90000"/>
              </a:lnSpc>
              <a:spcAft>
                <a:spcPts val="0"/>
              </a:spcAft>
              <a:buNone/>
              <a:defRPr/>
            </a:pPr>
            <a:r>
              <a:rPr lang="en-GB" altLang="en-US" sz="2800" b="1" dirty="0" smtClean="0"/>
              <a:t>TC = FC + VC</a:t>
            </a:r>
          </a:p>
          <a:p>
            <a:pPr eaLnBrk="1" fontAlgn="auto" hangingPunct="1">
              <a:lnSpc>
                <a:spcPct val="90000"/>
              </a:lnSpc>
              <a:spcAft>
                <a:spcPts val="0"/>
              </a:spcAft>
              <a:buFont typeface="Wingdings 3" charset="2"/>
              <a:buChar char=""/>
              <a:defRPr/>
            </a:pPr>
            <a:r>
              <a:rPr lang="en-GB" altLang="en-US" sz="2800" b="1" dirty="0" smtClean="0">
                <a:solidFill>
                  <a:srgbClr val="FF0000"/>
                </a:solidFill>
              </a:rPr>
              <a:t>Average Cost</a:t>
            </a:r>
            <a:r>
              <a:rPr lang="en-GB" altLang="en-US" sz="2800" dirty="0" smtClean="0">
                <a:solidFill>
                  <a:srgbClr val="FF0000"/>
                </a:solidFill>
              </a:rPr>
              <a:t> </a:t>
            </a:r>
            <a:r>
              <a:rPr lang="en-GB" altLang="en-US" sz="2800" dirty="0" smtClean="0">
                <a:solidFill>
                  <a:schemeClr val="tx1">
                    <a:lumMod val="75000"/>
                    <a:lumOff val="25000"/>
                  </a:schemeClr>
                </a:solidFill>
              </a:rPr>
              <a:t>– the cost per unit </a:t>
            </a:r>
            <a:br>
              <a:rPr lang="en-GB" altLang="en-US" sz="2800" dirty="0" smtClean="0">
                <a:solidFill>
                  <a:schemeClr val="tx1">
                    <a:lumMod val="75000"/>
                    <a:lumOff val="25000"/>
                  </a:schemeClr>
                </a:solidFill>
              </a:rPr>
            </a:br>
            <a:r>
              <a:rPr lang="en-GB" altLang="en-US" sz="2800" dirty="0" smtClean="0">
                <a:solidFill>
                  <a:schemeClr val="tx1">
                    <a:lumMod val="75000"/>
                    <a:lumOff val="25000"/>
                  </a:schemeClr>
                </a:solidFill>
              </a:rPr>
              <a:t>of output</a:t>
            </a:r>
          </a:p>
          <a:p>
            <a:pPr marL="0" indent="0" algn="ctr" eaLnBrk="1" fontAlgn="auto" hangingPunct="1">
              <a:lnSpc>
                <a:spcPct val="90000"/>
              </a:lnSpc>
              <a:spcAft>
                <a:spcPts val="0"/>
              </a:spcAft>
              <a:buNone/>
              <a:defRPr/>
            </a:pPr>
            <a:r>
              <a:rPr lang="en-GB" altLang="en-US" sz="2800" b="1" dirty="0" smtClean="0"/>
              <a:t>AC = TC/Output</a:t>
            </a:r>
          </a:p>
          <a:p>
            <a:pPr eaLnBrk="1" fontAlgn="auto" hangingPunct="1">
              <a:lnSpc>
                <a:spcPct val="90000"/>
              </a:lnSpc>
              <a:spcAft>
                <a:spcPts val="0"/>
              </a:spcAft>
              <a:buFont typeface="Wingdings 3" charset="2"/>
              <a:buChar char=""/>
              <a:defRPr/>
            </a:pPr>
            <a:r>
              <a:rPr lang="en-GB" altLang="en-US" sz="2800" b="1" dirty="0" smtClean="0">
                <a:solidFill>
                  <a:srgbClr val="FF0000"/>
                </a:solidFill>
              </a:rPr>
              <a:t>Marginal Cost</a:t>
            </a:r>
            <a:r>
              <a:rPr lang="en-GB" altLang="en-US" sz="2800" dirty="0" smtClean="0">
                <a:solidFill>
                  <a:srgbClr val="FF0000"/>
                </a:solidFill>
              </a:rPr>
              <a:t> </a:t>
            </a:r>
            <a:r>
              <a:rPr lang="en-GB" altLang="en-US" sz="2800" dirty="0" smtClean="0">
                <a:solidFill>
                  <a:schemeClr val="tx1">
                    <a:lumMod val="75000"/>
                    <a:lumOff val="25000"/>
                  </a:schemeClr>
                </a:solidFill>
              </a:rPr>
              <a:t>– the cost of one more or one fewer units of production</a:t>
            </a:r>
          </a:p>
          <a:p>
            <a:pPr marL="0" indent="0" algn="ctr" eaLnBrk="1" fontAlgn="auto" hangingPunct="1">
              <a:lnSpc>
                <a:spcPct val="90000"/>
              </a:lnSpc>
              <a:spcAft>
                <a:spcPts val="0"/>
              </a:spcAft>
              <a:buNone/>
              <a:defRPr/>
            </a:pPr>
            <a:r>
              <a:rPr lang="en-GB" altLang="en-US" sz="2800" b="1" dirty="0" smtClean="0"/>
              <a:t>MC</a:t>
            </a:r>
            <a:r>
              <a:rPr lang="en-GB" altLang="en-US" sz="2800" b="1" baseline="-25000" dirty="0" smtClean="0"/>
              <a:t> </a:t>
            </a:r>
            <a:r>
              <a:rPr lang="en-GB" altLang="en-US" sz="2800" b="1" dirty="0" smtClean="0"/>
              <a:t>= </a:t>
            </a:r>
            <a:r>
              <a:rPr lang="en-GB" altLang="en-US" sz="2800" b="1" dirty="0" err="1" smtClean="0"/>
              <a:t>TC</a:t>
            </a:r>
            <a:r>
              <a:rPr lang="en-GB" altLang="en-US" sz="2800" b="1" baseline="-25000" dirty="0" err="1" smtClean="0"/>
              <a:t>n</a:t>
            </a:r>
            <a:r>
              <a:rPr lang="en-GB" altLang="en-US" sz="2800" b="1" dirty="0" smtClean="0"/>
              <a:t> – TC</a:t>
            </a:r>
            <a:r>
              <a:rPr lang="en-GB" altLang="en-US" sz="2800" b="1" baseline="-25000" dirty="0" smtClean="0"/>
              <a:t>n-1</a:t>
            </a:r>
            <a:r>
              <a:rPr lang="en-GB" altLang="en-US" sz="2800" b="1" dirty="0" smtClean="0"/>
              <a:t> units Or   TC/   Q</a:t>
            </a:r>
            <a:endParaRPr lang="en-GB" altLang="en-US" sz="2800" dirty="0" smtClean="0"/>
          </a:p>
        </p:txBody>
      </p:sp>
      <p:sp>
        <p:nvSpPr>
          <p:cNvPr id="2" name="Isosceles Triangle 1"/>
          <p:cNvSpPr/>
          <p:nvPr/>
        </p:nvSpPr>
        <p:spPr>
          <a:xfrm>
            <a:off x="6588224" y="4797152"/>
            <a:ext cx="144462" cy="215900"/>
          </a:xfrm>
          <a:prstGeom prst="triangle">
            <a:avLst/>
          </a:prstGeom>
        </p:spPr>
        <p:style>
          <a:lnRef idx="2">
            <a:schemeClr val="dk1">
              <a:shade val="50000"/>
            </a:schemeClr>
          </a:lnRef>
          <a:fillRef idx="1">
            <a:schemeClr val="dk1"/>
          </a:fillRef>
          <a:effectRef idx="0">
            <a:schemeClr val="dk1"/>
          </a:effectRef>
          <a:fontRef idx="minor">
            <a:schemeClr val="lt1"/>
          </a:fontRef>
        </p:style>
        <p:txBody>
          <a:bodyPr anchor="ctr"/>
          <a:lstStyle/>
          <a:p>
            <a:pPr algn="ctr">
              <a:defRPr/>
            </a:pPr>
            <a:endParaRPr lang="en-GB"/>
          </a:p>
        </p:txBody>
      </p:sp>
      <p:sp>
        <p:nvSpPr>
          <p:cNvPr id="5" name="Isosceles Triangle 4"/>
          <p:cNvSpPr/>
          <p:nvPr/>
        </p:nvSpPr>
        <p:spPr>
          <a:xfrm>
            <a:off x="5940152" y="4797152"/>
            <a:ext cx="142875" cy="215900"/>
          </a:xfrm>
          <a:prstGeom prst="triangle">
            <a:avLst/>
          </a:prstGeom>
        </p:spPr>
        <p:style>
          <a:lnRef idx="2">
            <a:schemeClr val="dk1">
              <a:shade val="50000"/>
            </a:schemeClr>
          </a:lnRef>
          <a:fillRef idx="1">
            <a:schemeClr val="dk1"/>
          </a:fillRef>
          <a:effectRef idx="0">
            <a:schemeClr val="dk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19480154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altLang="en-US" smtClean="0"/>
              <a:t>Costs</a:t>
            </a:r>
          </a:p>
        </p:txBody>
      </p:sp>
      <p:sp>
        <p:nvSpPr>
          <p:cNvPr id="37891" name="Rectangle 3"/>
          <p:cNvSpPr>
            <a:spLocks noGrp="1" noChangeArrowheads="1"/>
          </p:cNvSpPr>
          <p:nvPr>
            <p:ph idx="1"/>
          </p:nvPr>
        </p:nvSpPr>
        <p:spPr/>
        <p:txBody>
          <a:bodyPr/>
          <a:lstStyle/>
          <a:p>
            <a:pPr marL="0" indent="0" eaLnBrk="1" hangingPunct="1">
              <a:buNone/>
            </a:pPr>
            <a:r>
              <a:rPr lang="en-GB" altLang="en-US" b="1" dirty="0" smtClean="0">
                <a:solidFill>
                  <a:srgbClr val="FF0000"/>
                </a:solidFill>
              </a:rPr>
              <a:t>Short run</a:t>
            </a:r>
            <a:r>
              <a:rPr lang="en-GB" altLang="en-US" dirty="0" smtClean="0">
                <a:solidFill>
                  <a:srgbClr val="FF0000"/>
                </a:solidFill>
              </a:rPr>
              <a:t> </a:t>
            </a:r>
            <a:r>
              <a:rPr lang="en-GB" altLang="en-US" dirty="0" smtClean="0"/>
              <a:t>– Diminishing marginal returns results from adding successive quantities of variable factors to a fixed factor</a:t>
            </a:r>
          </a:p>
          <a:p>
            <a:pPr marL="0" indent="0" eaLnBrk="1" hangingPunct="1">
              <a:buNone/>
            </a:pPr>
            <a:endParaRPr lang="en-GB" altLang="en-US" dirty="0" smtClean="0"/>
          </a:p>
          <a:p>
            <a:pPr marL="0" indent="0" eaLnBrk="1" hangingPunct="1">
              <a:buNone/>
            </a:pPr>
            <a:r>
              <a:rPr lang="en-GB" altLang="en-US" b="1" dirty="0" smtClean="0">
                <a:solidFill>
                  <a:srgbClr val="FF0000"/>
                </a:solidFill>
              </a:rPr>
              <a:t>Long run</a:t>
            </a:r>
            <a:r>
              <a:rPr lang="en-GB" altLang="en-US" dirty="0" smtClean="0">
                <a:solidFill>
                  <a:srgbClr val="FF0000"/>
                </a:solidFill>
              </a:rPr>
              <a:t> </a:t>
            </a:r>
            <a:r>
              <a:rPr lang="en-GB" altLang="en-US" dirty="0" smtClean="0"/>
              <a:t>– Increases in capacity can lead to increasing, decreasing or constant returns to scale</a:t>
            </a:r>
          </a:p>
          <a:p>
            <a:pPr eaLnBrk="1" hangingPunct="1">
              <a:buFontTx/>
              <a:buNone/>
            </a:pPr>
            <a:endParaRPr lang="en-GB" altLang="en-US" dirty="0" smtClean="0"/>
          </a:p>
        </p:txBody>
      </p:sp>
    </p:spTree>
    <p:extLst>
      <p:ext uri="{BB962C8B-B14F-4D97-AF65-F5344CB8AC3E}">
        <p14:creationId xmlns:p14="http://schemas.microsoft.com/office/powerpoint/2010/main" val="24336119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667787" y="404664"/>
            <a:ext cx="7772400" cy="584775"/>
          </a:xfrm>
        </p:spPr>
        <p:txBody>
          <a:bodyPr>
            <a:spAutoFit/>
          </a:bodyPr>
          <a:lstStyle/>
          <a:p>
            <a:pPr eaLnBrk="1" hangingPunct="1"/>
            <a:r>
              <a:rPr lang="en-GB" altLang="en-US" sz="3200" dirty="0" smtClean="0">
                <a:solidFill>
                  <a:srgbClr val="000000"/>
                </a:solidFill>
              </a:rPr>
              <a:t>Revenue</a:t>
            </a:r>
          </a:p>
        </p:txBody>
      </p:sp>
      <p:pic>
        <p:nvPicPr>
          <p:cNvPr id="39939" name="Picture 7" descr="tf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041" y="1484784"/>
            <a:ext cx="7772400" cy="39715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6387427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395536" y="70122"/>
            <a:ext cx="8229600" cy="838598"/>
          </a:xfrm>
        </p:spPr>
        <p:txBody>
          <a:bodyPr/>
          <a:lstStyle/>
          <a:p>
            <a:pPr eaLnBrk="1" hangingPunct="1"/>
            <a:r>
              <a:rPr lang="en-GB" altLang="en-US" dirty="0" smtClean="0"/>
              <a:t>Revenue</a:t>
            </a:r>
          </a:p>
        </p:txBody>
      </p:sp>
      <p:sp>
        <p:nvSpPr>
          <p:cNvPr id="37891" name="Rectangle 3"/>
          <p:cNvSpPr>
            <a:spLocks noGrp="1" noChangeArrowheads="1"/>
          </p:cNvSpPr>
          <p:nvPr>
            <p:ph idx="1"/>
          </p:nvPr>
        </p:nvSpPr>
        <p:spPr>
          <a:xfrm>
            <a:off x="755576" y="1205692"/>
            <a:ext cx="8131175" cy="4489450"/>
          </a:xfrm>
        </p:spPr>
        <p:txBody>
          <a:bodyPr rtlCol="0">
            <a:normAutofit/>
          </a:bodyPr>
          <a:lstStyle/>
          <a:p>
            <a:pPr marL="0" indent="0" eaLnBrk="1" fontAlgn="auto" hangingPunct="1">
              <a:lnSpc>
                <a:spcPct val="90000"/>
              </a:lnSpc>
              <a:spcAft>
                <a:spcPts val="0"/>
              </a:spcAft>
              <a:buNone/>
              <a:defRPr/>
            </a:pPr>
            <a:r>
              <a:rPr lang="en-GB" altLang="en-US" sz="2800" b="1" dirty="0" smtClean="0">
                <a:solidFill>
                  <a:srgbClr val="FF0000"/>
                </a:solidFill>
              </a:rPr>
              <a:t>Total revenue</a:t>
            </a:r>
            <a:r>
              <a:rPr lang="en-GB" altLang="en-US" sz="2800" dirty="0" smtClean="0">
                <a:solidFill>
                  <a:srgbClr val="FF0000"/>
                </a:solidFill>
              </a:rPr>
              <a:t> </a:t>
            </a:r>
            <a:r>
              <a:rPr lang="en-GB" altLang="en-US" sz="2800" dirty="0" smtClean="0">
                <a:solidFill>
                  <a:schemeClr val="tx1">
                    <a:lumMod val="75000"/>
                    <a:lumOff val="25000"/>
                  </a:schemeClr>
                </a:solidFill>
              </a:rPr>
              <a:t>– the total amount received from selling a given output</a:t>
            </a:r>
          </a:p>
          <a:p>
            <a:pPr algn="ctr" eaLnBrk="1" fontAlgn="auto" hangingPunct="1">
              <a:lnSpc>
                <a:spcPct val="90000"/>
              </a:lnSpc>
              <a:spcAft>
                <a:spcPts val="0"/>
              </a:spcAft>
              <a:buFont typeface="Wingdings 3" charset="2"/>
              <a:buChar char=""/>
              <a:defRPr/>
            </a:pPr>
            <a:r>
              <a:rPr lang="en-GB" altLang="en-US" sz="2800" b="1" dirty="0" smtClean="0"/>
              <a:t>TR = P x Q</a:t>
            </a:r>
          </a:p>
          <a:p>
            <a:pPr marL="0" indent="0" eaLnBrk="1" fontAlgn="auto" hangingPunct="1">
              <a:lnSpc>
                <a:spcPct val="90000"/>
              </a:lnSpc>
              <a:spcAft>
                <a:spcPts val="0"/>
              </a:spcAft>
              <a:buNone/>
              <a:defRPr/>
            </a:pPr>
            <a:r>
              <a:rPr lang="en-GB" altLang="en-US" sz="2800" b="1" dirty="0" smtClean="0">
                <a:solidFill>
                  <a:srgbClr val="FF0000"/>
                </a:solidFill>
              </a:rPr>
              <a:t>Average Revenue</a:t>
            </a:r>
            <a:r>
              <a:rPr lang="en-GB" altLang="en-US" sz="2800" dirty="0" smtClean="0">
                <a:solidFill>
                  <a:srgbClr val="FF0000"/>
                </a:solidFill>
              </a:rPr>
              <a:t> </a:t>
            </a:r>
            <a:r>
              <a:rPr lang="en-GB" altLang="en-US" sz="2800" dirty="0" smtClean="0">
                <a:solidFill>
                  <a:schemeClr val="tx1">
                    <a:lumMod val="75000"/>
                    <a:lumOff val="25000"/>
                  </a:schemeClr>
                </a:solidFill>
              </a:rPr>
              <a:t>– the average amount received from selling each unit</a:t>
            </a:r>
          </a:p>
          <a:p>
            <a:pPr algn="ctr" eaLnBrk="1" fontAlgn="auto" hangingPunct="1">
              <a:lnSpc>
                <a:spcPct val="90000"/>
              </a:lnSpc>
              <a:spcAft>
                <a:spcPts val="0"/>
              </a:spcAft>
              <a:buFont typeface="Wingdings 3" charset="2"/>
              <a:buChar char=""/>
              <a:defRPr/>
            </a:pPr>
            <a:r>
              <a:rPr lang="en-GB" altLang="en-US" sz="2800" b="1" dirty="0" smtClean="0"/>
              <a:t>AR = TR / Q</a:t>
            </a:r>
          </a:p>
          <a:p>
            <a:pPr marL="0" indent="0" eaLnBrk="1" fontAlgn="auto" hangingPunct="1">
              <a:lnSpc>
                <a:spcPct val="90000"/>
              </a:lnSpc>
              <a:spcAft>
                <a:spcPts val="0"/>
              </a:spcAft>
              <a:buNone/>
              <a:defRPr/>
            </a:pPr>
            <a:r>
              <a:rPr lang="en-GB" altLang="en-US" sz="2800" b="1" dirty="0" smtClean="0">
                <a:solidFill>
                  <a:srgbClr val="FF0000"/>
                </a:solidFill>
              </a:rPr>
              <a:t>Marginal revenue</a:t>
            </a:r>
            <a:r>
              <a:rPr lang="en-GB" altLang="en-US" sz="2800" dirty="0" smtClean="0">
                <a:solidFill>
                  <a:srgbClr val="FF0000"/>
                </a:solidFill>
              </a:rPr>
              <a:t> </a:t>
            </a:r>
            <a:r>
              <a:rPr lang="en-GB" altLang="en-US" sz="2800" dirty="0" smtClean="0">
                <a:solidFill>
                  <a:schemeClr val="tx1">
                    <a:lumMod val="75000"/>
                    <a:lumOff val="25000"/>
                  </a:schemeClr>
                </a:solidFill>
              </a:rPr>
              <a:t>– the amount received from selling one extra unit </a:t>
            </a:r>
            <a:br>
              <a:rPr lang="en-GB" altLang="en-US" sz="2800" dirty="0" smtClean="0">
                <a:solidFill>
                  <a:schemeClr val="tx1">
                    <a:lumMod val="75000"/>
                    <a:lumOff val="25000"/>
                  </a:schemeClr>
                </a:solidFill>
              </a:rPr>
            </a:br>
            <a:r>
              <a:rPr lang="en-GB" altLang="en-US" sz="2800" dirty="0" smtClean="0">
                <a:solidFill>
                  <a:schemeClr val="tx1">
                    <a:lumMod val="75000"/>
                    <a:lumOff val="25000"/>
                  </a:schemeClr>
                </a:solidFill>
              </a:rPr>
              <a:t>of output</a:t>
            </a:r>
          </a:p>
          <a:p>
            <a:pPr marL="0" indent="0" algn="ctr" eaLnBrk="1" fontAlgn="auto" hangingPunct="1">
              <a:lnSpc>
                <a:spcPct val="90000"/>
              </a:lnSpc>
              <a:spcAft>
                <a:spcPts val="0"/>
              </a:spcAft>
              <a:buClr>
                <a:srgbClr val="90C226"/>
              </a:buClr>
              <a:buNone/>
              <a:defRPr/>
            </a:pPr>
            <a:r>
              <a:rPr lang="en-GB" altLang="en-US" sz="2800" b="1" dirty="0" smtClean="0"/>
              <a:t> MR = </a:t>
            </a:r>
            <a:r>
              <a:rPr lang="en-GB" altLang="en-US" sz="2800" b="1" dirty="0" err="1" smtClean="0"/>
              <a:t>TR</a:t>
            </a:r>
            <a:r>
              <a:rPr lang="en-GB" altLang="en-US" sz="2800" b="1" baseline="-25000" dirty="0" err="1" smtClean="0"/>
              <a:t>n</a:t>
            </a:r>
            <a:r>
              <a:rPr lang="en-GB" altLang="en-US" sz="2800" b="1" dirty="0" smtClean="0"/>
              <a:t> – TR </a:t>
            </a:r>
            <a:r>
              <a:rPr lang="en-GB" altLang="en-US" sz="2800" b="1" baseline="-25000" dirty="0" smtClean="0"/>
              <a:t>n-1</a:t>
            </a:r>
            <a:r>
              <a:rPr lang="en-GB" altLang="en-US" sz="2800" b="1" dirty="0" smtClean="0"/>
              <a:t> units </a:t>
            </a:r>
            <a:r>
              <a:rPr lang="en-GB" altLang="en-US" sz="2800" b="1" dirty="0"/>
              <a:t>Or   </a:t>
            </a:r>
            <a:r>
              <a:rPr lang="en-GB" altLang="en-US" sz="2800" b="1" dirty="0" smtClean="0"/>
              <a:t>TR/  </a:t>
            </a:r>
            <a:r>
              <a:rPr lang="en-GB" altLang="en-US" sz="2800" b="1" dirty="0"/>
              <a:t>Q</a:t>
            </a:r>
            <a:endParaRPr lang="en-GB" altLang="en-US" sz="2800" dirty="0"/>
          </a:p>
          <a:p>
            <a:pPr algn="ctr" eaLnBrk="1" fontAlgn="auto" hangingPunct="1">
              <a:lnSpc>
                <a:spcPct val="90000"/>
              </a:lnSpc>
              <a:spcAft>
                <a:spcPts val="0"/>
              </a:spcAft>
              <a:buFont typeface="Wingdings 3" charset="2"/>
              <a:buChar char=""/>
              <a:defRPr/>
            </a:pPr>
            <a:endParaRPr lang="en-GB" altLang="en-US" sz="2800" b="1" dirty="0" smtClean="0">
              <a:solidFill>
                <a:srgbClr val="FF9900"/>
              </a:solidFill>
            </a:endParaRPr>
          </a:p>
        </p:txBody>
      </p:sp>
      <p:sp>
        <p:nvSpPr>
          <p:cNvPr id="2" name="Isosceles Triangle 1"/>
          <p:cNvSpPr/>
          <p:nvPr/>
        </p:nvSpPr>
        <p:spPr>
          <a:xfrm>
            <a:off x="6300192" y="5209221"/>
            <a:ext cx="153988" cy="185738"/>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 name="Isosceles Triangle 2"/>
          <p:cNvSpPr/>
          <p:nvPr/>
        </p:nvSpPr>
        <p:spPr>
          <a:xfrm>
            <a:off x="6948264" y="5196521"/>
            <a:ext cx="142875" cy="198438"/>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104320057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685800" y="944563"/>
            <a:ext cx="7772400" cy="701675"/>
          </a:xfrm>
        </p:spPr>
        <p:txBody>
          <a:bodyPr>
            <a:spAutoFit/>
          </a:bodyPr>
          <a:lstStyle/>
          <a:p>
            <a:pPr eaLnBrk="1" hangingPunct="1"/>
            <a:r>
              <a:rPr lang="en-GB" altLang="en-US" smtClean="0">
                <a:solidFill>
                  <a:srgbClr val="000000"/>
                </a:solidFill>
              </a:rPr>
              <a:t>Profit</a:t>
            </a:r>
          </a:p>
        </p:txBody>
      </p:sp>
      <p:pic>
        <p:nvPicPr>
          <p:cNvPr id="44035" name="Picture 7" descr="tf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1685925"/>
            <a:ext cx="7772400" cy="410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2740995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GB" altLang="en-US" smtClean="0"/>
              <a:t>Profit</a:t>
            </a:r>
          </a:p>
        </p:txBody>
      </p:sp>
      <p:sp>
        <p:nvSpPr>
          <p:cNvPr id="46083" name="Rectangle 3"/>
          <p:cNvSpPr>
            <a:spLocks noGrp="1" noChangeArrowheads="1"/>
          </p:cNvSpPr>
          <p:nvPr>
            <p:ph idx="1"/>
          </p:nvPr>
        </p:nvSpPr>
        <p:spPr/>
        <p:txBody>
          <a:bodyPr/>
          <a:lstStyle/>
          <a:p>
            <a:pPr marL="0" indent="0" algn="ctr" eaLnBrk="1" hangingPunct="1">
              <a:buNone/>
            </a:pPr>
            <a:r>
              <a:rPr lang="en-GB" altLang="en-US" b="1" dirty="0" smtClean="0"/>
              <a:t>Profit = TR – TC</a:t>
            </a:r>
          </a:p>
          <a:p>
            <a:pPr eaLnBrk="1" hangingPunct="1">
              <a:buFont typeface="Wingdings" panose="05000000000000000000" pitchFamily="2" charset="2"/>
              <a:buChar char="§"/>
            </a:pPr>
            <a:r>
              <a:rPr lang="en-GB" altLang="en-US" dirty="0" smtClean="0"/>
              <a:t>The reward for enterprise</a:t>
            </a:r>
          </a:p>
          <a:p>
            <a:pPr eaLnBrk="1" hangingPunct="1">
              <a:buFont typeface="Wingdings" panose="05000000000000000000" pitchFamily="2" charset="2"/>
              <a:buChar char="§"/>
            </a:pPr>
            <a:r>
              <a:rPr lang="en-GB" altLang="en-US" dirty="0" smtClean="0"/>
              <a:t>Profits help in the process of directing resources to alternative uses in free markets</a:t>
            </a:r>
          </a:p>
          <a:p>
            <a:pPr eaLnBrk="1" hangingPunct="1">
              <a:buFont typeface="Wingdings" panose="05000000000000000000" pitchFamily="2" charset="2"/>
              <a:buChar char="§"/>
            </a:pPr>
            <a:r>
              <a:rPr lang="en-GB" altLang="en-US" dirty="0" smtClean="0"/>
              <a:t>Relating price to costs helps a firm to assess profitability in production</a:t>
            </a:r>
          </a:p>
        </p:txBody>
      </p:sp>
    </p:spTree>
    <p:extLst>
      <p:ext uri="{BB962C8B-B14F-4D97-AF65-F5344CB8AC3E}">
        <p14:creationId xmlns:p14="http://schemas.microsoft.com/office/powerpoint/2010/main" val="24868996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685800" y="762000"/>
            <a:ext cx="7772400" cy="762000"/>
          </a:xfrm>
        </p:spPr>
        <p:txBody>
          <a:bodyPr/>
          <a:lstStyle/>
          <a:p>
            <a:pPr eaLnBrk="1" hangingPunct="1"/>
            <a:r>
              <a:rPr lang="en-GB" altLang="en-US" smtClean="0"/>
              <a:t>Profit</a:t>
            </a:r>
          </a:p>
        </p:txBody>
      </p:sp>
      <p:sp>
        <p:nvSpPr>
          <p:cNvPr id="44035" name="Rectangle 3"/>
          <p:cNvSpPr>
            <a:spLocks noGrp="1" noChangeArrowheads="1"/>
          </p:cNvSpPr>
          <p:nvPr>
            <p:ph idx="1"/>
          </p:nvPr>
        </p:nvSpPr>
        <p:spPr>
          <a:xfrm>
            <a:off x="685800" y="1600200"/>
            <a:ext cx="7772400" cy="4114800"/>
          </a:xfrm>
        </p:spPr>
        <p:txBody>
          <a:bodyPr rtlCol="0">
            <a:normAutofit/>
          </a:bodyPr>
          <a:lstStyle/>
          <a:p>
            <a:pPr marL="0" indent="0" eaLnBrk="1" fontAlgn="auto" hangingPunct="1">
              <a:lnSpc>
                <a:spcPct val="90000"/>
              </a:lnSpc>
              <a:spcAft>
                <a:spcPts val="0"/>
              </a:spcAft>
              <a:buNone/>
              <a:defRPr/>
            </a:pPr>
            <a:r>
              <a:rPr lang="en-GB" altLang="en-US" sz="2800" b="1" dirty="0" smtClean="0">
                <a:solidFill>
                  <a:srgbClr val="FF0000"/>
                </a:solidFill>
              </a:rPr>
              <a:t>Normal Profit</a:t>
            </a:r>
            <a:r>
              <a:rPr lang="en-GB" altLang="en-US" sz="2800" dirty="0" smtClean="0">
                <a:solidFill>
                  <a:srgbClr val="FF0000"/>
                </a:solidFill>
              </a:rPr>
              <a:t> </a:t>
            </a:r>
            <a:r>
              <a:rPr lang="en-GB" altLang="en-US" sz="2800" dirty="0" smtClean="0">
                <a:solidFill>
                  <a:schemeClr val="tx1">
                    <a:lumMod val="75000"/>
                    <a:lumOff val="25000"/>
                  </a:schemeClr>
                </a:solidFill>
              </a:rPr>
              <a:t>– the minimum amount required to keep a firm in its current line of production</a:t>
            </a:r>
          </a:p>
          <a:p>
            <a:pPr marL="0" indent="0" eaLnBrk="1" fontAlgn="auto" hangingPunct="1">
              <a:lnSpc>
                <a:spcPct val="90000"/>
              </a:lnSpc>
              <a:spcAft>
                <a:spcPts val="0"/>
              </a:spcAft>
              <a:buNone/>
              <a:defRPr/>
            </a:pPr>
            <a:r>
              <a:rPr lang="en-GB" altLang="en-US" sz="2800" b="1" dirty="0" smtClean="0">
                <a:solidFill>
                  <a:srgbClr val="FF0000"/>
                </a:solidFill>
              </a:rPr>
              <a:t>Abnormal or Supernormal profit</a:t>
            </a:r>
            <a:r>
              <a:rPr lang="en-GB" altLang="en-US" sz="2800" dirty="0" smtClean="0">
                <a:solidFill>
                  <a:srgbClr val="FF0000"/>
                </a:solidFill>
              </a:rPr>
              <a:t> </a:t>
            </a:r>
            <a:r>
              <a:rPr lang="en-GB" altLang="en-US" sz="2800" dirty="0" smtClean="0">
                <a:solidFill>
                  <a:schemeClr val="tx1">
                    <a:lumMod val="75000"/>
                    <a:lumOff val="25000"/>
                  </a:schemeClr>
                </a:solidFill>
              </a:rPr>
              <a:t>– profit made over and above normal profit</a:t>
            </a:r>
          </a:p>
          <a:p>
            <a:pPr lvl="1" eaLnBrk="1" fontAlgn="auto" hangingPunct="1">
              <a:lnSpc>
                <a:spcPct val="90000"/>
              </a:lnSpc>
              <a:spcAft>
                <a:spcPts val="0"/>
              </a:spcAft>
              <a:buFont typeface="Wingdings 3" charset="2"/>
              <a:buChar char=""/>
              <a:defRPr/>
            </a:pPr>
            <a:r>
              <a:rPr lang="en-GB" altLang="en-US" sz="2400" dirty="0" smtClean="0">
                <a:solidFill>
                  <a:schemeClr val="tx1">
                    <a:lumMod val="75000"/>
                    <a:lumOff val="25000"/>
                  </a:schemeClr>
                </a:solidFill>
              </a:rPr>
              <a:t>Abnormal profit may exist in situations where firms have market power</a:t>
            </a:r>
          </a:p>
          <a:p>
            <a:pPr lvl="1" eaLnBrk="1" fontAlgn="auto" hangingPunct="1">
              <a:lnSpc>
                <a:spcPct val="90000"/>
              </a:lnSpc>
              <a:spcAft>
                <a:spcPts val="0"/>
              </a:spcAft>
              <a:buFont typeface="Wingdings 3" charset="2"/>
              <a:buChar char=""/>
              <a:defRPr/>
            </a:pPr>
            <a:r>
              <a:rPr lang="en-GB" altLang="en-US" sz="2400" dirty="0" smtClean="0">
                <a:solidFill>
                  <a:schemeClr val="tx1">
                    <a:lumMod val="75000"/>
                    <a:lumOff val="25000"/>
                  </a:schemeClr>
                </a:solidFill>
              </a:rPr>
              <a:t>Abnormal profits may indicate the existence of welfare losses </a:t>
            </a:r>
          </a:p>
          <a:p>
            <a:pPr lvl="1" eaLnBrk="1" fontAlgn="auto" hangingPunct="1">
              <a:lnSpc>
                <a:spcPct val="90000"/>
              </a:lnSpc>
              <a:spcAft>
                <a:spcPts val="0"/>
              </a:spcAft>
              <a:buFont typeface="Wingdings 3" charset="2"/>
              <a:buChar char=""/>
              <a:defRPr/>
            </a:pPr>
            <a:r>
              <a:rPr lang="en-GB" altLang="en-US" sz="2400" dirty="0" smtClean="0">
                <a:solidFill>
                  <a:schemeClr val="tx1">
                    <a:lumMod val="75000"/>
                    <a:lumOff val="25000"/>
                  </a:schemeClr>
                </a:solidFill>
              </a:rPr>
              <a:t>Could be taxed away without altering resource allocation</a:t>
            </a:r>
          </a:p>
        </p:txBody>
      </p:sp>
    </p:spTree>
    <p:extLst>
      <p:ext uri="{BB962C8B-B14F-4D97-AF65-F5344CB8AC3E}">
        <p14:creationId xmlns:p14="http://schemas.microsoft.com/office/powerpoint/2010/main" val="2750232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457200" y="274638"/>
            <a:ext cx="8229600" cy="922114"/>
          </a:xfrm>
        </p:spPr>
        <p:txBody>
          <a:bodyPr/>
          <a:lstStyle/>
          <a:p>
            <a:pPr eaLnBrk="1" hangingPunct="1"/>
            <a:r>
              <a:rPr lang="en-GB" altLang="en-US" dirty="0" smtClean="0"/>
              <a:t>Profit</a:t>
            </a:r>
          </a:p>
        </p:txBody>
      </p:sp>
      <p:sp>
        <p:nvSpPr>
          <p:cNvPr id="50179" name="Rectangle 3"/>
          <p:cNvSpPr>
            <a:spLocks noGrp="1" noChangeArrowheads="1"/>
          </p:cNvSpPr>
          <p:nvPr>
            <p:ph idx="1"/>
          </p:nvPr>
        </p:nvSpPr>
        <p:spPr/>
        <p:txBody>
          <a:bodyPr/>
          <a:lstStyle/>
          <a:p>
            <a:pPr marL="0" indent="0" eaLnBrk="1" hangingPunct="1">
              <a:buNone/>
            </a:pPr>
            <a:r>
              <a:rPr lang="en-GB" altLang="en-US" b="1" dirty="0" smtClean="0">
                <a:solidFill>
                  <a:srgbClr val="FF0000"/>
                </a:solidFill>
              </a:rPr>
              <a:t>Sub-normal Profit</a:t>
            </a:r>
            <a:r>
              <a:rPr lang="en-GB" altLang="en-US" dirty="0" smtClean="0">
                <a:solidFill>
                  <a:srgbClr val="FF0000"/>
                </a:solidFill>
              </a:rPr>
              <a:t> </a:t>
            </a:r>
            <a:r>
              <a:rPr lang="en-GB" altLang="en-US" dirty="0" smtClean="0"/>
              <a:t>– profit below normal profit</a:t>
            </a:r>
          </a:p>
          <a:p>
            <a:pPr lvl="1" eaLnBrk="1" hangingPunct="1"/>
            <a:r>
              <a:rPr lang="en-GB" altLang="en-US" dirty="0" smtClean="0"/>
              <a:t>Firms may not exit the market even if sub-normal profits made as long as they are able to cover variable costs</a:t>
            </a:r>
          </a:p>
          <a:p>
            <a:pPr lvl="1" eaLnBrk="1" hangingPunct="1"/>
            <a:r>
              <a:rPr lang="en-GB" altLang="en-US" dirty="0" smtClean="0"/>
              <a:t>Cost of exit may be high</a:t>
            </a:r>
          </a:p>
          <a:p>
            <a:pPr lvl="1" eaLnBrk="1" hangingPunct="1"/>
            <a:r>
              <a:rPr lang="en-GB" altLang="en-US" dirty="0" smtClean="0"/>
              <a:t>Sub-normal profit may be temporary (or perceived as such!)</a:t>
            </a:r>
          </a:p>
        </p:txBody>
      </p:sp>
    </p:spTree>
    <p:extLst>
      <p:ext uri="{BB962C8B-B14F-4D97-AF65-F5344CB8AC3E}">
        <p14:creationId xmlns:p14="http://schemas.microsoft.com/office/powerpoint/2010/main" val="37152136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altLang="en-US" smtClean="0"/>
              <a:t>Profit</a:t>
            </a:r>
          </a:p>
        </p:txBody>
      </p:sp>
      <p:sp>
        <p:nvSpPr>
          <p:cNvPr id="52227" name="Rectangle 3"/>
          <p:cNvSpPr>
            <a:spLocks noGrp="1" noChangeArrowheads="1"/>
          </p:cNvSpPr>
          <p:nvPr>
            <p:ph idx="1"/>
          </p:nvPr>
        </p:nvSpPr>
        <p:spPr/>
        <p:txBody>
          <a:bodyPr/>
          <a:lstStyle/>
          <a:p>
            <a:pPr marL="0" indent="0" eaLnBrk="1" hangingPunct="1">
              <a:buNone/>
            </a:pPr>
            <a:r>
              <a:rPr lang="en-GB" altLang="en-US" dirty="0" smtClean="0"/>
              <a:t>Assumption that firms aim to maximise profit may not always hold true – there are other objectives.</a:t>
            </a:r>
          </a:p>
          <a:p>
            <a:pPr eaLnBrk="1" hangingPunct="1"/>
            <a:endParaRPr lang="en-GB" altLang="en-US" dirty="0" smtClean="0"/>
          </a:p>
          <a:p>
            <a:pPr marL="0" indent="0" eaLnBrk="1" hangingPunct="1">
              <a:buNone/>
            </a:pPr>
            <a:r>
              <a:rPr lang="en-GB" altLang="en-US" dirty="0" smtClean="0"/>
              <a:t>Profit maximising output would be where </a:t>
            </a:r>
          </a:p>
          <a:p>
            <a:pPr marL="0" indent="0" eaLnBrk="1" hangingPunct="1">
              <a:buNone/>
            </a:pPr>
            <a:r>
              <a:rPr lang="en-GB" altLang="en-US" dirty="0" smtClean="0"/>
              <a:t>MC = MR</a:t>
            </a:r>
          </a:p>
        </p:txBody>
      </p:sp>
    </p:spTree>
    <p:extLst>
      <p:ext uri="{BB962C8B-B14F-4D97-AF65-F5344CB8AC3E}">
        <p14:creationId xmlns:p14="http://schemas.microsoft.com/office/powerpoint/2010/main" val="349573018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635793" y="358703"/>
            <a:ext cx="6348413" cy="711200"/>
          </a:xfrm>
        </p:spPr>
        <p:txBody>
          <a:bodyPr/>
          <a:lstStyle/>
          <a:p>
            <a:pPr eaLnBrk="1" hangingPunct="1"/>
            <a:r>
              <a:rPr lang="en-GB" altLang="en-US" dirty="0" smtClean="0"/>
              <a:t>Profit</a:t>
            </a:r>
          </a:p>
        </p:txBody>
      </p:sp>
      <p:sp>
        <p:nvSpPr>
          <p:cNvPr id="27651" name="Text Box 3"/>
          <p:cNvSpPr txBox="1">
            <a:spLocks noChangeArrowheads="1"/>
          </p:cNvSpPr>
          <p:nvPr/>
        </p:nvSpPr>
        <p:spPr bwMode="auto">
          <a:xfrm>
            <a:off x="4191000" y="1524000"/>
            <a:ext cx="25146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800">
                <a:solidFill>
                  <a:schemeClr val="tx1"/>
                </a:solidFill>
                <a:latin typeface="Verdana" panose="020B0604030504040204" pitchFamily="34" charset="0"/>
              </a:rPr>
              <a:t>Why?</a:t>
            </a:r>
          </a:p>
        </p:txBody>
      </p:sp>
      <p:sp>
        <p:nvSpPr>
          <p:cNvPr id="27652" name="Line 4"/>
          <p:cNvSpPr>
            <a:spLocks noChangeShapeType="1"/>
          </p:cNvSpPr>
          <p:nvPr/>
        </p:nvSpPr>
        <p:spPr bwMode="auto">
          <a:xfrm>
            <a:off x="914400" y="2209800"/>
            <a:ext cx="0" cy="342900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653" name="Text Box 5"/>
          <p:cNvSpPr txBox="1">
            <a:spLocks noChangeArrowheads="1"/>
          </p:cNvSpPr>
          <p:nvPr/>
        </p:nvSpPr>
        <p:spPr bwMode="auto">
          <a:xfrm>
            <a:off x="228600" y="1676400"/>
            <a:ext cx="19050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800">
                <a:solidFill>
                  <a:schemeClr val="tx1"/>
                </a:solidFill>
                <a:latin typeface="Verdana" panose="020B0604030504040204" pitchFamily="34" charset="0"/>
              </a:rPr>
              <a:t>Cost/Revenue</a:t>
            </a:r>
          </a:p>
        </p:txBody>
      </p:sp>
      <p:sp>
        <p:nvSpPr>
          <p:cNvPr id="27654" name="Line 6"/>
          <p:cNvSpPr>
            <a:spLocks noChangeShapeType="1"/>
          </p:cNvSpPr>
          <p:nvPr/>
        </p:nvSpPr>
        <p:spPr bwMode="auto">
          <a:xfrm>
            <a:off x="914400" y="5638800"/>
            <a:ext cx="5791200"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655" name="Text Box 7"/>
          <p:cNvSpPr txBox="1">
            <a:spLocks noChangeArrowheads="1"/>
          </p:cNvSpPr>
          <p:nvPr/>
        </p:nvSpPr>
        <p:spPr bwMode="auto">
          <a:xfrm>
            <a:off x="5791200" y="5638800"/>
            <a:ext cx="15240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800">
                <a:solidFill>
                  <a:schemeClr val="tx1"/>
                </a:solidFill>
                <a:latin typeface="Verdana" panose="020B0604030504040204" pitchFamily="34" charset="0"/>
              </a:rPr>
              <a:t>Output</a:t>
            </a:r>
          </a:p>
        </p:txBody>
      </p:sp>
      <p:sp>
        <p:nvSpPr>
          <p:cNvPr id="27656" name="Line 8"/>
          <p:cNvSpPr>
            <a:spLocks noChangeShapeType="1"/>
          </p:cNvSpPr>
          <p:nvPr/>
        </p:nvSpPr>
        <p:spPr bwMode="auto">
          <a:xfrm>
            <a:off x="1295400" y="2209800"/>
            <a:ext cx="4267200" cy="3200400"/>
          </a:xfrm>
          <a:prstGeom prst="line">
            <a:avLst/>
          </a:prstGeom>
          <a:noFill/>
          <a:ln w="381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657" name="Text Box 9"/>
          <p:cNvSpPr txBox="1">
            <a:spLocks noChangeArrowheads="1"/>
          </p:cNvSpPr>
          <p:nvPr/>
        </p:nvSpPr>
        <p:spPr bwMode="auto">
          <a:xfrm>
            <a:off x="5486400" y="5105400"/>
            <a:ext cx="9144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800">
                <a:solidFill>
                  <a:schemeClr val="tx1"/>
                </a:solidFill>
                <a:latin typeface="Verdana" panose="020B0604030504040204" pitchFamily="34" charset="0"/>
              </a:rPr>
              <a:t>MR</a:t>
            </a:r>
          </a:p>
        </p:txBody>
      </p:sp>
      <p:sp>
        <p:nvSpPr>
          <p:cNvPr id="27658" name="Text Box 10"/>
          <p:cNvSpPr txBox="1">
            <a:spLocks noChangeArrowheads="1"/>
          </p:cNvSpPr>
          <p:nvPr/>
        </p:nvSpPr>
        <p:spPr bwMode="auto">
          <a:xfrm>
            <a:off x="6324600" y="1981200"/>
            <a:ext cx="2362200" cy="2563813"/>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800" b="1">
                <a:solidFill>
                  <a:schemeClr val="tx1"/>
                </a:solidFill>
                <a:latin typeface="Verdana" panose="020B0604030504040204" pitchFamily="34" charset="0"/>
              </a:rPr>
              <a:t>MR</a:t>
            </a:r>
            <a:r>
              <a:rPr lang="en-GB" altLang="en-US" sz="1800">
                <a:solidFill>
                  <a:schemeClr val="tx1"/>
                </a:solidFill>
                <a:latin typeface="Verdana" panose="020B0604030504040204" pitchFamily="34" charset="0"/>
              </a:rPr>
              <a:t> – the addition to total revenue as a result of producing one more unit of output – the price received from selling that extra unit.</a:t>
            </a:r>
          </a:p>
        </p:txBody>
      </p:sp>
      <p:sp>
        <p:nvSpPr>
          <p:cNvPr id="27659" name="Freeform 11"/>
          <p:cNvSpPr>
            <a:spLocks/>
          </p:cNvSpPr>
          <p:nvPr/>
        </p:nvSpPr>
        <p:spPr bwMode="auto">
          <a:xfrm>
            <a:off x="1066800" y="2133600"/>
            <a:ext cx="3962400" cy="3175000"/>
          </a:xfrm>
          <a:custGeom>
            <a:avLst/>
            <a:gdLst>
              <a:gd name="T0" fmla="*/ 0 w 2496"/>
              <a:gd name="T1" fmla="*/ 2147483646 h 2000"/>
              <a:gd name="T2" fmla="*/ 2147483646 w 2496"/>
              <a:gd name="T3" fmla="*/ 2147483646 h 2000"/>
              <a:gd name="T4" fmla="*/ 2147483646 w 2496"/>
              <a:gd name="T5" fmla="*/ 2147483646 h 2000"/>
              <a:gd name="T6" fmla="*/ 2147483646 w 2496"/>
              <a:gd name="T7" fmla="*/ 2147483646 h 2000"/>
              <a:gd name="T8" fmla="*/ 2147483646 w 2496"/>
              <a:gd name="T9" fmla="*/ 2147483646 h 2000"/>
              <a:gd name="T10" fmla="*/ 2147483646 w 2496"/>
              <a:gd name="T11" fmla="*/ 2147483646 h 2000"/>
              <a:gd name="T12" fmla="*/ 2147483646 w 2496"/>
              <a:gd name="T13" fmla="*/ 2147483646 h 2000"/>
              <a:gd name="T14" fmla="*/ 2147483646 w 2496"/>
              <a:gd name="T15" fmla="*/ 2147483646 h 2000"/>
              <a:gd name="T16" fmla="*/ 2147483646 w 2496"/>
              <a:gd name="T17" fmla="*/ 0 h 200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496" h="2000">
                <a:moveTo>
                  <a:pt x="0" y="1536"/>
                </a:moveTo>
                <a:cubicBezTo>
                  <a:pt x="40" y="1604"/>
                  <a:pt x="80" y="1672"/>
                  <a:pt x="144" y="1728"/>
                </a:cubicBezTo>
                <a:cubicBezTo>
                  <a:pt x="208" y="1784"/>
                  <a:pt x="304" y="1832"/>
                  <a:pt x="384" y="1872"/>
                </a:cubicBezTo>
                <a:cubicBezTo>
                  <a:pt x="464" y="1912"/>
                  <a:pt x="520" y="1952"/>
                  <a:pt x="624" y="1968"/>
                </a:cubicBezTo>
                <a:cubicBezTo>
                  <a:pt x="728" y="1984"/>
                  <a:pt x="888" y="2000"/>
                  <a:pt x="1008" y="1968"/>
                </a:cubicBezTo>
                <a:cubicBezTo>
                  <a:pt x="1128" y="1936"/>
                  <a:pt x="1248" y="1856"/>
                  <a:pt x="1344" y="1776"/>
                </a:cubicBezTo>
                <a:cubicBezTo>
                  <a:pt x="1440" y="1696"/>
                  <a:pt x="1480" y="1640"/>
                  <a:pt x="1584" y="1488"/>
                </a:cubicBezTo>
                <a:cubicBezTo>
                  <a:pt x="1688" y="1336"/>
                  <a:pt x="1816" y="1112"/>
                  <a:pt x="1968" y="864"/>
                </a:cubicBezTo>
                <a:cubicBezTo>
                  <a:pt x="2120" y="616"/>
                  <a:pt x="2408" y="144"/>
                  <a:pt x="2496" y="0"/>
                </a:cubicBezTo>
              </a:path>
            </a:pathLst>
          </a:custGeom>
          <a:noFill/>
          <a:ln w="38100" cmpd="sng">
            <a:solidFill>
              <a:srgbClr val="0066FF"/>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660" name="Text Box 12"/>
          <p:cNvSpPr txBox="1">
            <a:spLocks noChangeArrowheads="1"/>
          </p:cNvSpPr>
          <p:nvPr/>
        </p:nvSpPr>
        <p:spPr bwMode="auto">
          <a:xfrm>
            <a:off x="5029200" y="1828800"/>
            <a:ext cx="6858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800">
                <a:solidFill>
                  <a:schemeClr val="tx1"/>
                </a:solidFill>
                <a:latin typeface="Verdana" panose="020B0604030504040204" pitchFamily="34" charset="0"/>
              </a:rPr>
              <a:t>MC</a:t>
            </a:r>
          </a:p>
        </p:txBody>
      </p:sp>
      <p:sp>
        <p:nvSpPr>
          <p:cNvPr id="27661" name="Text Box 13"/>
          <p:cNvSpPr txBox="1">
            <a:spLocks noChangeArrowheads="1"/>
          </p:cNvSpPr>
          <p:nvPr/>
        </p:nvSpPr>
        <p:spPr bwMode="auto">
          <a:xfrm>
            <a:off x="6248400" y="1905000"/>
            <a:ext cx="2514600" cy="1552575"/>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a:solidFill>
                  <a:schemeClr val="tx1"/>
                </a:solidFill>
                <a:latin typeface="Verdana" panose="020B0604030504040204" pitchFamily="34" charset="0"/>
              </a:rPr>
              <a:t>MC – The cost of producing ONE extra unit of production</a:t>
            </a:r>
          </a:p>
        </p:txBody>
      </p:sp>
      <p:sp>
        <p:nvSpPr>
          <p:cNvPr id="27662" name="Line 14"/>
          <p:cNvSpPr>
            <a:spLocks noChangeShapeType="1"/>
          </p:cNvSpPr>
          <p:nvPr/>
        </p:nvSpPr>
        <p:spPr bwMode="auto">
          <a:xfrm>
            <a:off x="1676400" y="5486400"/>
            <a:ext cx="0" cy="304800"/>
          </a:xfrm>
          <a:prstGeom prst="line">
            <a:avLst/>
          </a:prstGeom>
          <a:noFill/>
          <a:ln w="38100">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663" name="Text Box 15"/>
          <p:cNvSpPr txBox="1">
            <a:spLocks noChangeArrowheads="1"/>
          </p:cNvSpPr>
          <p:nvPr/>
        </p:nvSpPr>
        <p:spPr bwMode="auto">
          <a:xfrm>
            <a:off x="1295400" y="5715000"/>
            <a:ext cx="8382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600">
                <a:solidFill>
                  <a:schemeClr val="tx1"/>
                </a:solidFill>
                <a:latin typeface="Verdana" panose="020B0604030504040204" pitchFamily="34" charset="0"/>
              </a:rPr>
              <a:t>100</a:t>
            </a:r>
          </a:p>
        </p:txBody>
      </p:sp>
      <p:sp>
        <p:nvSpPr>
          <p:cNvPr id="27664" name="Text Box 16"/>
          <p:cNvSpPr txBox="1">
            <a:spLocks noChangeArrowheads="1"/>
          </p:cNvSpPr>
          <p:nvPr/>
        </p:nvSpPr>
        <p:spPr bwMode="auto">
          <a:xfrm>
            <a:off x="6096000" y="1600200"/>
            <a:ext cx="2819400" cy="3525838"/>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800" dirty="0">
                <a:solidFill>
                  <a:schemeClr val="tx1"/>
                </a:solidFill>
                <a:latin typeface="Verdana" panose="020B0604030504040204" pitchFamily="34" charset="0"/>
              </a:rPr>
              <a:t>Assume output is at 100 units. The MC of producing the 100</a:t>
            </a:r>
            <a:r>
              <a:rPr lang="en-GB" altLang="en-US" sz="1800" baseline="30000" dirty="0">
                <a:solidFill>
                  <a:schemeClr val="tx1"/>
                </a:solidFill>
                <a:latin typeface="Verdana" panose="020B0604030504040204" pitchFamily="34" charset="0"/>
              </a:rPr>
              <a:t>th</a:t>
            </a:r>
            <a:r>
              <a:rPr lang="en-GB" altLang="en-US" sz="1800" dirty="0">
                <a:solidFill>
                  <a:schemeClr val="tx1"/>
                </a:solidFill>
                <a:latin typeface="Verdana" panose="020B0604030504040204" pitchFamily="34" charset="0"/>
              </a:rPr>
              <a:t> unit is 20.</a:t>
            </a:r>
          </a:p>
          <a:p>
            <a:pPr eaLnBrk="1" hangingPunct="1">
              <a:spcBef>
                <a:spcPct val="50000"/>
              </a:spcBef>
              <a:buClrTx/>
              <a:buSzTx/>
              <a:buFontTx/>
              <a:buNone/>
            </a:pPr>
            <a:r>
              <a:rPr lang="en-GB" altLang="en-US" sz="1800" dirty="0">
                <a:solidFill>
                  <a:schemeClr val="tx1"/>
                </a:solidFill>
                <a:latin typeface="Verdana" panose="020B0604030504040204" pitchFamily="34" charset="0"/>
              </a:rPr>
              <a:t>The MR received from selling that 100</a:t>
            </a:r>
            <a:r>
              <a:rPr lang="en-GB" altLang="en-US" sz="1800" baseline="30000" dirty="0">
                <a:solidFill>
                  <a:schemeClr val="tx1"/>
                </a:solidFill>
                <a:latin typeface="Verdana" panose="020B0604030504040204" pitchFamily="34" charset="0"/>
              </a:rPr>
              <a:t>th</a:t>
            </a:r>
            <a:r>
              <a:rPr lang="en-GB" altLang="en-US" sz="1800" dirty="0">
                <a:solidFill>
                  <a:schemeClr val="tx1"/>
                </a:solidFill>
                <a:latin typeface="Verdana" panose="020B0604030504040204" pitchFamily="34" charset="0"/>
              </a:rPr>
              <a:t> unit is 150. The firm can add the difference of the cost and the revenue received from that 100</a:t>
            </a:r>
            <a:r>
              <a:rPr lang="en-GB" altLang="en-US" sz="1800" baseline="30000" dirty="0">
                <a:solidFill>
                  <a:schemeClr val="tx1"/>
                </a:solidFill>
                <a:latin typeface="Verdana" panose="020B0604030504040204" pitchFamily="34" charset="0"/>
              </a:rPr>
              <a:t>th</a:t>
            </a:r>
            <a:r>
              <a:rPr lang="en-GB" altLang="en-US" sz="1800" dirty="0">
                <a:solidFill>
                  <a:schemeClr val="tx1"/>
                </a:solidFill>
                <a:latin typeface="Verdana" panose="020B0604030504040204" pitchFamily="34" charset="0"/>
              </a:rPr>
              <a:t> unit to </a:t>
            </a:r>
            <a:r>
              <a:rPr lang="en-GB" altLang="en-US" sz="1800" dirty="0">
                <a:solidFill>
                  <a:schemeClr val="tx1"/>
                </a:solidFill>
                <a:latin typeface="+mj-lt"/>
              </a:rPr>
              <a:t>profit</a:t>
            </a:r>
            <a:r>
              <a:rPr lang="en-GB" altLang="en-US" sz="1800" dirty="0">
                <a:solidFill>
                  <a:schemeClr val="tx1"/>
                </a:solidFill>
                <a:latin typeface="Verdana" panose="020B0604030504040204" pitchFamily="34" charset="0"/>
              </a:rPr>
              <a:t> (130)</a:t>
            </a:r>
          </a:p>
        </p:txBody>
      </p:sp>
      <p:sp>
        <p:nvSpPr>
          <p:cNvPr id="27665" name="Line 17"/>
          <p:cNvSpPr>
            <a:spLocks noChangeShapeType="1"/>
          </p:cNvSpPr>
          <p:nvPr/>
        </p:nvSpPr>
        <p:spPr bwMode="auto">
          <a:xfrm flipV="1">
            <a:off x="1676400" y="5105400"/>
            <a:ext cx="0" cy="533400"/>
          </a:xfrm>
          <a:prstGeom prst="line">
            <a:avLst/>
          </a:prstGeom>
          <a:noFill/>
          <a:ln w="28575">
            <a:solidFill>
              <a:schemeClr val="tx1"/>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667" name="Text Box 19"/>
          <p:cNvSpPr txBox="1">
            <a:spLocks noChangeArrowheads="1"/>
          </p:cNvSpPr>
          <p:nvPr/>
        </p:nvSpPr>
        <p:spPr bwMode="auto">
          <a:xfrm>
            <a:off x="533400" y="4953000"/>
            <a:ext cx="4572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200">
                <a:solidFill>
                  <a:schemeClr val="tx1"/>
                </a:solidFill>
                <a:latin typeface="Verdana" panose="020B0604030504040204" pitchFamily="34" charset="0"/>
              </a:rPr>
              <a:t>20</a:t>
            </a:r>
          </a:p>
        </p:txBody>
      </p:sp>
      <p:sp>
        <p:nvSpPr>
          <p:cNvPr id="27670" name="Text Box 22"/>
          <p:cNvSpPr txBox="1">
            <a:spLocks noChangeArrowheads="1"/>
          </p:cNvSpPr>
          <p:nvPr/>
        </p:nvSpPr>
        <p:spPr bwMode="auto">
          <a:xfrm>
            <a:off x="457200" y="2362200"/>
            <a:ext cx="5334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200">
                <a:solidFill>
                  <a:schemeClr val="tx1"/>
                </a:solidFill>
                <a:latin typeface="Verdana" panose="020B0604030504040204" pitchFamily="34" charset="0"/>
              </a:rPr>
              <a:t>150</a:t>
            </a:r>
          </a:p>
        </p:txBody>
      </p:sp>
      <p:grpSp>
        <p:nvGrpSpPr>
          <p:cNvPr id="27709" name="Group 61"/>
          <p:cNvGrpSpPr>
            <a:grpSpLocks/>
          </p:cNvGrpSpPr>
          <p:nvPr/>
        </p:nvGrpSpPr>
        <p:grpSpPr bwMode="auto">
          <a:xfrm>
            <a:off x="228600" y="2514600"/>
            <a:ext cx="1447800" cy="2590800"/>
            <a:chOff x="144" y="1584"/>
            <a:chExt cx="912" cy="1632"/>
          </a:xfrm>
        </p:grpSpPr>
        <p:sp>
          <p:nvSpPr>
            <p:cNvPr id="54332" name="Line 18"/>
            <p:cNvSpPr>
              <a:spLocks noChangeShapeType="1"/>
            </p:cNvSpPr>
            <p:nvPr/>
          </p:nvSpPr>
          <p:spPr bwMode="auto">
            <a:xfrm flipH="1">
              <a:off x="576" y="3216"/>
              <a:ext cx="480" cy="0"/>
            </a:xfrm>
            <a:prstGeom prst="line">
              <a:avLst/>
            </a:prstGeom>
            <a:noFill/>
            <a:ln w="28575">
              <a:solidFill>
                <a:schemeClr val="tx1"/>
              </a:solidFill>
              <a:prstDash val="dash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3" name="Line 20"/>
            <p:cNvSpPr>
              <a:spLocks noChangeShapeType="1"/>
            </p:cNvSpPr>
            <p:nvPr/>
          </p:nvSpPr>
          <p:spPr bwMode="auto">
            <a:xfrm flipV="1">
              <a:off x="1056" y="1584"/>
              <a:ext cx="0" cy="1632"/>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4" name="Line 21"/>
            <p:cNvSpPr>
              <a:spLocks noChangeShapeType="1"/>
            </p:cNvSpPr>
            <p:nvPr/>
          </p:nvSpPr>
          <p:spPr bwMode="auto">
            <a:xfrm flipH="1">
              <a:off x="576" y="1584"/>
              <a:ext cx="480" cy="0"/>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5" name="Rectangle 23"/>
            <p:cNvSpPr>
              <a:spLocks noChangeArrowheads="1"/>
            </p:cNvSpPr>
            <p:nvPr/>
          </p:nvSpPr>
          <p:spPr bwMode="auto">
            <a:xfrm>
              <a:off x="576" y="1584"/>
              <a:ext cx="480" cy="1632"/>
            </a:xfrm>
            <a:prstGeom prst="rect">
              <a:avLst/>
            </a:prstGeom>
            <a:solidFill>
              <a:srgbClr val="FFFF6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54336" name="Line 24"/>
            <p:cNvSpPr>
              <a:spLocks noChangeShapeType="1"/>
            </p:cNvSpPr>
            <p:nvPr/>
          </p:nvSpPr>
          <p:spPr bwMode="auto">
            <a:xfrm>
              <a:off x="480" y="2352"/>
              <a:ext cx="432"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7" name="Text Box 25"/>
            <p:cNvSpPr txBox="1">
              <a:spLocks noChangeArrowheads="1"/>
            </p:cNvSpPr>
            <p:nvPr/>
          </p:nvSpPr>
          <p:spPr bwMode="auto">
            <a:xfrm>
              <a:off x="144" y="2160"/>
              <a:ext cx="480" cy="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200">
                  <a:solidFill>
                    <a:schemeClr val="tx1"/>
                  </a:solidFill>
                  <a:latin typeface="Verdana" panose="020B0604030504040204" pitchFamily="34" charset="0"/>
                </a:rPr>
                <a:t>Total added </a:t>
              </a:r>
            </a:p>
            <a:p>
              <a:pPr eaLnBrk="1" hangingPunct="1">
                <a:spcBef>
                  <a:spcPct val="50000"/>
                </a:spcBef>
                <a:buClrTx/>
                <a:buSzTx/>
                <a:buFontTx/>
                <a:buNone/>
              </a:pPr>
              <a:r>
                <a:rPr lang="en-GB" altLang="en-US" sz="1200">
                  <a:solidFill>
                    <a:schemeClr val="tx1"/>
                  </a:solidFill>
                  <a:latin typeface="Verdana" panose="020B0604030504040204" pitchFamily="34" charset="0"/>
                </a:rPr>
                <a:t>to profit</a:t>
              </a:r>
            </a:p>
          </p:txBody>
        </p:sp>
      </p:grpSp>
      <p:sp>
        <p:nvSpPr>
          <p:cNvPr id="27674" name="Text Box 26"/>
          <p:cNvSpPr txBox="1">
            <a:spLocks noChangeArrowheads="1"/>
          </p:cNvSpPr>
          <p:nvPr/>
        </p:nvSpPr>
        <p:spPr bwMode="auto">
          <a:xfrm>
            <a:off x="5715000" y="1752600"/>
            <a:ext cx="3124200" cy="2031325"/>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800">
                <a:solidFill>
                  <a:schemeClr val="tx1"/>
                </a:solidFill>
                <a:latin typeface="+mj-lt"/>
              </a:rPr>
              <a:t>If the firm decides to produce one more unit – the 101</a:t>
            </a:r>
            <a:r>
              <a:rPr lang="en-GB" altLang="en-US" sz="1800" baseline="30000">
                <a:solidFill>
                  <a:schemeClr val="tx1"/>
                </a:solidFill>
                <a:latin typeface="+mj-lt"/>
              </a:rPr>
              <a:t>st</a:t>
            </a:r>
            <a:r>
              <a:rPr lang="en-GB" altLang="en-US" sz="1800">
                <a:solidFill>
                  <a:schemeClr val="tx1"/>
                </a:solidFill>
                <a:latin typeface="+mj-lt"/>
              </a:rPr>
              <a:t> – the addition to total cost is now 18, the addition to total revenue is 140 – the firm will add 128 to profit. – it is worth expanding output.</a:t>
            </a:r>
          </a:p>
        </p:txBody>
      </p:sp>
      <p:sp>
        <p:nvSpPr>
          <p:cNvPr id="27675" name="Line 27"/>
          <p:cNvSpPr>
            <a:spLocks noChangeShapeType="1"/>
          </p:cNvSpPr>
          <p:nvPr/>
        </p:nvSpPr>
        <p:spPr bwMode="auto">
          <a:xfrm flipV="1">
            <a:off x="2514600" y="5257800"/>
            <a:ext cx="0" cy="381000"/>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676" name="Text Box 28"/>
          <p:cNvSpPr txBox="1">
            <a:spLocks noChangeArrowheads="1"/>
          </p:cNvSpPr>
          <p:nvPr/>
        </p:nvSpPr>
        <p:spPr bwMode="auto">
          <a:xfrm>
            <a:off x="2209800" y="5715000"/>
            <a:ext cx="6858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600">
                <a:solidFill>
                  <a:schemeClr val="tx1"/>
                </a:solidFill>
                <a:latin typeface="Verdana" panose="020B0604030504040204" pitchFamily="34" charset="0"/>
              </a:rPr>
              <a:t>101</a:t>
            </a:r>
          </a:p>
        </p:txBody>
      </p:sp>
      <p:sp>
        <p:nvSpPr>
          <p:cNvPr id="27678" name="Text Box 30"/>
          <p:cNvSpPr txBox="1">
            <a:spLocks noChangeArrowheads="1"/>
          </p:cNvSpPr>
          <p:nvPr/>
        </p:nvSpPr>
        <p:spPr bwMode="auto">
          <a:xfrm>
            <a:off x="533400" y="5126038"/>
            <a:ext cx="377825"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sz="1200">
                <a:solidFill>
                  <a:schemeClr val="tx1"/>
                </a:solidFill>
                <a:latin typeface="Verdana" panose="020B0604030504040204" pitchFamily="34" charset="0"/>
              </a:rPr>
              <a:t>18</a:t>
            </a:r>
          </a:p>
        </p:txBody>
      </p:sp>
      <p:sp>
        <p:nvSpPr>
          <p:cNvPr id="27680" name="Line 32"/>
          <p:cNvSpPr>
            <a:spLocks noChangeShapeType="1"/>
          </p:cNvSpPr>
          <p:nvPr/>
        </p:nvSpPr>
        <p:spPr bwMode="auto">
          <a:xfrm flipH="1">
            <a:off x="914400" y="3124200"/>
            <a:ext cx="1524000" cy="0"/>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681" name="Text Box 33"/>
          <p:cNvSpPr txBox="1">
            <a:spLocks noChangeArrowheads="1"/>
          </p:cNvSpPr>
          <p:nvPr/>
        </p:nvSpPr>
        <p:spPr bwMode="auto">
          <a:xfrm>
            <a:off x="457200" y="2971800"/>
            <a:ext cx="6096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200">
                <a:solidFill>
                  <a:schemeClr val="tx1"/>
                </a:solidFill>
                <a:latin typeface="Verdana" panose="020B0604030504040204" pitchFamily="34" charset="0"/>
              </a:rPr>
              <a:t>140</a:t>
            </a:r>
          </a:p>
        </p:txBody>
      </p:sp>
      <p:sp>
        <p:nvSpPr>
          <p:cNvPr id="27677" name="Line 29"/>
          <p:cNvSpPr>
            <a:spLocks noChangeShapeType="1"/>
          </p:cNvSpPr>
          <p:nvPr/>
        </p:nvSpPr>
        <p:spPr bwMode="auto">
          <a:xfrm flipH="1">
            <a:off x="914400" y="5257800"/>
            <a:ext cx="1600200" cy="0"/>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679" name="Line 31"/>
          <p:cNvSpPr>
            <a:spLocks noChangeShapeType="1"/>
          </p:cNvSpPr>
          <p:nvPr/>
        </p:nvSpPr>
        <p:spPr bwMode="auto">
          <a:xfrm flipV="1">
            <a:off x="3276600" y="3733800"/>
            <a:ext cx="0" cy="1905000"/>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nvGrpSpPr>
          <p:cNvPr id="27717" name="Group 69"/>
          <p:cNvGrpSpPr>
            <a:grpSpLocks/>
          </p:cNvGrpSpPr>
          <p:nvPr/>
        </p:nvGrpSpPr>
        <p:grpSpPr bwMode="auto">
          <a:xfrm>
            <a:off x="457200" y="3124200"/>
            <a:ext cx="2057400" cy="2133600"/>
            <a:chOff x="1056" y="192"/>
            <a:chExt cx="1296" cy="1344"/>
          </a:xfrm>
        </p:grpSpPr>
        <p:sp>
          <p:nvSpPr>
            <p:cNvPr id="54329" name="Rectangle 34"/>
            <p:cNvSpPr>
              <a:spLocks noChangeArrowheads="1"/>
            </p:cNvSpPr>
            <p:nvPr/>
          </p:nvSpPr>
          <p:spPr bwMode="auto">
            <a:xfrm>
              <a:off x="1824" y="192"/>
              <a:ext cx="528" cy="1344"/>
            </a:xfrm>
            <a:prstGeom prst="rect">
              <a:avLst/>
            </a:prstGeom>
            <a:solidFill>
              <a:srgbClr val="FFFF6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54330" name="Line 36"/>
            <p:cNvSpPr>
              <a:spLocks noChangeShapeType="1"/>
            </p:cNvSpPr>
            <p:nvPr/>
          </p:nvSpPr>
          <p:spPr bwMode="auto">
            <a:xfrm>
              <a:off x="1536" y="816"/>
              <a:ext cx="528"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31" name="Text Box 37"/>
            <p:cNvSpPr txBox="1">
              <a:spLocks noChangeArrowheads="1"/>
            </p:cNvSpPr>
            <p:nvPr/>
          </p:nvSpPr>
          <p:spPr bwMode="auto">
            <a:xfrm>
              <a:off x="1056" y="528"/>
              <a:ext cx="576" cy="403"/>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200">
                  <a:solidFill>
                    <a:schemeClr val="tx1"/>
                  </a:solidFill>
                  <a:latin typeface="Verdana" panose="020B0604030504040204" pitchFamily="34" charset="0"/>
                </a:rPr>
                <a:t>Added to total profit</a:t>
              </a:r>
            </a:p>
          </p:txBody>
        </p:sp>
      </p:grpSp>
      <p:sp>
        <p:nvSpPr>
          <p:cNvPr id="27686" name="Line 38"/>
          <p:cNvSpPr>
            <a:spLocks noChangeShapeType="1"/>
          </p:cNvSpPr>
          <p:nvPr/>
        </p:nvSpPr>
        <p:spPr bwMode="auto">
          <a:xfrm flipV="1">
            <a:off x="2514600" y="3124200"/>
            <a:ext cx="0" cy="2133600"/>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688" name="Line 40"/>
          <p:cNvSpPr>
            <a:spLocks noChangeShapeType="1"/>
          </p:cNvSpPr>
          <p:nvPr/>
        </p:nvSpPr>
        <p:spPr bwMode="auto">
          <a:xfrm flipH="1">
            <a:off x="914400" y="3733800"/>
            <a:ext cx="2362200" cy="0"/>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689" name="Text Box 41"/>
          <p:cNvSpPr txBox="1">
            <a:spLocks noChangeArrowheads="1"/>
          </p:cNvSpPr>
          <p:nvPr/>
        </p:nvSpPr>
        <p:spPr bwMode="auto">
          <a:xfrm>
            <a:off x="533400" y="4724400"/>
            <a:ext cx="381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200">
                <a:solidFill>
                  <a:schemeClr val="tx1"/>
                </a:solidFill>
                <a:latin typeface="Verdana" panose="020B0604030504040204" pitchFamily="34" charset="0"/>
              </a:rPr>
              <a:t>30</a:t>
            </a:r>
          </a:p>
        </p:txBody>
      </p:sp>
      <p:sp>
        <p:nvSpPr>
          <p:cNvPr id="27690" name="Text Box 42"/>
          <p:cNvSpPr txBox="1">
            <a:spLocks noChangeArrowheads="1"/>
          </p:cNvSpPr>
          <p:nvPr/>
        </p:nvSpPr>
        <p:spPr bwMode="auto">
          <a:xfrm>
            <a:off x="457200" y="3581400"/>
            <a:ext cx="12192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200">
                <a:solidFill>
                  <a:schemeClr val="tx1"/>
                </a:solidFill>
                <a:latin typeface="Verdana" panose="020B0604030504040204" pitchFamily="34" charset="0"/>
              </a:rPr>
              <a:t>120</a:t>
            </a:r>
          </a:p>
        </p:txBody>
      </p:sp>
      <p:grpSp>
        <p:nvGrpSpPr>
          <p:cNvPr id="27722" name="Group 74"/>
          <p:cNvGrpSpPr>
            <a:grpSpLocks/>
          </p:cNvGrpSpPr>
          <p:nvPr/>
        </p:nvGrpSpPr>
        <p:grpSpPr bwMode="auto">
          <a:xfrm>
            <a:off x="1295400" y="3733800"/>
            <a:ext cx="1981200" cy="1143000"/>
            <a:chOff x="4128" y="3360"/>
            <a:chExt cx="1248" cy="720"/>
          </a:xfrm>
        </p:grpSpPr>
        <p:sp>
          <p:nvSpPr>
            <p:cNvPr id="54326" name="Rectangle 43"/>
            <p:cNvSpPr>
              <a:spLocks noChangeArrowheads="1"/>
            </p:cNvSpPr>
            <p:nvPr/>
          </p:nvSpPr>
          <p:spPr bwMode="auto">
            <a:xfrm>
              <a:off x="4896" y="3360"/>
              <a:ext cx="480" cy="720"/>
            </a:xfrm>
            <a:prstGeom prst="rect">
              <a:avLst/>
            </a:prstGeom>
            <a:solidFill>
              <a:srgbClr val="FFFF6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54327" name="Line 44"/>
            <p:cNvSpPr>
              <a:spLocks noChangeShapeType="1"/>
            </p:cNvSpPr>
            <p:nvPr/>
          </p:nvSpPr>
          <p:spPr bwMode="auto">
            <a:xfrm>
              <a:off x="4608" y="3696"/>
              <a:ext cx="432" cy="1"/>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28" name="Text Box 45"/>
            <p:cNvSpPr txBox="1">
              <a:spLocks noChangeArrowheads="1"/>
            </p:cNvSpPr>
            <p:nvPr/>
          </p:nvSpPr>
          <p:spPr bwMode="auto">
            <a:xfrm>
              <a:off x="4128" y="3440"/>
              <a:ext cx="480" cy="403"/>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200">
                  <a:solidFill>
                    <a:schemeClr val="tx1"/>
                  </a:solidFill>
                  <a:latin typeface="Verdana" panose="020B0604030504040204" pitchFamily="34" charset="0"/>
                </a:rPr>
                <a:t>Added to total profit</a:t>
              </a:r>
            </a:p>
          </p:txBody>
        </p:sp>
      </p:grpSp>
      <p:sp>
        <p:nvSpPr>
          <p:cNvPr id="27694" name="Text Box 46"/>
          <p:cNvSpPr txBox="1">
            <a:spLocks noChangeArrowheads="1"/>
          </p:cNvSpPr>
          <p:nvPr/>
        </p:nvSpPr>
        <p:spPr bwMode="auto">
          <a:xfrm>
            <a:off x="5943600" y="1676400"/>
            <a:ext cx="2743200" cy="2838450"/>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800">
                <a:solidFill>
                  <a:schemeClr val="tx1"/>
                </a:solidFill>
                <a:latin typeface="Verdana" panose="020B0604030504040204" pitchFamily="34" charset="0"/>
              </a:rPr>
              <a:t>The process continues for each successive unit produced. Provided the MC is less than the MR it will be worth expanding output as the difference between the two is ADDED to total profit</a:t>
            </a:r>
          </a:p>
        </p:txBody>
      </p:sp>
      <p:sp>
        <p:nvSpPr>
          <p:cNvPr id="27695" name="Text Box 47"/>
          <p:cNvSpPr txBox="1">
            <a:spLocks noChangeArrowheads="1"/>
          </p:cNvSpPr>
          <p:nvPr/>
        </p:nvSpPr>
        <p:spPr bwMode="auto">
          <a:xfrm>
            <a:off x="2971800" y="5715000"/>
            <a:ext cx="7620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600">
                <a:solidFill>
                  <a:schemeClr val="tx1"/>
                </a:solidFill>
                <a:latin typeface="Verdana" panose="020B0604030504040204" pitchFamily="34" charset="0"/>
              </a:rPr>
              <a:t>102</a:t>
            </a:r>
          </a:p>
        </p:txBody>
      </p:sp>
      <p:sp>
        <p:nvSpPr>
          <p:cNvPr id="27696" name="Line 48"/>
          <p:cNvSpPr>
            <a:spLocks noChangeShapeType="1"/>
          </p:cNvSpPr>
          <p:nvPr/>
        </p:nvSpPr>
        <p:spPr bwMode="auto">
          <a:xfrm flipV="1">
            <a:off x="4648200" y="2743200"/>
            <a:ext cx="0" cy="2895600"/>
          </a:xfrm>
          <a:prstGeom prst="line">
            <a:avLst/>
          </a:prstGeom>
          <a:noFill/>
          <a:ln w="28575">
            <a:solidFill>
              <a:schemeClr val="tx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697" name="Line 49"/>
          <p:cNvSpPr>
            <a:spLocks noChangeShapeType="1"/>
          </p:cNvSpPr>
          <p:nvPr/>
        </p:nvSpPr>
        <p:spPr bwMode="auto">
          <a:xfrm flipH="1">
            <a:off x="914400" y="4724400"/>
            <a:ext cx="3733800" cy="0"/>
          </a:xfrm>
          <a:prstGeom prst="line">
            <a:avLst/>
          </a:prstGeom>
          <a:noFill/>
          <a:ln w="28575">
            <a:solidFill>
              <a:schemeClr val="tx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698" name="Text Box 50"/>
          <p:cNvSpPr txBox="1">
            <a:spLocks noChangeArrowheads="1"/>
          </p:cNvSpPr>
          <p:nvPr/>
        </p:nvSpPr>
        <p:spPr bwMode="auto">
          <a:xfrm>
            <a:off x="533400" y="4592638"/>
            <a:ext cx="377825"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sz="1200">
                <a:solidFill>
                  <a:schemeClr val="tx1"/>
                </a:solidFill>
                <a:latin typeface="Verdana" panose="020B0604030504040204" pitchFamily="34" charset="0"/>
              </a:rPr>
              <a:t>40</a:t>
            </a:r>
          </a:p>
        </p:txBody>
      </p:sp>
      <p:sp>
        <p:nvSpPr>
          <p:cNvPr id="27699" name="Line 51"/>
          <p:cNvSpPr>
            <a:spLocks noChangeShapeType="1"/>
          </p:cNvSpPr>
          <p:nvPr/>
        </p:nvSpPr>
        <p:spPr bwMode="auto">
          <a:xfrm flipH="1">
            <a:off x="914400" y="2743200"/>
            <a:ext cx="3733800" cy="0"/>
          </a:xfrm>
          <a:prstGeom prst="line">
            <a:avLst/>
          </a:prstGeom>
          <a:noFill/>
          <a:ln w="28575">
            <a:solidFill>
              <a:schemeClr val="tx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700" name="Text Box 52"/>
          <p:cNvSpPr txBox="1">
            <a:spLocks noChangeArrowheads="1"/>
          </p:cNvSpPr>
          <p:nvPr/>
        </p:nvSpPr>
        <p:spPr bwMode="auto">
          <a:xfrm>
            <a:off x="457200" y="2590800"/>
            <a:ext cx="5334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200">
                <a:solidFill>
                  <a:schemeClr val="tx1"/>
                </a:solidFill>
                <a:latin typeface="Verdana" panose="020B0604030504040204" pitchFamily="34" charset="0"/>
              </a:rPr>
              <a:t>145</a:t>
            </a:r>
          </a:p>
        </p:txBody>
      </p:sp>
      <p:sp>
        <p:nvSpPr>
          <p:cNvPr id="27701" name="Line 53"/>
          <p:cNvSpPr>
            <a:spLocks noChangeShapeType="1"/>
          </p:cNvSpPr>
          <p:nvPr/>
        </p:nvSpPr>
        <p:spPr bwMode="auto">
          <a:xfrm flipV="1">
            <a:off x="3810000" y="2743200"/>
            <a:ext cx="0" cy="2895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702" name="Text Box 54"/>
          <p:cNvSpPr txBox="1">
            <a:spLocks noChangeArrowheads="1"/>
          </p:cNvSpPr>
          <p:nvPr/>
        </p:nvSpPr>
        <p:spPr bwMode="auto">
          <a:xfrm>
            <a:off x="4343400" y="5715000"/>
            <a:ext cx="6858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600">
                <a:solidFill>
                  <a:schemeClr val="tx1"/>
                </a:solidFill>
                <a:latin typeface="Verdana" panose="020B0604030504040204" pitchFamily="34" charset="0"/>
              </a:rPr>
              <a:t>104</a:t>
            </a:r>
          </a:p>
        </p:txBody>
      </p:sp>
      <p:sp>
        <p:nvSpPr>
          <p:cNvPr id="27703" name="Text Box 55"/>
          <p:cNvSpPr txBox="1">
            <a:spLocks noChangeArrowheads="1"/>
          </p:cNvSpPr>
          <p:nvPr/>
        </p:nvSpPr>
        <p:spPr bwMode="auto">
          <a:xfrm>
            <a:off x="3581400" y="5715000"/>
            <a:ext cx="5699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sz="1600">
                <a:solidFill>
                  <a:schemeClr val="tx1"/>
                </a:solidFill>
                <a:latin typeface="Verdana" panose="020B0604030504040204" pitchFamily="34" charset="0"/>
              </a:rPr>
              <a:t>103</a:t>
            </a:r>
          </a:p>
        </p:txBody>
      </p:sp>
      <p:grpSp>
        <p:nvGrpSpPr>
          <p:cNvPr id="27712" name="Group 64"/>
          <p:cNvGrpSpPr>
            <a:grpSpLocks/>
          </p:cNvGrpSpPr>
          <p:nvPr/>
        </p:nvGrpSpPr>
        <p:grpSpPr bwMode="auto">
          <a:xfrm>
            <a:off x="2819400" y="2743200"/>
            <a:ext cx="1828800" cy="1981200"/>
            <a:chOff x="1776" y="1728"/>
            <a:chExt cx="1152" cy="1248"/>
          </a:xfrm>
        </p:grpSpPr>
        <p:sp>
          <p:nvSpPr>
            <p:cNvPr id="54323" name="Rectangle 56"/>
            <p:cNvSpPr>
              <a:spLocks noChangeArrowheads="1"/>
            </p:cNvSpPr>
            <p:nvPr/>
          </p:nvSpPr>
          <p:spPr bwMode="auto">
            <a:xfrm>
              <a:off x="2400" y="1728"/>
              <a:ext cx="528" cy="1248"/>
            </a:xfrm>
            <a:prstGeom prst="rect">
              <a:avLst/>
            </a:prstGeom>
            <a:solidFill>
              <a:srgbClr val="FF33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Times New Roman" panose="02020603050405020304" pitchFamily="18" charset="0"/>
              </a:endParaRPr>
            </a:p>
          </p:txBody>
        </p:sp>
        <p:sp>
          <p:nvSpPr>
            <p:cNvPr id="54324" name="Line 57"/>
            <p:cNvSpPr>
              <a:spLocks noChangeShapeType="1"/>
            </p:cNvSpPr>
            <p:nvPr/>
          </p:nvSpPr>
          <p:spPr bwMode="auto">
            <a:xfrm>
              <a:off x="2208" y="2256"/>
              <a:ext cx="48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4325" name="Text Box 58"/>
            <p:cNvSpPr txBox="1">
              <a:spLocks noChangeArrowheads="1"/>
            </p:cNvSpPr>
            <p:nvPr/>
          </p:nvSpPr>
          <p:spPr bwMode="auto">
            <a:xfrm>
              <a:off x="1776" y="1968"/>
              <a:ext cx="576" cy="633"/>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200">
                  <a:solidFill>
                    <a:schemeClr val="tx1"/>
                  </a:solidFill>
                  <a:latin typeface="Verdana" panose="020B0604030504040204" pitchFamily="34" charset="0"/>
                </a:rPr>
                <a:t>Reduces total profit by this amount</a:t>
              </a:r>
            </a:p>
          </p:txBody>
        </p:sp>
      </p:grpSp>
      <p:sp>
        <p:nvSpPr>
          <p:cNvPr id="27707" name="Text Box 59"/>
          <p:cNvSpPr txBox="1">
            <a:spLocks noChangeArrowheads="1"/>
          </p:cNvSpPr>
          <p:nvPr/>
        </p:nvSpPr>
        <p:spPr bwMode="auto">
          <a:xfrm>
            <a:off x="5867400" y="1524000"/>
            <a:ext cx="3048000" cy="2723823"/>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1800" dirty="0">
                <a:solidFill>
                  <a:schemeClr val="tx1"/>
                </a:solidFill>
                <a:latin typeface="+mj-lt"/>
              </a:rPr>
              <a:t>If the firm were to produce the 104</a:t>
            </a:r>
            <a:r>
              <a:rPr lang="en-GB" altLang="en-US" sz="1800" baseline="30000" dirty="0">
                <a:solidFill>
                  <a:schemeClr val="tx1"/>
                </a:solidFill>
                <a:latin typeface="+mj-lt"/>
              </a:rPr>
              <a:t>th</a:t>
            </a:r>
            <a:r>
              <a:rPr lang="en-GB" altLang="en-US" sz="1800" dirty="0">
                <a:solidFill>
                  <a:schemeClr val="tx1"/>
                </a:solidFill>
                <a:latin typeface="+mj-lt"/>
              </a:rPr>
              <a:t> unit, this last unit would cost more to produce than it earns in revenue (-105) this would reduce total profit and so would not be worth producing.</a:t>
            </a:r>
          </a:p>
          <a:p>
            <a:pPr eaLnBrk="1" hangingPunct="1">
              <a:spcBef>
                <a:spcPct val="50000"/>
              </a:spcBef>
              <a:buClrTx/>
              <a:buSzTx/>
              <a:buFontTx/>
              <a:buNone/>
            </a:pPr>
            <a:r>
              <a:rPr lang="en-GB" altLang="en-US" sz="1800" dirty="0">
                <a:solidFill>
                  <a:schemeClr val="tx1"/>
                </a:solidFill>
                <a:latin typeface="+mj-lt"/>
              </a:rPr>
              <a:t>The profit maximising output is where MR = MC</a:t>
            </a:r>
          </a:p>
        </p:txBody>
      </p:sp>
      <p:sp>
        <p:nvSpPr>
          <p:cNvPr id="27714" name="Line 66"/>
          <p:cNvSpPr>
            <a:spLocks noChangeShapeType="1"/>
          </p:cNvSpPr>
          <p:nvPr/>
        </p:nvSpPr>
        <p:spPr bwMode="auto">
          <a:xfrm flipH="1">
            <a:off x="914400" y="5105400"/>
            <a:ext cx="762000" cy="0"/>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715" name="Line 67"/>
          <p:cNvSpPr>
            <a:spLocks noChangeShapeType="1"/>
          </p:cNvSpPr>
          <p:nvPr/>
        </p:nvSpPr>
        <p:spPr bwMode="auto">
          <a:xfrm flipV="1">
            <a:off x="1676400" y="2514600"/>
            <a:ext cx="0" cy="2590800"/>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719" name="Line 71"/>
          <p:cNvSpPr>
            <a:spLocks noChangeShapeType="1"/>
          </p:cNvSpPr>
          <p:nvPr/>
        </p:nvSpPr>
        <p:spPr bwMode="auto">
          <a:xfrm flipH="1">
            <a:off x="914400" y="4876800"/>
            <a:ext cx="2362200" cy="0"/>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720" name="Line 72"/>
          <p:cNvSpPr>
            <a:spLocks noChangeShapeType="1"/>
          </p:cNvSpPr>
          <p:nvPr/>
        </p:nvSpPr>
        <p:spPr bwMode="auto">
          <a:xfrm flipH="1">
            <a:off x="914400" y="2514600"/>
            <a:ext cx="762000" cy="0"/>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239485446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7651"/>
                                        </p:tgtEl>
                                        <p:attrNameLst>
                                          <p:attrName>style.visibility</p:attrName>
                                        </p:attrNameLst>
                                      </p:cBhvr>
                                      <p:to>
                                        <p:strVal val="visible"/>
                                      </p:to>
                                    </p:set>
                                    <p:animEffect transition="in" filter="dissolve">
                                      <p:cBhvr>
                                        <p:cTn id="7" dur="500"/>
                                        <p:tgtEl>
                                          <p:spTgt spid="2765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27652"/>
                                        </p:tgtEl>
                                        <p:attrNameLst>
                                          <p:attrName>style.visibility</p:attrName>
                                        </p:attrNameLst>
                                      </p:cBhvr>
                                      <p:to>
                                        <p:strVal val="visible"/>
                                      </p:to>
                                    </p:set>
                                    <p:animEffect transition="in" filter="dissolve">
                                      <p:cBhvr>
                                        <p:cTn id="12" dur="500"/>
                                        <p:tgtEl>
                                          <p:spTgt spid="2765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7653"/>
                                        </p:tgtEl>
                                        <p:attrNameLst>
                                          <p:attrName>style.visibility</p:attrName>
                                        </p:attrNameLst>
                                      </p:cBhvr>
                                      <p:to>
                                        <p:strVal val="visible"/>
                                      </p:to>
                                    </p:set>
                                    <p:animEffect transition="in" filter="dissolve">
                                      <p:cBhvr>
                                        <p:cTn id="17" dur="500"/>
                                        <p:tgtEl>
                                          <p:spTgt spid="27653"/>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27654"/>
                                        </p:tgtEl>
                                        <p:attrNameLst>
                                          <p:attrName>style.visibility</p:attrName>
                                        </p:attrNameLst>
                                      </p:cBhvr>
                                      <p:to>
                                        <p:strVal val="visible"/>
                                      </p:to>
                                    </p:set>
                                    <p:animEffect transition="in" filter="dissolve">
                                      <p:cBhvr>
                                        <p:cTn id="22" dur="500"/>
                                        <p:tgtEl>
                                          <p:spTgt spid="27654"/>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27655"/>
                                        </p:tgtEl>
                                        <p:attrNameLst>
                                          <p:attrName>style.visibility</p:attrName>
                                        </p:attrNameLst>
                                      </p:cBhvr>
                                      <p:to>
                                        <p:strVal val="visible"/>
                                      </p:to>
                                    </p:set>
                                    <p:animEffect transition="in" filter="dissolve">
                                      <p:cBhvr>
                                        <p:cTn id="27" dur="500"/>
                                        <p:tgtEl>
                                          <p:spTgt spid="27655"/>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8" presetClass="entr" presetSubtype="6" fill="hold" nodeType="clickEffect">
                                  <p:stCondLst>
                                    <p:cond delay="0"/>
                                  </p:stCondLst>
                                  <p:childTnLst>
                                    <p:set>
                                      <p:cBhvr>
                                        <p:cTn id="31" dur="1" fill="hold">
                                          <p:stCondLst>
                                            <p:cond delay="0"/>
                                          </p:stCondLst>
                                        </p:cTn>
                                        <p:tgtEl>
                                          <p:spTgt spid="27656"/>
                                        </p:tgtEl>
                                        <p:attrNameLst>
                                          <p:attrName>style.visibility</p:attrName>
                                        </p:attrNameLst>
                                      </p:cBhvr>
                                      <p:to>
                                        <p:strVal val="visible"/>
                                      </p:to>
                                    </p:set>
                                    <p:animEffect transition="in" filter="strips(downRight)">
                                      <p:cBhvr>
                                        <p:cTn id="32" dur="500"/>
                                        <p:tgtEl>
                                          <p:spTgt spid="27656"/>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27657"/>
                                        </p:tgtEl>
                                        <p:attrNameLst>
                                          <p:attrName>style.visibility</p:attrName>
                                        </p:attrNameLst>
                                      </p:cBhvr>
                                      <p:to>
                                        <p:strVal val="visible"/>
                                      </p:to>
                                    </p:set>
                                    <p:animEffect transition="in" filter="dissolve">
                                      <p:cBhvr>
                                        <p:cTn id="37" dur="500"/>
                                        <p:tgtEl>
                                          <p:spTgt spid="27657"/>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27658"/>
                                        </p:tgtEl>
                                        <p:attrNameLst>
                                          <p:attrName>style.visibility</p:attrName>
                                        </p:attrNameLst>
                                      </p:cBhvr>
                                      <p:to>
                                        <p:strVal val="visible"/>
                                      </p:to>
                                    </p:set>
                                    <p:animEffect transition="in" filter="dissolve">
                                      <p:cBhvr>
                                        <p:cTn id="42" dur="500"/>
                                        <p:tgtEl>
                                          <p:spTgt spid="27658"/>
                                        </p:tgtEl>
                                      </p:cBhvr>
                                    </p:animEffect>
                                  </p:childTnLst>
                                  <p:subTnLst>
                                    <p:set>
                                      <p:cBhvr override="childStyle">
                                        <p:cTn dur="1" fill="hold" display="0" masterRel="nextClick" afterEffect="1"/>
                                        <p:tgtEl>
                                          <p:spTgt spid="27658"/>
                                        </p:tgtEl>
                                        <p:attrNameLst>
                                          <p:attrName>style.visibility</p:attrName>
                                        </p:attrNameLst>
                                      </p:cBhvr>
                                      <p:to>
                                        <p:strVal val="hidden"/>
                                      </p:to>
                                    </p:set>
                                  </p:subTnLst>
                                </p:cTn>
                              </p:par>
                            </p:childTnLst>
                          </p:cTn>
                        </p:par>
                      </p:childTnLst>
                    </p:cTn>
                  </p:par>
                  <p:par>
                    <p:cTn id="43" fill="hold" nodeType="clickPar">
                      <p:stCondLst>
                        <p:cond delay="indefinite"/>
                      </p:stCondLst>
                      <p:childTnLst>
                        <p:par>
                          <p:cTn id="44" fill="hold" nodeType="withGroup">
                            <p:stCondLst>
                              <p:cond delay="0"/>
                            </p:stCondLst>
                            <p:childTnLst>
                              <p:par>
                                <p:cTn id="45" presetID="18" presetClass="entr" presetSubtype="3" fill="hold" nodeType="clickEffect">
                                  <p:stCondLst>
                                    <p:cond delay="0"/>
                                  </p:stCondLst>
                                  <p:childTnLst>
                                    <p:set>
                                      <p:cBhvr>
                                        <p:cTn id="46" dur="1" fill="hold">
                                          <p:stCondLst>
                                            <p:cond delay="0"/>
                                          </p:stCondLst>
                                        </p:cTn>
                                        <p:tgtEl>
                                          <p:spTgt spid="27659"/>
                                        </p:tgtEl>
                                        <p:attrNameLst>
                                          <p:attrName>style.visibility</p:attrName>
                                        </p:attrNameLst>
                                      </p:cBhvr>
                                      <p:to>
                                        <p:strVal val="visible"/>
                                      </p:to>
                                    </p:set>
                                    <p:animEffect transition="in" filter="strips(upRight)">
                                      <p:cBhvr>
                                        <p:cTn id="47" dur="500"/>
                                        <p:tgtEl>
                                          <p:spTgt spid="27659"/>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fill="hold" grpId="0" nodeType="clickEffect">
                                  <p:stCondLst>
                                    <p:cond delay="0"/>
                                  </p:stCondLst>
                                  <p:childTnLst>
                                    <p:set>
                                      <p:cBhvr>
                                        <p:cTn id="51" dur="1" fill="hold">
                                          <p:stCondLst>
                                            <p:cond delay="0"/>
                                          </p:stCondLst>
                                        </p:cTn>
                                        <p:tgtEl>
                                          <p:spTgt spid="27660"/>
                                        </p:tgtEl>
                                        <p:attrNameLst>
                                          <p:attrName>style.visibility</p:attrName>
                                        </p:attrNameLst>
                                      </p:cBhvr>
                                      <p:to>
                                        <p:strVal val="visible"/>
                                      </p:to>
                                    </p:set>
                                    <p:animEffect transition="in" filter="dissolve">
                                      <p:cBhvr>
                                        <p:cTn id="52" dur="500"/>
                                        <p:tgtEl>
                                          <p:spTgt spid="27660"/>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9" presetClass="entr" presetSubtype="0" fill="hold" grpId="0" nodeType="clickEffect">
                                  <p:stCondLst>
                                    <p:cond delay="0"/>
                                  </p:stCondLst>
                                  <p:childTnLst>
                                    <p:set>
                                      <p:cBhvr>
                                        <p:cTn id="56" dur="1" fill="hold">
                                          <p:stCondLst>
                                            <p:cond delay="0"/>
                                          </p:stCondLst>
                                        </p:cTn>
                                        <p:tgtEl>
                                          <p:spTgt spid="27661"/>
                                        </p:tgtEl>
                                        <p:attrNameLst>
                                          <p:attrName>style.visibility</p:attrName>
                                        </p:attrNameLst>
                                      </p:cBhvr>
                                      <p:to>
                                        <p:strVal val="visible"/>
                                      </p:to>
                                    </p:set>
                                    <p:animEffect transition="in" filter="dissolve">
                                      <p:cBhvr>
                                        <p:cTn id="57" dur="500"/>
                                        <p:tgtEl>
                                          <p:spTgt spid="27661"/>
                                        </p:tgtEl>
                                      </p:cBhvr>
                                    </p:animEffect>
                                  </p:childTnLst>
                                  <p:subTnLst>
                                    <p:set>
                                      <p:cBhvr override="childStyle">
                                        <p:cTn dur="1" fill="hold" display="0" masterRel="nextClick" afterEffect="1"/>
                                        <p:tgtEl>
                                          <p:spTgt spid="27661"/>
                                        </p:tgtEl>
                                        <p:attrNameLst>
                                          <p:attrName>style.visibility</p:attrName>
                                        </p:attrNameLst>
                                      </p:cBhvr>
                                      <p:to>
                                        <p:strVal val="hidden"/>
                                      </p:to>
                                    </p:set>
                                  </p:subTnLst>
                                </p:cTn>
                              </p:par>
                            </p:childTnLst>
                          </p:cTn>
                        </p:par>
                      </p:childTnLst>
                    </p:cTn>
                  </p:par>
                  <p:par>
                    <p:cTn id="58" fill="hold" nodeType="clickPar">
                      <p:stCondLst>
                        <p:cond delay="indefinite"/>
                      </p:stCondLst>
                      <p:childTnLst>
                        <p:par>
                          <p:cTn id="59" fill="hold" nodeType="withGroup">
                            <p:stCondLst>
                              <p:cond delay="0"/>
                            </p:stCondLst>
                            <p:childTnLst>
                              <p:par>
                                <p:cTn id="60" presetID="9" presetClass="entr" presetSubtype="0" fill="hold" nodeType="clickEffect">
                                  <p:stCondLst>
                                    <p:cond delay="0"/>
                                  </p:stCondLst>
                                  <p:childTnLst>
                                    <p:set>
                                      <p:cBhvr>
                                        <p:cTn id="61" dur="1" fill="hold">
                                          <p:stCondLst>
                                            <p:cond delay="0"/>
                                          </p:stCondLst>
                                        </p:cTn>
                                        <p:tgtEl>
                                          <p:spTgt spid="27662"/>
                                        </p:tgtEl>
                                        <p:attrNameLst>
                                          <p:attrName>style.visibility</p:attrName>
                                        </p:attrNameLst>
                                      </p:cBhvr>
                                      <p:to>
                                        <p:strVal val="visible"/>
                                      </p:to>
                                    </p:set>
                                    <p:animEffect transition="in" filter="dissolve">
                                      <p:cBhvr>
                                        <p:cTn id="62" dur="500"/>
                                        <p:tgtEl>
                                          <p:spTgt spid="27662"/>
                                        </p:tgtEl>
                                      </p:cBhvr>
                                    </p:animEffect>
                                  </p:childTnLst>
                                </p:cTn>
                              </p:par>
                            </p:childTnLst>
                          </p:cTn>
                        </p:par>
                      </p:childTnLst>
                    </p:cTn>
                  </p:par>
                  <p:par>
                    <p:cTn id="63" fill="hold" nodeType="clickPar">
                      <p:stCondLst>
                        <p:cond delay="indefinite"/>
                      </p:stCondLst>
                      <p:childTnLst>
                        <p:par>
                          <p:cTn id="64" fill="hold" nodeType="withGroup">
                            <p:stCondLst>
                              <p:cond delay="0"/>
                            </p:stCondLst>
                            <p:childTnLst>
                              <p:par>
                                <p:cTn id="65" presetID="9" presetClass="entr" presetSubtype="0" fill="hold" grpId="0" nodeType="clickEffect">
                                  <p:stCondLst>
                                    <p:cond delay="0"/>
                                  </p:stCondLst>
                                  <p:childTnLst>
                                    <p:set>
                                      <p:cBhvr>
                                        <p:cTn id="66" dur="1" fill="hold">
                                          <p:stCondLst>
                                            <p:cond delay="0"/>
                                          </p:stCondLst>
                                        </p:cTn>
                                        <p:tgtEl>
                                          <p:spTgt spid="27663"/>
                                        </p:tgtEl>
                                        <p:attrNameLst>
                                          <p:attrName>style.visibility</p:attrName>
                                        </p:attrNameLst>
                                      </p:cBhvr>
                                      <p:to>
                                        <p:strVal val="visible"/>
                                      </p:to>
                                    </p:set>
                                    <p:animEffect transition="in" filter="dissolve">
                                      <p:cBhvr>
                                        <p:cTn id="67" dur="500"/>
                                        <p:tgtEl>
                                          <p:spTgt spid="27663"/>
                                        </p:tgtEl>
                                      </p:cBhvr>
                                    </p:animEffect>
                                  </p:childTnLst>
                                </p:cTn>
                              </p:par>
                            </p:childTnLst>
                          </p:cTn>
                        </p:par>
                      </p:childTnLst>
                    </p:cTn>
                  </p:par>
                  <p:par>
                    <p:cTn id="68" fill="hold" nodeType="clickPar">
                      <p:stCondLst>
                        <p:cond delay="indefinite"/>
                      </p:stCondLst>
                      <p:childTnLst>
                        <p:par>
                          <p:cTn id="69" fill="hold" nodeType="withGroup">
                            <p:stCondLst>
                              <p:cond delay="0"/>
                            </p:stCondLst>
                            <p:childTnLst>
                              <p:par>
                                <p:cTn id="70" presetID="9" presetClass="entr" presetSubtype="0" fill="hold" grpId="0" nodeType="clickEffect">
                                  <p:stCondLst>
                                    <p:cond delay="0"/>
                                  </p:stCondLst>
                                  <p:childTnLst>
                                    <p:set>
                                      <p:cBhvr>
                                        <p:cTn id="71" dur="1" fill="hold">
                                          <p:stCondLst>
                                            <p:cond delay="0"/>
                                          </p:stCondLst>
                                        </p:cTn>
                                        <p:tgtEl>
                                          <p:spTgt spid="27664"/>
                                        </p:tgtEl>
                                        <p:attrNameLst>
                                          <p:attrName>style.visibility</p:attrName>
                                        </p:attrNameLst>
                                      </p:cBhvr>
                                      <p:to>
                                        <p:strVal val="visible"/>
                                      </p:to>
                                    </p:set>
                                    <p:animEffect transition="in" filter="dissolve">
                                      <p:cBhvr>
                                        <p:cTn id="72" dur="500"/>
                                        <p:tgtEl>
                                          <p:spTgt spid="27664"/>
                                        </p:tgtEl>
                                      </p:cBhvr>
                                    </p:animEffect>
                                  </p:childTnLst>
                                  <p:subTnLst>
                                    <p:set>
                                      <p:cBhvr override="childStyle">
                                        <p:cTn dur="1" fill="hold" display="0" masterRel="nextClick" afterEffect="1"/>
                                        <p:tgtEl>
                                          <p:spTgt spid="27664"/>
                                        </p:tgtEl>
                                        <p:attrNameLst>
                                          <p:attrName>style.visibility</p:attrName>
                                        </p:attrNameLst>
                                      </p:cBhvr>
                                      <p:to>
                                        <p:strVal val="hidden"/>
                                      </p:to>
                                    </p:set>
                                  </p:subTnLst>
                                </p:cTn>
                              </p:par>
                            </p:childTnLst>
                          </p:cTn>
                        </p:par>
                      </p:childTnLst>
                    </p:cTn>
                  </p:par>
                  <p:par>
                    <p:cTn id="73" fill="hold" nodeType="clickPar">
                      <p:stCondLst>
                        <p:cond delay="indefinite"/>
                      </p:stCondLst>
                      <p:childTnLst>
                        <p:par>
                          <p:cTn id="74" fill="hold" nodeType="withGroup">
                            <p:stCondLst>
                              <p:cond delay="0"/>
                            </p:stCondLst>
                            <p:childTnLst>
                              <p:par>
                                <p:cTn id="75" presetID="7" presetClass="entr" presetSubtype="4" fill="hold" nodeType="clickEffect">
                                  <p:stCondLst>
                                    <p:cond delay="0"/>
                                  </p:stCondLst>
                                  <p:childTnLst>
                                    <p:set>
                                      <p:cBhvr>
                                        <p:cTn id="76" dur="1" fill="hold">
                                          <p:stCondLst>
                                            <p:cond delay="0"/>
                                          </p:stCondLst>
                                        </p:cTn>
                                        <p:tgtEl>
                                          <p:spTgt spid="27665"/>
                                        </p:tgtEl>
                                        <p:attrNameLst>
                                          <p:attrName>style.visibility</p:attrName>
                                        </p:attrNameLst>
                                      </p:cBhvr>
                                      <p:to>
                                        <p:strVal val="visible"/>
                                      </p:to>
                                    </p:set>
                                    <p:anim calcmode="lin" valueType="num">
                                      <p:cBhvr additive="base">
                                        <p:cTn id="77" dur="5000" fill="hold"/>
                                        <p:tgtEl>
                                          <p:spTgt spid="27665"/>
                                        </p:tgtEl>
                                        <p:attrNameLst>
                                          <p:attrName>ppt_x</p:attrName>
                                        </p:attrNameLst>
                                      </p:cBhvr>
                                      <p:tavLst>
                                        <p:tav tm="0">
                                          <p:val>
                                            <p:strVal val="#ppt_x"/>
                                          </p:val>
                                        </p:tav>
                                        <p:tav tm="100000">
                                          <p:val>
                                            <p:strVal val="#ppt_x"/>
                                          </p:val>
                                        </p:tav>
                                      </p:tavLst>
                                    </p:anim>
                                    <p:anim calcmode="lin" valueType="num">
                                      <p:cBhvr additive="base">
                                        <p:cTn id="78" dur="5000" fill="hold"/>
                                        <p:tgtEl>
                                          <p:spTgt spid="27665"/>
                                        </p:tgtEl>
                                        <p:attrNameLst>
                                          <p:attrName>ppt_y</p:attrName>
                                        </p:attrNameLst>
                                      </p:cBhvr>
                                      <p:tavLst>
                                        <p:tav tm="0">
                                          <p:val>
                                            <p:strVal val="1+#ppt_h/2"/>
                                          </p:val>
                                        </p:tav>
                                        <p:tav tm="100000">
                                          <p:val>
                                            <p:strVal val="#ppt_y"/>
                                          </p:val>
                                        </p:tav>
                                      </p:tavLst>
                                    </p:anim>
                                  </p:childTnLst>
                                </p:cTn>
                              </p:par>
                            </p:childTnLst>
                          </p:cTn>
                        </p:par>
                      </p:childTnLst>
                    </p:cTn>
                  </p:par>
                  <p:par>
                    <p:cTn id="79" fill="hold" nodeType="clickPar">
                      <p:stCondLst>
                        <p:cond delay="indefinite"/>
                      </p:stCondLst>
                      <p:childTnLst>
                        <p:par>
                          <p:cTn id="80" fill="hold" nodeType="withGroup">
                            <p:stCondLst>
                              <p:cond delay="0"/>
                            </p:stCondLst>
                            <p:childTnLst>
                              <p:par>
                                <p:cTn id="81" presetID="7" presetClass="entr" presetSubtype="8" fill="hold" nodeType="clickEffect">
                                  <p:stCondLst>
                                    <p:cond delay="0"/>
                                  </p:stCondLst>
                                  <p:childTnLst>
                                    <p:set>
                                      <p:cBhvr>
                                        <p:cTn id="82" dur="1" fill="hold">
                                          <p:stCondLst>
                                            <p:cond delay="0"/>
                                          </p:stCondLst>
                                        </p:cTn>
                                        <p:tgtEl>
                                          <p:spTgt spid="27714"/>
                                        </p:tgtEl>
                                        <p:attrNameLst>
                                          <p:attrName>style.visibility</p:attrName>
                                        </p:attrNameLst>
                                      </p:cBhvr>
                                      <p:to>
                                        <p:strVal val="visible"/>
                                      </p:to>
                                    </p:set>
                                    <p:anim calcmode="lin" valueType="num">
                                      <p:cBhvr additive="base">
                                        <p:cTn id="83" dur="5000" fill="hold"/>
                                        <p:tgtEl>
                                          <p:spTgt spid="27714"/>
                                        </p:tgtEl>
                                        <p:attrNameLst>
                                          <p:attrName>ppt_x</p:attrName>
                                        </p:attrNameLst>
                                      </p:cBhvr>
                                      <p:tavLst>
                                        <p:tav tm="0">
                                          <p:val>
                                            <p:strVal val="0-#ppt_w/2"/>
                                          </p:val>
                                        </p:tav>
                                        <p:tav tm="100000">
                                          <p:val>
                                            <p:strVal val="#ppt_x"/>
                                          </p:val>
                                        </p:tav>
                                      </p:tavLst>
                                    </p:anim>
                                    <p:anim calcmode="lin" valueType="num">
                                      <p:cBhvr additive="base">
                                        <p:cTn id="84" dur="5000" fill="hold"/>
                                        <p:tgtEl>
                                          <p:spTgt spid="27714"/>
                                        </p:tgtEl>
                                        <p:attrNameLst>
                                          <p:attrName>ppt_y</p:attrName>
                                        </p:attrNameLst>
                                      </p:cBhvr>
                                      <p:tavLst>
                                        <p:tav tm="0">
                                          <p:val>
                                            <p:strVal val="#ppt_y"/>
                                          </p:val>
                                        </p:tav>
                                        <p:tav tm="100000">
                                          <p:val>
                                            <p:strVal val="#ppt_y"/>
                                          </p:val>
                                        </p:tav>
                                      </p:tavLst>
                                    </p:anim>
                                  </p:childTnLst>
                                </p:cTn>
                              </p:par>
                            </p:childTnLst>
                          </p:cTn>
                        </p:par>
                      </p:childTnLst>
                    </p:cTn>
                  </p:par>
                  <p:par>
                    <p:cTn id="85" fill="hold" nodeType="clickPar">
                      <p:stCondLst>
                        <p:cond delay="indefinite"/>
                      </p:stCondLst>
                      <p:childTnLst>
                        <p:par>
                          <p:cTn id="86" fill="hold" nodeType="withGroup">
                            <p:stCondLst>
                              <p:cond delay="0"/>
                            </p:stCondLst>
                            <p:childTnLst>
                              <p:par>
                                <p:cTn id="87" presetID="9" presetClass="entr" presetSubtype="0" fill="hold" grpId="0" nodeType="clickEffect">
                                  <p:stCondLst>
                                    <p:cond delay="0"/>
                                  </p:stCondLst>
                                  <p:childTnLst>
                                    <p:set>
                                      <p:cBhvr>
                                        <p:cTn id="88" dur="1" fill="hold">
                                          <p:stCondLst>
                                            <p:cond delay="0"/>
                                          </p:stCondLst>
                                        </p:cTn>
                                        <p:tgtEl>
                                          <p:spTgt spid="27667"/>
                                        </p:tgtEl>
                                        <p:attrNameLst>
                                          <p:attrName>style.visibility</p:attrName>
                                        </p:attrNameLst>
                                      </p:cBhvr>
                                      <p:to>
                                        <p:strVal val="visible"/>
                                      </p:to>
                                    </p:set>
                                    <p:animEffect transition="in" filter="dissolve">
                                      <p:cBhvr>
                                        <p:cTn id="89" dur="500"/>
                                        <p:tgtEl>
                                          <p:spTgt spid="27667"/>
                                        </p:tgtEl>
                                      </p:cBhvr>
                                    </p:animEffect>
                                  </p:childTnLst>
                                </p:cTn>
                              </p:par>
                            </p:childTnLst>
                          </p:cTn>
                        </p:par>
                      </p:childTnLst>
                    </p:cTn>
                  </p:par>
                  <p:par>
                    <p:cTn id="90" fill="hold" nodeType="clickPar">
                      <p:stCondLst>
                        <p:cond delay="indefinite"/>
                      </p:stCondLst>
                      <p:childTnLst>
                        <p:par>
                          <p:cTn id="91" fill="hold" nodeType="withGroup">
                            <p:stCondLst>
                              <p:cond delay="0"/>
                            </p:stCondLst>
                            <p:childTnLst>
                              <p:par>
                                <p:cTn id="92" presetID="7" presetClass="entr" presetSubtype="4" fill="hold" nodeType="clickEffect">
                                  <p:stCondLst>
                                    <p:cond delay="0"/>
                                  </p:stCondLst>
                                  <p:childTnLst>
                                    <p:set>
                                      <p:cBhvr>
                                        <p:cTn id="93" dur="1" fill="hold">
                                          <p:stCondLst>
                                            <p:cond delay="0"/>
                                          </p:stCondLst>
                                        </p:cTn>
                                        <p:tgtEl>
                                          <p:spTgt spid="27715"/>
                                        </p:tgtEl>
                                        <p:attrNameLst>
                                          <p:attrName>style.visibility</p:attrName>
                                        </p:attrNameLst>
                                      </p:cBhvr>
                                      <p:to>
                                        <p:strVal val="visible"/>
                                      </p:to>
                                    </p:set>
                                    <p:anim calcmode="lin" valueType="num">
                                      <p:cBhvr additive="base">
                                        <p:cTn id="94" dur="5000" fill="hold"/>
                                        <p:tgtEl>
                                          <p:spTgt spid="27715"/>
                                        </p:tgtEl>
                                        <p:attrNameLst>
                                          <p:attrName>ppt_x</p:attrName>
                                        </p:attrNameLst>
                                      </p:cBhvr>
                                      <p:tavLst>
                                        <p:tav tm="0">
                                          <p:val>
                                            <p:strVal val="#ppt_x"/>
                                          </p:val>
                                        </p:tav>
                                        <p:tav tm="100000">
                                          <p:val>
                                            <p:strVal val="#ppt_x"/>
                                          </p:val>
                                        </p:tav>
                                      </p:tavLst>
                                    </p:anim>
                                    <p:anim calcmode="lin" valueType="num">
                                      <p:cBhvr additive="base">
                                        <p:cTn id="95" dur="5000" fill="hold"/>
                                        <p:tgtEl>
                                          <p:spTgt spid="27715"/>
                                        </p:tgtEl>
                                        <p:attrNameLst>
                                          <p:attrName>ppt_y</p:attrName>
                                        </p:attrNameLst>
                                      </p:cBhvr>
                                      <p:tavLst>
                                        <p:tav tm="0">
                                          <p:val>
                                            <p:strVal val="1+#ppt_h/2"/>
                                          </p:val>
                                        </p:tav>
                                        <p:tav tm="100000">
                                          <p:val>
                                            <p:strVal val="#ppt_y"/>
                                          </p:val>
                                        </p:tav>
                                      </p:tavLst>
                                    </p:anim>
                                  </p:childTnLst>
                                </p:cTn>
                              </p:par>
                            </p:childTnLst>
                          </p:cTn>
                        </p:par>
                      </p:childTnLst>
                    </p:cTn>
                  </p:par>
                  <p:par>
                    <p:cTn id="96" fill="hold" nodeType="clickPar">
                      <p:stCondLst>
                        <p:cond delay="indefinite"/>
                      </p:stCondLst>
                      <p:childTnLst>
                        <p:par>
                          <p:cTn id="97" fill="hold" nodeType="withGroup">
                            <p:stCondLst>
                              <p:cond delay="0"/>
                            </p:stCondLst>
                            <p:childTnLst>
                              <p:par>
                                <p:cTn id="98" presetID="7" presetClass="entr" presetSubtype="8" fill="hold" nodeType="clickEffect">
                                  <p:stCondLst>
                                    <p:cond delay="0"/>
                                  </p:stCondLst>
                                  <p:childTnLst>
                                    <p:set>
                                      <p:cBhvr>
                                        <p:cTn id="99" dur="1" fill="hold">
                                          <p:stCondLst>
                                            <p:cond delay="0"/>
                                          </p:stCondLst>
                                        </p:cTn>
                                        <p:tgtEl>
                                          <p:spTgt spid="27720"/>
                                        </p:tgtEl>
                                        <p:attrNameLst>
                                          <p:attrName>style.visibility</p:attrName>
                                        </p:attrNameLst>
                                      </p:cBhvr>
                                      <p:to>
                                        <p:strVal val="visible"/>
                                      </p:to>
                                    </p:set>
                                    <p:anim calcmode="lin" valueType="num">
                                      <p:cBhvr additive="base">
                                        <p:cTn id="100" dur="5000" fill="hold"/>
                                        <p:tgtEl>
                                          <p:spTgt spid="27720"/>
                                        </p:tgtEl>
                                        <p:attrNameLst>
                                          <p:attrName>ppt_x</p:attrName>
                                        </p:attrNameLst>
                                      </p:cBhvr>
                                      <p:tavLst>
                                        <p:tav tm="0">
                                          <p:val>
                                            <p:strVal val="0-#ppt_w/2"/>
                                          </p:val>
                                        </p:tav>
                                        <p:tav tm="100000">
                                          <p:val>
                                            <p:strVal val="#ppt_x"/>
                                          </p:val>
                                        </p:tav>
                                      </p:tavLst>
                                    </p:anim>
                                    <p:anim calcmode="lin" valueType="num">
                                      <p:cBhvr additive="base">
                                        <p:cTn id="101" dur="5000" fill="hold"/>
                                        <p:tgtEl>
                                          <p:spTgt spid="27720"/>
                                        </p:tgtEl>
                                        <p:attrNameLst>
                                          <p:attrName>ppt_y</p:attrName>
                                        </p:attrNameLst>
                                      </p:cBhvr>
                                      <p:tavLst>
                                        <p:tav tm="0">
                                          <p:val>
                                            <p:strVal val="#ppt_y"/>
                                          </p:val>
                                        </p:tav>
                                        <p:tav tm="100000">
                                          <p:val>
                                            <p:strVal val="#ppt_y"/>
                                          </p:val>
                                        </p:tav>
                                      </p:tavLst>
                                    </p:anim>
                                  </p:childTnLst>
                                </p:cTn>
                              </p:par>
                            </p:childTnLst>
                          </p:cTn>
                        </p:par>
                      </p:childTnLst>
                    </p:cTn>
                  </p:par>
                  <p:par>
                    <p:cTn id="102" fill="hold" nodeType="clickPar">
                      <p:stCondLst>
                        <p:cond delay="indefinite"/>
                      </p:stCondLst>
                      <p:childTnLst>
                        <p:par>
                          <p:cTn id="103" fill="hold" nodeType="withGroup">
                            <p:stCondLst>
                              <p:cond delay="0"/>
                            </p:stCondLst>
                            <p:childTnLst>
                              <p:par>
                                <p:cTn id="104" presetID="9" presetClass="entr" presetSubtype="0" fill="hold" grpId="0" nodeType="clickEffect">
                                  <p:stCondLst>
                                    <p:cond delay="0"/>
                                  </p:stCondLst>
                                  <p:childTnLst>
                                    <p:set>
                                      <p:cBhvr>
                                        <p:cTn id="105" dur="1" fill="hold">
                                          <p:stCondLst>
                                            <p:cond delay="0"/>
                                          </p:stCondLst>
                                        </p:cTn>
                                        <p:tgtEl>
                                          <p:spTgt spid="27670"/>
                                        </p:tgtEl>
                                        <p:attrNameLst>
                                          <p:attrName>style.visibility</p:attrName>
                                        </p:attrNameLst>
                                      </p:cBhvr>
                                      <p:to>
                                        <p:strVal val="visible"/>
                                      </p:to>
                                    </p:set>
                                    <p:animEffect transition="in" filter="dissolve">
                                      <p:cBhvr>
                                        <p:cTn id="106" dur="500"/>
                                        <p:tgtEl>
                                          <p:spTgt spid="27670"/>
                                        </p:tgtEl>
                                      </p:cBhvr>
                                    </p:animEffect>
                                  </p:childTnLst>
                                </p:cTn>
                              </p:par>
                            </p:childTnLst>
                          </p:cTn>
                        </p:par>
                      </p:childTnLst>
                    </p:cTn>
                  </p:par>
                  <p:par>
                    <p:cTn id="107" fill="hold" nodeType="clickPar">
                      <p:stCondLst>
                        <p:cond delay="indefinite"/>
                      </p:stCondLst>
                      <p:childTnLst>
                        <p:par>
                          <p:cTn id="108" fill="hold" nodeType="withGroup">
                            <p:stCondLst>
                              <p:cond delay="0"/>
                            </p:stCondLst>
                            <p:childTnLst>
                              <p:par>
                                <p:cTn id="109" presetID="9" presetClass="entr" presetSubtype="0" fill="hold" nodeType="clickEffect">
                                  <p:stCondLst>
                                    <p:cond delay="0"/>
                                  </p:stCondLst>
                                  <p:childTnLst>
                                    <p:set>
                                      <p:cBhvr>
                                        <p:cTn id="110" dur="1" fill="hold">
                                          <p:stCondLst>
                                            <p:cond delay="0"/>
                                          </p:stCondLst>
                                        </p:cTn>
                                        <p:tgtEl>
                                          <p:spTgt spid="27709"/>
                                        </p:tgtEl>
                                        <p:attrNameLst>
                                          <p:attrName>style.visibility</p:attrName>
                                        </p:attrNameLst>
                                      </p:cBhvr>
                                      <p:to>
                                        <p:strVal val="visible"/>
                                      </p:to>
                                    </p:set>
                                    <p:animEffect transition="in" filter="dissolve">
                                      <p:cBhvr>
                                        <p:cTn id="111" dur="500"/>
                                        <p:tgtEl>
                                          <p:spTgt spid="27709"/>
                                        </p:tgtEl>
                                      </p:cBhvr>
                                    </p:animEffect>
                                  </p:childTnLst>
                                  <p:subTnLst>
                                    <p:set>
                                      <p:cBhvr override="childStyle">
                                        <p:cTn dur="1" fill="hold" display="0" masterRel="nextClick" afterEffect="1"/>
                                        <p:tgtEl>
                                          <p:spTgt spid="27709"/>
                                        </p:tgtEl>
                                        <p:attrNameLst>
                                          <p:attrName>style.visibility</p:attrName>
                                        </p:attrNameLst>
                                      </p:cBhvr>
                                      <p:to>
                                        <p:strVal val="hidden"/>
                                      </p:to>
                                    </p:set>
                                  </p:subTnLst>
                                </p:cTn>
                              </p:par>
                            </p:childTnLst>
                          </p:cTn>
                        </p:par>
                      </p:childTnLst>
                    </p:cTn>
                  </p:par>
                  <p:par>
                    <p:cTn id="112" fill="hold" nodeType="clickPar">
                      <p:stCondLst>
                        <p:cond delay="indefinite"/>
                      </p:stCondLst>
                      <p:childTnLst>
                        <p:par>
                          <p:cTn id="113" fill="hold" nodeType="withGroup">
                            <p:stCondLst>
                              <p:cond delay="0"/>
                            </p:stCondLst>
                            <p:childTnLst>
                              <p:par>
                                <p:cTn id="114" presetID="9" presetClass="entr" presetSubtype="0" fill="hold" grpId="0" nodeType="clickEffect">
                                  <p:stCondLst>
                                    <p:cond delay="0"/>
                                  </p:stCondLst>
                                  <p:childTnLst>
                                    <p:set>
                                      <p:cBhvr>
                                        <p:cTn id="115" dur="1" fill="hold">
                                          <p:stCondLst>
                                            <p:cond delay="0"/>
                                          </p:stCondLst>
                                        </p:cTn>
                                        <p:tgtEl>
                                          <p:spTgt spid="27674"/>
                                        </p:tgtEl>
                                        <p:attrNameLst>
                                          <p:attrName>style.visibility</p:attrName>
                                        </p:attrNameLst>
                                      </p:cBhvr>
                                      <p:to>
                                        <p:strVal val="visible"/>
                                      </p:to>
                                    </p:set>
                                    <p:animEffect transition="in" filter="dissolve">
                                      <p:cBhvr>
                                        <p:cTn id="116" dur="500"/>
                                        <p:tgtEl>
                                          <p:spTgt spid="27674"/>
                                        </p:tgtEl>
                                      </p:cBhvr>
                                    </p:animEffect>
                                  </p:childTnLst>
                                  <p:subTnLst>
                                    <p:set>
                                      <p:cBhvr override="childStyle">
                                        <p:cTn dur="1" fill="hold" display="0" masterRel="nextClick" afterEffect="1"/>
                                        <p:tgtEl>
                                          <p:spTgt spid="27674"/>
                                        </p:tgtEl>
                                        <p:attrNameLst>
                                          <p:attrName>style.visibility</p:attrName>
                                        </p:attrNameLst>
                                      </p:cBhvr>
                                      <p:to>
                                        <p:strVal val="hidden"/>
                                      </p:to>
                                    </p:set>
                                  </p:subTnLst>
                                </p:cTn>
                              </p:par>
                            </p:childTnLst>
                          </p:cTn>
                        </p:par>
                      </p:childTnLst>
                    </p:cTn>
                  </p:par>
                  <p:par>
                    <p:cTn id="117" fill="hold" nodeType="clickPar">
                      <p:stCondLst>
                        <p:cond delay="indefinite"/>
                      </p:stCondLst>
                      <p:childTnLst>
                        <p:par>
                          <p:cTn id="118" fill="hold" nodeType="withGroup">
                            <p:stCondLst>
                              <p:cond delay="0"/>
                            </p:stCondLst>
                            <p:childTnLst>
                              <p:par>
                                <p:cTn id="119" presetID="7" presetClass="entr" presetSubtype="4" fill="hold" nodeType="clickEffect">
                                  <p:stCondLst>
                                    <p:cond delay="0"/>
                                  </p:stCondLst>
                                  <p:childTnLst>
                                    <p:set>
                                      <p:cBhvr>
                                        <p:cTn id="120" dur="1" fill="hold">
                                          <p:stCondLst>
                                            <p:cond delay="0"/>
                                          </p:stCondLst>
                                        </p:cTn>
                                        <p:tgtEl>
                                          <p:spTgt spid="27675"/>
                                        </p:tgtEl>
                                        <p:attrNameLst>
                                          <p:attrName>style.visibility</p:attrName>
                                        </p:attrNameLst>
                                      </p:cBhvr>
                                      <p:to>
                                        <p:strVal val="visible"/>
                                      </p:to>
                                    </p:set>
                                    <p:anim calcmode="lin" valueType="num">
                                      <p:cBhvr additive="base">
                                        <p:cTn id="121" dur="5000" fill="hold"/>
                                        <p:tgtEl>
                                          <p:spTgt spid="27675"/>
                                        </p:tgtEl>
                                        <p:attrNameLst>
                                          <p:attrName>ppt_x</p:attrName>
                                        </p:attrNameLst>
                                      </p:cBhvr>
                                      <p:tavLst>
                                        <p:tav tm="0">
                                          <p:val>
                                            <p:strVal val="#ppt_x"/>
                                          </p:val>
                                        </p:tav>
                                        <p:tav tm="100000">
                                          <p:val>
                                            <p:strVal val="#ppt_x"/>
                                          </p:val>
                                        </p:tav>
                                      </p:tavLst>
                                    </p:anim>
                                    <p:anim calcmode="lin" valueType="num">
                                      <p:cBhvr additive="base">
                                        <p:cTn id="122" dur="5000" fill="hold"/>
                                        <p:tgtEl>
                                          <p:spTgt spid="27675"/>
                                        </p:tgtEl>
                                        <p:attrNameLst>
                                          <p:attrName>ppt_y</p:attrName>
                                        </p:attrNameLst>
                                      </p:cBhvr>
                                      <p:tavLst>
                                        <p:tav tm="0">
                                          <p:val>
                                            <p:strVal val="1+#ppt_h/2"/>
                                          </p:val>
                                        </p:tav>
                                        <p:tav tm="100000">
                                          <p:val>
                                            <p:strVal val="#ppt_y"/>
                                          </p:val>
                                        </p:tav>
                                      </p:tavLst>
                                    </p:anim>
                                  </p:childTnLst>
                                </p:cTn>
                              </p:par>
                            </p:childTnLst>
                          </p:cTn>
                        </p:par>
                      </p:childTnLst>
                    </p:cTn>
                  </p:par>
                  <p:par>
                    <p:cTn id="123" fill="hold" nodeType="clickPar">
                      <p:stCondLst>
                        <p:cond delay="indefinite"/>
                      </p:stCondLst>
                      <p:childTnLst>
                        <p:par>
                          <p:cTn id="124" fill="hold" nodeType="withGroup">
                            <p:stCondLst>
                              <p:cond delay="0"/>
                            </p:stCondLst>
                            <p:childTnLst>
                              <p:par>
                                <p:cTn id="125" presetID="9" presetClass="entr" presetSubtype="0" fill="hold" grpId="0" nodeType="clickEffect">
                                  <p:stCondLst>
                                    <p:cond delay="0"/>
                                  </p:stCondLst>
                                  <p:childTnLst>
                                    <p:set>
                                      <p:cBhvr>
                                        <p:cTn id="126" dur="1" fill="hold">
                                          <p:stCondLst>
                                            <p:cond delay="0"/>
                                          </p:stCondLst>
                                        </p:cTn>
                                        <p:tgtEl>
                                          <p:spTgt spid="27676"/>
                                        </p:tgtEl>
                                        <p:attrNameLst>
                                          <p:attrName>style.visibility</p:attrName>
                                        </p:attrNameLst>
                                      </p:cBhvr>
                                      <p:to>
                                        <p:strVal val="visible"/>
                                      </p:to>
                                    </p:set>
                                    <p:animEffect transition="in" filter="dissolve">
                                      <p:cBhvr>
                                        <p:cTn id="127" dur="500"/>
                                        <p:tgtEl>
                                          <p:spTgt spid="27676"/>
                                        </p:tgtEl>
                                      </p:cBhvr>
                                    </p:animEffect>
                                  </p:childTnLst>
                                </p:cTn>
                              </p:par>
                            </p:childTnLst>
                          </p:cTn>
                        </p:par>
                      </p:childTnLst>
                    </p:cTn>
                  </p:par>
                  <p:par>
                    <p:cTn id="128" fill="hold" nodeType="clickPar">
                      <p:stCondLst>
                        <p:cond delay="indefinite"/>
                      </p:stCondLst>
                      <p:childTnLst>
                        <p:par>
                          <p:cTn id="129" fill="hold" nodeType="withGroup">
                            <p:stCondLst>
                              <p:cond delay="0"/>
                            </p:stCondLst>
                            <p:childTnLst>
                              <p:par>
                                <p:cTn id="130" presetID="7" presetClass="entr" presetSubtype="8" fill="hold" nodeType="clickEffect">
                                  <p:stCondLst>
                                    <p:cond delay="0"/>
                                  </p:stCondLst>
                                  <p:childTnLst>
                                    <p:set>
                                      <p:cBhvr>
                                        <p:cTn id="131" dur="1" fill="hold">
                                          <p:stCondLst>
                                            <p:cond delay="0"/>
                                          </p:stCondLst>
                                        </p:cTn>
                                        <p:tgtEl>
                                          <p:spTgt spid="27677"/>
                                        </p:tgtEl>
                                        <p:attrNameLst>
                                          <p:attrName>style.visibility</p:attrName>
                                        </p:attrNameLst>
                                      </p:cBhvr>
                                      <p:to>
                                        <p:strVal val="visible"/>
                                      </p:to>
                                    </p:set>
                                    <p:anim calcmode="lin" valueType="num">
                                      <p:cBhvr additive="base">
                                        <p:cTn id="132" dur="5000" fill="hold"/>
                                        <p:tgtEl>
                                          <p:spTgt spid="27677"/>
                                        </p:tgtEl>
                                        <p:attrNameLst>
                                          <p:attrName>ppt_x</p:attrName>
                                        </p:attrNameLst>
                                      </p:cBhvr>
                                      <p:tavLst>
                                        <p:tav tm="0">
                                          <p:val>
                                            <p:strVal val="0-#ppt_w/2"/>
                                          </p:val>
                                        </p:tav>
                                        <p:tav tm="100000">
                                          <p:val>
                                            <p:strVal val="#ppt_x"/>
                                          </p:val>
                                        </p:tav>
                                      </p:tavLst>
                                    </p:anim>
                                    <p:anim calcmode="lin" valueType="num">
                                      <p:cBhvr additive="base">
                                        <p:cTn id="133" dur="5000" fill="hold"/>
                                        <p:tgtEl>
                                          <p:spTgt spid="27677"/>
                                        </p:tgtEl>
                                        <p:attrNameLst>
                                          <p:attrName>ppt_y</p:attrName>
                                        </p:attrNameLst>
                                      </p:cBhvr>
                                      <p:tavLst>
                                        <p:tav tm="0">
                                          <p:val>
                                            <p:strVal val="#ppt_y"/>
                                          </p:val>
                                        </p:tav>
                                        <p:tav tm="100000">
                                          <p:val>
                                            <p:strVal val="#ppt_y"/>
                                          </p:val>
                                        </p:tav>
                                      </p:tavLst>
                                    </p:anim>
                                  </p:childTnLst>
                                </p:cTn>
                              </p:par>
                            </p:childTnLst>
                          </p:cTn>
                        </p:par>
                      </p:childTnLst>
                    </p:cTn>
                  </p:par>
                  <p:par>
                    <p:cTn id="134" fill="hold" nodeType="clickPar">
                      <p:stCondLst>
                        <p:cond delay="indefinite"/>
                      </p:stCondLst>
                      <p:childTnLst>
                        <p:par>
                          <p:cTn id="135" fill="hold" nodeType="withGroup">
                            <p:stCondLst>
                              <p:cond delay="0"/>
                            </p:stCondLst>
                            <p:childTnLst>
                              <p:par>
                                <p:cTn id="136" presetID="9" presetClass="entr" presetSubtype="0" fill="hold" grpId="0" nodeType="clickEffect">
                                  <p:stCondLst>
                                    <p:cond delay="0"/>
                                  </p:stCondLst>
                                  <p:childTnLst>
                                    <p:set>
                                      <p:cBhvr>
                                        <p:cTn id="137" dur="1" fill="hold">
                                          <p:stCondLst>
                                            <p:cond delay="0"/>
                                          </p:stCondLst>
                                        </p:cTn>
                                        <p:tgtEl>
                                          <p:spTgt spid="27678"/>
                                        </p:tgtEl>
                                        <p:attrNameLst>
                                          <p:attrName>style.visibility</p:attrName>
                                        </p:attrNameLst>
                                      </p:cBhvr>
                                      <p:to>
                                        <p:strVal val="visible"/>
                                      </p:to>
                                    </p:set>
                                    <p:animEffect transition="in" filter="dissolve">
                                      <p:cBhvr>
                                        <p:cTn id="138" dur="500"/>
                                        <p:tgtEl>
                                          <p:spTgt spid="27678"/>
                                        </p:tgtEl>
                                      </p:cBhvr>
                                    </p:animEffect>
                                  </p:childTnLst>
                                </p:cTn>
                              </p:par>
                            </p:childTnLst>
                          </p:cTn>
                        </p:par>
                      </p:childTnLst>
                    </p:cTn>
                  </p:par>
                  <p:par>
                    <p:cTn id="139" fill="hold" nodeType="clickPar">
                      <p:stCondLst>
                        <p:cond delay="indefinite"/>
                      </p:stCondLst>
                      <p:childTnLst>
                        <p:par>
                          <p:cTn id="140" fill="hold" nodeType="withGroup">
                            <p:stCondLst>
                              <p:cond delay="0"/>
                            </p:stCondLst>
                            <p:childTnLst>
                              <p:par>
                                <p:cTn id="141" presetID="7" presetClass="entr" presetSubtype="4" fill="hold" nodeType="clickEffect">
                                  <p:stCondLst>
                                    <p:cond delay="0"/>
                                  </p:stCondLst>
                                  <p:childTnLst>
                                    <p:set>
                                      <p:cBhvr>
                                        <p:cTn id="142" dur="1" fill="hold">
                                          <p:stCondLst>
                                            <p:cond delay="0"/>
                                          </p:stCondLst>
                                        </p:cTn>
                                        <p:tgtEl>
                                          <p:spTgt spid="27686"/>
                                        </p:tgtEl>
                                        <p:attrNameLst>
                                          <p:attrName>style.visibility</p:attrName>
                                        </p:attrNameLst>
                                      </p:cBhvr>
                                      <p:to>
                                        <p:strVal val="visible"/>
                                      </p:to>
                                    </p:set>
                                    <p:anim calcmode="lin" valueType="num">
                                      <p:cBhvr additive="base">
                                        <p:cTn id="143" dur="5000" fill="hold"/>
                                        <p:tgtEl>
                                          <p:spTgt spid="27686"/>
                                        </p:tgtEl>
                                        <p:attrNameLst>
                                          <p:attrName>ppt_x</p:attrName>
                                        </p:attrNameLst>
                                      </p:cBhvr>
                                      <p:tavLst>
                                        <p:tav tm="0">
                                          <p:val>
                                            <p:strVal val="#ppt_x"/>
                                          </p:val>
                                        </p:tav>
                                        <p:tav tm="100000">
                                          <p:val>
                                            <p:strVal val="#ppt_x"/>
                                          </p:val>
                                        </p:tav>
                                      </p:tavLst>
                                    </p:anim>
                                    <p:anim calcmode="lin" valueType="num">
                                      <p:cBhvr additive="base">
                                        <p:cTn id="144" dur="5000" fill="hold"/>
                                        <p:tgtEl>
                                          <p:spTgt spid="27686"/>
                                        </p:tgtEl>
                                        <p:attrNameLst>
                                          <p:attrName>ppt_y</p:attrName>
                                        </p:attrNameLst>
                                      </p:cBhvr>
                                      <p:tavLst>
                                        <p:tav tm="0">
                                          <p:val>
                                            <p:strVal val="1+#ppt_h/2"/>
                                          </p:val>
                                        </p:tav>
                                        <p:tav tm="100000">
                                          <p:val>
                                            <p:strVal val="#ppt_y"/>
                                          </p:val>
                                        </p:tav>
                                      </p:tavLst>
                                    </p:anim>
                                  </p:childTnLst>
                                </p:cTn>
                              </p:par>
                            </p:childTnLst>
                          </p:cTn>
                        </p:par>
                      </p:childTnLst>
                    </p:cTn>
                  </p:par>
                  <p:par>
                    <p:cTn id="145" fill="hold" nodeType="clickPar">
                      <p:stCondLst>
                        <p:cond delay="indefinite"/>
                      </p:stCondLst>
                      <p:childTnLst>
                        <p:par>
                          <p:cTn id="146" fill="hold" nodeType="withGroup">
                            <p:stCondLst>
                              <p:cond delay="0"/>
                            </p:stCondLst>
                            <p:childTnLst>
                              <p:par>
                                <p:cTn id="147" presetID="7" presetClass="entr" presetSubtype="8" fill="hold" nodeType="clickEffect">
                                  <p:stCondLst>
                                    <p:cond delay="0"/>
                                  </p:stCondLst>
                                  <p:childTnLst>
                                    <p:set>
                                      <p:cBhvr>
                                        <p:cTn id="148" dur="1" fill="hold">
                                          <p:stCondLst>
                                            <p:cond delay="0"/>
                                          </p:stCondLst>
                                        </p:cTn>
                                        <p:tgtEl>
                                          <p:spTgt spid="27680"/>
                                        </p:tgtEl>
                                        <p:attrNameLst>
                                          <p:attrName>style.visibility</p:attrName>
                                        </p:attrNameLst>
                                      </p:cBhvr>
                                      <p:to>
                                        <p:strVal val="visible"/>
                                      </p:to>
                                    </p:set>
                                    <p:anim calcmode="lin" valueType="num">
                                      <p:cBhvr additive="base">
                                        <p:cTn id="149" dur="5000" fill="hold"/>
                                        <p:tgtEl>
                                          <p:spTgt spid="27680"/>
                                        </p:tgtEl>
                                        <p:attrNameLst>
                                          <p:attrName>ppt_x</p:attrName>
                                        </p:attrNameLst>
                                      </p:cBhvr>
                                      <p:tavLst>
                                        <p:tav tm="0">
                                          <p:val>
                                            <p:strVal val="0-#ppt_w/2"/>
                                          </p:val>
                                        </p:tav>
                                        <p:tav tm="100000">
                                          <p:val>
                                            <p:strVal val="#ppt_x"/>
                                          </p:val>
                                        </p:tav>
                                      </p:tavLst>
                                    </p:anim>
                                    <p:anim calcmode="lin" valueType="num">
                                      <p:cBhvr additive="base">
                                        <p:cTn id="150" dur="5000" fill="hold"/>
                                        <p:tgtEl>
                                          <p:spTgt spid="27680"/>
                                        </p:tgtEl>
                                        <p:attrNameLst>
                                          <p:attrName>ppt_y</p:attrName>
                                        </p:attrNameLst>
                                      </p:cBhvr>
                                      <p:tavLst>
                                        <p:tav tm="0">
                                          <p:val>
                                            <p:strVal val="#ppt_y"/>
                                          </p:val>
                                        </p:tav>
                                        <p:tav tm="100000">
                                          <p:val>
                                            <p:strVal val="#ppt_y"/>
                                          </p:val>
                                        </p:tav>
                                      </p:tavLst>
                                    </p:anim>
                                  </p:childTnLst>
                                </p:cTn>
                              </p:par>
                            </p:childTnLst>
                          </p:cTn>
                        </p:par>
                      </p:childTnLst>
                    </p:cTn>
                  </p:par>
                  <p:par>
                    <p:cTn id="151" fill="hold" nodeType="clickPar">
                      <p:stCondLst>
                        <p:cond delay="indefinite"/>
                      </p:stCondLst>
                      <p:childTnLst>
                        <p:par>
                          <p:cTn id="152" fill="hold" nodeType="withGroup">
                            <p:stCondLst>
                              <p:cond delay="0"/>
                            </p:stCondLst>
                            <p:childTnLst>
                              <p:par>
                                <p:cTn id="153" presetID="9" presetClass="entr" presetSubtype="0" fill="hold" grpId="0" nodeType="clickEffect">
                                  <p:stCondLst>
                                    <p:cond delay="0"/>
                                  </p:stCondLst>
                                  <p:childTnLst>
                                    <p:set>
                                      <p:cBhvr>
                                        <p:cTn id="154" dur="1" fill="hold">
                                          <p:stCondLst>
                                            <p:cond delay="0"/>
                                          </p:stCondLst>
                                        </p:cTn>
                                        <p:tgtEl>
                                          <p:spTgt spid="27681"/>
                                        </p:tgtEl>
                                        <p:attrNameLst>
                                          <p:attrName>style.visibility</p:attrName>
                                        </p:attrNameLst>
                                      </p:cBhvr>
                                      <p:to>
                                        <p:strVal val="visible"/>
                                      </p:to>
                                    </p:set>
                                    <p:animEffect transition="in" filter="dissolve">
                                      <p:cBhvr>
                                        <p:cTn id="155" dur="500"/>
                                        <p:tgtEl>
                                          <p:spTgt spid="27681"/>
                                        </p:tgtEl>
                                      </p:cBhvr>
                                    </p:animEffect>
                                  </p:childTnLst>
                                </p:cTn>
                              </p:par>
                            </p:childTnLst>
                          </p:cTn>
                        </p:par>
                      </p:childTnLst>
                    </p:cTn>
                  </p:par>
                  <p:par>
                    <p:cTn id="156" fill="hold" nodeType="clickPar">
                      <p:stCondLst>
                        <p:cond delay="indefinite"/>
                      </p:stCondLst>
                      <p:childTnLst>
                        <p:par>
                          <p:cTn id="157" fill="hold" nodeType="withGroup">
                            <p:stCondLst>
                              <p:cond delay="0"/>
                            </p:stCondLst>
                            <p:childTnLst>
                              <p:par>
                                <p:cTn id="158" presetID="9" presetClass="entr" presetSubtype="0" fill="hold" nodeType="clickEffect">
                                  <p:stCondLst>
                                    <p:cond delay="0"/>
                                  </p:stCondLst>
                                  <p:childTnLst>
                                    <p:set>
                                      <p:cBhvr>
                                        <p:cTn id="159" dur="1" fill="hold">
                                          <p:stCondLst>
                                            <p:cond delay="0"/>
                                          </p:stCondLst>
                                        </p:cTn>
                                        <p:tgtEl>
                                          <p:spTgt spid="27717"/>
                                        </p:tgtEl>
                                        <p:attrNameLst>
                                          <p:attrName>style.visibility</p:attrName>
                                        </p:attrNameLst>
                                      </p:cBhvr>
                                      <p:to>
                                        <p:strVal val="visible"/>
                                      </p:to>
                                    </p:set>
                                    <p:animEffect transition="in" filter="dissolve">
                                      <p:cBhvr>
                                        <p:cTn id="160" dur="500"/>
                                        <p:tgtEl>
                                          <p:spTgt spid="27717"/>
                                        </p:tgtEl>
                                      </p:cBhvr>
                                    </p:animEffect>
                                  </p:childTnLst>
                                  <p:subTnLst>
                                    <p:set>
                                      <p:cBhvr override="childStyle">
                                        <p:cTn dur="1" fill="hold" display="0" masterRel="nextClick" afterEffect="1"/>
                                        <p:tgtEl>
                                          <p:spTgt spid="27717"/>
                                        </p:tgtEl>
                                        <p:attrNameLst>
                                          <p:attrName>style.visibility</p:attrName>
                                        </p:attrNameLst>
                                      </p:cBhvr>
                                      <p:to>
                                        <p:strVal val="hidden"/>
                                      </p:to>
                                    </p:set>
                                  </p:subTnLst>
                                </p:cTn>
                              </p:par>
                            </p:childTnLst>
                          </p:cTn>
                        </p:par>
                      </p:childTnLst>
                    </p:cTn>
                  </p:par>
                  <p:par>
                    <p:cTn id="161" fill="hold" nodeType="clickPar">
                      <p:stCondLst>
                        <p:cond delay="indefinite"/>
                      </p:stCondLst>
                      <p:childTnLst>
                        <p:par>
                          <p:cTn id="162" fill="hold" nodeType="withGroup">
                            <p:stCondLst>
                              <p:cond delay="0"/>
                            </p:stCondLst>
                            <p:childTnLst>
                              <p:par>
                                <p:cTn id="163" presetID="7" presetClass="entr" presetSubtype="4" fill="hold" nodeType="clickEffect">
                                  <p:stCondLst>
                                    <p:cond delay="0"/>
                                  </p:stCondLst>
                                  <p:childTnLst>
                                    <p:set>
                                      <p:cBhvr>
                                        <p:cTn id="164" dur="1" fill="hold">
                                          <p:stCondLst>
                                            <p:cond delay="0"/>
                                          </p:stCondLst>
                                        </p:cTn>
                                        <p:tgtEl>
                                          <p:spTgt spid="27679"/>
                                        </p:tgtEl>
                                        <p:attrNameLst>
                                          <p:attrName>style.visibility</p:attrName>
                                        </p:attrNameLst>
                                      </p:cBhvr>
                                      <p:to>
                                        <p:strVal val="visible"/>
                                      </p:to>
                                    </p:set>
                                    <p:anim calcmode="lin" valueType="num">
                                      <p:cBhvr additive="base">
                                        <p:cTn id="165" dur="5000" fill="hold"/>
                                        <p:tgtEl>
                                          <p:spTgt spid="27679"/>
                                        </p:tgtEl>
                                        <p:attrNameLst>
                                          <p:attrName>ppt_x</p:attrName>
                                        </p:attrNameLst>
                                      </p:cBhvr>
                                      <p:tavLst>
                                        <p:tav tm="0">
                                          <p:val>
                                            <p:strVal val="#ppt_x"/>
                                          </p:val>
                                        </p:tav>
                                        <p:tav tm="100000">
                                          <p:val>
                                            <p:strVal val="#ppt_x"/>
                                          </p:val>
                                        </p:tav>
                                      </p:tavLst>
                                    </p:anim>
                                    <p:anim calcmode="lin" valueType="num">
                                      <p:cBhvr additive="base">
                                        <p:cTn id="166" dur="5000" fill="hold"/>
                                        <p:tgtEl>
                                          <p:spTgt spid="27679"/>
                                        </p:tgtEl>
                                        <p:attrNameLst>
                                          <p:attrName>ppt_y</p:attrName>
                                        </p:attrNameLst>
                                      </p:cBhvr>
                                      <p:tavLst>
                                        <p:tav tm="0">
                                          <p:val>
                                            <p:strVal val="1+#ppt_h/2"/>
                                          </p:val>
                                        </p:tav>
                                        <p:tav tm="100000">
                                          <p:val>
                                            <p:strVal val="#ppt_y"/>
                                          </p:val>
                                        </p:tav>
                                      </p:tavLst>
                                    </p:anim>
                                  </p:childTnLst>
                                </p:cTn>
                              </p:par>
                            </p:childTnLst>
                          </p:cTn>
                        </p:par>
                      </p:childTnLst>
                    </p:cTn>
                  </p:par>
                  <p:par>
                    <p:cTn id="167" fill="hold" nodeType="clickPar">
                      <p:stCondLst>
                        <p:cond delay="indefinite"/>
                      </p:stCondLst>
                      <p:childTnLst>
                        <p:par>
                          <p:cTn id="168" fill="hold" nodeType="withGroup">
                            <p:stCondLst>
                              <p:cond delay="0"/>
                            </p:stCondLst>
                            <p:childTnLst>
                              <p:par>
                                <p:cTn id="169" presetID="9" presetClass="entr" presetSubtype="0" fill="hold" grpId="0" nodeType="clickEffect">
                                  <p:stCondLst>
                                    <p:cond delay="0"/>
                                  </p:stCondLst>
                                  <p:childTnLst>
                                    <p:set>
                                      <p:cBhvr>
                                        <p:cTn id="170" dur="1" fill="hold">
                                          <p:stCondLst>
                                            <p:cond delay="0"/>
                                          </p:stCondLst>
                                        </p:cTn>
                                        <p:tgtEl>
                                          <p:spTgt spid="27695"/>
                                        </p:tgtEl>
                                        <p:attrNameLst>
                                          <p:attrName>style.visibility</p:attrName>
                                        </p:attrNameLst>
                                      </p:cBhvr>
                                      <p:to>
                                        <p:strVal val="visible"/>
                                      </p:to>
                                    </p:set>
                                    <p:animEffect transition="in" filter="dissolve">
                                      <p:cBhvr>
                                        <p:cTn id="171" dur="500"/>
                                        <p:tgtEl>
                                          <p:spTgt spid="27695"/>
                                        </p:tgtEl>
                                      </p:cBhvr>
                                    </p:animEffect>
                                  </p:childTnLst>
                                </p:cTn>
                              </p:par>
                            </p:childTnLst>
                          </p:cTn>
                        </p:par>
                      </p:childTnLst>
                    </p:cTn>
                  </p:par>
                  <p:par>
                    <p:cTn id="172" fill="hold" nodeType="clickPar">
                      <p:stCondLst>
                        <p:cond delay="indefinite"/>
                      </p:stCondLst>
                      <p:childTnLst>
                        <p:par>
                          <p:cTn id="173" fill="hold" nodeType="withGroup">
                            <p:stCondLst>
                              <p:cond delay="0"/>
                            </p:stCondLst>
                            <p:childTnLst>
                              <p:par>
                                <p:cTn id="174" presetID="7" presetClass="entr" presetSubtype="8" fill="hold" nodeType="clickEffect">
                                  <p:stCondLst>
                                    <p:cond delay="0"/>
                                  </p:stCondLst>
                                  <p:childTnLst>
                                    <p:set>
                                      <p:cBhvr>
                                        <p:cTn id="175" dur="1" fill="hold">
                                          <p:stCondLst>
                                            <p:cond delay="0"/>
                                          </p:stCondLst>
                                        </p:cTn>
                                        <p:tgtEl>
                                          <p:spTgt spid="27688"/>
                                        </p:tgtEl>
                                        <p:attrNameLst>
                                          <p:attrName>style.visibility</p:attrName>
                                        </p:attrNameLst>
                                      </p:cBhvr>
                                      <p:to>
                                        <p:strVal val="visible"/>
                                      </p:to>
                                    </p:set>
                                    <p:anim calcmode="lin" valueType="num">
                                      <p:cBhvr additive="base">
                                        <p:cTn id="176" dur="5000" fill="hold"/>
                                        <p:tgtEl>
                                          <p:spTgt spid="27688"/>
                                        </p:tgtEl>
                                        <p:attrNameLst>
                                          <p:attrName>ppt_x</p:attrName>
                                        </p:attrNameLst>
                                      </p:cBhvr>
                                      <p:tavLst>
                                        <p:tav tm="0">
                                          <p:val>
                                            <p:strVal val="0-#ppt_w/2"/>
                                          </p:val>
                                        </p:tav>
                                        <p:tav tm="100000">
                                          <p:val>
                                            <p:strVal val="#ppt_x"/>
                                          </p:val>
                                        </p:tav>
                                      </p:tavLst>
                                    </p:anim>
                                    <p:anim calcmode="lin" valueType="num">
                                      <p:cBhvr additive="base">
                                        <p:cTn id="177" dur="5000" fill="hold"/>
                                        <p:tgtEl>
                                          <p:spTgt spid="27688"/>
                                        </p:tgtEl>
                                        <p:attrNameLst>
                                          <p:attrName>ppt_y</p:attrName>
                                        </p:attrNameLst>
                                      </p:cBhvr>
                                      <p:tavLst>
                                        <p:tav tm="0">
                                          <p:val>
                                            <p:strVal val="#ppt_y"/>
                                          </p:val>
                                        </p:tav>
                                        <p:tav tm="100000">
                                          <p:val>
                                            <p:strVal val="#ppt_y"/>
                                          </p:val>
                                        </p:tav>
                                      </p:tavLst>
                                    </p:anim>
                                  </p:childTnLst>
                                </p:cTn>
                              </p:par>
                            </p:childTnLst>
                          </p:cTn>
                        </p:par>
                      </p:childTnLst>
                    </p:cTn>
                  </p:par>
                  <p:par>
                    <p:cTn id="178" fill="hold" nodeType="clickPar">
                      <p:stCondLst>
                        <p:cond delay="indefinite"/>
                      </p:stCondLst>
                      <p:childTnLst>
                        <p:par>
                          <p:cTn id="179" fill="hold" nodeType="withGroup">
                            <p:stCondLst>
                              <p:cond delay="0"/>
                            </p:stCondLst>
                            <p:childTnLst>
                              <p:par>
                                <p:cTn id="180" presetID="9" presetClass="entr" presetSubtype="0" fill="hold" grpId="0" nodeType="clickEffect">
                                  <p:stCondLst>
                                    <p:cond delay="0"/>
                                  </p:stCondLst>
                                  <p:childTnLst>
                                    <p:set>
                                      <p:cBhvr>
                                        <p:cTn id="181" dur="1" fill="hold">
                                          <p:stCondLst>
                                            <p:cond delay="0"/>
                                          </p:stCondLst>
                                        </p:cTn>
                                        <p:tgtEl>
                                          <p:spTgt spid="27690"/>
                                        </p:tgtEl>
                                        <p:attrNameLst>
                                          <p:attrName>style.visibility</p:attrName>
                                        </p:attrNameLst>
                                      </p:cBhvr>
                                      <p:to>
                                        <p:strVal val="visible"/>
                                      </p:to>
                                    </p:set>
                                    <p:animEffect transition="in" filter="dissolve">
                                      <p:cBhvr>
                                        <p:cTn id="182" dur="500"/>
                                        <p:tgtEl>
                                          <p:spTgt spid="27690"/>
                                        </p:tgtEl>
                                      </p:cBhvr>
                                    </p:animEffect>
                                  </p:childTnLst>
                                </p:cTn>
                              </p:par>
                            </p:childTnLst>
                          </p:cTn>
                        </p:par>
                      </p:childTnLst>
                    </p:cTn>
                  </p:par>
                  <p:par>
                    <p:cTn id="183" fill="hold" nodeType="clickPar">
                      <p:stCondLst>
                        <p:cond delay="indefinite"/>
                      </p:stCondLst>
                      <p:childTnLst>
                        <p:par>
                          <p:cTn id="184" fill="hold" nodeType="withGroup">
                            <p:stCondLst>
                              <p:cond delay="0"/>
                            </p:stCondLst>
                            <p:childTnLst>
                              <p:par>
                                <p:cTn id="185" presetID="7" presetClass="entr" presetSubtype="8" fill="hold" nodeType="clickEffect">
                                  <p:stCondLst>
                                    <p:cond delay="0"/>
                                  </p:stCondLst>
                                  <p:childTnLst>
                                    <p:set>
                                      <p:cBhvr>
                                        <p:cTn id="186" dur="1" fill="hold">
                                          <p:stCondLst>
                                            <p:cond delay="0"/>
                                          </p:stCondLst>
                                        </p:cTn>
                                        <p:tgtEl>
                                          <p:spTgt spid="27719"/>
                                        </p:tgtEl>
                                        <p:attrNameLst>
                                          <p:attrName>style.visibility</p:attrName>
                                        </p:attrNameLst>
                                      </p:cBhvr>
                                      <p:to>
                                        <p:strVal val="visible"/>
                                      </p:to>
                                    </p:set>
                                    <p:anim calcmode="lin" valueType="num">
                                      <p:cBhvr additive="base">
                                        <p:cTn id="187" dur="5000" fill="hold"/>
                                        <p:tgtEl>
                                          <p:spTgt spid="27719"/>
                                        </p:tgtEl>
                                        <p:attrNameLst>
                                          <p:attrName>ppt_x</p:attrName>
                                        </p:attrNameLst>
                                      </p:cBhvr>
                                      <p:tavLst>
                                        <p:tav tm="0">
                                          <p:val>
                                            <p:strVal val="0-#ppt_w/2"/>
                                          </p:val>
                                        </p:tav>
                                        <p:tav tm="100000">
                                          <p:val>
                                            <p:strVal val="#ppt_x"/>
                                          </p:val>
                                        </p:tav>
                                      </p:tavLst>
                                    </p:anim>
                                    <p:anim calcmode="lin" valueType="num">
                                      <p:cBhvr additive="base">
                                        <p:cTn id="188" dur="5000" fill="hold"/>
                                        <p:tgtEl>
                                          <p:spTgt spid="27719"/>
                                        </p:tgtEl>
                                        <p:attrNameLst>
                                          <p:attrName>ppt_y</p:attrName>
                                        </p:attrNameLst>
                                      </p:cBhvr>
                                      <p:tavLst>
                                        <p:tav tm="0">
                                          <p:val>
                                            <p:strVal val="#ppt_y"/>
                                          </p:val>
                                        </p:tav>
                                        <p:tav tm="100000">
                                          <p:val>
                                            <p:strVal val="#ppt_y"/>
                                          </p:val>
                                        </p:tav>
                                      </p:tavLst>
                                    </p:anim>
                                  </p:childTnLst>
                                </p:cTn>
                              </p:par>
                            </p:childTnLst>
                          </p:cTn>
                        </p:par>
                      </p:childTnLst>
                    </p:cTn>
                  </p:par>
                  <p:par>
                    <p:cTn id="189" fill="hold" nodeType="clickPar">
                      <p:stCondLst>
                        <p:cond delay="indefinite"/>
                      </p:stCondLst>
                      <p:childTnLst>
                        <p:par>
                          <p:cTn id="190" fill="hold" nodeType="withGroup">
                            <p:stCondLst>
                              <p:cond delay="0"/>
                            </p:stCondLst>
                            <p:childTnLst>
                              <p:par>
                                <p:cTn id="191" presetID="9" presetClass="entr" presetSubtype="0" fill="hold" grpId="0" nodeType="clickEffect">
                                  <p:stCondLst>
                                    <p:cond delay="0"/>
                                  </p:stCondLst>
                                  <p:childTnLst>
                                    <p:set>
                                      <p:cBhvr>
                                        <p:cTn id="192" dur="1" fill="hold">
                                          <p:stCondLst>
                                            <p:cond delay="0"/>
                                          </p:stCondLst>
                                        </p:cTn>
                                        <p:tgtEl>
                                          <p:spTgt spid="27689"/>
                                        </p:tgtEl>
                                        <p:attrNameLst>
                                          <p:attrName>style.visibility</p:attrName>
                                        </p:attrNameLst>
                                      </p:cBhvr>
                                      <p:to>
                                        <p:strVal val="visible"/>
                                      </p:to>
                                    </p:set>
                                    <p:animEffect transition="in" filter="dissolve">
                                      <p:cBhvr>
                                        <p:cTn id="193" dur="500"/>
                                        <p:tgtEl>
                                          <p:spTgt spid="27689"/>
                                        </p:tgtEl>
                                      </p:cBhvr>
                                    </p:animEffect>
                                  </p:childTnLst>
                                </p:cTn>
                              </p:par>
                            </p:childTnLst>
                          </p:cTn>
                        </p:par>
                      </p:childTnLst>
                    </p:cTn>
                  </p:par>
                  <p:par>
                    <p:cTn id="194" fill="hold" nodeType="clickPar">
                      <p:stCondLst>
                        <p:cond delay="indefinite"/>
                      </p:stCondLst>
                      <p:childTnLst>
                        <p:par>
                          <p:cTn id="195" fill="hold" nodeType="withGroup">
                            <p:stCondLst>
                              <p:cond delay="0"/>
                            </p:stCondLst>
                            <p:childTnLst>
                              <p:par>
                                <p:cTn id="196" presetID="9" presetClass="entr" presetSubtype="0" fill="hold" nodeType="clickEffect">
                                  <p:stCondLst>
                                    <p:cond delay="0"/>
                                  </p:stCondLst>
                                  <p:childTnLst>
                                    <p:set>
                                      <p:cBhvr>
                                        <p:cTn id="197" dur="1" fill="hold">
                                          <p:stCondLst>
                                            <p:cond delay="0"/>
                                          </p:stCondLst>
                                        </p:cTn>
                                        <p:tgtEl>
                                          <p:spTgt spid="27722"/>
                                        </p:tgtEl>
                                        <p:attrNameLst>
                                          <p:attrName>style.visibility</p:attrName>
                                        </p:attrNameLst>
                                      </p:cBhvr>
                                      <p:to>
                                        <p:strVal val="visible"/>
                                      </p:to>
                                    </p:set>
                                    <p:animEffect transition="in" filter="dissolve">
                                      <p:cBhvr>
                                        <p:cTn id="198" dur="500"/>
                                        <p:tgtEl>
                                          <p:spTgt spid="27722"/>
                                        </p:tgtEl>
                                      </p:cBhvr>
                                    </p:animEffect>
                                  </p:childTnLst>
                                  <p:subTnLst>
                                    <p:set>
                                      <p:cBhvr override="childStyle">
                                        <p:cTn dur="1" fill="hold" display="0" masterRel="nextClick" afterEffect="1"/>
                                        <p:tgtEl>
                                          <p:spTgt spid="27722"/>
                                        </p:tgtEl>
                                        <p:attrNameLst>
                                          <p:attrName>style.visibility</p:attrName>
                                        </p:attrNameLst>
                                      </p:cBhvr>
                                      <p:to>
                                        <p:strVal val="hidden"/>
                                      </p:to>
                                    </p:set>
                                  </p:subTnLst>
                                </p:cTn>
                              </p:par>
                            </p:childTnLst>
                          </p:cTn>
                        </p:par>
                      </p:childTnLst>
                    </p:cTn>
                  </p:par>
                  <p:par>
                    <p:cTn id="199" fill="hold" nodeType="clickPar">
                      <p:stCondLst>
                        <p:cond delay="indefinite"/>
                      </p:stCondLst>
                      <p:childTnLst>
                        <p:par>
                          <p:cTn id="200" fill="hold" nodeType="withGroup">
                            <p:stCondLst>
                              <p:cond delay="0"/>
                            </p:stCondLst>
                            <p:childTnLst>
                              <p:par>
                                <p:cTn id="201" presetID="9" presetClass="entr" presetSubtype="0" fill="hold" grpId="0" nodeType="clickEffect">
                                  <p:stCondLst>
                                    <p:cond delay="0"/>
                                  </p:stCondLst>
                                  <p:childTnLst>
                                    <p:set>
                                      <p:cBhvr>
                                        <p:cTn id="202" dur="1" fill="hold">
                                          <p:stCondLst>
                                            <p:cond delay="0"/>
                                          </p:stCondLst>
                                        </p:cTn>
                                        <p:tgtEl>
                                          <p:spTgt spid="27694"/>
                                        </p:tgtEl>
                                        <p:attrNameLst>
                                          <p:attrName>style.visibility</p:attrName>
                                        </p:attrNameLst>
                                      </p:cBhvr>
                                      <p:to>
                                        <p:strVal val="visible"/>
                                      </p:to>
                                    </p:set>
                                    <p:animEffect transition="in" filter="dissolve">
                                      <p:cBhvr>
                                        <p:cTn id="203" dur="500"/>
                                        <p:tgtEl>
                                          <p:spTgt spid="27694"/>
                                        </p:tgtEl>
                                      </p:cBhvr>
                                    </p:animEffect>
                                  </p:childTnLst>
                                  <p:subTnLst>
                                    <p:set>
                                      <p:cBhvr override="childStyle">
                                        <p:cTn dur="1" fill="hold" display="0" masterRel="nextClick" afterEffect="1"/>
                                        <p:tgtEl>
                                          <p:spTgt spid="27694"/>
                                        </p:tgtEl>
                                        <p:attrNameLst>
                                          <p:attrName>style.visibility</p:attrName>
                                        </p:attrNameLst>
                                      </p:cBhvr>
                                      <p:to>
                                        <p:strVal val="hidden"/>
                                      </p:to>
                                    </p:set>
                                  </p:subTnLst>
                                </p:cTn>
                              </p:par>
                            </p:childTnLst>
                          </p:cTn>
                        </p:par>
                      </p:childTnLst>
                    </p:cTn>
                  </p:par>
                  <p:par>
                    <p:cTn id="204" fill="hold" nodeType="clickPar">
                      <p:stCondLst>
                        <p:cond delay="indefinite"/>
                      </p:stCondLst>
                      <p:childTnLst>
                        <p:par>
                          <p:cTn id="205" fill="hold" nodeType="withGroup">
                            <p:stCondLst>
                              <p:cond delay="0"/>
                            </p:stCondLst>
                            <p:childTnLst>
                              <p:par>
                                <p:cTn id="206" presetID="9" presetClass="entr" presetSubtype="0" fill="hold" grpId="0" nodeType="clickEffect">
                                  <p:stCondLst>
                                    <p:cond delay="0"/>
                                  </p:stCondLst>
                                  <p:childTnLst>
                                    <p:set>
                                      <p:cBhvr>
                                        <p:cTn id="207" dur="1" fill="hold">
                                          <p:stCondLst>
                                            <p:cond delay="0"/>
                                          </p:stCondLst>
                                        </p:cTn>
                                        <p:tgtEl>
                                          <p:spTgt spid="27703"/>
                                        </p:tgtEl>
                                        <p:attrNameLst>
                                          <p:attrName>style.visibility</p:attrName>
                                        </p:attrNameLst>
                                      </p:cBhvr>
                                      <p:to>
                                        <p:strVal val="visible"/>
                                      </p:to>
                                    </p:set>
                                    <p:animEffect transition="in" filter="dissolve">
                                      <p:cBhvr>
                                        <p:cTn id="208" dur="500"/>
                                        <p:tgtEl>
                                          <p:spTgt spid="27703"/>
                                        </p:tgtEl>
                                      </p:cBhvr>
                                    </p:animEffect>
                                  </p:childTnLst>
                                </p:cTn>
                              </p:par>
                            </p:childTnLst>
                          </p:cTn>
                        </p:par>
                      </p:childTnLst>
                    </p:cTn>
                  </p:par>
                  <p:par>
                    <p:cTn id="209" fill="hold" nodeType="clickPar">
                      <p:stCondLst>
                        <p:cond delay="indefinite"/>
                      </p:stCondLst>
                      <p:childTnLst>
                        <p:par>
                          <p:cTn id="210" fill="hold" nodeType="withGroup">
                            <p:stCondLst>
                              <p:cond delay="0"/>
                            </p:stCondLst>
                            <p:childTnLst>
                              <p:par>
                                <p:cTn id="211" presetID="7" presetClass="entr" presetSubtype="4" fill="hold" nodeType="clickEffect">
                                  <p:stCondLst>
                                    <p:cond delay="0"/>
                                  </p:stCondLst>
                                  <p:childTnLst>
                                    <p:set>
                                      <p:cBhvr>
                                        <p:cTn id="212" dur="1" fill="hold">
                                          <p:stCondLst>
                                            <p:cond delay="0"/>
                                          </p:stCondLst>
                                        </p:cTn>
                                        <p:tgtEl>
                                          <p:spTgt spid="27701"/>
                                        </p:tgtEl>
                                        <p:attrNameLst>
                                          <p:attrName>style.visibility</p:attrName>
                                        </p:attrNameLst>
                                      </p:cBhvr>
                                      <p:to>
                                        <p:strVal val="visible"/>
                                      </p:to>
                                    </p:set>
                                    <p:anim calcmode="lin" valueType="num">
                                      <p:cBhvr additive="base">
                                        <p:cTn id="213" dur="5000" fill="hold"/>
                                        <p:tgtEl>
                                          <p:spTgt spid="27701"/>
                                        </p:tgtEl>
                                        <p:attrNameLst>
                                          <p:attrName>ppt_x</p:attrName>
                                        </p:attrNameLst>
                                      </p:cBhvr>
                                      <p:tavLst>
                                        <p:tav tm="0">
                                          <p:val>
                                            <p:strVal val="#ppt_x"/>
                                          </p:val>
                                        </p:tav>
                                        <p:tav tm="100000">
                                          <p:val>
                                            <p:strVal val="#ppt_x"/>
                                          </p:val>
                                        </p:tav>
                                      </p:tavLst>
                                    </p:anim>
                                    <p:anim calcmode="lin" valueType="num">
                                      <p:cBhvr additive="base">
                                        <p:cTn id="214" dur="5000" fill="hold"/>
                                        <p:tgtEl>
                                          <p:spTgt spid="27701"/>
                                        </p:tgtEl>
                                        <p:attrNameLst>
                                          <p:attrName>ppt_y</p:attrName>
                                        </p:attrNameLst>
                                      </p:cBhvr>
                                      <p:tavLst>
                                        <p:tav tm="0">
                                          <p:val>
                                            <p:strVal val="1+#ppt_h/2"/>
                                          </p:val>
                                        </p:tav>
                                        <p:tav tm="100000">
                                          <p:val>
                                            <p:strVal val="#ppt_y"/>
                                          </p:val>
                                        </p:tav>
                                      </p:tavLst>
                                    </p:anim>
                                  </p:childTnLst>
                                </p:cTn>
                              </p:par>
                            </p:childTnLst>
                          </p:cTn>
                        </p:par>
                      </p:childTnLst>
                    </p:cTn>
                  </p:par>
                  <p:par>
                    <p:cTn id="215" fill="hold" nodeType="clickPar">
                      <p:stCondLst>
                        <p:cond delay="indefinite"/>
                      </p:stCondLst>
                      <p:childTnLst>
                        <p:par>
                          <p:cTn id="216" fill="hold" nodeType="withGroup">
                            <p:stCondLst>
                              <p:cond delay="0"/>
                            </p:stCondLst>
                            <p:childTnLst>
                              <p:par>
                                <p:cTn id="217" presetID="7" presetClass="entr" presetSubtype="4" fill="hold" nodeType="clickEffect">
                                  <p:stCondLst>
                                    <p:cond delay="0"/>
                                  </p:stCondLst>
                                  <p:childTnLst>
                                    <p:set>
                                      <p:cBhvr>
                                        <p:cTn id="218" dur="1" fill="hold">
                                          <p:stCondLst>
                                            <p:cond delay="0"/>
                                          </p:stCondLst>
                                        </p:cTn>
                                        <p:tgtEl>
                                          <p:spTgt spid="27696"/>
                                        </p:tgtEl>
                                        <p:attrNameLst>
                                          <p:attrName>style.visibility</p:attrName>
                                        </p:attrNameLst>
                                      </p:cBhvr>
                                      <p:to>
                                        <p:strVal val="visible"/>
                                      </p:to>
                                    </p:set>
                                    <p:anim calcmode="lin" valueType="num">
                                      <p:cBhvr additive="base">
                                        <p:cTn id="219" dur="5000" fill="hold"/>
                                        <p:tgtEl>
                                          <p:spTgt spid="27696"/>
                                        </p:tgtEl>
                                        <p:attrNameLst>
                                          <p:attrName>ppt_x</p:attrName>
                                        </p:attrNameLst>
                                      </p:cBhvr>
                                      <p:tavLst>
                                        <p:tav tm="0">
                                          <p:val>
                                            <p:strVal val="#ppt_x"/>
                                          </p:val>
                                        </p:tav>
                                        <p:tav tm="100000">
                                          <p:val>
                                            <p:strVal val="#ppt_x"/>
                                          </p:val>
                                        </p:tav>
                                      </p:tavLst>
                                    </p:anim>
                                    <p:anim calcmode="lin" valueType="num">
                                      <p:cBhvr additive="base">
                                        <p:cTn id="220" dur="5000" fill="hold"/>
                                        <p:tgtEl>
                                          <p:spTgt spid="27696"/>
                                        </p:tgtEl>
                                        <p:attrNameLst>
                                          <p:attrName>ppt_y</p:attrName>
                                        </p:attrNameLst>
                                      </p:cBhvr>
                                      <p:tavLst>
                                        <p:tav tm="0">
                                          <p:val>
                                            <p:strVal val="1+#ppt_h/2"/>
                                          </p:val>
                                        </p:tav>
                                        <p:tav tm="100000">
                                          <p:val>
                                            <p:strVal val="#ppt_y"/>
                                          </p:val>
                                        </p:tav>
                                      </p:tavLst>
                                    </p:anim>
                                  </p:childTnLst>
                                </p:cTn>
                              </p:par>
                            </p:childTnLst>
                          </p:cTn>
                        </p:par>
                      </p:childTnLst>
                    </p:cTn>
                  </p:par>
                  <p:par>
                    <p:cTn id="221" fill="hold" nodeType="clickPar">
                      <p:stCondLst>
                        <p:cond delay="indefinite"/>
                      </p:stCondLst>
                      <p:childTnLst>
                        <p:par>
                          <p:cTn id="222" fill="hold" nodeType="withGroup">
                            <p:stCondLst>
                              <p:cond delay="0"/>
                            </p:stCondLst>
                            <p:childTnLst>
                              <p:par>
                                <p:cTn id="223" presetID="9" presetClass="entr" presetSubtype="0" fill="hold" grpId="0" nodeType="clickEffect">
                                  <p:stCondLst>
                                    <p:cond delay="0"/>
                                  </p:stCondLst>
                                  <p:childTnLst>
                                    <p:set>
                                      <p:cBhvr>
                                        <p:cTn id="224" dur="1" fill="hold">
                                          <p:stCondLst>
                                            <p:cond delay="0"/>
                                          </p:stCondLst>
                                        </p:cTn>
                                        <p:tgtEl>
                                          <p:spTgt spid="27702"/>
                                        </p:tgtEl>
                                        <p:attrNameLst>
                                          <p:attrName>style.visibility</p:attrName>
                                        </p:attrNameLst>
                                      </p:cBhvr>
                                      <p:to>
                                        <p:strVal val="visible"/>
                                      </p:to>
                                    </p:set>
                                    <p:animEffect transition="in" filter="dissolve">
                                      <p:cBhvr>
                                        <p:cTn id="225" dur="500"/>
                                        <p:tgtEl>
                                          <p:spTgt spid="27702"/>
                                        </p:tgtEl>
                                      </p:cBhvr>
                                    </p:animEffect>
                                  </p:childTnLst>
                                </p:cTn>
                              </p:par>
                            </p:childTnLst>
                          </p:cTn>
                        </p:par>
                      </p:childTnLst>
                    </p:cTn>
                  </p:par>
                  <p:par>
                    <p:cTn id="226" fill="hold" nodeType="clickPar">
                      <p:stCondLst>
                        <p:cond delay="indefinite"/>
                      </p:stCondLst>
                      <p:childTnLst>
                        <p:par>
                          <p:cTn id="227" fill="hold" nodeType="withGroup">
                            <p:stCondLst>
                              <p:cond delay="0"/>
                            </p:stCondLst>
                            <p:childTnLst>
                              <p:par>
                                <p:cTn id="228" presetID="7" presetClass="entr" presetSubtype="2" fill="hold" nodeType="clickEffect">
                                  <p:stCondLst>
                                    <p:cond delay="0"/>
                                  </p:stCondLst>
                                  <p:childTnLst>
                                    <p:set>
                                      <p:cBhvr>
                                        <p:cTn id="229" dur="1" fill="hold">
                                          <p:stCondLst>
                                            <p:cond delay="0"/>
                                          </p:stCondLst>
                                        </p:cTn>
                                        <p:tgtEl>
                                          <p:spTgt spid="27697"/>
                                        </p:tgtEl>
                                        <p:attrNameLst>
                                          <p:attrName>style.visibility</p:attrName>
                                        </p:attrNameLst>
                                      </p:cBhvr>
                                      <p:to>
                                        <p:strVal val="visible"/>
                                      </p:to>
                                    </p:set>
                                    <p:anim calcmode="lin" valueType="num">
                                      <p:cBhvr additive="base">
                                        <p:cTn id="230" dur="5000" fill="hold"/>
                                        <p:tgtEl>
                                          <p:spTgt spid="27697"/>
                                        </p:tgtEl>
                                        <p:attrNameLst>
                                          <p:attrName>ppt_x</p:attrName>
                                        </p:attrNameLst>
                                      </p:cBhvr>
                                      <p:tavLst>
                                        <p:tav tm="0">
                                          <p:val>
                                            <p:strVal val="1+#ppt_w/2"/>
                                          </p:val>
                                        </p:tav>
                                        <p:tav tm="100000">
                                          <p:val>
                                            <p:strVal val="#ppt_x"/>
                                          </p:val>
                                        </p:tav>
                                      </p:tavLst>
                                    </p:anim>
                                    <p:anim calcmode="lin" valueType="num">
                                      <p:cBhvr additive="base">
                                        <p:cTn id="231" dur="5000" fill="hold"/>
                                        <p:tgtEl>
                                          <p:spTgt spid="27697"/>
                                        </p:tgtEl>
                                        <p:attrNameLst>
                                          <p:attrName>ppt_y</p:attrName>
                                        </p:attrNameLst>
                                      </p:cBhvr>
                                      <p:tavLst>
                                        <p:tav tm="0">
                                          <p:val>
                                            <p:strVal val="#ppt_y"/>
                                          </p:val>
                                        </p:tav>
                                        <p:tav tm="100000">
                                          <p:val>
                                            <p:strVal val="#ppt_y"/>
                                          </p:val>
                                        </p:tav>
                                      </p:tavLst>
                                    </p:anim>
                                  </p:childTnLst>
                                </p:cTn>
                              </p:par>
                            </p:childTnLst>
                          </p:cTn>
                        </p:par>
                      </p:childTnLst>
                    </p:cTn>
                  </p:par>
                  <p:par>
                    <p:cTn id="232" fill="hold" nodeType="clickPar">
                      <p:stCondLst>
                        <p:cond delay="indefinite"/>
                      </p:stCondLst>
                      <p:childTnLst>
                        <p:par>
                          <p:cTn id="233" fill="hold" nodeType="withGroup">
                            <p:stCondLst>
                              <p:cond delay="0"/>
                            </p:stCondLst>
                            <p:childTnLst>
                              <p:par>
                                <p:cTn id="234" presetID="9" presetClass="entr" presetSubtype="0" fill="hold" grpId="0" nodeType="clickEffect">
                                  <p:stCondLst>
                                    <p:cond delay="0"/>
                                  </p:stCondLst>
                                  <p:childTnLst>
                                    <p:set>
                                      <p:cBhvr>
                                        <p:cTn id="235" dur="1" fill="hold">
                                          <p:stCondLst>
                                            <p:cond delay="0"/>
                                          </p:stCondLst>
                                        </p:cTn>
                                        <p:tgtEl>
                                          <p:spTgt spid="27698"/>
                                        </p:tgtEl>
                                        <p:attrNameLst>
                                          <p:attrName>style.visibility</p:attrName>
                                        </p:attrNameLst>
                                      </p:cBhvr>
                                      <p:to>
                                        <p:strVal val="visible"/>
                                      </p:to>
                                    </p:set>
                                    <p:animEffect transition="in" filter="dissolve">
                                      <p:cBhvr>
                                        <p:cTn id="236" dur="500"/>
                                        <p:tgtEl>
                                          <p:spTgt spid="27698"/>
                                        </p:tgtEl>
                                      </p:cBhvr>
                                    </p:animEffect>
                                  </p:childTnLst>
                                </p:cTn>
                              </p:par>
                            </p:childTnLst>
                          </p:cTn>
                        </p:par>
                      </p:childTnLst>
                    </p:cTn>
                  </p:par>
                  <p:par>
                    <p:cTn id="237" fill="hold" nodeType="clickPar">
                      <p:stCondLst>
                        <p:cond delay="indefinite"/>
                      </p:stCondLst>
                      <p:childTnLst>
                        <p:par>
                          <p:cTn id="238" fill="hold" nodeType="withGroup">
                            <p:stCondLst>
                              <p:cond delay="0"/>
                            </p:stCondLst>
                            <p:childTnLst>
                              <p:par>
                                <p:cTn id="239" presetID="7" presetClass="entr" presetSubtype="2" fill="hold" nodeType="clickEffect">
                                  <p:stCondLst>
                                    <p:cond delay="0"/>
                                  </p:stCondLst>
                                  <p:childTnLst>
                                    <p:set>
                                      <p:cBhvr>
                                        <p:cTn id="240" dur="1" fill="hold">
                                          <p:stCondLst>
                                            <p:cond delay="0"/>
                                          </p:stCondLst>
                                        </p:cTn>
                                        <p:tgtEl>
                                          <p:spTgt spid="27699"/>
                                        </p:tgtEl>
                                        <p:attrNameLst>
                                          <p:attrName>style.visibility</p:attrName>
                                        </p:attrNameLst>
                                      </p:cBhvr>
                                      <p:to>
                                        <p:strVal val="visible"/>
                                      </p:to>
                                    </p:set>
                                    <p:anim calcmode="lin" valueType="num">
                                      <p:cBhvr additive="base">
                                        <p:cTn id="241" dur="5000" fill="hold"/>
                                        <p:tgtEl>
                                          <p:spTgt spid="27699"/>
                                        </p:tgtEl>
                                        <p:attrNameLst>
                                          <p:attrName>ppt_x</p:attrName>
                                        </p:attrNameLst>
                                      </p:cBhvr>
                                      <p:tavLst>
                                        <p:tav tm="0">
                                          <p:val>
                                            <p:strVal val="1+#ppt_w/2"/>
                                          </p:val>
                                        </p:tav>
                                        <p:tav tm="100000">
                                          <p:val>
                                            <p:strVal val="#ppt_x"/>
                                          </p:val>
                                        </p:tav>
                                      </p:tavLst>
                                    </p:anim>
                                    <p:anim calcmode="lin" valueType="num">
                                      <p:cBhvr additive="base">
                                        <p:cTn id="242" dur="5000" fill="hold"/>
                                        <p:tgtEl>
                                          <p:spTgt spid="27699"/>
                                        </p:tgtEl>
                                        <p:attrNameLst>
                                          <p:attrName>ppt_y</p:attrName>
                                        </p:attrNameLst>
                                      </p:cBhvr>
                                      <p:tavLst>
                                        <p:tav tm="0">
                                          <p:val>
                                            <p:strVal val="#ppt_y"/>
                                          </p:val>
                                        </p:tav>
                                        <p:tav tm="100000">
                                          <p:val>
                                            <p:strVal val="#ppt_y"/>
                                          </p:val>
                                        </p:tav>
                                      </p:tavLst>
                                    </p:anim>
                                  </p:childTnLst>
                                </p:cTn>
                              </p:par>
                            </p:childTnLst>
                          </p:cTn>
                        </p:par>
                      </p:childTnLst>
                    </p:cTn>
                  </p:par>
                  <p:par>
                    <p:cTn id="243" fill="hold" nodeType="clickPar">
                      <p:stCondLst>
                        <p:cond delay="indefinite"/>
                      </p:stCondLst>
                      <p:childTnLst>
                        <p:par>
                          <p:cTn id="244" fill="hold" nodeType="withGroup">
                            <p:stCondLst>
                              <p:cond delay="0"/>
                            </p:stCondLst>
                            <p:childTnLst>
                              <p:par>
                                <p:cTn id="245" presetID="9" presetClass="entr" presetSubtype="0" fill="hold" grpId="0" nodeType="clickEffect">
                                  <p:stCondLst>
                                    <p:cond delay="0"/>
                                  </p:stCondLst>
                                  <p:childTnLst>
                                    <p:set>
                                      <p:cBhvr>
                                        <p:cTn id="246" dur="1" fill="hold">
                                          <p:stCondLst>
                                            <p:cond delay="0"/>
                                          </p:stCondLst>
                                        </p:cTn>
                                        <p:tgtEl>
                                          <p:spTgt spid="27700"/>
                                        </p:tgtEl>
                                        <p:attrNameLst>
                                          <p:attrName>style.visibility</p:attrName>
                                        </p:attrNameLst>
                                      </p:cBhvr>
                                      <p:to>
                                        <p:strVal val="visible"/>
                                      </p:to>
                                    </p:set>
                                    <p:animEffect transition="in" filter="dissolve">
                                      <p:cBhvr>
                                        <p:cTn id="247" dur="500"/>
                                        <p:tgtEl>
                                          <p:spTgt spid="27700"/>
                                        </p:tgtEl>
                                      </p:cBhvr>
                                    </p:animEffect>
                                  </p:childTnLst>
                                </p:cTn>
                              </p:par>
                            </p:childTnLst>
                          </p:cTn>
                        </p:par>
                      </p:childTnLst>
                    </p:cTn>
                  </p:par>
                  <p:par>
                    <p:cTn id="248" fill="hold" nodeType="clickPar">
                      <p:stCondLst>
                        <p:cond delay="indefinite"/>
                      </p:stCondLst>
                      <p:childTnLst>
                        <p:par>
                          <p:cTn id="249" fill="hold" nodeType="withGroup">
                            <p:stCondLst>
                              <p:cond delay="0"/>
                            </p:stCondLst>
                            <p:childTnLst>
                              <p:par>
                                <p:cTn id="250" presetID="9" presetClass="entr" presetSubtype="0" fill="hold" nodeType="clickEffect">
                                  <p:stCondLst>
                                    <p:cond delay="0"/>
                                  </p:stCondLst>
                                  <p:childTnLst>
                                    <p:set>
                                      <p:cBhvr>
                                        <p:cTn id="251" dur="1" fill="hold">
                                          <p:stCondLst>
                                            <p:cond delay="0"/>
                                          </p:stCondLst>
                                        </p:cTn>
                                        <p:tgtEl>
                                          <p:spTgt spid="27712"/>
                                        </p:tgtEl>
                                        <p:attrNameLst>
                                          <p:attrName>style.visibility</p:attrName>
                                        </p:attrNameLst>
                                      </p:cBhvr>
                                      <p:to>
                                        <p:strVal val="visible"/>
                                      </p:to>
                                    </p:set>
                                    <p:animEffect transition="in" filter="dissolve">
                                      <p:cBhvr>
                                        <p:cTn id="252" dur="500"/>
                                        <p:tgtEl>
                                          <p:spTgt spid="27712"/>
                                        </p:tgtEl>
                                      </p:cBhvr>
                                    </p:animEffect>
                                  </p:childTnLst>
                                </p:cTn>
                              </p:par>
                            </p:childTnLst>
                          </p:cTn>
                        </p:par>
                      </p:childTnLst>
                    </p:cTn>
                  </p:par>
                  <p:par>
                    <p:cTn id="253" fill="hold" nodeType="clickPar">
                      <p:stCondLst>
                        <p:cond delay="indefinite"/>
                      </p:stCondLst>
                      <p:childTnLst>
                        <p:par>
                          <p:cTn id="254" fill="hold" nodeType="withGroup">
                            <p:stCondLst>
                              <p:cond delay="0"/>
                            </p:stCondLst>
                            <p:childTnLst>
                              <p:par>
                                <p:cTn id="255" presetID="9" presetClass="entr" presetSubtype="0" fill="hold" grpId="0" nodeType="clickEffect">
                                  <p:stCondLst>
                                    <p:cond delay="0"/>
                                  </p:stCondLst>
                                  <p:childTnLst>
                                    <p:set>
                                      <p:cBhvr>
                                        <p:cTn id="256" dur="1" fill="hold">
                                          <p:stCondLst>
                                            <p:cond delay="0"/>
                                          </p:stCondLst>
                                        </p:cTn>
                                        <p:tgtEl>
                                          <p:spTgt spid="27707"/>
                                        </p:tgtEl>
                                        <p:attrNameLst>
                                          <p:attrName>style.visibility</p:attrName>
                                        </p:attrNameLst>
                                      </p:cBhvr>
                                      <p:to>
                                        <p:strVal val="visible"/>
                                      </p:to>
                                    </p:set>
                                    <p:animEffect transition="in" filter="dissolve">
                                      <p:cBhvr>
                                        <p:cTn id="257" dur="500"/>
                                        <p:tgtEl>
                                          <p:spTgt spid="277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autoUpdateAnimBg="0"/>
      <p:bldP spid="27653" grpId="0" autoUpdateAnimBg="0"/>
      <p:bldP spid="27655" grpId="0" autoUpdateAnimBg="0"/>
      <p:bldP spid="27657" grpId="0" autoUpdateAnimBg="0"/>
      <p:bldP spid="27658" grpId="0" animBg="1" autoUpdateAnimBg="0"/>
      <p:bldP spid="27660" grpId="0" autoUpdateAnimBg="0"/>
      <p:bldP spid="27661" grpId="0" animBg="1" autoUpdateAnimBg="0"/>
      <p:bldP spid="27663" grpId="0" autoUpdateAnimBg="0"/>
      <p:bldP spid="27664" grpId="0" animBg="1" autoUpdateAnimBg="0"/>
      <p:bldP spid="27667" grpId="0" autoUpdateAnimBg="0"/>
      <p:bldP spid="27670" grpId="0" autoUpdateAnimBg="0"/>
      <p:bldP spid="27674" grpId="0" animBg="1" autoUpdateAnimBg="0"/>
      <p:bldP spid="27676" grpId="0" autoUpdateAnimBg="0"/>
      <p:bldP spid="27678" grpId="0" autoUpdateAnimBg="0"/>
      <p:bldP spid="27681" grpId="0" autoUpdateAnimBg="0"/>
      <p:bldP spid="27689" grpId="0" autoUpdateAnimBg="0"/>
      <p:bldP spid="27690" grpId="0" autoUpdateAnimBg="0"/>
      <p:bldP spid="27694" grpId="0" animBg="1" autoUpdateAnimBg="0"/>
      <p:bldP spid="27695" grpId="0" autoUpdateAnimBg="0"/>
      <p:bldP spid="27698" grpId="0" autoUpdateAnimBg="0"/>
      <p:bldP spid="27700" grpId="0" autoUpdateAnimBg="0"/>
      <p:bldP spid="27702" grpId="0" autoUpdateAnimBg="0"/>
      <p:bldP spid="27703" grpId="0" autoUpdateAnimBg="0"/>
      <p:bldP spid="27707" grpId="0" animBg="1"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9B958-3B27-400F-8A23-7C690989A19A}"/>
              </a:ext>
            </a:extLst>
          </p:cNvPr>
          <p:cNvSpPr>
            <a:spLocks noGrp="1"/>
          </p:cNvSpPr>
          <p:nvPr>
            <p:ph type="title"/>
          </p:nvPr>
        </p:nvSpPr>
        <p:spPr>
          <a:xfrm>
            <a:off x="457200" y="274638"/>
            <a:ext cx="8229600" cy="634082"/>
          </a:xfrm>
        </p:spPr>
        <p:txBody>
          <a:bodyPr/>
          <a:lstStyle/>
          <a:p>
            <a:r>
              <a:rPr lang="en-US" dirty="0" smtClean="0">
                <a:solidFill>
                  <a:srgbClr val="FFC000"/>
                </a:solidFill>
              </a:rPr>
              <a:t>Any Questions?</a:t>
            </a:r>
            <a:endParaRPr lang="en-US" dirty="0">
              <a:solidFill>
                <a:srgbClr val="FFC000"/>
              </a:solidFill>
            </a:endParaRPr>
          </a:p>
        </p:txBody>
      </p:sp>
      <p:sp>
        <p:nvSpPr>
          <p:cNvPr id="3" name="Content Placeholder 2">
            <a:extLst>
              <a:ext uri="{FF2B5EF4-FFF2-40B4-BE49-F238E27FC236}">
                <a16:creationId xmlns:a16="http://schemas.microsoft.com/office/drawing/2014/main" id="{44285E06-DFE2-4834-8B1E-DFEB6E36E79A}"/>
              </a:ext>
            </a:extLst>
          </p:cNvPr>
          <p:cNvSpPr>
            <a:spLocks noGrp="1"/>
          </p:cNvSpPr>
          <p:nvPr>
            <p:ph idx="1"/>
          </p:nvPr>
        </p:nvSpPr>
        <p:spPr>
          <a:xfrm>
            <a:off x="425406" y="4365104"/>
            <a:ext cx="8229600" cy="748680"/>
          </a:xfrm>
        </p:spPr>
        <p:txBody>
          <a:bodyPr/>
          <a:lstStyle/>
          <a:p>
            <a:pPr marL="0" indent="0" algn="ctr">
              <a:buNone/>
            </a:pPr>
            <a:r>
              <a:rPr lang="en-GB" sz="4400" dirty="0" smtClean="0">
                <a:solidFill>
                  <a:srgbClr val="FFC000"/>
                </a:solidFill>
                <a:ea typeface="+mn-lt"/>
                <a:cs typeface="+mn-lt"/>
              </a:rPr>
              <a:t>Thank you!</a:t>
            </a:r>
            <a:endParaRPr lang="en-US" sz="4400" dirty="0">
              <a:solidFill>
                <a:srgbClr val="FFC000"/>
              </a:solidFill>
            </a:endParaRPr>
          </a:p>
        </p:txBody>
      </p:sp>
      <p:sp>
        <p:nvSpPr>
          <p:cNvPr id="4" name="Date Placeholder 3">
            <a:extLst>
              <a:ext uri="{FF2B5EF4-FFF2-40B4-BE49-F238E27FC236}">
                <a16:creationId xmlns:a16="http://schemas.microsoft.com/office/drawing/2014/main" id="{4A4BB3AC-F623-4630-982B-8D019F4257F1}"/>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2303D31F-598B-47EE-BA37-93F097A3D676}"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09/07/2023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BEB2F426-6B89-449B-8908-F7E1F6BC56EB}"/>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550E941-99E4-4403-A917-B30FF69A961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pic>
        <p:nvPicPr>
          <p:cNvPr id="6" name="Picture 5"/>
          <p:cNvPicPr>
            <a:picLocks noChangeAspect="1"/>
          </p:cNvPicPr>
          <p:nvPr/>
        </p:nvPicPr>
        <p:blipFill>
          <a:blip r:embed="rId2"/>
          <a:stretch>
            <a:fillRect/>
          </a:stretch>
        </p:blipFill>
        <p:spPr>
          <a:xfrm>
            <a:off x="-10810" y="0"/>
            <a:ext cx="9144793" cy="4176122"/>
          </a:xfrm>
          <a:prstGeom prst="rect">
            <a:avLst/>
          </a:prstGeom>
        </p:spPr>
      </p:pic>
    </p:spTree>
    <p:extLst>
      <p:ext uri="{BB962C8B-B14F-4D97-AF65-F5344CB8AC3E}">
        <p14:creationId xmlns:p14="http://schemas.microsoft.com/office/powerpoint/2010/main" val="2789222520"/>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324</TotalTime>
  <Words>987</Words>
  <Application>Microsoft Office PowerPoint</Application>
  <PresentationFormat>On-screen Show (4:3)</PresentationFormat>
  <Paragraphs>167</Paragraphs>
  <Slides>27</Slides>
  <Notes>23</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Arial</vt:lpstr>
      <vt:lpstr>Myriad Pro</vt:lpstr>
      <vt:lpstr>Times New Roman</vt:lpstr>
      <vt:lpstr>Verdana</vt:lpstr>
      <vt:lpstr>Wingdings</vt:lpstr>
      <vt:lpstr>Wingdings 3</vt:lpstr>
      <vt:lpstr>ヒラギノ角ゴ Pro W3</vt:lpstr>
      <vt:lpstr>20140311PresentationUWTSDTemplate</vt:lpstr>
      <vt:lpstr>LCBB5008</vt:lpstr>
      <vt:lpstr>Learning Objectives</vt:lpstr>
      <vt:lpstr>The Theory of the Firm</vt:lpstr>
      <vt:lpstr>Production Function</vt:lpstr>
      <vt:lpstr>Production Function</vt:lpstr>
      <vt:lpstr>Production Function</vt:lpstr>
      <vt:lpstr>Analysis of Production Function: Short Run</vt:lpstr>
      <vt:lpstr>Analysis of Production Function: Short Run</vt:lpstr>
      <vt:lpstr>PowerPoint Presentation</vt:lpstr>
      <vt:lpstr>PowerPoint Presentation</vt:lpstr>
      <vt:lpstr>Analysing the Production Function: Long Run</vt:lpstr>
      <vt:lpstr>PowerPoint Presentation</vt:lpstr>
      <vt:lpstr>Production Function</vt:lpstr>
      <vt:lpstr>Costs</vt:lpstr>
      <vt:lpstr>Discussion (10 Minutes): Watch the video clip on this slide and discuss the significance of costs in production process</vt:lpstr>
      <vt:lpstr>Costs</vt:lpstr>
      <vt:lpstr>Costs</vt:lpstr>
      <vt:lpstr>Costs</vt:lpstr>
      <vt:lpstr>Revenue</vt:lpstr>
      <vt:lpstr>Revenue</vt:lpstr>
      <vt:lpstr>Profit</vt:lpstr>
      <vt:lpstr>Profit</vt:lpstr>
      <vt:lpstr>Profit</vt:lpstr>
      <vt:lpstr>Profit</vt:lpstr>
      <vt:lpstr>Profit</vt:lpstr>
      <vt:lpstr>Profit</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Timothy Osadiya</cp:lastModifiedBy>
  <cp:revision>32</cp:revision>
  <dcterms:created xsi:type="dcterms:W3CDTF">2020-06-23T16:08:04Z</dcterms:created>
  <dcterms:modified xsi:type="dcterms:W3CDTF">2023-07-09T08:52:00Z</dcterms:modified>
</cp:coreProperties>
</file>