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ro-RO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75" autoAdjust="0"/>
    <p:restoredTop sz="94660"/>
  </p:normalViewPr>
  <p:slideViewPr>
    <p:cSldViewPr snapToGrid="0">
      <p:cViewPr varScale="1">
        <p:scale>
          <a:sx n="86" d="100"/>
          <a:sy n="86" d="100"/>
        </p:scale>
        <p:origin x="66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zitiv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ro-RO"/>
              <a:t>Clic pentru editare stil titlu</a:t>
            </a:r>
          </a:p>
        </p:txBody>
      </p:sp>
      <p:sp>
        <p:nvSpPr>
          <p:cNvPr id="3" name="Subtitlu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o-RO"/>
              <a:t>Clic pentru a edita stilul de subtitlu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16.11.2025</a:t>
            </a:fld>
            <a:endParaRPr lang="ro-RO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067360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u și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conținut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16.11.2025</a:t>
            </a:fld>
            <a:endParaRPr lang="ro-RO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7927695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ntet secțiu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ro-RO"/>
              <a:t>Clic pentru editare stil titlu</a:t>
            </a:r>
          </a:p>
        </p:txBody>
      </p:sp>
      <p:sp>
        <p:nvSpPr>
          <p:cNvPr id="3" name="Substituent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ro-RO"/>
              <a:t>Clic pentru editare stiluri text Coordonator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16.11.2025</a:t>
            </a:fld>
            <a:endParaRPr lang="ro-RO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7031491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uă tipuri de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conținut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conținut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5" name="Substituent dată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16.11.2025</a:t>
            </a:fld>
            <a:endParaRPr lang="ro-RO"/>
          </a:p>
        </p:txBody>
      </p:sp>
      <p:sp>
        <p:nvSpPr>
          <p:cNvPr id="6" name="Substituent subsol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ubstituent număr diapozitiv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41396187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ț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Clic pentru editare stiluri text Coordonator</a:t>
            </a:r>
          </a:p>
        </p:txBody>
      </p:sp>
      <p:sp>
        <p:nvSpPr>
          <p:cNvPr id="4" name="Substituent conținut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5" name="Substituent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Clic pentru editare stiluri text Coordonator</a:t>
            </a:r>
          </a:p>
        </p:txBody>
      </p:sp>
      <p:sp>
        <p:nvSpPr>
          <p:cNvPr id="6" name="Substituent conținut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7" name="Substituent dată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16.11.2025</a:t>
            </a:fld>
            <a:endParaRPr lang="ro-RO"/>
          </a:p>
        </p:txBody>
      </p:sp>
      <p:sp>
        <p:nvSpPr>
          <p:cNvPr id="8" name="Substituent subsol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9" name="Substituent număr diapozitiv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6529116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Doar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dată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16.11.2025</a:t>
            </a:fld>
            <a:endParaRPr lang="ro-RO"/>
          </a:p>
        </p:txBody>
      </p:sp>
      <p:sp>
        <p:nvSpPr>
          <p:cNvPr id="4" name="Substituent subsol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5" name="Substituent număr diapozitiv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8369980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Necompleta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dată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16.11.2025</a:t>
            </a:fld>
            <a:endParaRPr lang="ro-RO"/>
          </a:p>
        </p:txBody>
      </p:sp>
      <p:sp>
        <p:nvSpPr>
          <p:cNvPr id="3" name="Substituent subsol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4" name="Substituent număr diapozitiv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8959687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ținut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o-RO"/>
              <a:t>Clic pentru editare stil titlu</a:t>
            </a:r>
          </a:p>
        </p:txBody>
      </p:sp>
      <p:sp>
        <p:nvSpPr>
          <p:cNvPr id="3" name="Substituent conținut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/>
              <a:t>Clic pentru editare stiluri text Coordonator</a:t>
            </a:r>
          </a:p>
        </p:txBody>
      </p:sp>
      <p:sp>
        <p:nvSpPr>
          <p:cNvPr id="5" name="Substituent dată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16.11.2025</a:t>
            </a:fld>
            <a:endParaRPr lang="ro-RO"/>
          </a:p>
        </p:txBody>
      </p:sp>
      <p:sp>
        <p:nvSpPr>
          <p:cNvPr id="6" name="Substituent subsol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ubstituent număr diapozitiv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2438033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ine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o-RO"/>
              <a:t>Clic pentru editare stil titlu</a:t>
            </a:r>
          </a:p>
        </p:txBody>
      </p:sp>
      <p:sp>
        <p:nvSpPr>
          <p:cNvPr id="3" name="Substituent imagine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o-RO"/>
          </a:p>
        </p:txBody>
      </p:sp>
      <p:sp>
        <p:nvSpPr>
          <p:cNvPr id="4" name="Substituent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/>
              <a:t>Clic pentru editare stiluri text Coordonator</a:t>
            </a:r>
          </a:p>
        </p:txBody>
      </p:sp>
      <p:sp>
        <p:nvSpPr>
          <p:cNvPr id="5" name="Substituent dată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16.11.2025</a:t>
            </a:fld>
            <a:endParaRPr lang="ro-RO"/>
          </a:p>
        </p:txBody>
      </p:sp>
      <p:sp>
        <p:nvSpPr>
          <p:cNvPr id="6" name="Substituent subsol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ubstituent număr diapozitiv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5250169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xt vertical și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text vertical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16.11.2025</a:t>
            </a:fld>
            <a:endParaRPr lang="ro-RO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8818997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lu vertical și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vertical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text vertical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16.11.2025</a:t>
            </a:fld>
            <a:endParaRPr lang="ro-RO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6683571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titlu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363E8AD-4F80-492A-97A9-79DD5BB5D54F}" type="datetimeFigureOut">
              <a:rPr lang="ro-RO" smtClean="0"/>
              <a:t>16.11.2025</a:t>
            </a:fld>
            <a:endParaRPr lang="ro-RO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ro-RO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9349502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o-RO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3" name="Subtitlu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499791184"/>
      </p:ext>
    </p:extLst>
  </p:cSld>
  <p:clrMapOvr>
    <a:masterClrMapping/>
  </p:clrMapOvr>
</p:sld>
</file>

<file path=ppt/theme/theme1.xml><?xml version="1.0" encoding="utf-8"?>
<a:theme xmlns:a="http://schemas.openxmlformats.org/drawingml/2006/main" name="Temă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Ecran lat</PresentationFormat>
  <Paragraphs>0</Paragraphs>
  <Slides>1</Slides>
  <Notes>0</Notes>
  <HiddenSlides>0</HiddenSlides>
  <MMClips>0</MMClips>
  <ScaleCrop>false</ScaleCrop>
  <HeadingPairs>
    <vt:vector size="4" baseType="variant">
      <vt:variant>
        <vt:lpstr>Temă</vt:lpstr>
      </vt:variant>
      <vt:variant>
        <vt:i4>1</vt:i4>
      </vt:variant>
      <vt:variant>
        <vt:lpstr>Titluri diapozitive</vt:lpstr>
      </vt:variant>
      <vt:variant>
        <vt:i4>1</vt:i4>
      </vt:variant>
    </vt:vector>
  </HeadingPairs>
  <TitlesOfParts>
    <vt:vector size="2" baseType="lpstr">
      <vt:lpstr>Temă Office</vt:lpstr>
      <vt:lpstr>Prezentare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2025-11-16T16:43:42Z</dcterms:created>
  <dcterms:modified xsi:type="dcterms:W3CDTF">2025-11-16T16:43:45Z</dcterms:modified>
</cp:coreProperties>
</file>