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sldIdLst>
    <p:sldId id="256" r:id="rId5"/>
    <p:sldId id="260" r:id="rId6"/>
    <p:sldId id="288" r:id="rId7"/>
    <p:sldId id="284" r:id="rId8"/>
    <p:sldId id="289" r:id="rId9"/>
    <p:sldId id="308" r:id="rId10"/>
    <p:sldId id="323" r:id="rId11"/>
    <p:sldId id="324" r:id="rId12"/>
    <p:sldId id="325" r:id="rId13"/>
    <p:sldId id="326" r:id="rId14"/>
    <p:sldId id="327" r:id="rId15"/>
    <p:sldId id="328"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332" r:id="rId29"/>
    <p:sldId id="258" r:id="rId30"/>
    <p:sldId id="331" r:id="rId31"/>
    <p:sldId id="329" r:id="rId32"/>
    <p:sldId id="261" r:id="rId33"/>
    <p:sldId id="262" r:id="rId34"/>
    <p:sldId id="263" r:id="rId35"/>
    <p:sldId id="264" r:id="rId36"/>
    <p:sldId id="265" r:id="rId37"/>
    <p:sldId id="266" r:id="rId38"/>
    <p:sldId id="267" r:id="rId39"/>
    <p:sldId id="268" r:id="rId40"/>
    <p:sldId id="269" r:id="rId41"/>
    <p:sldId id="273" r:id="rId42"/>
    <p:sldId id="274" r:id="rId43"/>
    <p:sldId id="275" r:id="rId44"/>
    <p:sldId id="276" r:id="rId45"/>
    <p:sldId id="330"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F65096-E207-46D3-9440-AC2B4843C026}" v="92" dt="2021-03-24T20:15:40.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55" d="100"/>
          <a:sy n="55" d="100"/>
        </p:scale>
        <p:origin x="309" y="3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32F65096-E207-46D3-9440-AC2B4843C026}"/>
    <pc:docChg chg="undo custSel addSld delSld modSld sldOrd">
      <pc:chgData name="David Williams (SOAC)" userId="d9705ef0-be3d-4927-aab1-9879255c8c5d" providerId="ADAL" clId="{32F65096-E207-46D3-9440-AC2B4843C026}" dt="2021-03-24T20:15:45.740" v="810" actId="1076"/>
      <pc:docMkLst>
        <pc:docMk/>
      </pc:docMkLst>
      <pc:sldChg chg="delSp modSp mod">
        <pc:chgData name="David Williams (SOAC)" userId="d9705ef0-be3d-4927-aab1-9879255c8c5d" providerId="ADAL" clId="{32F65096-E207-46D3-9440-AC2B4843C026}" dt="2021-03-21T11:59:40.501" v="38" actId="478"/>
        <pc:sldMkLst>
          <pc:docMk/>
          <pc:sldMk cId="2752702826" sldId="256"/>
        </pc:sldMkLst>
        <pc:spChg chg="mod">
          <ac:chgData name="David Williams (SOAC)" userId="d9705ef0-be3d-4927-aab1-9879255c8c5d" providerId="ADAL" clId="{32F65096-E207-46D3-9440-AC2B4843C026}" dt="2021-03-21T11:59:35.948" v="36" actId="27636"/>
          <ac:spMkLst>
            <pc:docMk/>
            <pc:sldMk cId="2752702826" sldId="256"/>
            <ac:spMk id="3" creationId="{EA59E049-3D9E-410F-BE4A-3827C6B64EFA}"/>
          </ac:spMkLst>
        </pc:spChg>
        <pc:picChg chg="del">
          <ac:chgData name="David Williams (SOAC)" userId="d9705ef0-be3d-4927-aab1-9879255c8c5d" providerId="ADAL" clId="{32F65096-E207-46D3-9440-AC2B4843C026}" dt="2021-03-21T11:59:38.644" v="37" actId="478"/>
          <ac:picMkLst>
            <pc:docMk/>
            <pc:sldMk cId="2752702826" sldId="256"/>
            <ac:picMk id="5" creationId="{91D3636B-B652-46FC-BD13-1DCCEE52D352}"/>
          </ac:picMkLst>
        </pc:picChg>
        <pc:picChg chg="del">
          <ac:chgData name="David Williams (SOAC)" userId="d9705ef0-be3d-4927-aab1-9879255c8c5d" providerId="ADAL" clId="{32F65096-E207-46D3-9440-AC2B4843C026}" dt="2021-03-21T11:59:40.501" v="38" actId="478"/>
          <ac:picMkLst>
            <pc:docMk/>
            <pc:sldMk cId="2752702826" sldId="256"/>
            <ac:picMk id="6" creationId="{11410872-0F67-4181-AA9B-5507BC387165}"/>
          </ac:picMkLst>
        </pc:picChg>
      </pc:sldChg>
      <pc:sldChg chg="addSp modSp mod">
        <pc:chgData name="David Williams (SOAC)" userId="d9705ef0-be3d-4927-aab1-9879255c8c5d" providerId="ADAL" clId="{32F65096-E207-46D3-9440-AC2B4843C026}" dt="2021-03-24T19:20:47.768" v="531" actId="14100"/>
        <pc:sldMkLst>
          <pc:docMk/>
          <pc:sldMk cId="0" sldId="258"/>
        </pc:sldMkLst>
        <pc:spChg chg="mod">
          <ac:chgData name="David Williams (SOAC)" userId="d9705ef0-be3d-4927-aab1-9879255c8c5d" providerId="ADAL" clId="{32F65096-E207-46D3-9440-AC2B4843C026}" dt="2021-03-24T19:03:28.157" v="373" actId="14100"/>
          <ac:spMkLst>
            <pc:docMk/>
            <pc:sldMk cId="0" sldId="258"/>
            <ac:spMk id="2" creationId="{00000000-0000-0000-0000-000000000000}"/>
          </ac:spMkLst>
        </pc:spChg>
        <pc:spChg chg="mod">
          <ac:chgData name="David Williams (SOAC)" userId="d9705ef0-be3d-4927-aab1-9879255c8c5d" providerId="ADAL" clId="{32F65096-E207-46D3-9440-AC2B4843C026}" dt="2021-03-24T19:20:35.860" v="528" actId="14100"/>
          <ac:spMkLst>
            <pc:docMk/>
            <pc:sldMk cId="0" sldId="258"/>
            <ac:spMk id="3" creationId="{00000000-0000-0000-0000-000000000000}"/>
          </ac:spMkLst>
        </pc:spChg>
        <pc:picChg chg="add mod">
          <ac:chgData name="David Williams (SOAC)" userId="d9705ef0-be3d-4927-aab1-9879255c8c5d" providerId="ADAL" clId="{32F65096-E207-46D3-9440-AC2B4843C026}" dt="2021-03-24T19:20:47.768" v="531" actId="14100"/>
          <ac:picMkLst>
            <pc:docMk/>
            <pc:sldMk cId="0" sldId="258"/>
            <ac:picMk id="4" creationId="{C9D39E61-F74F-4858-916E-A3E9E4FDB710}"/>
          </ac:picMkLst>
        </pc:picChg>
      </pc:sldChg>
      <pc:sldChg chg="del">
        <pc:chgData name="David Williams (SOAC)" userId="d9705ef0-be3d-4927-aab1-9879255c8c5d" providerId="ADAL" clId="{32F65096-E207-46D3-9440-AC2B4843C026}" dt="2021-03-21T12:02:07.025" v="78" actId="47"/>
        <pc:sldMkLst>
          <pc:docMk/>
          <pc:sldMk cId="2254384259" sldId="258"/>
        </pc:sldMkLst>
      </pc:sldChg>
      <pc:sldChg chg="delSp modSp del mod">
        <pc:chgData name="David Williams (SOAC)" userId="d9705ef0-be3d-4927-aab1-9879255c8c5d" providerId="ADAL" clId="{32F65096-E207-46D3-9440-AC2B4843C026}" dt="2021-03-24T19:04:05.106" v="382" actId="47"/>
        <pc:sldMkLst>
          <pc:docMk/>
          <pc:sldMk cId="0" sldId="259"/>
        </pc:sldMkLst>
        <pc:spChg chg="mod">
          <ac:chgData name="David Williams (SOAC)" userId="d9705ef0-be3d-4927-aab1-9879255c8c5d" providerId="ADAL" clId="{32F65096-E207-46D3-9440-AC2B4843C026}" dt="2021-03-24T19:04:02.569" v="379" actId="20577"/>
          <ac:spMkLst>
            <pc:docMk/>
            <pc:sldMk cId="0" sldId="259"/>
            <ac:spMk id="2" creationId="{00000000-0000-0000-0000-000000000000}"/>
          </ac:spMkLst>
        </pc:spChg>
        <pc:spChg chg="del mod">
          <ac:chgData name="David Williams (SOAC)" userId="d9705ef0-be3d-4927-aab1-9879255c8c5d" providerId="ADAL" clId="{32F65096-E207-46D3-9440-AC2B4843C026}" dt="2021-03-24T19:04:04.179" v="381"/>
          <ac:spMkLst>
            <pc:docMk/>
            <pc:sldMk cId="0" sldId="259"/>
            <ac:spMk id="3" creationId="{00000000-0000-0000-0000-000000000000}"/>
          </ac:spMkLst>
        </pc:spChg>
      </pc:sldChg>
      <pc:sldChg chg="del">
        <pc:chgData name="David Williams (SOAC)" userId="d9705ef0-be3d-4927-aab1-9879255c8c5d" providerId="ADAL" clId="{32F65096-E207-46D3-9440-AC2B4843C026}" dt="2021-03-21T12:02:07.025" v="78" actId="47"/>
        <pc:sldMkLst>
          <pc:docMk/>
          <pc:sldMk cId="2366744619" sldId="259"/>
        </pc:sldMkLst>
      </pc:sldChg>
      <pc:sldChg chg="modSp mod">
        <pc:chgData name="David Williams (SOAC)" userId="d9705ef0-be3d-4927-aab1-9879255c8c5d" providerId="ADAL" clId="{32F65096-E207-46D3-9440-AC2B4843C026}" dt="2021-03-21T12:01:11.050" v="62" actId="20577"/>
        <pc:sldMkLst>
          <pc:docMk/>
          <pc:sldMk cId="2636626544" sldId="260"/>
        </pc:sldMkLst>
        <pc:spChg chg="mod">
          <ac:chgData name="David Williams (SOAC)" userId="d9705ef0-be3d-4927-aab1-9879255c8c5d" providerId="ADAL" clId="{32F65096-E207-46D3-9440-AC2B4843C026}" dt="2021-03-21T12:01:11.050" v="62" actId="20577"/>
          <ac:spMkLst>
            <pc:docMk/>
            <pc:sldMk cId="2636626544" sldId="260"/>
            <ac:spMk id="2" creationId="{C1356D87-8E03-45C3-9ACD-92353DE97DCC}"/>
          </ac:spMkLst>
        </pc:spChg>
      </pc:sldChg>
      <pc:sldChg chg="addSp modSp mod">
        <pc:chgData name="David Williams (SOAC)" userId="d9705ef0-be3d-4927-aab1-9879255c8c5d" providerId="ADAL" clId="{32F65096-E207-46D3-9440-AC2B4843C026}" dt="2021-03-24T19:23:16.225" v="563" actId="14100"/>
        <pc:sldMkLst>
          <pc:docMk/>
          <pc:sldMk cId="0" sldId="261"/>
        </pc:sldMkLst>
        <pc:spChg chg="mod">
          <ac:chgData name="David Williams (SOAC)" userId="d9705ef0-be3d-4927-aab1-9879255c8c5d" providerId="ADAL" clId="{32F65096-E207-46D3-9440-AC2B4843C026}" dt="2021-03-24T19:22:57.440" v="559" actId="1076"/>
          <ac:spMkLst>
            <pc:docMk/>
            <pc:sldMk cId="0" sldId="261"/>
            <ac:spMk id="3" creationId="{00000000-0000-0000-0000-000000000000}"/>
          </ac:spMkLst>
        </pc:spChg>
        <pc:picChg chg="add mod">
          <ac:chgData name="David Williams (SOAC)" userId="d9705ef0-be3d-4927-aab1-9879255c8c5d" providerId="ADAL" clId="{32F65096-E207-46D3-9440-AC2B4843C026}" dt="2021-03-24T19:23:16.225" v="563" actId="14100"/>
          <ac:picMkLst>
            <pc:docMk/>
            <pc:sldMk cId="0" sldId="261"/>
            <ac:picMk id="4" creationId="{3921D46D-DE34-4950-A993-A6488D543ED8}"/>
          </ac:picMkLst>
        </pc:picChg>
      </pc:sldChg>
      <pc:sldChg chg="del">
        <pc:chgData name="David Williams (SOAC)" userId="d9705ef0-be3d-4927-aab1-9879255c8c5d" providerId="ADAL" clId="{32F65096-E207-46D3-9440-AC2B4843C026}" dt="2021-03-21T12:01:52.751" v="77" actId="47"/>
        <pc:sldMkLst>
          <pc:docMk/>
          <pc:sldMk cId="2548547636" sldId="261"/>
        </pc:sldMkLst>
      </pc:sldChg>
      <pc:sldChg chg="addSp modSp mod">
        <pc:chgData name="David Williams (SOAC)" userId="d9705ef0-be3d-4927-aab1-9879255c8c5d" providerId="ADAL" clId="{32F65096-E207-46D3-9440-AC2B4843C026}" dt="2021-03-24T19:24:27.143" v="578" actId="14100"/>
        <pc:sldMkLst>
          <pc:docMk/>
          <pc:sldMk cId="0" sldId="262"/>
        </pc:sldMkLst>
        <pc:spChg chg="mod">
          <ac:chgData name="David Williams (SOAC)" userId="d9705ef0-be3d-4927-aab1-9879255c8c5d" providerId="ADAL" clId="{32F65096-E207-46D3-9440-AC2B4843C026}" dt="2021-03-24T19:24:24.561" v="577" actId="14100"/>
          <ac:spMkLst>
            <pc:docMk/>
            <pc:sldMk cId="0" sldId="262"/>
            <ac:spMk id="3" creationId="{00000000-0000-0000-0000-000000000000}"/>
          </ac:spMkLst>
        </pc:spChg>
        <pc:picChg chg="add mod">
          <ac:chgData name="David Williams (SOAC)" userId="d9705ef0-be3d-4927-aab1-9879255c8c5d" providerId="ADAL" clId="{32F65096-E207-46D3-9440-AC2B4843C026}" dt="2021-03-24T19:24:27.143" v="578" actId="14100"/>
          <ac:picMkLst>
            <pc:docMk/>
            <pc:sldMk cId="0" sldId="262"/>
            <ac:picMk id="1026" creationId="{0F075C74-FE07-4E98-8654-8FA695FAEDFD}"/>
          </ac:picMkLst>
        </pc:picChg>
      </pc:sldChg>
      <pc:sldChg chg="del">
        <pc:chgData name="David Williams (SOAC)" userId="d9705ef0-be3d-4927-aab1-9879255c8c5d" providerId="ADAL" clId="{32F65096-E207-46D3-9440-AC2B4843C026}" dt="2021-03-21T12:01:52.751" v="77" actId="47"/>
        <pc:sldMkLst>
          <pc:docMk/>
          <pc:sldMk cId="2134070480" sldId="262"/>
        </pc:sldMkLst>
      </pc:sldChg>
      <pc:sldChg chg="addSp modSp mod">
        <pc:chgData name="David Williams (SOAC)" userId="d9705ef0-be3d-4927-aab1-9879255c8c5d" providerId="ADAL" clId="{32F65096-E207-46D3-9440-AC2B4843C026}" dt="2021-03-24T19:25:11.040" v="586" actId="14100"/>
        <pc:sldMkLst>
          <pc:docMk/>
          <pc:sldMk cId="0" sldId="263"/>
        </pc:sldMkLst>
        <pc:spChg chg="mod">
          <ac:chgData name="David Williams (SOAC)" userId="d9705ef0-be3d-4927-aab1-9879255c8c5d" providerId="ADAL" clId="{32F65096-E207-46D3-9440-AC2B4843C026}" dt="2021-03-24T19:25:11.040" v="586" actId="14100"/>
          <ac:spMkLst>
            <pc:docMk/>
            <pc:sldMk cId="0" sldId="263"/>
            <ac:spMk id="2" creationId="{00000000-0000-0000-0000-000000000000}"/>
          </ac:spMkLst>
        </pc:spChg>
        <pc:spChg chg="mod">
          <ac:chgData name="David Williams (SOAC)" userId="d9705ef0-be3d-4927-aab1-9879255c8c5d" providerId="ADAL" clId="{32F65096-E207-46D3-9440-AC2B4843C026}" dt="2021-03-24T19:24:41.767" v="581" actId="1076"/>
          <ac:spMkLst>
            <pc:docMk/>
            <pc:sldMk cId="0" sldId="263"/>
            <ac:spMk id="3" creationId="{00000000-0000-0000-0000-000000000000}"/>
          </ac:spMkLst>
        </pc:spChg>
        <pc:picChg chg="add mod">
          <ac:chgData name="David Williams (SOAC)" userId="d9705ef0-be3d-4927-aab1-9879255c8c5d" providerId="ADAL" clId="{32F65096-E207-46D3-9440-AC2B4843C026}" dt="2021-03-24T19:25:04.855" v="585" actId="14100"/>
          <ac:picMkLst>
            <pc:docMk/>
            <pc:sldMk cId="0" sldId="263"/>
            <ac:picMk id="2050" creationId="{C3D9E765-917F-48DB-87FB-F6D6F4115C32}"/>
          </ac:picMkLst>
        </pc:picChg>
      </pc:sldChg>
      <pc:sldChg chg="del">
        <pc:chgData name="David Williams (SOAC)" userId="d9705ef0-be3d-4927-aab1-9879255c8c5d" providerId="ADAL" clId="{32F65096-E207-46D3-9440-AC2B4843C026}" dt="2021-03-21T12:01:52.751" v="77" actId="47"/>
        <pc:sldMkLst>
          <pc:docMk/>
          <pc:sldMk cId="4256222318" sldId="263"/>
        </pc:sldMkLst>
      </pc:sldChg>
      <pc:sldChg chg="addSp modSp mod">
        <pc:chgData name="David Williams (SOAC)" userId="d9705ef0-be3d-4927-aab1-9879255c8c5d" providerId="ADAL" clId="{32F65096-E207-46D3-9440-AC2B4843C026}" dt="2021-03-24T19:26:15.551" v="596" actId="14100"/>
        <pc:sldMkLst>
          <pc:docMk/>
          <pc:sldMk cId="0" sldId="264"/>
        </pc:sldMkLst>
        <pc:spChg chg="mod">
          <ac:chgData name="David Williams (SOAC)" userId="d9705ef0-be3d-4927-aab1-9879255c8c5d" providerId="ADAL" clId="{32F65096-E207-46D3-9440-AC2B4843C026}" dt="2021-03-24T19:25:15.840" v="587" actId="14100"/>
          <ac:spMkLst>
            <pc:docMk/>
            <pc:sldMk cId="0" sldId="264"/>
            <ac:spMk id="2" creationId="{00000000-0000-0000-0000-000000000000}"/>
          </ac:spMkLst>
        </pc:spChg>
        <pc:spChg chg="mod">
          <ac:chgData name="David Williams (SOAC)" userId="d9705ef0-be3d-4927-aab1-9879255c8c5d" providerId="ADAL" clId="{32F65096-E207-46D3-9440-AC2B4843C026}" dt="2021-03-24T19:25:43.447" v="592" actId="1076"/>
          <ac:spMkLst>
            <pc:docMk/>
            <pc:sldMk cId="0" sldId="264"/>
            <ac:spMk id="3" creationId="{00000000-0000-0000-0000-000000000000}"/>
          </ac:spMkLst>
        </pc:spChg>
        <pc:spChg chg="mod">
          <ac:chgData name="David Williams (SOAC)" userId="d9705ef0-be3d-4927-aab1-9879255c8c5d" providerId="ADAL" clId="{32F65096-E207-46D3-9440-AC2B4843C026}" dt="2021-03-24T19:25:33.722" v="591" actId="14100"/>
          <ac:spMkLst>
            <pc:docMk/>
            <pc:sldMk cId="0" sldId="264"/>
            <ac:spMk id="4" creationId="{00000000-0000-0000-0000-000000000000}"/>
          </ac:spMkLst>
        </pc:spChg>
        <pc:spChg chg="mod">
          <ac:chgData name="David Williams (SOAC)" userId="d9705ef0-be3d-4927-aab1-9879255c8c5d" providerId="ADAL" clId="{32F65096-E207-46D3-9440-AC2B4843C026}" dt="2021-03-24T19:25:46.332" v="593" actId="20577"/>
          <ac:spMkLst>
            <pc:docMk/>
            <pc:sldMk cId="0" sldId="264"/>
            <ac:spMk id="5" creationId="{00000000-0000-0000-0000-000000000000}"/>
          </ac:spMkLst>
        </pc:spChg>
        <pc:picChg chg="add mod">
          <ac:chgData name="David Williams (SOAC)" userId="d9705ef0-be3d-4927-aab1-9879255c8c5d" providerId="ADAL" clId="{32F65096-E207-46D3-9440-AC2B4843C026}" dt="2021-03-24T19:26:15.551" v="596" actId="14100"/>
          <ac:picMkLst>
            <pc:docMk/>
            <pc:sldMk cId="0" sldId="264"/>
            <ac:picMk id="6" creationId="{420EFE08-5779-442B-8537-6ACD38923E81}"/>
          </ac:picMkLst>
        </pc:picChg>
      </pc:sldChg>
      <pc:sldChg chg="del">
        <pc:chgData name="David Williams (SOAC)" userId="d9705ef0-be3d-4927-aab1-9879255c8c5d" providerId="ADAL" clId="{32F65096-E207-46D3-9440-AC2B4843C026}" dt="2021-03-21T12:01:52.751" v="77" actId="47"/>
        <pc:sldMkLst>
          <pc:docMk/>
          <pc:sldMk cId="4116397632" sldId="264"/>
        </pc:sldMkLst>
      </pc:sldChg>
      <pc:sldChg chg="addSp modSp mod">
        <pc:chgData name="David Williams (SOAC)" userId="d9705ef0-be3d-4927-aab1-9879255c8c5d" providerId="ADAL" clId="{32F65096-E207-46D3-9440-AC2B4843C026}" dt="2021-03-24T19:27:48.415" v="613" actId="14100"/>
        <pc:sldMkLst>
          <pc:docMk/>
          <pc:sldMk cId="0" sldId="265"/>
        </pc:sldMkLst>
        <pc:spChg chg="mod">
          <ac:chgData name="David Williams (SOAC)" userId="d9705ef0-be3d-4927-aab1-9879255c8c5d" providerId="ADAL" clId="{32F65096-E207-46D3-9440-AC2B4843C026}" dt="2021-03-24T19:26:55.880" v="602" actId="14100"/>
          <ac:spMkLst>
            <pc:docMk/>
            <pc:sldMk cId="0" sldId="265"/>
            <ac:spMk id="2" creationId="{00000000-0000-0000-0000-000000000000}"/>
          </ac:spMkLst>
        </pc:spChg>
        <pc:spChg chg="mod">
          <ac:chgData name="David Williams (SOAC)" userId="d9705ef0-be3d-4927-aab1-9879255c8c5d" providerId="ADAL" clId="{32F65096-E207-46D3-9440-AC2B4843C026}" dt="2021-03-24T19:27:06.968" v="606" actId="403"/>
          <ac:spMkLst>
            <pc:docMk/>
            <pc:sldMk cId="0" sldId="265"/>
            <ac:spMk id="3" creationId="{00000000-0000-0000-0000-000000000000}"/>
          </ac:spMkLst>
        </pc:spChg>
        <pc:picChg chg="add mod">
          <ac:chgData name="David Williams (SOAC)" userId="d9705ef0-be3d-4927-aab1-9879255c8c5d" providerId="ADAL" clId="{32F65096-E207-46D3-9440-AC2B4843C026}" dt="2021-03-24T19:27:48.415" v="613" actId="14100"/>
          <ac:picMkLst>
            <pc:docMk/>
            <pc:sldMk cId="0" sldId="265"/>
            <ac:picMk id="3074" creationId="{854D4695-46A9-44AE-ABCD-7F06F7B781DA}"/>
          </ac:picMkLst>
        </pc:picChg>
      </pc:sldChg>
      <pc:sldChg chg="del">
        <pc:chgData name="David Williams (SOAC)" userId="d9705ef0-be3d-4927-aab1-9879255c8c5d" providerId="ADAL" clId="{32F65096-E207-46D3-9440-AC2B4843C026}" dt="2021-03-21T12:01:52.751" v="77" actId="47"/>
        <pc:sldMkLst>
          <pc:docMk/>
          <pc:sldMk cId="4240713581" sldId="265"/>
        </pc:sldMkLst>
      </pc:sldChg>
      <pc:sldChg chg="addSp modSp mod">
        <pc:chgData name="David Williams (SOAC)" userId="d9705ef0-be3d-4927-aab1-9879255c8c5d" providerId="ADAL" clId="{32F65096-E207-46D3-9440-AC2B4843C026}" dt="2021-03-24T19:29:01.367" v="624" actId="14100"/>
        <pc:sldMkLst>
          <pc:docMk/>
          <pc:sldMk cId="0" sldId="266"/>
        </pc:sldMkLst>
        <pc:spChg chg="mod">
          <ac:chgData name="David Williams (SOAC)" userId="d9705ef0-be3d-4927-aab1-9879255c8c5d" providerId="ADAL" clId="{32F65096-E207-46D3-9440-AC2B4843C026}" dt="2021-03-24T19:28:12.584" v="617" actId="14100"/>
          <ac:spMkLst>
            <pc:docMk/>
            <pc:sldMk cId="0" sldId="266"/>
            <ac:spMk id="2" creationId="{00000000-0000-0000-0000-000000000000}"/>
          </ac:spMkLst>
        </pc:spChg>
        <pc:spChg chg="mod">
          <ac:chgData name="David Williams (SOAC)" userId="d9705ef0-be3d-4927-aab1-9879255c8c5d" providerId="ADAL" clId="{32F65096-E207-46D3-9440-AC2B4843C026}" dt="2021-03-24T19:28:07.509" v="616" actId="14100"/>
          <ac:spMkLst>
            <pc:docMk/>
            <pc:sldMk cId="0" sldId="266"/>
            <ac:spMk id="3" creationId="{00000000-0000-0000-0000-000000000000}"/>
          </ac:spMkLst>
        </pc:spChg>
        <pc:picChg chg="add mod">
          <ac:chgData name="David Williams (SOAC)" userId="d9705ef0-be3d-4927-aab1-9879255c8c5d" providerId="ADAL" clId="{32F65096-E207-46D3-9440-AC2B4843C026}" dt="2021-03-24T19:29:01.367" v="624" actId="14100"/>
          <ac:picMkLst>
            <pc:docMk/>
            <pc:sldMk cId="0" sldId="266"/>
            <ac:picMk id="4098" creationId="{7A4B218F-78A7-43E4-A648-2282B87698FC}"/>
          </ac:picMkLst>
        </pc:picChg>
      </pc:sldChg>
      <pc:sldChg chg="del">
        <pc:chgData name="David Williams (SOAC)" userId="d9705ef0-be3d-4927-aab1-9879255c8c5d" providerId="ADAL" clId="{32F65096-E207-46D3-9440-AC2B4843C026}" dt="2021-03-21T12:01:52.751" v="77" actId="47"/>
        <pc:sldMkLst>
          <pc:docMk/>
          <pc:sldMk cId="4293621225" sldId="266"/>
        </pc:sldMkLst>
      </pc:sldChg>
      <pc:sldChg chg="addSp modSp mod">
        <pc:chgData name="David Williams (SOAC)" userId="d9705ef0-be3d-4927-aab1-9879255c8c5d" providerId="ADAL" clId="{32F65096-E207-46D3-9440-AC2B4843C026}" dt="2021-03-24T19:57:36.773" v="734" actId="14100"/>
        <pc:sldMkLst>
          <pc:docMk/>
          <pc:sldMk cId="0" sldId="267"/>
        </pc:sldMkLst>
        <pc:spChg chg="mod">
          <ac:chgData name="David Williams (SOAC)" userId="d9705ef0-be3d-4927-aab1-9879255c8c5d" providerId="ADAL" clId="{32F65096-E207-46D3-9440-AC2B4843C026}" dt="2021-03-24T19:56:04.342" v="725" actId="14100"/>
          <ac:spMkLst>
            <pc:docMk/>
            <pc:sldMk cId="0" sldId="267"/>
            <ac:spMk id="2" creationId="{00000000-0000-0000-0000-000000000000}"/>
          </ac:spMkLst>
        </pc:spChg>
        <pc:spChg chg="mod">
          <ac:chgData name="David Williams (SOAC)" userId="d9705ef0-be3d-4927-aab1-9879255c8c5d" providerId="ADAL" clId="{32F65096-E207-46D3-9440-AC2B4843C026}" dt="2021-03-24T19:56:26.310" v="729" actId="1076"/>
          <ac:spMkLst>
            <pc:docMk/>
            <pc:sldMk cId="0" sldId="267"/>
            <ac:spMk id="3" creationId="{00000000-0000-0000-0000-000000000000}"/>
          </ac:spMkLst>
        </pc:spChg>
        <pc:picChg chg="add mod">
          <ac:chgData name="David Williams (SOAC)" userId="d9705ef0-be3d-4927-aab1-9879255c8c5d" providerId="ADAL" clId="{32F65096-E207-46D3-9440-AC2B4843C026}" dt="2021-03-24T19:57:36.773" v="734" actId="14100"/>
          <ac:picMkLst>
            <pc:docMk/>
            <pc:sldMk cId="0" sldId="267"/>
            <ac:picMk id="4" creationId="{19C93DC3-4A89-4D28-B3FE-283B8A35F586}"/>
          </ac:picMkLst>
        </pc:picChg>
      </pc:sldChg>
      <pc:sldChg chg="del">
        <pc:chgData name="David Williams (SOAC)" userId="d9705ef0-be3d-4927-aab1-9879255c8c5d" providerId="ADAL" clId="{32F65096-E207-46D3-9440-AC2B4843C026}" dt="2021-03-21T12:01:52.751" v="77" actId="47"/>
        <pc:sldMkLst>
          <pc:docMk/>
          <pc:sldMk cId="4237626999" sldId="267"/>
        </pc:sldMkLst>
      </pc:sldChg>
      <pc:sldChg chg="modSp mod">
        <pc:chgData name="David Williams (SOAC)" userId="d9705ef0-be3d-4927-aab1-9879255c8c5d" providerId="ADAL" clId="{32F65096-E207-46D3-9440-AC2B4843C026}" dt="2021-03-24T19:55:57.486" v="724" actId="14100"/>
        <pc:sldMkLst>
          <pc:docMk/>
          <pc:sldMk cId="0" sldId="268"/>
        </pc:sldMkLst>
        <pc:spChg chg="mod">
          <ac:chgData name="David Williams (SOAC)" userId="d9705ef0-be3d-4927-aab1-9879255c8c5d" providerId="ADAL" clId="{32F65096-E207-46D3-9440-AC2B4843C026}" dt="2021-03-24T19:01:32.329" v="362" actId="14100"/>
          <ac:spMkLst>
            <pc:docMk/>
            <pc:sldMk cId="0" sldId="268"/>
            <ac:spMk id="2" creationId="{00000000-0000-0000-0000-000000000000}"/>
          </ac:spMkLst>
        </pc:spChg>
        <pc:spChg chg="mod">
          <ac:chgData name="David Williams (SOAC)" userId="d9705ef0-be3d-4927-aab1-9879255c8c5d" providerId="ADAL" clId="{32F65096-E207-46D3-9440-AC2B4843C026}" dt="2021-03-24T19:55:57.486" v="724" actId="14100"/>
          <ac:spMkLst>
            <pc:docMk/>
            <pc:sldMk cId="0" sldId="268"/>
            <ac:spMk id="5" creationId="{00000000-0000-0000-0000-000000000000}"/>
          </ac:spMkLst>
        </pc:spChg>
      </pc:sldChg>
      <pc:sldChg chg="del">
        <pc:chgData name="David Williams (SOAC)" userId="d9705ef0-be3d-4927-aab1-9879255c8c5d" providerId="ADAL" clId="{32F65096-E207-46D3-9440-AC2B4843C026}" dt="2021-03-21T12:01:52.751" v="77" actId="47"/>
        <pc:sldMkLst>
          <pc:docMk/>
          <pc:sldMk cId="187711743" sldId="268"/>
        </pc:sldMkLst>
      </pc:sldChg>
      <pc:sldChg chg="addSp modSp mod">
        <pc:chgData name="David Williams (SOAC)" userId="d9705ef0-be3d-4927-aab1-9879255c8c5d" providerId="ADAL" clId="{32F65096-E207-46D3-9440-AC2B4843C026}" dt="2021-03-24T19:55:43.502" v="722" actId="14100"/>
        <pc:sldMkLst>
          <pc:docMk/>
          <pc:sldMk cId="0" sldId="269"/>
        </pc:sldMkLst>
        <pc:spChg chg="mod">
          <ac:chgData name="David Williams (SOAC)" userId="d9705ef0-be3d-4927-aab1-9879255c8c5d" providerId="ADAL" clId="{32F65096-E207-46D3-9440-AC2B4843C026}" dt="2021-03-24T19:54:47.287" v="712" actId="14100"/>
          <ac:spMkLst>
            <pc:docMk/>
            <pc:sldMk cId="0" sldId="269"/>
            <ac:spMk id="2" creationId="{00000000-0000-0000-0000-000000000000}"/>
          </ac:spMkLst>
        </pc:spChg>
        <pc:spChg chg="mod">
          <ac:chgData name="David Williams (SOAC)" userId="d9705ef0-be3d-4927-aab1-9879255c8c5d" providerId="ADAL" clId="{32F65096-E207-46D3-9440-AC2B4843C026}" dt="2021-03-24T19:54:42.192" v="711" actId="14100"/>
          <ac:spMkLst>
            <pc:docMk/>
            <pc:sldMk cId="0" sldId="269"/>
            <ac:spMk id="3" creationId="{00000000-0000-0000-0000-000000000000}"/>
          </ac:spMkLst>
        </pc:spChg>
        <pc:graphicFrameChg chg="add mod modGraphic">
          <ac:chgData name="David Williams (SOAC)" userId="d9705ef0-be3d-4927-aab1-9879255c8c5d" providerId="ADAL" clId="{32F65096-E207-46D3-9440-AC2B4843C026}" dt="2021-03-24T19:55:43.502" v="722" actId="14100"/>
          <ac:graphicFrameMkLst>
            <pc:docMk/>
            <pc:sldMk cId="0" sldId="269"/>
            <ac:graphicFrameMk id="5" creationId="{05922370-E2F5-4C5A-BF39-DDAEDF4A3559}"/>
          </ac:graphicFrameMkLst>
        </pc:graphicFrameChg>
        <pc:picChg chg="add mod">
          <ac:chgData name="David Williams (SOAC)" userId="d9705ef0-be3d-4927-aab1-9879255c8c5d" providerId="ADAL" clId="{32F65096-E207-46D3-9440-AC2B4843C026}" dt="2021-03-24T19:55:20.630" v="718" actId="14100"/>
          <ac:picMkLst>
            <pc:docMk/>
            <pc:sldMk cId="0" sldId="269"/>
            <ac:picMk id="4" creationId="{C5132E09-B7F0-4BFB-85CD-4E7FB702FD52}"/>
          </ac:picMkLst>
        </pc:picChg>
      </pc:sldChg>
      <pc:sldChg chg="del">
        <pc:chgData name="David Williams (SOAC)" userId="d9705ef0-be3d-4927-aab1-9879255c8c5d" providerId="ADAL" clId="{32F65096-E207-46D3-9440-AC2B4843C026}" dt="2021-03-21T12:01:52.751" v="77" actId="47"/>
        <pc:sldMkLst>
          <pc:docMk/>
          <pc:sldMk cId="343730068" sldId="269"/>
        </pc:sldMkLst>
      </pc:sldChg>
      <pc:sldChg chg="delSp modSp del mod">
        <pc:chgData name="David Williams (SOAC)" userId="d9705ef0-be3d-4927-aab1-9879255c8c5d" providerId="ADAL" clId="{32F65096-E207-46D3-9440-AC2B4843C026}" dt="2021-03-24T19:55:50.515" v="723" actId="47"/>
        <pc:sldMkLst>
          <pc:docMk/>
          <pc:sldMk cId="0" sldId="270"/>
        </pc:sldMkLst>
        <pc:graphicFrameChg chg="del mod modGraphic">
          <ac:chgData name="David Williams (SOAC)" userId="d9705ef0-be3d-4927-aab1-9879255c8c5d" providerId="ADAL" clId="{32F65096-E207-46D3-9440-AC2B4843C026}" dt="2021-03-24T19:55:31.408" v="719" actId="21"/>
          <ac:graphicFrameMkLst>
            <pc:docMk/>
            <pc:sldMk cId="0" sldId="270"/>
            <ac:graphicFrameMk id="3" creationId="{00000000-0000-0000-0000-000000000000}"/>
          </ac:graphicFrameMkLst>
        </pc:graphicFrameChg>
      </pc:sldChg>
      <pc:sldChg chg="del">
        <pc:chgData name="David Williams (SOAC)" userId="d9705ef0-be3d-4927-aab1-9879255c8c5d" providerId="ADAL" clId="{32F65096-E207-46D3-9440-AC2B4843C026}" dt="2021-03-21T12:01:52.751" v="77" actId="47"/>
        <pc:sldMkLst>
          <pc:docMk/>
          <pc:sldMk cId="2503937470" sldId="270"/>
        </pc:sldMkLst>
      </pc:sldChg>
      <pc:sldChg chg="delSp modSp del mod">
        <pc:chgData name="David Williams (SOAC)" userId="d9705ef0-be3d-4927-aab1-9879255c8c5d" providerId="ADAL" clId="{32F65096-E207-46D3-9440-AC2B4843C026}" dt="2021-03-24T19:55:50.515" v="723" actId="47"/>
        <pc:sldMkLst>
          <pc:docMk/>
          <pc:sldMk cId="0" sldId="271"/>
        </pc:sldMkLst>
        <pc:spChg chg="del mod">
          <ac:chgData name="David Williams (SOAC)" userId="d9705ef0-be3d-4927-aab1-9879255c8c5d" providerId="ADAL" clId="{32F65096-E207-46D3-9440-AC2B4843C026}" dt="2021-03-24T19:55:06.833" v="713" actId="21"/>
          <ac:spMkLst>
            <pc:docMk/>
            <pc:sldMk cId="0" sldId="271"/>
            <ac:spMk id="36"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37"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38"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39"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40"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41" creationId="{00000000-0000-0000-0000-000000000000}"/>
          </ac:spMkLst>
        </pc:spChg>
        <pc:spChg chg="del mod">
          <ac:chgData name="David Williams (SOAC)" userId="d9705ef0-be3d-4927-aab1-9879255c8c5d" providerId="ADAL" clId="{32F65096-E207-46D3-9440-AC2B4843C026}" dt="2021-03-24T19:55:06.833" v="713" actId="21"/>
          <ac:spMkLst>
            <pc:docMk/>
            <pc:sldMk cId="0" sldId="271"/>
            <ac:spMk id="48" creationId="{00000000-0000-0000-0000-000000000000}"/>
          </ac:spMkLst>
        </pc:spChg>
        <pc:grpChg chg="del mod">
          <ac:chgData name="David Williams (SOAC)" userId="d9705ef0-be3d-4927-aab1-9879255c8c5d" providerId="ADAL" clId="{32F65096-E207-46D3-9440-AC2B4843C026}" dt="2021-03-24T19:55:06.833" v="713" actId="21"/>
          <ac:grpSpMkLst>
            <pc:docMk/>
            <pc:sldMk cId="0" sldId="271"/>
            <ac:grpSpMk id="3" creationId="{00000000-0000-0000-0000-000000000000}"/>
          </ac:grpSpMkLst>
        </pc:grpChg>
        <pc:grpChg chg="del mod">
          <ac:chgData name="David Williams (SOAC)" userId="d9705ef0-be3d-4927-aab1-9879255c8c5d" providerId="ADAL" clId="{32F65096-E207-46D3-9440-AC2B4843C026}" dt="2021-03-24T19:55:06.833" v="713" actId="21"/>
          <ac:grpSpMkLst>
            <pc:docMk/>
            <pc:sldMk cId="0" sldId="271"/>
            <ac:grpSpMk id="42" creationId="{00000000-0000-0000-0000-000000000000}"/>
          </ac:grpSpMkLst>
        </pc:grpChg>
        <pc:grpChg chg="del mod">
          <ac:chgData name="David Williams (SOAC)" userId="d9705ef0-be3d-4927-aab1-9879255c8c5d" providerId="ADAL" clId="{32F65096-E207-46D3-9440-AC2B4843C026}" dt="2021-03-24T19:55:06.833" v="713" actId="21"/>
          <ac:grpSpMkLst>
            <pc:docMk/>
            <pc:sldMk cId="0" sldId="271"/>
            <ac:grpSpMk id="45" creationId="{00000000-0000-0000-0000-000000000000}"/>
          </ac:grpSpMkLst>
        </pc:grpChg>
      </pc:sldChg>
      <pc:sldChg chg="del">
        <pc:chgData name="David Williams (SOAC)" userId="d9705ef0-be3d-4927-aab1-9879255c8c5d" providerId="ADAL" clId="{32F65096-E207-46D3-9440-AC2B4843C026}" dt="2021-03-21T12:01:52.751" v="77" actId="47"/>
        <pc:sldMkLst>
          <pc:docMk/>
          <pc:sldMk cId="3982914509" sldId="271"/>
        </pc:sldMkLst>
      </pc:sldChg>
      <pc:sldChg chg="delSp modSp del mod">
        <pc:chgData name="David Williams (SOAC)" userId="d9705ef0-be3d-4927-aab1-9879255c8c5d" providerId="ADAL" clId="{32F65096-E207-46D3-9440-AC2B4843C026}" dt="2021-03-24T19:55:50.515" v="723" actId="47"/>
        <pc:sldMkLst>
          <pc:docMk/>
          <pc:sldMk cId="0" sldId="272"/>
        </pc:sldMkLst>
        <pc:spChg chg="mod">
          <ac:chgData name="David Williams (SOAC)" userId="d9705ef0-be3d-4927-aab1-9879255c8c5d" providerId="ADAL" clId="{32F65096-E207-46D3-9440-AC2B4843C026}" dt="2021-03-24T19:30:36.618" v="634" actId="14100"/>
          <ac:spMkLst>
            <pc:docMk/>
            <pc:sldMk cId="0" sldId="272"/>
            <ac:spMk id="2"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4"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5"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6"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7"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8"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09"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0"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1"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2"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3"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4"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5"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6"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7"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8"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19"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20"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21" creationId="{00000000-0000-0000-0000-000000000000}"/>
          </ac:spMkLst>
        </pc:spChg>
        <pc:spChg chg="del">
          <ac:chgData name="David Williams (SOAC)" userId="d9705ef0-be3d-4927-aab1-9879255c8c5d" providerId="ADAL" clId="{32F65096-E207-46D3-9440-AC2B4843C026}" dt="2021-03-24T19:53:19.277" v="694" actId="21"/>
          <ac:spMkLst>
            <pc:docMk/>
            <pc:sldMk cId="0" sldId="272"/>
            <ac:spMk id="624" creationId="{00000000-0000-0000-0000-000000000000}"/>
          </ac:spMkLst>
        </pc:spChg>
        <pc:grpChg chg="del">
          <ac:chgData name="David Williams (SOAC)" userId="d9705ef0-be3d-4927-aab1-9879255c8c5d" providerId="ADAL" clId="{32F65096-E207-46D3-9440-AC2B4843C026}" dt="2021-03-24T19:53:19.277" v="694" actId="21"/>
          <ac:grpSpMkLst>
            <pc:docMk/>
            <pc:sldMk cId="0" sldId="272"/>
            <ac:grpSpMk id="3" creationId="{00000000-0000-0000-0000-000000000000}"/>
          </ac:grpSpMkLst>
        </pc:grpChg>
        <pc:picChg chg="del">
          <ac:chgData name="David Williams (SOAC)" userId="d9705ef0-be3d-4927-aab1-9879255c8c5d" providerId="ADAL" clId="{32F65096-E207-46D3-9440-AC2B4843C026}" dt="2021-03-24T19:53:19.277" v="694" actId="21"/>
          <ac:picMkLst>
            <pc:docMk/>
            <pc:sldMk cId="0" sldId="272"/>
            <ac:picMk id="622" creationId="{00000000-0000-0000-0000-000000000000}"/>
          </ac:picMkLst>
        </pc:picChg>
        <pc:picChg chg="del">
          <ac:chgData name="David Williams (SOAC)" userId="d9705ef0-be3d-4927-aab1-9879255c8c5d" providerId="ADAL" clId="{32F65096-E207-46D3-9440-AC2B4843C026}" dt="2021-03-24T19:53:19.277" v="694" actId="21"/>
          <ac:picMkLst>
            <pc:docMk/>
            <pc:sldMk cId="0" sldId="272"/>
            <ac:picMk id="623" creationId="{00000000-0000-0000-0000-000000000000}"/>
          </ac:picMkLst>
        </pc:picChg>
      </pc:sldChg>
      <pc:sldChg chg="del">
        <pc:chgData name="David Williams (SOAC)" userId="d9705ef0-be3d-4927-aab1-9879255c8c5d" providerId="ADAL" clId="{32F65096-E207-46D3-9440-AC2B4843C026}" dt="2021-03-21T12:02:07.025" v="78" actId="47"/>
        <pc:sldMkLst>
          <pc:docMk/>
          <pc:sldMk cId="3524522483" sldId="272"/>
        </pc:sldMkLst>
      </pc:sldChg>
      <pc:sldChg chg="addSp modSp mod">
        <pc:chgData name="David Williams (SOAC)" userId="d9705ef0-be3d-4927-aab1-9879255c8c5d" providerId="ADAL" clId="{32F65096-E207-46D3-9440-AC2B4843C026}" dt="2021-03-24T19:53:46.654" v="703" actId="14100"/>
        <pc:sldMkLst>
          <pc:docMk/>
          <pc:sldMk cId="0" sldId="273"/>
        </pc:sldMkLst>
        <pc:spChg chg="mod">
          <ac:chgData name="David Williams (SOAC)" userId="d9705ef0-be3d-4927-aab1-9879255c8c5d" providerId="ADAL" clId="{32F65096-E207-46D3-9440-AC2B4843C026}" dt="2021-03-24T19:30:40.911" v="635" actId="14100"/>
          <ac:spMkLst>
            <pc:docMk/>
            <pc:sldMk cId="0" sldId="273"/>
            <ac:spMk id="2" creationId="{00000000-0000-0000-0000-000000000000}"/>
          </ac:spMkLst>
        </pc:spChg>
        <pc:spChg chg="mod">
          <ac:chgData name="David Williams (SOAC)" userId="d9705ef0-be3d-4927-aab1-9879255c8c5d" providerId="ADAL" clId="{32F65096-E207-46D3-9440-AC2B4843C026}" dt="2021-03-24T19:52:59.743" v="693" actId="14100"/>
          <ac:spMkLst>
            <pc:docMk/>
            <pc:sldMk cId="0" sldId="273"/>
            <ac:spMk id="3" creationId="{00000000-0000-0000-0000-000000000000}"/>
          </ac:spMkLst>
        </pc:spChg>
        <pc:picChg chg="add mod">
          <ac:chgData name="David Williams (SOAC)" userId="d9705ef0-be3d-4927-aab1-9879255c8c5d" providerId="ADAL" clId="{32F65096-E207-46D3-9440-AC2B4843C026}" dt="2021-03-24T19:53:46.654" v="703" actId="14100"/>
          <ac:picMkLst>
            <pc:docMk/>
            <pc:sldMk cId="0" sldId="273"/>
            <ac:picMk id="4" creationId="{7EA3DA85-16A8-409C-9679-7E13A1647D65}"/>
          </ac:picMkLst>
        </pc:picChg>
      </pc:sldChg>
      <pc:sldChg chg="del">
        <pc:chgData name="David Williams (SOAC)" userId="d9705ef0-be3d-4927-aab1-9879255c8c5d" providerId="ADAL" clId="{32F65096-E207-46D3-9440-AC2B4843C026}" dt="2021-03-21T12:02:07.025" v="78" actId="47"/>
        <pc:sldMkLst>
          <pc:docMk/>
          <pc:sldMk cId="3101929279" sldId="273"/>
        </pc:sldMkLst>
      </pc:sldChg>
      <pc:sldChg chg="addSp modSp mod">
        <pc:chgData name="David Williams (SOAC)" userId="d9705ef0-be3d-4927-aab1-9879255c8c5d" providerId="ADAL" clId="{32F65096-E207-46D3-9440-AC2B4843C026}" dt="2021-03-24T19:50:34.990" v="680" actId="14100"/>
        <pc:sldMkLst>
          <pc:docMk/>
          <pc:sldMk cId="0" sldId="274"/>
        </pc:sldMkLst>
        <pc:spChg chg="mod">
          <ac:chgData name="David Williams (SOAC)" userId="d9705ef0-be3d-4927-aab1-9879255c8c5d" providerId="ADAL" clId="{32F65096-E207-46D3-9440-AC2B4843C026}" dt="2021-03-24T19:48:57.054" v="659" actId="14100"/>
          <ac:spMkLst>
            <pc:docMk/>
            <pc:sldMk cId="0" sldId="274"/>
            <ac:spMk id="2" creationId="{00000000-0000-0000-0000-000000000000}"/>
          </ac:spMkLst>
        </pc:spChg>
        <pc:spChg chg="mod">
          <ac:chgData name="David Williams (SOAC)" userId="d9705ef0-be3d-4927-aab1-9879255c8c5d" providerId="ADAL" clId="{32F65096-E207-46D3-9440-AC2B4843C026}" dt="2021-03-24T19:49:03.598" v="661" actId="1076"/>
          <ac:spMkLst>
            <pc:docMk/>
            <pc:sldMk cId="0" sldId="274"/>
            <ac:spMk id="3" creationId="{00000000-0000-0000-0000-000000000000}"/>
          </ac:spMkLst>
        </pc:spChg>
        <pc:picChg chg="add mod">
          <ac:chgData name="David Williams (SOAC)" userId="d9705ef0-be3d-4927-aab1-9879255c8c5d" providerId="ADAL" clId="{32F65096-E207-46D3-9440-AC2B4843C026}" dt="2021-03-24T19:50:34.990" v="680" actId="14100"/>
          <ac:picMkLst>
            <pc:docMk/>
            <pc:sldMk cId="0" sldId="274"/>
            <ac:picMk id="4" creationId="{B67ED31E-6B40-4A08-BFC5-5725E1D7AF17}"/>
          </ac:picMkLst>
        </pc:picChg>
      </pc:sldChg>
      <pc:sldChg chg="del">
        <pc:chgData name="David Williams (SOAC)" userId="d9705ef0-be3d-4927-aab1-9879255c8c5d" providerId="ADAL" clId="{32F65096-E207-46D3-9440-AC2B4843C026}" dt="2021-03-21T12:02:07.025" v="78" actId="47"/>
        <pc:sldMkLst>
          <pc:docMk/>
          <pc:sldMk cId="2525763832" sldId="274"/>
        </pc:sldMkLst>
      </pc:sldChg>
      <pc:sldChg chg="addSp modSp mod">
        <pc:chgData name="David Williams (SOAC)" userId="d9705ef0-be3d-4927-aab1-9879255c8c5d" providerId="ADAL" clId="{32F65096-E207-46D3-9440-AC2B4843C026}" dt="2021-03-24T19:32:01.343" v="645" actId="14100"/>
        <pc:sldMkLst>
          <pc:docMk/>
          <pc:sldMk cId="0" sldId="275"/>
        </pc:sldMkLst>
        <pc:spChg chg="mod">
          <ac:chgData name="David Williams (SOAC)" userId="d9705ef0-be3d-4927-aab1-9879255c8c5d" providerId="ADAL" clId="{32F65096-E207-46D3-9440-AC2B4843C026}" dt="2021-03-24T19:02:38.450" v="369" actId="14100"/>
          <ac:spMkLst>
            <pc:docMk/>
            <pc:sldMk cId="0" sldId="275"/>
            <ac:spMk id="2" creationId="{00000000-0000-0000-0000-000000000000}"/>
          </ac:spMkLst>
        </pc:spChg>
        <pc:spChg chg="mod">
          <ac:chgData name="David Williams (SOAC)" userId="d9705ef0-be3d-4927-aab1-9879255c8c5d" providerId="ADAL" clId="{32F65096-E207-46D3-9440-AC2B4843C026}" dt="2021-03-24T19:31:03.143" v="641" actId="1076"/>
          <ac:spMkLst>
            <pc:docMk/>
            <pc:sldMk cId="0" sldId="275"/>
            <ac:spMk id="3" creationId="{00000000-0000-0000-0000-000000000000}"/>
          </ac:spMkLst>
        </pc:spChg>
        <pc:picChg chg="add mod">
          <ac:chgData name="David Williams (SOAC)" userId="d9705ef0-be3d-4927-aab1-9879255c8c5d" providerId="ADAL" clId="{32F65096-E207-46D3-9440-AC2B4843C026}" dt="2021-03-24T19:32:01.343" v="645" actId="14100"/>
          <ac:picMkLst>
            <pc:docMk/>
            <pc:sldMk cId="0" sldId="275"/>
            <ac:picMk id="6146" creationId="{E806D2FB-9DF8-43D1-95F7-DF5E38EAD26E}"/>
          </ac:picMkLst>
        </pc:picChg>
      </pc:sldChg>
      <pc:sldChg chg="addSp modSp mod">
        <pc:chgData name="David Williams (SOAC)" userId="d9705ef0-be3d-4927-aab1-9879255c8c5d" providerId="ADAL" clId="{32F65096-E207-46D3-9440-AC2B4843C026}" dt="2021-03-24T19:30:27.391" v="633" actId="14100"/>
        <pc:sldMkLst>
          <pc:docMk/>
          <pc:sldMk cId="0" sldId="276"/>
        </pc:sldMkLst>
        <pc:spChg chg="mod">
          <ac:chgData name="David Williams (SOAC)" userId="d9705ef0-be3d-4927-aab1-9879255c8c5d" providerId="ADAL" clId="{32F65096-E207-46D3-9440-AC2B4843C026}" dt="2021-03-24T19:02:43.241" v="370" actId="14100"/>
          <ac:spMkLst>
            <pc:docMk/>
            <pc:sldMk cId="0" sldId="276"/>
            <ac:spMk id="2" creationId="{00000000-0000-0000-0000-000000000000}"/>
          </ac:spMkLst>
        </pc:spChg>
        <pc:spChg chg="mod">
          <ac:chgData name="David Williams (SOAC)" userId="d9705ef0-be3d-4927-aab1-9879255c8c5d" providerId="ADAL" clId="{32F65096-E207-46D3-9440-AC2B4843C026}" dt="2021-03-24T19:29:40.090" v="626" actId="14100"/>
          <ac:spMkLst>
            <pc:docMk/>
            <pc:sldMk cId="0" sldId="276"/>
            <ac:spMk id="3" creationId="{00000000-0000-0000-0000-000000000000}"/>
          </ac:spMkLst>
        </pc:spChg>
        <pc:picChg chg="add mod">
          <ac:chgData name="David Williams (SOAC)" userId="d9705ef0-be3d-4927-aab1-9879255c8c5d" providerId="ADAL" clId="{32F65096-E207-46D3-9440-AC2B4843C026}" dt="2021-03-24T19:30:27.391" v="633" actId="14100"/>
          <ac:picMkLst>
            <pc:docMk/>
            <pc:sldMk cId="0" sldId="276"/>
            <ac:picMk id="5122" creationId="{F11AF86D-D3F0-4117-AA00-E1D544C09D70}"/>
          </ac:picMkLst>
        </pc:picChg>
      </pc:sldChg>
      <pc:sldChg chg="modSp mod">
        <pc:chgData name="David Williams (SOAC)" userId="d9705ef0-be3d-4927-aab1-9879255c8c5d" providerId="ADAL" clId="{32F65096-E207-46D3-9440-AC2B4843C026}" dt="2021-03-21T12:01:22.831" v="73" actId="20577"/>
        <pc:sldMkLst>
          <pc:docMk/>
          <pc:sldMk cId="1864042137" sldId="284"/>
        </pc:sldMkLst>
        <pc:spChg chg="mod">
          <ac:chgData name="David Williams (SOAC)" userId="d9705ef0-be3d-4927-aab1-9879255c8c5d" providerId="ADAL" clId="{32F65096-E207-46D3-9440-AC2B4843C026}" dt="2021-03-21T12:01:22.831" v="73" actId="20577"/>
          <ac:spMkLst>
            <pc:docMk/>
            <pc:sldMk cId="1864042137" sldId="284"/>
            <ac:spMk id="2" creationId="{C1356D87-8E03-45C3-9ACD-92353DE97DCC}"/>
          </ac:spMkLst>
        </pc:spChg>
      </pc:sldChg>
      <pc:sldChg chg="del">
        <pc:chgData name="David Williams (SOAC)" userId="d9705ef0-be3d-4927-aab1-9879255c8c5d" providerId="ADAL" clId="{32F65096-E207-46D3-9440-AC2B4843C026}" dt="2021-03-21T12:01:17.210" v="63" actId="47"/>
        <pc:sldMkLst>
          <pc:docMk/>
          <pc:sldMk cId="464369164" sldId="286"/>
        </pc:sldMkLst>
      </pc:sldChg>
      <pc:sldChg chg="del">
        <pc:chgData name="David Williams (SOAC)" userId="d9705ef0-be3d-4927-aab1-9879255c8c5d" providerId="ADAL" clId="{32F65096-E207-46D3-9440-AC2B4843C026}" dt="2021-03-21T12:01:29.535" v="76" actId="47"/>
        <pc:sldMkLst>
          <pc:docMk/>
          <pc:sldMk cId="284044309" sldId="287"/>
        </pc:sldMkLst>
      </pc:sldChg>
      <pc:sldChg chg="ord">
        <pc:chgData name="David Williams (SOAC)" userId="d9705ef0-be3d-4927-aab1-9879255c8c5d" providerId="ADAL" clId="{32F65096-E207-46D3-9440-AC2B4843C026}" dt="2021-03-21T12:01:01.683" v="41"/>
        <pc:sldMkLst>
          <pc:docMk/>
          <pc:sldMk cId="1573897078" sldId="288"/>
        </pc:sldMkLst>
      </pc:sldChg>
      <pc:sldChg chg="modSp mod ord">
        <pc:chgData name="David Williams (SOAC)" userId="d9705ef0-be3d-4927-aab1-9879255c8c5d" providerId="ADAL" clId="{32F65096-E207-46D3-9440-AC2B4843C026}" dt="2021-03-21T12:03:50.216" v="93" actId="14100"/>
        <pc:sldMkLst>
          <pc:docMk/>
          <pc:sldMk cId="1801884302" sldId="289"/>
        </pc:sldMkLst>
        <pc:spChg chg="mod">
          <ac:chgData name="David Williams (SOAC)" userId="d9705ef0-be3d-4927-aab1-9879255c8c5d" providerId="ADAL" clId="{32F65096-E207-46D3-9440-AC2B4843C026}" dt="2021-03-21T12:03:50.216" v="93" actId="14100"/>
          <ac:spMkLst>
            <pc:docMk/>
            <pc:sldMk cId="1801884302" sldId="289"/>
            <ac:spMk id="3" creationId="{DCEB263E-DB1B-4BF3-AB36-E0DA3AAE283E}"/>
          </ac:spMkLst>
        </pc:spChg>
      </pc:sldChg>
      <pc:sldChg chg="addSp delSp modSp mod">
        <pc:chgData name="David Williams (SOAC)" userId="d9705ef0-be3d-4927-aab1-9879255c8c5d" providerId="ADAL" clId="{32F65096-E207-46D3-9440-AC2B4843C026}" dt="2021-03-21T12:17:36.988" v="300" actId="313"/>
        <pc:sldMkLst>
          <pc:docMk/>
          <pc:sldMk cId="2364506630" sldId="308"/>
        </pc:sldMkLst>
        <pc:spChg chg="mod">
          <ac:chgData name="David Williams (SOAC)" userId="d9705ef0-be3d-4927-aab1-9879255c8c5d" providerId="ADAL" clId="{32F65096-E207-46D3-9440-AC2B4843C026}" dt="2021-03-21T12:17:36.988" v="300" actId="313"/>
          <ac:spMkLst>
            <pc:docMk/>
            <pc:sldMk cId="2364506630" sldId="308"/>
            <ac:spMk id="2" creationId="{7BE8D325-5E99-45EB-99A7-1D35A3979691}"/>
          </ac:spMkLst>
        </pc:spChg>
        <pc:spChg chg="mod">
          <ac:chgData name="David Williams (SOAC)" userId="d9705ef0-be3d-4927-aab1-9879255c8c5d" providerId="ADAL" clId="{32F65096-E207-46D3-9440-AC2B4843C026}" dt="2021-03-21T12:03:33.714" v="89" actId="14100"/>
          <ac:spMkLst>
            <pc:docMk/>
            <pc:sldMk cId="2364506630" sldId="308"/>
            <ac:spMk id="3" creationId="{DCEB263E-DB1B-4BF3-AB36-E0DA3AAE283E}"/>
          </ac:spMkLst>
        </pc:spChg>
        <pc:picChg chg="add del">
          <ac:chgData name="David Williams (SOAC)" userId="d9705ef0-be3d-4927-aab1-9879255c8c5d" providerId="ADAL" clId="{32F65096-E207-46D3-9440-AC2B4843C026}" dt="2021-03-21T12:03:03.475" v="81"/>
          <ac:picMkLst>
            <pc:docMk/>
            <pc:sldMk cId="2364506630" sldId="308"/>
            <ac:picMk id="4" creationId="{D4BA945C-4DA4-40C9-B1D5-4CD0F7D41804}"/>
          </ac:picMkLst>
        </pc:picChg>
        <pc:picChg chg="del">
          <ac:chgData name="David Williams (SOAC)" userId="d9705ef0-be3d-4927-aab1-9879255c8c5d" providerId="ADAL" clId="{32F65096-E207-46D3-9440-AC2B4843C026}" dt="2021-03-21T12:02:58.555" v="79" actId="478"/>
          <ac:picMkLst>
            <pc:docMk/>
            <pc:sldMk cId="2364506630" sldId="308"/>
            <ac:picMk id="5" creationId="{6CAD4BAA-5CA5-46DA-92AE-1459E5217886}"/>
          </ac:picMkLst>
        </pc:picChg>
        <pc:picChg chg="add mod">
          <ac:chgData name="David Williams (SOAC)" userId="d9705ef0-be3d-4927-aab1-9879255c8c5d" providerId="ADAL" clId="{32F65096-E207-46D3-9440-AC2B4843C026}" dt="2021-03-21T12:03:38.856" v="90" actId="14100"/>
          <ac:picMkLst>
            <pc:docMk/>
            <pc:sldMk cId="2364506630" sldId="308"/>
            <ac:picMk id="7" creationId="{23C2CD10-E1B5-4BA0-A681-0C7FEFFBFB0D}"/>
          </ac:picMkLst>
        </pc:picChg>
      </pc:sldChg>
      <pc:sldChg chg="del">
        <pc:chgData name="David Williams (SOAC)" userId="d9705ef0-be3d-4927-aab1-9879255c8c5d" providerId="ADAL" clId="{32F65096-E207-46D3-9440-AC2B4843C026}" dt="2021-03-21T12:01:52.751" v="77" actId="47"/>
        <pc:sldMkLst>
          <pc:docMk/>
          <pc:sldMk cId="4222849466" sldId="310"/>
        </pc:sldMkLst>
      </pc:sldChg>
      <pc:sldChg chg="del">
        <pc:chgData name="David Williams (SOAC)" userId="d9705ef0-be3d-4927-aab1-9879255c8c5d" providerId="ADAL" clId="{32F65096-E207-46D3-9440-AC2B4843C026}" dt="2021-03-21T12:01:52.751" v="77" actId="47"/>
        <pc:sldMkLst>
          <pc:docMk/>
          <pc:sldMk cId="3044103862" sldId="311"/>
        </pc:sldMkLst>
      </pc:sldChg>
      <pc:sldChg chg="del">
        <pc:chgData name="David Williams (SOAC)" userId="d9705ef0-be3d-4927-aab1-9879255c8c5d" providerId="ADAL" clId="{32F65096-E207-46D3-9440-AC2B4843C026}" dt="2021-03-21T12:01:52.751" v="77" actId="47"/>
        <pc:sldMkLst>
          <pc:docMk/>
          <pc:sldMk cId="3366046786" sldId="312"/>
        </pc:sldMkLst>
      </pc:sldChg>
      <pc:sldChg chg="del">
        <pc:chgData name="David Williams (SOAC)" userId="d9705ef0-be3d-4927-aab1-9879255c8c5d" providerId="ADAL" clId="{32F65096-E207-46D3-9440-AC2B4843C026}" dt="2021-03-21T12:01:52.751" v="77" actId="47"/>
        <pc:sldMkLst>
          <pc:docMk/>
          <pc:sldMk cId="3334392526" sldId="313"/>
        </pc:sldMkLst>
      </pc:sldChg>
      <pc:sldChg chg="del">
        <pc:chgData name="David Williams (SOAC)" userId="d9705ef0-be3d-4927-aab1-9879255c8c5d" providerId="ADAL" clId="{32F65096-E207-46D3-9440-AC2B4843C026}" dt="2021-03-21T12:01:52.751" v="77" actId="47"/>
        <pc:sldMkLst>
          <pc:docMk/>
          <pc:sldMk cId="522823427" sldId="314"/>
        </pc:sldMkLst>
      </pc:sldChg>
      <pc:sldChg chg="del">
        <pc:chgData name="David Williams (SOAC)" userId="d9705ef0-be3d-4927-aab1-9879255c8c5d" providerId="ADAL" clId="{32F65096-E207-46D3-9440-AC2B4843C026}" dt="2021-03-21T12:01:52.751" v="77" actId="47"/>
        <pc:sldMkLst>
          <pc:docMk/>
          <pc:sldMk cId="1358861650" sldId="315"/>
        </pc:sldMkLst>
      </pc:sldChg>
      <pc:sldChg chg="del">
        <pc:chgData name="David Williams (SOAC)" userId="d9705ef0-be3d-4927-aab1-9879255c8c5d" providerId="ADAL" clId="{32F65096-E207-46D3-9440-AC2B4843C026}" dt="2021-03-21T12:01:52.751" v="77" actId="47"/>
        <pc:sldMkLst>
          <pc:docMk/>
          <pc:sldMk cId="1459145216" sldId="316"/>
        </pc:sldMkLst>
      </pc:sldChg>
      <pc:sldChg chg="del">
        <pc:chgData name="David Williams (SOAC)" userId="d9705ef0-be3d-4927-aab1-9879255c8c5d" providerId="ADAL" clId="{32F65096-E207-46D3-9440-AC2B4843C026}" dt="2021-03-21T12:01:52.751" v="77" actId="47"/>
        <pc:sldMkLst>
          <pc:docMk/>
          <pc:sldMk cId="355793036" sldId="317"/>
        </pc:sldMkLst>
      </pc:sldChg>
      <pc:sldChg chg="del">
        <pc:chgData name="David Williams (SOAC)" userId="d9705ef0-be3d-4927-aab1-9879255c8c5d" providerId="ADAL" clId="{32F65096-E207-46D3-9440-AC2B4843C026}" dt="2021-03-21T12:01:52.751" v="77" actId="47"/>
        <pc:sldMkLst>
          <pc:docMk/>
          <pc:sldMk cId="2301191493" sldId="318"/>
        </pc:sldMkLst>
      </pc:sldChg>
      <pc:sldChg chg="del">
        <pc:chgData name="David Williams (SOAC)" userId="d9705ef0-be3d-4927-aab1-9879255c8c5d" providerId="ADAL" clId="{32F65096-E207-46D3-9440-AC2B4843C026}" dt="2021-03-21T12:01:52.751" v="77" actId="47"/>
        <pc:sldMkLst>
          <pc:docMk/>
          <pc:sldMk cId="294173396" sldId="319"/>
        </pc:sldMkLst>
      </pc:sldChg>
      <pc:sldChg chg="del">
        <pc:chgData name="David Williams (SOAC)" userId="d9705ef0-be3d-4927-aab1-9879255c8c5d" providerId="ADAL" clId="{32F65096-E207-46D3-9440-AC2B4843C026}" dt="2021-03-21T12:01:52.751" v="77" actId="47"/>
        <pc:sldMkLst>
          <pc:docMk/>
          <pc:sldMk cId="2936844198" sldId="320"/>
        </pc:sldMkLst>
      </pc:sldChg>
      <pc:sldChg chg="del">
        <pc:chgData name="David Williams (SOAC)" userId="d9705ef0-be3d-4927-aab1-9879255c8c5d" providerId="ADAL" clId="{32F65096-E207-46D3-9440-AC2B4843C026}" dt="2021-03-21T12:01:52.751" v="77" actId="47"/>
        <pc:sldMkLst>
          <pc:docMk/>
          <pc:sldMk cId="192930652" sldId="321"/>
        </pc:sldMkLst>
      </pc:sldChg>
      <pc:sldChg chg="del">
        <pc:chgData name="David Williams (SOAC)" userId="d9705ef0-be3d-4927-aab1-9879255c8c5d" providerId="ADAL" clId="{32F65096-E207-46D3-9440-AC2B4843C026}" dt="2021-03-24T19:02:54.187" v="371" actId="47"/>
        <pc:sldMkLst>
          <pc:docMk/>
          <pc:sldMk cId="2870058513" sldId="322"/>
        </pc:sldMkLst>
      </pc:sldChg>
      <pc:sldChg chg="del">
        <pc:chgData name="David Williams (SOAC)" userId="d9705ef0-be3d-4927-aab1-9879255c8c5d" providerId="ADAL" clId="{32F65096-E207-46D3-9440-AC2B4843C026}" dt="2021-03-21T12:02:07.025" v="78" actId="47"/>
        <pc:sldMkLst>
          <pc:docMk/>
          <pc:sldMk cId="2586749985" sldId="323"/>
        </pc:sldMkLst>
      </pc:sldChg>
      <pc:sldChg chg="delSp modSp add mod">
        <pc:chgData name="David Williams (SOAC)" userId="d9705ef0-be3d-4927-aab1-9879255c8c5d" providerId="ADAL" clId="{32F65096-E207-46D3-9440-AC2B4843C026}" dt="2021-03-21T12:17:29.854" v="299" actId="313"/>
        <pc:sldMkLst>
          <pc:docMk/>
          <pc:sldMk cId="4112512204" sldId="323"/>
        </pc:sldMkLst>
        <pc:spChg chg="mod">
          <ac:chgData name="David Williams (SOAC)" userId="d9705ef0-be3d-4927-aab1-9879255c8c5d" providerId="ADAL" clId="{32F65096-E207-46D3-9440-AC2B4843C026}" dt="2021-03-21T12:17:29.854" v="299" actId="313"/>
          <ac:spMkLst>
            <pc:docMk/>
            <pc:sldMk cId="4112512204" sldId="323"/>
            <ac:spMk id="2" creationId="{7BE8D325-5E99-45EB-99A7-1D35A3979691}"/>
          </ac:spMkLst>
        </pc:spChg>
        <pc:spChg chg="mod">
          <ac:chgData name="David Williams (SOAC)" userId="d9705ef0-be3d-4927-aab1-9879255c8c5d" providerId="ADAL" clId="{32F65096-E207-46D3-9440-AC2B4843C026}" dt="2021-03-21T12:06:01.789" v="139" actId="403"/>
          <ac:spMkLst>
            <pc:docMk/>
            <pc:sldMk cId="4112512204" sldId="323"/>
            <ac:spMk id="3" creationId="{DCEB263E-DB1B-4BF3-AB36-E0DA3AAE283E}"/>
          </ac:spMkLst>
        </pc:spChg>
        <pc:picChg chg="del">
          <ac:chgData name="David Williams (SOAC)" userId="d9705ef0-be3d-4927-aab1-9879255c8c5d" providerId="ADAL" clId="{32F65096-E207-46D3-9440-AC2B4843C026}" dt="2021-03-21T12:05:34.778" v="130" actId="478"/>
          <ac:picMkLst>
            <pc:docMk/>
            <pc:sldMk cId="4112512204" sldId="323"/>
            <ac:picMk id="7" creationId="{23C2CD10-E1B5-4BA0-A681-0C7FEFFBFB0D}"/>
          </ac:picMkLst>
        </pc:picChg>
      </pc:sldChg>
      <pc:sldChg chg="del">
        <pc:chgData name="David Williams (SOAC)" userId="d9705ef0-be3d-4927-aab1-9879255c8c5d" providerId="ADAL" clId="{32F65096-E207-46D3-9440-AC2B4843C026}" dt="2021-03-21T12:02:07.025" v="78" actId="47"/>
        <pc:sldMkLst>
          <pc:docMk/>
          <pc:sldMk cId="397978833" sldId="324"/>
        </pc:sldMkLst>
      </pc:sldChg>
      <pc:sldChg chg="addSp delSp modSp add mod">
        <pc:chgData name="David Williams (SOAC)" userId="d9705ef0-be3d-4927-aab1-9879255c8c5d" providerId="ADAL" clId="{32F65096-E207-46D3-9440-AC2B4843C026}" dt="2021-03-21T12:12:29.326" v="235" actId="1076"/>
        <pc:sldMkLst>
          <pc:docMk/>
          <pc:sldMk cId="2867309665" sldId="324"/>
        </pc:sldMkLst>
        <pc:spChg chg="mod">
          <ac:chgData name="David Williams (SOAC)" userId="d9705ef0-be3d-4927-aab1-9879255c8c5d" providerId="ADAL" clId="{32F65096-E207-46D3-9440-AC2B4843C026}" dt="2021-03-21T12:07:08.260" v="151" actId="313"/>
          <ac:spMkLst>
            <pc:docMk/>
            <pc:sldMk cId="2867309665" sldId="324"/>
            <ac:spMk id="2" creationId="{7BE8D325-5E99-45EB-99A7-1D35A3979691}"/>
          </ac:spMkLst>
        </pc:spChg>
        <pc:spChg chg="del">
          <ac:chgData name="David Williams (SOAC)" userId="d9705ef0-be3d-4927-aab1-9879255c8c5d" providerId="ADAL" clId="{32F65096-E207-46D3-9440-AC2B4843C026}" dt="2021-03-21T12:06:18.261" v="141" actId="478"/>
          <ac:spMkLst>
            <pc:docMk/>
            <pc:sldMk cId="2867309665" sldId="324"/>
            <ac:spMk id="3" creationId="{DCEB263E-DB1B-4BF3-AB36-E0DA3AAE283E}"/>
          </ac:spMkLst>
        </pc:spChg>
        <pc:spChg chg="add mod">
          <ac:chgData name="David Williams (SOAC)" userId="d9705ef0-be3d-4927-aab1-9879255c8c5d" providerId="ADAL" clId="{32F65096-E207-46D3-9440-AC2B4843C026}" dt="2021-03-21T12:11:29.889" v="227" actId="14100"/>
          <ac:spMkLst>
            <pc:docMk/>
            <pc:sldMk cId="2867309665" sldId="324"/>
            <ac:spMk id="5" creationId="{1F280F13-3486-4AD1-8453-EC8C80A92799}"/>
          </ac:spMkLst>
        </pc:spChg>
        <pc:spChg chg="add mod">
          <ac:chgData name="David Williams (SOAC)" userId="d9705ef0-be3d-4927-aab1-9879255c8c5d" providerId="ADAL" clId="{32F65096-E207-46D3-9440-AC2B4843C026}" dt="2021-03-21T12:11:14.399" v="225" actId="113"/>
          <ac:spMkLst>
            <pc:docMk/>
            <pc:sldMk cId="2867309665" sldId="324"/>
            <ac:spMk id="8" creationId="{A9B6AA15-19F1-4DF3-BAD2-4958C4777682}"/>
          </ac:spMkLst>
        </pc:spChg>
        <pc:picChg chg="add mod modCrop">
          <ac:chgData name="David Williams (SOAC)" userId="d9705ef0-be3d-4927-aab1-9879255c8c5d" providerId="ADAL" clId="{32F65096-E207-46D3-9440-AC2B4843C026}" dt="2021-03-21T12:12:29.326" v="235" actId="1076"/>
          <ac:picMkLst>
            <pc:docMk/>
            <pc:sldMk cId="2867309665" sldId="324"/>
            <ac:picMk id="6" creationId="{A57E9BF3-C94F-4F77-A2A9-956FDF0FF5A8}"/>
          </ac:picMkLst>
        </pc:picChg>
      </pc:sldChg>
      <pc:sldChg chg="del">
        <pc:chgData name="David Williams (SOAC)" userId="d9705ef0-be3d-4927-aab1-9879255c8c5d" providerId="ADAL" clId="{32F65096-E207-46D3-9440-AC2B4843C026}" dt="2021-03-21T12:02:07.025" v="78" actId="47"/>
        <pc:sldMkLst>
          <pc:docMk/>
          <pc:sldMk cId="2782307404" sldId="325"/>
        </pc:sldMkLst>
      </pc:sldChg>
      <pc:sldChg chg="addSp modSp add mod ord">
        <pc:chgData name="David Williams (SOAC)" userId="d9705ef0-be3d-4927-aab1-9879255c8c5d" providerId="ADAL" clId="{32F65096-E207-46D3-9440-AC2B4843C026}" dt="2021-03-21T12:17:26.422" v="298" actId="313"/>
        <pc:sldMkLst>
          <pc:docMk/>
          <pc:sldMk cId="3871983330" sldId="325"/>
        </pc:sldMkLst>
        <pc:spChg chg="mod">
          <ac:chgData name="David Williams (SOAC)" userId="d9705ef0-be3d-4927-aab1-9879255c8c5d" providerId="ADAL" clId="{32F65096-E207-46D3-9440-AC2B4843C026}" dt="2021-03-21T12:17:26.422" v="298" actId="313"/>
          <ac:spMkLst>
            <pc:docMk/>
            <pc:sldMk cId="3871983330" sldId="325"/>
            <ac:spMk id="2" creationId="{7BE8D325-5E99-45EB-99A7-1D35A3979691}"/>
          </ac:spMkLst>
        </pc:spChg>
        <pc:spChg chg="mod">
          <ac:chgData name="David Williams (SOAC)" userId="d9705ef0-be3d-4927-aab1-9879255c8c5d" providerId="ADAL" clId="{32F65096-E207-46D3-9440-AC2B4843C026}" dt="2021-03-21T12:11:45.528" v="230" actId="14100"/>
          <ac:spMkLst>
            <pc:docMk/>
            <pc:sldMk cId="3871983330" sldId="325"/>
            <ac:spMk id="3" creationId="{DCEB263E-DB1B-4BF3-AB36-E0DA3AAE283E}"/>
          </ac:spMkLst>
        </pc:spChg>
        <pc:picChg chg="add mod modCrop">
          <ac:chgData name="David Williams (SOAC)" userId="d9705ef0-be3d-4927-aab1-9879255c8c5d" providerId="ADAL" clId="{32F65096-E207-46D3-9440-AC2B4843C026}" dt="2021-03-21T12:13:46.022" v="249" actId="14100"/>
          <ac:picMkLst>
            <pc:docMk/>
            <pc:sldMk cId="3871983330" sldId="325"/>
            <ac:picMk id="4" creationId="{85F86921-AEC5-4C42-814A-5A8F34017760}"/>
          </ac:picMkLst>
        </pc:picChg>
      </pc:sldChg>
      <pc:sldChg chg="addSp delSp modSp add mod">
        <pc:chgData name="David Williams (SOAC)" userId="d9705ef0-be3d-4927-aab1-9879255c8c5d" providerId="ADAL" clId="{32F65096-E207-46D3-9440-AC2B4843C026}" dt="2021-03-21T12:14:03.526" v="252" actId="1076"/>
        <pc:sldMkLst>
          <pc:docMk/>
          <pc:sldMk cId="918573249" sldId="326"/>
        </pc:sldMkLst>
        <pc:spChg chg="mod">
          <ac:chgData name="David Williams (SOAC)" userId="d9705ef0-be3d-4927-aab1-9879255c8c5d" providerId="ADAL" clId="{32F65096-E207-46D3-9440-AC2B4843C026}" dt="2021-03-21T12:13:52.870" v="250" actId="1076"/>
          <ac:spMkLst>
            <pc:docMk/>
            <pc:sldMk cId="918573249" sldId="326"/>
            <ac:spMk id="3" creationId="{DCEB263E-DB1B-4BF3-AB36-E0DA3AAE283E}"/>
          </ac:spMkLst>
        </pc:spChg>
        <pc:picChg chg="del">
          <ac:chgData name="David Williams (SOAC)" userId="d9705ef0-be3d-4927-aab1-9879255c8c5d" providerId="ADAL" clId="{32F65096-E207-46D3-9440-AC2B4843C026}" dt="2021-03-21T12:13:13.132" v="241" actId="478"/>
          <ac:picMkLst>
            <pc:docMk/>
            <pc:sldMk cId="918573249" sldId="326"/>
            <ac:picMk id="4" creationId="{85F86921-AEC5-4C42-814A-5A8F34017760}"/>
          </ac:picMkLst>
        </pc:picChg>
        <pc:picChg chg="add mod modCrop">
          <ac:chgData name="David Williams (SOAC)" userId="d9705ef0-be3d-4927-aab1-9879255c8c5d" providerId="ADAL" clId="{32F65096-E207-46D3-9440-AC2B4843C026}" dt="2021-03-21T12:14:03.526" v="252" actId="1076"/>
          <ac:picMkLst>
            <pc:docMk/>
            <pc:sldMk cId="918573249" sldId="326"/>
            <ac:picMk id="5" creationId="{FD5B58E3-1194-48E6-802D-C1E44C6A9D20}"/>
          </ac:picMkLst>
        </pc:picChg>
      </pc:sldChg>
      <pc:sldChg chg="del">
        <pc:chgData name="David Williams (SOAC)" userId="d9705ef0-be3d-4927-aab1-9879255c8c5d" providerId="ADAL" clId="{32F65096-E207-46D3-9440-AC2B4843C026}" dt="2021-03-21T12:02:07.025" v="78" actId="47"/>
        <pc:sldMkLst>
          <pc:docMk/>
          <pc:sldMk cId="1790803149" sldId="326"/>
        </pc:sldMkLst>
      </pc:sldChg>
      <pc:sldChg chg="del">
        <pc:chgData name="David Williams (SOAC)" userId="d9705ef0-be3d-4927-aab1-9879255c8c5d" providerId="ADAL" clId="{32F65096-E207-46D3-9440-AC2B4843C026}" dt="2021-03-21T12:02:07.025" v="78" actId="47"/>
        <pc:sldMkLst>
          <pc:docMk/>
          <pc:sldMk cId="1301609152" sldId="327"/>
        </pc:sldMkLst>
      </pc:sldChg>
      <pc:sldChg chg="addSp delSp modSp add mod ord">
        <pc:chgData name="David Williams (SOAC)" userId="d9705ef0-be3d-4927-aab1-9879255c8c5d" providerId="ADAL" clId="{32F65096-E207-46D3-9440-AC2B4843C026}" dt="2021-03-21T12:17:23.717" v="297" actId="313"/>
        <pc:sldMkLst>
          <pc:docMk/>
          <pc:sldMk cId="1682329626" sldId="327"/>
        </pc:sldMkLst>
        <pc:spChg chg="mod">
          <ac:chgData name="David Williams (SOAC)" userId="d9705ef0-be3d-4927-aab1-9879255c8c5d" providerId="ADAL" clId="{32F65096-E207-46D3-9440-AC2B4843C026}" dt="2021-03-21T12:17:23.717" v="297" actId="313"/>
          <ac:spMkLst>
            <pc:docMk/>
            <pc:sldMk cId="1682329626" sldId="327"/>
            <ac:spMk id="2" creationId="{7BE8D325-5E99-45EB-99A7-1D35A3979691}"/>
          </ac:spMkLst>
        </pc:spChg>
        <pc:spChg chg="mod">
          <ac:chgData name="David Williams (SOAC)" userId="d9705ef0-be3d-4927-aab1-9879255c8c5d" providerId="ADAL" clId="{32F65096-E207-46D3-9440-AC2B4843C026}" dt="2021-03-21T12:17:21.286" v="296" actId="27636"/>
          <ac:spMkLst>
            <pc:docMk/>
            <pc:sldMk cId="1682329626" sldId="327"/>
            <ac:spMk id="3" creationId="{DCEB263E-DB1B-4BF3-AB36-E0DA3AAE283E}"/>
          </ac:spMkLst>
        </pc:spChg>
        <pc:picChg chg="del">
          <ac:chgData name="David Williams (SOAC)" userId="d9705ef0-be3d-4927-aab1-9879255c8c5d" providerId="ADAL" clId="{32F65096-E207-46D3-9440-AC2B4843C026}" dt="2021-03-21T12:14:54.798" v="260" actId="478"/>
          <ac:picMkLst>
            <pc:docMk/>
            <pc:sldMk cId="1682329626" sldId="327"/>
            <ac:picMk id="4" creationId="{85F86921-AEC5-4C42-814A-5A8F34017760}"/>
          </ac:picMkLst>
        </pc:picChg>
        <pc:picChg chg="add del mod modCrop">
          <ac:chgData name="David Williams (SOAC)" userId="d9705ef0-be3d-4927-aab1-9879255c8c5d" providerId="ADAL" clId="{32F65096-E207-46D3-9440-AC2B4843C026}" dt="2021-03-21T12:16:00.735" v="272" actId="478"/>
          <ac:picMkLst>
            <pc:docMk/>
            <pc:sldMk cId="1682329626" sldId="327"/>
            <ac:picMk id="5" creationId="{C9734004-9D70-4541-AF23-3DF46CD15DF2}"/>
          </ac:picMkLst>
        </pc:picChg>
        <pc:picChg chg="add mod modCrop">
          <ac:chgData name="David Williams (SOAC)" userId="d9705ef0-be3d-4927-aab1-9879255c8c5d" providerId="ADAL" clId="{32F65096-E207-46D3-9440-AC2B4843C026}" dt="2021-03-21T12:16:59.274" v="288" actId="14100"/>
          <ac:picMkLst>
            <pc:docMk/>
            <pc:sldMk cId="1682329626" sldId="327"/>
            <ac:picMk id="6" creationId="{F505976D-B25B-4B2D-A7CB-3E6F11ED7C14}"/>
          </ac:picMkLst>
        </pc:picChg>
      </pc:sldChg>
      <pc:sldChg chg="del">
        <pc:chgData name="David Williams (SOAC)" userId="d9705ef0-be3d-4927-aab1-9879255c8c5d" providerId="ADAL" clId="{32F65096-E207-46D3-9440-AC2B4843C026}" dt="2021-03-21T12:02:07.025" v="78" actId="47"/>
        <pc:sldMkLst>
          <pc:docMk/>
          <pc:sldMk cId="1724353271" sldId="328"/>
        </pc:sldMkLst>
      </pc:sldChg>
      <pc:sldChg chg="addSp delSp modSp add mod">
        <pc:chgData name="David Williams (SOAC)" userId="d9705ef0-be3d-4927-aab1-9879255c8c5d" providerId="ADAL" clId="{32F65096-E207-46D3-9440-AC2B4843C026}" dt="2021-03-24T19:06:19.354" v="391" actId="313"/>
        <pc:sldMkLst>
          <pc:docMk/>
          <pc:sldMk cId="3337043373" sldId="328"/>
        </pc:sldMkLst>
        <pc:spChg chg="mod">
          <ac:chgData name="David Williams (SOAC)" userId="d9705ef0-be3d-4927-aab1-9879255c8c5d" providerId="ADAL" clId="{32F65096-E207-46D3-9440-AC2B4843C026}" dt="2021-03-24T19:06:19.354" v="391" actId="313"/>
          <ac:spMkLst>
            <pc:docMk/>
            <pc:sldMk cId="3337043373" sldId="328"/>
            <ac:spMk id="3" creationId="{DCEB263E-DB1B-4BF3-AB36-E0DA3AAE283E}"/>
          </ac:spMkLst>
        </pc:spChg>
        <pc:picChg chg="add mod modCrop">
          <ac:chgData name="David Williams (SOAC)" userId="d9705ef0-be3d-4927-aab1-9879255c8c5d" providerId="ADAL" clId="{32F65096-E207-46D3-9440-AC2B4843C026}" dt="2021-03-21T12:20:17.376" v="312" actId="14100"/>
          <ac:picMkLst>
            <pc:docMk/>
            <pc:sldMk cId="3337043373" sldId="328"/>
            <ac:picMk id="4" creationId="{65730B42-BF2A-4C32-9DF9-254A4CDD3805}"/>
          </ac:picMkLst>
        </pc:picChg>
        <pc:picChg chg="del">
          <ac:chgData name="David Williams (SOAC)" userId="d9705ef0-be3d-4927-aab1-9879255c8c5d" providerId="ADAL" clId="{32F65096-E207-46D3-9440-AC2B4843C026}" dt="2021-03-21T12:19:43.535" v="306" actId="478"/>
          <ac:picMkLst>
            <pc:docMk/>
            <pc:sldMk cId="3337043373" sldId="328"/>
            <ac:picMk id="6" creationId="{F505976D-B25B-4B2D-A7CB-3E6F11ED7C14}"/>
          </ac:picMkLst>
        </pc:picChg>
      </pc:sldChg>
      <pc:sldChg chg="addSp modSp mod">
        <pc:chgData name="David Williams (SOAC)" userId="d9705ef0-be3d-4927-aab1-9879255c8c5d" providerId="ADAL" clId="{32F65096-E207-46D3-9440-AC2B4843C026}" dt="2021-03-24T19:22:41.168" v="555" actId="14100"/>
        <pc:sldMkLst>
          <pc:docMk/>
          <pc:sldMk cId="0" sldId="329"/>
        </pc:sldMkLst>
        <pc:spChg chg="mod">
          <ac:chgData name="David Williams (SOAC)" userId="d9705ef0-be3d-4927-aab1-9879255c8c5d" providerId="ADAL" clId="{32F65096-E207-46D3-9440-AC2B4843C026}" dt="2021-03-24T19:22:08.388" v="549" actId="14100"/>
          <ac:spMkLst>
            <pc:docMk/>
            <pc:sldMk cId="0" sldId="329"/>
            <ac:spMk id="3" creationId="{00000000-0000-0000-0000-000000000000}"/>
          </ac:spMkLst>
        </pc:spChg>
        <pc:picChg chg="add mod">
          <ac:chgData name="David Williams (SOAC)" userId="d9705ef0-be3d-4927-aab1-9879255c8c5d" providerId="ADAL" clId="{32F65096-E207-46D3-9440-AC2B4843C026}" dt="2021-03-24T19:22:41.168" v="555" actId="14100"/>
          <ac:picMkLst>
            <pc:docMk/>
            <pc:sldMk cId="0" sldId="329"/>
            <ac:picMk id="4" creationId="{341C76A0-2135-4AD5-B10D-C0045444D52D}"/>
          </ac:picMkLst>
        </pc:picChg>
      </pc:sldChg>
      <pc:sldChg chg="del">
        <pc:chgData name="David Williams (SOAC)" userId="d9705ef0-be3d-4927-aab1-9879255c8c5d" providerId="ADAL" clId="{32F65096-E207-46D3-9440-AC2B4843C026}" dt="2021-03-21T12:02:07.025" v="78" actId="47"/>
        <pc:sldMkLst>
          <pc:docMk/>
          <pc:sldMk cId="502318791" sldId="329"/>
        </pc:sldMkLst>
      </pc:sldChg>
      <pc:sldChg chg="del">
        <pc:chgData name="David Williams (SOAC)" userId="d9705ef0-be3d-4927-aab1-9879255c8c5d" providerId="ADAL" clId="{32F65096-E207-46D3-9440-AC2B4843C026}" dt="2021-03-21T12:02:07.025" v="78" actId="47"/>
        <pc:sldMkLst>
          <pc:docMk/>
          <pc:sldMk cId="935270459" sldId="330"/>
        </pc:sldMkLst>
      </pc:sldChg>
      <pc:sldChg chg="addSp delSp modSp add mod modAnim">
        <pc:chgData name="David Williams (SOAC)" userId="d9705ef0-be3d-4927-aab1-9879255c8c5d" providerId="ADAL" clId="{32F65096-E207-46D3-9440-AC2B4843C026}" dt="2021-03-21T14:58:05.886" v="359" actId="20577"/>
        <pc:sldMkLst>
          <pc:docMk/>
          <pc:sldMk cId="1576201763" sldId="330"/>
        </pc:sldMkLst>
        <pc:spChg chg="mod">
          <ac:chgData name="David Williams (SOAC)" userId="d9705ef0-be3d-4927-aab1-9879255c8c5d" providerId="ADAL" clId="{32F65096-E207-46D3-9440-AC2B4843C026}" dt="2021-03-21T14:58:05.886" v="359" actId="20577"/>
          <ac:spMkLst>
            <pc:docMk/>
            <pc:sldMk cId="1576201763" sldId="330"/>
            <ac:spMk id="2" creationId="{00000000-0000-0000-0000-000000000000}"/>
          </ac:spMkLst>
        </pc:spChg>
        <pc:spChg chg="del">
          <ac:chgData name="David Williams (SOAC)" userId="d9705ef0-be3d-4927-aab1-9879255c8c5d" providerId="ADAL" clId="{32F65096-E207-46D3-9440-AC2B4843C026}" dt="2021-03-21T14:48:36.481" v="316" actId="478"/>
          <ac:spMkLst>
            <pc:docMk/>
            <pc:sldMk cId="1576201763" sldId="330"/>
            <ac:spMk id="3" creationId="{00000000-0000-0000-0000-000000000000}"/>
          </ac:spMkLst>
        </pc:spChg>
        <pc:picChg chg="add mod">
          <ac:chgData name="David Williams (SOAC)" userId="d9705ef0-be3d-4927-aab1-9879255c8c5d" providerId="ADAL" clId="{32F65096-E207-46D3-9440-AC2B4843C026}" dt="2021-03-21T14:49:42.738" v="320" actId="14100"/>
          <ac:picMkLst>
            <pc:docMk/>
            <pc:sldMk cId="1576201763" sldId="330"/>
            <ac:picMk id="4" creationId="{DED1CC63-91DF-430D-A872-BDC348FE8B8B}"/>
          </ac:picMkLst>
        </pc:picChg>
      </pc:sldChg>
      <pc:sldChg chg="addSp modSp add mod">
        <pc:chgData name="David Williams (SOAC)" userId="d9705ef0-be3d-4927-aab1-9879255c8c5d" providerId="ADAL" clId="{32F65096-E207-46D3-9440-AC2B4843C026}" dt="2021-03-24T19:21:43.784" v="545" actId="14100"/>
        <pc:sldMkLst>
          <pc:docMk/>
          <pc:sldMk cId="2259290660" sldId="331"/>
        </pc:sldMkLst>
        <pc:spChg chg="mod">
          <ac:chgData name="David Williams (SOAC)" userId="d9705ef0-be3d-4927-aab1-9879255c8c5d" providerId="ADAL" clId="{32F65096-E207-46D3-9440-AC2B4843C026}" dt="2021-03-24T19:21:27.523" v="541" actId="14100"/>
          <ac:spMkLst>
            <pc:docMk/>
            <pc:sldMk cId="2259290660" sldId="331"/>
            <ac:spMk id="3" creationId="{00000000-0000-0000-0000-000000000000}"/>
          </ac:spMkLst>
        </pc:spChg>
        <pc:picChg chg="add mod">
          <ac:chgData name="David Williams (SOAC)" userId="d9705ef0-be3d-4927-aab1-9879255c8c5d" providerId="ADAL" clId="{32F65096-E207-46D3-9440-AC2B4843C026}" dt="2021-03-24T19:21:43.784" v="545" actId="14100"/>
          <ac:picMkLst>
            <pc:docMk/>
            <pc:sldMk cId="2259290660" sldId="331"/>
            <ac:picMk id="4" creationId="{A00F64D6-437D-48E1-B976-AAD37746EA06}"/>
          </ac:picMkLst>
        </pc:picChg>
      </pc:sldChg>
      <pc:sldChg chg="del">
        <pc:chgData name="David Williams (SOAC)" userId="d9705ef0-be3d-4927-aab1-9879255c8c5d" providerId="ADAL" clId="{32F65096-E207-46D3-9440-AC2B4843C026}" dt="2021-03-21T12:02:07.025" v="78" actId="47"/>
        <pc:sldMkLst>
          <pc:docMk/>
          <pc:sldMk cId="4169584751" sldId="331"/>
        </pc:sldMkLst>
      </pc:sldChg>
      <pc:sldChg chg="del">
        <pc:chgData name="David Williams (SOAC)" userId="d9705ef0-be3d-4927-aab1-9879255c8c5d" providerId="ADAL" clId="{32F65096-E207-46D3-9440-AC2B4843C026}" dt="2021-03-21T12:02:07.025" v="78" actId="47"/>
        <pc:sldMkLst>
          <pc:docMk/>
          <pc:sldMk cId="548779931" sldId="332"/>
        </pc:sldMkLst>
      </pc:sldChg>
      <pc:sldChg chg="delSp modSp new mod">
        <pc:chgData name="David Williams (SOAC)" userId="d9705ef0-be3d-4927-aab1-9879255c8c5d" providerId="ADAL" clId="{32F65096-E207-46D3-9440-AC2B4843C026}" dt="2021-03-24T19:04:27.171" v="388" actId="478"/>
        <pc:sldMkLst>
          <pc:docMk/>
          <pc:sldMk cId="1280086738" sldId="332"/>
        </pc:sldMkLst>
        <pc:spChg chg="mod">
          <ac:chgData name="David Williams (SOAC)" userId="d9705ef0-be3d-4927-aab1-9879255c8c5d" providerId="ADAL" clId="{32F65096-E207-46D3-9440-AC2B4843C026}" dt="2021-03-24T19:04:24.477" v="387" actId="20577"/>
          <ac:spMkLst>
            <pc:docMk/>
            <pc:sldMk cId="1280086738" sldId="332"/>
            <ac:spMk id="2" creationId="{CE116726-8788-4EF2-BF2F-96C838D84D4B}"/>
          </ac:spMkLst>
        </pc:spChg>
        <pc:spChg chg="del">
          <ac:chgData name="David Williams (SOAC)" userId="d9705ef0-be3d-4927-aab1-9879255c8c5d" providerId="ADAL" clId="{32F65096-E207-46D3-9440-AC2B4843C026}" dt="2021-03-24T19:04:27.171" v="388" actId="478"/>
          <ac:spMkLst>
            <pc:docMk/>
            <pc:sldMk cId="1280086738" sldId="332"/>
            <ac:spMk id="3" creationId="{B0F7C10B-3E19-4007-9732-7BC40ACC21EF}"/>
          </ac:spMkLst>
        </pc:spChg>
      </pc:sldChg>
      <pc:sldChg chg="delSp modSp add mod">
        <pc:chgData name="David Williams (SOAC)" userId="d9705ef0-be3d-4927-aab1-9879255c8c5d" providerId="ADAL" clId="{32F65096-E207-46D3-9440-AC2B4843C026}" dt="2021-03-24T19:07:06.037" v="406" actId="27636"/>
        <pc:sldMkLst>
          <pc:docMk/>
          <pc:sldMk cId="2894806346" sldId="333"/>
        </pc:sldMkLst>
        <pc:spChg chg="mod">
          <ac:chgData name="David Williams (SOAC)" userId="d9705ef0-be3d-4927-aab1-9879255c8c5d" providerId="ADAL" clId="{32F65096-E207-46D3-9440-AC2B4843C026}" dt="2021-03-24T19:07:06.037" v="406" actId="27636"/>
          <ac:spMkLst>
            <pc:docMk/>
            <pc:sldMk cId="2894806346" sldId="333"/>
            <ac:spMk id="3" creationId="{DCEB263E-DB1B-4BF3-AB36-E0DA3AAE283E}"/>
          </ac:spMkLst>
        </pc:spChg>
        <pc:picChg chg="del">
          <ac:chgData name="David Williams (SOAC)" userId="d9705ef0-be3d-4927-aab1-9879255c8c5d" providerId="ADAL" clId="{32F65096-E207-46D3-9440-AC2B4843C026}" dt="2021-03-24T19:06:13.667" v="390" actId="478"/>
          <ac:picMkLst>
            <pc:docMk/>
            <pc:sldMk cId="2894806346" sldId="333"/>
            <ac:picMk id="4" creationId="{65730B42-BF2A-4C32-9DF9-254A4CDD3805}"/>
          </ac:picMkLst>
        </pc:picChg>
      </pc:sldChg>
      <pc:sldChg chg="del">
        <pc:chgData name="David Williams (SOAC)" userId="d9705ef0-be3d-4927-aab1-9879255c8c5d" providerId="ADAL" clId="{32F65096-E207-46D3-9440-AC2B4843C026}" dt="2021-03-21T12:02:07.025" v="78" actId="47"/>
        <pc:sldMkLst>
          <pc:docMk/>
          <pc:sldMk cId="3488631670" sldId="333"/>
        </pc:sldMkLst>
      </pc:sldChg>
      <pc:sldChg chg="modSp add mod">
        <pc:chgData name="David Williams (SOAC)" userId="d9705ef0-be3d-4927-aab1-9879255c8c5d" providerId="ADAL" clId="{32F65096-E207-46D3-9440-AC2B4843C026}" dt="2021-03-24T19:06:48.808" v="402" actId="27636"/>
        <pc:sldMkLst>
          <pc:docMk/>
          <pc:sldMk cId="1108274394" sldId="334"/>
        </pc:sldMkLst>
        <pc:spChg chg="mod">
          <ac:chgData name="David Williams (SOAC)" userId="d9705ef0-be3d-4927-aab1-9879255c8c5d" providerId="ADAL" clId="{32F65096-E207-46D3-9440-AC2B4843C026}" dt="2021-03-24T19:06:48.808" v="402" actId="27636"/>
          <ac:spMkLst>
            <pc:docMk/>
            <pc:sldMk cId="1108274394" sldId="334"/>
            <ac:spMk id="3" creationId="{DCEB263E-DB1B-4BF3-AB36-E0DA3AAE283E}"/>
          </ac:spMkLst>
        </pc:spChg>
      </pc:sldChg>
      <pc:sldChg chg="del">
        <pc:chgData name="David Williams (SOAC)" userId="d9705ef0-be3d-4927-aab1-9879255c8c5d" providerId="ADAL" clId="{32F65096-E207-46D3-9440-AC2B4843C026}" dt="2021-03-21T12:02:07.025" v="78" actId="47"/>
        <pc:sldMkLst>
          <pc:docMk/>
          <pc:sldMk cId="2473453974" sldId="334"/>
        </pc:sldMkLst>
      </pc:sldChg>
      <pc:sldChg chg="del">
        <pc:chgData name="David Williams (SOAC)" userId="d9705ef0-be3d-4927-aab1-9879255c8c5d" providerId="ADAL" clId="{32F65096-E207-46D3-9440-AC2B4843C026}" dt="2021-03-21T12:02:07.025" v="78" actId="47"/>
        <pc:sldMkLst>
          <pc:docMk/>
          <pc:sldMk cId="827350624" sldId="335"/>
        </pc:sldMkLst>
      </pc:sldChg>
      <pc:sldChg chg="modSp add mod ord">
        <pc:chgData name="David Williams (SOAC)" userId="d9705ef0-be3d-4927-aab1-9879255c8c5d" providerId="ADAL" clId="{32F65096-E207-46D3-9440-AC2B4843C026}" dt="2021-03-24T19:10:11.067" v="449"/>
        <pc:sldMkLst>
          <pc:docMk/>
          <pc:sldMk cId="1152333154" sldId="335"/>
        </pc:sldMkLst>
        <pc:spChg chg="mod">
          <ac:chgData name="David Williams (SOAC)" userId="d9705ef0-be3d-4927-aab1-9879255c8c5d" providerId="ADAL" clId="{32F65096-E207-46D3-9440-AC2B4843C026}" dt="2021-03-24T19:08:12.970" v="421" actId="313"/>
          <ac:spMkLst>
            <pc:docMk/>
            <pc:sldMk cId="1152333154" sldId="335"/>
            <ac:spMk id="3" creationId="{DCEB263E-DB1B-4BF3-AB36-E0DA3AAE283E}"/>
          </ac:spMkLst>
        </pc:spChg>
      </pc:sldChg>
      <pc:sldChg chg="addSp modSp add mod ord">
        <pc:chgData name="David Williams (SOAC)" userId="d9705ef0-be3d-4927-aab1-9879255c8c5d" providerId="ADAL" clId="{32F65096-E207-46D3-9440-AC2B4843C026}" dt="2021-03-24T19:09:50.024" v="447" actId="1076"/>
        <pc:sldMkLst>
          <pc:docMk/>
          <pc:sldMk cId="1036123999" sldId="336"/>
        </pc:sldMkLst>
        <pc:spChg chg="mod">
          <ac:chgData name="David Williams (SOAC)" userId="d9705ef0-be3d-4927-aab1-9879255c8c5d" providerId="ADAL" clId="{32F65096-E207-46D3-9440-AC2B4843C026}" dt="2021-03-24T19:09:03.369" v="432" actId="14100"/>
          <ac:spMkLst>
            <pc:docMk/>
            <pc:sldMk cId="1036123999" sldId="336"/>
            <ac:spMk id="3" creationId="{DCEB263E-DB1B-4BF3-AB36-E0DA3AAE283E}"/>
          </ac:spMkLst>
        </pc:spChg>
        <pc:spChg chg="add mod">
          <ac:chgData name="David Williams (SOAC)" userId="d9705ef0-be3d-4927-aab1-9879255c8c5d" providerId="ADAL" clId="{32F65096-E207-46D3-9440-AC2B4843C026}" dt="2021-03-24T19:09:28.856" v="441" actId="1076"/>
          <ac:spMkLst>
            <pc:docMk/>
            <pc:sldMk cId="1036123999" sldId="336"/>
            <ac:spMk id="5" creationId="{EA7BD267-8926-4EB6-92A0-FECD3690F171}"/>
          </ac:spMkLst>
        </pc:spChg>
        <pc:picChg chg="add mod">
          <ac:chgData name="David Williams (SOAC)" userId="d9705ef0-be3d-4927-aab1-9879255c8c5d" providerId="ADAL" clId="{32F65096-E207-46D3-9440-AC2B4843C026}" dt="2021-03-24T19:09:50.024" v="447" actId="1076"/>
          <ac:picMkLst>
            <pc:docMk/>
            <pc:sldMk cId="1036123999" sldId="336"/>
            <ac:picMk id="6" creationId="{3B2E1DDB-3C2E-4414-8C0D-E14AEEBC35CA}"/>
          </ac:picMkLst>
        </pc:picChg>
      </pc:sldChg>
      <pc:sldChg chg="del">
        <pc:chgData name="David Williams (SOAC)" userId="d9705ef0-be3d-4927-aab1-9879255c8c5d" providerId="ADAL" clId="{32F65096-E207-46D3-9440-AC2B4843C026}" dt="2021-03-21T12:02:07.025" v="78" actId="47"/>
        <pc:sldMkLst>
          <pc:docMk/>
          <pc:sldMk cId="1258067517" sldId="336"/>
        </pc:sldMkLst>
      </pc:sldChg>
      <pc:sldChg chg="addSp delSp modSp add mod">
        <pc:chgData name="David Williams (SOAC)" userId="d9705ef0-be3d-4927-aab1-9879255c8c5d" providerId="ADAL" clId="{32F65096-E207-46D3-9440-AC2B4843C026}" dt="2021-03-24T19:11:40.296" v="467" actId="1076"/>
        <pc:sldMkLst>
          <pc:docMk/>
          <pc:sldMk cId="3184856017" sldId="337"/>
        </pc:sldMkLst>
        <pc:spChg chg="del">
          <ac:chgData name="David Williams (SOAC)" userId="d9705ef0-be3d-4927-aab1-9879255c8c5d" providerId="ADAL" clId="{32F65096-E207-46D3-9440-AC2B4843C026}" dt="2021-03-24T19:10:57.651" v="454" actId="478"/>
          <ac:spMkLst>
            <pc:docMk/>
            <pc:sldMk cId="3184856017" sldId="337"/>
            <ac:spMk id="3" creationId="{DCEB263E-DB1B-4BF3-AB36-E0DA3AAE283E}"/>
          </ac:spMkLst>
        </pc:spChg>
        <pc:spChg chg="mod">
          <ac:chgData name="David Williams (SOAC)" userId="d9705ef0-be3d-4927-aab1-9879255c8c5d" providerId="ADAL" clId="{32F65096-E207-46D3-9440-AC2B4843C026}" dt="2021-03-24T19:11:14.301" v="461" actId="403"/>
          <ac:spMkLst>
            <pc:docMk/>
            <pc:sldMk cId="3184856017" sldId="337"/>
            <ac:spMk id="5" creationId="{EA7BD267-8926-4EB6-92A0-FECD3690F171}"/>
          </ac:spMkLst>
        </pc:spChg>
        <pc:spChg chg="add del mod">
          <ac:chgData name="David Williams (SOAC)" userId="d9705ef0-be3d-4927-aab1-9879255c8c5d" providerId="ADAL" clId="{32F65096-E207-46D3-9440-AC2B4843C026}" dt="2021-03-24T19:10:59.450" v="455" actId="478"/>
          <ac:spMkLst>
            <pc:docMk/>
            <pc:sldMk cId="3184856017" sldId="337"/>
            <ac:spMk id="7" creationId="{6860BC98-98CE-4353-B8EF-2ED09F0A02F0}"/>
          </ac:spMkLst>
        </pc:spChg>
        <pc:picChg chg="del">
          <ac:chgData name="David Williams (SOAC)" userId="d9705ef0-be3d-4927-aab1-9879255c8c5d" providerId="ADAL" clId="{32F65096-E207-46D3-9440-AC2B4843C026}" dt="2021-03-24T19:11:01.260" v="456" actId="478"/>
          <ac:picMkLst>
            <pc:docMk/>
            <pc:sldMk cId="3184856017" sldId="337"/>
            <ac:picMk id="6" creationId="{3B2E1DDB-3C2E-4414-8C0D-E14AEEBC35CA}"/>
          </ac:picMkLst>
        </pc:picChg>
        <pc:picChg chg="add mod">
          <ac:chgData name="David Williams (SOAC)" userId="d9705ef0-be3d-4927-aab1-9879255c8c5d" providerId="ADAL" clId="{32F65096-E207-46D3-9440-AC2B4843C026}" dt="2021-03-24T19:11:40.296" v="467" actId="1076"/>
          <ac:picMkLst>
            <pc:docMk/>
            <pc:sldMk cId="3184856017" sldId="337"/>
            <ac:picMk id="8" creationId="{3B4180E4-29C8-46E7-B520-B452E20B67B7}"/>
          </ac:picMkLst>
        </pc:picChg>
      </pc:sldChg>
      <pc:sldChg chg="del">
        <pc:chgData name="David Williams (SOAC)" userId="d9705ef0-be3d-4927-aab1-9879255c8c5d" providerId="ADAL" clId="{32F65096-E207-46D3-9440-AC2B4843C026}" dt="2021-03-21T12:02:07.025" v="78" actId="47"/>
        <pc:sldMkLst>
          <pc:docMk/>
          <pc:sldMk cId="3311952802" sldId="337"/>
        </pc:sldMkLst>
      </pc:sldChg>
      <pc:sldChg chg="addSp modSp add mod ord">
        <pc:chgData name="David Williams (SOAC)" userId="d9705ef0-be3d-4927-aab1-9879255c8c5d" providerId="ADAL" clId="{32F65096-E207-46D3-9440-AC2B4843C026}" dt="2021-03-24T19:18:23.249" v="524" actId="1076"/>
        <pc:sldMkLst>
          <pc:docMk/>
          <pc:sldMk cId="433659561" sldId="338"/>
        </pc:sldMkLst>
        <pc:spChg chg="mod">
          <ac:chgData name="David Williams (SOAC)" userId="d9705ef0-be3d-4927-aab1-9879255c8c5d" providerId="ADAL" clId="{32F65096-E207-46D3-9440-AC2B4843C026}" dt="2021-03-24T19:18:18.552" v="522" actId="27636"/>
          <ac:spMkLst>
            <pc:docMk/>
            <pc:sldMk cId="433659561" sldId="338"/>
            <ac:spMk id="3" creationId="{DCEB263E-DB1B-4BF3-AB36-E0DA3AAE283E}"/>
          </ac:spMkLst>
        </pc:spChg>
        <pc:picChg chg="add mod">
          <ac:chgData name="David Williams (SOAC)" userId="d9705ef0-be3d-4927-aab1-9879255c8c5d" providerId="ADAL" clId="{32F65096-E207-46D3-9440-AC2B4843C026}" dt="2021-03-24T19:18:23.249" v="524" actId="1076"/>
          <ac:picMkLst>
            <pc:docMk/>
            <pc:sldMk cId="433659561" sldId="338"/>
            <ac:picMk id="4" creationId="{AE8E481A-6AFA-431F-AEEE-25BE5E8D65FD}"/>
          </ac:picMkLst>
        </pc:picChg>
      </pc:sldChg>
      <pc:sldChg chg="del">
        <pc:chgData name="David Williams (SOAC)" userId="d9705ef0-be3d-4927-aab1-9879255c8c5d" providerId="ADAL" clId="{32F65096-E207-46D3-9440-AC2B4843C026}" dt="2021-03-21T12:02:07.025" v="78" actId="47"/>
        <pc:sldMkLst>
          <pc:docMk/>
          <pc:sldMk cId="3879975132" sldId="338"/>
        </pc:sldMkLst>
      </pc:sldChg>
      <pc:sldChg chg="add del">
        <pc:chgData name="David Williams (SOAC)" userId="d9705ef0-be3d-4927-aab1-9879255c8c5d" providerId="ADAL" clId="{32F65096-E207-46D3-9440-AC2B4843C026}" dt="2021-03-24T19:12:09.616" v="469" actId="47"/>
        <pc:sldMkLst>
          <pc:docMk/>
          <pc:sldMk cId="4024797912" sldId="338"/>
        </pc:sldMkLst>
      </pc:sldChg>
      <pc:sldChg chg="addSp modSp add mod">
        <pc:chgData name="David Williams (SOAC)" userId="d9705ef0-be3d-4927-aab1-9879255c8c5d" providerId="ADAL" clId="{32F65096-E207-46D3-9440-AC2B4843C026}" dt="2021-03-24T19:13:54.929" v="494" actId="27636"/>
        <pc:sldMkLst>
          <pc:docMk/>
          <pc:sldMk cId="608521729" sldId="339"/>
        </pc:sldMkLst>
        <pc:spChg chg="mod">
          <ac:chgData name="David Williams (SOAC)" userId="d9705ef0-be3d-4927-aab1-9879255c8c5d" providerId="ADAL" clId="{32F65096-E207-46D3-9440-AC2B4843C026}" dt="2021-03-24T19:13:19.320" v="485" actId="27636"/>
          <ac:spMkLst>
            <pc:docMk/>
            <pc:sldMk cId="608521729" sldId="339"/>
            <ac:spMk id="3" creationId="{DCEB263E-DB1B-4BF3-AB36-E0DA3AAE283E}"/>
          </ac:spMkLst>
        </pc:spChg>
        <pc:spChg chg="add mod">
          <ac:chgData name="David Williams (SOAC)" userId="d9705ef0-be3d-4927-aab1-9879255c8c5d" providerId="ADAL" clId="{32F65096-E207-46D3-9440-AC2B4843C026}" dt="2021-03-24T19:13:54.929" v="494" actId="27636"/>
          <ac:spMkLst>
            <pc:docMk/>
            <pc:sldMk cId="608521729" sldId="339"/>
            <ac:spMk id="4" creationId="{ED4C7BC3-F4A6-4BD4-BF3E-C4E3ACE66DFD}"/>
          </ac:spMkLst>
        </pc:spChg>
      </pc:sldChg>
      <pc:sldChg chg="del">
        <pc:chgData name="David Williams (SOAC)" userId="d9705ef0-be3d-4927-aab1-9879255c8c5d" providerId="ADAL" clId="{32F65096-E207-46D3-9440-AC2B4843C026}" dt="2021-03-21T12:02:07.025" v="78" actId="47"/>
        <pc:sldMkLst>
          <pc:docMk/>
          <pc:sldMk cId="2273438359" sldId="339"/>
        </pc:sldMkLst>
      </pc:sldChg>
      <pc:sldChg chg="del">
        <pc:chgData name="David Williams (SOAC)" userId="d9705ef0-be3d-4927-aab1-9879255c8c5d" providerId="ADAL" clId="{32F65096-E207-46D3-9440-AC2B4843C026}" dt="2021-03-21T12:02:07.025" v="78" actId="47"/>
        <pc:sldMkLst>
          <pc:docMk/>
          <pc:sldMk cId="1694032289" sldId="340"/>
        </pc:sldMkLst>
      </pc:sldChg>
      <pc:sldChg chg="addSp delSp modSp add mod">
        <pc:chgData name="David Williams (SOAC)" userId="d9705ef0-be3d-4927-aab1-9879255c8c5d" providerId="ADAL" clId="{32F65096-E207-46D3-9440-AC2B4843C026}" dt="2021-03-24T19:17:55.664" v="520" actId="14100"/>
        <pc:sldMkLst>
          <pc:docMk/>
          <pc:sldMk cId="3672482121" sldId="340"/>
        </pc:sldMkLst>
        <pc:spChg chg="mod">
          <ac:chgData name="David Williams (SOAC)" userId="d9705ef0-be3d-4927-aab1-9879255c8c5d" providerId="ADAL" clId="{32F65096-E207-46D3-9440-AC2B4843C026}" dt="2021-03-24T19:15:43.592" v="509" actId="1076"/>
          <ac:spMkLst>
            <pc:docMk/>
            <pc:sldMk cId="3672482121" sldId="340"/>
            <ac:spMk id="3" creationId="{DCEB263E-DB1B-4BF3-AB36-E0DA3AAE283E}"/>
          </ac:spMkLst>
        </pc:spChg>
        <pc:spChg chg="del">
          <ac:chgData name="David Williams (SOAC)" userId="d9705ef0-be3d-4927-aab1-9879255c8c5d" providerId="ADAL" clId="{32F65096-E207-46D3-9440-AC2B4843C026}" dt="2021-03-24T19:14:57.483" v="496" actId="478"/>
          <ac:spMkLst>
            <pc:docMk/>
            <pc:sldMk cId="3672482121" sldId="340"/>
            <ac:spMk id="4" creationId="{ED4C7BC3-F4A6-4BD4-BF3E-C4E3ACE66DFD}"/>
          </ac:spMkLst>
        </pc:spChg>
        <pc:picChg chg="add del mod">
          <ac:chgData name="David Williams (SOAC)" userId="d9705ef0-be3d-4927-aab1-9879255c8c5d" providerId="ADAL" clId="{32F65096-E207-46D3-9440-AC2B4843C026}" dt="2021-03-24T19:16:28.677" v="511" actId="931"/>
          <ac:picMkLst>
            <pc:docMk/>
            <pc:sldMk cId="3672482121" sldId="340"/>
            <ac:picMk id="6" creationId="{32549167-DA5F-40D0-9E5B-AD1231473BD2}"/>
          </ac:picMkLst>
        </pc:picChg>
        <pc:picChg chg="add mod">
          <ac:chgData name="David Williams (SOAC)" userId="d9705ef0-be3d-4927-aab1-9879255c8c5d" providerId="ADAL" clId="{32F65096-E207-46D3-9440-AC2B4843C026}" dt="2021-03-24T19:17:55.664" v="520" actId="14100"/>
          <ac:picMkLst>
            <pc:docMk/>
            <pc:sldMk cId="3672482121" sldId="340"/>
            <ac:picMk id="8" creationId="{C562E645-4FA5-4A05-820E-AC72969164A3}"/>
          </ac:picMkLst>
        </pc:picChg>
      </pc:sldChg>
      <pc:sldChg chg="addSp delSp modSp add mod">
        <pc:chgData name="David Williams (SOAC)" userId="d9705ef0-be3d-4927-aab1-9879255c8c5d" providerId="ADAL" clId="{32F65096-E207-46D3-9440-AC2B4843C026}" dt="2021-03-24T20:15:45.740" v="810" actId="1076"/>
        <pc:sldMkLst>
          <pc:docMk/>
          <pc:sldMk cId="2804917097" sldId="341"/>
        </pc:sldMkLst>
        <pc:spChg chg="mod">
          <ac:chgData name="David Williams (SOAC)" userId="d9705ef0-be3d-4927-aab1-9879255c8c5d" providerId="ADAL" clId="{32F65096-E207-46D3-9440-AC2B4843C026}" dt="2021-03-24T20:15:45.740" v="810" actId="1076"/>
          <ac:spMkLst>
            <pc:docMk/>
            <pc:sldMk cId="2804917097" sldId="341"/>
            <ac:spMk id="3" creationId="{DCEB263E-DB1B-4BF3-AB36-E0DA3AAE283E}"/>
          </ac:spMkLst>
        </pc:spChg>
        <pc:picChg chg="add del">
          <ac:chgData name="David Williams (SOAC)" userId="d9705ef0-be3d-4927-aab1-9879255c8c5d" providerId="ADAL" clId="{32F65096-E207-46D3-9440-AC2B4843C026}" dt="2021-03-24T20:08:33.190" v="738"/>
          <ac:picMkLst>
            <pc:docMk/>
            <pc:sldMk cId="2804917097" sldId="341"/>
            <ac:picMk id="4" creationId="{B591BEBA-352E-47D6-9B14-880020B49418}"/>
          </ac:picMkLst>
        </pc:picChg>
        <pc:picChg chg="del">
          <ac:chgData name="David Williams (SOAC)" userId="d9705ef0-be3d-4927-aab1-9879255c8c5d" providerId="ADAL" clId="{32F65096-E207-46D3-9440-AC2B4843C026}" dt="2021-03-24T19:58:07.396" v="736" actId="478"/>
          <ac:picMkLst>
            <pc:docMk/>
            <pc:sldMk cId="2804917097" sldId="341"/>
            <ac:picMk id="8" creationId="{C562E645-4FA5-4A05-820E-AC72969164A3}"/>
          </ac:picMkLst>
        </pc:picChg>
        <pc:picChg chg="add mod">
          <ac:chgData name="David Williams (SOAC)" userId="d9705ef0-be3d-4927-aab1-9879255c8c5d" providerId="ADAL" clId="{32F65096-E207-46D3-9440-AC2B4843C026}" dt="2021-03-24T20:15:40.788" v="809" actId="1076"/>
          <ac:picMkLst>
            <pc:docMk/>
            <pc:sldMk cId="2804917097" sldId="341"/>
            <ac:picMk id="7170" creationId="{0AAD421D-08B2-433A-8E7C-B5AC4C6FB27E}"/>
          </ac:picMkLst>
        </pc:picChg>
      </pc:sldChg>
      <pc:sldChg chg="del">
        <pc:chgData name="David Williams (SOAC)" userId="d9705ef0-be3d-4927-aab1-9879255c8c5d" providerId="ADAL" clId="{32F65096-E207-46D3-9440-AC2B4843C026}" dt="2021-03-21T12:00:50.694" v="39" actId="47"/>
        <pc:sldMkLst>
          <pc:docMk/>
          <pc:sldMk cId="2602489657" sldId="342"/>
        </pc:sldMkLst>
      </pc:sldChg>
      <pc:sldChg chg="addSp delSp modSp add mod">
        <pc:chgData name="David Williams (SOAC)" userId="d9705ef0-be3d-4927-aab1-9879255c8c5d" providerId="ADAL" clId="{32F65096-E207-46D3-9440-AC2B4843C026}" dt="2021-03-24T20:11:57.884" v="764" actId="14100"/>
        <pc:sldMkLst>
          <pc:docMk/>
          <pc:sldMk cId="3164567766" sldId="342"/>
        </pc:sldMkLst>
        <pc:spChg chg="mod">
          <ac:chgData name="David Williams (SOAC)" userId="d9705ef0-be3d-4927-aab1-9879255c8c5d" providerId="ADAL" clId="{32F65096-E207-46D3-9440-AC2B4843C026}" dt="2021-03-24T20:10:41.119" v="755" actId="27636"/>
          <ac:spMkLst>
            <pc:docMk/>
            <pc:sldMk cId="3164567766" sldId="342"/>
            <ac:spMk id="3" creationId="{DCEB263E-DB1B-4BF3-AB36-E0DA3AAE283E}"/>
          </ac:spMkLst>
        </pc:spChg>
        <pc:picChg chg="add mod">
          <ac:chgData name="David Williams (SOAC)" userId="d9705ef0-be3d-4927-aab1-9879255c8c5d" providerId="ADAL" clId="{32F65096-E207-46D3-9440-AC2B4843C026}" dt="2021-03-24T20:11:57.884" v="764" actId="14100"/>
          <ac:picMkLst>
            <pc:docMk/>
            <pc:sldMk cId="3164567766" sldId="342"/>
            <ac:picMk id="4" creationId="{B73FB6ED-5E8F-4433-8652-776CE2ED8A86}"/>
          </ac:picMkLst>
        </pc:picChg>
        <pc:picChg chg="del mod">
          <ac:chgData name="David Williams (SOAC)" userId="d9705ef0-be3d-4927-aab1-9879255c8c5d" providerId="ADAL" clId="{32F65096-E207-46D3-9440-AC2B4843C026}" dt="2021-03-24T20:09:53.905" v="749" actId="478"/>
          <ac:picMkLst>
            <pc:docMk/>
            <pc:sldMk cId="3164567766" sldId="342"/>
            <ac:picMk id="7170" creationId="{0AAD421D-08B2-433A-8E7C-B5AC4C6FB27E}"/>
          </ac:picMkLst>
        </pc:picChg>
      </pc:sldChg>
      <pc:sldChg chg="addSp delSp modSp add mod">
        <pc:chgData name="David Williams (SOAC)" userId="d9705ef0-be3d-4927-aab1-9879255c8c5d" providerId="ADAL" clId="{32F65096-E207-46D3-9440-AC2B4843C026}" dt="2021-03-24T20:13:23.388" v="781" actId="14100"/>
        <pc:sldMkLst>
          <pc:docMk/>
          <pc:sldMk cId="2034287738" sldId="343"/>
        </pc:sldMkLst>
        <pc:spChg chg="mod">
          <ac:chgData name="David Williams (SOAC)" userId="d9705ef0-be3d-4927-aab1-9879255c8c5d" providerId="ADAL" clId="{32F65096-E207-46D3-9440-AC2B4843C026}" dt="2021-03-24T20:13:20.285" v="779" actId="14100"/>
          <ac:spMkLst>
            <pc:docMk/>
            <pc:sldMk cId="2034287738" sldId="343"/>
            <ac:spMk id="3" creationId="{DCEB263E-DB1B-4BF3-AB36-E0DA3AAE283E}"/>
          </ac:spMkLst>
        </pc:spChg>
        <pc:picChg chg="del mod">
          <ac:chgData name="David Williams (SOAC)" userId="d9705ef0-be3d-4927-aab1-9879255c8c5d" providerId="ADAL" clId="{32F65096-E207-46D3-9440-AC2B4843C026}" dt="2021-03-24T20:12:51.838" v="772" actId="478"/>
          <ac:picMkLst>
            <pc:docMk/>
            <pc:sldMk cId="2034287738" sldId="343"/>
            <ac:picMk id="4" creationId="{B73FB6ED-5E8F-4433-8652-776CE2ED8A86}"/>
          </ac:picMkLst>
        </pc:picChg>
        <pc:picChg chg="add mod">
          <ac:chgData name="David Williams (SOAC)" userId="d9705ef0-be3d-4927-aab1-9879255c8c5d" providerId="ADAL" clId="{32F65096-E207-46D3-9440-AC2B4843C026}" dt="2021-03-24T20:13:23.388" v="781" actId="14100"/>
          <ac:picMkLst>
            <pc:docMk/>
            <pc:sldMk cId="2034287738" sldId="343"/>
            <ac:picMk id="5" creationId="{D6D6F85F-85A0-412C-8144-2B37C30BB15D}"/>
          </ac:picMkLst>
        </pc:picChg>
      </pc:sldChg>
      <pc:sldChg chg="del">
        <pc:chgData name="David Williams (SOAC)" userId="d9705ef0-be3d-4927-aab1-9879255c8c5d" providerId="ADAL" clId="{32F65096-E207-46D3-9440-AC2B4843C026}" dt="2021-03-21T12:01:52.751" v="77" actId="47"/>
        <pc:sldMkLst>
          <pc:docMk/>
          <pc:sldMk cId="4008039810" sldId="343"/>
        </pc:sldMkLst>
      </pc:sldChg>
      <pc:sldChg chg="addSp delSp modSp add mod">
        <pc:chgData name="David Williams (SOAC)" userId="d9705ef0-be3d-4927-aab1-9879255c8c5d" providerId="ADAL" clId="{32F65096-E207-46D3-9440-AC2B4843C026}" dt="2021-03-24T20:15:00.900" v="808" actId="14100"/>
        <pc:sldMkLst>
          <pc:docMk/>
          <pc:sldMk cId="3039799322" sldId="344"/>
        </pc:sldMkLst>
        <pc:spChg chg="mod">
          <ac:chgData name="David Williams (SOAC)" userId="d9705ef0-be3d-4927-aab1-9879255c8c5d" providerId="ADAL" clId="{32F65096-E207-46D3-9440-AC2B4843C026}" dt="2021-03-24T20:14:10.394" v="791" actId="27636"/>
          <ac:spMkLst>
            <pc:docMk/>
            <pc:sldMk cId="3039799322" sldId="344"/>
            <ac:spMk id="3" creationId="{DCEB263E-DB1B-4BF3-AB36-E0DA3AAE283E}"/>
          </ac:spMkLst>
        </pc:spChg>
        <pc:picChg chg="add mod modCrop">
          <ac:chgData name="David Williams (SOAC)" userId="d9705ef0-be3d-4927-aab1-9879255c8c5d" providerId="ADAL" clId="{32F65096-E207-46D3-9440-AC2B4843C026}" dt="2021-03-24T20:15:00.900" v="808" actId="14100"/>
          <ac:picMkLst>
            <pc:docMk/>
            <pc:sldMk cId="3039799322" sldId="344"/>
            <ac:picMk id="4" creationId="{E4B30280-1D87-4EFE-B931-61924290EC3F}"/>
          </ac:picMkLst>
        </pc:picChg>
        <pc:picChg chg="del mod">
          <ac:chgData name="David Williams (SOAC)" userId="d9705ef0-be3d-4927-aab1-9879255c8c5d" providerId="ADAL" clId="{32F65096-E207-46D3-9440-AC2B4843C026}" dt="2021-03-24T20:14:06.954" v="789" actId="478"/>
          <ac:picMkLst>
            <pc:docMk/>
            <pc:sldMk cId="3039799322" sldId="344"/>
            <ac:picMk id="5" creationId="{D6D6F85F-85A0-412C-8144-2B37C30BB15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2D6EA9-F5B6-46A0-BDAA-1416E56E9D81}"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B34089-23D1-40AA-BAA3-9C4CAE9A6F7E}" type="slidenum">
              <a:rPr lang="en-GB" smtClean="0"/>
              <a:t>‹#›</a:t>
            </a:fld>
            <a:endParaRPr lang="en-GB"/>
          </a:p>
        </p:txBody>
      </p:sp>
    </p:spTree>
    <p:extLst>
      <p:ext uri="{BB962C8B-B14F-4D97-AF65-F5344CB8AC3E}">
        <p14:creationId xmlns:p14="http://schemas.microsoft.com/office/powerpoint/2010/main" val="2459794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15/02/2022</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15/02/2022</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gi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xml"/><Relationship Id="rId1" Type="http://schemas.openxmlformats.org/officeDocument/2006/relationships/video" Target="https://www.youtube.com/embed/Iwpi1Lm6dF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Software Applications 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65263" y="4061564"/>
            <a:ext cx="5121537" cy="2623625"/>
          </a:xfrm>
        </p:spPr>
        <p:txBody>
          <a:bodyPr>
            <a:normAutofit/>
          </a:bodyPr>
          <a:lstStyle/>
          <a:p>
            <a:r>
              <a:rPr lang="en-GB" sz="5700" b="1" dirty="0"/>
              <a:t>Presentation </a:t>
            </a:r>
          </a:p>
          <a:p>
            <a:r>
              <a:rPr lang="en-GB" sz="5700" b="1" dirty="0"/>
              <a:t>Software</a:t>
            </a:r>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Presentation Software</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Presentation software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7647783" cy="4846320"/>
          </a:xfrm>
        </p:spPr>
        <p:txBody>
          <a:bodyPr>
            <a:normAutofit fontScale="92500"/>
          </a:bodyPr>
          <a:lstStyle/>
          <a:p>
            <a:pPr marL="0" indent="0">
              <a:buNone/>
            </a:pPr>
            <a:r>
              <a:rPr lang="en-GB" sz="2800" b="1" dirty="0"/>
              <a:t>Presentation software is used for creating slideshows that display information. The software has three main components:</a:t>
            </a:r>
          </a:p>
          <a:p>
            <a:r>
              <a:rPr lang="en-GB" sz="2800" b="1" dirty="0"/>
              <a:t>Editor for inputting and formatting text</a:t>
            </a:r>
          </a:p>
          <a:p>
            <a:r>
              <a:rPr lang="en-GB" sz="2800" b="1" dirty="0"/>
              <a:t>Ability to insert graphics and other multimedia files</a:t>
            </a:r>
          </a:p>
          <a:p>
            <a:r>
              <a:rPr lang="en-GB" sz="2800" b="1" dirty="0"/>
              <a:t>System for displaying the content</a:t>
            </a:r>
          </a:p>
          <a:p>
            <a:pPr marL="0" indent="0">
              <a:buNone/>
            </a:pPr>
            <a:r>
              <a:rPr lang="en-GB" sz="2800" b="1" dirty="0"/>
              <a:t>Before the advent of presentation software, presenters commonly used an easel to hold posters that contained illustrations to support the report or a slide projector to display graphics printed on a transparent plastic film</a:t>
            </a:r>
          </a:p>
        </p:txBody>
      </p:sp>
      <p:pic>
        <p:nvPicPr>
          <p:cNvPr id="4" name="Picture 3">
            <a:extLst>
              <a:ext uri="{FF2B5EF4-FFF2-40B4-BE49-F238E27FC236}">
                <a16:creationId xmlns:a16="http://schemas.microsoft.com/office/drawing/2014/main" id="{296CFB3E-6C6D-4763-9F59-FB6348B06A71}"/>
              </a:ext>
            </a:extLst>
          </p:cNvPr>
          <p:cNvPicPr>
            <a:picLocks noChangeAspect="1"/>
          </p:cNvPicPr>
          <p:nvPr/>
        </p:nvPicPr>
        <p:blipFill>
          <a:blip r:embed="rId2"/>
          <a:stretch>
            <a:fillRect/>
          </a:stretch>
        </p:blipFill>
        <p:spPr>
          <a:xfrm>
            <a:off x="8618397" y="1792936"/>
            <a:ext cx="3590855" cy="4993057"/>
          </a:xfrm>
          <a:prstGeom prst="rect">
            <a:avLst/>
          </a:prstGeom>
        </p:spPr>
      </p:pic>
    </p:spTree>
    <p:extLst>
      <p:ext uri="{BB962C8B-B14F-4D97-AF65-F5344CB8AC3E}">
        <p14:creationId xmlns:p14="http://schemas.microsoft.com/office/powerpoint/2010/main" val="1573897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a:t>
            </a:r>
            <a:r>
              <a:rPr lang="en-GB" dirty="0" err="1"/>
              <a:t>powerpoint</a:t>
            </a:r>
            <a:endParaRPr lang="en-GB" dirty="0"/>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64042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43019" y="2020528"/>
            <a:ext cx="5241781" cy="4837471"/>
          </a:xfrm>
        </p:spPr>
        <p:txBody>
          <a:bodyPr>
            <a:normAutofit fontScale="92500" lnSpcReduction="10000"/>
          </a:bodyPr>
          <a:lstStyle/>
          <a:p>
            <a:pPr marL="0" indent="0">
              <a:buNone/>
            </a:pPr>
            <a:r>
              <a:rPr lang="en-GB" sz="2800" b="1" dirty="0"/>
              <a:t>Microsoft PowerPoint is a powerful presentation software developed by Microsoft. It is a standard component of the company's Microsoft Office suite software, and is bundled together with Word, Excel and other Office productivity tools.</a:t>
            </a:r>
          </a:p>
          <a:p>
            <a:pPr marL="0" indent="0">
              <a:buNone/>
            </a:pPr>
            <a:endParaRPr lang="en-GB" sz="2800" b="1" dirty="0"/>
          </a:p>
          <a:p>
            <a:pPr marL="0" indent="0">
              <a:buNone/>
            </a:pPr>
            <a:r>
              <a:rPr lang="en-GB" sz="2800" b="1" dirty="0"/>
              <a:t>The program uses slides to convey information rich in multimedia and is used to create complex business presentations, simple educational outlines and much more.</a:t>
            </a:r>
          </a:p>
        </p:txBody>
      </p:sp>
      <p:pic>
        <p:nvPicPr>
          <p:cNvPr id="4" name="Picture 3">
            <a:extLst>
              <a:ext uri="{FF2B5EF4-FFF2-40B4-BE49-F238E27FC236}">
                <a16:creationId xmlns:a16="http://schemas.microsoft.com/office/drawing/2014/main" id="{87AA66D5-0836-4B88-B64C-643033D164BF}"/>
              </a:ext>
            </a:extLst>
          </p:cNvPr>
          <p:cNvPicPr>
            <a:picLocks noChangeAspect="1"/>
          </p:cNvPicPr>
          <p:nvPr/>
        </p:nvPicPr>
        <p:blipFill>
          <a:blip r:embed="rId2"/>
          <a:stretch>
            <a:fillRect/>
          </a:stretch>
        </p:blipFill>
        <p:spPr>
          <a:xfrm>
            <a:off x="5692877" y="1946788"/>
            <a:ext cx="6356104" cy="4837471"/>
          </a:xfrm>
          <a:prstGeom prst="rect">
            <a:avLst/>
          </a:prstGeom>
        </p:spPr>
      </p:pic>
    </p:spTree>
    <p:extLst>
      <p:ext uri="{BB962C8B-B14F-4D97-AF65-F5344CB8AC3E}">
        <p14:creationId xmlns:p14="http://schemas.microsoft.com/office/powerpoint/2010/main" val="1801884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 y="2011680"/>
            <a:ext cx="6075232" cy="4206240"/>
          </a:xfrm>
        </p:spPr>
        <p:txBody>
          <a:bodyPr>
            <a:normAutofit/>
          </a:bodyPr>
          <a:lstStyle/>
          <a:p>
            <a:pPr marL="0" indent="0">
              <a:buNone/>
            </a:pPr>
            <a:r>
              <a:rPr lang="en-GB" sz="2800" b="1" dirty="0"/>
              <a:t>The file tab allows the user to-</a:t>
            </a:r>
          </a:p>
          <a:p>
            <a:r>
              <a:rPr lang="en-GB" sz="2800" b="1" dirty="0"/>
              <a:t>create a new document</a:t>
            </a:r>
          </a:p>
          <a:p>
            <a:r>
              <a:rPr lang="en-GB" sz="2800" b="1" dirty="0"/>
              <a:t>save the document</a:t>
            </a:r>
          </a:p>
          <a:p>
            <a:r>
              <a:rPr lang="en-GB" sz="2800" b="1" dirty="0"/>
              <a:t>Print the document</a:t>
            </a:r>
          </a:p>
          <a:p>
            <a:r>
              <a:rPr lang="en-GB" sz="2800" b="1" dirty="0"/>
              <a:t>Convert the document to other file types</a:t>
            </a:r>
          </a:p>
          <a:p>
            <a:r>
              <a:rPr lang="en-GB" sz="2800" b="1" dirty="0"/>
              <a:t>Set the application options</a:t>
            </a:r>
          </a:p>
          <a:p>
            <a:endParaRPr lang="en-GB" sz="2800" b="1" dirty="0"/>
          </a:p>
        </p:txBody>
      </p:sp>
      <p:pic>
        <p:nvPicPr>
          <p:cNvPr id="7" name="Picture 6" descr="A screenshot of a computer&#10;&#10;Description automatically generated with medium confidence">
            <a:extLst>
              <a:ext uri="{FF2B5EF4-FFF2-40B4-BE49-F238E27FC236}">
                <a16:creationId xmlns:a16="http://schemas.microsoft.com/office/drawing/2014/main" id="{23C2CD10-E1B5-4BA0-A681-0C7FEFFBFB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9990" y="2011681"/>
            <a:ext cx="6319520" cy="4562144"/>
          </a:xfrm>
          <a:prstGeom prst="rect">
            <a:avLst/>
          </a:prstGeom>
        </p:spPr>
      </p:pic>
    </p:spTree>
    <p:extLst>
      <p:ext uri="{BB962C8B-B14F-4D97-AF65-F5344CB8AC3E}">
        <p14:creationId xmlns:p14="http://schemas.microsoft.com/office/powerpoint/2010/main" val="2364506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43280" y="2011680"/>
            <a:ext cx="10363200" cy="4846320"/>
          </a:xfrm>
        </p:spPr>
        <p:txBody>
          <a:bodyPr>
            <a:normAutofit/>
          </a:bodyPr>
          <a:lstStyle/>
          <a:p>
            <a:pPr marL="0" indent="0" algn="ctr">
              <a:buNone/>
            </a:pPr>
            <a:r>
              <a:rPr lang="en-GB" sz="3200" b="1" dirty="0"/>
              <a:t>To get up to speed with PowerPoint, it helps to understand the layout of the app. </a:t>
            </a:r>
          </a:p>
          <a:p>
            <a:pPr marL="0" indent="0" algn="ctr">
              <a:buNone/>
            </a:pPr>
            <a:r>
              <a:rPr lang="en-GB" sz="3200" b="1" dirty="0"/>
              <a:t>Here is a walk through the key menu options so that you can learn PowerPoint quickly. </a:t>
            </a:r>
          </a:p>
          <a:p>
            <a:pPr marL="0" indent="0" algn="ctr">
              <a:buNone/>
            </a:pPr>
            <a:r>
              <a:rPr lang="en-GB" sz="3200" b="1" dirty="0"/>
              <a:t>If you understand the way that the app is laid out, you're likely to find any feature you need quickly.</a:t>
            </a:r>
          </a:p>
          <a:p>
            <a:pPr marL="0" indent="0" algn="ctr">
              <a:buNone/>
            </a:pPr>
            <a:endParaRPr lang="en-GB" sz="3200" b="1" dirty="0"/>
          </a:p>
          <a:p>
            <a:pPr marL="0" indent="0" algn="ctr">
              <a:buNone/>
            </a:pPr>
            <a:r>
              <a:rPr lang="en-GB" sz="3200" b="1" dirty="0"/>
              <a:t>This part will focus on the interface:</a:t>
            </a:r>
          </a:p>
        </p:txBody>
      </p:sp>
    </p:spTree>
    <p:extLst>
      <p:ext uri="{BB962C8B-B14F-4D97-AF65-F5344CB8AC3E}">
        <p14:creationId xmlns:p14="http://schemas.microsoft.com/office/powerpoint/2010/main" val="4112512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5" name="Content Placeholder 4">
            <a:extLst>
              <a:ext uri="{FF2B5EF4-FFF2-40B4-BE49-F238E27FC236}">
                <a16:creationId xmlns:a16="http://schemas.microsoft.com/office/drawing/2014/main" id="{1F280F13-3486-4AD1-8453-EC8C80A92799}"/>
              </a:ext>
            </a:extLst>
          </p:cNvPr>
          <p:cNvSpPr>
            <a:spLocks noGrp="1"/>
          </p:cNvSpPr>
          <p:nvPr>
            <p:ph idx="1"/>
          </p:nvPr>
        </p:nvSpPr>
        <p:spPr>
          <a:xfrm>
            <a:off x="10510" y="4358640"/>
            <a:ext cx="5948856" cy="2499360"/>
          </a:xfrm>
        </p:spPr>
        <p:txBody>
          <a:bodyPr/>
          <a:lstStyle/>
          <a:p>
            <a:pPr marL="0" indent="0" algn="just">
              <a:buNone/>
            </a:pPr>
            <a:r>
              <a:rPr lang="en-GB" dirty="0"/>
              <a:t>The ribbon contains a series of tabs that you can switch between. Each of these have a unique set of tools to work with your presentation differently. </a:t>
            </a:r>
          </a:p>
          <a:p>
            <a:pPr marL="0" indent="0" algn="just">
              <a:buNone/>
            </a:pPr>
            <a:r>
              <a:rPr lang="en-GB" dirty="0"/>
              <a:t>When you switch tabs on the ribbon, you'll see new buttons and options to change your presentation:</a:t>
            </a:r>
          </a:p>
        </p:txBody>
      </p:sp>
      <p:pic>
        <p:nvPicPr>
          <p:cNvPr id="6" name="Picture 5">
            <a:extLst>
              <a:ext uri="{FF2B5EF4-FFF2-40B4-BE49-F238E27FC236}">
                <a16:creationId xmlns:a16="http://schemas.microsoft.com/office/drawing/2014/main" id="{A57E9BF3-C94F-4F77-A2A9-956FDF0FF5A8}"/>
              </a:ext>
            </a:extLst>
          </p:cNvPr>
          <p:cNvPicPr>
            <a:picLocks noChangeAspect="1"/>
          </p:cNvPicPr>
          <p:nvPr/>
        </p:nvPicPr>
        <p:blipFill rotWithShape="1">
          <a:blip r:embed="rId2"/>
          <a:srcRect t="33100"/>
          <a:stretch/>
        </p:blipFill>
        <p:spPr>
          <a:xfrm>
            <a:off x="10511" y="2295635"/>
            <a:ext cx="5948855" cy="1672066"/>
          </a:xfrm>
          <a:prstGeom prst="rect">
            <a:avLst/>
          </a:prstGeom>
        </p:spPr>
      </p:pic>
      <p:sp>
        <p:nvSpPr>
          <p:cNvPr id="8" name="TextBox 7">
            <a:extLst>
              <a:ext uri="{FF2B5EF4-FFF2-40B4-BE49-F238E27FC236}">
                <a16:creationId xmlns:a16="http://schemas.microsoft.com/office/drawing/2014/main" id="{A9B6AA15-19F1-4DF3-BAD2-4958C4777682}"/>
              </a:ext>
            </a:extLst>
          </p:cNvPr>
          <p:cNvSpPr txBox="1"/>
          <p:nvPr/>
        </p:nvSpPr>
        <p:spPr>
          <a:xfrm>
            <a:off x="5948855" y="1792936"/>
            <a:ext cx="6243144" cy="5170646"/>
          </a:xfrm>
          <a:prstGeom prst="rect">
            <a:avLst/>
          </a:prstGeom>
          <a:noFill/>
        </p:spPr>
        <p:txBody>
          <a:bodyPr wrap="square">
            <a:spAutoFit/>
          </a:bodyPr>
          <a:lstStyle/>
          <a:p>
            <a:pPr marL="285750" indent="-285750">
              <a:buFont typeface="Arial" panose="020B0604020202020204" pitchFamily="34" charset="0"/>
              <a:buChar char="•"/>
            </a:pPr>
            <a:r>
              <a:rPr lang="en-GB" sz="2200" b="1" dirty="0"/>
              <a:t>File</a:t>
            </a:r>
            <a:r>
              <a:rPr lang="en-GB" sz="2200" dirty="0"/>
              <a:t>. Save, share, and export your presentation.</a:t>
            </a:r>
          </a:p>
          <a:p>
            <a:pPr marL="285750" indent="-285750">
              <a:buFont typeface="Arial" panose="020B0604020202020204" pitchFamily="34" charset="0"/>
              <a:buChar char="•"/>
            </a:pPr>
            <a:r>
              <a:rPr lang="en-GB" sz="2200" b="1" dirty="0"/>
              <a:t>Home</a:t>
            </a:r>
            <a:r>
              <a:rPr lang="en-GB" sz="2200" dirty="0"/>
              <a:t>. A general-purpose collection of the most common tools that you'll use in PowerPoint.</a:t>
            </a:r>
          </a:p>
          <a:p>
            <a:pPr marL="285750" indent="-285750">
              <a:buFont typeface="Arial" panose="020B0604020202020204" pitchFamily="34" charset="0"/>
              <a:buChar char="•"/>
            </a:pPr>
            <a:r>
              <a:rPr lang="en-GB" sz="2200" b="1" dirty="0"/>
              <a:t>Insert</a:t>
            </a:r>
            <a:r>
              <a:rPr lang="en-GB" sz="2200" dirty="0"/>
              <a:t>. An all-in-one tool to add every imagine-able type of content, such as tables, pictures, charts, video, and more.</a:t>
            </a:r>
          </a:p>
          <a:p>
            <a:pPr marL="285750" indent="-285750">
              <a:buFont typeface="Arial" panose="020B0604020202020204" pitchFamily="34" charset="0"/>
              <a:buChar char="•"/>
            </a:pPr>
            <a:r>
              <a:rPr lang="en-GB" sz="2200" b="1" dirty="0"/>
              <a:t>Design</a:t>
            </a:r>
            <a:r>
              <a:rPr lang="en-GB" sz="2200" dirty="0"/>
              <a:t>. Controls the look and feel of your presentation with theme and style settings.</a:t>
            </a:r>
          </a:p>
          <a:p>
            <a:pPr marL="285750" indent="-285750">
              <a:buFont typeface="Arial" panose="020B0604020202020204" pitchFamily="34" charset="0"/>
              <a:buChar char="•"/>
            </a:pPr>
            <a:r>
              <a:rPr lang="en-GB" sz="2200" b="1" dirty="0"/>
              <a:t>Transitions</a:t>
            </a:r>
            <a:r>
              <a:rPr lang="en-GB" sz="2200" dirty="0"/>
              <a:t>. Add animations when you switch slides.</a:t>
            </a:r>
          </a:p>
          <a:p>
            <a:pPr marL="285750" indent="-285750">
              <a:buFont typeface="Arial" panose="020B0604020202020204" pitchFamily="34" charset="0"/>
              <a:buChar char="•"/>
            </a:pPr>
            <a:r>
              <a:rPr lang="en-GB" sz="2200" b="1" dirty="0"/>
              <a:t>Animations</a:t>
            </a:r>
            <a:r>
              <a:rPr lang="en-GB" sz="2200" dirty="0"/>
              <a:t>. Controls the order and style that objects will enter or exit your slide with.</a:t>
            </a:r>
          </a:p>
          <a:p>
            <a:pPr marL="285750" indent="-285750">
              <a:buFont typeface="Arial" panose="020B0604020202020204" pitchFamily="34" charset="0"/>
              <a:buChar char="•"/>
            </a:pPr>
            <a:r>
              <a:rPr lang="en-GB" sz="2200" b="1" dirty="0"/>
              <a:t>Slide Show</a:t>
            </a:r>
            <a:r>
              <a:rPr lang="en-GB" sz="2200" dirty="0"/>
              <a:t>. Control settings related to the way your presentation appears when sharing it with an audience.</a:t>
            </a:r>
          </a:p>
        </p:txBody>
      </p:sp>
    </p:spTree>
    <p:extLst>
      <p:ext uri="{BB962C8B-B14F-4D97-AF65-F5344CB8AC3E}">
        <p14:creationId xmlns:p14="http://schemas.microsoft.com/office/powerpoint/2010/main" val="2867309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32080" y="1792936"/>
            <a:ext cx="11755120" cy="2941625"/>
          </a:xfrm>
        </p:spPr>
        <p:txBody>
          <a:bodyPr>
            <a:normAutofit/>
          </a:bodyPr>
          <a:lstStyle/>
          <a:p>
            <a:pPr marL="0" indent="0" algn="ctr">
              <a:buNone/>
            </a:pPr>
            <a:r>
              <a:rPr lang="en-GB" sz="3200" b="1" dirty="0"/>
              <a:t>The Home Tab</a:t>
            </a:r>
          </a:p>
          <a:p>
            <a:pPr marL="0" indent="0" algn="ctr">
              <a:buNone/>
            </a:pPr>
            <a:r>
              <a:rPr lang="en-GB" sz="3200" b="1" dirty="0"/>
              <a:t>Use it for: a general selection of the most popular tools in PowerPoint.</a:t>
            </a:r>
          </a:p>
          <a:p>
            <a:pPr marL="0" indent="0" algn="ctr">
              <a:buNone/>
            </a:pPr>
            <a:r>
              <a:rPr lang="en-GB" sz="3200" b="1" dirty="0"/>
              <a:t>You usually stay on the Home tab when working in PowerPoint because it's got practically every tool you need</a:t>
            </a:r>
          </a:p>
        </p:txBody>
      </p:sp>
      <p:pic>
        <p:nvPicPr>
          <p:cNvPr id="4" name="Picture 3">
            <a:extLst>
              <a:ext uri="{FF2B5EF4-FFF2-40B4-BE49-F238E27FC236}">
                <a16:creationId xmlns:a16="http://schemas.microsoft.com/office/drawing/2014/main" id="{85F86921-AEC5-4C42-814A-5A8F34017760}"/>
              </a:ext>
            </a:extLst>
          </p:cNvPr>
          <p:cNvPicPr>
            <a:picLocks noChangeAspect="1"/>
          </p:cNvPicPr>
          <p:nvPr/>
        </p:nvPicPr>
        <p:blipFill rotWithShape="1">
          <a:blip r:embed="rId2"/>
          <a:srcRect t="21339"/>
          <a:stretch/>
        </p:blipFill>
        <p:spPr>
          <a:xfrm>
            <a:off x="-1" y="4551681"/>
            <a:ext cx="12177381" cy="1889760"/>
          </a:xfrm>
          <a:prstGeom prst="rect">
            <a:avLst/>
          </a:prstGeom>
        </p:spPr>
      </p:pic>
    </p:spTree>
    <p:extLst>
      <p:ext uri="{BB962C8B-B14F-4D97-AF65-F5344CB8AC3E}">
        <p14:creationId xmlns:p14="http://schemas.microsoft.com/office/powerpoint/2010/main" val="3871983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a:t>
            </a:r>
            <a:r>
              <a:rPr lang="en-GB" dirty="0" err="1"/>
              <a:t>Powerpoint</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6880" y="3908393"/>
            <a:ext cx="11755120" cy="2941625"/>
          </a:xfrm>
        </p:spPr>
        <p:txBody>
          <a:bodyPr>
            <a:normAutofit/>
          </a:bodyPr>
          <a:lstStyle/>
          <a:p>
            <a:pPr marL="0" indent="0" algn="ctr">
              <a:buNone/>
            </a:pPr>
            <a:r>
              <a:rPr lang="en-GB" sz="3200" b="1" dirty="0"/>
              <a:t>The Insert Tab</a:t>
            </a:r>
          </a:p>
          <a:p>
            <a:pPr marL="0" indent="0" algn="ctr">
              <a:buNone/>
            </a:pPr>
            <a:r>
              <a:rPr lang="en-GB" sz="3200" b="1" dirty="0"/>
              <a:t>When working on adding content to a slide, the Insert tab has every possible tool to add new content to a slide.</a:t>
            </a:r>
          </a:p>
          <a:p>
            <a:pPr marL="0" indent="0" algn="ctr">
              <a:buNone/>
            </a:pPr>
            <a:r>
              <a:rPr lang="en-GB" sz="3200" b="1" dirty="0"/>
              <a:t>Choose one of these types of objects to add it to the slide.</a:t>
            </a:r>
          </a:p>
        </p:txBody>
      </p:sp>
      <p:pic>
        <p:nvPicPr>
          <p:cNvPr id="5" name="Picture 4">
            <a:extLst>
              <a:ext uri="{FF2B5EF4-FFF2-40B4-BE49-F238E27FC236}">
                <a16:creationId xmlns:a16="http://schemas.microsoft.com/office/drawing/2014/main" id="{FD5B58E3-1194-48E6-802D-C1E44C6A9D20}"/>
              </a:ext>
            </a:extLst>
          </p:cNvPr>
          <p:cNvPicPr>
            <a:picLocks noChangeAspect="1"/>
          </p:cNvPicPr>
          <p:nvPr/>
        </p:nvPicPr>
        <p:blipFill rotWithShape="1">
          <a:blip r:embed="rId2"/>
          <a:srcRect t="20138"/>
          <a:stretch/>
        </p:blipFill>
        <p:spPr>
          <a:xfrm>
            <a:off x="0" y="2010321"/>
            <a:ext cx="12192000" cy="1878572"/>
          </a:xfrm>
          <a:prstGeom prst="rect">
            <a:avLst/>
          </a:prstGeom>
        </p:spPr>
      </p:pic>
    </p:spTree>
    <p:extLst>
      <p:ext uri="{BB962C8B-B14F-4D97-AF65-F5344CB8AC3E}">
        <p14:creationId xmlns:p14="http://schemas.microsoft.com/office/powerpoint/2010/main" val="918573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32080" y="1792936"/>
            <a:ext cx="5273040" cy="5065064"/>
          </a:xfrm>
        </p:spPr>
        <p:txBody>
          <a:bodyPr>
            <a:normAutofit/>
          </a:bodyPr>
          <a:lstStyle/>
          <a:p>
            <a:pPr marL="0" indent="0" algn="ctr">
              <a:buNone/>
            </a:pPr>
            <a:r>
              <a:rPr lang="en-GB" sz="3200" b="1" dirty="0"/>
              <a:t>The difference between the default Normal view and Slide Sorter view. </a:t>
            </a:r>
          </a:p>
          <a:p>
            <a:pPr marL="0" indent="0" algn="ctr">
              <a:buNone/>
            </a:pPr>
            <a:r>
              <a:rPr lang="en-GB" sz="3200" b="1" dirty="0"/>
              <a:t>Normal view shows each slide front and centre. </a:t>
            </a:r>
          </a:p>
          <a:p>
            <a:pPr marL="0" indent="0" algn="ctr">
              <a:buNone/>
            </a:pPr>
            <a:r>
              <a:rPr lang="en-GB" sz="3200" b="1" dirty="0"/>
              <a:t>Slide Sorter view creates thumbnails that you can drag and drop to reorder the presentation</a:t>
            </a:r>
          </a:p>
        </p:txBody>
      </p:sp>
      <p:pic>
        <p:nvPicPr>
          <p:cNvPr id="6" name="Picture 5">
            <a:extLst>
              <a:ext uri="{FF2B5EF4-FFF2-40B4-BE49-F238E27FC236}">
                <a16:creationId xmlns:a16="http://schemas.microsoft.com/office/drawing/2014/main" id="{F505976D-B25B-4B2D-A7CB-3E6F11ED7C14}"/>
              </a:ext>
            </a:extLst>
          </p:cNvPr>
          <p:cNvPicPr>
            <a:picLocks noChangeAspect="1"/>
          </p:cNvPicPr>
          <p:nvPr/>
        </p:nvPicPr>
        <p:blipFill rotWithShape="1">
          <a:blip r:embed="rId2"/>
          <a:srcRect t="4600" r="2907"/>
          <a:stretch/>
        </p:blipFill>
        <p:spPr>
          <a:xfrm>
            <a:off x="5405120" y="1828800"/>
            <a:ext cx="6786880" cy="5019040"/>
          </a:xfrm>
          <a:prstGeom prst="rect">
            <a:avLst/>
          </a:prstGeom>
        </p:spPr>
      </p:pic>
    </p:spTree>
    <p:extLst>
      <p:ext uri="{BB962C8B-B14F-4D97-AF65-F5344CB8AC3E}">
        <p14:creationId xmlns:p14="http://schemas.microsoft.com/office/powerpoint/2010/main" val="1682329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918960" y="1843736"/>
            <a:ext cx="5273040" cy="5065064"/>
          </a:xfrm>
        </p:spPr>
        <p:txBody>
          <a:bodyPr>
            <a:normAutofit fontScale="77500" lnSpcReduction="20000"/>
          </a:bodyPr>
          <a:lstStyle/>
          <a:p>
            <a:pPr marL="0" indent="0" algn="ctr">
              <a:buNone/>
            </a:pPr>
            <a:r>
              <a:rPr lang="en-GB" sz="3200" b="1" dirty="0"/>
              <a:t>The Design Tab</a:t>
            </a:r>
          </a:p>
          <a:p>
            <a:pPr marL="0" indent="0" algn="ctr">
              <a:buNone/>
            </a:pPr>
            <a:r>
              <a:rPr lang="en-GB" sz="3200" b="1" dirty="0"/>
              <a:t>An attractive presentation can really grab your audience's attention. We use themes and styles in PowerPoint to add visual appeal to the presentation, and the Design tab really controls these settings.</a:t>
            </a:r>
          </a:p>
          <a:p>
            <a:pPr marL="0" indent="0" algn="ctr">
              <a:buNone/>
            </a:pPr>
            <a:r>
              <a:rPr lang="en-GB" sz="3200" b="1" dirty="0"/>
              <a:t>Design Tab PowerPoint</a:t>
            </a:r>
          </a:p>
          <a:p>
            <a:pPr marL="0" indent="0" algn="ctr">
              <a:buNone/>
            </a:pPr>
            <a:r>
              <a:rPr lang="en-GB" sz="3200" b="1" dirty="0"/>
              <a:t>Click on one of the theme thumbnails to transform the look and feel of the presentation.</a:t>
            </a:r>
          </a:p>
          <a:p>
            <a:pPr marL="0" indent="0" algn="ctr">
              <a:buNone/>
            </a:pPr>
            <a:r>
              <a:rPr lang="en-GB" sz="3200" b="1" dirty="0"/>
              <a:t>On the Design tab, click one of the themes to restyle the presentation. Or, try out a different Style thumbnail to overhaul the colour theme.</a:t>
            </a:r>
          </a:p>
        </p:txBody>
      </p:sp>
      <p:pic>
        <p:nvPicPr>
          <p:cNvPr id="4" name="Picture 3">
            <a:extLst>
              <a:ext uri="{FF2B5EF4-FFF2-40B4-BE49-F238E27FC236}">
                <a16:creationId xmlns:a16="http://schemas.microsoft.com/office/drawing/2014/main" id="{65730B42-BF2A-4C32-9DF9-254A4CDD3805}"/>
              </a:ext>
            </a:extLst>
          </p:cNvPr>
          <p:cNvPicPr>
            <a:picLocks noChangeAspect="1"/>
          </p:cNvPicPr>
          <p:nvPr/>
        </p:nvPicPr>
        <p:blipFill rotWithShape="1">
          <a:blip r:embed="rId2"/>
          <a:srcRect t="7870" r="6510"/>
          <a:stretch/>
        </p:blipFill>
        <p:spPr>
          <a:xfrm>
            <a:off x="91440" y="1910866"/>
            <a:ext cx="6918960" cy="4774413"/>
          </a:xfrm>
          <a:prstGeom prst="rect">
            <a:avLst/>
          </a:prstGeom>
        </p:spPr>
      </p:pic>
    </p:spTree>
    <p:extLst>
      <p:ext uri="{BB962C8B-B14F-4D97-AF65-F5344CB8AC3E}">
        <p14:creationId xmlns:p14="http://schemas.microsoft.com/office/powerpoint/2010/main" val="3337043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843736"/>
            <a:ext cx="12192000" cy="5065064"/>
          </a:xfrm>
        </p:spPr>
        <p:txBody>
          <a:bodyPr>
            <a:normAutofit fontScale="92500"/>
          </a:bodyPr>
          <a:lstStyle/>
          <a:p>
            <a:pPr marL="0" indent="0" algn="ctr">
              <a:buNone/>
            </a:pPr>
            <a:r>
              <a:rPr lang="en-GB" sz="3200" b="1" dirty="0"/>
              <a:t>Add Animations</a:t>
            </a:r>
          </a:p>
          <a:p>
            <a:pPr marL="0" indent="0" algn="ctr">
              <a:buNone/>
            </a:pPr>
            <a:r>
              <a:rPr lang="en-GB" sz="3200" b="1" dirty="0"/>
              <a:t>You can animate the objects on your PowerPoint slides. PowerPoint provides four types of animations: Entrance, Emphasis, Exit, and Motion Paths. An Entrance animation determines the manner in which an object appears on a slide; for example, an object can move onto a slide. </a:t>
            </a:r>
          </a:p>
          <a:p>
            <a:pPr marL="0" indent="0" algn="ctr">
              <a:buNone/>
            </a:pPr>
            <a:r>
              <a:rPr lang="en-GB" sz="3200" b="1" dirty="0"/>
              <a:t>An Emphasis animation does something to draw attention to an object; for example, the object can become larger. An Exit animation determines the manner in which an object leaves a slide; for example, an object can move off a slide. A Motion Paths animation determines how an object moves around a slide; for example, an object can move from left to right.</a:t>
            </a:r>
          </a:p>
        </p:txBody>
      </p:sp>
    </p:spTree>
    <p:extLst>
      <p:ext uri="{BB962C8B-B14F-4D97-AF65-F5344CB8AC3E}">
        <p14:creationId xmlns:p14="http://schemas.microsoft.com/office/powerpoint/2010/main" val="2894806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843736"/>
            <a:ext cx="12192000" cy="5065064"/>
          </a:xfrm>
        </p:spPr>
        <p:txBody>
          <a:bodyPr>
            <a:normAutofit fontScale="92500" lnSpcReduction="20000"/>
          </a:bodyPr>
          <a:lstStyle/>
          <a:p>
            <a:pPr marL="0" indent="0" algn="ctr">
              <a:buNone/>
            </a:pPr>
            <a:r>
              <a:rPr lang="en-GB" sz="3200" b="1" dirty="0"/>
              <a:t>Add Animations</a:t>
            </a:r>
          </a:p>
          <a:p>
            <a:pPr marL="0" indent="0" algn="ctr">
              <a:buNone/>
            </a:pPr>
            <a:r>
              <a:rPr lang="en-GB" sz="3200" b="1" dirty="0"/>
              <a:t>After you add an animation, you can use the Custom Animation pane to modify it by choosing an effect. Choosing an effect enables you to define what starts the animation, its properties (such the direction from which an object moves onto the slide), and control the speed of the animation. In addition, you can have an animation start when you click the mouse, start along with the previous animation, or start at a specified time after the previous animation.</a:t>
            </a:r>
          </a:p>
          <a:p>
            <a:pPr marL="0" indent="0" algn="ctr">
              <a:buNone/>
            </a:pPr>
            <a:endParaRPr lang="en-GB" sz="3200" b="1" dirty="0"/>
          </a:p>
          <a:p>
            <a:pPr marL="0" indent="0" algn="ctr">
              <a:buNone/>
            </a:pPr>
            <a:r>
              <a:rPr lang="en-GB" sz="3200" b="1" dirty="0"/>
              <a:t>If the Auto Preview box is checked on the Custom Animation pane, PowerPoint provides you with preview of your animation after you create it and each time you modify it. You can also use the Play button Play Button on the Custom Animation pane to preview an animation.</a:t>
            </a:r>
          </a:p>
        </p:txBody>
      </p:sp>
    </p:spTree>
    <p:extLst>
      <p:ext uri="{BB962C8B-B14F-4D97-AF65-F5344CB8AC3E}">
        <p14:creationId xmlns:p14="http://schemas.microsoft.com/office/powerpoint/2010/main" val="1108274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843736"/>
            <a:ext cx="12192000" cy="5065064"/>
          </a:xfrm>
        </p:spPr>
        <p:txBody>
          <a:bodyPr>
            <a:normAutofit fontScale="92500"/>
          </a:bodyPr>
          <a:lstStyle/>
          <a:p>
            <a:pPr marL="0" indent="0" algn="ctr">
              <a:buNone/>
            </a:pPr>
            <a:r>
              <a:rPr lang="en-GB" sz="3200" b="1" dirty="0"/>
              <a:t>To modify an effect:</a:t>
            </a:r>
          </a:p>
          <a:p>
            <a:pPr marL="0" indent="0" algn="ctr">
              <a:buNone/>
            </a:pPr>
            <a:r>
              <a:rPr lang="en-GB" sz="3200" b="1" dirty="0"/>
              <a:t>Click the down arrow next to the Start field on the Custom Animations pane and then select the start method you want.</a:t>
            </a:r>
          </a:p>
          <a:p>
            <a:pPr marL="0" indent="0" algn="ctr">
              <a:buNone/>
            </a:pPr>
            <a:r>
              <a:rPr lang="en-GB" sz="3200" b="1" dirty="0"/>
              <a:t>Click the down arrow next to the Property field on the Custom Animations pane and the select the property you want. The Property field might be labelled Direction, Size, or some other property.</a:t>
            </a:r>
          </a:p>
          <a:p>
            <a:pPr marL="0" indent="0" algn="ctr">
              <a:buNone/>
            </a:pPr>
            <a:r>
              <a:rPr lang="en-GB" sz="3200" b="1" dirty="0"/>
              <a:t>Click the down arrow next to the Speed field on the Custom Animations pane and then select the speed you want to apply to your animation.</a:t>
            </a:r>
          </a:p>
          <a:p>
            <a:pPr marL="0" indent="0" algn="ctr">
              <a:buNone/>
            </a:pPr>
            <a:r>
              <a:rPr lang="en-GB" sz="3200" b="1" dirty="0"/>
              <a:t>To preview the animation, click the Play button Play Button on the Custom Animations pane.</a:t>
            </a:r>
          </a:p>
        </p:txBody>
      </p:sp>
    </p:spTree>
    <p:extLst>
      <p:ext uri="{BB962C8B-B14F-4D97-AF65-F5344CB8AC3E}">
        <p14:creationId xmlns:p14="http://schemas.microsoft.com/office/powerpoint/2010/main" val="1152333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843736"/>
            <a:ext cx="12192000" cy="643090"/>
          </a:xfrm>
        </p:spPr>
        <p:txBody>
          <a:bodyPr>
            <a:normAutofit/>
          </a:bodyPr>
          <a:lstStyle/>
          <a:p>
            <a:pPr marL="0" indent="0" algn="ctr">
              <a:buNone/>
            </a:pPr>
            <a:r>
              <a:rPr lang="en-GB" sz="3200" b="1" dirty="0"/>
              <a:t>Add an Animation to a Slide</a:t>
            </a:r>
          </a:p>
        </p:txBody>
      </p:sp>
      <p:sp>
        <p:nvSpPr>
          <p:cNvPr id="5" name="TextBox 4">
            <a:extLst>
              <a:ext uri="{FF2B5EF4-FFF2-40B4-BE49-F238E27FC236}">
                <a16:creationId xmlns:a16="http://schemas.microsoft.com/office/drawing/2014/main" id="{EA7BD267-8926-4EB6-92A0-FECD3690F171}"/>
              </a:ext>
            </a:extLst>
          </p:cNvPr>
          <p:cNvSpPr txBox="1"/>
          <p:nvPr/>
        </p:nvSpPr>
        <p:spPr>
          <a:xfrm>
            <a:off x="0" y="2263128"/>
            <a:ext cx="7146420" cy="4524315"/>
          </a:xfrm>
          <a:prstGeom prst="rect">
            <a:avLst/>
          </a:prstGeom>
          <a:noFill/>
        </p:spPr>
        <p:txBody>
          <a:bodyPr wrap="square">
            <a:spAutoFit/>
          </a:bodyPr>
          <a:lstStyle/>
          <a:p>
            <a:pPr marL="342900" indent="-342900">
              <a:buFont typeface="+mj-lt"/>
              <a:buAutoNum type="arabicPeriod"/>
            </a:pPr>
            <a:r>
              <a:rPr lang="en-GB" sz="2400" dirty="0"/>
              <a:t>Click Slide 2 on the Slides tab.</a:t>
            </a:r>
          </a:p>
          <a:p>
            <a:pPr marL="342900" indent="-342900">
              <a:buFont typeface="+mj-lt"/>
              <a:buAutoNum type="arabicPeriod"/>
            </a:pPr>
            <a:r>
              <a:rPr lang="en-GB" sz="2400" dirty="0"/>
              <a:t>Select "Start saving early."</a:t>
            </a:r>
          </a:p>
          <a:p>
            <a:pPr marL="342900" indent="-342900">
              <a:buFont typeface="+mj-lt"/>
              <a:buAutoNum type="arabicPeriod"/>
            </a:pPr>
            <a:r>
              <a:rPr lang="en-GB" sz="2400" dirty="0"/>
              <a:t>Choose the Animations tab.</a:t>
            </a:r>
          </a:p>
          <a:p>
            <a:pPr marL="342900" indent="-342900">
              <a:buFont typeface="+mj-lt"/>
              <a:buAutoNum type="arabicPeriod"/>
            </a:pPr>
            <a:r>
              <a:rPr lang="en-GB" sz="2400" dirty="0"/>
              <a:t>Click the Custom Animation button Custom Animation Button. The Custom Animation pane appears.</a:t>
            </a:r>
          </a:p>
          <a:p>
            <a:pPr marL="342900" indent="-342900">
              <a:buFont typeface="+mj-lt"/>
              <a:buAutoNum type="arabicPeriod"/>
            </a:pPr>
            <a:r>
              <a:rPr lang="en-GB" sz="2400" dirty="0"/>
              <a:t>Click the Add Effect button Add Effect Button. A menu appears.</a:t>
            </a:r>
          </a:p>
          <a:p>
            <a:pPr marL="342900" indent="-342900">
              <a:buFont typeface="+mj-lt"/>
              <a:buAutoNum type="arabicPeriod"/>
            </a:pPr>
            <a:r>
              <a:rPr lang="en-GB" sz="2400" dirty="0"/>
              <a:t>Choose Entrance. A submenu appears.</a:t>
            </a:r>
          </a:p>
          <a:p>
            <a:pPr marL="342900" indent="-342900">
              <a:buFont typeface="+mj-lt"/>
              <a:buAutoNum type="arabicPeriod"/>
            </a:pPr>
            <a:r>
              <a:rPr lang="en-GB" sz="2400" dirty="0"/>
              <a:t>Click Fly In. PowerPoint applies the effect. If the Auto preview box is checked, PowerPoint automatically provides you with a preview of the animation.</a:t>
            </a:r>
          </a:p>
        </p:txBody>
      </p:sp>
      <p:pic>
        <p:nvPicPr>
          <p:cNvPr id="6" name="Picture 5">
            <a:extLst>
              <a:ext uri="{FF2B5EF4-FFF2-40B4-BE49-F238E27FC236}">
                <a16:creationId xmlns:a16="http://schemas.microsoft.com/office/drawing/2014/main" id="{3B2E1DDB-3C2E-4414-8C0D-E14AEEBC35CA}"/>
              </a:ext>
            </a:extLst>
          </p:cNvPr>
          <p:cNvPicPr>
            <a:picLocks noChangeAspect="1"/>
          </p:cNvPicPr>
          <p:nvPr/>
        </p:nvPicPr>
        <p:blipFill>
          <a:blip r:embed="rId2"/>
          <a:stretch>
            <a:fillRect/>
          </a:stretch>
        </p:blipFill>
        <p:spPr>
          <a:xfrm>
            <a:off x="7079745" y="2419350"/>
            <a:ext cx="5045580" cy="4368093"/>
          </a:xfrm>
          <a:prstGeom prst="rect">
            <a:avLst/>
          </a:prstGeom>
        </p:spPr>
      </p:pic>
    </p:spTree>
    <p:extLst>
      <p:ext uri="{BB962C8B-B14F-4D97-AF65-F5344CB8AC3E}">
        <p14:creationId xmlns:p14="http://schemas.microsoft.com/office/powerpoint/2010/main" val="1036123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5" name="TextBox 4">
            <a:extLst>
              <a:ext uri="{FF2B5EF4-FFF2-40B4-BE49-F238E27FC236}">
                <a16:creationId xmlns:a16="http://schemas.microsoft.com/office/drawing/2014/main" id="{EA7BD267-8926-4EB6-92A0-FECD3690F171}"/>
              </a:ext>
            </a:extLst>
          </p:cNvPr>
          <p:cNvSpPr txBox="1"/>
          <p:nvPr/>
        </p:nvSpPr>
        <p:spPr>
          <a:xfrm>
            <a:off x="6452075" y="2042445"/>
            <a:ext cx="5739925" cy="4832092"/>
          </a:xfrm>
          <a:prstGeom prst="rect">
            <a:avLst/>
          </a:prstGeom>
          <a:noFill/>
        </p:spPr>
        <p:txBody>
          <a:bodyPr wrap="square">
            <a:spAutoFit/>
          </a:bodyPr>
          <a:lstStyle/>
          <a:p>
            <a:r>
              <a:rPr lang="en-GB" sz="2800" dirty="0"/>
              <a:t>Modify the Effect</a:t>
            </a:r>
          </a:p>
          <a:p>
            <a:pPr marL="342900" indent="-342900">
              <a:buFont typeface="+mj-lt"/>
              <a:buAutoNum type="arabicPeriod"/>
            </a:pPr>
            <a:r>
              <a:rPr lang="en-GB" sz="2800" dirty="0"/>
              <a:t>Custom Animation Dialog Box</a:t>
            </a:r>
          </a:p>
          <a:p>
            <a:pPr marL="342900" indent="-342900">
              <a:buFont typeface="+mj-lt"/>
              <a:buAutoNum type="arabicPeriod"/>
            </a:pPr>
            <a:r>
              <a:rPr lang="en-GB" sz="2800" dirty="0"/>
              <a:t>Click the down arrow next to the Start field and then select After Previous.</a:t>
            </a:r>
          </a:p>
          <a:p>
            <a:pPr marL="342900" indent="-342900">
              <a:buFont typeface="+mj-lt"/>
              <a:buAutoNum type="arabicPeriod"/>
            </a:pPr>
            <a:r>
              <a:rPr lang="en-GB" sz="2800" dirty="0"/>
              <a:t>Click the down arrow next to the Direction field and then select From Bottom.</a:t>
            </a:r>
          </a:p>
          <a:p>
            <a:pPr marL="342900" indent="-342900">
              <a:buFont typeface="+mj-lt"/>
              <a:buAutoNum type="arabicPeriod"/>
            </a:pPr>
            <a:r>
              <a:rPr lang="en-GB" sz="2800" dirty="0"/>
              <a:t>Click the down arrow next to the Speed field and then select Medium.</a:t>
            </a:r>
          </a:p>
        </p:txBody>
      </p:sp>
      <p:pic>
        <p:nvPicPr>
          <p:cNvPr id="8" name="Picture 7">
            <a:extLst>
              <a:ext uri="{FF2B5EF4-FFF2-40B4-BE49-F238E27FC236}">
                <a16:creationId xmlns:a16="http://schemas.microsoft.com/office/drawing/2014/main" id="{3B4180E4-29C8-46E7-B520-B452E20B67B7}"/>
              </a:ext>
            </a:extLst>
          </p:cNvPr>
          <p:cNvPicPr>
            <a:picLocks noChangeAspect="1"/>
          </p:cNvPicPr>
          <p:nvPr/>
        </p:nvPicPr>
        <p:blipFill>
          <a:blip r:embed="rId2"/>
          <a:stretch>
            <a:fillRect/>
          </a:stretch>
        </p:blipFill>
        <p:spPr>
          <a:xfrm>
            <a:off x="177326" y="2148794"/>
            <a:ext cx="5843732" cy="4425030"/>
          </a:xfrm>
          <a:prstGeom prst="rect">
            <a:avLst/>
          </a:prstGeom>
        </p:spPr>
      </p:pic>
    </p:spTree>
    <p:extLst>
      <p:ext uri="{BB962C8B-B14F-4D97-AF65-F5344CB8AC3E}">
        <p14:creationId xmlns:p14="http://schemas.microsoft.com/office/powerpoint/2010/main" val="3184856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95850" y="1843736"/>
            <a:ext cx="7296150" cy="5065064"/>
          </a:xfrm>
        </p:spPr>
        <p:txBody>
          <a:bodyPr>
            <a:normAutofit fontScale="92500" lnSpcReduction="20000"/>
          </a:bodyPr>
          <a:lstStyle/>
          <a:p>
            <a:pPr marL="0" indent="0" algn="ctr">
              <a:buNone/>
            </a:pPr>
            <a:r>
              <a:rPr lang="en-GB" sz="3200" b="1" dirty="0"/>
              <a:t>Add Transitions</a:t>
            </a:r>
          </a:p>
          <a:p>
            <a:pPr marL="0" indent="0" algn="ctr">
              <a:buNone/>
            </a:pPr>
            <a:r>
              <a:rPr lang="en-GB" sz="3200" b="1" dirty="0"/>
              <a:t>Transitions determine how your presentations move from one slide to the next. For example, a slide can move up onto the screen and replace the previous slide. PowerPoint provides several transition methods. You can add sound to a transition and you can control its speed. You can apply a transition to selected slides or to all of the slides in your presentation.</a:t>
            </a:r>
          </a:p>
          <a:p>
            <a:pPr marL="0" indent="0" algn="ctr">
              <a:buNone/>
            </a:pPr>
            <a:r>
              <a:rPr lang="en-GB" sz="3200" b="1" dirty="0"/>
              <a:t>A transition can occur when the presenter clicks the mouse or after the amount of time you specify.</a:t>
            </a:r>
          </a:p>
        </p:txBody>
      </p:sp>
      <p:pic>
        <p:nvPicPr>
          <p:cNvPr id="4" name="Picture 3">
            <a:extLst>
              <a:ext uri="{FF2B5EF4-FFF2-40B4-BE49-F238E27FC236}">
                <a16:creationId xmlns:a16="http://schemas.microsoft.com/office/drawing/2014/main" id="{AE8E481A-6AFA-431F-AEEE-25BE5E8D65FD}"/>
              </a:ext>
            </a:extLst>
          </p:cNvPr>
          <p:cNvPicPr>
            <a:picLocks noChangeAspect="1"/>
          </p:cNvPicPr>
          <p:nvPr/>
        </p:nvPicPr>
        <p:blipFill>
          <a:blip r:embed="rId2"/>
          <a:stretch>
            <a:fillRect/>
          </a:stretch>
        </p:blipFill>
        <p:spPr>
          <a:xfrm>
            <a:off x="0" y="1792936"/>
            <a:ext cx="4706520" cy="5054022"/>
          </a:xfrm>
          <a:prstGeom prst="rect">
            <a:avLst/>
          </a:prstGeom>
        </p:spPr>
      </p:pic>
    </p:spTree>
    <p:extLst>
      <p:ext uri="{BB962C8B-B14F-4D97-AF65-F5344CB8AC3E}">
        <p14:creationId xmlns:p14="http://schemas.microsoft.com/office/powerpoint/2010/main" val="433659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843736"/>
            <a:ext cx="5896598" cy="5065064"/>
          </a:xfrm>
        </p:spPr>
        <p:txBody>
          <a:bodyPr>
            <a:normAutofit fontScale="77500" lnSpcReduction="20000"/>
          </a:bodyPr>
          <a:lstStyle/>
          <a:p>
            <a:pPr marL="0" indent="0" algn="ctr">
              <a:buNone/>
            </a:pPr>
            <a:r>
              <a:rPr lang="en-GB" sz="3200" b="1" dirty="0"/>
              <a:t>To apply a transition to selected slides:</a:t>
            </a:r>
          </a:p>
          <a:p>
            <a:pPr marL="514350" indent="-514350">
              <a:buFont typeface="+mj-lt"/>
              <a:buAutoNum type="arabicPeriod"/>
            </a:pPr>
            <a:r>
              <a:rPr lang="en-GB" sz="3200" b="1" dirty="0"/>
              <a:t>On the Slides tab, hold down the Ctrl key and then click the slides to which you want to apply the transition.</a:t>
            </a:r>
          </a:p>
          <a:p>
            <a:pPr marL="514350" indent="-514350">
              <a:buFont typeface="+mj-lt"/>
              <a:buAutoNum type="arabicPeriod"/>
            </a:pPr>
            <a:r>
              <a:rPr lang="en-GB" sz="3200" b="1" dirty="0"/>
              <a:t>Choose the Animations tab.</a:t>
            </a:r>
          </a:p>
          <a:p>
            <a:pPr marL="514350" indent="-514350">
              <a:buFont typeface="+mj-lt"/>
              <a:buAutoNum type="arabicPeriod"/>
            </a:pPr>
            <a:r>
              <a:rPr lang="en-GB" sz="3200" b="1" dirty="0"/>
              <a:t>Click the More button More Button in the Transition to this Slide group. A menu of transitions appears.</a:t>
            </a:r>
          </a:p>
          <a:p>
            <a:pPr marL="514350" indent="-514350">
              <a:buFont typeface="+mj-lt"/>
              <a:buAutoNum type="arabicPeriod"/>
            </a:pPr>
            <a:r>
              <a:rPr lang="en-GB" sz="3200" b="1" dirty="0"/>
              <a:t>Click the transition you want to apply. PowerPoint applies the transition. As you roll your pointer over each transition, PowerPoint provides you with a live preview of the transition.</a:t>
            </a:r>
          </a:p>
        </p:txBody>
      </p:sp>
      <p:sp>
        <p:nvSpPr>
          <p:cNvPr id="4" name="Content Placeholder 2">
            <a:extLst>
              <a:ext uri="{FF2B5EF4-FFF2-40B4-BE49-F238E27FC236}">
                <a16:creationId xmlns:a16="http://schemas.microsoft.com/office/drawing/2014/main" id="{ED4C7BC3-F4A6-4BD4-BF3E-C4E3ACE66DFD}"/>
              </a:ext>
            </a:extLst>
          </p:cNvPr>
          <p:cNvSpPr txBox="1">
            <a:spLocks/>
          </p:cNvSpPr>
          <p:nvPr/>
        </p:nvSpPr>
        <p:spPr>
          <a:xfrm>
            <a:off x="6295402" y="1843736"/>
            <a:ext cx="5896598" cy="5065064"/>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Calibri" panose="020F0502020204030204" pitchFamily="34" charset="0"/>
                <a:ea typeface="+mn-ea"/>
                <a:cs typeface="Calibri" panose="020F0502020204030204" pitchFamily="34" charset="0"/>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Calibri" panose="020F0502020204030204" pitchFamily="34" charset="0"/>
                <a:ea typeface="+mn-ea"/>
                <a:cs typeface="Calibri" panose="020F0502020204030204" pitchFamily="34" charset="0"/>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Calibri" panose="020F0502020204030204" pitchFamily="34" charset="0"/>
                <a:ea typeface="+mn-ea"/>
                <a:cs typeface="Calibri" panose="020F0502020204030204" pitchFamily="34" charset="0"/>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Calibri" panose="020F0502020204030204" pitchFamily="34" charset="0"/>
                <a:ea typeface="+mn-ea"/>
                <a:cs typeface="Calibri" panose="020F0502020204030204" pitchFamily="34" charset="0"/>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lgn="ctr">
              <a:buFont typeface="Wingdings" pitchFamily="2" charset="2"/>
              <a:buNone/>
            </a:pPr>
            <a:r>
              <a:rPr lang="en-GB" sz="3200" b="1" dirty="0"/>
              <a:t>To apply a transition to all slides:</a:t>
            </a:r>
          </a:p>
          <a:p>
            <a:pPr marL="514350" indent="-514350">
              <a:buFont typeface="+mj-lt"/>
              <a:buAutoNum type="arabicPeriod"/>
            </a:pPr>
            <a:r>
              <a:rPr lang="en-GB" sz="3200" b="1" dirty="0"/>
              <a:t>Choose the Animations tab.</a:t>
            </a:r>
          </a:p>
          <a:p>
            <a:pPr marL="514350" indent="-514350">
              <a:buFont typeface="+mj-lt"/>
              <a:buAutoNum type="arabicPeriod"/>
            </a:pPr>
            <a:r>
              <a:rPr lang="en-GB" sz="3200" b="1" dirty="0"/>
              <a:t>Click the More button More Button in the Transition to this Slide group. A menu of transitions appears.</a:t>
            </a:r>
          </a:p>
          <a:p>
            <a:pPr marL="514350" indent="-514350">
              <a:buFont typeface="+mj-lt"/>
              <a:buAutoNum type="arabicPeriod"/>
            </a:pPr>
            <a:r>
              <a:rPr lang="en-GB" sz="3200" b="1" dirty="0"/>
              <a:t>Click the transition you want to apply. As you roll your pointer over each transition, PowerPoint provides you with a live preview of the transition.</a:t>
            </a:r>
          </a:p>
          <a:p>
            <a:pPr marL="514350" indent="-514350">
              <a:buFont typeface="+mj-lt"/>
              <a:buAutoNum type="arabicPeriod"/>
            </a:pPr>
            <a:r>
              <a:rPr lang="en-GB" sz="3200" b="1" dirty="0"/>
              <a:t>Click the Apply to All button Apply To All Button in the Transition to This Slide group.</a:t>
            </a:r>
          </a:p>
        </p:txBody>
      </p:sp>
    </p:spTree>
    <p:extLst>
      <p:ext uri="{BB962C8B-B14F-4D97-AF65-F5344CB8AC3E}">
        <p14:creationId xmlns:p14="http://schemas.microsoft.com/office/powerpoint/2010/main" val="608521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782709"/>
            <a:ext cx="7221197" cy="5065064"/>
          </a:xfrm>
        </p:spPr>
        <p:txBody>
          <a:bodyPr>
            <a:normAutofit/>
          </a:bodyPr>
          <a:lstStyle/>
          <a:p>
            <a:pPr marL="0" indent="0" algn="l">
              <a:buNone/>
            </a:pPr>
            <a:r>
              <a:rPr lang="en-GB" sz="2400" b="0" i="0" dirty="0">
                <a:effectLst/>
                <a:latin typeface="Arial" panose="020B0604020202020204" pitchFamily="34" charset="0"/>
              </a:rPr>
              <a:t>To add a sound to a transition:</a:t>
            </a:r>
          </a:p>
          <a:p>
            <a:pPr algn="l">
              <a:buFont typeface="+mj-lt"/>
              <a:buAutoNum type="arabicPeriod"/>
            </a:pPr>
            <a:r>
              <a:rPr lang="en-GB" sz="2400" b="0" i="0" dirty="0">
                <a:effectLst/>
                <a:latin typeface="Arial" panose="020B0604020202020204" pitchFamily="34" charset="0"/>
              </a:rPr>
              <a:t>Choose the Animations tab.</a:t>
            </a:r>
          </a:p>
          <a:p>
            <a:pPr algn="l">
              <a:buFont typeface="+mj-lt"/>
              <a:buAutoNum type="arabicPeriod"/>
            </a:pPr>
            <a:r>
              <a:rPr lang="en-GB" sz="2400" b="0" i="0" dirty="0">
                <a:effectLst/>
                <a:latin typeface="Arial" panose="020B0604020202020204" pitchFamily="34" charset="0"/>
              </a:rPr>
              <a:t>Click the down arrow next to the Transition Sound field and then click the sound you want. As you roll your pointer over each sound, PowerPoint plays the sound.</a:t>
            </a:r>
          </a:p>
          <a:p>
            <a:pPr marL="0" indent="0" algn="l">
              <a:buNone/>
            </a:pPr>
            <a:endParaRPr lang="en-GB" sz="2400" b="0" i="0" dirty="0">
              <a:effectLst/>
              <a:latin typeface="Arial" panose="020B0604020202020204" pitchFamily="34" charset="0"/>
            </a:endParaRPr>
          </a:p>
          <a:p>
            <a:pPr marL="0" indent="0" algn="l">
              <a:buNone/>
            </a:pPr>
            <a:r>
              <a:rPr lang="en-GB" sz="2400" b="0" i="0" dirty="0">
                <a:effectLst/>
                <a:latin typeface="Arial" panose="020B0604020202020204" pitchFamily="34" charset="0"/>
              </a:rPr>
              <a:t>To set the speed of a transition:</a:t>
            </a:r>
          </a:p>
          <a:p>
            <a:pPr algn="l">
              <a:buFont typeface="+mj-lt"/>
              <a:buAutoNum type="arabicPeriod"/>
            </a:pPr>
            <a:r>
              <a:rPr lang="en-GB" sz="2400" b="0" i="0" dirty="0">
                <a:effectLst/>
                <a:latin typeface="Arial" panose="020B0604020202020204" pitchFamily="34" charset="0"/>
              </a:rPr>
              <a:t>Choose the Animations tab.</a:t>
            </a:r>
          </a:p>
          <a:p>
            <a:pPr algn="l">
              <a:buFont typeface="+mj-lt"/>
              <a:buAutoNum type="arabicPeriod"/>
            </a:pPr>
            <a:r>
              <a:rPr lang="en-GB" sz="2400" b="0" i="0" dirty="0">
                <a:effectLst/>
                <a:latin typeface="Arial" panose="020B0604020202020204" pitchFamily="34" charset="0"/>
              </a:rPr>
              <a:t>Click the down arrow next to the Transition Speed field and then click the speed you want.</a:t>
            </a:r>
          </a:p>
        </p:txBody>
      </p:sp>
      <p:pic>
        <p:nvPicPr>
          <p:cNvPr id="8" name="Picture 7" descr="A close-up of a document&#10;&#10;Description automatically generated with low confidence">
            <a:extLst>
              <a:ext uri="{FF2B5EF4-FFF2-40B4-BE49-F238E27FC236}">
                <a16:creationId xmlns:a16="http://schemas.microsoft.com/office/drawing/2014/main" id="{C562E645-4FA5-4A05-820E-AC7296916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86649" y="1792936"/>
            <a:ext cx="4705351" cy="5054837"/>
          </a:xfrm>
          <a:prstGeom prst="rect">
            <a:avLst/>
          </a:prstGeom>
        </p:spPr>
      </p:pic>
    </p:spTree>
    <p:extLst>
      <p:ext uri="{BB962C8B-B14F-4D97-AF65-F5344CB8AC3E}">
        <p14:creationId xmlns:p14="http://schemas.microsoft.com/office/powerpoint/2010/main" val="3672482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505450" y="1831803"/>
            <a:ext cx="6686550" cy="5065064"/>
          </a:xfrm>
        </p:spPr>
        <p:txBody>
          <a:bodyPr>
            <a:normAutofit/>
          </a:bodyPr>
          <a:lstStyle/>
          <a:p>
            <a:pPr marL="0" indent="0" algn="l">
              <a:buNone/>
            </a:pPr>
            <a:r>
              <a:rPr lang="en-GB" sz="2400" b="0" i="0" dirty="0">
                <a:effectLst/>
                <a:latin typeface="Arial" panose="020B0604020202020204" pitchFamily="34" charset="0"/>
              </a:rPr>
              <a:t>To add a sound to a transition:</a:t>
            </a:r>
          </a:p>
          <a:p>
            <a:pPr algn="l">
              <a:buFont typeface="+mj-lt"/>
              <a:buAutoNum type="arabicPeriod"/>
            </a:pPr>
            <a:r>
              <a:rPr lang="en-GB" sz="2400" b="0" i="0" dirty="0">
                <a:effectLst/>
                <a:latin typeface="Arial" panose="020B0604020202020204" pitchFamily="34" charset="0"/>
              </a:rPr>
              <a:t>Choose the Animations tab.</a:t>
            </a:r>
          </a:p>
          <a:p>
            <a:pPr algn="l">
              <a:buFont typeface="+mj-lt"/>
              <a:buAutoNum type="arabicPeriod"/>
            </a:pPr>
            <a:r>
              <a:rPr lang="en-GB" sz="2400" b="0" i="0" dirty="0">
                <a:effectLst/>
                <a:latin typeface="Arial" panose="020B0604020202020204" pitchFamily="34" charset="0"/>
              </a:rPr>
              <a:t>Click the down arrow next to the Transition Sound field and then click the sound you want. As you roll your pointer over each sound, PowerPoint plays the sound.</a:t>
            </a:r>
          </a:p>
          <a:p>
            <a:pPr marL="0" indent="0" algn="l">
              <a:buNone/>
            </a:pPr>
            <a:endParaRPr lang="en-GB" sz="2400" b="0" i="0" dirty="0">
              <a:effectLst/>
              <a:latin typeface="Arial" panose="020B0604020202020204" pitchFamily="34" charset="0"/>
            </a:endParaRPr>
          </a:p>
          <a:p>
            <a:pPr marL="0" indent="0" algn="l">
              <a:buNone/>
            </a:pPr>
            <a:r>
              <a:rPr lang="en-GB" sz="2400" b="0" i="0" dirty="0">
                <a:effectLst/>
                <a:latin typeface="Arial" panose="020B0604020202020204" pitchFamily="34" charset="0"/>
              </a:rPr>
              <a:t>To set the speed of a transition:</a:t>
            </a:r>
          </a:p>
          <a:p>
            <a:pPr algn="l">
              <a:buFont typeface="+mj-lt"/>
              <a:buAutoNum type="arabicPeriod"/>
            </a:pPr>
            <a:r>
              <a:rPr lang="en-GB" sz="2400" b="0" i="0" dirty="0">
                <a:effectLst/>
                <a:latin typeface="Arial" panose="020B0604020202020204" pitchFamily="34" charset="0"/>
              </a:rPr>
              <a:t>Choose the Animations tab.</a:t>
            </a:r>
          </a:p>
          <a:p>
            <a:pPr algn="l">
              <a:buFont typeface="+mj-lt"/>
              <a:buAutoNum type="arabicPeriod"/>
            </a:pPr>
            <a:r>
              <a:rPr lang="en-GB" sz="2400" b="0" i="0" dirty="0">
                <a:effectLst/>
                <a:latin typeface="Arial" panose="020B0604020202020204" pitchFamily="34" charset="0"/>
              </a:rPr>
              <a:t>Click the down arrow next to the Transition Speed field and then click the speed you want.</a:t>
            </a:r>
          </a:p>
        </p:txBody>
      </p:sp>
      <p:pic>
        <p:nvPicPr>
          <p:cNvPr id="7170" name="Picture 2" descr="Sound GIF - Find on GIFER">
            <a:extLst>
              <a:ext uri="{FF2B5EF4-FFF2-40B4-BE49-F238E27FC236}">
                <a16:creationId xmlns:a16="http://schemas.microsoft.com/office/drawing/2014/main" id="{0AAD421D-08B2-433A-8E7C-B5AC4C6FB27E}"/>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1829567"/>
            <a:ext cx="5505449" cy="5028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9170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 y="1782709"/>
            <a:ext cx="6686550" cy="5065064"/>
          </a:xfrm>
        </p:spPr>
        <p:txBody>
          <a:bodyPr>
            <a:normAutofit lnSpcReduction="10000"/>
          </a:bodyPr>
          <a:lstStyle/>
          <a:p>
            <a:pPr marL="0" indent="0" algn="l">
              <a:buNone/>
            </a:pPr>
            <a:r>
              <a:rPr lang="en-GB" sz="2400" b="0" i="0" dirty="0">
                <a:effectLst/>
                <a:latin typeface="Arial" panose="020B0604020202020204" pitchFamily="34" charset="0"/>
              </a:rPr>
              <a:t>Slide Master is a tool used in Microsoft PowerPoint to create slide templates. </a:t>
            </a:r>
          </a:p>
          <a:p>
            <a:pPr marL="0" indent="0" algn="l">
              <a:buNone/>
            </a:pPr>
            <a:r>
              <a:rPr lang="en-GB" sz="2400" b="0" i="0" dirty="0">
                <a:effectLst/>
                <a:latin typeface="Arial" panose="020B0604020202020204" pitchFamily="34" charset="0"/>
              </a:rPr>
              <a:t>Slide Master can save slide layouts, including the background, colour, fonts, effects, positioning, etc. </a:t>
            </a:r>
          </a:p>
          <a:p>
            <a:pPr marL="0" indent="0" algn="l">
              <a:buNone/>
            </a:pPr>
            <a:r>
              <a:rPr lang="en-GB" sz="2400" b="0" i="0" dirty="0">
                <a:effectLst/>
                <a:latin typeface="Arial" panose="020B0604020202020204" pitchFamily="34" charset="0"/>
              </a:rPr>
              <a:t>One benefit to using Slide Master is that you can make universal changes to every current and future slide within your presentation by only adjusting the Slide Master. </a:t>
            </a:r>
          </a:p>
          <a:p>
            <a:pPr marL="0" indent="0" algn="l">
              <a:buNone/>
            </a:pPr>
            <a:r>
              <a:rPr lang="en-GB" sz="2400" b="0" i="0" dirty="0">
                <a:effectLst/>
                <a:latin typeface="Arial" panose="020B0604020202020204" pitchFamily="34" charset="0"/>
              </a:rPr>
              <a:t>You can also embed images and other graphics you don’t want touched into slides associated with a Slide Master. This keeps them in the background and out of the way when you are editing slide content.</a:t>
            </a:r>
          </a:p>
        </p:txBody>
      </p:sp>
      <p:pic>
        <p:nvPicPr>
          <p:cNvPr id="4" name="Picture 3">
            <a:extLst>
              <a:ext uri="{FF2B5EF4-FFF2-40B4-BE49-F238E27FC236}">
                <a16:creationId xmlns:a16="http://schemas.microsoft.com/office/drawing/2014/main" id="{B73FB6ED-5E8F-4433-8652-776CE2ED8A86}"/>
              </a:ext>
            </a:extLst>
          </p:cNvPr>
          <p:cNvPicPr>
            <a:picLocks noChangeAspect="1"/>
          </p:cNvPicPr>
          <p:nvPr/>
        </p:nvPicPr>
        <p:blipFill>
          <a:blip r:embed="rId2"/>
          <a:stretch>
            <a:fillRect/>
          </a:stretch>
        </p:blipFill>
        <p:spPr>
          <a:xfrm>
            <a:off x="6686551" y="1820808"/>
            <a:ext cx="5505449" cy="5037191"/>
          </a:xfrm>
          <a:prstGeom prst="rect">
            <a:avLst/>
          </a:prstGeom>
        </p:spPr>
      </p:pic>
    </p:spTree>
    <p:extLst>
      <p:ext uri="{BB962C8B-B14F-4D97-AF65-F5344CB8AC3E}">
        <p14:creationId xmlns:p14="http://schemas.microsoft.com/office/powerpoint/2010/main" val="3164567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334124" y="2114549"/>
            <a:ext cx="5857875" cy="4743449"/>
          </a:xfrm>
        </p:spPr>
        <p:txBody>
          <a:bodyPr>
            <a:normAutofit/>
          </a:bodyPr>
          <a:lstStyle/>
          <a:p>
            <a:pPr marL="0" indent="0" algn="l">
              <a:buNone/>
            </a:pPr>
            <a:r>
              <a:rPr lang="en-GB" sz="2400" b="0" i="0" dirty="0">
                <a:effectLst/>
                <a:latin typeface="Arial" panose="020B0604020202020204" pitchFamily="34" charset="0"/>
              </a:rPr>
              <a:t>Once in Slide Master, you can create and edit slide layouts just as you would edit any other PowerPoint slide. </a:t>
            </a:r>
          </a:p>
          <a:p>
            <a:pPr marL="0" indent="0" algn="l">
              <a:buNone/>
            </a:pPr>
            <a:r>
              <a:rPr lang="en-GB" sz="2400" b="0" i="0" dirty="0">
                <a:effectLst/>
                <a:latin typeface="Arial" panose="020B0604020202020204" pitchFamily="34" charset="0"/>
              </a:rPr>
              <a:t>Remember, this acts as a template, so you only want to put content into the slide that will be universal for every slide. </a:t>
            </a:r>
          </a:p>
          <a:p>
            <a:pPr marL="0" indent="0" algn="l">
              <a:buNone/>
            </a:pPr>
            <a:r>
              <a:rPr lang="en-GB" sz="2400" b="0" i="0" dirty="0">
                <a:effectLst/>
                <a:latin typeface="Arial" panose="020B0604020202020204" pitchFamily="34" charset="0"/>
              </a:rPr>
              <a:t>You can create as many Slide Masters as you would like, with each one acting as its own template.</a:t>
            </a:r>
          </a:p>
        </p:txBody>
      </p:sp>
      <p:pic>
        <p:nvPicPr>
          <p:cNvPr id="5" name="Picture 4">
            <a:extLst>
              <a:ext uri="{FF2B5EF4-FFF2-40B4-BE49-F238E27FC236}">
                <a16:creationId xmlns:a16="http://schemas.microsoft.com/office/drawing/2014/main" id="{D6D6F85F-85A0-412C-8144-2B37C30BB15D}"/>
              </a:ext>
            </a:extLst>
          </p:cNvPr>
          <p:cNvPicPr>
            <a:picLocks noChangeAspect="1"/>
          </p:cNvPicPr>
          <p:nvPr/>
        </p:nvPicPr>
        <p:blipFill>
          <a:blip r:embed="rId2"/>
          <a:stretch>
            <a:fillRect/>
          </a:stretch>
        </p:blipFill>
        <p:spPr>
          <a:xfrm>
            <a:off x="0" y="1814635"/>
            <a:ext cx="6257925" cy="5043363"/>
          </a:xfrm>
          <a:prstGeom prst="rect">
            <a:avLst/>
          </a:prstGeom>
        </p:spPr>
      </p:pic>
    </p:spTree>
    <p:extLst>
      <p:ext uri="{BB962C8B-B14F-4D97-AF65-F5344CB8AC3E}">
        <p14:creationId xmlns:p14="http://schemas.microsoft.com/office/powerpoint/2010/main" val="2034287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PowerPoint</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 y="2136248"/>
            <a:ext cx="4999290" cy="4743449"/>
          </a:xfrm>
        </p:spPr>
        <p:txBody>
          <a:bodyPr>
            <a:normAutofit fontScale="92500" lnSpcReduction="10000"/>
          </a:bodyPr>
          <a:lstStyle/>
          <a:p>
            <a:pPr marL="0" indent="0" algn="l">
              <a:buNone/>
            </a:pPr>
            <a:r>
              <a:rPr lang="en-GB" sz="2400" b="0" i="0" dirty="0">
                <a:effectLst/>
                <a:latin typeface="Arial" panose="020B0604020202020204" pitchFamily="34" charset="0"/>
              </a:rPr>
              <a:t>Now, you can apply these masters to your actual presentation. Go to your Home tab and click Layout to see a menu of all of the layouts associated with the Slide Masters you have created. </a:t>
            </a:r>
          </a:p>
          <a:p>
            <a:pPr marL="0" indent="0" algn="l">
              <a:buNone/>
            </a:pPr>
            <a:r>
              <a:rPr lang="en-GB" sz="2400" b="0" i="0" dirty="0">
                <a:effectLst/>
                <a:latin typeface="Arial" panose="020B0604020202020204" pitchFamily="34" charset="0"/>
              </a:rPr>
              <a:t>Click the one you want to apply to the slide – and the rest is easy. </a:t>
            </a:r>
          </a:p>
          <a:p>
            <a:pPr marL="0" indent="0" algn="l">
              <a:buNone/>
            </a:pPr>
            <a:r>
              <a:rPr lang="en-GB" sz="2400" b="0" i="0" dirty="0">
                <a:effectLst/>
                <a:latin typeface="Arial" panose="020B0604020202020204" pitchFamily="34" charset="0"/>
              </a:rPr>
              <a:t>Any time you want to change your slide layout, just go back to Home &gt; Layout to see the menu of all your masters and select a new one.</a:t>
            </a:r>
          </a:p>
          <a:p>
            <a:pPr marL="0" indent="0" algn="l">
              <a:buNone/>
            </a:pPr>
            <a:endParaRPr lang="en-GB" sz="2400" b="0" i="0" dirty="0">
              <a:effectLst/>
              <a:latin typeface="Arial" panose="020B0604020202020204" pitchFamily="34" charset="0"/>
            </a:endParaRPr>
          </a:p>
          <a:p>
            <a:pPr marL="0" indent="0" algn="l">
              <a:buNone/>
            </a:pPr>
            <a:r>
              <a:rPr lang="en-GB" sz="2400" b="0" i="0" dirty="0">
                <a:effectLst/>
                <a:latin typeface="Arial" panose="020B0604020202020204" pitchFamily="34" charset="0"/>
              </a:rPr>
              <a:t> </a:t>
            </a:r>
          </a:p>
        </p:txBody>
      </p:sp>
      <p:pic>
        <p:nvPicPr>
          <p:cNvPr id="4" name="Picture 3">
            <a:extLst>
              <a:ext uri="{FF2B5EF4-FFF2-40B4-BE49-F238E27FC236}">
                <a16:creationId xmlns:a16="http://schemas.microsoft.com/office/drawing/2014/main" id="{E4B30280-1D87-4EFE-B931-61924290EC3F}"/>
              </a:ext>
            </a:extLst>
          </p:cNvPr>
          <p:cNvPicPr>
            <a:picLocks noChangeAspect="1"/>
          </p:cNvPicPr>
          <p:nvPr/>
        </p:nvPicPr>
        <p:blipFill rotWithShape="1">
          <a:blip r:embed="rId2"/>
          <a:srcRect t="18195"/>
          <a:stretch/>
        </p:blipFill>
        <p:spPr>
          <a:xfrm>
            <a:off x="4924425" y="1821511"/>
            <a:ext cx="7267574" cy="5036489"/>
          </a:xfrm>
          <a:prstGeom prst="rect">
            <a:avLst/>
          </a:prstGeom>
        </p:spPr>
      </p:pic>
    </p:spTree>
    <p:extLst>
      <p:ext uri="{BB962C8B-B14F-4D97-AF65-F5344CB8AC3E}">
        <p14:creationId xmlns:p14="http://schemas.microsoft.com/office/powerpoint/2010/main" val="3039799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6726-8788-4EF2-BF2F-96C838D84D4B}"/>
              </a:ext>
            </a:extLst>
          </p:cNvPr>
          <p:cNvSpPr>
            <a:spLocks noGrp="1"/>
          </p:cNvSpPr>
          <p:nvPr>
            <p:ph type="title"/>
          </p:nvPr>
        </p:nvSpPr>
        <p:spPr/>
        <p:txBody>
          <a:bodyPr/>
          <a:lstStyle/>
          <a:p>
            <a:r>
              <a:rPr lang="en-GB" dirty="0"/>
              <a:t>Tips</a:t>
            </a:r>
          </a:p>
        </p:txBody>
      </p:sp>
    </p:spTree>
    <p:extLst>
      <p:ext uri="{BB962C8B-B14F-4D97-AF65-F5344CB8AC3E}">
        <p14:creationId xmlns:p14="http://schemas.microsoft.com/office/powerpoint/2010/main" val="1280086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3393547"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Outl</a:t>
            </a:r>
            <a:r>
              <a:rPr spc="5" dirty="0">
                <a:latin typeface="Arial"/>
                <a:cs typeface="Arial"/>
              </a:rPr>
              <a:t>i</a:t>
            </a:r>
            <a:r>
              <a:rPr spc="-5" dirty="0">
                <a:latin typeface="Arial"/>
                <a:cs typeface="Arial"/>
              </a:rPr>
              <a:t>ne</a:t>
            </a:r>
          </a:p>
        </p:txBody>
      </p:sp>
      <p:sp>
        <p:nvSpPr>
          <p:cNvPr id="3" name="object 3"/>
          <p:cNvSpPr txBox="1"/>
          <p:nvPr/>
        </p:nvSpPr>
        <p:spPr>
          <a:xfrm>
            <a:off x="1" y="1887303"/>
            <a:ext cx="5811140" cy="4331314"/>
          </a:xfrm>
          <a:prstGeom prst="rect">
            <a:avLst/>
          </a:prstGeom>
        </p:spPr>
        <p:txBody>
          <a:bodyPr vert="horz" wrap="square" lIns="0" tIns="29845" rIns="0" bIns="0" rtlCol="0">
            <a:spAutoFit/>
          </a:bodyPr>
          <a:lstStyle/>
          <a:p>
            <a:pPr marL="380365" marR="166370" indent="-342900">
              <a:lnSpc>
                <a:spcPts val="3829"/>
              </a:lnSpc>
              <a:spcBef>
                <a:spcPts val="235"/>
              </a:spcBef>
              <a:buClr>
                <a:srgbClr val="00007C"/>
              </a:buClr>
              <a:buSzPct val="75000"/>
              <a:buFont typeface="Symbol"/>
              <a:buChar char="■"/>
              <a:tabLst>
                <a:tab pos="381000" algn="l"/>
              </a:tabLst>
            </a:pPr>
            <a:r>
              <a:rPr sz="2800" dirty="0">
                <a:latin typeface="Arial"/>
                <a:cs typeface="Arial"/>
              </a:rPr>
              <a:t>Make your </a:t>
            </a:r>
            <a:r>
              <a:rPr sz="2800" spc="-190" dirty="0">
                <a:latin typeface="Arial"/>
                <a:cs typeface="Arial"/>
              </a:rPr>
              <a:t>1</a:t>
            </a:r>
            <a:r>
              <a:rPr sz="2400" spc="-284" baseline="28528" dirty="0">
                <a:latin typeface="Arial"/>
                <a:cs typeface="Arial"/>
              </a:rPr>
              <a:t>st</a:t>
            </a:r>
            <a:r>
              <a:rPr sz="2400" spc="-277" baseline="28528" dirty="0">
                <a:latin typeface="Arial"/>
                <a:cs typeface="Arial"/>
              </a:rPr>
              <a:t> </a:t>
            </a:r>
            <a:r>
              <a:rPr sz="2800" spc="-5" dirty="0">
                <a:latin typeface="Arial"/>
                <a:cs typeface="Arial"/>
              </a:rPr>
              <a:t>or </a:t>
            </a:r>
            <a:r>
              <a:rPr sz="2800" spc="-285" dirty="0">
                <a:latin typeface="Arial"/>
                <a:cs typeface="Arial"/>
              </a:rPr>
              <a:t>2</a:t>
            </a:r>
            <a:r>
              <a:rPr sz="2400" spc="-427" baseline="28528" dirty="0">
                <a:latin typeface="Arial"/>
                <a:cs typeface="Arial"/>
              </a:rPr>
              <a:t>nd</a:t>
            </a:r>
            <a:r>
              <a:rPr sz="2400" spc="-419" baseline="28528" dirty="0">
                <a:latin typeface="Arial"/>
                <a:cs typeface="Arial"/>
              </a:rPr>
              <a:t> </a:t>
            </a:r>
            <a:r>
              <a:rPr sz="2800" spc="-5" dirty="0">
                <a:latin typeface="Arial"/>
                <a:cs typeface="Arial"/>
              </a:rPr>
              <a:t>slide </a:t>
            </a:r>
            <a:r>
              <a:rPr sz="2800" dirty="0">
                <a:latin typeface="Arial"/>
                <a:cs typeface="Arial"/>
              </a:rPr>
              <a:t>an </a:t>
            </a:r>
            <a:r>
              <a:rPr sz="2800" spc="-5" dirty="0">
                <a:latin typeface="Arial"/>
                <a:cs typeface="Arial"/>
              </a:rPr>
              <a:t>outline </a:t>
            </a:r>
            <a:r>
              <a:rPr sz="2800" dirty="0">
                <a:latin typeface="Arial"/>
                <a:cs typeface="Arial"/>
              </a:rPr>
              <a:t>of </a:t>
            </a:r>
            <a:r>
              <a:rPr sz="2800" spc="-295" dirty="0">
                <a:latin typeface="Arial"/>
                <a:cs typeface="Arial"/>
              </a:rPr>
              <a:t>your </a:t>
            </a:r>
            <a:r>
              <a:rPr sz="2800" spc="-290" dirty="0">
                <a:latin typeface="Arial"/>
                <a:cs typeface="Arial"/>
              </a:rPr>
              <a:t> </a:t>
            </a:r>
            <a:r>
              <a:rPr sz="2800" spc="-5" dirty="0">
                <a:latin typeface="Arial"/>
                <a:cs typeface="Arial"/>
              </a:rPr>
              <a:t>presentation</a:t>
            </a:r>
            <a:endParaRPr sz="2800" dirty="0">
              <a:latin typeface="Arial"/>
              <a:cs typeface="Arial"/>
            </a:endParaRPr>
          </a:p>
          <a:p>
            <a:pPr marL="781050" lvl="1" indent="-286385">
              <a:spcBef>
                <a:spcPts val="575"/>
              </a:spcBef>
              <a:buClr>
                <a:srgbClr val="9999CC"/>
              </a:buClr>
              <a:buSzPct val="80357"/>
              <a:buFont typeface="Symbol"/>
              <a:buChar char=""/>
              <a:tabLst>
                <a:tab pos="781050" algn="l"/>
              </a:tabLst>
            </a:pPr>
            <a:r>
              <a:rPr sz="2400" spc="-10" dirty="0">
                <a:latin typeface="Arial"/>
                <a:cs typeface="Arial"/>
              </a:rPr>
              <a:t>Ex:</a:t>
            </a:r>
            <a:r>
              <a:rPr sz="2400" spc="-15" dirty="0">
                <a:latin typeface="Arial"/>
                <a:cs typeface="Arial"/>
              </a:rPr>
              <a:t> </a:t>
            </a:r>
            <a:r>
              <a:rPr sz="2400" spc="-5" dirty="0">
                <a:latin typeface="Arial"/>
                <a:cs typeface="Arial"/>
              </a:rPr>
              <a:t>previous</a:t>
            </a:r>
            <a:r>
              <a:rPr sz="2400" spc="-10" dirty="0">
                <a:latin typeface="Arial"/>
                <a:cs typeface="Arial"/>
              </a:rPr>
              <a:t> </a:t>
            </a:r>
            <a:r>
              <a:rPr sz="2400" spc="-5" dirty="0">
                <a:latin typeface="Arial"/>
                <a:cs typeface="Arial"/>
              </a:rPr>
              <a:t>slide</a:t>
            </a:r>
            <a:endParaRPr sz="2400" dirty="0">
              <a:latin typeface="Arial"/>
              <a:cs typeface="Arial"/>
            </a:endParaRPr>
          </a:p>
          <a:p>
            <a:pPr marL="380365" marR="30480" indent="-342900">
              <a:spcBef>
                <a:spcPts val="800"/>
              </a:spcBef>
              <a:buClr>
                <a:srgbClr val="00007C"/>
              </a:buClr>
              <a:buSzPct val="75000"/>
              <a:buFont typeface="Symbol"/>
              <a:buChar char="■"/>
              <a:tabLst>
                <a:tab pos="381000" algn="l"/>
              </a:tabLst>
            </a:pPr>
            <a:r>
              <a:rPr sz="2800" spc="-5" dirty="0">
                <a:latin typeface="Arial"/>
                <a:cs typeface="Arial"/>
              </a:rPr>
              <a:t>Follow the </a:t>
            </a:r>
            <a:r>
              <a:rPr sz="2800" dirty="0">
                <a:latin typeface="Arial"/>
                <a:cs typeface="Arial"/>
              </a:rPr>
              <a:t>order of your </a:t>
            </a:r>
            <a:r>
              <a:rPr sz="2800" spc="-5" dirty="0">
                <a:latin typeface="Arial"/>
                <a:cs typeface="Arial"/>
              </a:rPr>
              <a:t>outline for the </a:t>
            </a:r>
            <a:r>
              <a:rPr sz="2800" spc="-295" dirty="0">
                <a:latin typeface="Arial"/>
                <a:cs typeface="Arial"/>
              </a:rPr>
              <a:t>rest </a:t>
            </a:r>
            <a:r>
              <a:rPr sz="2800" spc="-290" dirty="0">
                <a:latin typeface="Arial"/>
                <a:cs typeface="Arial"/>
              </a:rPr>
              <a:t> </a:t>
            </a:r>
            <a:r>
              <a:rPr sz="2800" dirty="0">
                <a:latin typeface="Arial"/>
                <a:cs typeface="Arial"/>
              </a:rPr>
              <a:t>of</a:t>
            </a:r>
            <a:r>
              <a:rPr sz="2800" spc="-20" dirty="0">
                <a:latin typeface="Arial"/>
                <a:cs typeface="Arial"/>
              </a:rPr>
              <a:t> </a:t>
            </a:r>
            <a:r>
              <a:rPr sz="2800" spc="-5" dirty="0">
                <a:latin typeface="Arial"/>
                <a:cs typeface="Arial"/>
              </a:rPr>
              <a:t>the presentation</a:t>
            </a:r>
            <a:endParaRPr sz="2800" dirty="0">
              <a:latin typeface="Arial"/>
              <a:cs typeface="Arial"/>
            </a:endParaRPr>
          </a:p>
          <a:p>
            <a:pPr marL="381000" indent="-342900">
              <a:spcBef>
                <a:spcPts val="790"/>
              </a:spcBef>
              <a:buClr>
                <a:srgbClr val="00007C"/>
              </a:buClr>
              <a:buSzPct val="75000"/>
              <a:buFont typeface="Symbol"/>
              <a:buChar char="■"/>
              <a:tabLst>
                <a:tab pos="381000" algn="l"/>
              </a:tabLst>
            </a:pPr>
            <a:r>
              <a:rPr sz="2800" spc="-5" dirty="0">
                <a:latin typeface="Arial"/>
                <a:cs typeface="Arial"/>
              </a:rPr>
              <a:t>Only</a:t>
            </a:r>
            <a:r>
              <a:rPr sz="2800" spc="-15" dirty="0">
                <a:latin typeface="Arial"/>
                <a:cs typeface="Arial"/>
              </a:rPr>
              <a:t> </a:t>
            </a:r>
            <a:r>
              <a:rPr sz="2800" dirty="0">
                <a:latin typeface="Arial"/>
                <a:cs typeface="Arial"/>
              </a:rPr>
              <a:t>place </a:t>
            </a:r>
            <a:r>
              <a:rPr sz="2800" spc="5" dirty="0">
                <a:latin typeface="Arial"/>
                <a:cs typeface="Arial"/>
              </a:rPr>
              <a:t>main</a:t>
            </a:r>
            <a:r>
              <a:rPr sz="2800" spc="-5" dirty="0">
                <a:latin typeface="Arial"/>
                <a:cs typeface="Arial"/>
              </a:rPr>
              <a:t> points</a:t>
            </a:r>
            <a:r>
              <a:rPr sz="2800" spc="5" dirty="0">
                <a:latin typeface="Arial"/>
                <a:cs typeface="Arial"/>
              </a:rPr>
              <a:t> </a:t>
            </a:r>
            <a:r>
              <a:rPr sz="2800" spc="-5" dirty="0">
                <a:latin typeface="Arial"/>
                <a:cs typeface="Arial"/>
              </a:rPr>
              <a:t>on</a:t>
            </a:r>
            <a:r>
              <a:rPr sz="2800" dirty="0">
                <a:latin typeface="Arial"/>
                <a:cs typeface="Arial"/>
              </a:rPr>
              <a:t> </a:t>
            </a:r>
            <a:r>
              <a:rPr sz="2800" spc="-5" dirty="0">
                <a:latin typeface="Arial"/>
                <a:cs typeface="Arial"/>
              </a:rPr>
              <a:t>the</a:t>
            </a:r>
            <a:r>
              <a:rPr sz="2800" dirty="0">
                <a:latin typeface="Arial"/>
                <a:cs typeface="Arial"/>
              </a:rPr>
              <a:t> </a:t>
            </a:r>
            <a:r>
              <a:rPr sz="2800" spc="-5" dirty="0">
                <a:latin typeface="Arial"/>
                <a:cs typeface="Arial"/>
              </a:rPr>
              <a:t>outline</a:t>
            </a:r>
            <a:r>
              <a:rPr sz="2800" dirty="0">
                <a:latin typeface="Arial"/>
                <a:cs typeface="Arial"/>
              </a:rPr>
              <a:t> </a:t>
            </a:r>
            <a:r>
              <a:rPr sz="2800" spc="-160" dirty="0">
                <a:latin typeface="Arial"/>
                <a:cs typeface="Arial"/>
              </a:rPr>
              <a:t>slide</a:t>
            </a:r>
            <a:endParaRPr sz="2800" dirty="0">
              <a:latin typeface="Arial"/>
              <a:cs typeface="Arial"/>
            </a:endParaRPr>
          </a:p>
          <a:p>
            <a:pPr marL="781050" lvl="1" indent="-286385">
              <a:spcBef>
                <a:spcPts val="700"/>
              </a:spcBef>
              <a:buClr>
                <a:srgbClr val="9999CC"/>
              </a:buClr>
              <a:buSzPct val="80357"/>
              <a:buFont typeface="Symbol"/>
              <a:buChar char=""/>
              <a:tabLst>
                <a:tab pos="781050" algn="l"/>
              </a:tabLst>
            </a:pPr>
            <a:r>
              <a:rPr sz="2400" spc="-10" dirty="0">
                <a:latin typeface="Arial"/>
                <a:cs typeface="Arial"/>
              </a:rPr>
              <a:t>Ex:</a:t>
            </a:r>
            <a:r>
              <a:rPr sz="2400" spc="-5" dirty="0">
                <a:latin typeface="Arial"/>
                <a:cs typeface="Arial"/>
              </a:rPr>
              <a:t> Use</a:t>
            </a:r>
            <a:r>
              <a:rPr sz="2400" spc="-10" dirty="0">
                <a:latin typeface="Arial"/>
                <a:cs typeface="Arial"/>
              </a:rPr>
              <a:t> </a:t>
            </a:r>
            <a:r>
              <a:rPr sz="2400" spc="-5" dirty="0">
                <a:latin typeface="Arial"/>
                <a:cs typeface="Arial"/>
              </a:rPr>
              <a:t>the</a:t>
            </a:r>
            <a:r>
              <a:rPr sz="2400" spc="-10" dirty="0">
                <a:latin typeface="Arial"/>
                <a:cs typeface="Arial"/>
              </a:rPr>
              <a:t> </a:t>
            </a:r>
            <a:r>
              <a:rPr sz="2400" spc="-5" dirty="0">
                <a:latin typeface="Arial"/>
                <a:cs typeface="Arial"/>
              </a:rPr>
              <a:t>titles</a:t>
            </a:r>
            <a:r>
              <a:rPr sz="2400" dirty="0">
                <a:latin typeface="Arial"/>
                <a:cs typeface="Arial"/>
              </a:rPr>
              <a:t> </a:t>
            </a:r>
            <a:r>
              <a:rPr sz="2400" spc="-5" dirty="0">
                <a:latin typeface="Arial"/>
                <a:cs typeface="Arial"/>
              </a:rPr>
              <a:t>of</a:t>
            </a:r>
            <a:r>
              <a:rPr sz="2400" dirty="0">
                <a:latin typeface="Arial"/>
                <a:cs typeface="Arial"/>
              </a:rPr>
              <a:t> </a:t>
            </a:r>
            <a:r>
              <a:rPr sz="2400" spc="-5" dirty="0">
                <a:latin typeface="Arial"/>
                <a:cs typeface="Arial"/>
              </a:rPr>
              <a:t>each</a:t>
            </a:r>
            <a:r>
              <a:rPr sz="2400" spc="-10" dirty="0">
                <a:latin typeface="Arial"/>
                <a:cs typeface="Arial"/>
              </a:rPr>
              <a:t> </a:t>
            </a:r>
            <a:r>
              <a:rPr sz="2400" dirty="0">
                <a:latin typeface="Arial"/>
                <a:cs typeface="Arial"/>
              </a:rPr>
              <a:t>slide</a:t>
            </a:r>
            <a:r>
              <a:rPr sz="2400" spc="-15" dirty="0">
                <a:latin typeface="Arial"/>
                <a:cs typeface="Arial"/>
              </a:rPr>
              <a:t> </a:t>
            </a:r>
            <a:r>
              <a:rPr sz="2400" spc="5" dirty="0">
                <a:latin typeface="Arial"/>
                <a:cs typeface="Arial"/>
              </a:rPr>
              <a:t>as</a:t>
            </a:r>
            <a:r>
              <a:rPr sz="2400" spc="-5" dirty="0">
                <a:latin typeface="Arial"/>
                <a:cs typeface="Arial"/>
              </a:rPr>
              <a:t> </a:t>
            </a:r>
            <a:r>
              <a:rPr sz="2400" dirty="0">
                <a:latin typeface="Arial"/>
                <a:cs typeface="Arial"/>
              </a:rPr>
              <a:t>main</a:t>
            </a:r>
            <a:r>
              <a:rPr sz="2400" spc="10" dirty="0">
                <a:latin typeface="Arial"/>
                <a:cs typeface="Arial"/>
              </a:rPr>
              <a:t> </a:t>
            </a:r>
            <a:r>
              <a:rPr sz="2400" spc="-5" dirty="0">
                <a:latin typeface="Arial"/>
                <a:cs typeface="Arial"/>
              </a:rPr>
              <a:t>points</a:t>
            </a:r>
            <a:endParaRPr sz="2400" dirty="0">
              <a:latin typeface="Arial"/>
              <a:cs typeface="Arial"/>
            </a:endParaRPr>
          </a:p>
        </p:txBody>
      </p:sp>
      <p:pic>
        <p:nvPicPr>
          <p:cNvPr id="4" name="Picture 3">
            <a:extLst>
              <a:ext uri="{FF2B5EF4-FFF2-40B4-BE49-F238E27FC236}">
                <a16:creationId xmlns:a16="http://schemas.microsoft.com/office/drawing/2014/main" id="{C9D39E61-F74F-4858-916E-A3E9E4FDB710}"/>
              </a:ext>
            </a:extLst>
          </p:cNvPr>
          <p:cNvPicPr>
            <a:picLocks noChangeAspect="1"/>
          </p:cNvPicPr>
          <p:nvPr/>
        </p:nvPicPr>
        <p:blipFill>
          <a:blip r:embed="rId2"/>
          <a:stretch>
            <a:fillRect/>
          </a:stretch>
        </p:blipFill>
        <p:spPr>
          <a:xfrm>
            <a:off x="5943600" y="1819274"/>
            <a:ext cx="6248400" cy="5038725"/>
          </a:xfrm>
          <a:prstGeom prst="rect">
            <a:avLst/>
          </a:prstGeom>
        </p:spPr>
      </p:pic>
    </p:spTree>
  </p:cSld>
  <p:clrMapOvr>
    <a:masterClrMapping/>
  </p:clrMapOvr>
  <p:transition>
    <p:zo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521035"/>
            <a:ext cx="5671820" cy="1243930"/>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Slide</a:t>
            </a:r>
            <a:r>
              <a:rPr spc="-15" dirty="0">
                <a:latin typeface="Arial"/>
                <a:cs typeface="Arial"/>
              </a:rPr>
              <a:t> </a:t>
            </a:r>
            <a:r>
              <a:rPr spc="-10" dirty="0">
                <a:latin typeface="Arial"/>
                <a:cs typeface="Arial"/>
              </a:rPr>
              <a:t>Structure</a:t>
            </a:r>
            <a:r>
              <a:rPr spc="-30" dirty="0">
                <a:latin typeface="Arial"/>
                <a:cs typeface="Arial"/>
              </a:rPr>
              <a:t> </a:t>
            </a:r>
            <a:r>
              <a:rPr b="0" dirty="0">
                <a:latin typeface="Arial"/>
                <a:cs typeface="Arial"/>
              </a:rPr>
              <a:t>–</a:t>
            </a:r>
            <a:r>
              <a:rPr spc="-20" dirty="0">
                <a:latin typeface="Arial"/>
                <a:cs typeface="Arial"/>
              </a:rPr>
              <a:t> </a:t>
            </a:r>
            <a:r>
              <a:rPr spc="-5" dirty="0">
                <a:latin typeface="Arial"/>
                <a:cs typeface="Arial"/>
              </a:rPr>
              <a:t>Good</a:t>
            </a:r>
          </a:p>
        </p:txBody>
      </p:sp>
      <p:sp>
        <p:nvSpPr>
          <p:cNvPr id="3" name="object 3"/>
          <p:cNvSpPr txBox="1"/>
          <p:nvPr/>
        </p:nvSpPr>
        <p:spPr>
          <a:xfrm>
            <a:off x="6845180" y="1844040"/>
            <a:ext cx="5346819" cy="4249240"/>
          </a:xfrm>
          <a:prstGeom prst="rect">
            <a:avLst/>
          </a:prstGeom>
        </p:spPr>
        <p:txBody>
          <a:bodyPr vert="horz" wrap="square" lIns="0" tIns="29845" rIns="0" bIns="0" rtlCol="0">
            <a:spAutoFit/>
          </a:bodyPr>
          <a:lstStyle/>
          <a:p>
            <a:pPr marL="380365" marR="635000" indent="-342900">
              <a:lnSpc>
                <a:spcPts val="3829"/>
              </a:lnSpc>
              <a:spcBef>
                <a:spcPts val="235"/>
              </a:spcBef>
              <a:buClr>
                <a:srgbClr val="00007C"/>
              </a:buClr>
              <a:buSzPct val="75000"/>
              <a:buFont typeface="Symbol"/>
              <a:buChar char="■"/>
              <a:tabLst>
                <a:tab pos="381000" algn="l"/>
              </a:tabLst>
            </a:pPr>
            <a:r>
              <a:rPr sz="3200" dirty="0">
                <a:latin typeface="Arial"/>
                <a:cs typeface="Arial"/>
              </a:rPr>
              <a:t>Use </a:t>
            </a:r>
            <a:r>
              <a:rPr sz="3200" spc="-5" dirty="0">
                <a:latin typeface="Arial"/>
                <a:cs typeface="Arial"/>
              </a:rPr>
              <a:t>1-2 slides </a:t>
            </a:r>
            <a:r>
              <a:rPr sz="3200" dirty="0">
                <a:latin typeface="Arial"/>
                <a:cs typeface="Arial"/>
              </a:rPr>
              <a:t>per minute of </a:t>
            </a:r>
            <a:r>
              <a:rPr sz="3200" spc="-295" dirty="0">
                <a:latin typeface="Arial"/>
                <a:cs typeface="Arial"/>
              </a:rPr>
              <a:t>your </a:t>
            </a:r>
            <a:r>
              <a:rPr sz="3200" spc="-290" dirty="0">
                <a:latin typeface="Arial"/>
                <a:cs typeface="Arial"/>
              </a:rPr>
              <a:t> </a:t>
            </a:r>
            <a:r>
              <a:rPr sz="3200" spc="-5" dirty="0">
                <a:latin typeface="Arial"/>
                <a:cs typeface="Arial"/>
              </a:rPr>
              <a:t>presentation</a:t>
            </a:r>
            <a:endParaRPr sz="3200" dirty="0">
              <a:latin typeface="Arial"/>
              <a:cs typeface="Arial"/>
            </a:endParaRPr>
          </a:p>
          <a:p>
            <a:pPr marL="380365" marR="751840" indent="-342900">
              <a:spcBef>
                <a:spcPts val="675"/>
              </a:spcBef>
              <a:buClr>
                <a:srgbClr val="00007C"/>
              </a:buClr>
              <a:buSzPct val="75000"/>
              <a:buFont typeface="Symbol"/>
              <a:buChar char="■"/>
              <a:tabLst>
                <a:tab pos="381000" algn="l"/>
              </a:tabLst>
            </a:pPr>
            <a:r>
              <a:rPr sz="3200" dirty="0">
                <a:latin typeface="Arial"/>
                <a:cs typeface="Arial"/>
              </a:rPr>
              <a:t>Write in point form, not complete  sentences</a:t>
            </a:r>
          </a:p>
          <a:p>
            <a:pPr marL="381000" indent="-342900">
              <a:spcBef>
                <a:spcPts val="800"/>
              </a:spcBef>
              <a:buClr>
                <a:srgbClr val="00007C"/>
              </a:buClr>
              <a:buSzPct val="75000"/>
              <a:buFont typeface="Symbol"/>
              <a:buChar char="■"/>
              <a:tabLst>
                <a:tab pos="381000" algn="l"/>
              </a:tabLst>
            </a:pPr>
            <a:r>
              <a:rPr sz="3200" dirty="0">
                <a:latin typeface="Arial"/>
                <a:cs typeface="Arial"/>
              </a:rPr>
              <a:t>Include 4-5 points per slide</a:t>
            </a:r>
          </a:p>
          <a:p>
            <a:pPr marL="380365" marR="30480" indent="-342900">
              <a:spcBef>
                <a:spcPts val="790"/>
              </a:spcBef>
              <a:buClr>
                <a:srgbClr val="00007C"/>
              </a:buClr>
              <a:buSzPct val="75000"/>
              <a:buFont typeface="Symbol"/>
              <a:buChar char="■"/>
              <a:tabLst>
                <a:tab pos="381000" algn="l"/>
              </a:tabLst>
            </a:pPr>
            <a:r>
              <a:rPr sz="3200" dirty="0">
                <a:latin typeface="Arial"/>
                <a:cs typeface="Arial"/>
              </a:rPr>
              <a:t>Avoid wordiness: use key words and  phrases only</a:t>
            </a:r>
          </a:p>
        </p:txBody>
      </p:sp>
      <p:pic>
        <p:nvPicPr>
          <p:cNvPr id="4" name="Picture 3">
            <a:extLst>
              <a:ext uri="{FF2B5EF4-FFF2-40B4-BE49-F238E27FC236}">
                <a16:creationId xmlns:a16="http://schemas.microsoft.com/office/drawing/2014/main" id="{A00F64D6-437D-48E1-B976-AAD37746EA06}"/>
              </a:ext>
            </a:extLst>
          </p:cNvPr>
          <p:cNvPicPr>
            <a:picLocks noChangeAspect="1"/>
          </p:cNvPicPr>
          <p:nvPr/>
        </p:nvPicPr>
        <p:blipFill>
          <a:blip r:embed="rId2"/>
          <a:stretch>
            <a:fillRect/>
          </a:stretch>
        </p:blipFill>
        <p:spPr>
          <a:xfrm>
            <a:off x="0" y="1764964"/>
            <a:ext cx="6620946" cy="5093035"/>
          </a:xfrm>
          <a:prstGeom prst="rect">
            <a:avLst/>
          </a:prstGeom>
        </p:spPr>
      </p:pic>
    </p:spTree>
    <p:extLst>
      <p:ext uri="{BB962C8B-B14F-4D97-AF65-F5344CB8AC3E}">
        <p14:creationId xmlns:p14="http://schemas.microsoft.com/office/powerpoint/2010/main" val="2259290660"/>
      </p:ext>
    </p:extLst>
  </p:cSld>
  <p:clrMapOvr>
    <a:masterClrMapping/>
  </p:clrMapOvr>
  <p:transition>
    <p:zo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521035"/>
            <a:ext cx="5176520" cy="1243930"/>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Slide</a:t>
            </a:r>
            <a:r>
              <a:rPr spc="-15" dirty="0">
                <a:latin typeface="Arial"/>
                <a:cs typeface="Arial"/>
              </a:rPr>
              <a:t> </a:t>
            </a:r>
            <a:r>
              <a:rPr spc="-10" dirty="0">
                <a:latin typeface="Arial"/>
                <a:cs typeface="Arial"/>
              </a:rPr>
              <a:t>Structure</a:t>
            </a:r>
            <a:r>
              <a:rPr spc="-30" dirty="0">
                <a:latin typeface="Arial"/>
                <a:cs typeface="Arial"/>
              </a:rPr>
              <a:t> </a:t>
            </a:r>
            <a:r>
              <a:rPr b="0" dirty="0">
                <a:latin typeface="Arial"/>
                <a:cs typeface="Arial"/>
              </a:rPr>
              <a:t>-</a:t>
            </a:r>
            <a:r>
              <a:rPr spc="-10" dirty="0">
                <a:latin typeface="Arial"/>
                <a:cs typeface="Arial"/>
              </a:rPr>
              <a:t> </a:t>
            </a:r>
            <a:r>
              <a:rPr spc="-5" dirty="0">
                <a:latin typeface="Arial"/>
                <a:cs typeface="Arial"/>
              </a:rPr>
              <a:t>Bad</a:t>
            </a:r>
          </a:p>
        </p:txBody>
      </p:sp>
      <p:sp>
        <p:nvSpPr>
          <p:cNvPr id="3" name="object 3"/>
          <p:cNvSpPr txBox="1"/>
          <p:nvPr/>
        </p:nvSpPr>
        <p:spPr>
          <a:xfrm>
            <a:off x="0" y="1946909"/>
            <a:ext cx="7235190" cy="4937376"/>
          </a:xfrm>
          <a:prstGeom prst="rect">
            <a:avLst/>
          </a:prstGeom>
        </p:spPr>
        <p:txBody>
          <a:bodyPr vert="horz" wrap="square" lIns="0" tIns="61594" rIns="0" bIns="0" rtlCol="0">
            <a:spAutoFit/>
          </a:bodyPr>
          <a:lstStyle/>
          <a:p>
            <a:pPr marL="24765" marR="17780">
              <a:lnSpc>
                <a:spcPct val="89900"/>
              </a:lnSpc>
              <a:spcBef>
                <a:spcPts val="484"/>
              </a:spcBef>
              <a:buClr>
                <a:srgbClr val="00007C"/>
              </a:buClr>
              <a:buSzPct val="75000"/>
              <a:tabLst>
                <a:tab pos="368300" algn="l"/>
                <a:tab pos="2879090" algn="l"/>
                <a:tab pos="3893820" algn="l"/>
              </a:tabLst>
            </a:pPr>
            <a:r>
              <a:rPr sz="3200" spc="-5" dirty="0">
                <a:latin typeface="Arial"/>
                <a:cs typeface="Arial"/>
              </a:rPr>
              <a:t>This </a:t>
            </a:r>
            <a:r>
              <a:rPr sz="3200" dirty="0">
                <a:latin typeface="Arial"/>
                <a:cs typeface="Arial"/>
              </a:rPr>
              <a:t>page contains </a:t>
            </a:r>
            <a:r>
              <a:rPr sz="3200" spc="-5" dirty="0">
                <a:latin typeface="Arial"/>
                <a:cs typeface="Arial"/>
              </a:rPr>
              <a:t>too </a:t>
            </a:r>
            <a:r>
              <a:rPr sz="3200" spc="5" dirty="0">
                <a:latin typeface="Arial"/>
                <a:cs typeface="Arial"/>
              </a:rPr>
              <a:t>many </a:t>
            </a:r>
            <a:r>
              <a:rPr sz="3200" spc="-5" dirty="0">
                <a:latin typeface="Arial"/>
                <a:cs typeface="Arial"/>
              </a:rPr>
              <a:t>words for </a:t>
            </a:r>
            <a:r>
              <a:rPr sz="3200" dirty="0">
                <a:latin typeface="Arial"/>
                <a:cs typeface="Arial"/>
              </a:rPr>
              <a:t>a </a:t>
            </a:r>
            <a:r>
              <a:rPr sz="3200" spc="5" dirty="0">
                <a:latin typeface="Arial"/>
                <a:cs typeface="Arial"/>
              </a:rPr>
              <a:t> </a:t>
            </a:r>
            <a:r>
              <a:rPr sz="3200" spc="-5" dirty="0">
                <a:latin typeface="Arial"/>
                <a:cs typeface="Arial"/>
              </a:rPr>
              <a:t>presentation</a:t>
            </a:r>
            <a:r>
              <a:rPr sz="3200" spc="20" dirty="0">
                <a:latin typeface="Arial"/>
                <a:cs typeface="Arial"/>
              </a:rPr>
              <a:t> </a:t>
            </a:r>
            <a:r>
              <a:rPr sz="3200" spc="-5" dirty="0">
                <a:latin typeface="Arial"/>
                <a:cs typeface="Arial"/>
              </a:rPr>
              <a:t>slide.	It is </a:t>
            </a:r>
            <a:r>
              <a:rPr sz="3200" dirty="0">
                <a:latin typeface="Arial"/>
                <a:cs typeface="Arial"/>
              </a:rPr>
              <a:t>not </a:t>
            </a:r>
            <a:r>
              <a:rPr sz="3200" spc="-5" dirty="0">
                <a:latin typeface="Arial"/>
                <a:cs typeface="Arial"/>
              </a:rPr>
              <a:t>written in </a:t>
            </a:r>
            <a:r>
              <a:rPr sz="3200" dirty="0">
                <a:latin typeface="Arial"/>
                <a:cs typeface="Arial"/>
              </a:rPr>
              <a:t>point </a:t>
            </a:r>
            <a:r>
              <a:rPr sz="3200" spc="-875" dirty="0">
                <a:latin typeface="Arial"/>
                <a:cs typeface="Arial"/>
              </a:rPr>
              <a:t> </a:t>
            </a:r>
            <a:r>
              <a:rPr sz="3200" dirty="0">
                <a:latin typeface="Arial"/>
                <a:cs typeface="Arial"/>
              </a:rPr>
              <a:t>form, making </a:t>
            </a:r>
            <a:r>
              <a:rPr sz="3200" spc="-5" dirty="0">
                <a:latin typeface="Arial"/>
                <a:cs typeface="Arial"/>
              </a:rPr>
              <a:t>it difficult both for </a:t>
            </a:r>
            <a:r>
              <a:rPr sz="3200" dirty="0">
                <a:latin typeface="Arial"/>
                <a:cs typeface="Arial"/>
              </a:rPr>
              <a:t>your </a:t>
            </a:r>
            <a:r>
              <a:rPr sz="3200" spc="5" dirty="0">
                <a:latin typeface="Arial"/>
                <a:cs typeface="Arial"/>
              </a:rPr>
              <a:t> </a:t>
            </a:r>
            <a:r>
              <a:rPr sz="3200" dirty="0">
                <a:latin typeface="Arial"/>
                <a:cs typeface="Arial"/>
              </a:rPr>
              <a:t>audience </a:t>
            </a:r>
            <a:r>
              <a:rPr sz="3200" spc="-5" dirty="0">
                <a:latin typeface="Arial"/>
                <a:cs typeface="Arial"/>
              </a:rPr>
              <a:t>to </a:t>
            </a:r>
            <a:r>
              <a:rPr sz="3200" dirty="0">
                <a:latin typeface="Arial"/>
                <a:cs typeface="Arial"/>
              </a:rPr>
              <a:t>read and </a:t>
            </a:r>
            <a:r>
              <a:rPr sz="3200" spc="-5" dirty="0">
                <a:latin typeface="Arial"/>
                <a:cs typeface="Arial"/>
              </a:rPr>
              <a:t>for you to </a:t>
            </a:r>
            <a:r>
              <a:rPr sz="3200" dirty="0">
                <a:latin typeface="Arial"/>
                <a:cs typeface="Arial"/>
              </a:rPr>
              <a:t>present </a:t>
            </a:r>
            <a:r>
              <a:rPr sz="3200" spc="5" dirty="0">
                <a:latin typeface="Arial"/>
                <a:cs typeface="Arial"/>
              </a:rPr>
              <a:t> </a:t>
            </a:r>
            <a:r>
              <a:rPr sz="3200" dirty="0">
                <a:latin typeface="Arial"/>
                <a:cs typeface="Arial"/>
              </a:rPr>
              <a:t>each </a:t>
            </a:r>
            <a:r>
              <a:rPr sz="3200" spc="-5" dirty="0">
                <a:latin typeface="Arial"/>
                <a:cs typeface="Arial"/>
              </a:rPr>
              <a:t>point. </a:t>
            </a:r>
            <a:r>
              <a:rPr sz="3200" dirty="0">
                <a:latin typeface="Arial"/>
                <a:cs typeface="Arial"/>
              </a:rPr>
              <a:t>Although </a:t>
            </a:r>
            <a:r>
              <a:rPr sz="3200" spc="-5" dirty="0">
                <a:latin typeface="Arial"/>
                <a:cs typeface="Arial"/>
              </a:rPr>
              <a:t>there </a:t>
            </a:r>
            <a:r>
              <a:rPr sz="3200" dirty="0">
                <a:latin typeface="Arial"/>
                <a:cs typeface="Arial"/>
              </a:rPr>
              <a:t>are </a:t>
            </a:r>
            <a:r>
              <a:rPr sz="3200" spc="-5" dirty="0">
                <a:latin typeface="Arial"/>
                <a:cs typeface="Arial"/>
              </a:rPr>
              <a:t>exactly the </a:t>
            </a:r>
            <a:r>
              <a:rPr sz="3200" dirty="0">
                <a:latin typeface="Arial"/>
                <a:cs typeface="Arial"/>
              </a:rPr>
              <a:t> </a:t>
            </a:r>
            <a:r>
              <a:rPr sz="3200" spc="5" dirty="0">
                <a:latin typeface="Arial"/>
                <a:cs typeface="Arial"/>
              </a:rPr>
              <a:t>same number </a:t>
            </a:r>
            <a:r>
              <a:rPr sz="3200" dirty="0">
                <a:latin typeface="Arial"/>
                <a:cs typeface="Arial"/>
              </a:rPr>
              <a:t>of </a:t>
            </a:r>
            <a:r>
              <a:rPr sz="3200" spc="-5" dirty="0">
                <a:latin typeface="Arial"/>
                <a:cs typeface="Arial"/>
              </a:rPr>
              <a:t>points </a:t>
            </a:r>
            <a:r>
              <a:rPr sz="3200" dirty="0">
                <a:latin typeface="Arial"/>
                <a:cs typeface="Arial"/>
              </a:rPr>
              <a:t>on </a:t>
            </a:r>
            <a:r>
              <a:rPr sz="3200" spc="-5" dirty="0">
                <a:latin typeface="Arial"/>
                <a:cs typeface="Arial"/>
              </a:rPr>
              <a:t>this </a:t>
            </a:r>
            <a:r>
              <a:rPr sz="3200" dirty="0">
                <a:latin typeface="Arial"/>
                <a:cs typeface="Arial"/>
              </a:rPr>
              <a:t>slide </a:t>
            </a:r>
            <a:r>
              <a:rPr sz="3200" spc="-5" dirty="0">
                <a:latin typeface="Arial"/>
                <a:cs typeface="Arial"/>
              </a:rPr>
              <a:t>as the </a:t>
            </a:r>
            <a:r>
              <a:rPr sz="3200" spc="-875" dirty="0">
                <a:latin typeface="Arial"/>
                <a:cs typeface="Arial"/>
              </a:rPr>
              <a:t> </a:t>
            </a:r>
            <a:r>
              <a:rPr sz="3200" dirty="0">
                <a:latin typeface="Arial"/>
                <a:cs typeface="Arial"/>
              </a:rPr>
              <a:t>previous slide, </a:t>
            </a:r>
            <a:r>
              <a:rPr sz="3200" spc="-5" dirty="0">
                <a:latin typeface="Arial"/>
                <a:cs typeface="Arial"/>
              </a:rPr>
              <a:t>it </a:t>
            </a:r>
            <a:r>
              <a:rPr sz="3200" dirty="0">
                <a:latin typeface="Arial"/>
                <a:cs typeface="Arial"/>
              </a:rPr>
              <a:t>looks </a:t>
            </a:r>
            <a:r>
              <a:rPr sz="3200" spc="5" dirty="0">
                <a:latin typeface="Arial"/>
                <a:cs typeface="Arial"/>
              </a:rPr>
              <a:t>much </a:t>
            </a:r>
            <a:r>
              <a:rPr sz="3200" dirty="0">
                <a:latin typeface="Arial"/>
                <a:cs typeface="Arial"/>
              </a:rPr>
              <a:t>more </a:t>
            </a:r>
            <a:r>
              <a:rPr sz="3200" spc="5" dirty="0">
                <a:latin typeface="Arial"/>
                <a:cs typeface="Arial"/>
              </a:rPr>
              <a:t> </a:t>
            </a:r>
            <a:r>
              <a:rPr sz="3200" dirty="0">
                <a:latin typeface="Arial"/>
                <a:cs typeface="Arial"/>
              </a:rPr>
              <a:t>complicated.	</a:t>
            </a:r>
            <a:r>
              <a:rPr sz="3200" spc="-5" dirty="0">
                <a:latin typeface="Arial"/>
                <a:cs typeface="Arial"/>
              </a:rPr>
              <a:t>In short, </a:t>
            </a:r>
            <a:r>
              <a:rPr sz="3200" dirty="0">
                <a:latin typeface="Arial"/>
                <a:cs typeface="Arial"/>
              </a:rPr>
              <a:t>your audience </a:t>
            </a:r>
            <a:r>
              <a:rPr sz="3200" spc="-10" dirty="0">
                <a:latin typeface="Arial"/>
                <a:cs typeface="Arial"/>
              </a:rPr>
              <a:t>will </a:t>
            </a:r>
            <a:r>
              <a:rPr sz="3200" spc="-5" dirty="0">
                <a:latin typeface="Arial"/>
                <a:cs typeface="Arial"/>
              </a:rPr>
              <a:t> </a:t>
            </a:r>
            <a:r>
              <a:rPr sz="3200" dirty="0">
                <a:latin typeface="Arial"/>
                <a:cs typeface="Arial"/>
              </a:rPr>
              <a:t>spend </a:t>
            </a:r>
            <a:r>
              <a:rPr sz="3200" spc="-5" dirty="0">
                <a:latin typeface="Arial"/>
                <a:cs typeface="Arial"/>
              </a:rPr>
              <a:t>too </a:t>
            </a:r>
            <a:r>
              <a:rPr sz="3200" spc="5" dirty="0">
                <a:latin typeface="Arial"/>
                <a:cs typeface="Arial"/>
              </a:rPr>
              <a:t>much </a:t>
            </a:r>
            <a:r>
              <a:rPr sz="3200" dirty="0">
                <a:latin typeface="Arial"/>
                <a:cs typeface="Arial"/>
              </a:rPr>
              <a:t>time </a:t>
            </a:r>
            <a:r>
              <a:rPr sz="3200" spc="-5" dirty="0">
                <a:latin typeface="Arial"/>
                <a:cs typeface="Arial"/>
              </a:rPr>
              <a:t>trying to </a:t>
            </a:r>
            <a:r>
              <a:rPr sz="3200" dirty="0">
                <a:latin typeface="Arial"/>
                <a:cs typeface="Arial"/>
              </a:rPr>
              <a:t>read </a:t>
            </a:r>
            <a:r>
              <a:rPr sz="3200" spc="-5" dirty="0">
                <a:latin typeface="Arial"/>
                <a:cs typeface="Arial"/>
              </a:rPr>
              <a:t>this </a:t>
            </a:r>
            <a:r>
              <a:rPr sz="3200" dirty="0">
                <a:latin typeface="Arial"/>
                <a:cs typeface="Arial"/>
              </a:rPr>
              <a:t> paragraph</a:t>
            </a:r>
            <a:r>
              <a:rPr sz="3200" spc="-5" dirty="0">
                <a:latin typeface="Arial"/>
                <a:cs typeface="Arial"/>
              </a:rPr>
              <a:t> instead </a:t>
            </a:r>
            <a:r>
              <a:rPr sz="3200" dirty="0">
                <a:latin typeface="Arial"/>
                <a:cs typeface="Arial"/>
              </a:rPr>
              <a:t>of</a:t>
            </a:r>
            <a:r>
              <a:rPr sz="3200" spc="-15" dirty="0">
                <a:latin typeface="Arial"/>
                <a:cs typeface="Arial"/>
              </a:rPr>
              <a:t> </a:t>
            </a:r>
            <a:r>
              <a:rPr sz="3200" spc="-5" dirty="0">
                <a:latin typeface="Arial"/>
                <a:cs typeface="Arial"/>
              </a:rPr>
              <a:t>listening to </a:t>
            </a:r>
            <a:r>
              <a:rPr sz="3200" dirty="0">
                <a:latin typeface="Arial"/>
                <a:cs typeface="Arial"/>
              </a:rPr>
              <a:t>you.</a:t>
            </a:r>
          </a:p>
        </p:txBody>
      </p:sp>
      <p:pic>
        <p:nvPicPr>
          <p:cNvPr id="4" name="Picture 3">
            <a:extLst>
              <a:ext uri="{FF2B5EF4-FFF2-40B4-BE49-F238E27FC236}">
                <a16:creationId xmlns:a16="http://schemas.microsoft.com/office/drawing/2014/main" id="{341C76A0-2135-4AD5-B10D-C0045444D52D}"/>
              </a:ext>
            </a:extLst>
          </p:cNvPr>
          <p:cNvPicPr>
            <a:picLocks noChangeAspect="1"/>
          </p:cNvPicPr>
          <p:nvPr/>
        </p:nvPicPr>
        <p:blipFill>
          <a:blip r:embed="rId2"/>
          <a:stretch>
            <a:fillRect/>
          </a:stretch>
        </p:blipFill>
        <p:spPr>
          <a:xfrm>
            <a:off x="7235189" y="1764965"/>
            <a:ext cx="4954905" cy="5093035"/>
          </a:xfrm>
          <a:prstGeom prst="rect">
            <a:avLst/>
          </a:prstGeom>
        </p:spPr>
      </p:pic>
    </p:spTree>
  </p:cSld>
  <p:clrMapOvr>
    <a:masterClrMapping/>
  </p:clrMapOvr>
  <p:transition>
    <p:zo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521035"/>
            <a:ext cx="5671820" cy="1243930"/>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Slide</a:t>
            </a:r>
            <a:r>
              <a:rPr spc="-15" dirty="0">
                <a:latin typeface="Arial"/>
                <a:cs typeface="Arial"/>
              </a:rPr>
              <a:t> </a:t>
            </a:r>
            <a:r>
              <a:rPr spc="-10" dirty="0">
                <a:latin typeface="Arial"/>
                <a:cs typeface="Arial"/>
              </a:rPr>
              <a:t>Structure</a:t>
            </a:r>
            <a:r>
              <a:rPr spc="-30" dirty="0">
                <a:latin typeface="Arial"/>
                <a:cs typeface="Arial"/>
              </a:rPr>
              <a:t> </a:t>
            </a:r>
            <a:r>
              <a:rPr b="0" dirty="0">
                <a:latin typeface="Arial"/>
                <a:cs typeface="Arial"/>
              </a:rPr>
              <a:t>–</a:t>
            </a:r>
            <a:r>
              <a:rPr spc="-20" dirty="0">
                <a:latin typeface="Arial"/>
                <a:cs typeface="Arial"/>
              </a:rPr>
              <a:t> </a:t>
            </a:r>
            <a:r>
              <a:rPr spc="-5" dirty="0">
                <a:latin typeface="Arial"/>
                <a:cs typeface="Arial"/>
              </a:rPr>
              <a:t>Good</a:t>
            </a:r>
          </a:p>
        </p:txBody>
      </p:sp>
      <p:sp>
        <p:nvSpPr>
          <p:cNvPr id="3" name="object 3"/>
          <p:cNvSpPr txBox="1"/>
          <p:nvPr/>
        </p:nvSpPr>
        <p:spPr>
          <a:xfrm>
            <a:off x="6826250" y="2124891"/>
            <a:ext cx="5365750" cy="3891450"/>
          </a:xfrm>
          <a:prstGeom prst="rect">
            <a:avLst/>
          </a:prstGeom>
        </p:spPr>
        <p:txBody>
          <a:bodyPr vert="horz" wrap="square" lIns="0" tIns="112395" rIns="0" bIns="0" rtlCol="0">
            <a:spAutoFit/>
          </a:bodyPr>
          <a:lstStyle/>
          <a:p>
            <a:pPr marL="38100">
              <a:spcBef>
                <a:spcPts val="885"/>
              </a:spcBef>
              <a:buClr>
                <a:srgbClr val="00007C"/>
              </a:buClr>
              <a:buSzPct val="75000"/>
              <a:tabLst>
                <a:tab pos="381000" algn="l"/>
              </a:tabLst>
            </a:pPr>
            <a:r>
              <a:rPr sz="3200" dirty="0">
                <a:latin typeface="Arial"/>
                <a:cs typeface="Arial"/>
              </a:rPr>
              <a:t>Show</a:t>
            </a:r>
            <a:r>
              <a:rPr sz="3200" spc="-40" dirty="0">
                <a:latin typeface="Arial"/>
                <a:cs typeface="Arial"/>
              </a:rPr>
              <a:t> </a:t>
            </a:r>
            <a:r>
              <a:rPr sz="3200" dirty="0">
                <a:latin typeface="Arial"/>
                <a:cs typeface="Arial"/>
              </a:rPr>
              <a:t>one</a:t>
            </a:r>
            <a:r>
              <a:rPr sz="3200" spc="-10" dirty="0">
                <a:latin typeface="Arial"/>
                <a:cs typeface="Arial"/>
              </a:rPr>
              <a:t> </a:t>
            </a:r>
            <a:r>
              <a:rPr sz="3200" dirty="0">
                <a:latin typeface="Arial"/>
                <a:cs typeface="Arial"/>
              </a:rPr>
              <a:t>point</a:t>
            </a:r>
            <a:r>
              <a:rPr sz="3200" spc="-15" dirty="0">
                <a:latin typeface="Arial"/>
                <a:cs typeface="Arial"/>
              </a:rPr>
              <a:t> </a:t>
            </a:r>
            <a:r>
              <a:rPr sz="3200" dirty="0">
                <a:latin typeface="Arial"/>
                <a:cs typeface="Arial"/>
              </a:rPr>
              <a:t>at</a:t>
            </a:r>
            <a:r>
              <a:rPr sz="3200" spc="-25" dirty="0">
                <a:latin typeface="Arial"/>
                <a:cs typeface="Arial"/>
              </a:rPr>
              <a:t> </a:t>
            </a:r>
            <a:r>
              <a:rPr sz="3200" dirty="0">
                <a:latin typeface="Arial"/>
                <a:cs typeface="Arial"/>
              </a:rPr>
              <a:t>a</a:t>
            </a:r>
            <a:r>
              <a:rPr sz="3200" spc="-10" dirty="0">
                <a:latin typeface="Arial"/>
                <a:cs typeface="Arial"/>
              </a:rPr>
              <a:t> </a:t>
            </a:r>
            <a:r>
              <a:rPr sz="3200" dirty="0">
                <a:latin typeface="Arial"/>
                <a:cs typeface="Arial"/>
              </a:rPr>
              <a:t>time:</a:t>
            </a:r>
          </a:p>
          <a:p>
            <a:pPr marL="780415" marR="248285" lvl="1" indent="-285750">
              <a:spcBef>
                <a:spcPts val="690"/>
              </a:spcBef>
              <a:buClr>
                <a:srgbClr val="9999CC"/>
              </a:buClr>
              <a:buSzPct val="80357"/>
              <a:buFont typeface="Symbol"/>
              <a:buChar char=""/>
              <a:tabLst>
                <a:tab pos="781050" algn="l"/>
              </a:tabLst>
            </a:pPr>
            <a:r>
              <a:rPr sz="2800" spc="-5" dirty="0">
                <a:latin typeface="Arial"/>
                <a:cs typeface="Arial"/>
              </a:rPr>
              <a:t>Will help audience </a:t>
            </a:r>
            <a:r>
              <a:rPr sz="2800" dirty="0">
                <a:latin typeface="Arial"/>
                <a:cs typeface="Arial"/>
              </a:rPr>
              <a:t>concentrate </a:t>
            </a:r>
            <a:r>
              <a:rPr sz="2800" spc="-5" dirty="0">
                <a:latin typeface="Arial"/>
                <a:cs typeface="Arial"/>
              </a:rPr>
              <a:t>on </a:t>
            </a:r>
            <a:r>
              <a:rPr sz="2800" spc="-10" dirty="0">
                <a:latin typeface="Arial"/>
                <a:cs typeface="Arial"/>
              </a:rPr>
              <a:t>what you </a:t>
            </a:r>
            <a:r>
              <a:rPr sz="2800" spc="-765" dirty="0">
                <a:latin typeface="Arial"/>
                <a:cs typeface="Arial"/>
              </a:rPr>
              <a:t> </a:t>
            </a:r>
            <a:r>
              <a:rPr sz="2800" spc="-5" dirty="0">
                <a:latin typeface="Arial"/>
                <a:cs typeface="Arial"/>
              </a:rPr>
              <a:t>are</a:t>
            </a:r>
            <a:r>
              <a:rPr sz="2800" spc="-10" dirty="0">
                <a:latin typeface="Arial"/>
                <a:cs typeface="Arial"/>
              </a:rPr>
              <a:t> </a:t>
            </a:r>
            <a:r>
              <a:rPr sz="2800" spc="-5" dirty="0">
                <a:latin typeface="Arial"/>
                <a:cs typeface="Arial"/>
              </a:rPr>
              <a:t>saying</a:t>
            </a:r>
            <a:endParaRPr sz="2800" dirty="0">
              <a:latin typeface="Arial"/>
              <a:cs typeface="Arial"/>
            </a:endParaRPr>
          </a:p>
          <a:p>
            <a:pPr marL="781050" lvl="1" indent="-286385">
              <a:spcBef>
                <a:spcPts val="700"/>
              </a:spcBef>
              <a:buClr>
                <a:srgbClr val="9999CC"/>
              </a:buClr>
              <a:buSzPct val="80357"/>
              <a:buFont typeface="Symbol"/>
              <a:buChar char=""/>
              <a:tabLst>
                <a:tab pos="781050" algn="l"/>
              </a:tabLst>
            </a:pPr>
            <a:r>
              <a:rPr sz="2800" spc="-5" dirty="0">
                <a:latin typeface="Arial"/>
                <a:cs typeface="Arial"/>
              </a:rPr>
              <a:t>Will</a:t>
            </a:r>
            <a:r>
              <a:rPr sz="2800" spc="-10" dirty="0">
                <a:latin typeface="Arial"/>
                <a:cs typeface="Arial"/>
              </a:rPr>
              <a:t> </a:t>
            </a:r>
            <a:r>
              <a:rPr sz="2800" dirty="0">
                <a:latin typeface="Arial"/>
                <a:cs typeface="Arial"/>
              </a:rPr>
              <a:t>prevent</a:t>
            </a:r>
            <a:r>
              <a:rPr sz="2800" spc="-5" dirty="0">
                <a:latin typeface="Arial"/>
                <a:cs typeface="Arial"/>
              </a:rPr>
              <a:t> audience</a:t>
            </a:r>
            <a:r>
              <a:rPr sz="2800" spc="-10" dirty="0">
                <a:latin typeface="Arial"/>
                <a:cs typeface="Arial"/>
              </a:rPr>
              <a:t> </a:t>
            </a:r>
            <a:r>
              <a:rPr sz="2800" spc="-5" dirty="0">
                <a:latin typeface="Arial"/>
                <a:cs typeface="Arial"/>
              </a:rPr>
              <a:t>from</a:t>
            </a:r>
            <a:r>
              <a:rPr sz="2800" spc="5" dirty="0">
                <a:latin typeface="Arial"/>
                <a:cs typeface="Arial"/>
              </a:rPr>
              <a:t> </a:t>
            </a:r>
            <a:r>
              <a:rPr sz="2800" spc="-5" dirty="0">
                <a:latin typeface="Arial"/>
                <a:cs typeface="Arial"/>
              </a:rPr>
              <a:t>reading</a:t>
            </a:r>
            <a:r>
              <a:rPr sz="2800" spc="-10" dirty="0">
                <a:latin typeface="Arial"/>
                <a:cs typeface="Arial"/>
              </a:rPr>
              <a:t> </a:t>
            </a:r>
            <a:r>
              <a:rPr sz="2800" dirty="0">
                <a:latin typeface="Arial"/>
                <a:cs typeface="Arial"/>
              </a:rPr>
              <a:t>ahead</a:t>
            </a:r>
          </a:p>
          <a:p>
            <a:pPr marL="781050" lvl="1" indent="-286385">
              <a:spcBef>
                <a:spcPts val="690"/>
              </a:spcBef>
              <a:buClr>
                <a:srgbClr val="9999CC"/>
              </a:buClr>
              <a:buSzPct val="80357"/>
              <a:buFont typeface="Symbol"/>
              <a:buChar char=""/>
              <a:tabLst>
                <a:tab pos="781050" algn="l"/>
              </a:tabLst>
            </a:pPr>
            <a:r>
              <a:rPr sz="2800" spc="-5" dirty="0">
                <a:latin typeface="Arial"/>
                <a:cs typeface="Arial"/>
              </a:rPr>
              <a:t>Will</a:t>
            </a:r>
            <a:r>
              <a:rPr sz="2800" spc="-10" dirty="0">
                <a:latin typeface="Arial"/>
                <a:cs typeface="Arial"/>
              </a:rPr>
              <a:t> </a:t>
            </a:r>
            <a:r>
              <a:rPr sz="2800" spc="-5" dirty="0">
                <a:latin typeface="Arial"/>
                <a:cs typeface="Arial"/>
              </a:rPr>
              <a:t>help you</a:t>
            </a:r>
            <a:r>
              <a:rPr sz="2800" spc="-10" dirty="0">
                <a:latin typeface="Arial"/>
                <a:cs typeface="Arial"/>
              </a:rPr>
              <a:t> </a:t>
            </a:r>
            <a:r>
              <a:rPr sz="2800" spc="-5" dirty="0">
                <a:latin typeface="Arial"/>
                <a:cs typeface="Arial"/>
              </a:rPr>
              <a:t>keep </a:t>
            </a:r>
            <a:r>
              <a:rPr sz="2800" spc="-10" dirty="0">
                <a:latin typeface="Arial"/>
                <a:cs typeface="Arial"/>
              </a:rPr>
              <a:t>your</a:t>
            </a:r>
            <a:r>
              <a:rPr sz="2800" spc="5" dirty="0">
                <a:latin typeface="Arial"/>
                <a:cs typeface="Arial"/>
              </a:rPr>
              <a:t> </a:t>
            </a:r>
            <a:r>
              <a:rPr sz="2800" spc="-5" dirty="0">
                <a:latin typeface="Arial"/>
                <a:cs typeface="Arial"/>
              </a:rPr>
              <a:t>presentation focused</a:t>
            </a:r>
            <a:endParaRPr sz="2800" dirty="0">
              <a:latin typeface="Arial"/>
              <a:cs typeface="Arial"/>
            </a:endParaRPr>
          </a:p>
        </p:txBody>
      </p:sp>
      <p:pic>
        <p:nvPicPr>
          <p:cNvPr id="4" name="Picture 3">
            <a:extLst>
              <a:ext uri="{FF2B5EF4-FFF2-40B4-BE49-F238E27FC236}">
                <a16:creationId xmlns:a16="http://schemas.microsoft.com/office/drawing/2014/main" id="{3921D46D-DE34-4950-A993-A6488D543ED8}"/>
              </a:ext>
            </a:extLst>
          </p:cNvPr>
          <p:cNvPicPr>
            <a:picLocks noChangeAspect="1"/>
          </p:cNvPicPr>
          <p:nvPr/>
        </p:nvPicPr>
        <p:blipFill>
          <a:blip r:embed="rId2"/>
          <a:stretch>
            <a:fillRect/>
          </a:stretch>
        </p:blipFill>
        <p:spPr>
          <a:xfrm>
            <a:off x="0" y="1764964"/>
            <a:ext cx="6600825" cy="5093035"/>
          </a:xfrm>
          <a:prstGeom prst="rect">
            <a:avLst/>
          </a:prstGeom>
        </p:spPr>
      </p:pic>
    </p:spTree>
  </p:cSld>
  <p:clrMapOvr>
    <a:masterClrMapping/>
  </p:clrMapOvr>
  <p:transition>
    <p:zoom/>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521035"/>
            <a:ext cx="5176520" cy="1243930"/>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Slide</a:t>
            </a:r>
            <a:r>
              <a:rPr spc="-15" dirty="0">
                <a:latin typeface="Arial"/>
                <a:cs typeface="Arial"/>
              </a:rPr>
              <a:t> </a:t>
            </a:r>
            <a:r>
              <a:rPr spc="-10" dirty="0">
                <a:latin typeface="Arial"/>
                <a:cs typeface="Arial"/>
              </a:rPr>
              <a:t>Structure</a:t>
            </a:r>
            <a:r>
              <a:rPr spc="-30" dirty="0">
                <a:latin typeface="Arial"/>
                <a:cs typeface="Arial"/>
              </a:rPr>
              <a:t> </a:t>
            </a:r>
            <a:r>
              <a:rPr b="0" dirty="0">
                <a:latin typeface="Arial"/>
                <a:cs typeface="Arial"/>
              </a:rPr>
              <a:t>-</a:t>
            </a:r>
            <a:r>
              <a:rPr spc="-10" dirty="0">
                <a:latin typeface="Arial"/>
                <a:cs typeface="Arial"/>
              </a:rPr>
              <a:t> </a:t>
            </a:r>
            <a:r>
              <a:rPr spc="-5" dirty="0">
                <a:latin typeface="Arial"/>
                <a:cs typeface="Arial"/>
              </a:rPr>
              <a:t>Bad</a:t>
            </a:r>
          </a:p>
        </p:txBody>
      </p:sp>
      <p:sp>
        <p:nvSpPr>
          <p:cNvPr id="3" name="object 3"/>
          <p:cNvSpPr txBox="1"/>
          <p:nvPr/>
        </p:nvSpPr>
        <p:spPr>
          <a:xfrm>
            <a:off x="266701" y="2110740"/>
            <a:ext cx="5108604" cy="4414029"/>
          </a:xfrm>
          <a:prstGeom prst="rect">
            <a:avLst/>
          </a:prstGeom>
        </p:spPr>
        <p:txBody>
          <a:bodyPr vert="horz" wrap="square" lIns="0" tIns="12700" rIns="0" bIns="0" rtlCol="0">
            <a:spAutoFit/>
          </a:bodyPr>
          <a:lstStyle/>
          <a:p>
            <a:pPr marL="393700" indent="-342900">
              <a:spcBef>
                <a:spcPts val="100"/>
              </a:spcBef>
              <a:buClr>
                <a:srgbClr val="00007C"/>
              </a:buClr>
              <a:buSzPct val="75000"/>
              <a:buFont typeface="Symbol"/>
              <a:buChar char="■"/>
              <a:tabLst>
                <a:tab pos="393700" algn="l"/>
              </a:tabLst>
            </a:pPr>
            <a:r>
              <a:rPr sz="3200" spc="-5" dirty="0">
                <a:latin typeface="Arial"/>
                <a:cs typeface="Arial"/>
              </a:rPr>
              <a:t>Do </a:t>
            </a:r>
            <a:r>
              <a:rPr sz="3200" dirty="0">
                <a:latin typeface="Arial"/>
                <a:cs typeface="Arial"/>
              </a:rPr>
              <a:t>not</a:t>
            </a:r>
            <a:r>
              <a:rPr sz="3200" spc="-20" dirty="0">
                <a:latin typeface="Arial"/>
                <a:cs typeface="Arial"/>
              </a:rPr>
              <a:t> </a:t>
            </a:r>
            <a:r>
              <a:rPr sz="3200" dirty="0">
                <a:latin typeface="Arial"/>
                <a:cs typeface="Arial"/>
              </a:rPr>
              <a:t>use</a:t>
            </a:r>
            <a:r>
              <a:rPr sz="3200" spc="-5" dirty="0">
                <a:latin typeface="Arial"/>
                <a:cs typeface="Arial"/>
              </a:rPr>
              <a:t> distracting </a:t>
            </a:r>
            <a:r>
              <a:rPr sz="3200" dirty="0">
                <a:latin typeface="Arial"/>
                <a:cs typeface="Arial"/>
              </a:rPr>
              <a:t>animation</a:t>
            </a:r>
          </a:p>
          <a:p>
            <a:pPr>
              <a:spcBef>
                <a:spcPts val="25"/>
              </a:spcBef>
              <a:buClr>
                <a:srgbClr val="00007C"/>
              </a:buClr>
              <a:buFont typeface="Symbol"/>
              <a:buChar char="■"/>
            </a:pPr>
            <a:endParaRPr sz="4700" dirty="0">
              <a:latin typeface="Arial"/>
              <a:cs typeface="Arial"/>
            </a:endParaRPr>
          </a:p>
          <a:p>
            <a:pPr marL="393700" indent="-342900">
              <a:buClr>
                <a:srgbClr val="00007C"/>
              </a:buClr>
              <a:buSzPct val="75000"/>
              <a:buFont typeface="Symbol"/>
              <a:buChar char="■"/>
              <a:tabLst>
                <a:tab pos="393700" algn="l"/>
              </a:tabLst>
            </a:pPr>
            <a:r>
              <a:rPr sz="3200" spc="-5" dirty="0">
                <a:latin typeface="Arial"/>
                <a:cs typeface="Arial"/>
              </a:rPr>
              <a:t>Do </a:t>
            </a:r>
            <a:r>
              <a:rPr sz="3200" dirty="0">
                <a:latin typeface="Arial"/>
                <a:cs typeface="Arial"/>
              </a:rPr>
              <a:t>not</a:t>
            </a:r>
            <a:r>
              <a:rPr sz="3200" spc="-15" dirty="0">
                <a:latin typeface="Arial"/>
                <a:cs typeface="Arial"/>
              </a:rPr>
              <a:t> </a:t>
            </a:r>
            <a:r>
              <a:rPr sz="3200" dirty="0">
                <a:latin typeface="Arial"/>
                <a:cs typeface="Arial"/>
              </a:rPr>
              <a:t>go</a:t>
            </a:r>
            <a:r>
              <a:rPr sz="3200" spc="-5" dirty="0">
                <a:latin typeface="Arial"/>
                <a:cs typeface="Arial"/>
              </a:rPr>
              <a:t> overboard </a:t>
            </a:r>
            <a:r>
              <a:rPr sz="3200" spc="-10" dirty="0">
                <a:latin typeface="Arial"/>
                <a:cs typeface="Arial"/>
              </a:rPr>
              <a:t>with</a:t>
            </a:r>
            <a:r>
              <a:rPr sz="3200" spc="-5" dirty="0">
                <a:latin typeface="Arial"/>
                <a:cs typeface="Arial"/>
              </a:rPr>
              <a:t> the</a:t>
            </a:r>
            <a:r>
              <a:rPr sz="3200" dirty="0">
                <a:latin typeface="Arial"/>
                <a:cs typeface="Arial"/>
              </a:rPr>
              <a:t> animation</a:t>
            </a:r>
          </a:p>
          <a:p>
            <a:pPr>
              <a:spcBef>
                <a:spcPts val="25"/>
              </a:spcBef>
              <a:buClr>
                <a:srgbClr val="00007C"/>
              </a:buClr>
              <a:buFont typeface="Symbol"/>
              <a:buChar char="■"/>
            </a:pPr>
            <a:endParaRPr sz="4700" dirty="0">
              <a:latin typeface="Arial"/>
              <a:cs typeface="Arial"/>
            </a:endParaRPr>
          </a:p>
          <a:p>
            <a:pPr marL="393065" marR="30480" indent="-342900">
              <a:buClr>
                <a:srgbClr val="00007C"/>
              </a:buClr>
              <a:buSzPct val="75000"/>
              <a:buFont typeface="Symbol"/>
              <a:buChar char="■"/>
              <a:tabLst>
                <a:tab pos="393700" algn="l"/>
              </a:tabLst>
            </a:pPr>
            <a:r>
              <a:rPr sz="3200" spc="-5" dirty="0">
                <a:latin typeface="Arial"/>
                <a:cs typeface="Arial"/>
              </a:rPr>
              <a:t>Be </a:t>
            </a:r>
            <a:r>
              <a:rPr sz="3200" dirty="0">
                <a:latin typeface="Arial"/>
                <a:cs typeface="Arial"/>
              </a:rPr>
              <a:t>consistent </a:t>
            </a:r>
            <a:r>
              <a:rPr sz="3200" spc="-10" dirty="0">
                <a:latin typeface="Arial"/>
                <a:cs typeface="Arial"/>
              </a:rPr>
              <a:t>with </a:t>
            </a:r>
            <a:r>
              <a:rPr sz="3200" spc="-5" dirty="0">
                <a:latin typeface="Arial"/>
                <a:cs typeface="Arial"/>
              </a:rPr>
              <a:t>the </a:t>
            </a:r>
            <a:r>
              <a:rPr sz="3200" dirty="0">
                <a:latin typeface="Arial"/>
                <a:cs typeface="Arial"/>
              </a:rPr>
              <a:t>animation that </a:t>
            </a:r>
            <a:r>
              <a:rPr sz="3200" spc="-395" dirty="0">
                <a:latin typeface="Arial"/>
                <a:cs typeface="Arial"/>
              </a:rPr>
              <a:t>you </a:t>
            </a:r>
            <a:r>
              <a:rPr sz="3200" spc="-390" dirty="0">
                <a:latin typeface="Arial"/>
                <a:cs typeface="Arial"/>
              </a:rPr>
              <a:t> </a:t>
            </a:r>
            <a:r>
              <a:rPr sz="3200" dirty="0">
                <a:latin typeface="Arial"/>
                <a:cs typeface="Arial"/>
              </a:rPr>
              <a:t>use</a:t>
            </a:r>
          </a:p>
        </p:txBody>
      </p:sp>
      <p:pic>
        <p:nvPicPr>
          <p:cNvPr id="1026" name="Picture 2" descr="Tips Industries - Wikipedia">
            <a:extLst>
              <a:ext uri="{FF2B5EF4-FFF2-40B4-BE49-F238E27FC236}">
                <a16:creationId xmlns:a16="http://schemas.microsoft.com/office/drawing/2014/main" id="{0F075C74-FE07-4E98-8654-8FA695FAEDFD}"/>
              </a:ext>
            </a:extLst>
          </p:cNvPr>
          <p:cNvPicPr>
            <a:picLocks noChangeAspect="1" noChangeArrowheads="1"/>
          </p:cNvPicPr>
          <p:nvPr/>
        </p:nvPicPr>
        <p:blipFill>
          <a:blip r:embed="rId2">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30026" y="2042445"/>
            <a:ext cx="6961974" cy="45634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828811"/>
            <a:ext cx="4401952"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Fonts</a:t>
            </a:r>
            <a:r>
              <a:rPr spc="-35" dirty="0">
                <a:latin typeface="Arial"/>
                <a:cs typeface="Arial"/>
              </a:rPr>
              <a:t> </a:t>
            </a:r>
            <a:r>
              <a:rPr b="0" dirty="0">
                <a:latin typeface="Arial"/>
                <a:cs typeface="Arial"/>
              </a:rPr>
              <a:t>-</a:t>
            </a:r>
            <a:r>
              <a:rPr spc="-35" dirty="0">
                <a:latin typeface="Arial"/>
                <a:cs typeface="Arial"/>
              </a:rPr>
              <a:t> </a:t>
            </a:r>
            <a:r>
              <a:rPr spc="-10" dirty="0">
                <a:latin typeface="Arial"/>
                <a:cs typeface="Arial"/>
              </a:rPr>
              <a:t>Good</a:t>
            </a:r>
          </a:p>
        </p:txBody>
      </p:sp>
      <p:sp>
        <p:nvSpPr>
          <p:cNvPr id="3" name="object 3"/>
          <p:cNvSpPr txBox="1"/>
          <p:nvPr/>
        </p:nvSpPr>
        <p:spPr>
          <a:xfrm>
            <a:off x="178832" y="1957890"/>
            <a:ext cx="6281789" cy="4656403"/>
          </a:xfrm>
          <a:prstGeom prst="rect">
            <a:avLst/>
          </a:prstGeom>
        </p:spPr>
        <p:txBody>
          <a:bodyPr vert="horz" wrap="square" lIns="0" tIns="113030" rIns="0" bIns="0" rtlCol="0">
            <a:spAutoFit/>
          </a:bodyPr>
          <a:lstStyle/>
          <a:p>
            <a:pPr marL="381000" indent="-342900">
              <a:spcBef>
                <a:spcPts val="890"/>
              </a:spcBef>
              <a:buClr>
                <a:srgbClr val="00007C"/>
              </a:buClr>
              <a:buSzPct val="75000"/>
              <a:buFont typeface="Symbol"/>
              <a:buChar char="■"/>
              <a:tabLst>
                <a:tab pos="381000" algn="l"/>
              </a:tabLst>
            </a:pPr>
            <a:r>
              <a:rPr sz="3200" dirty="0">
                <a:latin typeface="Arial"/>
                <a:cs typeface="Arial"/>
              </a:rPr>
              <a:t>Use</a:t>
            </a:r>
            <a:r>
              <a:rPr sz="3200" spc="-10" dirty="0">
                <a:latin typeface="Arial"/>
                <a:cs typeface="Arial"/>
              </a:rPr>
              <a:t> </a:t>
            </a:r>
            <a:r>
              <a:rPr sz="3200" spc="-5" dirty="0">
                <a:latin typeface="Arial"/>
                <a:cs typeface="Arial"/>
              </a:rPr>
              <a:t>at</a:t>
            </a:r>
            <a:r>
              <a:rPr sz="3200" spc="-15" dirty="0">
                <a:latin typeface="Arial"/>
                <a:cs typeface="Arial"/>
              </a:rPr>
              <a:t> </a:t>
            </a:r>
            <a:r>
              <a:rPr sz="3200" dirty="0">
                <a:latin typeface="Arial"/>
                <a:cs typeface="Arial"/>
              </a:rPr>
              <a:t>least</a:t>
            </a:r>
            <a:r>
              <a:rPr sz="3200" spc="-15" dirty="0">
                <a:latin typeface="Arial"/>
                <a:cs typeface="Arial"/>
              </a:rPr>
              <a:t> </a:t>
            </a:r>
            <a:r>
              <a:rPr sz="3200" dirty="0">
                <a:latin typeface="Arial"/>
                <a:cs typeface="Arial"/>
              </a:rPr>
              <a:t>an</a:t>
            </a:r>
            <a:r>
              <a:rPr sz="3200" spc="-10" dirty="0">
                <a:latin typeface="Arial"/>
                <a:cs typeface="Arial"/>
              </a:rPr>
              <a:t> </a:t>
            </a:r>
            <a:r>
              <a:rPr sz="3200" dirty="0">
                <a:latin typeface="Arial"/>
                <a:cs typeface="Arial"/>
              </a:rPr>
              <a:t>18-point</a:t>
            </a:r>
            <a:r>
              <a:rPr sz="3200" spc="-25" dirty="0">
                <a:latin typeface="Arial"/>
                <a:cs typeface="Arial"/>
              </a:rPr>
              <a:t> </a:t>
            </a:r>
            <a:r>
              <a:rPr sz="3200" dirty="0">
                <a:latin typeface="Arial"/>
                <a:cs typeface="Arial"/>
              </a:rPr>
              <a:t>font</a:t>
            </a:r>
          </a:p>
          <a:p>
            <a:pPr marL="380365" marR="594995" indent="-342900">
              <a:spcBef>
                <a:spcPts val="790"/>
              </a:spcBef>
              <a:buClr>
                <a:srgbClr val="00007C"/>
              </a:buClr>
              <a:buSzPct val="75000"/>
              <a:buFont typeface="Symbol"/>
              <a:buChar char="■"/>
              <a:tabLst>
                <a:tab pos="381000" algn="l"/>
              </a:tabLst>
            </a:pPr>
            <a:r>
              <a:rPr sz="3200" dirty="0">
                <a:latin typeface="Arial"/>
                <a:cs typeface="Arial"/>
              </a:rPr>
              <a:t>Use </a:t>
            </a:r>
            <a:r>
              <a:rPr sz="3200" spc="-5" dirty="0">
                <a:latin typeface="Arial"/>
                <a:cs typeface="Arial"/>
              </a:rPr>
              <a:t>different </a:t>
            </a:r>
            <a:r>
              <a:rPr sz="3200" dirty="0">
                <a:latin typeface="Arial"/>
                <a:cs typeface="Arial"/>
              </a:rPr>
              <a:t>size </a:t>
            </a:r>
            <a:r>
              <a:rPr sz="3200" spc="-5" dirty="0">
                <a:latin typeface="Arial"/>
                <a:cs typeface="Arial"/>
              </a:rPr>
              <a:t>fonts for </a:t>
            </a:r>
            <a:r>
              <a:rPr sz="3200" dirty="0">
                <a:latin typeface="Arial"/>
                <a:cs typeface="Arial"/>
              </a:rPr>
              <a:t>main </a:t>
            </a:r>
            <a:r>
              <a:rPr sz="3200" spc="-200" dirty="0">
                <a:latin typeface="Arial"/>
                <a:cs typeface="Arial"/>
              </a:rPr>
              <a:t>points </a:t>
            </a:r>
            <a:r>
              <a:rPr sz="3200" spc="-195" dirty="0">
                <a:latin typeface="Arial"/>
                <a:cs typeface="Arial"/>
              </a:rPr>
              <a:t> </a:t>
            </a:r>
            <a:r>
              <a:rPr sz="3200" dirty="0">
                <a:latin typeface="Arial"/>
                <a:cs typeface="Arial"/>
              </a:rPr>
              <a:t>and</a:t>
            </a:r>
            <a:r>
              <a:rPr sz="3200" spc="-5" dirty="0">
                <a:latin typeface="Arial"/>
                <a:cs typeface="Arial"/>
              </a:rPr>
              <a:t> </a:t>
            </a:r>
            <a:r>
              <a:rPr sz="3200" dirty="0">
                <a:latin typeface="Arial"/>
                <a:cs typeface="Arial"/>
              </a:rPr>
              <a:t>secondary</a:t>
            </a:r>
            <a:r>
              <a:rPr sz="3200" spc="-5" dirty="0">
                <a:latin typeface="Arial"/>
                <a:cs typeface="Arial"/>
              </a:rPr>
              <a:t> points</a:t>
            </a:r>
            <a:endParaRPr sz="3200" dirty="0">
              <a:latin typeface="Arial"/>
              <a:cs typeface="Arial"/>
            </a:endParaRPr>
          </a:p>
          <a:p>
            <a:pPr marL="780415" marR="30480" lvl="1" indent="-285750">
              <a:spcBef>
                <a:spcPts val="700"/>
              </a:spcBef>
              <a:buClr>
                <a:srgbClr val="9999CC"/>
              </a:buClr>
              <a:buSzPct val="80357"/>
              <a:buFont typeface="Symbol"/>
              <a:buChar char=""/>
              <a:tabLst>
                <a:tab pos="781050" algn="l"/>
              </a:tabLst>
            </a:pPr>
            <a:r>
              <a:rPr sz="2800" spc="-5" dirty="0">
                <a:latin typeface="Arial"/>
                <a:cs typeface="Arial"/>
              </a:rPr>
              <a:t>this </a:t>
            </a:r>
            <a:r>
              <a:rPr sz="2800" dirty="0">
                <a:latin typeface="Arial"/>
                <a:cs typeface="Arial"/>
              </a:rPr>
              <a:t>font is </a:t>
            </a:r>
            <a:r>
              <a:rPr sz="2800" spc="-5" dirty="0">
                <a:latin typeface="Arial"/>
                <a:cs typeface="Arial"/>
              </a:rPr>
              <a:t>24-point, the </a:t>
            </a:r>
            <a:r>
              <a:rPr sz="2800" dirty="0">
                <a:latin typeface="Arial"/>
                <a:cs typeface="Arial"/>
              </a:rPr>
              <a:t>main </a:t>
            </a:r>
            <a:r>
              <a:rPr sz="2800" spc="-5" dirty="0">
                <a:latin typeface="Arial"/>
                <a:cs typeface="Arial"/>
              </a:rPr>
              <a:t>point font </a:t>
            </a:r>
            <a:r>
              <a:rPr sz="2800" dirty="0">
                <a:latin typeface="Arial"/>
                <a:cs typeface="Arial"/>
              </a:rPr>
              <a:t>is </a:t>
            </a:r>
            <a:r>
              <a:rPr sz="2800" spc="-5" dirty="0">
                <a:latin typeface="Arial"/>
                <a:cs typeface="Arial"/>
              </a:rPr>
              <a:t>28- </a:t>
            </a:r>
            <a:r>
              <a:rPr sz="2800" spc="-765" dirty="0">
                <a:latin typeface="Arial"/>
                <a:cs typeface="Arial"/>
              </a:rPr>
              <a:t> </a:t>
            </a:r>
            <a:r>
              <a:rPr sz="2800" spc="-5" dirty="0">
                <a:latin typeface="Arial"/>
                <a:cs typeface="Arial"/>
              </a:rPr>
              <a:t>point, and the</a:t>
            </a:r>
            <a:r>
              <a:rPr sz="2800" spc="-10" dirty="0">
                <a:latin typeface="Arial"/>
                <a:cs typeface="Arial"/>
              </a:rPr>
              <a:t> </a:t>
            </a:r>
            <a:r>
              <a:rPr sz="2800" dirty="0">
                <a:latin typeface="Arial"/>
                <a:cs typeface="Arial"/>
              </a:rPr>
              <a:t>title</a:t>
            </a:r>
            <a:r>
              <a:rPr sz="2800" spc="-5" dirty="0">
                <a:latin typeface="Arial"/>
                <a:cs typeface="Arial"/>
              </a:rPr>
              <a:t> font is</a:t>
            </a:r>
            <a:r>
              <a:rPr sz="2800" spc="5" dirty="0">
                <a:latin typeface="Arial"/>
                <a:cs typeface="Arial"/>
              </a:rPr>
              <a:t> </a:t>
            </a:r>
            <a:r>
              <a:rPr sz="2800" spc="-5" dirty="0">
                <a:latin typeface="Arial"/>
                <a:cs typeface="Arial"/>
              </a:rPr>
              <a:t>36-point</a:t>
            </a:r>
            <a:endParaRPr sz="2800" dirty="0">
              <a:latin typeface="Arial"/>
              <a:cs typeface="Arial"/>
            </a:endParaRPr>
          </a:p>
          <a:p>
            <a:pPr marL="380365" marR="1090295" indent="-342900">
              <a:spcBef>
                <a:spcPts val="790"/>
              </a:spcBef>
              <a:buClr>
                <a:srgbClr val="00007C"/>
              </a:buClr>
              <a:buSzPct val="75000"/>
              <a:buFont typeface="Symbol"/>
              <a:buChar char="■"/>
              <a:tabLst>
                <a:tab pos="381000" algn="l"/>
              </a:tabLst>
            </a:pPr>
            <a:r>
              <a:rPr sz="3200" dirty="0">
                <a:latin typeface="Arial"/>
                <a:cs typeface="Arial"/>
              </a:rPr>
              <a:t>Use a standard font </a:t>
            </a:r>
            <a:r>
              <a:rPr sz="3200" spc="-5" dirty="0">
                <a:latin typeface="Arial"/>
                <a:cs typeface="Arial"/>
              </a:rPr>
              <a:t>like </a:t>
            </a:r>
            <a:r>
              <a:rPr sz="3200" dirty="0">
                <a:latin typeface="Arial"/>
                <a:cs typeface="Arial"/>
              </a:rPr>
              <a:t>Times </a:t>
            </a:r>
            <a:r>
              <a:rPr sz="3200" spc="-400" dirty="0">
                <a:latin typeface="Arial"/>
                <a:cs typeface="Arial"/>
              </a:rPr>
              <a:t>New </a:t>
            </a:r>
            <a:r>
              <a:rPr sz="3200" spc="-395" dirty="0">
                <a:latin typeface="Arial"/>
                <a:cs typeface="Arial"/>
              </a:rPr>
              <a:t> </a:t>
            </a:r>
            <a:r>
              <a:rPr sz="3200" spc="5" dirty="0">
                <a:latin typeface="Arial"/>
                <a:cs typeface="Arial"/>
              </a:rPr>
              <a:t>Roman</a:t>
            </a:r>
            <a:r>
              <a:rPr sz="3200" spc="-10" dirty="0">
                <a:latin typeface="Arial"/>
                <a:cs typeface="Arial"/>
              </a:rPr>
              <a:t> </a:t>
            </a:r>
            <a:r>
              <a:rPr sz="3200" dirty="0">
                <a:latin typeface="Arial"/>
                <a:cs typeface="Arial"/>
              </a:rPr>
              <a:t>or</a:t>
            </a:r>
            <a:r>
              <a:rPr sz="3200" spc="-5" dirty="0">
                <a:latin typeface="Arial"/>
                <a:cs typeface="Arial"/>
              </a:rPr>
              <a:t> Arial</a:t>
            </a:r>
            <a:endParaRPr sz="3200" dirty="0">
              <a:latin typeface="Arial"/>
              <a:cs typeface="Arial"/>
            </a:endParaRPr>
          </a:p>
        </p:txBody>
      </p:sp>
      <p:pic>
        <p:nvPicPr>
          <p:cNvPr id="2050" name="Picture 2" descr="Tableau Tips and Tricks | Tableau Jedi Tricks | Edureka">
            <a:extLst>
              <a:ext uri="{FF2B5EF4-FFF2-40B4-BE49-F238E27FC236}">
                <a16:creationId xmlns:a16="http://schemas.microsoft.com/office/drawing/2014/main" id="{C3D9E765-917F-48DB-87FB-F6D6F4115C32}"/>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506187" y="1764964"/>
            <a:ext cx="5685813" cy="50930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4551680"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Fonts</a:t>
            </a:r>
            <a:r>
              <a:rPr spc="-40" dirty="0">
                <a:latin typeface="Arial"/>
                <a:cs typeface="Arial"/>
              </a:rPr>
              <a:t> </a:t>
            </a:r>
            <a:r>
              <a:rPr b="0" dirty="0">
                <a:latin typeface="Arial"/>
                <a:cs typeface="Arial"/>
              </a:rPr>
              <a:t>-</a:t>
            </a:r>
            <a:r>
              <a:rPr spc="-40" dirty="0">
                <a:latin typeface="Arial"/>
                <a:cs typeface="Arial"/>
              </a:rPr>
              <a:t> </a:t>
            </a:r>
            <a:r>
              <a:rPr spc="-5" dirty="0">
                <a:latin typeface="Arial"/>
                <a:cs typeface="Arial"/>
              </a:rPr>
              <a:t>Bad</a:t>
            </a:r>
          </a:p>
        </p:txBody>
      </p:sp>
      <p:sp>
        <p:nvSpPr>
          <p:cNvPr id="3" name="object 3"/>
          <p:cNvSpPr txBox="1"/>
          <p:nvPr/>
        </p:nvSpPr>
        <p:spPr>
          <a:xfrm>
            <a:off x="6396645" y="2555138"/>
            <a:ext cx="99404" cy="197490"/>
          </a:xfrm>
          <a:prstGeom prst="rect">
            <a:avLst/>
          </a:prstGeom>
        </p:spPr>
        <p:txBody>
          <a:bodyPr vert="horz" wrap="square" lIns="0" tIns="12700" rIns="0" bIns="0" rtlCol="0">
            <a:spAutoFit/>
          </a:bodyPr>
          <a:lstStyle/>
          <a:p>
            <a:pPr marL="12700">
              <a:spcBef>
                <a:spcPts val="100"/>
              </a:spcBef>
            </a:pPr>
            <a:r>
              <a:rPr sz="1200" spc="165" dirty="0">
                <a:solidFill>
                  <a:srgbClr val="00007C"/>
                </a:solidFill>
                <a:latin typeface="Symbol"/>
                <a:cs typeface="Symbol"/>
              </a:rPr>
              <a:t></a:t>
            </a:r>
            <a:endParaRPr sz="1200" dirty="0">
              <a:latin typeface="Symbol"/>
              <a:cs typeface="Symbol"/>
            </a:endParaRPr>
          </a:p>
        </p:txBody>
      </p:sp>
      <p:sp>
        <p:nvSpPr>
          <p:cNvPr id="4" name="object 4"/>
          <p:cNvSpPr txBox="1"/>
          <p:nvPr/>
        </p:nvSpPr>
        <p:spPr>
          <a:xfrm>
            <a:off x="6647686" y="2499995"/>
            <a:ext cx="5123309" cy="505267"/>
          </a:xfrm>
          <a:prstGeom prst="rect">
            <a:avLst/>
          </a:prstGeom>
        </p:spPr>
        <p:txBody>
          <a:bodyPr vert="horz" wrap="square" lIns="0" tIns="12700" rIns="0" bIns="0" rtlCol="0">
            <a:spAutoFit/>
          </a:bodyPr>
          <a:lstStyle/>
          <a:p>
            <a:pPr marL="12700">
              <a:spcBef>
                <a:spcPts val="100"/>
              </a:spcBef>
            </a:pPr>
            <a:r>
              <a:rPr sz="1600" spc="-5" dirty="0">
                <a:latin typeface="Arial"/>
                <a:cs typeface="Arial"/>
              </a:rPr>
              <a:t>If</a:t>
            </a:r>
            <a:r>
              <a:rPr sz="1600" spc="-10" dirty="0">
                <a:latin typeface="Arial"/>
                <a:cs typeface="Arial"/>
              </a:rPr>
              <a:t> you</a:t>
            </a:r>
            <a:r>
              <a:rPr sz="1600" spc="-5" dirty="0">
                <a:latin typeface="Arial"/>
                <a:cs typeface="Arial"/>
              </a:rPr>
              <a:t> use </a:t>
            </a:r>
            <a:r>
              <a:rPr sz="1600" dirty="0">
                <a:latin typeface="Arial"/>
                <a:cs typeface="Arial"/>
              </a:rPr>
              <a:t>a small</a:t>
            </a:r>
            <a:r>
              <a:rPr sz="1600" spc="5" dirty="0">
                <a:latin typeface="Arial"/>
                <a:cs typeface="Arial"/>
              </a:rPr>
              <a:t> </a:t>
            </a:r>
            <a:r>
              <a:rPr sz="1600" spc="-5" dirty="0">
                <a:latin typeface="Arial"/>
                <a:cs typeface="Arial"/>
              </a:rPr>
              <a:t>font, </a:t>
            </a:r>
            <a:r>
              <a:rPr sz="1600" spc="-10" dirty="0">
                <a:latin typeface="Arial"/>
                <a:cs typeface="Arial"/>
              </a:rPr>
              <a:t>your </a:t>
            </a:r>
            <a:r>
              <a:rPr sz="1600" spc="-5" dirty="0">
                <a:latin typeface="Arial"/>
                <a:cs typeface="Arial"/>
              </a:rPr>
              <a:t>audience </a:t>
            </a:r>
            <a:r>
              <a:rPr sz="1600" spc="-10" dirty="0">
                <a:latin typeface="Arial"/>
                <a:cs typeface="Arial"/>
              </a:rPr>
              <a:t>won’t </a:t>
            </a:r>
            <a:r>
              <a:rPr sz="1600" spc="-5" dirty="0">
                <a:latin typeface="Arial"/>
                <a:cs typeface="Arial"/>
              </a:rPr>
              <a:t>be able </a:t>
            </a:r>
            <a:r>
              <a:rPr sz="1600" dirty="0">
                <a:latin typeface="Arial"/>
                <a:cs typeface="Arial"/>
              </a:rPr>
              <a:t>to</a:t>
            </a:r>
            <a:r>
              <a:rPr sz="1600" spc="-5" dirty="0">
                <a:latin typeface="Arial"/>
                <a:cs typeface="Arial"/>
              </a:rPr>
              <a:t> read</a:t>
            </a:r>
            <a:r>
              <a:rPr sz="1600" dirty="0">
                <a:latin typeface="Arial"/>
                <a:cs typeface="Arial"/>
              </a:rPr>
              <a:t> </a:t>
            </a:r>
            <a:r>
              <a:rPr sz="1600" spc="-10" dirty="0">
                <a:latin typeface="Arial"/>
                <a:cs typeface="Arial"/>
              </a:rPr>
              <a:t>what</a:t>
            </a:r>
            <a:r>
              <a:rPr sz="1600" dirty="0">
                <a:latin typeface="Arial"/>
                <a:cs typeface="Arial"/>
              </a:rPr>
              <a:t> </a:t>
            </a:r>
            <a:r>
              <a:rPr sz="1600" spc="-10" dirty="0">
                <a:latin typeface="Arial"/>
                <a:cs typeface="Arial"/>
              </a:rPr>
              <a:t>you</a:t>
            </a:r>
            <a:r>
              <a:rPr sz="1600" spc="-5" dirty="0">
                <a:latin typeface="Arial"/>
                <a:cs typeface="Arial"/>
              </a:rPr>
              <a:t> have </a:t>
            </a:r>
            <a:r>
              <a:rPr sz="1600" spc="-10" dirty="0">
                <a:latin typeface="Arial"/>
                <a:cs typeface="Arial"/>
              </a:rPr>
              <a:t>written</a:t>
            </a:r>
            <a:endParaRPr sz="1600" dirty="0">
              <a:latin typeface="Arial"/>
              <a:cs typeface="Arial"/>
            </a:endParaRPr>
          </a:p>
        </p:txBody>
      </p:sp>
      <p:sp>
        <p:nvSpPr>
          <p:cNvPr id="5" name="object 5"/>
          <p:cNvSpPr txBox="1"/>
          <p:nvPr/>
        </p:nvSpPr>
        <p:spPr>
          <a:xfrm>
            <a:off x="6496049" y="3140076"/>
            <a:ext cx="5626099" cy="3205365"/>
          </a:xfrm>
          <a:prstGeom prst="rect">
            <a:avLst/>
          </a:prstGeom>
        </p:spPr>
        <p:txBody>
          <a:bodyPr vert="horz" wrap="square" lIns="0" tIns="29845" rIns="0" bIns="0" rtlCol="0">
            <a:spAutoFit/>
          </a:bodyPr>
          <a:lstStyle/>
          <a:p>
            <a:pPr marL="381000" marR="30480" indent="-381000">
              <a:lnSpc>
                <a:spcPts val="3829"/>
              </a:lnSpc>
              <a:spcBef>
                <a:spcPts val="235"/>
              </a:spcBef>
              <a:buClr>
                <a:srgbClr val="00007C"/>
              </a:buClr>
              <a:buSzPct val="75000"/>
              <a:buFont typeface="Symbol"/>
              <a:buChar char="■"/>
              <a:tabLst>
                <a:tab pos="381000" algn="l"/>
              </a:tabLst>
            </a:pPr>
            <a:endParaRPr lang="en-GB" sz="3200" spc="-5" dirty="0">
              <a:latin typeface="Arial"/>
              <a:cs typeface="Arial"/>
            </a:endParaRPr>
          </a:p>
          <a:p>
            <a:pPr marL="381000" marR="30480" indent="-381000">
              <a:lnSpc>
                <a:spcPts val="3829"/>
              </a:lnSpc>
              <a:spcBef>
                <a:spcPts val="235"/>
              </a:spcBef>
              <a:buClr>
                <a:srgbClr val="00007C"/>
              </a:buClr>
              <a:buSzPct val="75000"/>
              <a:buFont typeface="Symbol"/>
              <a:buChar char="■"/>
              <a:tabLst>
                <a:tab pos="381000" algn="l"/>
              </a:tabLst>
            </a:pPr>
            <a:r>
              <a:rPr sz="3200" spc="-5" dirty="0">
                <a:latin typeface="Arial"/>
                <a:cs typeface="Arial"/>
              </a:rPr>
              <a:t>CAPITALI</a:t>
            </a:r>
            <a:r>
              <a:rPr lang="en-GB" sz="3200" spc="-5" dirty="0">
                <a:latin typeface="Arial"/>
                <a:cs typeface="Arial"/>
              </a:rPr>
              <a:t>S</a:t>
            </a:r>
            <a:r>
              <a:rPr sz="3200" spc="-5" dirty="0">
                <a:latin typeface="Arial"/>
                <a:cs typeface="Arial"/>
              </a:rPr>
              <a:t>E </a:t>
            </a:r>
            <a:r>
              <a:rPr sz="3200" dirty="0">
                <a:latin typeface="Arial"/>
                <a:cs typeface="Arial"/>
              </a:rPr>
              <a:t>ONLY </a:t>
            </a:r>
            <a:r>
              <a:rPr sz="3200" spc="-5" dirty="0">
                <a:latin typeface="Arial"/>
                <a:cs typeface="Arial"/>
              </a:rPr>
              <a:t>WHEN </a:t>
            </a:r>
            <a:r>
              <a:rPr sz="3200" spc="-125" dirty="0">
                <a:latin typeface="Arial"/>
                <a:cs typeface="Arial"/>
              </a:rPr>
              <a:t>NECESSARY. </a:t>
            </a:r>
            <a:r>
              <a:rPr sz="3200" spc="-120" dirty="0">
                <a:latin typeface="Arial"/>
                <a:cs typeface="Arial"/>
              </a:rPr>
              <a:t> </a:t>
            </a:r>
            <a:r>
              <a:rPr sz="3200" spc="-5" dirty="0">
                <a:latin typeface="Arial"/>
                <a:cs typeface="Arial"/>
              </a:rPr>
              <a:t>IT IS DIFFICULT</a:t>
            </a:r>
            <a:r>
              <a:rPr sz="3200" dirty="0">
                <a:latin typeface="Arial"/>
                <a:cs typeface="Arial"/>
              </a:rPr>
              <a:t> </a:t>
            </a:r>
            <a:r>
              <a:rPr sz="3200" spc="-5" dirty="0">
                <a:latin typeface="Arial"/>
                <a:cs typeface="Arial"/>
              </a:rPr>
              <a:t>TO </a:t>
            </a:r>
            <a:r>
              <a:rPr sz="3200" dirty="0">
                <a:latin typeface="Arial"/>
                <a:cs typeface="Arial"/>
              </a:rPr>
              <a:t>READ</a:t>
            </a:r>
          </a:p>
          <a:p>
            <a:pPr>
              <a:spcBef>
                <a:spcPts val="25"/>
              </a:spcBef>
              <a:buClr>
                <a:srgbClr val="00007C"/>
              </a:buClr>
              <a:buFont typeface="Symbol"/>
              <a:buChar char="■"/>
            </a:pPr>
            <a:endParaRPr sz="4600" dirty="0">
              <a:latin typeface="Arial"/>
              <a:cs typeface="Arial"/>
            </a:endParaRPr>
          </a:p>
          <a:p>
            <a:pPr marL="381000" indent="-342900">
              <a:buClr>
                <a:srgbClr val="00007C"/>
              </a:buClr>
              <a:buSzPct val="75000"/>
              <a:buFont typeface="Symbol"/>
              <a:buChar char="■"/>
              <a:tabLst>
                <a:tab pos="381000" algn="l"/>
              </a:tabLst>
            </a:pPr>
            <a:r>
              <a:rPr sz="3200" dirty="0">
                <a:latin typeface="Impact"/>
                <a:cs typeface="Impact"/>
              </a:rPr>
              <a:t>Don’t</a:t>
            </a:r>
            <a:r>
              <a:rPr sz="3200" spc="-15" dirty="0">
                <a:latin typeface="Impact"/>
                <a:cs typeface="Impact"/>
              </a:rPr>
              <a:t> </a:t>
            </a:r>
            <a:r>
              <a:rPr sz="3200" dirty="0">
                <a:latin typeface="Impact"/>
                <a:cs typeface="Impact"/>
              </a:rPr>
              <a:t>use</a:t>
            </a:r>
            <a:r>
              <a:rPr sz="3200" spc="-10" dirty="0">
                <a:latin typeface="Impact"/>
                <a:cs typeface="Impact"/>
              </a:rPr>
              <a:t> </a:t>
            </a:r>
            <a:r>
              <a:rPr sz="3200" dirty="0">
                <a:latin typeface="Impact"/>
                <a:cs typeface="Impact"/>
              </a:rPr>
              <a:t>a </a:t>
            </a:r>
            <a:r>
              <a:rPr sz="3200" spc="-5" dirty="0">
                <a:latin typeface="Impact"/>
                <a:cs typeface="Impact"/>
              </a:rPr>
              <a:t>complicated</a:t>
            </a:r>
            <a:r>
              <a:rPr sz="3200" dirty="0">
                <a:latin typeface="Impact"/>
                <a:cs typeface="Impact"/>
              </a:rPr>
              <a:t> font</a:t>
            </a:r>
          </a:p>
        </p:txBody>
      </p:sp>
      <p:pic>
        <p:nvPicPr>
          <p:cNvPr id="6" name="Picture 5">
            <a:extLst>
              <a:ext uri="{FF2B5EF4-FFF2-40B4-BE49-F238E27FC236}">
                <a16:creationId xmlns:a16="http://schemas.microsoft.com/office/drawing/2014/main" id="{420EFE08-5779-442B-8537-6ACD38923E81}"/>
              </a:ext>
            </a:extLst>
          </p:cNvPr>
          <p:cNvPicPr>
            <a:picLocks noChangeAspect="1"/>
          </p:cNvPicPr>
          <p:nvPr/>
        </p:nvPicPr>
        <p:blipFill>
          <a:blip r:embed="rId2"/>
          <a:stretch>
            <a:fillRect/>
          </a:stretch>
        </p:blipFill>
        <p:spPr>
          <a:xfrm>
            <a:off x="0" y="1742938"/>
            <a:ext cx="6286500" cy="5115061"/>
          </a:xfrm>
          <a:prstGeom prst="rect">
            <a:avLst/>
          </a:prstGeom>
        </p:spPr>
      </p:pic>
    </p:spTree>
  </p:cSld>
  <p:clrMapOvr>
    <a:masterClrMapping/>
  </p:clrMapOvr>
  <p:transition>
    <p:zoom/>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5213801"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Colour</a:t>
            </a:r>
            <a:r>
              <a:rPr spc="-55" dirty="0">
                <a:latin typeface="Arial"/>
                <a:cs typeface="Arial"/>
              </a:rPr>
              <a:t> </a:t>
            </a:r>
            <a:r>
              <a:rPr b="0" dirty="0">
                <a:latin typeface="Arial"/>
                <a:cs typeface="Arial"/>
              </a:rPr>
              <a:t>-</a:t>
            </a:r>
            <a:r>
              <a:rPr spc="-55" dirty="0">
                <a:latin typeface="Arial"/>
                <a:cs typeface="Arial"/>
              </a:rPr>
              <a:t> </a:t>
            </a:r>
            <a:r>
              <a:rPr spc="-5" dirty="0">
                <a:latin typeface="Arial"/>
                <a:cs typeface="Arial"/>
              </a:rPr>
              <a:t>Good</a:t>
            </a:r>
          </a:p>
        </p:txBody>
      </p:sp>
      <p:sp>
        <p:nvSpPr>
          <p:cNvPr id="3" name="object 3"/>
          <p:cNvSpPr txBox="1"/>
          <p:nvPr/>
        </p:nvSpPr>
        <p:spPr>
          <a:xfrm>
            <a:off x="110467" y="1844575"/>
            <a:ext cx="6444157" cy="4723729"/>
          </a:xfrm>
          <a:prstGeom prst="rect">
            <a:avLst/>
          </a:prstGeom>
        </p:spPr>
        <p:txBody>
          <a:bodyPr vert="horz" wrap="square" lIns="0" tIns="29845" rIns="0" bIns="0" rtlCol="0">
            <a:spAutoFit/>
          </a:bodyPr>
          <a:lstStyle/>
          <a:p>
            <a:pPr marL="380365" marR="30480" indent="-342900">
              <a:lnSpc>
                <a:spcPts val="3829"/>
              </a:lnSpc>
              <a:spcBef>
                <a:spcPts val="235"/>
              </a:spcBef>
              <a:buClr>
                <a:srgbClr val="00007C"/>
              </a:buClr>
              <a:buSzPct val="75000"/>
              <a:buFont typeface="Symbol"/>
              <a:buChar char="■"/>
              <a:tabLst>
                <a:tab pos="381000" algn="l"/>
              </a:tabLst>
            </a:pPr>
            <a:r>
              <a:rPr sz="3200" dirty="0">
                <a:latin typeface="Arial"/>
                <a:cs typeface="Arial"/>
              </a:rPr>
              <a:t>Use a colour of font that contrasts </a:t>
            </a:r>
            <a:r>
              <a:rPr sz="3200" spc="-175" dirty="0">
                <a:latin typeface="Arial"/>
                <a:cs typeface="Arial"/>
              </a:rPr>
              <a:t>sharply </a:t>
            </a:r>
            <a:r>
              <a:rPr sz="3200" spc="-170" dirty="0">
                <a:latin typeface="Arial"/>
                <a:cs typeface="Arial"/>
              </a:rPr>
              <a:t> </a:t>
            </a:r>
            <a:r>
              <a:rPr sz="3200" spc="-10" dirty="0">
                <a:latin typeface="Arial"/>
                <a:cs typeface="Arial"/>
              </a:rPr>
              <a:t>with </a:t>
            </a:r>
            <a:r>
              <a:rPr sz="3200" spc="-5" dirty="0">
                <a:latin typeface="Arial"/>
                <a:cs typeface="Arial"/>
              </a:rPr>
              <a:t>the </a:t>
            </a:r>
            <a:r>
              <a:rPr sz="3200" dirty="0">
                <a:latin typeface="Arial"/>
                <a:cs typeface="Arial"/>
              </a:rPr>
              <a:t>background</a:t>
            </a:r>
          </a:p>
          <a:p>
            <a:pPr marL="781050" lvl="1" indent="-286385">
              <a:spcBef>
                <a:spcPts val="575"/>
              </a:spcBef>
              <a:buClr>
                <a:srgbClr val="9999CC"/>
              </a:buClr>
              <a:buSzPct val="80357"/>
              <a:buFont typeface="Symbol"/>
              <a:buChar char=""/>
              <a:tabLst>
                <a:tab pos="781050" algn="l"/>
              </a:tabLst>
            </a:pPr>
            <a:r>
              <a:rPr sz="2800" spc="-10" dirty="0">
                <a:latin typeface="Arial"/>
                <a:cs typeface="Arial"/>
              </a:rPr>
              <a:t>Ex: </a:t>
            </a:r>
            <a:r>
              <a:rPr sz="2800" spc="-5" dirty="0">
                <a:latin typeface="Arial"/>
                <a:cs typeface="Arial"/>
              </a:rPr>
              <a:t>blue</a:t>
            </a:r>
            <a:r>
              <a:rPr sz="2800" spc="-15" dirty="0">
                <a:latin typeface="Arial"/>
                <a:cs typeface="Arial"/>
              </a:rPr>
              <a:t> </a:t>
            </a:r>
            <a:r>
              <a:rPr sz="2800" spc="-5" dirty="0">
                <a:latin typeface="Arial"/>
                <a:cs typeface="Arial"/>
              </a:rPr>
              <a:t>font on</a:t>
            </a:r>
            <a:r>
              <a:rPr sz="2800" spc="-15" dirty="0">
                <a:latin typeface="Arial"/>
                <a:cs typeface="Arial"/>
              </a:rPr>
              <a:t> </a:t>
            </a:r>
            <a:r>
              <a:rPr sz="2800" spc="-5" dirty="0">
                <a:latin typeface="Arial"/>
                <a:cs typeface="Arial"/>
              </a:rPr>
              <a:t>white</a:t>
            </a:r>
            <a:r>
              <a:rPr sz="2800" spc="-10" dirty="0">
                <a:latin typeface="Arial"/>
                <a:cs typeface="Arial"/>
              </a:rPr>
              <a:t> </a:t>
            </a:r>
            <a:r>
              <a:rPr sz="2800" spc="-5" dirty="0">
                <a:latin typeface="Arial"/>
                <a:cs typeface="Arial"/>
              </a:rPr>
              <a:t>background</a:t>
            </a:r>
            <a:endParaRPr sz="2800" dirty="0">
              <a:latin typeface="Arial"/>
              <a:cs typeface="Arial"/>
            </a:endParaRPr>
          </a:p>
          <a:p>
            <a:pPr marL="380365" marR="459105" indent="-342900">
              <a:spcBef>
                <a:spcPts val="800"/>
              </a:spcBef>
              <a:buClr>
                <a:srgbClr val="00007C"/>
              </a:buClr>
              <a:buSzPct val="75000"/>
              <a:buFont typeface="Symbol"/>
              <a:buChar char="■"/>
              <a:tabLst>
                <a:tab pos="381000" algn="l"/>
              </a:tabLst>
            </a:pPr>
            <a:r>
              <a:rPr sz="3200" dirty="0">
                <a:latin typeface="Arial"/>
                <a:cs typeface="Arial"/>
              </a:rPr>
              <a:t>Use colour </a:t>
            </a:r>
            <a:r>
              <a:rPr sz="3200" spc="-5" dirty="0">
                <a:latin typeface="Arial"/>
                <a:cs typeface="Arial"/>
              </a:rPr>
              <a:t>to reinforce the logic </a:t>
            </a:r>
            <a:r>
              <a:rPr sz="3200" dirty="0">
                <a:latin typeface="Arial"/>
                <a:cs typeface="Arial"/>
              </a:rPr>
              <a:t>of </a:t>
            </a:r>
            <a:r>
              <a:rPr sz="3200" spc="-300" dirty="0">
                <a:latin typeface="Arial"/>
                <a:cs typeface="Arial"/>
              </a:rPr>
              <a:t>your </a:t>
            </a:r>
            <a:r>
              <a:rPr sz="3200" spc="-295" dirty="0">
                <a:latin typeface="Arial"/>
                <a:cs typeface="Arial"/>
              </a:rPr>
              <a:t> </a:t>
            </a:r>
            <a:r>
              <a:rPr sz="3200" spc="-5" dirty="0">
                <a:latin typeface="Arial"/>
                <a:cs typeface="Arial"/>
              </a:rPr>
              <a:t>structure</a:t>
            </a:r>
            <a:endParaRPr sz="3200" dirty="0">
              <a:latin typeface="Arial"/>
              <a:cs typeface="Arial"/>
            </a:endParaRPr>
          </a:p>
          <a:p>
            <a:pPr marL="781050" lvl="1" indent="-286385">
              <a:spcBef>
                <a:spcPts val="690"/>
              </a:spcBef>
              <a:buClr>
                <a:srgbClr val="9999CC"/>
              </a:buClr>
              <a:buSzPct val="80357"/>
              <a:buFont typeface="Symbol"/>
              <a:buChar char=""/>
              <a:tabLst>
                <a:tab pos="781050" algn="l"/>
              </a:tabLst>
            </a:pPr>
            <a:r>
              <a:rPr sz="2800" spc="-10" dirty="0">
                <a:latin typeface="Arial"/>
                <a:cs typeface="Arial"/>
              </a:rPr>
              <a:t>Ex:</a:t>
            </a:r>
            <a:r>
              <a:rPr sz="2800" spc="-5" dirty="0">
                <a:latin typeface="Arial"/>
                <a:cs typeface="Arial"/>
              </a:rPr>
              <a:t> light</a:t>
            </a:r>
            <a:r>
              <a:rPr sz="2800" spc="5" dirty="0">
                <a:latin typeface="Arial"/>
                <a:cs typeface="Arial"/>
              </a:rPr>
              <a:t> </a:t>
            </a:r>
            <a:r>
              <a:rPr sz="2800" spc="-5" dirty="0">
                <a:latin typeface="Arial"/>
                <a:cs typeface="Arial"/>
              </a:rPr>
              <a:t>blue</a:t>
            </a:r>
            <a:r>
              <a:rPr sz="2800" spc="-10" dirty="0">
                <a:latin typeface="Arial"/>
                <a:cs typeface="Arial"/>
              </a:rPr>
              <a:t> </a:t>
            </a:r>
            <a:r>
              <a:rPr sz="2800" dirty="0">
                <a:latin typeface="Arial"/>
                <a:cs typeface="Arial"/>
              </a:rPr>
              <a:t>title</a:t>
            </a:r>
            <a:r>
              <a:rPr sz="2800" spc="-10" dirty="0">
                <a:latin typeface="Arial"/>
                <a:cs typeface="Arial"/>
              </a:rPr>
              <a:t> </a:t>
            </a:r>
            <a:r>
              <a:rPr sz="2800" spc="-5" dirty="0">
                <a:latin typeface="Arial"/>
                <a:cs typeface="Arial"/>
              </a:rPr>
              <a:t>and</a:t>
            </a:r>
            <a:r>
              <a:rPr sz="2800" spc="-10" dirty="0">
                <a:latin typeface="Arial"/>
                <a:cs typeface="Arial"/>
              </a:rPr>
              <a:t> </a:t>
            </a:r>
            <a:r>
              <a:rPr sz="2800" spc="-5" dirty="0">
                <a:latin typeface="Arial"/>
                <a:cs typeface="Arial"/>
              </a:rPr>
              <a:t>dark</a:t>
            </a:r>
            <a:r>
              <a:rPr sz="2800" dirty="0">
                <a:latin typeface="Arial"/>
                <a:cs typeface="Arial"/>
              </a:rPr>
              <a:t> </a:t>
            </a:r>
            <a:r>
              <a:rPr sz="2800" spc="-5" dirty="0">
                <a:latin typeface="Arial"/>
                <a:cs typeface="Arial"/>
              </a:rPr>
              <a:t>blue</a:t>
            </a:r>
            <a:r>
              <a:rPr sz="2800" spc="-10" dirty="0">
                <a:latin typeface="Arial"/>
                <a:cs typeface="Arial"/>
              </a:rPr>
              <a:t> text</a:t>
            </a:r>
            <a:endParaRPr sz="2800" dirty="0">
              <a:latin typeface="Arial"/>
              <a:cs typeface="Arial"/>
            </a:endParaRPr>
          </a:p>
          <a:p>
            <a:pPr marL="381000" indent="-342900">
              <a:spcBef>
                <a:spcPts val="800"/>
              </a:spcBef>
              <a:buClr>
                <a:srgbClr val="00007C"/>
              </a:buClr>
              <a:buSzPct val="75000"/>
              <a:buFont typeface="Symbol"/>
              <a:buChar char="■"/>
              <a:tabLst>
                <a:tab pos="381000" algn="l"/>
              </a:tabLst>
            </a:pPr>
            <a:r>
              <a:rPr sz="3200" dirty="0">
                <a:latin typeface="Arial"/>
                <a:cs typeface="Arial"/>
              </a:rPr>
              <a:t>Use</a:t>
            </a:r>
            <a:r>
              <a:rPr sz="3200" spc="-10" dirty="0">
                <a:latin typeface="Arial"/>
                <a:cs typeface="Arial"/>
              </a:rPr>
              <a:t> </a:t>
            </a:r>
            <a:r>
              <a:rPr sz="3200" dirty="0">
                <a:latin typeface="Arial"/>
                <a:cs typeface="Arial"/>
              </a:rPr>
              <a:t>colour</a:t>
            </a:r>
            <a:r>
              <a:rPr sz="3200" spc="-15" dirty="0">
                <a:latin typeface="Arial"/>
                <a:cs typeface="Arial"/>
              </a:rPr>
              <a:t> </a:t>
            </a:r>
            <a:r>
              <a:rPr sz="3200" spc="-5" dirty="0">
                <a:latin typeface="Arial"/>
                <a:cs typeface="Arial"/>
              </a:rPr>
              <a:t>to </a:t>
            </a:r>
            <a:r>
              <a:rPr lang="en-GB" sz="3200" dirty="0">
                <a:latin typeface="Arial"/>
                <a:cs typeface="Arial"/>
              </a:rPr>
              <a:t>emphasis</a:t>
            </a:r>
            <a:r>
              <a:rPr sz="3200" dirty="0">
                <a:latin typeface="Arial"/>
                <a:cs typeface="Arial"/>
              </a:rPr>
              <a:t>e</a:t>
            </a:r>
            <a:r>
              <a:rPr sz="3200" spc="-10" dirty="0">
                <a:latin typeface="Arial"/>
                <a:cs typeface="Arial"/>
              </a:rPr>
              <a:t> </a:t>
            </a:r>
            <a:r>
              <a:rPr sz="3200" dirty="0">
                <a:latin typeface="Arial"/>
                <a:cs typeface="Arial"/>
              </a:rPr>
              <a:t>a</a:t>
            </a:r>
            <a:r>
              <a:rPr sz="3200" spc="-10" dirty="0">
                <a:latin typeface="Arial"/>
                <a:cs typeface="Arial"/>
              </a:rPr>
              <a:t> </a:t>
            </a:r>
            <a:r>
              <a:rPr sz="3200" dirty="0">
                <a:latin typeface="Arial"/>
                <a:cs typeface="Arial"/>
              </a:rPr>
              <a:t>point</a:t>
            </a:r>
          </a:p>
          <a:p>
            <a:pPr marL="781050" lvl="1" indent="-286385">
              <a:spcBef>
                <a:spcPts val="690"/>
              </a:spcBef>
              <a:buClr>
                <a:srgbClr val="9999CC"/>
              </a:buClr>
              <a:buSzPct val="80357"/>
              <a:buFont typeface="Symbol"/>
              <a:buChar char=""/>
              <a:tabLst>
                <a:tab pos="781050" algn="l"/>
              </a:tabLst>
            </a:pPr>
            <a:r>
              <a:rPr sz="2800" spc="-5" dirty="0">
                <a:latin typeface="Arial"/>
                <a:cs typeface="Arial"/>
              </a:rPr>
              <a:t>But</a:t>
            </a:r>
            <a:r>
              <a:rPr sz="2800" spc="-10" dirty="0">
                <a:latin typeface="Arial"/>
                <a:cs typeface="Arial"/>
              </a:rPr>
              <a:t> </a:t>
            </a:r>
            <a:r>
              <a:rPr sz="2800" spc="-5" dirty="0">
                <a:latin typeface="Arial"/>
                <a:cs typeface="Arial"/>
              </a:rPr>
              <a:t>only</a:t>
            </a:r>
            <a:r>
              <a:rPr sz="2800" spc="-20" dirty="0">
                <a:latin typeface="Arial"/>
                <a:cs typeface="Arial"/>
              </a:rPr>
              <a:t> </a:t>
            </a:r>
            <a:r>
              <a:rPr sz="2800" dirty="0">
                <a:latin typeface="Arial"/>
                <a:cs typeface="Arial"/>
              </a:rPr>
              <a:t>use</a:t>
            </a:r>
            <a:r>
              <a:rPr sz="2800" spc="-10" dirty="0">
                <a:latin typeface="Arial"/>
                <a:cs typeface="Arial"/>
              </a:rPr>
              <a:t> </a:t>
            </a:r>
            <a:r>
              <a:rPr sz="2800" spc="-5" dirty="0">
                <a:latin typeface="Arial"/>
                <a:cs typeface="Arial"/>
              </a:rPr>
              <a:t>this</a:t>
            </a:r>
            <a:r>
              <a:rPr sz="2800" spc="25" dirty="0">
                <a:latin typeface="Arial"/>
                <a:cs typeface="Arial"/>
              </a:rPr>
              <a:t> </a:t>
            </a:r>
            <a:r>
              <a:rPr sz="2800" spc="-5" dirty="0">
                <a:solidFill>
                  <a:srgbClr val="FFFF00"/>
                </a:solidFill>
                <a:latin typeface="Arial"/>
                <a:cs typeface="Arial"/>
              </a:rPr>
              <a:t>occasionally</a:t>
            </a:r>
            <a:endParaRPr sz="2800" dirty="0">
              <a:solidFill>
                <a:srgbClr val="FFFF00"/>
              </a:solidFill>
              <a:latin typeface="Arial"/>
              <a:cs typeface="Arial"/>
            </a:endParaRPr>
          </a:p>
        </p:txBody>
      </p:sp>
      <p:pic>
        <p:nvPicPr>
          <p:cNvPr id="3074" name="Picture 2" descr="Tips Sticker by EVALUATHEC for iOS &amp; Android | GIPHY">
            <a:extLst>
              <a:ext uri="{FF2B5EF4-FFF2-40B4-BE49-F238E27FC236}">
                <a16:creationId xmlns:a16="http://schemas.microsoft.com/office/drawing/2014/main" id="{854D4695-46A9-44AE-ABCD-7F06F7B781DA}"/>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783472" y="1457188"/>
            <a:ext cx="6408528" cy="54008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4237355"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Colour</a:t>
            </a:r>
            <a:r>
              <a:rPr spc="-55" dirty="0">
                <a:latin typeface="Arial"/>
                <a:cs typeface="Arial"/>
              </a:rPr>
              <a:t> </a:t>
            </a:r>
            <a:r>
              <a:rPr b="0" dirty="0">
                <a:latin typeface="Arial"/>
                <a:cs typeface="Arial"/>
              </a:rPr>
              <a:t>-</a:t>
            </a:r>
            <a:r>
              <a:rPr spc="-50" dirty="0">
                <a:latin typeface="Arial"/>
                <a:cs typeface="Arial"/>
              </a:rPr>
              <a:t> </a:t>
            </a:r>
            <a:r>
              <a:rPr spc="-5" dirty="0">
                <a:latin typeface="Arial"/>
                <a:cs typeface="Arial"/>
              </a:rPr>
              <a:t>Bad</a:t>
            </a:r>
          </a:p>
        </p:txBody>
      </p:sp>
      <p:sp>
        <p:nvSpPr>
          <p:cNvPr id="3" name="object 3"/>
          <p:cNvSpPr txBox="1"/>
          <p:nvPr/>
        </p:nvSpPr>
        <p:spPr>
          <a:xfrm>
            <a:off x="5105400" y="1852238"/>
            <a:ext cx="7086600" cy="4819268"/>
          </a:xfrm>
          <a:prstGeom prst="rect">
            <a:avLst/>
          </a:prstGeom>
        </p:spPr>
        <p:txBody>
          <a:bodyPr vert="horz" wrap="square" lIns="0" tIns="68580" rIns="0" bIns="0" rtlCol="0">
            <a:spAutoFit/>
          </a:bodyPr>
          <a:lstStyle/>
          <a:p>
            <a:pPr marL="380365" marR="30480" indent="-342900">
              <a:lnSpc>
                <a:spcPts val="3450"/>
              </a:lnSpc>
              <a:spcBef>
                <a:spcPts val="540"/>
              </a:spcBef>
              <a:buClr>
                <a:srgbClr val="00007C"/>
              </a:buClr>
              <a:buSzPct val="75000"/>
              <a:buFont typeface="Symbol"/>
              <a:buChar char="■"/>
              <a:tabLst>
                <a:tab pos="381000" algn="l"/>
              </a:tabLst>
            </a:pPr>
            <a:r>
              <a:rPr sz="3200" dirty="0">
                <a:solidFill>
                  <a:srgbClr val="FFFF00"/>
                </a:solidFill>
                <a:latin typeface="Arial"/>
                <a:cs typeface="Arial"/>
              </a:rPr>
              <a:t>Using a </a:t>
            </a:r>
            <a:r>
              <a:rPr sz="3200" spc="-5" dirty="0">
                <a:solidFill>
                  <a:srgbClr val="FFFF00"/>
                </a:solidFill>
                <a:latin typeface="Arial"/>
                <a:cs typeface="Arial"/>
              </a:rPr>
              <a:t>font </a:t>
            </a:r>
            <a:r>
              <a:rPr sz="3200" dirty="0">
                <a:solidFill>
                  <a:srgbClr val="FFFF00"/>
                </a:solidFill>
                <a:latin typeface="Arial"/>
                <a:cs typeface="Arial"/>
              </a:rPr>
              <a:t>colour that does not </a:t>
            </a:r>
            <a:r>
              <a:rPr sz="3200" spc="-5" dirty="0">
                <a:solidFill>
                  <a:srgbClr val="FFFF00"/>
                </a:solidFill>
                <a:latin typeface="Arial"/>
                <a:cs typeface="Arial"/>
              </a:rPr>
              <a:t>contrast </a:t>
            </a:r>
            <a:r>
              <a:rPr sz="3200" dirty="0">
                <a:solidFill>
                  <a:srgbClr val="FFFF00"/>
                </a:solidFill>
                <a:latin typeface="Arial"/>
                <a:cs typeface="Arial"/>
              </a:rPr>
              <a:t> </a:t>
            </a:r>
            <a:r>
              <a:rPr sz="3200" spc="-10" dirty="0">
                <a:solidFill>
                  <a:srgbClr val="FFFF00"/>
                </a:solidFill>
                <a:latin typeface="Arial"/>
                <a:cs typeface="Arial"/>
              </a:rPr>
              <a:t>with </a:t>
            </a:r>
            <a:r>
              <a:rPr sz="3200" spc="-5" dirty="0">
                <a:solidFill>
                  <a:srgbClr val="FFFF00"/>
                </a:solidFill>
                <a:latin typeface="Arial"/>
                <a:cs typeface="Arial"/>
              </a:rPr>
              <a:t>the</a:t>
            </a:r>
            <a:r>
              <a:rPr sz="3200" spc="-10" dirty="0">
                <a:solidFill>
                  <a:srgbClr val="FFFF00"/>
                </a:solidFill>
                <a:latin typeface="Arial"/>
                <a:cs typeface="Arial"/>
              </a:rPr>
              <a:t> </a:t>
            </a:r>
            <a:r>
              <a:rPr sz="3200" dirty="0">
                <a:solidFill>
                  <a:srgbClr val="FFFF00"/>
                </a:solidFill>
                <a:latin typeface="Arial"/>
                <a:cs typeface="Arial"/>
              </a:rPr>
              <a:t>background</a:t>
            </a:r>
            <a:r>
              <a:rPr sz="3200" spc="-10" dirty="0">
                <a:solidFill>
                  <a:srgbClr val="FFFF00"/>
                </a:solidFill>
                <a:latin typeface="Arial"/>
                <a:cs typeface="Arial"/>
              </a:rPr>
              <a:t> </a:t>
            </a:r>
            <a:r>
              <a:rPr sz="3200" dirty="0">
                <a:solidFill>
                  <a:srgbClr val="FFFF00"/>
                </a:solidFill>
                <a:latin typeface="Arial"/>
                <a:cs typeface="Arial"/>
              </a:rPr>
              <a:t>colour</a:t>
            </a:r>
            <a:r>
              <a:rPr sz="3200" spc="-10" dirty="0">
                <a:solidFill>
                  <a:srgbClr val="FFFF00"/>
                </a:solidFill>
                <a:latin typeface="Arial"/>
                <a:cs typeface="Arial"/>
              </a:rPr>
              <a:t> </a:t>
            </a:r>
            <a:r>
              <a:rPr sz="3200" spc="-5" dirty="0">
                <a:solidFill>
                  <a:srgbClr val="FFFF00"/>
                </a:solidFill>
                <a:latin typeface="Arial"/>
                <a:cs typeface="Arial"/>
              </a:rPr>
              <a:t>is</a:t>
            </a:r>
            <a:r>
              <a:rPr sz="3200" spc="-10" dirty="0">
                <a:solidFill>
                  <a:srgbClr val="FFFF00"/>
                </a:solidFill>
                <a:latin typeface="Arial"/>
                <a:cs typeface="Arial"/>
              </a:rPr>
              <a:t> </a:t>
            </a:r>
            <a:r>
              <a:rPr sz="3200" dirty="0">
                <a:solidFill>
                  <a:srgbClr val="FFFF00"/>
                </a:solidFill>
                <a:latin typeface="Arial"/>
                <a:cs typeface="Arial"/>
              </a:rPr>
              <a:t>hard</a:t>
            </a:r>
            <a:r>
              <a:rPr sz="3200" spc="-10" dirty="0">
                <a:solidFill>
                  <a:srgbClr val="FFFF00"/>
                </a:solidFill>
                <a:latin typeface="Arial"/>
                <a:cs typeface="Arial"/>
              </a:rPr>
              <a:t> </a:t>
            </a:r>
            <a:r>
              <a:rPr sz="3200" spc="-5" dirty="0">
                <a:solidFill>
                  <a:srgbClr val="FFFF00"/>
                </a:solidFill>
                <a:latin typeface="Arial"/>
                <a:cs typeface="Arial"/>
              </a:rPr>
              <a:t>to </a:t>
            </a:r>
            <a:r>
              <a:rPr sz="3200" dirty="0">
                <a:solidFill>
                  <a:srgbClr val="FFFF00"/>
                </a:solidFill>
                <a:latin typeface="Arial"/>
                <a:cs typeface="Arial"/>
              </a:rPr>
              <a:t>read</a:t>
            </a:r>
            <a:endParaRPr sz="3200" dirty="0">
              <a:latin typeface="Arial"/>
              <a:cs typeface="Arial"/>
            </a:endParaRPr>
          </a:p>
          <a:p>
            <a:pPr marL="380365" marR="357505" indent="-342900">
              <a:lnSpc>
                <a:spcPts val="3460"/>
              </a:lnSpc>
              <a:spcBef>
                <a:spcPts val="790"/>
              </a:spcBef>
              <a:buClr>
                <a:srgbClr val="00007C"/>
              </a:buClr>
              <a:buSzPct val="75000"/>
              <a:buFont typeface="Symbol"/>
              <a:buChar char="■"/>
              <a:tabLst>
                <a:tab pos="381000" algn="l"/>
              </a:tabLst>
            </a:pPr>
            <a:r>
              <a:rPr sz="3200" dirty="0">
                <a:latin typeface="Arial"/>
                <a:cs typeface="Arial"/>
              </a:rPr>
              <a:t>Using</a:t>
            </a:r>
            <a:r>
              <a:rPr sz="3200" spc="-5" dirty="0">
                <a:latin typeface="Arial"/>
                <a:cs typeface="Arial"/>
              </a:rPr>
              <a:t> </a:t>
            </a:r>
            <a:r>
              <a:rPr sz="3200" dirty="0">
                <a:latin typeface="Arial"/>
                <a:cs typeface="Arial"/>
              </a:rPr>
              <a:t>colour</a:t>
            </a:r>
            <a:r>
              <a:rPr sz="3200" spc="-5" dirty="0">
                <a:latin typeface="Arial"/>
                <a:cs typeface="Arial"/>
              </a:rPr>
              <a:t> </a:t>
            </a:r>
            <a:r>
              <a:rPr sz="3200" spc="-10" dirty="0">
                <a:latin typeface="Arial"/>
                <a:cs typeface="Arial"/>
              </a:rPr>
              <a:t>for </a:t>
            </a:r>
            <a:r>
              <a:rPr sz="3200" dirty="0">
                <a:latin typeface="Arial"/>
                <a:cs typeface="Arial"/>
              </a:rPr>
              <a:t>decoration</a:t>
            </a:r>
            <a:r>
              <a:rPr sz="3200" spc="5" dirty="0">
                <a:latin typeface="Arial"/>
                <a:cs typeface="Arial"/>
              </a:rPr>
              <a:t> </a:t>
            </a:r>
            <a:r>
              <a:rPr sz="3200" spc="-5" dirty="0">
                <a:latin typeface="Arial"/>
                <a:cs typeface="Arial"/>
              </a:rPr>
              <a:t>is</a:t>
            </a:r>
            <a:r>
              <a:rPr sz="3200" spc="95" dirty="0">
                <a:latin typeface="Arial"/>
                <a:cs typeface="Arial"/>
              </a:rPr>
              <a:t> </a:t>
            </a:r>
            <a:r>
              <a:rPr sz="3200" spc="-114" dirty="0">
                <a:solidFill>
                  <a:srgbClr val="9999CC"/>
                </a:solidFill>
                <a:latin typeface="Arial"/>
                <a:cs typeface="Arial"/>
              </a:rPr>
              <a:t>distracting </a:t>
            </a:r>
            <a:r>
              <a:rPr sz="3200" spc="-110" dirty="0">
                <a:solidFill>
                  <a:srgbClr val="9999CC"/>
                </a:solidFill>
                <a:latin typeface="Arial"/>
                <a:cs typeface="Arial"/>
              </a:rPr>
              <a:t> </a:t>
            </a:r>
            <a:r>
              <a:rPr sz="3200" dirty="0">
                <a:latin typeface="Arial"/>
                <a:cs typeface="Arial"/>
              </a:rPr>
              <a:t>and</a:t>
            </a:r>
            <a:r>
              <a:rPr sz="3200" spc="10" dirty="0">
                <a:latin typeface="Arial"/>
                <a:cs typeface="Arial"/>
              </a:rPr>
              <a:t> </a:t>
            </a:r>
            <a:r>
              <a:rPr sz="3200" dirty="0">
                <a:solidFill>
                  <a:srgbClr val="CCCCE5"/>
                </a:solidFill>
                <a:latin typeface="Arial"/>
                <a:cs typeface="Arial"/>
              </a:rPr>
              <a:t>annoying</a:t>
            </a:r>
            <a:r>
              <a:rPr sz="3200" dirty="0">
                <a:latin typeface="Arial"/>
                <a:cs typeface="Arial"/>
              </a:rPr>
              <a:t>.</a:t>
            </a:r>
          </a:p>
          <a:p>
            <a:pPr marL="380365" marR="438150" indent="-342900">
              <a:lnSpc>
                <a:spcPts val="3450"/>
              </a:lnSpc>
              <a:spcBef>
                <a:spcPts val="800"/>
              </a:spcBef>
              <a:buClr>
                <a:srgbClr val="00007C"/>
              </a:buClr>
              <a:buSzPct val="75000"/>
              <a:buFont typeface="Symbol"/>
              <a:buChar char="■"/>
              <a:tabLst>
                <a:tab pos="381000" algn="l"/>
              </a:tabLst>
            </a:pPr>
            <a:r>
              <a:rPr sz="3200" dirty="0">
                <a:solidFill>
                  <a:srgbClr val="FF3399"/>
                </a:solidFill>
                <a:latin typeface="Arial"/>
                <a:cs typeface="Arial"/>
              </a:rPr>
              <a:t>Using a </a:t>
            </a:r>
            <a:r>
              <a:rPr sz="3200" spc="-5" dirty="0">
                <a:solidFill>
                  <a:srgbClr val="FF3399"/>
                </a:solidFill>
                <a:latin typeface="Arial"/>
                <a:cs typeface="Arial"/>
              </a:rPr>
              <a:t>different </a:t>
            </a:r>
            <a:r>
              <a:rPr sz="3200" dirty="0">
                <a:solidFill>
                  <a:srgbClr val="FF3399"/>
                </a:solidFill>
                <a:latin typeface="Arial"/>
                <a:cs typeface="Arial"/>
              </a:rPr>
              <a:t>colour </a:t>
            </a:r>
            <a:r>
              <a:rPr sz="3200" spc="-5" dirty="0">
                <a:solidFill>
                  <a:srgbClr val="FF3399"/>
                </a:solidFill>
                <a:latin typeface="Arial"/>
                <a:cs typeface="Arial"/>
              </a:rPr>
              <a:t>for </a:t>
            </a:r>
            <a:r>
              <a:rPr sz="3200" dirty="0">
                <a:solidFill>
                  <a:srgbClr val="FF3399"/>
                </a:solidFill>
                <a:latin typeface="Arial"/>
                <a:cs typeface="Arial"/>
              </a:rPr>
              <a:t>each point </a:t>
            </a:r>
            <a:r>
              <a:rPr sz="3200" spc="-590" dirty="0">
                <a:solidFill>
                  <a:srgbClr val="FF3399"/>
                </a:solidFill>
                <a:latin typeface="Arial"/>
                <a:cs typeface="Arial"/>
              </a:rPr>
              <a:t>is </a:t>
            </a:r>
            <a:r>
              <a:rPr sz="3200" spc="-585" dirty="0">
                <a:solidFill>
                  <a:srgbClr val="FF3399"/>
                </a:solidFill>
                <a:latin typeface="Arial"/>
                <a:cs typeface="Arial"/>
              </a:rPr>
              <a:t> </a:t>
            </a:r>
            <a:r>
              <a:rPr sz="3200" dirty="0">
                <a:solidFill>
                  <a:srgbClr val="FF3399"/>
                </a:solidFill>
                <a:latin typeface="Arial"/>
                <a:cs typeface="Arial"/>
              </a:rPr>
              <a:t>unnecessary</a:t>
            </a:r>
            <a:endParaRPr sz="3200" dirty="0">
              <a:latin typeface="Arial"/>
              <a:cs typeface="Arial"/>
            </a:endParaRPr>
          </a:p>
          <a:p>
            <a:pPr marL="780415" marR="241935" lvl="1" indent="-285750">
              <a:lnSpc>
                <a:spcPts val="3020"/>
              </a:lnSpc>
              <a:spcBef>
                <a:spcPts val="695"/>
              </a:spcBef>
              <a:buClr>
                <a:srgbClr val="9999CC"/>
              </a:buClr>
              <a:buSzPct val="80357"/>
              <a:buFont typeface="Symbol"/>
              <a:buChar char=""/>
              <a:tabLst>
                <a:tab pos="781050" algn="l"/>
              </a:tabLst>
            </a:pPr>
            <a:r>
              <a:rPr sz="2800" spc="-5" dirty="0">
                <a:solidFill>
                  <a:srgbClr val="FF0000"/>
                </a:solidFill>
                <a:latin typeface="Arial"/>
                <a:cs typeface="Arial"/>
              </a:rPr>
              <a:t>Using </a:t>
            </a:r>
            <a:r>
              <a:rPr sz="2800" dirty="0">
                <a:solidFill>
                  <a:srgbClr val="FF0000"/>
                </a:solidFill>
                <a:latin typeface="Arial"/>
                <a:cs typeface="Arial"/>
              </a:rPr>
              <a:t>a </a:t>
            </a:r>
            <a:r>
              <a:rPr sz="2800" spc="-5" dirty="0">
                <a:solidFill>
                  <a:srgbClr val="FF0000"/>
                </a:solidFill>
                <a:latin typeface="Arial"/>
                <a:cs typeface="Arial"/>
              </a:rPr>
              <a:t>different colour </a:t>
            </a:r>
            <a:r>
              <a:rPr sz="2800" dirty="0">
                <a:solidFill>
                  <a:srgbClr val="FF0000"/>
                </a:solidFill>
                <a:latin typeface="Arial"/>
                <a:cs typeface="Arial"/>
              </a:rPr>
              <a:t>for secondary </a:t>
            </a:r>
            <a:r>
              <a:rPr sz="2800" spc="-5" dirty="0">
                <a:solidFill>
                  <a:srgbClr val="FF0000"/>
                </a:solidFill>
                <a:latin typeface="Arial"/>
                <a:cs typeface="Arial"/>
              </a:rPr>
              <a:t>points </a:t>
            </a:r>
            <a:r>
              <a:rPr sz="2800" spc="-765" dirty="0">
                <a:solidFill>
                  <a:srgbClr val="FF0000"/>
                </a:solidFill>
                <a:latin typeface="Arial"/>
                <a:cs typeface="Arial"/>
              </a:rPr>
              <a:t> </a:t>
            </a:r>
            <a:r>
              <a:rPr sz="2800" spc="-5" dirty="0">
                <a:solidFill>
                  <a:srgbClr val="FF0000"/>
                </a:solidFill>
                <a:latin typeface="Arial"/>
                <a:cs typeface="Arial"/>
              </a:rPr>
              <a:t>is</a:t>
            </a:r>
            <a:r>
              <a:rPr sz="2800" dirty="0">
                <a:solidFill>
                  <a:srgbClr val="FF0000"/>
                </a:solidFill>
                <a:latin typeface="Arial"/>
                <a:cs typeface="Arial"/>
              </a:rPr>
              <a:t> </a:t>
            </a:r>
            <a:r>
              <a:rPr sz="2800" spc="-5" dirty="0">
                <a:solidFill>
                  <a:srgbClr val="FF0000"/>
                </a:solidFill>
                <a:latin typeface="Arial"/>
                <a:cs typeface="Arial"/>
              </a:rPr>
              <a:t>also</a:t>
            </a:r>
            <a:r>
              <a:rPr sz="2800" dirty="0">
                <a:solidFill>
                  <a:srgbClr val="FF0000"/>
                </a:solidFill>
                <a:latin typeface="Arial"/>
                <a:cs typeface="Arial"/>
              </a:rPr>
              <a:t> </a:t>
            </a:r>
            <a:r>
              <a:rPr sz="2800" spc="-5" dirty="0">
                <a:solidFill>
                  <a:srgbClr val="FF0000"/>
                </a:solidFill>
                <a:latin typeface="Arial"/>
                <a:cs typeface="Arial"/>
              </a:rPr>
              <a:t>unnecessary</a:t>
            </a:r>
            <a:endParaRPr sz="2800" dirty="0">
              <a:latin typeface="Arial"/>
              <a:cs typeface="Arial"/>
            </a:endParaRPr>
          </a:p>
          <a:p>
            <a:pPr marL="381000" indent="-342900">
              <a:spcBef>
                <a:spcPts val="365"/>
              </a:spcBef>
              <a:buClr>
                <a:srgbClr val="00007C"/>
              </a:buClr>
              <a:buSzPct val="75000"/>
              <a:buFont typeface="Symbol"/>
              <a:buChar char="■"/>
              <a:tabLst>
                <a:tab pos="381000" algn="l"/>
              </a:tabLst>
            </a:pPr>
            <a:r>
              <a:rPr sz="3200" dirty="0">
                <a:solidFill>
                  <a:srgbClr val="FF0000"/>
                </a:solidFill>
                <a:latin typeface="Arial"/>
                <a:cs typeface="Arial"/>
              </a:rPr>
              <a:t>T</a:t>
            </a:r>
            <a:r>
              <a:rPr sz="3200" dirty="0">
                <a:solidFill>
                  <a:srgbClr val="FF6600"/>
                </a:solidFill>
                <a:latin typeface="Arial"/>
                <a:cs typeface="Arial"/>
              </a:rPr>
              <a:t>r</a:t>
            </a:r>
            <a:r>
              <a:rPr sz="3200" dirty="0">
                <a:solidFill>
                  <a:srgbClr val="FFFF00"/>
                </a:solidFill>
                <a:latin typeface="Arial"/>
                <a:cs typeface="Arial"/>
              </a:rPr>
              <a:t>y</a:t>
            </a:r>
            <a:r>
              <a:rPr sz="3200" dirty="0">
                <a:solidFill>
                  <a:srgbClr val="33CC33"/>
                </a:solidFill>
                <a:latin typeface="Arial"/>
                <a:cs typeface="Arial"/>
              </a:rPr>
              <a:t>i</a:t>
            </a:r>
            <a:r>
              <a:rPr sz="3200" dirty="0">
                <a:solidFill>
                  <a:srgbClr val="0066FF"/>
                </a:solidFill>
                <a:latin typeface="Arial"/>
                <a:cs typeface="Arial"/>
              </a:rPr>
              <a:t>n</a:t>
            </a:r>
            <a:r>
              <a:rPr sz="3200" dirty="0">
                <a:solidFill>
                  <a:srgbClr val="CCCCE5"/>
                </a:solidFill>
                <a:latin typeface="Arial"/>
                <a:cs typeface="Arial"/>
              </a:rPr>
              <a:t>g</a:t>
            </a:r>
            <a:r>
              <a:rPr sz="3200" spc="-15" dirty="0">
                <a:solidFill>
                  <a:srgbClr val="CCCCE5"/>
                </a:solidFill>
                <a:latin typeface="Arial"/>
                <a:cs typeface="Arial"/>
              </a:rPr>
              <a:t> </a:t>
            </a:r>
            <a:r>
              <a:rPr sz="3200" dirty="0">
                <a:solidFill>
                  <a:srgbClr val="FF3399"/>
                </a:solidFill>
                <a:latin typeface="Arial"/>
                <a:cs typeface="Arial"/>
              </a:rPr>
              <a:t>t</a:t>
            </a:r>
            <a:r>
              <a:rPr sz="3200" dirty="0">
                <a:solidFill>
                  <a:srgbClr val="FF0000"/>
                </a:solidFill>
                <a:latin typeface="Arial"/>
                <a:cs typeface="Arial"/>
              </a:rPr>
              <a:t>o</a:t>
            </a:r>
            <a:r>
              <a:rPr sz="3200" spc="5" dirty="0">
                <a:solidFill>
                  <a:srgbClr val="FF0000"/>
                </a:solidFill>
                <a:latin typeface="Arial"/>
                <a:cs typeface="Arial"/>
              </a:rPr>
              <a:t> </a:t>
            </a:r>
            <a:r>
              <a:rPr sz="3200" spc="5" dirty="0">
                <a:solidFill>
                  <a:srgbClr val="FF6600"/>
                </a:solidFill>
                <a:latin typeface="Arial"/>
                <a:cs typeface="Arial"/>
              </a:rPr>
              <a:t>b</a:t>
            </a:r>
            <a:r>
              <a:rPr sz="3200" spc="5" dirty="0">
                <a:solidFill>
                  <a:srgbClr val="FFFF00"/>
                </a:solidFill>
                <a:latin typeface="Arial"/>
                <a:cs typeface="Arial"/>
              </a:rPr>
              <a:t>e</a:t>
            </a:r>
            <a:r>
              <a:rPr sz="3200" spc="-5" dirty="0">
                <a:solidFill>
                  <a:srgbClr val="FFFF00"/>
                </a:solidFill>
                <a:latin typeface="Arial"/>
                <a:cs typeface="Arial"/>
              </a:rPr>
              <a:t> </a:t>
            </a:r>
            <a:r>
              <a:rPr sz="3200" dirty="0">
                <a:solidFill>
                  <a:srgbClr val="33CC33"/>
                </a:solidFill>
                <a:latin typeface="Arial"/>
                <a:cs typeface="Arial"/>
              </a:rPr>
              <a:t>c</a:t>
            </a:r>
            <a:r>
              <a:rPr sz="3200" dirty="0">
                <a:solidFill>
                  <a:srgbClr val="0066FF"/>
                </a:solidFill>
                <a:latin typeface="Arial"/>
                <a:cs typeface="Arial"/>
              </a:rPr>
              <a:t>r</a:t>
            </a:r>
            <a:r>
              <a:rPr sz="3200" dirty="0">
                <a:solidFill>
                  <a:srgbClr val="CCCCE5"/>
                </a:solidFill>
                <a:latin typeface="Arial"/>
                <a:cs typeface="Arial"/>
              </a:rPr>
              <a:t>e</a:t>
            </a:r>
            <a:r>
              <a:rPr sz="3200" dirty="0">
                <a:solidFill>
                  <a:srgbClr val="FF3399"/>
                </a:solidFill>
                <a:latin typeface="Arial"/>
                <a:cs typeface="Arial"/>
              </a:rPr>
              <a:t>a</a:t>
            </a:r>
            <a:r>
              <a:rPr sz="3200" dirty="0">
                <a:solidFill>
                  <a:srgbClr val="FF0000"/>
                </a:solidFill>
                <a:latin typeface="Arial"/>
                <a:cs typeface="Arial"/>
              </a:rPr>
              <a:t>t</a:t>
            </a:r>
            <a:r>
              <a:rPr sz="3200" dirty="0">
                <a:solidFill>
                  <a:srgbClr val="FF6600"/>
                </a:solidFill>
                <a:latin typeface="Arial"/>
                <a:cs typeface="Arial"/>
              </a:rPr>
              <a:t>i</a:t>
            </a:r>
            <a:r>
              <a:rPr sz="3200" dirty="0">
                <a:solidFill>
                  <a:srgbClr val="FFFF00"/>
                </a:solidFill>
                <a:latin typeface="Arial"/>
                <a:cs typeface="Arial"/>
              </a:rPr>
              <a:t>v</a:t>
            </a:r>
            <a:r>
              <a:rPr sz="3200" dirty="0">
                <a:solidFill>
                  <a:srgbClr val="33CC33"/>
                </a:solidFill>
                <a:latin typeface="Arial"/>
                <a:cs typeface="Arial"/>
              </a:rPr>
              <a:t>e</a:t>
            </a:r>
            <a:r>
              <a:rPr sz="3200" spc="-5" dirty="0">
                <a:solidFill>
                  <a:srgbClr val="33CC33"/>
                </a:solidFill>
                <a:latin typeface="Arial"/>
                <a:cs typeface="Arial"/>
              </a:rPr>
              <a:t> </a:t>
            </a:r>
            <a:r>
              <a:rPr sz="3200" spc="5" dirty="0">
                <a:solidFill>
                  <a:srgbClr val="0066FF"/>
                </a:solidFill>
                <a:latin typeface="Arial"/>
                <a:cs typeface="Arial"/>
              </a:rPr>
              <a:t>c</a:t>
            </a:r>
            <a:r>
              <a:rPr sz="3200" spc="5" dirty="0">
                <a:solidFill>
                  <a:srgbClr val="CCCCE5"/>
                </a:solidFill>
                <a:latin typeface="Arial"/>
                <a:cs typeface="Arial"/>
              </a:rPr>
              <a:t>a</a:t>
            </a:r>
            <a:r>
              <a:rPr sz="3200" spc="5" dirty="0">
                <a:solidFill>
                  <a:srgbClr val="FF3399"/>
                </a:solidFill>
                <a:latin typeface="Arial"/>
                <a:cs typeface="Arial"/>
              </a:rPr>
              <a:t>n</a:t>
            </a:r>
            <a:r>
              <a:rPr sz="3200" spc="-5" dirty="0">
                <a:solidFill>
                  <a:srgbClr val="FF3399"/>
                </a:solidFill>
                <a:latin typeface="Arial"/>
                <a:cs typeface="Arial"/>
              </a:rPr>
              <a:t> </a:t>
            </a:r>
            <a:r>
              <a:rPr sz="3200" dirty="0">
                <a:solidFill>
                  <a:srgbClr val="FF0000"/>
                </a:solidFill>
                <a:latin typeface="Arial"/>
                <a:cs typeface="Arial"/>
              </a:rPr>
              <a:t>a</a:t>
            </a:r>
            <a:r>
              <a:rPr sz="3200" dirty="0">
                <a:solidFill>
                  <a:srgbClr val="FF6600"/>
                </a:solidFill>
                <a:latin typeface="Arial"/>
                <a:cs typeface="Arial"/>
              </a:rPr>
              <a:t>l</a:t>
            </a:r>
            <a:r>
              <a:rPr sz="3200" dirty="0">
                <a:solidFill>
                  <a:srgbClr val="FFFF00"/>
                </a:solidFill>
                <a:latin typeface="Arial"/>
                <a:cs typeface="Arial"/>
              </a:rPr>
              <a:t>s</a:t>
            </a:r>
            <a:r>
              <a:rPr sz="3200" dirty="0">
                <a:solidFill>
                  <a:srgbClr val="33CC33"/>
                </a:solidFill>
                <a:latin typeface="Arial"/>
                <a:cs typeface="Arial"/>
              </a:rPr>
              <a:t>o</a:t>
            </a:r>
            <a:r>
              <a:rPr sz="3200" spc="-5" dirty="0">
                <a:solidFill>
                  <a:srgbClr val="33CC33"/>
                </a:solidFill>
                <a:latin typeface="Arial"/>
                <a:cs typeface="Arial"/>
              </a:rPr>
              <a:t> </a:t>
            </a:r>
            <a:r>
              <a:rPr sz="3200" spc="5" dirty="0">
                <a:solidFill>
                  <a:srgbClr val="0066FF"/>
                </a:solidFill>
                <a:latin typeface="Arial"/>
                <a:cs typeface="Arial"/>
              </a:rPr>
              <a:t>b</a:t>
            </a:r>
            <a:r>
              <a:rPr sz="3200" spc="5" dirty="0">
                <a:solidFill>
                  <a:srgbClr val="CCCCE5"/>
                </a:solidFill>
                <a:latin typeface="Arial"/>
                <a:cs typeface="Arial"/>
              </a:rPr>
              <a:t>e</a:t>
            </a:r>
            <a:r>
              <a:rPr sz="3200" dirty="0">
                <a:solidFill>
                  <a:srgbClr val="CCCCE5"/>
                </a:solidFill>
                <a:latin typeface="Arial"/>
                <a:cs typeface="Arial"/>
              </a:rPr>
              <a:t> </a:t>
            </a:r>
            <a:r>
              <a:rPr sz="3200" spc="5" dirty="0">
                <a:solidFill>
                  <a:srgbClr val="FF3399"/>
                </a:solidFill>
                <a:latin typeface="Arial"/>
                <a:cs typeface="Arial"/>
              </a:rPr>
              <a:t>b</a:t>
            </a:r>
            <a:r>
              <a:rPr sz="3200" spc="5" dirty="0">
                <a:solidFill>
                  <a:srgbClr val="FF0000"/>
                </a:solidFill>
                <a:latin typeface="Arial"/>
                <a:cs typeface="Arial"/>
              </a:rPr>
              <a:t>a</a:t>
            </a:r>
            <a:r>
              <a:rPr sz="3200" spc="5" dirty="0">
                <a:solidFill>
                  <a:srgbClr val="FF6600"/>
                </a:solidFill>
                <a:latin typeface="Arial"/>
                <a:cs typeface="Arial"/>
              </a:rPr>
              <a:t>d</a:t>
            </a:r>
            <a:endParaRPr sz="3200" dirty="0">
              <a:latin typeface="Arial"/>
              <a:cs typeface="Arial"/>
            </a:endParaRPr>
          </a:p>
        </p:txBody>
      </p:sp>
      <p:pic>
        <p:nvPicPr>
          <p:cNvPr id="4098" name="Picture 2" descr="Tips Sticker for iOS &amp; Android | GIPHY">
            <a:extLst>
              <a:ext uri="{FF2B5EF4-FFF2-40B4-BE49-F238E27FC236}">
                <a16:creationId xmlns:a16="http://schemas.microsoft.com/office/drawing/2014/main" id="{7A4B218F-78A7-43E4-A648-2282B87698FC}"/>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1852238"/>
            <a:ext cx="5276850" cy="50057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5888919"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Background</a:t>
            </a:r>
            <a:r>
              <a:rPr spc="-40" dirty="0">
                <a:latin typeface="Arial"/>
                <a:cs typeface="Arial"/>
              </a:rPr>
              <a:t> </a:t>
            </a:r>
            <a:r>
              <a:rPr b="0" dirty="0">
                <a:latin typeface="Arial"/>
                <a:cs typeface="Arial"/>
              </a:rPr>
              <a:t>-</a:t>
            </a:r>
            <a:r>
              <a:rPr spc="-35" dirty="0">
                <a:latin typeface="Arial"/>
                <a:cs typeface="Arial"/>
              </a:rPr>
              <a:t> </a:t>
            </a:r>
            <a:r>
              <a:rPr spc="-5" dirty="0">
                <a:latin typeface="Arial"/>
                <a:cs typeface="Arial"/>
              </a:rPr>
              <a:t>Good</a:t>
            </a:r>
          </a:p>
        </p:txBody>
      </p:sp>
      <p:sp>
        <p:nvSpPr>
          <p:cNvPr id="3" name="object 3"/>
          <p:cNvSpPr txBox="1"/>
          <p:nvPr/>
        </p:nvSpPr>
        <p:spPr>
          <a:xfrm>
            <a:off x="6917310" y="2118041"/>
            <a:ext cx="5098077" cy="4185120"/>
          </a:xfrm>
          <a:prstGeom prst="rect">
            <a:avLst/>
          </a:prstGeom>
        </p:spPr>
        <p:txBody>
          <a:bodyPr vert="horz" wrap="square" lIns="0" tIns="29845" rIns="0" bIns="0" rtlCol="0">
            <a:spAutoFit/>
          </a:bodyPr>
          <a:lstStyle/>
          <a:p>
            <a:pPr marL="393065" marR="43180" indent="-342900">
              <a:lnSpc>
                <a:spcPts val="3829"/>
              </a:lnSpc>
              <a:spcBef>
                <a:spcPts val="235"/>
              </a:spcBef>
              <a:buClr>
                <a:srgbClr val="00007C"/>
              </a:buClr>
              <a:buSzPct val="75000"/>
              <a:buFont typeface="Symbol"/>
              <a:buChar char="■"/>
              <a:tabLst>
                <a:tab pos="393700" algn="l"/>
              </a:tabLst>
            </a:pPr>
            <a:r>
              <a:rPr sz="3200" dirty="0">
                <a:latin typeface="Arial"/>
                <a:cs typeface="Arial"/>
              </a:rPr>
              <a:t>Use backgrounds such as </a:t>
            </a:r>
            <a:r>
              <a:rPr sz="3200" spc="-5" dirty="0">
                <a:latin typeface="Arial"/>
                <a:cs typeface="Arial"/>
              </a:rPr>
              <a:t>this </a:t>
            </a:r>
            <a:r>
              <a:rPr sz="3200" dirty="0">
                <a:latin typeface="Arial"/>
                <a:cs typeface="Arial"/>
              </a:rPr>
              <a:t>one </a:t>
            </a:r>
            <a:r>
              <a:rPr sz="3200" spc="-305" dirty="0">
                <a:latin typeface="Arial"/>
                <a:cs typeface="Arial"/>
              </a:rPr>
              <a:t>that </a:t>
            </a:r>
            <a:r>
              <a:rPr sz="3200" spc="-300" dirty="0">
                <a:latin typeface="Arial"/>
                <a:cs typeface="Arial"/>
              </a:rPr>
              <a:t> </a:t>
            </a:r>
            <a:r>
              <a:rPr sz="3200" spc="-5" dirty="0">
                <a:latin typeface="Arial"/>
                <a:cs typeface="Arial"/>
              </a:rPr>
              <a:t>are attractive</a:t>
            </a:r>
            <a:r>
              <a:rPr sz="3200" dirty="0">
                <a:latin typeface="Arial"/>
                <a:cs typeface="Arial"/>
              </a:rPr>
              <a:t> but</a:t>
            </a:r>
            <a:r>
              <a:rPr sz="3200" spc="-10" dirty="0">
                <a:latin typeface="Arial"/>
                <a:cs typeface="Arial"/>
              </a:rPr>
              <a:t> </a:t>
            </a:r>
            <a:r>
              <a:rPr sz="3200" dirty="0">
                <a:latin typeface="Arial"/>
                <a:cs typeface="Arial"/>
              </a:rPr>
              <a:t>simple</a:t>
            </a:r>
          </a:p>
          <a:p>
            <a:pPr>
              <a:spcBef>
                <a:spcPts val="25"/>
              </a:spcBef>
              <a:buClr>
                <a:srgbClr val="00007C"/>
              </a:buClr>
            </a:pPr>
            <a:endParaRPr sz="4700" dirty="0">
              <a:latin typeface="Arial"/>
              <a:cs typeface="Arial"/>
            </a:endParaRPr>
          </a:p>
          <a:p>
            <a:pPr marL="393065" marR="64135" indent="-342900">
              <a:buClr>
                <a:srgbClr val="00007C"/>
              </a:buClr>
              <a:buSzPct val="75000"/>
              <a:buFont typeface="Symbol"/>
              <a:buChar char="■"/>
              <a:tabLst>
                <a:tab pos="393700" algn="l"/>
              </a:tabLst>
            </a:pPr>
            <a:r>
              <a:rPr sz="3200" dirty="0">
                <a:latin typeface="Arial"/>
                <a:cs typeface="Arial"/>
              </a:rPr>
              <a:t>Use </a:t>
            </a:r>
            <a:r>
              <a:rPr sz="3200" spc="-5" dirty="0">
                <a:latin typeface="Arial"/>
                <a:cs typeface="Arial"/>
              </a:rPr>
              <a:t>the</a:t>
            </a:r>
            <a:r>
              <a:rPr sz="3200" dirty="0">
                <a:latin typeface="Arial"/>
                <a:cs typeface="Arial"/>
              </a:rPr>
              <a:t> </a:t>
            </a:r>
            <a:r>
              <a:rPr sz="3200" spc="5" dirty="0">
                <a:latin typeface="Arial"/>
                <a:cs typeface="Arial"/>
              </a:rPr>
              <a:t>same</a:t>
            </a:r>
            <a:r>
              <a:rPr sz="3200" dirty="0">
                <a:latin typeface="Arial"/>
                <a:cs typeface="Arial"/>
              </a:rPr>
              <a:t> background </a:t>
            </a:r>
            <a:r>
              <a:rPr sz="3200" spc="-105" dirty="0">
                <a:latin typeface="Arial"/>
                <a:cs typeface="Arial"/>
              </a:rPr>
              <a:t>consistently </a:t>
            </a:r>
            <a:r>
              <a:rPr sz="3200" spc="-100" dirty="0">
                <a:latin typeface="Arial"/>
                <a:cs typeface="Arial"/>
              </a:rPr>
              <a:t> </a:t>
            </a:r>
            <a:r>
              <a:rPr sz="3200" dirty="0">
                <a:latin typeface="Arial"/>
                <a:cs typeface="Arial"/>
              </a:rPr>
              <a:t>throughout</a:t>
            </a:r>
            <a:r>
              <a:rPr sz="3200" spc="-15" dirty="0">
                <a:latin typeface="Arial"/>
                <a:cs typeface="Arial"/>
              </a:rPr>
              <a:t> </a:t>
            </a:r>
            <a:r>
              <a:rPr sz="3200" dirty="0">
                <a:latin typeface="Arial"/>
                <a:cs typeface="Arial"/>
              </a:rPr>
              <a:t>your</a:t>
            </a:r>
            <a:r>
              <a:rPr sz="3200" spc="-15" dirty="0">
                <a:latin typeface="Arial"/>
                <a:cs typeface="Arial"/>
              </a:rPr>
              <a:t> </a:t>
            </a:r>
            <a:r>
              <a:rPr sz="3200" dirty="0">
                <a:latin typeface="Arial"/>
                <a:cs typeface="Arial"/>
              </a:rPr>
              <a:t>presentation</a:t>
            </a:r>
          </a:p>
        </p:txBody>
      </p:sp>
      <p:pic>
        <p:nvPicPr>
          <p:cNvPr id="4" name="Picture 3">
            <a:extLst>
              <a:ext uri="{FF2B5EF4-FFF2-40B4-BE49-F238E27FC236}">
                <a16:creationId xmlns:a16="http://schemas.microsoft.com/office/drawing/2014/main" id="{19C93DC3-4A89-4D28-B3FE-283B8A35F586}"/>
              </a:ext>
            </a:extLst>
          </p:cNvPr>
          <p:cNvPicPr>
            <a:picLocks noChangeAspect="1"/>
          </p:cNvPicPr>
          <p:nvPr/>
        </p:nvPicPr>
        <p:blipFill>
          <a:blip r:embed="rId2"/>
          <a:stretch>
            <a:fillRect/>
          </a:stretch>
        </p:blipFill>
        <p:spPr>
          <a:xfrm>
            <a:off x="85724" y="1904999"/>
            <a:ext cx="6734175" cy="4886325"/>
          </a:xfrm>
          <a:prstGeom prst="rect">
            <a:avLst/>
          </a:prstGeom>
        </p:spPr>
      </p:pic>
    </p:spTree>
  </p:cSld>
  <p:clrMapOvr>
    <a:masterClrMapping/>
  </p:clrMapOvr>
  <p:transition>
    <p:zoom/>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1830070"/>
            <a:ext cx="12192000" cy="5027930"/>
          </a:xfrm>
          <a:custGeom>
            <a:avLst/>
            <a:gdLst/>
            <a:ahLst/>
            <a:cxnLst/>
            <a:rect l="l" t="t" r="r" b="b"/>
            <a:pathLst>
              <a:path w="9144000" h="6858000">
                <a:moveTo>
                  <a:pt x="9144000" y="0"/>
                </a:moveTo>
                <a:lnTo>
                  <a:pt x="0" y="0"/>
                </a:lnTo>
                <a:lnTo>
                  <a:pt x="0" y="6858000"/>
                </a:lnTo>
                <a:lnTo>
                  <a:pt x="9144000" y="6858000"/>
                </a:lnTo>
                <a:lnTo>
                  <a:pt x="9144000" y="0"/>
                </a:lnTo>
                <a:close/>
              </a:path>
            </a:pathLst>
          </a:custGeom>
          <a:solidFill>
            <a:srgbClr val="A502AA"/>
          </a:solidFill>
        </p:spPr>
        <p:txBody>
          <a:bodyPr wrap="square" lIns="0" tIns="0" rIns="0" bIns="0" rtlCol="0"/>
          <a:lstStyle/>
          <a:p>
            <a:endParaRPr/>
          </a:p>
        </p:txBody>
      </p:sp>
      <p:sp>
        <p:nvSpPr>
          <p:cNvPr id="3" name="object 3"/>
          <p:cNvSpPr/>
          <p:nvPr/>
        </p:nvSpPr>
        <p:spPr>
          <a:xfrm>
            <a:off x="10212069" y="455930"/>
            <a:ext cx="0" cy="1374140"/>
          </a:xfrm>
          <a:custGeom>
            <a:avLst/>
            <a:gdLst/>
            <a:ahLst/>
            <a:cxnLst/>
            <a:rect l="l" t="t" r="r" b="b"/>
            <a:pathLst>
              <a:path h="1374139">
                <a:moveTo>
                  <a:pt x="0" y="0"/>
                </a:moveTo>
                <a:lnTo>
                  <a:pt x="0" y="1374140"/>
                </a:lnTo>
                <a:lnTo>
                  <a:pt x="0" y="0"/>
                </a:lnTo>
                <a:close/>
              </a:path>
            </a:pathLst>
          </a:custGeom>
          <a:solidFill>
            <a:srgbClr val="A502AA"/>
          </a:solidFill>
        </p:spPr>
        <p:txBody>
          <a:bodyPr wrap="square" lIns="0" tIns="0" rIns="0" bIns="0" rtlCol="0"/>
          <a:lstStyle/>
          <a:p>
            <a:endParaRPr/>
          </a:p>
        </p:txBody>
      </p:sp>
      <p:sp>
        <p:nvSpPr>
          <p:cNvPr id="4" name="object 4"/>
          <p:cNvSpPr/>
          <p:nvPr/>
        </p:nvSpPr>
        <p:spPr>
          <a:xfrm>
            <a:off x="1979930" y="455930"/>
            <a:ext cx="0" cy="1374140"/>
          </a:xfrm>
          <a:custGeom>
            <a:avLst/>
            <a:gdLst/>
            <a:ahLst/>
            <a:cxnLst/>
            <a:rect l="l" t="t" r="r" b="b"/>
            <a:pathLst>
              <a:path h="1374139">
                <a:moveTo>
                  <a:pt x="0" y="0"/>
                </a:moveTo>
                <a:lnTo>
                  <a:pt x="0" y="1374140"/>
                </a:lnTo>
                <a:lnTo>
                  <a:pt x="0" y="0"/>
                </a:lnTo>
                <a:close/>
              </a:path>
            </a:pathLst>
          </a:custGeom>
          <a:solidFill>
            <a:srgbClr val="A502AA"/>
          </a:solidFill>
        </p:spPr>
        <p:txBody>
          <a:bodyPr wrap="square" lIns="0" tIns="0" rIns="0" bIns="0" rtlCol="0"/>
          <a:lstStyle/>
          <a:p>
            <a:endParaRPr/>
          </a:p>
        </p:txBody>
      </p:sp>
      <p:sp>
        <p:nvSpPr>
          <p:cNvPr id="5" name="object 5"/>
          <p:cNvSpPr txBox="1">
            <a:spLocks noGrp="1"/>
          </p:cNvSpPr>
          <p:nvPr>
            <p:ph type="title"/>
          </p:nvPr>
        </p:nvSpPr>
        <p:spPr>
          <a:xfrm>
            <a:off x="2058668" y="828811"/>
            <a:ext cx="6239293"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Background</a:t>
            </a:r>
            <a:r>
              <a:rPr spc="-40" dirty="0">
                <a:latin typeface="Arial"/>
                <a:cs typeface="Arial"/>
              </a:rPr>
              <a:t> </a:t>
            </a:r>
            <a:r>
              <a:rPr b="0" dirty="0">
                <a:latin typeface="Arial"/>
                <a:cs typeface="Arial"/>
              </a:rPr>
              <a:t>–</a:t>
            </a:r>
            <a:r>
              <a:rPr spc="-35" dirty="0">
                <a:latin typeface="Arial"/>
                <a:cs typeface="Arial"/>
              </a:rPr>
              <a:t> </a:t>
            </a:r>
            <a:r>
              <a:rPr spc="-5" dirty="0">
                <a:latin typeface="Arial"/>
                <a:cs typeface="Arial"/>
              </a:rPr>
              <a:t>Bad</a:t>
            </a:r>
          </a:p>
        </p:txBody>
      </p:sp>
      <p:sp>
        <p:nvSpPr>
          <p:cNvPr id="6" name="object 6"/>
          <p:cNvSpPr txBox="1"/>
          <p:nvPr/>
        </p:nvSpPr>
        <p:spPr>
          <a:xfrm>
            <a:off x="2033270" y="2015490"/>
            <a:ext cx="7966709" cy="2076450"/>
          </a:xfrm>
          <a:prstGeom prst="rect">
            <a:avLst/>
          </a:prstGeom>
        </p:spPr>
        <p:txBody>
          <a:bodyPr vert="horz" wrap="square" lIns="0" tIns="29845" rIns="0" bIns="0" rtlCol="0">
            <a:spAutoFit/>
          </a:bodyPr>
          <a:lstStyle/>
          <a:p>
            <a:pPr marL="380365" marR="184785" indent="-342900">
              <a:lnSpc>
                <a:spcPts val="3829"/>
              </a:lnSpc>
              <a:spcBef>
                <a:spcPts val="235"/>
              </a:spcBef>
              <a:buClr>
                <a:srgbClr val="00007C"/>
              </a:buClr>
              <a:buSzPct val="75000"/>
              <a:buFont typeface="Symbol"/>
              <a:buChar char="■"/>
              <a:tabLst>
                <a:tab pos="381000" algn="l"/>
              </a:tabLst>
            </a:pPr>
            <a:r>
              <a:rPr sz="3200" spc="-5" dirty="0">
                <a:solidFill>
                  <a:srgbClr val="9999FF"/>
                </a:solidFill>
                <a:latin typeface="Arial"/>
                <a:cs typeface="Arial"/>
              </a:rPr>
              <a:t>Avoid</a:t>
            </a:r>
            <a:r>
              <a:rPr sz="3200" dirty="0">
                <a:solidFill>
                  <a:srgbClr val="9999FF"/>
                </a:solidFill>
                <a:latin typeface="Arial"/>
                <a:cs typeface="Arial"/>
              </a:rPr>
              <a:t> backgrounds </a:t>
            </a:r>
            <a:r>
              <a:rPr sz="3200" spc="-5" dirty="0">
                <a:solidFill>
                  <a:srgbClr val="9999FF"/>
                </a:solidFill>
                <a:latin typeface="Arial"/>
                <a:cs typeface="Arial"/>
              </a:rPr>
              <a:t>that</a:t>
            </a:r>
            <a:r>
              <a:rPr sz="3200" spc="-10" dirty="0">
                <a:solidFill>
                  <a:srgbClr val="9999FF"/>
                </a:solidFill>
                <a:latin typeface="Arial"/>
                <a:cs typeface="Arial"/>
              </a:rPr>
              <a:t> </a:t>
            </a:r>
            <a:r>
              <a:rPr sz="3200" spc="-5" dirty="0">
                <a:solidFill>
                  <a:srgbClr val="9999FF"/>
                </a:solidFill>
                <a:latin typeface="Arial"/>
                <a:cs typeface="Arial"/>
              </a:rPr>
              <a:t>are</a:t>
            </a:r>
            <a:r>
              <a:rPr sz="3200" dirty="0">
                <a:solidFill>
                  <a:srgbClr val="9999FF"/>
                </a:solidFill>
                <a:latin typeface="Arial"/>
                <a:cs typeface="Arial"/>
              </a:rPr>
              <a:t> </a:t>
            </a:r>
            <a:r>
              <a:rPr sz="3200" spc="-5" dirty="0">
                <a:solidFill>
                  <a:srgbClr val="9999FF"/>
                </a:solidFill>
                <a:latin typeface="Arial"/>
                <a:cs typeface="Arial"/>
              </a:rPr>
              <a:t>distracting</a:t>
            </a:r>
            <a:r>
              <a:rPr sz="3200" dirty="0">
                <a:solidFill>
                  <a:srgbClr val="9999FF"/>
                </a:solidFill>
                <a:latin typeface="Arial"/>
                <a:cs typeface="Arial"/>
              </a:rPr>
              <a:t> </a:t>
            </a:r>
            <a:r>
              <a:rPr sz="3200" spc="-590" dirty="0">
                <a:solidFill>
                  <a:srgbClr val="9999FF"/>
                </a:solidFill>
                <a:latin typeface="Arial"/>
                <a:cs typeface="Arial"/>
              </a:rPr>
              <a:t>or </a:t>
            </a:r>
            <a:r>
              <a:rPr sz="3200" spc="-585" dirty="0">
                <a:solidFill>
                  <a:srgbClr val="9999FF"/>
                </a:solidFill>
                <a:latin typeface="Arial"/>
                <a:cs typeface="Arial"/>
              </a:rPr>
              <a:t> </a:t>
            </a:r>
            <a:r>
              <a:rPr sz="3200" spc="-5" dirty="0">
                <a:solidFill>
                  <a:srgbClr val="9999FF"/>
                </a:solidFill>
                <a:latin typeface="Arial"/>
                <a:cs typeface="Arial"/>
              </a:rPr>
              <a:t>difficult</a:t>
            </a:r>
            <a:r>
              <a:rPr sz="3200" spc="-10" dirty="0">
                <a:solidFill>
                  <a:srgbClr val="9999FF"/>
                </a:solidFill>
                <a:latin typeface="Arial"/>
                <a:cs typeface="Arial"/>
              </a:rPr>
              <a:t> </a:t>
            </a:r>
            <a:r>
              <a:rPr sz="3200" spc="-5" dirty="0">
                <a:solidFill>
                  <a:srgbClr val="9999FF"/>
                </a:solidFill>
                <a:latin typeface="Arial"/>
                <a:cs typeface="Arial"/>
              </a:rPr>
              <a:t>to</a:t>
            </a:r>
            <a:r>
              <a:rPr sz="3200" dirty="0">
                <a:solidFill>
                  <a:srgbClr val="9999FF"/>
                </a:solidFill>
                <a:latin typeface="Arial"/>
                <a:cs typeface="Arial"/>
              </a:rPr>
              <a:t> read</a:t>
            </a:r>
            <a:r>
              <a:rPr sz="3200" spc="-10" dirty="0">
                <a:solidFill>
                  <a:srgbClr val="9999FF"/>
                </a:solidFill>
                <a:latin typeface="Arial"/>
                <a:cs typeface="Arial"/>
              </a:rPr>
              <a:t> </a:t>
            </a:r>
            <a:r>
              <a:rPr sz="3200" spc="-5" dirty="0">
                <a:solidFill>
                  <a:srgbClr val="9999FF"/>
                </a:solidFill>
                <a:latin typeface="Arial"/>
                <a:cs typeface="Arial"/>
              </a:rPr>
              <a:t>from</a:t>
            </a:r>
            <a:endParaRPr sz="3200" dirty="0">
              <a:latin typeface="Arial"/>
              <a:cs typeface="Arial"/>
            </a:endParaRPr>
          </a:p>
          <a:p>
            <a:pPr marL="380365" marR="30480" indent="-342900">
              <a:spcBef>
                <a:spcPts val="675"/>
              </a:spcBef>
              <a:buClr>
                <a:srgbClr val="00007C"/>
              </a:buClr>
              <a:buSzPct val="75000"/>
              <a:buFont typeface="Symbol"/>
              <a:buChar char="■"/>
              <a:tabLst>
                <a:tab pos="381000" algn="l"/>
              </a:tabLst>
            </a:pPr>
            <a:r>
              <a:rPr sz="3200" spc="-5" dirty="0">
                <a:solidFill>
                  <a:srgbClr val="9999FF"/>
                </a:solidFill>
                <a:latin typeface="Arial"/>
                <a:cs typeface="Arial"/>
              </a:rPr>
              <a:t>Always </a:t>
            </a:r>
            <a:r>
              <a:rPr sz="3200" dirty="0">
                <a:solidFill>
                  <a:srgbClr val="9999FF"/>
                </a:solidFill>
                <a:latin typeface="Arial"/>
                <a:cs typeface="Arial"/>
              </a:rPr>
              <a:t>be consistent </a:t>
            </a:r>
            <a:r>
              <a:rPr sz="3200" spc="-10" dirty="0">
                <a:solidFill>
                  <a:srgbClr val="9999FF"/>
                </a:solidFill>
                <a:latin typeface="Arial"/>
                <a:cs typeface="Arial"/>
              </a:rPr>
              <a:t>with </a:t>
            </a:r>
            <a:r>
              <a:rPr sz="3200" spc="-5" dirty="0">
                <a:solidFill>
                  <a:srgbClr val="9999FF"/>
                </a:solidFill>
                <a:latin typeface="Arial"/>
                <a:cs typeface="Arial"/>
              </a:rPr>
              <a:t>the </a:t>
            </a:r>
            <a:r>
              <a:rPr sz="3200" spc="-120" dirty="0">
                <a:solidFill>
                  <a:srgbClr val="9999FF"/>
                </a:solidFill>
                <a:latin typeface="Arial"/>
                <a:cs typeface="Arial"/>
              </a:rPr>
              <a:t>background </a:t>
            </a:r>
            <a:r>
              <a:rPr sz="3200" spc="-114" dirty="0">
                <a:solidFill>
                  <a:srgbClr val="9999FF"/>
                </a:solidFill>
                <a:latin typeface="Arial"/>
                <a:cs typeface="Arial"/>
              </a:rPr>
              <a:t> </a:t>
            </a:r>
            <a:r>
              <a:rPr sz="3200" dirty="0">
                <a:solidFill>
                  <a:srgbClr val="9999FF"/>
                </a:solidFill>
                <a:latin typeface="Arial"/>
                <a:cs typeface="Arial"/>
              </a:rPr>
              <a:t>that</a:t>
            </a:r>
            <a:r>
              <a:rPr sz="3200" spc="-15" dirty="0">
                <a:solidFill>
                  <a:srgbClr val="9999FF"/>
                </a:solidFill>
                <a:latin typeface="Arial"/>
                <a:cs typeface="Arial"/>
              </a:rPr>
              <a:t> </a:t>
            </a:r>
            <a:r>
              <a:rPr sz="3200" spc="-5" dirty="0">
                <a:solidFill>
                  <a:srgbClr val="9999FF"/>
                </a:solidFill>
                <a:latin typeface="Arial"/>
                <a:cs typeface="Arial"/>
              </a:rPr>
              <a:t>you</a:t>
            </a:r>
            <a:r>
              <a:rPr sz="3200" dirty="0">
                <a:solidFill>
                  <a:srgbClr val="9999FF"/>
                </a:solidFill>
                <a:latin typeface="Arial"/>
                <a:cs typeface="Arial"/>
              </a:rPr>
              <a:t> use</a:t>
            </a:r>
            <a:endParaRPr sz="3200" dirty="0">
              <a:latin typeface="Arial"/>
              <a:cs typeface="Arial"/>
            </a:endParaRPr>
          </a:p>
        </p:txBody>
      </p:sp>
      <p:pic>
        <p:nvPicPr>
          <p:cNvPr id="7" name="object 7"/>
          <p:cNvPicPr/>
          <p:nvPr/>
        </p:nvPicPr>
        <p:blipFill>
          <a:blip r:embed="rId2" cstate="print"/>
          <a:stretch>
            <a:fillRect/>
          </a:stretch>
        </p:blipFill>
        <p:spPr>
          <a:xfrm>
            <a:off x="4672329" y="3910329"/>
            <a:ext cx="2434590" cy="2425700"/>
          </a:xfrm>
          <a:prstGeom prst="rect">
            <a:avLst/>
          </a:prstGeom>
        </p:spPr>
      </p:pic>
    </p:spTree>
  </p:cSld>
  <p:clrMapOvr>
    <a:masterClrMapping/>
  </p:clrMapOvr>
  <p:transition>
    <p:zoom/>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5128343" cy="628377"/>
          </a:xfrm>
          <a:prstGeom prst="rect">
            <a:avLst/>
          </a:prstGeom>
        </p:spPr>
        <p:txBody>
          <a:bodyPr vert="horz" wrap="square" lIns="0" tIns="12700" rIns="0" bIns="0" rtlCol="0" anchor="ctr">
            <a:spAutoFit/>
          </a:bodyPr>
          <a:lstStyle/>
          <a:p>
            <a:pPr marL="12700">
              <a:lnSpc>
                <a:spcPct val="100000"/>
              </a:lnSpc>
              <a:spcBef>
                <a:spcPts val="100"/>
              </a:spcBef>
              <a:tabLst>
                <a:tab pos="1998345" algn="l"/>
              </a:tabLst>
            </a:pPr>
            <a:r>
              <a:rPr spc="-5" dirty="0">
                <a:latin typeface="Arial"/>
                <a:cs typeface="Arial"/>
              </a:rPr>
              <a:t>Graphs	</a:t>
            </a:r>
            <a:r>
              <a:rPr b="0" dirty="0">
                <a:latin typeface="Arial"/>
                <a:cs typeface="Arial"/>
              </a:rPr>
              <a:t>-</a:t>
            </a:r>
            <a:r>
              <a:rPr spc="-95" dirty="0">
                <a:latin typeface="Arial"/>
                <a:cs typeface="Arial"/>
              </a:rPr>
              <a:t> </a:t>
            </a:r>
            <a:r>
              <a:rPr spc="-5" dirty="0">
                <a:latin typeface="Arial"/>
                <a:cs typeface="Arial"/>
              </a:rPr>
              <a:t>Good</a:t>
            </a:r>
          </a:p>
        </p:txBody>
      </p:sp>
      <p:sp>
        <p:nvSpPr>
          <p:cNvPr id="3" name="object 3"/>
          <p:cNvSpPr txBox="1"/>
          <p:nvPr/>
        </p:nvSpPr>
        <p:spPr>
          <a:xfrm>
            <a:off x="260136" y="2066766"/>
            <a:ext cx="5414272" cy="3818353"/>
          </a:xfrm>
          <a:prstGeom prst="rect">
            <a:avLst/>
          </a:prstGeom>
        </p:spPr>
        <p:txBody>
          <a:bodyPr vert="horz" wrap="square" lIns="0" tIns="29845" rIns="0" bIns="0" rtlCol="0">
            <a:spAutoFit/>
          </a:bodyPr>
          <a:lstStyle/>
          <a:p>
            <a:pPr marL="393065" marR="367030" indent="-342900">
              <a:lnSpc>
                <a:spcPts val="3829"/>
              </a:lnSpc>
              <a:spcBef>
                <a:spcPts val="235"/>
              </a:spcBef>
              <a:buClr>
                <a:srgbClr val="00007C"/>
              </a:buClr>
              <a:buSzPct val="75000"/>
              <a:buFont typeface="Symbol"/>
              <a:buChar char="■"/>
              <a:tabLst>
                <a:tab pos="393700" algn="l"/>
              </a:tabLst>
            </a:pPr>
            <a:r>
              <a:rPr sz="3200" spc="-5" dirty="0">
                <a:latin typeface="Arial"/>
                <a:cs typeface="Arial"/>
              </a:rPr>
              <a:t>Use graphs rather than just charts and  words</a:t>
            </a:r>
          </a:p>
          <a:p>
            <a:pPr marL="793115" marR="337820" lvl="1" indent="-285750">
              <a:spcBef>
                <a:spcPts val="575"/>
              </a:spcBef>
              <a:buClr>
                <a:srgbClr val="9999CC"/>
              </a:buClr>
              <a:buSzPct val="80357"/>
              <a:buFont typeface="Symbol"/>
              <a:buChar char=""/>
              <a:tabLst>
                <a:tab pos="793750" algn="l"/>
              </a:tabLst>
            </a:pPr>
            <a:r>
              <a:rPr sz="2800" spc="-5" dirty="0">
                <a:latin typeface="Arial"/>
                <a:cs typeface="Arial"/>
              </a:rPr>
              <a:t>Data</a:t>
            </a:r>
            <a:r>
              <a:rPr sz="2800" spc="-10" dirty="0">
                <a:latin typeface="Arial"/>
                <a:cs typeface="Arial"/>
              </a:rPr>
              <a:t> </a:t>
            </a:r>
            <a:r>
              <a:rPr sz="2800" dirty="0">
                <a:latin typeface="Arial"/>
                <a:cs typeface="Arial"/>
              </a:rPr>
              <a:t>in</a:t>
            </a:r>
            <a:r>
              <a:rPr sz="2800" spc="-5" dirty="0">
                <a:latin typeface="Arial"/>
                <a:cs typeface="Arial"/>
              </a:rPr>
              <a:t> graphs</a:t>
            </a:r>
            <a:r>
              <a:rPr sz="2800" dirty="0">
                <a:latin typeface="Arial"/>
                <a:cs typeface="Arial"/>
              </a:rPr>
              <a:t> </a:t>
            </a:r>
            <a:r>
              <a:rPr sz="2800" spc="-5" dirty="0">
                <a:latin typeface="Arial"/>
                <a:cs typeface="Arial"/>
              </a:rPr>
              <a:t>is</a:t>
            </a:r>
            <a:r>
              <a:rPr sz="2800" dirty="0">
                <a:latin typeface="Arial"/>
                <a:cs typeface="Arial"/>
              </a:rPr>
              <a:t> </a:t>
            </a:r>
            <a:r>
              <a:rPr sz="2800" spc="-5" dirty="0">
                <a:latin typeface="Arial"/>
                <a:cs typeface="Arial"/>
              </a:rPr>
              <a:t>easier</a:t>
            </a:r>
            <a:r>
              <a:rPr sz="2800" dirty="0">
                <a:latin typeface="Arial"/>
                <a:cs typeface="Arial"/>
              </a:rPr>
              <a:t> to</a:t>
            </a:r>
            <a:r>
              <a:rPr sz="2800" spc="-5" dirty="0">
                <a:latin typeface="Arial"/>
                <a:cs typeface="Arial"/>
              </a:rPr>
              <a:t> comprehend </a:t>
            </a:r>
            <a:r>
              <a:rPr sz="2800" dirty="0">
                <a:latin typeface="Arial"/>
                <a:cs typeface="Arial"/>
              </a:rPr>
              <a:t>&amp; </a:t>
            </a:r>
            <a:r>
              <a:rPr sz="2800" spc="-765" dirty="0">
                <a:latin typeface="Arial"/>
                <a:cs typeface="Arial"/>
              </a:rPr>
              <a:t> </a:t>
            </a:r>
            <a:r>
              <a:rPr sz="2800" spc="-5" dirty="0">
                <a:latin typeface="Arial"/>
                <a:cs typeface="Arial"/>
              </a:rPr>
              <a:t>retain</a:t>
            </a:r>
            <a:r>
              <a:rPr sz="2800" spc="-10" dirty="0">
                <a:latin typeface="Arial"/>
                <a:cs typeface="Arial"/>
              </a:rPr>
              <a:t> </a:t>
            </a:r>
            <a:r>
              <a:rPr sz="2800" spc="-5" dirty="0">
                <a:latin typeface="Arial"/>
                <a:cs typeface="Arial"/>
              </a:rPr>
              <a:t>than is</a:t>
            </a:r>
            <a:r>
              <a:rPr sz="2800" dirty="0">
                <a:latin typeface="Arial"/>
                <a:cs typeface="Arial"/>
              </a:rPr>
              <a:t> </a:t>
            </a:r>
            <a:r>
              <a:rPr sz="2800" spc="-5" dirty="0">
                <a:latin typeface="Arial"/>
                <a:cs typeface="Arial"/>
              </a:rPr>
              <a:t>raw</a:t>
            </a:r>
            <a:r>
              <a:rPr sz="2800" spc="-25" dirty="0">
                <a:latin typeface="Arial"/>
                <a:cs typeface="Arial"/>
              </a:rPr>
              <a:t> </a:t>
            </a:r>
            <a:r>
              <a:rPr sz="2800" dirty="0">
                <a:latin typeface="Arial"/>
                <a:cs typeface="Arial"/>
              </a:rPr>
              <a:t>data</a:t>
            </a:r>
          </a:p>
          <a:p>
            <a:pPr marL="793750" lvl="1" indent="-286385">
              <a:spcBef>
                <a:spcPts val="690"/>
              </a:spcBef>
              <a:buClr>
                <a:srgbClr val="9999CC"/>
              </a:buClr>
              <a:buSzPct val="80357"/>
              <a:buFont typeface="Symbol"/>
              <a:buChar char=""/>
              <a:tabLst>
                <a:tab pos="793750" algn="l"/>
              </a:tabLst>
            </a:pPr>
            <a:r>
              <a:rPr sz="2800" spc="-5" dirty="0">
                <a:latin typeface="Arial"/>
                <a:cs typeface="Arial"/>
              </a:rPr>
              <a:t>Trends</a:t>
            </a:r>
            <a:r>
              <a:rPr sz="2800" spc="-15" dirty="0">
                <a:latin typeface="Arial"/>
                <a:cs typeface="Arial"/>
              </a:rPr>
              <a:t> </a:t>
            </a:r>
            <a:r>
              <a:rPr sz="2800" dirty="0">
                <a:latin typeface="Arial"/>
                <a:cs typeface="Arial"/>
              </a:rPr>
              <a:t>are</a:t>
            </a:r>
            <a:r>
              <a:rPr sz="2800" spc="-15" dirty="0">
                <a:latin typeface="Arial"/>
                <a:cs typeface="Arial"/>
              </a:rPr>
              <a:t> </a:t>
            </a:r>
            <a:r>
              <a:rPr sz="2800" spc="-5" dirty="0">
                <a:latin typeface="Arial"/>
                <a:cs typeface="Arial"/>
              </a:rPr>
              <a:t>easier</a:t>
            </a:r>
            <a:r>
              <a:rPr sz="2800" dirty="0">
                <a:latin typeface="Arial"/>
                <a:cs typeface="Arial"/>
              </a:rPr>
              <a:t> to</a:t>
            </a:r>
            <a:r>
              <a:rPr sz="2800" spc="-15" dirty="0">
                <a:latin typeface="Arial"/>
                <a:cs typeface="Arial"/>
              </a:rPr>
              <a:t> </a:t>
            </a:r>
            <a:r>
              <a:rPr sz="2800" dirty="0" err="1">
                <a:latin typeface="Arial"/>
                <a:cs typeface="Arial"/>
              </a:rPr>
              <a:t>visuali</a:t>
            </a:r>
            <a:r>
              <a:rPr lang="en-GB" sz="2800" dirty="0">
                <a:latin typeface="Arial"/>
                <a:cs typeface="Arial"/>
              </a:rPr>
              <a:t>s</a:t>
            </a:r>
            <a:r>
              <a:rPr sz="2800" dirty="0">
                <a:latin typeface="Arial"/>
                <a:cs typeface="Arial"/>
              </a:rPr>
              <a:t>e</a:t>
            </a:r>
            <a:r>
              <a:rPr sz="2800" spc="5" dirty="0">
                <a:latin typeface="Arial"/>
                <a:cs typeface="Arial"/>
              </a:rPr>
              <a:t> </a:t>
            </a:r>
            <a:r>
              <a:rPr sz="2800" spc="-5" dirty="0">
                <a:latin typeface="Arial"/>
                <a:cs typeface="Arial"/>
              </a:rPr>
              <a:t>in</a:t>
            </a:r>
            <a:r>
              <a:rPr sz="2800" spc="-15" dirty="0">
                <a:latin typeface="Arial"/>
                <a:cs typeface="Arial"/>
              </a:rPr>
              <a:t> </a:t>
            </a:r>
            <a:r>
              <a:rPr sz="2800" spc="-5" dirty="0">
                <a:latin typeface="Arial"/>
                <a:cs typeface="Arial"/>
              </a:rPr>
              <a:t>graph</a:t>
            </a:r>
            <a:r>
              <a:rPr sz="2800" spc="-15" dirty="0">
                <a:latin typeface="Arial"/>
                <a:cs typeface="Arial"/>
              </a:rPr>
              <a:t> </a:t>
            </a:r>
            <a:r>
              <a:rPr sz="2800" dirty="0">
                <a:latin typeface="Arial"/>
                <a:cs typeface="Arial"/>
              </a:rPr>
              <a:t>form</a:t>
            </a:r>
            <a:endParaRPr sz="4200" dirty="0">
              <a:latin typeface="Arial"/>
              <a:cs typeface="Arial"/>
            </a:endParaRPr>
          </a:p>
          <a:p>
            <a:pPr marL="393700" indent="-342900">
              <a:buClr>
                <a:srgbClr val="00007C"/>
              </a:buClr>
              <a:buSzPct val="75000"/>
              <a:buFont typeface="Symbol"/>
              <a:buChar char="■"/>
              <a:tabLst>
                <a:tab pos="393700" algn="l"/>
              </a:tabLst>
            </a:pPr>
            <a:r>
              <a:rPr sz="3200" spc="-5" dirty="0">
                <a:latin typeface="Arial"/>
                <a:cs typeface="Arial"/>
              </a:rPr>
              <a:t>Always</a:t>
            </a:r>
            <a:r>
              <a:rPr sz="3200" spc="-15" dirty="0">
                <a:latin typeface="Arial"/>
                <a:cs typeface="Arial"/>
              </a:rPr>
              <a:t> </a:t>
            </a:r>
            <a:r>
              <a:rPr sz="3200" spc="-10" dirty="0">
                <a:latin typeface="Arial"/>
                <a:cs typeface="Arial"/>
              </a:rPr>
              <a:t>title </a:t>
            </a:r>
            <a:r>
              <a:rPr sz="3200" dirty="0">
                <a:latin typeface="Arial"/>
                <a:cs typeface="Arial"/>
              </a:rPr>
              <a:t>your</a:t>
            </a:r>
            <a:r>
              <a:rPr sz="3200" spc="-15" dirty="0">
                <a:latin typeface="Arial"/>
                <a:cs typeface="Arial"/>
              </a:rPr>
              <a:t> </a:t>
            </a:r>
            <a:r>
              <a:rPr sz="3200" dirty="0">
                <a:latin typeface="Arial"/>
                <a:cs typeface="Arial"/>
              </a:rPr>
              <a:t>graphs</a:t>
            </a:r>
          </a:p>
        </p:txBody>
      </p:sp>
      <p:pic>
        <p:nvPicPr>
          <p:cNvPr id="4" name="Picture 3">
            <a:extLst>
              <a:ext uri="{FF2B5EF4-FFF2-40B4-BE49-F238E27FC236}">
                <a16:creationId xmlns:a16="http://schemas.microsoft.com/office/drawing/2014/main" id="{C5132E09-B7F0-4BFB-85CD-4E7FB702FD52}"/>
              </a:ext>
            </a:extLst>
          </p:cNvPr>
          <p:cNvPicPr>
            <a:picLocks noChangeAspect="1"/>
          </p:cNvPicPr>
          <p:nvPr/>
        </p:nvPicPr>
        <p:blipFill>
          <a:blip r:embed="rId2"/>
          <a:stretch>
            <a:fillRect/>
          </a:stretch>
        </p:blipFill>
        <p:spPr>
          <a:xfrm>
            <a:off x="5457825" y="2066767"/>
            <a:ext cx="6474039" cy="2752884"/>
          </a:xfrm>
          <a:prstGeom prst="rect">
            <a:avLst/>
          </a:prstGeom>
        </p:spPr>
      </p:pic>
      <p:graphicFrame>
        <p:nvGraphicFramePr>
          <p:cNvPr id="5" name="object 3">
            <a:extLst>
              <a:ext uri="{FF2B5EF4-FFF2-40B4-BE49-F238E27FC236}">
                <a16:creationId xmlns:a16="http://schemas.microsoft.com/office/drawing/2014/main" id="{05922370-E2F5-4C5A-BF39-DDAEDF4A3559}"/>
              </a:ext>
            </a:extLst>
          </p:cNvPr>
          <p:cNvGraphicFramePr>
            <a:graphicFrameLocks noGrp="1"/>
          </p:cNvGraphicFramePr>
          <p:nvPr>
            <p:extLst>
              <p:ext uri="{D42A27DB-BD31-4B8C-83A1-F6EECF244321}">
                <p14:modId xmlns:p14="http://schemas.microsoft.com/office/powerpoint/2010/main" val="2315630198"/>
              </p:ext>
            </p:extLst>
          </p:nvPr>
        </p:nvGraphicFramePr>
        <p:xfrm>
          <a:off x="5457824" y="5031380"/>
          <a:ext cx="6474040" cy="1707480"/>
        </p:xfrm>
        <a:graphic>
          <a:graphicData uri="http://schemas.openxmlformats.org/drawingml/2006/table">
            <a:tbl>
              <a:tblPr firstRow="1" bandRow="1">
                <a:tableStyleId>{2D5ABB26-0587-4C30-8999-92F81FD0307C}</a:tableStyleId>
              </a:tblPr>
              <a:tblGrid>
                <a:gridCol w="1297782">
                  <a:extLst>
                    <a:ext uri="{9D8B030D-6E8A-4147-A177-3AD203B41FA5}">
                      <a16:colId xmlns:a16="http://schemas.microsoft.com/office/drawing/2014/main" val="20000"/>
                    </a:ext>
                  </a:extLst>
                </a:gridCol>
                <a:gridCol w="1296032">
                  <a:extLst>
                    <a:ext uri="{9D8B030D-6E8A-4147-A177-3AD203B41FA5}">
                      <a16:colId xmlns:a16="http://schemas.microsoft.com/office/drawing/2014/main" val="20001"/>
                    </a:ext>
                  </a:extLst>
                </a:gridCol>
                <a:gridCol w="1297781">
                  <a:extLst>
                    <a:ext uri="{9D8B030D-6E8A-4147-A177-3AD203B41FA5}">
                      <a16:colId xmlns:a16="http://schemas.microsoft.com/office/drawing/2014/main" val="20002"/>
                    </a:ext>
                  </a:extLst>
                </a:gridCol>
                <a:gridCol w="1296032">
                  <a:extLst>
                    <a:ext uri="{9D8B030D-6E8A-4147-A177-3AD203B41FA5}">
                      <a16:colId xmlns:a16="http://schemas.microsoft.com/office/drawing/2014/main" val="20003"/>
                    </a:ext>
                  </a:extLst>
                </a:gridCol>
                <a:gridCol w="1286413">
                  <a:extLst>
                    <a:ext uri="{9D8B030D-6E8A-4147-A177-3AD203B41FA5}">
                      <a16:colId xmlns:a16="http://schemas.microsoft.com/office/drawing/2014/main" val="20004"/>
                    </a:ext>
                  </a:extLst>
                </a:gridCol>
              </a:tblGrid>
              <a:tr h="574997">
                <a:tc>
                  <a:txBody>
                    <a:bodyPr/>
                    <a:lstStyle/>
                    <a:p>
                      <a:pPr>
                        <a:lnSpc>
                          <a:spcPct val="100000"/>
                        </a:lnSpc>
                      </a:pPr>
                      <a:endParaRPr sz="1500">
                        <a:latin typeface="Times New Roman"/>
                        <a:cs typeface="Times New Roman"/>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L="131445">
                        <a:lnSpc>
                          <a:spcPts val="1675"/>
                        </a:lnSpc>
                      </a:pPr>
                      <a:r>
                        <a:rPr sz="1500" spc="-30" dirty="0">
                          <a:latin typeface="Arial"/>
                          <a:cs typeface="Arial"/>
                        </a:rPr>
                        <a:t>January</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L="88265">
                        <a:lnSpc>
                          <a:spcPts val="1675"/>
                        </a:lnSpc>
                      </a:pPr>
                      <a:r>
                        <a:rPr sz="1500" spc="-25" dirty="0">
                          <a:latin typeface="Arial"/>
                          <a:cs typeface="Arial"/>
                        </a:rPr>
                        <a:t>February</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L="175895">
                        <a:lnSpc>
                          <a:spcPts val="1675"/>
                        </a:lnSpc>
                      </a:pPr>
                      <a:r>
                        <a:rPr sz="1500" dirty="0">
                          <a:latin typeface="Arial"/>
                          <a:cs typeface="Arial"/>
                        </a:rPr>
                        <a:t>March</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L="278765">
                        <a:lnSpc>
                          <a:spcPts val="1675"/>
                        </a:lnSpc>
                      </a:pPr>
                      <a:r>
                        <a:rPr sz="1500" dirty="0">
                          <a:latin typeface="Arial"/>
                          <a:cs typeface="Arial"/>
                        </a:rPr>
                        <a:t>April</a:t>
                      </a:r>
                      <a:endParaRPr sz="1500">
                        <a:latin typeface="Arial"/>
                        <a:cs typeface="Arial"/>
                      </a:endParaRPr>
                    </a:p>
                  </a:txBody>
                  <a:tcPr marL="0" marR="0" marT="0" marB="0">
                    <a:lnL w="38100">
                      <a:solidFill>
                        <a:srgbClr val="000000"/>
                      </a:solidFill>
                      <a:prstDash val="solid"/>
                    </a:lnL>
                    <a:lnR w="19050">
                      <a:solidFill>
                        <a:srgbClr val="000000"/>
                      </a:solidFill>
                      <a:prstDash val="solid"/>
                    </a:lnR>
                    <a:lnT w="38100">
                      <a:solidFill>
                        <a:srgbClr val="000000"/>
                      </a:solidFill>
                      <a:prstDash val="solid"/>
                    </a:lnT>
                    <a:lnB w="38100">
                      <a:solidFill>
                        <a:srgbClr val="000000"/>
                      </a:solidFill>
                      <a:prstDash val="solid"/>
                    </a:lnB>
                  </a:tcPr>
                </a:tc>
                <a:extLst>
                  <a:ext uri="{0D108BD9-81ED-4DB2-BD59-A6C34878D82A}">
                    <a16:rowId xmlns:a16="http://schemas.microsoft.com/office/drawing/2014/main" val="10000"/>
                  </a:ext>
                </a:extLst>
              </a:tr>
              <a:tr h="574997">
                <a:tc>
                  <a:txBody>
                    <a:bodyPr/>
                    <a:lstStyle/>
                    <a:p>
                      <a:pPr marR="15240" algn="ctr">
                        <a:lnSpc>
                          <a:spcPts val="1680"/>
                        </a:lnSpc>
                      </a:pPr>
                      <a:r>
                        <a:rPr sz="1500" spc="5" dirty="0">
                          <a:latin typeface="Arial"/>
                          <a:cs typeface="Arial"/>
                        </a:rPr>
                        <a:t>Blue</a:t>
                      </a:r>
                      <a:r>
                        <a:rPr sz="1500" spc="-30" dirty="0">
                          <a:latin typeface="Arial"/>
                          <a:cs typeface="Arial"/>
                        </a:rPr>
                        <a:t> </a:t>
                      </a:r>
                      <a:r>
                        <a:rPr sz="1500" spc="5" dirty="0">
                          <a:latin typeface="Arial"/>
                          <a:cs typeface="Arial"/>
                        </a:rPr>
                        <a:t>Balls</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R="32384" algn="r">
                        <a:lnSpc>
                          <a:spcPts val="1680"/>
                        </a:lnSpc>
                      </a:pPr>
                      <a:r>
                        <a:rPr sz="1500" spc="-5" dirty="0">
                          <a:latin typeface="Arial"/>
                          <a:cs typeface="Arial"/>
                        </a:rPr>
                        <a:t>20.4</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R="33655" algn="r">
                        <a:lnSpc>
                          <a:spcPts val="1680"/>
                        </a:lnSpc>
                      </a:pPr>
                      <a:r>
                        <a:rPr sz="1500" spc="-5" dirty="0">
                          <a:latin typeface="Arial"/>
                          <a:cs typeface="Arial"/>
                        </a:rPr>
                        <a:t>27.4</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R="31750" algn="r">
                        <a:lnSpc>
                          <a:spcPts val="1680"/>
                        </a:lnSpc>
                      </a:pPr>
                      <a:r>
                        <a:rPr sz="1500" spc="-5" dirty="0">
                          <a:latin typeface="Arial"/>
                          <a:cs typeface="Arial"/>
                        </a:rPr>
                        <a:t>90</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38100">
                      <a:solidFill>
                        <a:srgbClr val="000000"/>
                      </a:solidFill>
                      <a:prstDash val="solid"/>
                    </a:lnB>
                  </a:tcPr>
                </a:tc>
                <a:tc>
                  <a:txBody>
                    <a:bodyPr/>
                    <a:lstStyle/>
                    <a:p>
                      <a:pPr marR="25400" algn="r">
                        <a:lnSpc>
                          <a:spcPts val="1680"/>
                        </a:lnSpc>
                      </a:pPr>
                      <a:r>
                        <a:rPr sz="1500" spc="-5" dirty="0">
                          <a:latin typeface="Arial"/>
                          <a:cs typeface="Arial"/>
                        </a:rPr>
                        <a:t>20.4</a:t>
                      </a:r>
                      <a:endParaRPr sz="1500">
                        <a:latin typeface="Arial"/>
                        <a:cs typeface="Arial"/>
                      </a:endParaRPr>
                    </a:p>
                  </a:txBody>
                  <a:tcPr marL="0" marR="0" marT="0" marB="0">
                    <a:lnL w="38100">
                      <a:solidFill>
                        <a:srgbClr val="000000"/>
                      </a:solidFill>
                      <a:prstDash val="solid"/>
                    </a:lnL>
                    <a:lnR w="19050">
                      <a:solidFill>
                        <a:srgbClr val="000000"/>
                      </a:solidFill>
                      <a:prstDash val="solid"/>
                    </a:lnR>
                    <a:lnT w="38100">
                      <a:solidFill>
                        <a:srgbClr val="000000"/>
                      </a:solidFill>
                      <a:prstDash val="solid"/>
                    </a:lnT>
                    <a:lnB w="38100">
                      <a:solidFill>
                        <a:srgbClr val="000000"/>
                      </a:solidFill>
                      <a:prstDash val="solid"/>
                    </a:lnB>
                  </a:tcPr>
                </a:tc>
                <a:extLst>
                  <a:ext uri="{0D108BD9-81ED-4DB2-BD59-A6C34878D82A}">
                    <a16:rowId xmlns:a16="http://schemas.microsoft.com/office/drawing/2014/main" val="10001"/>
                  </a:ext>
                </a:extLst>
              </a:tr>
              <a:tr h="557486">
                <a:tc>
                  <a:txBody>
                    <a:bodyPr/>
                    <a:lstStyle/>
                    <a:p>
                      <a:pPr marR="59690" algn="ctr">
                        <a:lnSpc>
                          <a:spcPts val="1680"/>
                        </a:lnSpc>
                      </a:pPr>
                      <a:r>
                        <a:rPr sz="1500" spc="-25" dirty="0">
                          <a:latin typeface="Arial"/>
                          <a:cs typeface="Arial"/>
                        </a:rPr>
                        <a:t>Red</a:t>
                      </a:r>
                      <a:r>
                        <a:rPr sz="1500" spc="-30" dirty="0">
                          <a:latin typeface="Arial"/>
                          <a:cs typeface="Arial"/>
                        </a:rPr>
                        <a:t> </a:t>
                      </a:r>
                      <a:r>
                        <a:rPr sz="1500" spc="5" dirty="0">
                          <a:latin typeface="Arial"/>
                          <a:cs typeface="Arial"/>
                        </a:rPr>
                        <a:t>Balls</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19050">
                      <a:solidFill>
                        <a:srgbClr val="000000"/>
                      </a:solidFill>
                      <a:prstDash val="solid"/>
                    </a:lnB>
                  </a:tcPr>
                </a:tc>
                <a:tc>
                  <a:txBody>
                    <a:bodyPr/>
                    <a:lstStyle/>
                    <a:p>
                      <a:pPr marR="32384" algn="r">
                        <a:lnSpc>
                          <a:spcPts val="1680"/>
                        </a:lnSpc>
                      </a:pPr>
                      <a:r>
                        <a:rPr sz="1500" spc="-5" dirty="0">
                          <a:latin typeface="Arial"/>
                          <a:cs typeface="Arial"/>
                        </a:rPr>
                        <a:t>30.6</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19050">
                      <a:solidFill>
                        <a:srgbClr val="000000"/>
                      </a:solidFill>
                      <a:prstDash val="solid"/>
                    </a:lnB>
                  </a:tcPr>
                </a:tc>
                <a:tc>
                  <a:txBody>
                    <a:bodyPr/>
                    <a:lstStyle/>
                    <a:p>
                      <a:pPr marR="33655" algn="r">
                        <a:lnSpc>
                          <a:spcPts val="1680"/>
                        </a:lnSpc>
                      </a:pPr>
                      <a:r>
                        <a:rPr sz="1500" spc="-5" dirty="0">
                          <a:latin typeface="Arial"/>
                          <a:cs typeface="Arial"/>
                        </a:rPr>
                        <a:t>38.6</a:t>
                      </a:r>
                      <a:endParaRPr sz="150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19050">
                      <a:solidFill>
                        <a:srgbClr val="000000"/>
                      </a:solidFill>
                      <a:prstDash val="solid"/>
                    </a:lnB>
                  </a:tcPr>
                </a:tc>
                <a:tc>
                  <a:txBody>
                    <a:bodyPr/>
                    <a:lstStyle/>
                    <a:p>
                      <a:pPr marR="32384" algn="r">
                        <a:lnSpc>
                          <a:spcPts val="1680"/>
                        </a:lnSpc>
                      </a:pPr>
                      <a:r>
                        <a:rPr sz="1500" spc="-5" dirty="0">
                          <a:latin typeface="Arial"/>
                          <a:cs typeface="Arial"/>
                        </a:rPr>
                        <a:t>34.6</a:t>
                      </a:r>
                      <a:endParaRPr sz="1500" dirty="0">
                        <a:latin typeface="Arial"/>
                        <a:cs typeface="Arial"/>
                      </a:endParaRPr>
                    </a:p>
                  </a:txBody>
                  <a:tcPr marL="0" marR="0" marT="0" marB="0">
                    <a:lnL w="38100">
                      <a:solidFill>
                        <a:srgbClr val="000000"/>
                      </a:solidFill>
                      <a:prstDash val="solid"/>
                    </a:lnL>
                    <a:lnR w="38100">
                      <a:solidFill>
                        <a:srgbClr val="000000"/>
                      </a:solidFill>
                      <a:prstDash val="solid"/>
                    </a:lnR>
                    <a:lnT w="38100">
                      <a:solidFill>
                        <a:srgbClr val="000000"/>
                      </a:solidFill>
                      <a:prstDash val="solid"/>
                    </a:lnT>
                    <a:lnB w="19050">
                      <a:solidFill>
                        <a:srgbClr val="000000"/>
                      </a:solidFill>
                      <a:prstDash val="solid"/>
                    </a:lnB>
                  </a:tcPr>
                </a:tc>
                <a:tc>
                  <a:txBody>
                    <a:bodyPr/>
                    <a:lstStyle/>
                    <a:p>
                      <a:pPr marR="25400" algn="r">
                        <a:lnSpc>
                          <a:spcPts val="1680"/>
                        </a:lnSpc>
                      </a:pPr>
                      <a:r>
                        <a:rPr sz="1500" spc="-5" dirty="0">
                          <a:latin typeface="Arial"/>
                          <a:cs typeface="Arial"/>
                        </a:rPr>
                        <a:t>31.6</a:t>
                      </a:r>
                      <a:endParaRPr sz="1500" dirty="0">
                        <a:latin typeface="Arial"/>
                        <a:cs typeface="Arial"/>
                      </a:endParaRPr>
                    </a:p>
                  </a:txBody>
                  <a:tcPr marL="0" marR="0" marT="0" marB="0">
                    <a:lnL w="38100">
                      <a:solidFill>
                        <a:srgbClr val="000000"/>
                      </a:solidFill>
                      <a:prstDash val="solid"/>
                    </a:lnL>
                    <a:lnR w="19050">
                      <a:solidFill>
                        <a:srgbClr val="000000"/>
                      </a:solidFill>
                      <a:prstDash val="solid"/>
                    </a:lnR>
                    <a:lnT w="38100">
                      <a:solidFill>
                        <a:srgbClr val="000000"/>
                      </a:solidFill>
                      <a:prstDash val="solid"/>
                    </a:lnT>
                    <a:lnB w="19050">
                      <a:solidFill>
                        <a:srgbClr val="000000"/>
                      </a:solidFill>
                      <a:prstDash val="solid"/>
                    </a:lnB>
                  </a:tcPr>
                </a:tc>
                <a:extLst>
                  <a:ext uri="{0D108BD9-81ED-4DB2-BD59-A6C34878D82A}">
                    <a16:rowId xmlns:a16="http://schemas.microsoft.com/office/drawing/2014/main" val="10002"/>
                  </a:ext>
                </a:extLst>
              </a:tr>
            </a:tbl>
          </a:graphicData>
        </a:graphic>
      </p:graphicFrame>
    </p:spTree>
  </p:cSld>
  <p:clrMapOvr>
    <a:masterClrMapping/>
  </p:clrMapOvr>
  <p:transition>
    <p:zoom/>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5142230" cy="628377"/>
          </a:xfrm>
          <a:prstGeom prst="rect">
            <a:avLst/>
          </a:prstGeom>
        </p:spPr>
        <p:txBody>
          <a:bodyPr vert="horz" wrap="square" lIns="0" tIns="12700" rIns="0" bIns="0" rtlCol="0" anchor="ctr">
            <a:spAutoFit/>
          </a:bodyPr>
          <a:lstStyle/>
          <a:p>
            <a:pPr marL="12700">
              <a:lnSpc>
                <a:spcPct val="100000"/>
              </a:lnSpc>
              <a:spcBef>
                <a:spcPts val="100"/>
              </a:spcBef>
              <a:tabLst>
                <a:tab pos="1998345" algn="l"/>
              </a:tabLst>
            </a:pPr>
            <a:r>
              <a:rPr spc="-5" dirty="0">
                <a:latin typeface="Arial"/>
                <a:cs typeface="Arial"/>
              </a:rPr>
              <a:t>Graphs	</a:t>
            </a:r>
            <a:r>
              <a:rPr b="0" dirty="0">
                <a:latin typeface="Arial"/>
                <a:cs typeface="Arial"/>
              </a:rPr>
              <a:t>-</a:t>
            </a:r>
            <a:r>
              <a:rPr spc="-90" dirty="0">
                <a:latin typeface="Arial"/>
                <a:cs typeface="Arial"/>
              </a:rPr>
              <a:t> </a:t>
            </a:r>
            <a:r>
              <a:rPr spc="-5" dirty="0">
                <a:latin typeface="Arial"/>
                <a:cs typeface="Arial"/>
              </a:rPr>
              <a:t>Bad</a:t>
            </a:r>
          </a:p>
        </p:txBody>
      </p:sp>
      <p:sp>
        <p:nvSpPr>
          <p:cNvPr id="3" name="object 3"/>
          <p:cNvSpPr txBox="1"/>
          <p:nvPr/>
        </p:nvSpPr>
        <p:spPr>
          <a:xfrm>
            <a:off x="6962775" y="2180700"/>
            <a:ext cx="5229225" cy="3848489"/>
          </a:xfrm>
          <a:prstGeom prst="rect">
            <a:avLst/>
          </a:prstGeom>
        </p:spPr>
        <p:txBody>
          <a:bodyPr vert="horz" wrap="square" lIns="0" tIns="113030" rIns="0" bIns="0" rtlCol="0">
            <a:spAutoFit/>
          </a:bodyPr>
          <a:lstStyle/>
          <a:p>
            <a:pPr marL="381000" indent="-342900">
              <a:spcBef>
                <a:spcPts val="890"/>
              </a:spcBef>
              <a:buClr>
                <a:srgbClr val="00007C"/>
              </a:buClr>
              <a:buSzPct val="75000"/>
              <a:buFont typeface="Symbol"/>
              <a:buChar char="■"/>
              <a:tabLst>
                <a:tab pos="381000" algn="l"/>
              </a:tabLst>
            </a:pPr>
            <a:r>
              <a:rPr sz="3600" dirty="0">
                <a:latin typeface="Arial"/>
                <a:cs typeface="Arial"/>
              </a:rPr>
              <a:t>Minor</a:t>
            </a:r>
            <a:r>
              <a:rPr sz="3600" spc="-10" dirty="0">
                <a:latin typeface="Arial"/>
                <a:cs typeface="Arial"/>
              </a:rPr>
              <a:t> </a:t>
            </a:r>
            <a:r>
              <a:rPr sz="3600" dirty="0">
                <a:latin typeface="Arial"/>
                <a:cs typeface="Arial"/>
              </a:rPr>
              <a:t>gridlines</a:t>
            </a:r>
            <a:r>
              <a:rPr sz="3600" spc="-5" dirty="0">
                <a:latin typeface="Arial"/>
                <a:cs typeface="Arial"/>
              </a:rPr>
              <a:t> </a:t>
            </a:r>
            <a:r>
              <a:rPr sz="3600" dirty="0">
                <a:latin typeface="Arial"/>
                <a:cs typeface="Arial"/>
              </a:rPr>
              <a:t>are</a:t>
            </a:r>
            <a:r>
              <a:rPr sz="3600" spc="5" dirty="0">
                <a:latin typeface="Arial"/>
                <a:cs typeface="Arial"/>
              </a:rPr>
              <a:t> </a:t>
            </a:r>
            <a:r>
              <a:rPr sz="3600" spc="-90" dirty="0">
                <a:latin typeface="Arial"/>
                <a:cs typeface="Arial"/>
              </a:rPr>
              <a:t>unnecessary</a:t>
            </a:r>
            <a:endParaRPr sz="3600" dirty="0">
              <a:latin typeface="Arial"/>
              <a:cs typeface="Arial"/>
            </a:endParaRPr>
          </a:p>
          <a:p>
            <a:pPr marL="381000" indent="-342900">
              <a:spcBef>
                <a:spcPts val="790"/>
              </a:spcBef>
              <a:buClr>
                <a:srgbClr val="00007C"/>
              </a:buClr>
              <a:buSzPct val="75000"/>
              <a:buFont typeface="Symbol"/>
              <a:buChar char="■"/>
              <a:tabLst>
                <a:tab pos="381000" algn="l"/>
              </a:tabLst>
            </a:pPr>
            <a:r>
              <a:rPr sz="3600" dirty="0">
                <a:latin typeface="Arial"/>
                <a:cs typeface="Arial"/>
              </a:rPr>
              <a:t>Font</a:t>
            </a:r>
            <a:r>
              <a:rPr sz="3600" spc="-30" dirty="0">
                <a:latin typeface="Arial"/>
                <a:cs typeface="Arial"/>
              </a:rPr>
              <a:t> </a:t>
            </a:r>
            <a:r>
              <a:rPr sz="3600" spc="-5" dirty="0">
                <a:latin typeface="Arial"/>
                <a:cs typeface="Arial"/>
              </a:rPr>
              <a:t>is</a:t>
            </a:r>
            <a:r>
              <a:rPr sz="3600" spc="-10" dirty="0">
                <a:latin typeface="Arial"/>
                <a:cs typeface="Arial"/>
              </a:rPr>
              <a:t> </a:t>
            </a:r>
            <a:r>
              <a:rPr sz="3600" spc="-5" dirty="0">
                <a:latin typeface="Arial"/>
                <a:cs typeface="Arial"/>
              </a:rPr>
              <a:t>too</a:t>
            </a:r>
            <a:r>
              <a:rPr sz="3600" spc="-10" dirty="0">
                <a:latin typeface="Arial"/>
                <a:cs typeface="Arial"/>
              </a:rPr>
              <a:t> </a:t>
            </a:r>
            <a:r>
              <a:rPr sz="3600" dirty="0">
                <a:latin typeface="Arial"/>
                <a:cs typeface="Arial"/>
              </a:rPr>
              <a:t>small</a:t>
            </a:r>
          </a:p>
          <a:p>
            <a:pPr marL="381000" indent="-342900">
              <a:spcBef>
                <a:spcPts val="800"/>
              </a:spcBef>
              <a:buClr>
                <a:srgbClr val="00007C"/>
              </a:buClr>
              <a:buSzPct val="75000"/>
              <a:buFont typeface="Symbol"/>
              <a:buChar char="■"/>
              <a:tabLst>
                <a:tab pos="381000" algn="l"/>
              </a:tabLst>
            </a:pPr>
            <a:r>
              <a:rPr sz="3600" spc="-5" dirty="0">
                <a:latin typeface="Arial"/>
                <a:cs typeface="Arial"/>
              </a:rPr>
              <a:t>Colours</a:t>
            </a:r>
            <a:r>
              <a:rPr sz="3600" spc="-10" dirty="0">
                <a:latin typeface="Arial"/>
                <a:cs typeface="Arial"/>
              </a:rPr>
              <a:t> </a:t>
            </a:r>
            <a:r>
              <a:rPr sz="3600" dirty="0">
                <a:latin typeface="Arial"/>
                <a:cs typeface="Arial"/>
              </a:rPr>
              <a:t>are</a:t>
            </a:r>
            <a:r>
              <a:rPr sz="3600" spc="-10" dirty="0">
                <a:latin typeface="Arial"/>
                <a:cs typeface="Arial"/>
              </a:rPr>
              <a:t> </a:t>
            </a:r>
            <a:r>
              <a:rPr sz="3600" spc="-5" dirty="0">
                <a:latin typeface="Arial"/>
                <a:cs typeface="Arial"/>
              </a:rPr>
              <a:t>illogical</a:t>
            </a:r>
            <a:endParaRPr sz="3600" dirty="0">
              <a:latin typeface="Arial"/>
              <a:cs typeface="Arial"/>
            </a:endParaRPr>
          </a:p>
          <a:p>
            <a:pPr marL="381000" indent="-342900">
              <a:spcBef>
                <a:spcPts val="800"/>
              </a:spcBef>
              <a:buClr>
                <a:srgbClr val="00007C"/>
              </a:buClr>
              <a:buSzPct val="75000"/>
              <a:buFont typeface="Symbol"/>
              <a:buChar char="■"/>
              <a:tabLst>
                <a:tab pos="381000" algn="l"/>
              </a:tabLst>
            </a:pPr>
            <a:r>
              <a:rPr sz="3600" spc="-5" dirty="0">
                <a:latin typeface="Arial"/>
                <a:cs typeface="Arial"/>
              </a:rPr>
              <a:t>Title</a:t>
            </a:r>
            <a:r>
              <a:rPr sz="3600" spc="-25" dirty="0">
                <a:latin typeface="Arial"/>
                <a:cs typeface="Arial"/>
              </a:rPr>
              <a:t> </a:t>
            </a:r>
            <a:r>
              <a:rPr sz="3600" spc="-5" dirty="0">
                <a:latin typeface="Arial"/>
                <a:cs typeface="Arial"/>
              </a:rPr>
              <a:t>is</a:t>
            </a:r>
            <a:r>
              <a:rPr sz="3600" spc="-15" dirty="0">
                <a:latin typeface="Arial"/>
                <a:cs typeface="Arial"/>
              </a:rPr>
              <a:t> </a:t>
            </a:r>
            <a:r>
              <a:rPr sz="3600" dirty="0">
                <a:latin typeface="Arial"/>
                <a:cs typeface="Arial"/>
              </a:rPr>
              <a:t>missing</a:t>
            </a:r>
          </a:p>
          <a:p>
            <a:pPr marL="381000" indent="-342900">
              <a:spcBef>
                <a:spcPts val="790"/>
              </a:spcBef>
              <a:buClr>
                <a:srgbClr val="00007C"/>
              </a:buClr>
              <a:buSzPct val="75000"/>
              <a:buFont typeface="Symbol"/>
              <a:buChar char="■"/>
              <a:tabLst>
                <a:tab pos="381000" algn="l"/>
              </a:tabLst>
            </a:pPr>
            <a:r>
              <a:rPr sz="3600" spc="-5" dirty="0">
                <a:latin typeface="Arial"/>
                <a:cs typeface="Arial"/>
              </a:rPr>
              <a:t>Shading</a:t>
            </a:r>
            <a:r>
              <a:rPr sz="3600" spc="-10" dirty="0">
                <a:latin typeface="Arial"/>
                <a:cs typeface="Arial"/>
              </a:rPr>
              <a:t> </a:t>
            </a:r>
            <a:r>
              <a:rPr sz="3600" spc="-5" dirty="0">
                <a:latin typeface="Arial"/>
                <a:cs typeface="Arial"/>
              </a:rPr>
              <a:t>is</a:t>
            </a:r>
            <a:r>
              <a:rPr sz="3600" spc="-10" dirty="0">
                <a:latin typeface="Arial"/>
                <a:cs typeface="Arial"/>
              </a:rPr>
              <a:t> </a:t>
            </a:r>
            <a:r>
              <a:rPr sz="3600" spc="-5" dirty="0">
                <a:latin typeface="Arial"/>
                <a:cs typeface="Arial"/>
              </a:rPr>
              <a:t>distracting</a:t>
            </a:r>
            <a:endParaRPr sz="3600" dirty="0">
              <a:latin typeface="Arial"/>
              <a:cs typeface="Arial"/>
            </a:endParaRPr>
          </a:p>
        </p:txBody>
      </p:sp>
      <p:pic>
        <p:nvPicPr>
          <p:cNvPr id="4" name="Picture 3">
            <a:extLst>
              <a:ext uri="{FF2B5EF4-FFF2-40B4-BE49-F238E27FC236}">
                <a16:creationId xmlns:a16="http://schemas.microsoft.com/office/drawing/2014/main" id="{7EA3DA85-16A8-409C-9679-7E13A1647D65}"/>
              </a:ext>
            </a:extLst>
          </p:cNvPr>
          <p:cNvPicPr>
            <a:picLocks noChangeAspect="1"/>
          </p:cNvPicPr>
          <p:nvPr/>
        </p:nvPicPr>
        <p:blipFill>
          <a:blip r:embed="rId2"/>
          <a:stretch>
            <a:fillRect/>
          </a:stretch>
        </p:blipFill>
        <p:spPr>
          <a:xfrm>
            <a:off x="-1" y="1847850"/>
            <a:ext cx="6886575" cy="5010150"/>
          </a:xfrm>
          <a:prstGeom prst="rect">
            <a:avLst/>
          </a:prstGeom>
        </p:spPr>
      </p:pic>
    </p:spTree>
  </p:cSld>
  <p:clrMapOvr>
    <a:masterClrMapping/>
  </p:clrMapOvr>
  <p:transition>
    <p:zoom/>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828811"/>
            <a:ext cx="6580505"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Spelling</a:t>
            </a:r>
            <a:r>
              <a:rPr spc="-35" dirty="0">
                <a:latin typeface="Arial"/>
                <a:cs typeface="Arial"/>
              </a:rPr>
              <a:t> </a:t>
            </a:r>
            <a:r>
              <a:rPr spc="-5" dirty="0">
                <a:latin typeface="Arial"/>
                <a:cs typeface="Arial"/>
              </a:rPr>
              <a:t>and</a:t>
            </a:r>
            <a:r>
              <a:rPr spc="-40" dirty="0">
                <a:latin typeface="Arial"/>
                <a:cs typeface="Arial"/>
              </a:rPr>
              <a:t> </a:t>
            </a:r>
            <a:r>
              <a:rPr spc="-5" dirty="0">
                <a:latin typeface="Arial"/>
                <a:cs typeface="Arial"/>
              </a:rPr>
              <a:t>Grammar</a:t>
            </a:r>
          </a:p>
        </p:txBody>
      </p:sp>
      <p:sp>
        <p:nvSpPr>
          <p:cNvPr id="3" name="object 3"/>
          <p:cNvSpPr txBox="1"/>
          <p:nvPr/>
        </p:nvSpPr>
        <p:spPr>
          <a:xfrm>
            <a:off x="0" y="1801042"/>
            <a:ext cx="6305550" cy="4753224"/>
          </a:xfrm>
          <a:prstGeom prst="rect">
            <a:avLst/>
          </a:prstGeom>
        </p:spPr>
        <p:txBody>
          <a:bodyPr vert="horz" wrap="square" lIns="0" tIns="112395" rIns="0" bIns="0" rtlCol="0">
            <a:spAutoFit/>
          </a:bodyPr>
          <a:lstStyle/>
          <a:p>
            <a:pPr marL="393700" indent="-342900">
              <a:spcBef>
                <a:spcPts val="885"/>
              </a:spcBef>
              <a:buClr>
                <a:srgbClr val="00007C"/>
              </a:buClr>
              <a:buSzPct val="75000"/>
              <a:buFont typeface="Symbol"/>
              <a:buChar char="■"/>
              <a:tabLst>
                <a:tab pos="393700" algn="l"/>
              </a:tabLst>
            </a:pPr>
            <a:r>
              <a:rPr sz="3200" spc="-5" dirty="0">
                <a:latin typeface="Arial"/>
                <a:cs typeface="Arial"/>
              </a:rPr>
              <a:t>Proof</a:t>
            </a:r>
            <a:r>
              <a:rPr sz="3200" spc="-20" dirty="0">
                <a:latin typeface="Arial"/>
                <a:cs typeface="Arial"/>
              </a:rPr>
              <a:t> </a:t>
            </a:r>
            <a:r>
              <a:rPr sz="3200" dirty="0">
                <a:latin typeface="Arial"/>
                <a:cs typeface="Arial"/>
              </a:rPr>
              <a:t>your</a:t>
            </a:r>
            <a:r>
              <a:rPr sz="3200" spc="-15" dirty="0">
                <a:latin typeface="Arial"/>
                <a:cs typeface="Arial"/>
              </a:rPr>
              <a:t> </a:t>
            </a:r>
            <a:r>
              <a:rPr sz="3200" spc="-5" dirty="0">
                <a:latin typeface="Arial"/>
                <a:cs typeface="Arial"/>
              </a:rPr>
              <a:t>slides for:</a:t>
            </a:r>
            <a:endParaRPr sz="3200" dirty="0">
              <a:latin typeface="Arial"/>
              <a:cs typeface="Arial"/>
            </a:endParaRPr>
          </a:p>
          <a:p>
            <a:pPr marL="793750" lvl="1" indent="-286385">
              <a:spcBef>
                <a:spcPts val="690"/>
              </a:spcBef>
              <a:buClr>
                <a:srgbClr val="9999CC"/>
              </a:buClr>
              <a:buSzPct val="80357"/>
              <a:buFont typeface="Symbol"/>
              <a:buChar char=""/>
              <a:tabLst>
                <a:tab pos="793750" algn="l"/>
              </a:tabLst>
            </a:pPr>
            <a:r>
              <a:rPr sz="2800" spc="-5" dirty="0">
                <a:latin typeface="Arial"/>
                <a:cs typeface="Arial"/>
              </a:rPr>
              <a:t>speling</a:t>
            </a:r>
            <a:r>
              <a:rPr sz="2800" spc="-15" dirty="0">
                <a:latin typeface="Arial"/>
                <a:cs typeface="Arial"/>
              </a:rPr>
              <a:t> </a:t>
            </a:r>
            <a:r>
              <a:rPr sz="2800" spc="-5" dirty="0">
                <a:latin typeface="Arial"/>
                <a:cs typeface="Arial"/>
              </a:rPr>
              <a:t>mistakes</a:t>
            </a:r>
            <a:endParaRPr sz="2800" dirty="0">
              <a:latin typeface="Arial"/>
              <a:cs typeface="Arial"/>
            </a:endParaRPr>
          </a:p>
          <a:p>
            <a:pPr marL="793750" lvl="1" indent="-286385">
              <a:spcBef>
                <a:spcPts val="700"/>
              </a:spcBef>
              <a:buClr>
                <a:srgbClr val="9999CC"/>
              </a:buClr>
              <a:buSzPct val="80357"/>
              <a:buFont typeface="Symbol"/>
              <a:buChar char=""/>
              <a:tabLst>
                <a:tab pos="793750" algn="l"/>
              </a:tabLst>
            </a:pPr>
            <a:r>
              <a:rPr sz="2800" spc="-5" dirty="0">
                <a:latin typeface="Arial"/>
                <a:cs typeface="Arial"/>
              </a:rPr>
              <a:t>the</a:t>
            </a:r>
            <a:r>
              <a:rPr sz="2800" spc="-10" dirty="0">
                <a:latin typeface="Arial"/>
                <a:cs typeface="Arial"/>
              </a:rPr>
              <a:t> </a:t>
            </a:r>
            <a:r>
              <a:rPr sz="2800" spc="-5" dirty="0">
                <a:latin typeface="Arial"/>
                <a:cs typeface="Arial"/>
              </a:rPr>
              <a:t>use</a:t>
            </a:r>
            <a:r>
              <a:rPr sz="2800" spc="-10" dirty="0">
                <a:latin typeface="Arial"/>
                <a:cs typeface="Arial"/>
              </a:rPr>
              <a:t> </a:t>
            </a:r>
            <a:r>
              <a:rPr sz="2800" spc="-5" dirty="0">
                <a:latin typeface="Arial"/>
                <a:cs typeface="Arial"/>
              </a:rPr>
              <a:t>of of repeated</a:t>
            </a:r>
            <a:r>
              <a:rPr sz="2800" spc="-10" dirty="0">
                <a:latin typeface="Arial"/>
                <a:cs typeface="Arial"/>
              </a:rPr>
              <a:t> words</a:t>
            </a:r>
            <a:endParaRPr sz="2800" dirty="0">
              <a:latin typeface="Arial"/>
              <a:cs typeface="Arial"/>
            </a:endParaRPr>
          </a:p>
          <a:p>
            <a:pPr marL="793750" lvl="1" indent="-286385">
              <a:spcBef>
                <a:spcPts val="690"/>
              </a:spcBef>
              <a:buClr>
                <a:srgbClr val="9999CC"/>
              </a:buClr>
              <a:buSzPct val="80357"/>
              <a:buFont typeface="Symbol"/>
              <a:buChar char=""/>
              <a:tabLst>
                <a:tab pos="793750" algn="l"/>
              </a:tabLst>
            </a:pPr>
            <a:r>
              <a:rPr sz="2800" dirty="0">
                <a:latin typeface="Arial"/>
                <a:cs typeface="Arial"/>
              </a:rPr>
              <a:t>grammatical</a:t>
            </a:r>
            <a:r>
              <a:rPr sz="2800" spc="-10" dirty="0">
                <a:latin typeface="Arial"/>
                <a:cs typeface="Arial"/>
              </a:rPr>
              <a:t> </a:t>
            </a:r>
            <a:r>
              <a:rPr sz="2800" spc="-5" dirty="0">
                <a:latin typeface="Arial"/>
                <a:cs typeface="Arial"/>
              </a:rPr>
              <a:t>errors </a:t>
            </a:r>
            <a:r>
              <a:rPr sz="2800" spc="-10" dirty="0">
                <a:latin typeface="Arial"/>
                <a:cs typeface="Arial"/>
              </a:rPr>
              <a:t>you </a:t>
            </a:r>
            <a:r>
              <a:rPr sz="2800" dirty="0">
                <a:latin typeface="Arial"/>
                <a:cs typeface="Arial"/>
              </a:rPr>
              <a:t>might</a:t>
            </a:r>
            <a:r>
              <a:rPr sz="2800" spc="-5" dirty="0">
                <a:latin typeface="Arial"/>
                <a:cs typeface="Arial"/>
              </a:rPr>
              <a:t> have</a:t>
            </a:r>
            <a:r>
              <a:rPr sz="2800" spc="-10" dirty="0">
                <a:latin typeface="Arial"/>
                <a:cs typeface="Arial"/>
              </a:rPr>
              <a:t> </a:t>
            </a:r>
            <a:r>
              <a:rPr sz="2800" spc="5" dirty="0">
                <a:latin typeface="Arial"/>
                <a:cs typeface="Arial"/>
              </a:rPr>
              <a:t>make</a:t>
            </a:r>
            <a:endParaRPr sz="2800" dirty="0">
              <a:latin typeface="Arial"/>
              <a:cs typeface="Arial"/>
            </a:endParaRPr>
          </a:p>
          <a:p>
            <a:pPr lvl="1">
              <a:spcBef>
                <a:spcPts val="30"/>
              </a:spcBef>
              <a:buClr>
                <a:srgbClr val="9999CC"/>
              </a:buClr>
              <a:buFont typeface="Symbol"/>
              <a:buChar char=""/>
            </a:pPr>
            <a:endParaRPr sz="4400" dirty="0">
              <a:latin typeface="Arial"/>
              <a:cs typeface="Arial"/>
            </a:endParaRPr>
          </a:p>
          <a:p>
            <a:pPr marL="393065" marR="30480" indent="-342900">
              <a:buClr>
                <a:srgbClr val="00007C"/>
              </a:buClr>
              <a:buSzPct val="75000"/>
              <a:buFont typeface="Symbol"/>
              <a:buChar char="■"/>
              <a:tabLst>
                <a:tab pos="393700" algn="l"/>
              </a:tabLst>
            </a:pPr>
            <a:r>
              <a:rPr sz="3200" spc="-5" dirty="0">
                <a:latin typeface="Arial"/>
                <a:cs typeface="Arial"/>
              </a:rPr>
              <a:t>If English is </a:t>
            </a:r>
            <a:r>
              <a:rPr sz="3200" dirty="0">
                <a:latin typeface="Arial"/>
                <a:cs typeface="Arial"/>
              </a:rPr>
              <a:t>not your </a:t>
            </a:r>
            <a:r>
              <a:rPr sz="3200" spc="-5" dirty="0">
                <a:latin typeface="Arial"/>
                <a:cs typeface="Arial"/>
              </a:rPr>
              <a:t>first </a:t>
            </a:r>
            <a:r>
              <a:rPr sz="3200" dirty="0">
                <a:latin typeface="Arial"/>
                <a:cs typeface="Arial"/>
              </a:rPr>
              <a:t>language, </a:t>
            </a:r>
            <a:r>
              <a:rPr sz="3200" spc="-200" dirty="0">
                <a:latin typeface="Arial"/>
                <a:cs typeface="Arial"/>
              </a:rPr>
              <a:t>please </a:t>
            </a:r>
            <a:r>
              <a:rPr sz="3200" spc="-195" dirty="0">
                <a:latin typeface="Arial"/>
                <a:cs typeface="Arial"/>
              </a:rPr>
              <a:t> </a:t>
            </a:r>
            <a:r>
              <a:rPr sz="3200" spc="-5" dirty="0">
                <a:latin typeface="Arial"/>
                <a:cs typeface="Arial"/>
              </a:rPr>
              <a:t>have </a:t>
            </a:r>
            <a:r>
              <a:rPr sz="3200" dirty="0">
                <a:latin typeface="Arial"/>
                <a:cs typeface="Arial"/>
              </a:rPr>
              <a:t>someone </a:t>
            </a:r>
            <a:r>
              <a:rPr sz="3200" spc="-5" dirty="0">
                <a:latin typeface="Arial"/>
                <a:cs typeface="Arial"/>
              </a:rPr>
              <a:t>else</a:t>
            </a:r>
            <a:r>
              <a:rPr sz="3200" dirty="0">
                <a:latin typeface="Arial"/>
                <a:cs typeface="Arial"/>
              </a:rPr>
              <a:t> check</a:t>
            </a:r>
            <a:r>
              <a:rPr sz="3200" spc="-5" dirty="0">
                <a:latin typeface="Arial"/>
                <a:cs typeface="Arial"/>
              </a:rPr>
              <a:t> </a:t>
            </a:r>
            <a:r>
              <a:rPr sz="3200" dirty="0">
                <a:latin typeface="Arial"/>
                <a:cs typeface="Arial"/>
              </a:rPr>
              <a:t>your </a:t>
            </a:r>
            <a:r>
              <a:rPr sz="3200" spc="5" dirty="0">
                <a:latin typeface="Arial"/>
                <a:cs typeface="Arial"/>
              </a:rPr>
              <a:t> </a:t>
            </a:r>
            <a:r>
              <a:rPr sz="3200" spc="-5" dirty="0">
                <a:latin typeface="Arial"/>
                <a:cs typeface="Arial"/>
              </a:rPr>
              <a:t>presentation!</a:t>
            </a:r>
            <a:endParaRPr sz="3200" dirty="0">
              <a:latin typeface="Arial"/>
              <a:cs typeface="Arial"/>
            </a:endParaRPr>
          </a:p>
        </p:txBody>
      </p:sp>
      <p:pic>
        <p:nvPicPr>
          <p:cNvPr id="4" name="Picture 3">
            <a:extLst>
              <a:ext uri="{FF2B5EF4-FFF2-40B4-BE49-F238E27FC236}">
                <a16:creationId xmlns:a16="http://schemas.microsoft.com/office/drawing/2014/main" id="{B67ED31E-6B40-4A08-BFC5-5725E1D7AF17}"/>
              </a:ext>
            </a:extLst>
          </p:cNvPr>
          <p:cNvPicPr>
            <a:picLocks noChangeAspect="1"/>
          </p:cNvPicPr>
          <p:nvPr/>
        </p:nvPicPr>
        <p:blipFill>
          <a:blip r:embed="rId2"/>
          <a:stretch>
            <a:fillRect/>
          </a:stretch>
        </p:blipFill>
        <p:spPr>
          <a:xfrm>
            <a:off x="6467475" y="1828800"/>
            <a:ext cx="5724525" cy="5029200"/>
          </a:xfrm>
          <a:prstGeom prst="rect">
            <a:avLst/>
          </a:prstGeom>
        </p:spPr>
      </p:pic>
    </p:spTree>
  </p:cSld>
  <p:clrMapOvr>
    <a:masterClrMapping/>
  </p:clrMapOvr>
  <p:transition>
    <p:zo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69" y="828811"/>
            <a:ext cx="4624142"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Conclusion</a:t>
            </a:r>
          </a:p>
        </p:txBody>
      </p:sp>
      <p:sp>
        <p:nvSpPr>
          <p:cNvPr id="3" name="object 3"/>
          <p:cNvSpPr txBox="1"/>
          <p:nvPr/>
        </p:nvSpPr>
        <p:spPr>
          <a:xfrm>
            <a:off x="5817872" y="1860740"/>
            <a:ext cx="6374128" cy="4876335"/>
          </a:xfrm>
          <a:prstGeom prst="rect">
            <a:avLst/>
          </a:prstGeom>
        </p:spPr>
        <p:txBody>
          <a:bodyPr vert="horz" wrap="square" lIns="0" tIns="112395" rIns="0" bIns="0" rtlCol="0">
            <a:spAutoFit/>
          </a:bodyPr>
          <a:lstStyle/>
          <a:p>
            <a:pPr marL="393700" indent="-342900">
              <a:spcBef>
                <a:spcPts val="885"/>
              </a:spcBef>
              <a:buClr>
                <a:srgbClr val="00007C"/>
              </a:buClr>
              <a:buSzPct val="75000"/>
              <a:buFont typeface="Symbol"/>
              <a:buChar char="■"/>
              <a:tabLst>
                <a:tab pos="393700" algn="l"/>
              </a:tabLst>
            </a:pPr>
            <a:r>
              <a:rPr sz="3200" dirty="0">
                <a:latin typeface="Arial"/>
                <a:cs typeface="Arial"/>
              </a:rPr>
              <a:t>Use</a:t>
            </a:r>
            <a:r>
              <a:rPr sz="3200" spc="-10" dirty="0">
                <a:latin typeface="Arial"/>
                <a:cs typeface="Arial"/>
              </a:rPr>
              <a:t> </a:t>
            </a:r>
            <a:r>
              <a:rPr sz="3200" spc="-5" dirty="0">
                <a:latin typeface="Arial"/>
                <a:cs typeface="Arial"/>
              </a:rPr>
              <a:t>an</a:t>
            </a:r>
            <a:r>
              <a:rPr sz="3200" spc="-10" dirty="0">
                <a:latin typeface="Arial"/>
                <a:cs typeface="Arial"/>
              </a:rPr>
              <a:t> </a:t>
            </a:r>
            <a:r>
              <a:rPr sz="3200" spc="-5" dirty="0">
                <a:latin typeface="Arial"/>
                <a:cs typeface="Arial"/>
              </a:rPr>
              <a:t>effective </a:t>
            </a:r>
            <a:r>
              <a:rPr sz="3200" dirty="0">
                <a:latin typeface="Arial"/>
                <a:cs typeface="Arial"/>
              </a:rPr>
              <a:t>and</a:t>
            </a:r>
            <a:r>
              <a:rPr sz="3200" spc="-10" dirty="0">
                <a:latin typeface="Arial"/>
                <a:cs typeface="Arial"/>
              </a:rPr>
              <a:t> </a:t>
            </a:r>
            <a:r>
              <a:rPr sz="3200" dirty="0">
                <a:latin typeface="Arial"/>
                <a:cs typeface="Arial"/>
              </a:rPr>
              <a:t>strong</a:t>
            </a:r>
            <a:r>
              <a:rPr sz="3200" spc="-5" dirty="0">
                <a:latin typeface="Arial"/>
                <a:cs typeface="Arial"/>
              </a:rPr>
              <a:t> </a:t>
            </a:r>
            <a:r>
              <a:rPr sz="3200" dirty="0">
                <a:latin typeface="Arial"/>
                <a:cs typeface="Arial"/>
              </a:rPr>
              <a:t>closing</a:t>
            </a:r>
          </a:p>
          <a:p>
            <a:pPr marL="793115" marR="43180" lvl="1" indent="-285750">
              <a:spcBef>
                <a:spcPts val="690"/>
              </a:spcBef>
              <a:buClr>
                <a:srgbClr val="9999CC"/>
              </a:buClr>
              <a:buSzPct val="80357"/>
              <a:buFont typeface="Symbol"/>
              <a:buChar char=""/>
              <a:tabLst>
                <a:tab pos="793750" algn="l"/>
              </a:tabLst>
            </a:pPr>
            <a:r>
              <a:rPr sz="2800" spc="-5" dirty="0">
                <a:latin typeface="Arial"/>
                <a:cs typeface="Arial"/>
              </a:rPr>
              <a:t>Your audience is likely </a:t>
            </a:r>
            <a:r>
              <a:rPr sz="2800" dirty="0">
                <a:latin typeface="Arial"/>
                <a:cs typeface="Arial"/>
              </a:rPr>
              <a:t>to remember </a:t>
            </a:r>
            <a:r>
              <a:rPr sz="2800" spc="-5" dirty="0">
                <a:latin typeface="Arial"/>
                <a:cs typeface="Arial"/>
              </a:rPr>
              <a:t>your last </a:t>
            </a:r>
            <a:r>
              <a:rPr sz="2800" spc="-765" dirty="0">
                <a:latin typeface="Arial"/>
                <a:cs typeface="Arial"/>
              </a:rPr>
              <a:t> </a:t>
            </a:r>
            <a:r>
              <a:rPr sz="2800" spc="-10" dirty="0">
                <a:latin typeface="Arial"/>
                <a:cs typeface="Arial"/>
              </a:rPr>
              <a:t>words</a:t>
            </a:r>
            <a:endParaRPr sz="2800" dirty="0">
              <a:latin typeface="Arial"/>
              <a:cs typeface="Arial"/>
            </a:endParaRPr>
          </a:p>
          <a:p>
            <a:pPr marL="393700" indent="-342900">
              <a:buClr>
                <a:srgbClr val="00007C"/>
              </a:buClr>
              <a:buSzPct val="75000"/>
              <a:buFont typeface="Symbol"/>
              <a:buChar char="■"/>
              <a:tabLst>
                <a:tab pos="393700" algn="l"/>
              </a:tabLst>
            </a:pPr>
            <a:r>
              <a:rPr sz="3200" dirty="0">
                <a:latin typeface="Arial"/>
                <a:cs typeface="Arial"/>
              </a:rPr>
              <a:t>Use</a:t>
            </a:r>
            <a:r>
              <a:rPr sz="3200" spc="-10" dirty="0">
                <a:latin typeface="Arial"/>
                <a:cs typeface="Arial"/>
              </a:rPr>
              <a:t> </a:t>
            </a:r>
            <a:r>
              <a:rPr sz="3200" dirty="0">
                <a:latin typeface="Arial"/>
                <a:cs typeface="Arial"/>
              </a:rPr>
              <a:t>a</a:t>
            </a:r>
            <a:r>
              <a:rPr sz="3200" spc="-15" dirty="0">
                <a:latin typeface="Arial"/>
                <a:cs typeface="Arial"/>
              </a:rPr>
              <a:t> </a:t>
            </a:r>
            <a:r>
              <a:rPr sz="3200" dirty="0">
                <a:latin typeface="Arial"/>
                <a:cs typeface="Arial"/>
              </a:rPr>
              <a:t>conclusion</a:t>
            </a:r>
            <a:r>
              <a:rPr sz="3200" spc="-10" dirty="0">
                <a:latin typeface="Arial"/>
                <a:cs typeface="Arial"/>
              </a:rPr>
              <a:t> </a:t>
            </a:r>
            <a:r>
              <a:rPr sz="3200" spc="-5" dirty="0">
                <a:latin typeface="Arial"/>
                <a:cs typeface="Arial"/>
              </a:rPr>
              <a:t>slide</a:t>
            </a:r>
            <a:r>
              <a:rPr sz="3200" spc="-10" dirty="0">
                <a:latin typeface="Arial"/>
                <a:cs typeface="Arial"/>
              </a:rPr>
              <a:t> </a:t>
            </a:r>
            <a:r>
              <a:rPr sz="3200" spc="-5" dirty="0">
                <a:latin typeface="Arial"/>
                <a:cs typeface="Arial"/>
              </a:rPr>
              <a:t>to:</a:t>
            </a:r>
            <a:endParaRPr sz="3200" dirty="0">
              <a:latin typeface="Arial"/>
              <a:cs typeface="Arial"/>
            </a:endParaRPr>
          </a:p>
          <a:p>
            <a:pPr marL="793115" marR="1642745" lvl="1" indent="-285750">
              <a:spcBef>
                <a:spcPts val="700"/>
              </a:spcBef>
              <a:buClr>
                <a:srgbClr val="9999CC"/>
              </a:buClr>
              <a:buSzPct val="80357"/>
              <a:buFont typeface="Symbol"/>
              <a:buChar char=""/>
              <a:tabLst>
                <a:tab pos="793750" algn="l"/>
              </a:tabLst>
            </a:pPr>
            <a:r>
              <a:rPr sz="2800" dirty="0" err="1">
                <a:latin typeface="Arial"/>
                <a:cs typeface="Arial"/>
              </a:rPr>
              <a:t>Summari</a:t>
            </a:r>
            <a:r>
              <a:rPr lang="en-GB" sz="2800" dirty="0">
                <a:latin typeface="Arial"/>
                <a:cs typeface="Arial"/>
              </a:rPr>
              <a:t>s</a:t>
            </a:r>
            <a:r>
              <a:rPr sz="2800" dirty="0">
                <a:latin typeface="Arial"/>
                <a:cs typeface="Arial"/>
              </a:rPr>
              <a:t>e </a:t>
            </a:r>
            <a:r>
              <a:rPr sz="2800" spc="-5" dirty="0">
                <a:latin typeface="Arial"/>
                <a:cs typeface="Arial"/>
              </a:rPr>
              <a:t>the </a:t>
            </a:r>
            <a:r>
              <a:rPr sz="2800" dirty="0">
                <a:latin typeface="Arial"/>
                <a:cs typeface="Arial"/>
              </a:rPr>
              <a:t>main </a:t>
            </a:r>
            <a:r>
              <a:rPr sz="2800" spc="-5" dirty="0">
                <a:latin typeface="Arial"/>
                <a:cs typeface="Arial"/>
              </a:rPr>
              <a:t>points of </a:t>
            </a:r>
            <a:r>
              <a:rPr sz="2800" spc="-10" dirty="0">
                <a:latin typeface="Arial"/>
                <a:cs typeface="Arial"/>
              </a:rPr>
              <a:t>your </a:t>
            </a:r>
            <a:r>
              <a:rPr sz="2800" spc="-765" dirty="0">
                <a:latin typeface="Arial"/>
                <a:cs typeface="Arial"/>
              </a:rPr>
              <a:t> </a:t>
            </a:r>
            <a:r>
              <a:rPr sz="2800" spc="-5" dirty="0">
                <a:latin typeface="Arial"/>
                <a:cs typeface="Arial"/>
              </a:rPr>
              <a:t>presentation</a:t>
            </a:r>
            <a:endParaRPr sz="2800" dirty="0">
              <a:latin typeface="Arial"/>
              <a:cs typeface="Arial"/>
            </a:endParaRPr>
          </a:p>
          <a:p>
            <a:pPr marL="793750" lvl="1" indent="-286385">
              <a:spcBef>
                <a:spcPts val="700"/>
              </a:spcBef>
              <a:buClr>
                <a:srgbClr val="9999CC"/>
              </a:buClr>
              <a:buSzPct val="80357"/>
              <a:buFont typeface="Symbol"/>
              <a:buChar char=""/>
              <a:tabLst>
                <a:tab pos="793750" algn="l"/>
              </a:tabLst>
            </a:pPr>
            <a:r>
              <a:rPr sz="2800" spc="-5" dirty="0">
                <a:latin typeface="Arial"/>
                <a:cs typeface="Arial"/>
              </a:rPr>
              <a:t>Suggest future</a:t>
            </a:r>
            <a:r>
              <a:rPr sz="2800" spc="-10" dirty="0">
                <a:latin typeface="Arial"/>
                <a:cs typeface="Arial"/>
              </a:rPr>
              <a:t> </a:t>
            </a:r>
            <a:r>
              <a:rPr sz="2800" spc="-5" dirty="0">
                <a:latin typeface="Arial"/>
                <a:cs typeface="Arial"/>
              </a:rPr>
              <a:t>avenues</a:t>
            </a:r>
            <a:r>
              <a:rPr sz="2800" spc="-10" dirty="0">
                <a:latin typeface="Arial"/>
                <a:cs typeface="Arial"/>
              </a:rPr>
              <a:t> </a:t>
            </a:r>
            <a:r>
              <a:rPr sz="2800" spc="5" dirty="0">
                <a:latin typeface="Arial"/>
                <a:cs typeface="Arial"/>
              </a:rPr>
              <a:t>of</a:t>
            </a:r>
            <a:r>
              <a:rPr sz="2800" spc="-15" dirty="0">
                <a:latin typeface="Arial"/>
                <a:cs typeface="Arial"/>
              </a:rPr>
              <a:t> </a:t>
            </a:r>
            <a:r>
              <a:rPr sz="2800" spc="-5" dirty="0">
                <a:latin typeface="Arial"/>
                <a:cs typeface="Arial"/>
              </a:rPr>
              <a:t>research</a:t>
            </a:r>
            <a:endParaRPr sz="2800" dirty="0">
              <a:latin typeface="Arial"/>
              <a:cs typeface="Arial"/>
            </a:endParaRPr>
          </a:p>
        </p:txBody>
      </p:sp>
      <p:pic>
        <p:nvPicPr>
          <p:cNvPr id="6146" name="Picture 2" descr="Jump To Conclusions GIFs | Tenor">
            <a:extLst>
              <a:ext uri="{FF2B5EF4-FFF2-40B4-BE49-F238E27FC236}">
                <a16:creationId xmlns:a16="http://schemas.microsoft.com/office/drawing/2014/main" id="{E806D2FB-9DF8-43D1-95F7-DF5E38EAD26E}"/>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 y="1828799"/>
            <a:ext cx="5800045" cy="50292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828811"/>
            <a:ext cx="4837786" cy="628377"/>
          </a:xfrm>
          <a:prstGeom prst="rect">
            <a:avLst/>
          </a:prstGeom>
        </p:spPr>
        <p:txBody>
          <a:bodyPr vert="horz" wrap="square" lIns="0" tIns="12700" rIns="0" bIns="0" rtlCol="0" anchor="ctr">
            <a:spAutoFit/>
          </a:bodyPr>
          <a:lstStyle/>
          <a:p>
            <a:pPr marL="12700">
              <a:lnSpc>
                <a:spcPct val="100000"/>
              </a:lnSpc>
              <a:spcBef>
                <a:spcPts val="100"/>
              </a:spcBef>
            </a:pPr>
            <a:r>
              <a:rPr spc="-5" dirty="0">
                <a:latin typeface="Arial"/>
                <a:cs typeface="Arial"/>
              </a:rPr>
              <a:t>Questions??</a:t>
            </a:r>
          </a:p>
        </p:txBody>
      </p:sp>
      <p:sp>
        <p:nvSpPr>
          <p:cNvPr id="3" name="object 3"/>
          <p:cNvSpPr txBox="1"/>
          <p:nvPr/>
        </p:nvSpPr>
        <p:spPr>
          <a:xfrm>
            <a:off x="233044" y="1977390"/>
            <a:ext cx="5672456" cy="4333879"/>
          </a:xfrm>
          <a:prstGeom prst="rect">
            <a:avLst/>
          </a:prstGeom>
        </p:spPr>
        <p:txBody>
          <a:bodyPr vert="horz" wrap="square" lIns="0" tIns="29845" rIns="0" bIns="0" rtlCol="0">
            <a:spAutoFit/>
          </a:bodyPr>
          <a:lstStyle/>
          <a:p>
            <a:pPr marL="380365" marR="692150" indent="-342900">
              <a:lnSpc>
                <a:spcPts val="3829"/>
              </a:lnSpc>
              <a:spcBef>
                <a:spcPts val="235"/>
              </a:spcBef>
              <a:buClr>
                <a:srgbClr val="00007C"/>
              </a:buClr>
              <a:buSzPct val="75000"/>
              <a:buFont typeface="Symbol"/>
              <a:buChar char="■"/>
              <a:tabLst>
                <a:tab pos="381000" algn="l"/>
              </a:tabLst>
            </a:pPr>
            <a:r>
              <a:rPr sz="3200" spc="-5" dirty="0">
                <a:latin typeface="Arial"/>
                <a:cs typeface="Arial"/>
              </a:rPr>
              <a:t>End </a:t>
            </a:r>
            <a:r>
              <a:rPr sz="3200" dirty="0">
                <a:latin typeface="Arial"/>
                <a:cs typeface="Arial"/>
              </a:rPr>
              <a:t>your</a:t>
            </a:r>
            <a:r>
              <a:rPr sz="3200" spc="-5" dirty="0">
                <a:latin typeface="Arial"/>
                <a:cs typeface="Arial"/>
              </a:rPr>
              <a:t> presentation</a:t>
            </a:r>
            <a:r>
              <a:rPr sz="3200" dirty="0">
                <a:latin typeface="Arial"/>
                <a:cs typeface="Arial"/>
              </a:rPr>
              <a:t> </a:t>
            </a:r>
            <a:r>
              <a:rPr sz="3200" spc="-10" dirty="0">
                <a:latin typeface="Arial"/>
                <a:cs typeface="Arial"/>
              </a:rPr>
              <a:t>with </a:t>
            </a:r>
            <a:r>
              <a:rPr sz="3200" dirty="0">
                <a:latin typeface="Arial"/>
                <a:cs typeface="Arial"/>
              </a:rPr>
              <a:t>a </a:t>
            </a:r>
            <a:r>
              <a:rPr sz="3200" spc="-200" dirty="0">
                <a:latin typeface="Arial"/>
                <a:cs typeface="Arial"/>
              </a:rPr>
              <a:t>simple </a:t>
            </a:r>
            <a:r>
              <a:rPr sz="3200" spc="-195" dirty="0">
                <a:latin typeface="Arial"/>
                <a:cs typeface="Arial"/>
              </a:rPr>
              <a:t> </a:t>
            </a:r>
            <a:r>
              <a:rPr sz="3200" spc="-5" dirty="0">
                <a:latin typeface="Arial"/>
                <a:cs typeface="Arial"/>
              </a:rPr>
              <a:t>question slide</a:t>
            </a:r>
            <a:r>
              <a:rPr sz="3200" dirty="0">
                <a:latin typeface="Arial"/>
                <a:cs typeface="Arial"/>
              </a:rPr>
              <a:t> </a:t>
            </a:r>
            <a:r>
              <a:rPr sz="3200" spc="-5" dirty="0">
                <a:latin typeface="Arial"/>
                <a:cs typeface="Arial"/>
              </a:rPr>
              <a:t>to:</a:t>
            </a:r>
            <a:endParaRPr sz="3200" dirty="0">
              <a:latin typeface="Arial"/>
              <a:cs typeface="Arial"/>
            </a:endParaRPr>
          </a:p>
          <a:p>
            <a:pPr marL="781050" lvl="1" indent="-286385">
              <a:spcBef>
                <a:spcPts val="575"/>
              </a:spcBef>
              <a:buClr>
                <a:srgbClr val="9999CC"/>
              </a:buClr>
              <a:buSzPct val="80357"/>
              <a:buFont typeface="Symbol"/>
              <a:buChar char=""/>
              <a:tabLst>
                <a:tab pos="781050" algn="l"/>
              </a:tabLst>
            </a:pPr>
            <a:r>
              <a:rPr sz="2800" spc="-5" dirty="0">
                <a:latin typeface="Arial"/>
                <a:cs typeface="Arial"/>
              </a:rPr>
              <a:t>Invite</a:t>
            </a:r>
            <a:r>
              <a:rPr sz="2800" dirty="0">
                <a:latin typeface="Arial"/>
                <a:cs typeface="Arial"/>
              </a:rPr>
              <a:t> </a:t>
            </a:r>
            <a:r>
              <a:rPr sz="2800" spc="-10" dirty="0">
                <a:latin typeface="Arial"/>
                <a:cs typeface="Arial"/>
              </a:rPr>
              <a:t>your </a:t>
            </a:r>
            <a:r>
              <a:rPr sz="2800" spc="-5" dirty="0">
                <a:latin typeface="Arial"/>
                <a:cs typeface="Arial"/>
              </a:rPr>
              <a:t>audience</a:t>
            </a:r>
            <a:r>
              <a:rPr sz="2800" spc="-10" dirty="0">
                <a:latin typeface="Arial"/>
                <a:cs typeface="Arial"/>
              </a:rPr>
              <a:t> </a:t>
            </a:r>
            <a:r>
              <a:rPr sz="2800" dirty="0">
                <a:latin typeface="Arial"/>
                <a:cs typeface="Arial"/>
              </a:rPr>
              <a:t>to</a:t>
            </a:r>
            <a:r>
              <a:rPr sz="2800" spc="-10" dirty="0">
                <a:latin typeface="Arial"/>
                <a:cs typeface="Arial"/>
              </a:rPr>
              <a:t> </a:t>
            </a:r>
            <a:r>
              <a:rPr sz="2800" dirty="0">
                <a:latin typeface="Arial"/>
                <a:cs typeface="Arial"/>
              </a:rPr>
              <a:t>ask</a:t>
            </a:r>
            <a:r>
              <a:rPr sz="2800" spc="-5" dirty="0">
                <a:latin typeface="Arial"/>
                <a:cs typeface="Arial"/>
              </a:rPr>
              <a:t> questions</a:t>
            </a:r>
            <a:endParaRPr sz="2800" dirty="0">
              <a:latin typeface="Arial"/>
              <a:cs typeface="Arial"/>
            </a:endParaRPr>
          </a:p>
          <a:p>
            <a:pPr marL="781050" lvl="1" indent="-286385">
              <a:spcBef>
                <a:spcPts val="700"/>
              </a:spcBef>
              <a:buClr>
                <a:srgbClr val="9999CC"/>
              </a:buClr>
              <a:buSzPct val="80357"/>
              <a:buFont typeface="Symbol"/>
              <a:buChar char=""/>
              <a:tabLst>
                <a:tab pos="781050" algn="l"/>
              </a:tabLst>
            </a:pPr>
            <a:r>
              <a:rPr sz="2800" spc="-5" dirty="0">
                <a:latin typeface="Arial"/>
                <a:cs typeface="Arial"/>
              </a:rPr>
              <a:t>Provide</a:t>
            </a:r>
            <a:r>
              <a:rPr sz="2800" spc="-15" dirty="0">
                <a:latin typeface="Arial"/>
                <a:cs typeface="Arial"/>
              </a:rPr>
              <a:t> </a:t>
            </a:r>
            <a:r>
              <a:rPr sz="2800" dirty="0">
                <a:latin typeface="Arial"/>
                <a:cs typeface="Arial"/>
              </a:rPr>
              <a:t>a</a:t>
            </a:r>
            <a:r>
              <a:rPr sz="2800" spc="-10" dirty="0">
                <a:latin typeface="Arial"/>
                <a:cs typeface="Arial"/>
              </a:rPr>
              <a:t> </a:t>
            </a:r>
            <a:r>
              <a:rPr sz="2800" dirty="0">
                <a:latin typeface="Arial"/>
                <a:cs typeface="Arial"/>
              </a:rPr>
              <a:t>visual </a:t>
            </a:r>
            <a:r>
              <a:rPr sz="2800" spc="-5" dirty="0">
                <a:latin typeface="Arial"/>
                <a:cs typeface="Arial"/>
              </a:rPr>
              <a:t>aid</a:t>
            </a:r>
            <a:r>
              <a:rPr sz="2800" spc="-10" dirty="0">
                <a:latin typeface="Arial"/>
                <a:cs typeface="Arial"/>
              </a:rPr>
              <a:t> </a:t>
            </a:r>
            <a:r>
              <a:rPr sz="2800" spc="-5" dirty="0">
                <a:latin typeface="Arial"/>
                <a:cs typeface="Arial"/>
              </a:rPr>
              <a:t>during</a:t>
            </a:r>
            <a:r>
              <a:rPr sz="2800" spc="-15" dirty="0">
                <a:latin typeface="Arial"/>
                <a:cs typeface="Arial"/>
              </a:rPr>
              <a:t> </a:t>
            </a:r>
            <a:r>
              <a:rPr sz="2800" spc="-5" dirty="0">
                <a:latin typeface="Arial"/>
                <a:cs typeface="Arial"/>
              </a:rPr>
              <a:t>question</a:t>
            </a:r>
            <a:r>
              <a:rPr sz="2800" spc="-10" dirty="0">
                <a:latin typeface="Arial"/>
                <a:cs typeface="Arial"/>
              </a:rPr>
              <a:t> </a:t>
            </a:r>
            <a:r>
              <a:rPr sz="2800" spc="-5" dirty="0">
                <a:latin typeface="Arial"/>
                <a:cs typeface="Arial"/>
              </a:rPr>
              <a:t>period</a:t>
            </a:r>
            <a:endParaRPr sz="2800" dirty="0">
              <a:latin typeface="Arial"/>
              <a:cs typeface="Arial"/>
            </a:endParaRPr>
          </a:p>
          <a:p>
            <a:pPr marL="781050" lvl="1" indent="-286385">
              <a:spcBef>
                <a:spcPts val="690"/>
              </a:spcBef>
              <a:buClr>
                <a:srgbClr val="9999CC"/>
              </a:buClr>
              <a:buSzPct val="80357"/>
              <a:buFont typeface="Symbol"/>
              <a:buChar char=""/>
              <a:tabLst>
                <a:tab pos="781050" algn="l"/>
              </a:tabLst>
            </a:pPr>
            <a:r>
              <a:rPr sz="2800" spc="-5" dirty="0">
                <a:latin typeface="Arial"/>
                <a:cs typeface="Arial"/>
              </a:rPr>
              <a:t>Avoid ending </a:t>
            </a:r>
            <a:r>
              <a:rPr sz="2800" dirty="0">
                <a:latin typeface="Arial"/>
                <a:cs typeface="Arial"/>
              </a:rPr>
              <a:t>a</a:t>
            </a:r>
            <a:r>
              <a:rPr sz="2800" spc="-5" dirty="0">
                <a:latin typeface="Arial"/>
                <a:cs typeface="Arial"/>
              </a:rPr>
              <a:t> presentation abruptly</a:t>
            </a:r>
            <a:endParaRPr sz="2800" dirty="0">
              <a:latin typeface="Arial"/>
              <a:cs typeface="Arial"/>
            </a:endParaRPr>
          </a:p>
        </p:txBody>
      </p:sp>
      <p:pic>
        <p:nvPicPr>
          <p:cNvPr id="5122" name="Picture 2" descr="Any questions GIFs - Get the best gif on GIFER">
            <a:extLst>
              <a:ext uri="{FF2B5EF4-FFF2-40B4-BE49-F238E27FC236}">
                <a16:creationId xmlns:a16="http://schemas.microsoft.com/office/drawing/2014/main" id="{F11AF86D-D3F0-4117-AA00-E1D544C09D70}"/>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96001" y="1843087"/>
            <a:ext cx="6096000" cy="50149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zoom/>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058670" y="521036"/>
            <a:ext cx="6871970" cy="1243930"/>
          </a:xfrm>
          <a:prstGeom prst="rect">
            <a:avLst/>
          </a:prstGeom>
        </p:spPr>
        <p:txBody>
          <a:bodyPr vert="horz" wrap="square" lIns="0" tIns="12700" rIns="0" bIns="0" rtlCol="0" anchor="ctr">
            <a:spAutoFit/>
          </a:bodyPr>
          <a:lstStyle/>
          <a:p>
            <a:pPr marL="12700">
              <a:lnSpc>
                <a:spcPct val="100000"/>
              </a:lnSpc>
              <a:spcBef>
                <a:spcPts val="100"/>
              </a:spcBef>
            </a:pPr>
            <a:r>
              <a:rPr lang="en-GB" spc="-5" dirty="0">
                <a:latin typeface="Arial"/>
                <a:cs typeface="Arial"/>
              </a:rPr>
              <a:t>Death By PowerPoint </a:t>
            </a:r>
            <a:r>
              <a:rPr lang="en-GB" spc="-5">
                <a:latin typeface="Arial"/>
                <a:cs typeface="Arial"/>
              </a:rPr>
              <a:t>video </a:t>
            </a:r>
            <a:endParaRPr spc="-5" dirty="0">
              <a:latin typeface="Arial"/>
              <a:cs typeface="Arial"/>
            </a:endParaRPr>
          </a:p>
        </p:txBody>
      </p:sp>
      <p:pic>
        <p:nvPicPr>
          <p:cNvPr id="4" name="Online Media 3" title="How to avoid death By PowerPoint | David JP Phillips | TEDxStockholmSalon">
            <a:hlinkClick r:id="" action="ppaction://media"/>
            <a:extLst>
              <a:ext uri="{FF2B5EF4-FFF2-40B4-BE49-F238E27FC236}">
                <a16:creationId xmlns:a16="http://schemas.microsoft.com/office/drawing/2014/main" id="{DED1CC63-91DF-430D-A872-BDC348FE8B8B}"/>
              </a:ext>
            </a:extLst>
          </p:cNvPr>
          <p:cNvPicPr>
            <a:picLocks noRot="1" noChangeAspect="1"/>
          </p:cNvPicPr>
          <p:nvPr>
            <a:videoFile r:link="rId1"/>
          </p:nvPr>
        </p:nvPicPr>
        <p:blipFill>
          <a:blip r:embed="rId3"/>
          <a:stretch>
            <a:fillRect/>
          </a:stretch>
        </p:blipFill>
        <p:spPr>
          <a:xfrm>
            <a:off x="233680" y="1993900"/>
            <a:ext cx="11785600" cy="4678426"/>
          </a:xfrm>
          <a:prstGeom prst="rect">
            <a:avLst/>
          </a:prstGeom>
        </p:spPr>
      </p:pic>
    </p:spTree>
    <p:extLst>
      <p:ext uri="{BB962C8B-B14F-4D97-AF65-F5344CB8AC3E}">
        <p14:creationId xmlns:p14="http://schemas.microsoft.com/office/powerpoint/2010/main" val="1576201763"/>
      </p:ext>
    </p:extLst>
  </p:cSld>
  <p:clrMapOvr>
    <a:masterClrMapping/>
  </p:clrMapOvr>
  <p:transition>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A276B6-176B-4067-82FD-C89B44799588}">
  <ds:schemaRefs>
    <ds:schemaRef ds:uri="4f627824-a7cf-4e54-9661-934e5f85792b"/>
    <ds:schemaRef ds:uri="http://www.w3.org/XML/1998/namespace"/>
    <ds:schemaRef ds:uri="http://schemas.microsoft.com/office/2006/documentManagement/types"/>
    <ds:schemaRef ds:uri="http://schemas.microsoft.com/office/2006/metadata/properties"/>
    <ds:schemaRef ds:uri="19514574-b5d9-49eb-9678-28308461b4ba"/>
    <ds:schemaRef ds:uri="http://schemas.microsoft.com/office/infopath/2007/PartnerControls"/>
    <ds:schemaRef ds:uri="http://purl.org/dc/elements/1.1/"/>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3329</TotalTime>
  <Words>2475</Words>
  <Application>Microsoft Office PowerPoint</Application>
  <PresentationFormat>Widescreen</PresentationFormat>
  <Paragraphs>233</Paragraphs>
  <Slides>42</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 Rounded MT Bold</vt:lpstr>
      <vt:lpstr>Calibri</vt:lpstr>
      <vt:lpstr>Corbel</vt:lpstr>
      <vt:lpstr>Impact</vt:lpstr>
      <vt:lpstr>Symbol</vt:lpstr>
      <vt:lpstr>Times New Roman</vt:lpstr>
      <vt:lpstr>Wingdings</vt:lpstr>
      <vt:lpstr>Banded</vt:lpstr>
      <vt:lpstr>ACCA4031: Software Applications for Business</vt:lpstr>
      <vt:lpstr>Presentation Software</vt:lpstr>
      <vt:lpstr>Presentation software</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Microsoft PowerPoint</vt:lpstr>
      <vt:lpstr>Tips</vt:lpstr>
      <vt:lpstr>Outline</vt:lpstr>
      <vt:lpstr>Slide Structure – Good</vt:lpstr>
      <vt:lpstr>Slide Structure - Bad</vt:lpstr>
      <vt:lpstr>Slide Structure – Good</vt:lpstr>
      <vt:lpstr>Slide Structure - Bad</vt:lpstr>
      <vt:lpstr>Fonts - Good</vt:lpstr>
      <vt:lpstr>Fonts - Bad</vt:lpstr>
      <vt:lpstr>Colour - Good</vt:lpstr>
      <vt:lpstr>Colour - Bad</vt:lpstr>
      <vt:lpstr>Background - Good</vt:lpstr>
      <vt:lpstr>Background – Bad</vt:lpstr>
      <vt:lpstr>Graphs - Good</vt:lpstr>
      <vt:lpstr>Graphs - Bad</vt:lpstr>
      <vt:lpstr>Spelling and Grammar</vt:lpstr>
      <vt:lpstr>Conclusion</vt:lpstr>
      <vt:lpstr>Questions??</vt:lpstr>
      <vt:lpstr>Death By PowerPoint video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4</cp:revision>
  <dcterms:created xsi:type="dcterms:W3CDTF">2021-01-17T14:45:14Z</dcterms:created>
  <dcterms:modified xsi:type="dcterms:W3CDTF">2022-02-15T12:53:56Z</dcterms:modified>
</cp:coreProperties>
</file>