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0" r:id="rId4"/>
  </p:sldMasterIdLst>
  <p:notesMasterIdLst>
    <p:notesMasterId r:id="rId13"/>
  </p:notesMasterIdLst>
  <p:handoutMasterIdLst>
    <p:handoutMasterId r:id="rId14"/>
  </p:handoutMasterIdLst>
  <p:sldIdLst>
    <p:sldId id="256" r:id="rId5"/>
    <p:sldId id="257" r:id="rId6"/>
    <p:sldId id="258" r:id="rId7"/>
    <p:sldId id="270" r:id="rId8"/>
    <p:sldId id="272" r:id="rId9"/>
    <p:sldId id="271" r:id="rId10"/>
    <p:sldId id="268"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amp; Agenda" id="{321E0297-509E-4C64-95F3-CF647143D5A0}">
          <p14:sldIdLst>
            <p14:sldId id="256"/>
            <p14:sldId id="257"/>
          </p14:sldIdLst>
        </p14:section>
        <p14:section name="Main body" id="{CD272380-033A-45B0-B2F2-F52499C55337}">
          <p14:sldIdLst>
            <p14:sldId id="258"/>
            <p14:sldId id="270"/>
            <p14:sldId id="272"/>
            <p14:sldId id="271"/>
          </p14:sldIdLst>
        </p14:section>
        <p14:section name="Next steps and accreditation" id="{4799E999-B8CB-4540-98AE-A0AAD85246A3}">
          <p14:sldIdLst>
            <p14:sldId id="268"/>
            <p14:sldId id="26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28BC32-0BD4-4D19-B759-8E7F8716923C}" v="3" dt="2026-05-11T09:03:12.709"/>
  </p1510:revLst>
</p1510:revInfo>
</file>

<file path=ppt/tableStyles.xml><?xml version="1.0" encoding="utf-8"?>
<a:tblStyleLst xmlns:a="http://schemas.openxmlformats.org/drawingml/2006/main" def="{5C22544A-7EE6-4342-B048-85BDC9FD1C3A}">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003" autoAdjust="0"/>
    <p:restoredTop sz="95226" autoAdjust="0"/>
  </p:normalViewPr>
  <p:slideViewPr>
    <p:cSldViewPr snapToGrid="0">
      <p:cViewPr varScale="1">
        <p:scale>
          <a:sx n="78" d="100"/>
          <a:sy n="78" d="100"/>
        </p:scale>
        <p:origin x="605" y="72"/>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5" d="100"/>
          <a:sy n="65" d="100"/>
        </p:scale>
        <p:origin x="315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Goodfield (2514260)" userId="598ba710-fbd5-4145-8ed8-6451281e8c74" providerId="ADAL" clId="{6C01D859-A760-4D91-8D10-CCFD3E10C56D}"/>
    <pc:docChg chg="undo redo custSel addSld delSld modSld modMainMaster addSection modSection">
      <pc:chgData name="Paul Goodfield (2514260)" userId="598ba710-fbd5-4145-8ed8-6451281e8c74" providerId="ADAL" clId="{6C01D859-A760-4D91-8D10-CCFD3E10C56D}" dt="2026-05-11T09:09:20.163" v="10160" actId="20577"/>
      <pc:docMkLst>
        <pc:docMk/>
      </pc:docMkLst>
      <pc:sldChg chg="addSp delSp modSp mod modClrScheme chgLayout">
        <pc:chgData name="Paul Goodfield (2514260)" userId="598ba710-fbd5-4145-8ed8-6451281e8c74" providerId="ADAL" clId="{6C01D859-A760-4D91-8D10-CCFD3E10C56D}" dt="2026-04-29T07:56:13.733" v="2298" actId="931"/>
        <pc:sldMkLst>
          <pc:docMk/>
          <pc:sldMk cId="597852384" sldId="256"/>
        </pc:sldMkLst>
        <pc:spChg chg="mod ord">
          <ac:chgData name="Paul Goodfield (2514260)" userId="598ba710-fbd5-4145-8ed8-6451281e8c74" providerId="ADAL" clId="{6C01D859-A760-4D91-8D10-CCFD3E10C56D}" dt="2026-04-28T11:38:32.570" v="2065" actId="26606"/>
          <ac:spMkLst>
            <pc:docMk/>
            <pc:sldMk cId="597852384" sldId="256"/>
            <ac:spMk id="4" creationId="{B71D9795-9EFD-4748-87B7-4471EFF00227}"/>
          </ac:spMkLst>
        </pc:spChg>
        <pc:spChg chg="mod">
          <ac:chgData name="Paul Goodfield (2514260)" userId="598ba710-fbd5-4145-8ed8-6451281e8c74" providerId="ADAL" clId="{6C01D859-A760-4D91-8D10-CCFD3E10C56D}" dt="2026-04-28T11:38:32.570" v="2065" actId="26606"/>
          <ac:spMkLst>
            <pc:docMk/>
            <pc:sldMk cId="597852384" sldId="256"/>
            <ac:spMk id="34" creationId="{2DFE6010-0FC2-4302-8ABC-58026AC355A6}"/>
          </ac:spMkLst>
        </pc:spChg>
        <pc:picChg chg="add mod ord">
          <ac:chgData name="Paul Goodfield (2514260)" userId="598ba710-fbd5-4145-8ed8-6451281e8c74" providerId="ADAL" clId="{6C01D859-A760-4D91-8D10-CCFD3E10C56D}" dt="2026-04-29T07:56:13.733" v="2298" actId="931"/>
          <ac:picMkLst>
            <pc:docMk/>
            <pc:sldMk cId="597852384" sldId="256"/>
            <ac:picMk id="10" creationId="{47B6F1C3-B521-698C-5DE9-95CE8570A46C}"/>
          </ac:picMkLst>
        </pc:picChg>
      </pc:sldChg>
      <pc:sldChg chg="addSp delSp modSp mod modNotesTx">
        <pc:chgData name="Paul Goodfield (2514260)" userId="598ba710-fbd5-4145-8ed8-6451281e8c74" providerId="ADAL" clId="{6C01D859-A760-4D91-8D10-CCFD3E10C56D}" dt="2026-05-07T13:46:50.277" v="9646" actId="5793"/>
        <pc:sldMkLst>
          <pc:docMk/>
          <pc:sldMk cId="2227151260" sldId="257"/>
        </pc:sldMkLst>
        <pc:spChg chg="mod">
          <ac:chgData name="Paul Goodfield (2514260)" userId="598ba710-fbd5-4145-8ed8-6451281e8c74" providerId="ADAL" clId="{6C01D859-A760-4D91-8D10-CCFD3E10C56D}" dt="2026-05-07T13:46:50.277" v="9646" actId="5793"/>
          <ac:spMkLst>
            <pc:docMk/>
            <pc:sldMk cId="2227151260" sldId="257"/>
            <ac:spMk id="13" creationId="{6EA2EEAC-45AF-4B25-A661-594C6F81AED2}"/>
          </ac:spMkLst>
        </pc:spChg>
        <pc:spChg chg="mod">
          <ac:chgData name="Paul Goodfield (2514260)" userId="598ba710-fbd5-4145-8ed8-6451281e8c74" providerId="ADAL" clId="{6C01D859-A760-4D91-8D10-CCFD3E10C56D}" dt="2026-04-30T09:06:52.245" v="9012" actId="20577"/>
          <ac:spMkLst>
            <pc:docMk/>
            <pc:sldMk cId="2227151260" sldId="257"/>
            <ac:spMk id="31" creationId="{176B0C9E-6AB2-4411-A48B-AC60553EC6F9}"/>
          </ac:spMkLst>
        </pc:spChg>
        <pc:spChg chg="mod">
          <ac:chgData name="Paul Goodfield (2514260)" userId="598ba710-fbd5-4145-8ed8-6451281e8c74" providerId="ADAL" clId="{6C01D859-A760-4D91-8D10-CCFD3E10C56D}" dt="2026-04-28T10:18:36.822" v="1014" actId="20577"/>
          <ac:spMkLst>
            <pc:docMk/>
            <pc:sldMk cId="2227151260" sldId="257"/>
            <ac:spMk id="32" creationId="{51E41ABE-2085-4E21-B4B6-F01CB466DB3F}"/>
          </ac:spMkLst>
        </pc:spChg>
        <pc:spChg chg="mod">
          <ac:chgData name="Paul Goodfield (2514260)" userId="598ba710-fbd5-4145-8ed8-6451281e8c74" providerId="ADAL" clId="{6C01D859-A760-4D91-8D10-CCFD3E10C56D}" dt="2026-04-30T09:15:19.004" v="9221" actId="14100"/>
          <ac:spMkLst>
            <pc:docMk/>
            <pc:sldMk cId="2227151260" sldId="257"/>
            <ac:spMk id="65" creationId="{A02D195B-D3D3-425B-A077-63F32D782516}"/>
          </ac:spMkLst>
        </pc:spChg>
        <pc:picChg chg="add mod ord">
          <ac:chgData name="Paul Goodfield (2514260)" userId="598ba710-fbd5-4145-8ed8-6451281e8c74" providerId="ADAL" clId="{6C01D859-A760-4D91-8D10-CCFD3E10C56D}" dt="2026-05-06T09:59:53.353" v="9628" actId="1035"/>
          <ac:picMkLst>
            <pc:docMk/>
            <pc:sldMk cId="2227151260" sldId="257"/>
            <ac:picMk id="6" creationId="{268F65E1-7B5B-2ABA-E748-E26027069AC9}"/>
          </ac:picMkLst>
        </pc:picChg>
        <pc:picChg chg="add mod ord">
          <ac:chgData name="Paul Goodfield (2514260)" userId="598ba710-fbd5-4145-8ed8-6451281e8c74" providerId="ADAL" clId="{6C01D859-A760-4D91-8D10-CCFD3E10C56D}" dt="2026-05-06T09:59:46.192" v="9627" actId="14100"/>
          <ac:picMkLst>
            <pc:docMk/>
            <pc:sldMk cId="2227151260" sldId="257"/>
            <ac:picMk id="11" creationId="{F2A71A46-61E8-C532-7620-A4FA76BAD61A}"/>
          </ac:picMkLst>
        </pc:picChg>
        <pc:picChg chg="add mod ord">
          <ac:chgData name="Paul Goodfield (2514260)" userId="598ba710-fbd5-4145-8ed8-6451281e8c74" providerId="ADAL" clId="{6C01D859-A760-4D91-8D10-CCFD3E10C56D}" dt="2026-05-06T10:00:00.381" v="9629" actId="1037"/>
          <ac:picMkLst>
            <pc:docMk/>
            <pc:sldMk cId="2227151260" sldId="257"/>
            <ac:picMk id="18" creationId="{E7BF2A20-66C1-E5E1-9665-79BD1D48FE16}"/>
          </ac:picMkLst>
        </pc:picChg>
      </pc:sldChg>
      <pc:sldChg chg="addSp delSp modSp mod setBg modClrScheme chgLayout modNotesTx">
        <pc:chgData name="Paul Goodfield (2514260)" userId="598ba710-fbd5-4145-8ed8-6451281e8c74" providerId="ADAL" clId="{6C01D859-A760-4D91-8D10-CCFD3E10C56D}" dt="2026-05-11T08:50:22.797" v="9686" actId="20577"/>
        <pc:sldMkLst>
          <pc:docMk/>
          <pc:sldMk cId="1755857205" sldId="258"/>
        </pc:sldMkLst>
        <pc:spChg chg="add mod ord">
          <ac:chgData name="Paul Goodfield (2514260)" userId="598ba710-fbd5-4145-8ed8-6451281e8c74" providerId="ADAL" clId="{6C01D859-A760-4D91-8D10-CCFD3E10C56D}" dt="2026-05-07T13:47:25.019" v="9649" actId="255"/>
          <ac:spMkLst>
            <pc:docMk/>
            <pc:sldMk cId="1755857205" sldId="258"/>
            <ac:spMk id="3" creationId="{B32DB75A-90C4-7CC1-1441-72BC236E3D98}"/>
          </ac:spMkLst>
        </pc:spChg>
        <pc:spChg chg="mod ord">
          <ac:chgData name="Paul Goodfield (2514260)" userId="598ba710-fbd5-4145-8ed8-6451281e8c74" providerId="ADAL" clId="{6C01D859-A760-4D91-8D10-CCFD3E10C56D}" dt="2026-04-29T08:21:04.431" v="3102" actId="26606"/>
          <ac:spMkLst>
            <pc:docMk/>
            <pc:sldMk cId="1755857205" sldId="258"/>
            <ac:spMk id="7" creationId="{F7CA00DF-9757-4075-AC5C-3247AD04DE72}"/>
          </ac:spMkLst>
        </pc:spChg>
        <pc:spChg chg="mod ord">
          <ac:chgData name="Paul Goodfield (2514260)" userId="598ba710-fbd5-4145-8ed8-6451281e8c74" providerId="ADAL" clId="{6C01D859-A760-4D91-8D10-CCFD3E10C56D}" dt="2026-04-30T09:07:00.628" v="9016" actId="20577"/>
          <ac:spMkLst>
            <pc:docMk/>
            <pc:sldMk cId="1755857205" sldId="258"/>
            <ac:spMk id="8" creationId="{CFFF545E-D338-42DA-BE98-EA76D3A29B0D}"/>
          </ac:spMkLst>
        </pc:spChg>
        <pc:spChg chg="mod ord">
          <ac:chgData name="Paul Goodfield (2514260)" userId="598ba710-fbd5-4145-8ed8-6451281e8c74" providerId="ADAL" clId="{6C01D859-A760-4D91-8D10-CCFD3E10C56D}" dt="2026-04-29T08:21:04.431" v="3102" actId="26606"/>
          <ac:spMkLst>
            <pc:docMk/>
            <pc:sldMk cId="1755857205" sldId="258"/>
            <ac:spMk id="9" creationId="{FE95A6B2-5B5B-4D30-8E2E-0DA6CA78D816}"/>
          </ac:spMkLst>
        </pc:spChg>
        <pc:spChg chg="mod ord">
          <ac:chgData name="Paul Goodfield (2514260)" userId="598ba710-fbd5-4145-8ed8-6451281e8c74" providerId="ADAL" clId="{6C01D859-A760-4D91-8D10-CCFD3E10C56D}" dt="2026-04-29T08:21:04.431" v="3102" actId="26606"/>
          <ac:spMkLst>
            <pc:docMk/>
            <pc:sldMk cId="1755857205" sldId="258"/>
            <ac:spMk id="17" creationId="{C76C4BB5-0EB6-4B98-B1D7-2E19EA166EF2}"/>
          </ac:spMkLst>
        </pc:spChg>
        <pc:spChg chg="mod ord">
          <ac:chgData name="Paul Goodfield (2514260)" userId="598ba710-fbd5-4145-8ed8-6451281e8c74" providerId="ADAL" clId="{6C01D859-A760-4D91-8D10-CCFD3E10C56D}" dt="2026-05-11T08:50:22.797" v="9686" actId="20577"/>
          <ac:spMkLst>
            <pc:docMk/>
            <pc:sldMk cId="1755857205" sldId="258"/>
            <ac:spMk id="18" creationId="{2DEB60A9-E83F-4E10-810D-81BD3D66CD17}"/>
          </ac:spMkLst>
        </pc:spChg>
        <pc:picChg chg="add mod ord">
          <ac:chgData name="Paul Goodfield (2514260)" userId="598ba710-fbd5-4145-8ed8-6451281e8c74" providerId="ADAL" clId="{6C01D859-A760-4D91-8D10-CCFD3E10C56D}" dt="2026-04-29T08:32:48.336" v="3233" actId="1037"/>
          <ac:picMkLst>
            <pc:docMk/>
            <pc:sldMk cId="1755857205" sldId="258"/>
            <ac:picMk id="14" creationId="{E916E847-96F4-C528-D5A9-94DAD8144E5D}"/>
          </ac:picMkLst>
        </pc:picChg>
      </pc:sldChg>
      <pc:sldChg chg="addSp delSp modSp mod modClrScheme chgLayout">
        <pc:chgData name="Paul Goodfield (2514260)" userId="598ba710-fbd5-4145-8ed8-6451281e8c74" providerId="ADAL" clId="{6C01D859-A760-4D91-8D10-CCFD3E10C56D}" dt="2026-05-11T09:02:49.156" v="9788" actId="20577"/>
        <pc:sldMkLst>
          <pc:docMk/>
          <pc:sldMk cId="59131924" sldId="267"/>
        </pc:sldMkLst>
        <pc:spChg chg="mod">
          <ac:chgData name="Paul Goodfield (2514260)" userId="598ba710-fbd5-4145-8ed8-6451281e8c74" providerId="ADAL" clId="{6C01D859-A760-4D91-8D10-CCFD3E10C56D}" dt="2026-04-29T08:05:06.506" v="2444" actId="26606"/>
          <ac:spMkLst>
            <pc:docMk/>
            <pc:sldMk cId="59131924" sldId="267"/>
            <ac:spMk id="3" creationId="{104FD4F6-D104-4BE2-9195-D77A932D6394}"/>
          </ac:spMkLst>
        </pc:spChg>
        <pc:spChg chg="mod">
          <ac:chgData name="Paul Goodfield (2514260)" userId="598ba710-fbd5-4145-8ed8-6451281e8c74" providerId="ADAL" clId="{6C01D859-A760-4D91-8D10-CCFD3E10C56D}" dt="2026-04-30T09:07:27.361" v="9032" actId="20577"/>
          <ac:spMkLst>
            <pc:docMk/>
            <pc:sldMk cId="59131924" sldId="267"/>
            <ac:spMk id="4" creationId="{9285D332-068C-478D-97EA-0D511BD22032}"/>
          </ac:spMkLst>
        </pc:spChg>
        <pc:spChg chg="mod">
          <ac:chgData name="Paul Goodfield (2514260)" userId="598ba710-fbd5-4145-8ed8-6451281e8c74" providerId="ADAL" clId="{6C01D859-A760-4D91-8D10-CCFD3E10C56D}" dt="2026-04-29T08:05:06.506" v="2444" actId="26606"/>
          <ac:spMkLst>
            <pc:docMk/>
            <pc:sldMk cId="59131924" sldId="267"/>
            <ac:spMk id="5" creationId="{A3B94B98-E69D-493E-8058-816AE81FD837}"/>
          </ac:spMkLst>
        </pc:spChg>
        <pc:spChg chg="mod">
          <ac:chgData name="Paul Goodfield (2514260)" userId="598ba710-fbd5-4145-8ed8-6451281e8c74" providerId="ADAL" clId="{6C01D859-A760-4D91-8D10-CCFD3E10C56D}" dt="2026-04-29T09:41:20.619" v="3685" actId="20577"/>
          <ac:spMkLst>
            <pc:docMk/>
            <pc:sldMk cId="59131924" sldId="267"/>
            <ac:spMk id="12" creationId="{8628FA48-B05A-4DB8-9410-A9C9B08E9636}"/>
          </ac:spMkLst>
        </pc:spChg>
        <pc:graphicFrameChg chg="add mod modGraphic">
          <ac:chgData name="Paul Goodfield (2514260)" userId="598ba710-fbd5-4145-8ed8-6451281e8c74" providerId="ADAL" clId="{6C01D859-A760-4D91-8D10-CCFD3E10C56D}" dt="2026-05-11T09:02:49.156" v="9788" actId="20577"/>
          <ac:graphicFrameMkLst>
            <pc:docMk/>
            <pc:sldMk cId="59131924" sldId="267"/>
            <ac:graphicFrameMk id="29" creationId="{3149619A-B667-04F9-473D-5CF441273BCA}"/>
          </ac:graphicFrameMkLst>
        </pc:graphicFrameChg>
      </pc:sldChg>
      <pc:sldChg chg="addSp delSp modSp mod modNotesTx">
        <pc:chgData name="Paul Goodfield (2514260)" userId="598ba710-fbd5-4145-8ed8-6451281e8c74" providerId="ADAL" clId="{6C01D859-A760-4D91-8D10-CCFD3E10C56D}" dt="2026-05-07T13:49:28.215" v="9684" actId="255"/>
        <pc:sldMkLst>
          <pc:docMk/>
          <pc:sldMk cId="2904496487" sldId="268"/>
        </pc:sldMkLst>
        <pc:spChg chg="mod">
          <ac:chgData name="Paul Goodfield (2514260)" userId="598ba710-fbd5-4145-8ed8-6451281e8c74" providerId="ADAL" clId="{6C01D859-A760-4D91-8D10-CCFD3E10C56D}" dt="2026-04-28T09:20:16.310" v="409" actId="6549"/>
          <ac:spMkLst>
            <pc:docMk/>
            <pc:sldMk cId="2904496487" sldId="268"/>
            <ac:spMk id="8" creationId="{4AF8D547-4C3A-4E98-9CF7-F54A7F8B36C0}"/>
          </ac:spMkLst>
        </pc:spChg>
        <pc:spChg chg="mod">
          <ac:chgData name="Paul Goodfield (2514260)" userId="598ba710-fbd5-4145-8ed8-6451281e8c74" providerId="ADAL" clId="{6C01D859-A760-4D91-8D10-CCFD3E10C56D}" dt="2026-04-30T09:07:35.429" v="9036" actId="20577"/>
          <ac:spMkLst>
            <pc:docMk/>
            <pc:sldMk cId="2904496487" sldId="268"/>
            <ac:spMk id="9" creationId="{A686C77B-FC99-4040-9F8A-547A1F42B8A3}"/>
          </ac:spMkLst>
        </pc:spChg>
        <pc:spChg chg="mod">
          <ac:chgData name="Paul Goodfield (2514260)" userId="598ba710-fbd5-4145-8ed8-6451281e8c74" providerId="ADAL" clId="{6C01D859-A760-4D91-8D10-CCFD3E10C56D}" dt="2026-04-28T11:18:25.317" v="2044" actId="207"/>
          <ac:spMkLst>
            <pc:docMk/>
            <pc:sldMk cId="2904496487" sldId="268"/>
            <ac:spMk id="10" creationId="{7A0A6D02-F2AB-4912-8E7C-68B9E6CF4CFF}"/>
          </ac:spMkLst>
        </pc:spChg>
        <pc:spChg chg="mod">
          <ac:chgData name="Paul Goodfield (2514260)" userId="598ba710-fbd5-4145-8ed8-6451281e8c74" providerId="ADAL" clId="{6C01D859-A760-4D91-8D10-CCFD3E10C56D}" dt="2026-04-30T09:30:46.278" v="9471" actId="14100"/>
          <ac:spMkLst>
            <pc:docMk/>
            <pc:sldMk cId="2904496487" sldId="268"/>
            <ac:spMk id="15" creationId="{BBCB1DEF-582B-4FC9-B123-A12DDCA563CF}"/>
          </ac:spMkLst>
        </pc:spChg>
        <pc:spChg chg="mod">
          <ac:chgData name="Paul Goodfield (2514260)" userId="598ba710-fbd5-4145-8ed8-6451281e8c74" providerId="ADAL" clId="{6C01D859-A760-4D91-8D10-CCFD3E10C56D}" dt="2026-05-07T13:49:28.215" v="9684" actId="255"/>
          <ac:spMkLst>
            <pc:docMk/>
            <pc:sldMk cId="2904496487" sldId="268"/>
            <ac:spMk id="16" creationId="{D18C5606-8E3D-48B1-A5B2-3FACEBEDCA14}"/>
          </ac:spMkLst>
        </pc:spChg>
        <pc:picChg chg="add mod">
          <ac:chgData name="Paul Goodfield (2514260)" userId="598ba710-fbd5-4145-8ed8-6451281e8c74" providerId="ADAL" clId="{6C01D859-A760-4D91-8D10-CCFD3E10C56D}" dt="2026-04-30T09:32:40.315" v="9574" actId="14100"/>
          <ac:picMkLst>
            <pc:docMk/>
            <pc:sldMk cId="2904496487" sldId="268"/>
            <ac:picMk id="13" creationId="{D137D4D6-9707-43EB-B7D7-2EACE3214F35}"/>
          </ac:picMkLst>
        </pc:picChg>
        <pc:picChg chg="add mod ord">
          <ac:chgData name="Paul Goodfield (2514260)" userId="598ba710-fbd5-4145-8ed8-6451281e8c74" providerId="ADAL" clId="{6C01D859-A760-4D91-8D10-CCFD3E10C56D}" dt="2026-04-30T09:34:06.369" v="9614" actId="1035"/>
          <ac:picMkLst>
            <pc:docMk/>
            <pc:sldMk cId="2904496487" sldId="268"/>
            <ac:picMk id="23" creationId="{4DC9C533-09B3-2A15-22BD-35A6DAF4E764}"/>
          </ac:picMkLst>
        </pc:picChg>
      </pc:sldChg>
      <pc:sldChg chg="addSp delSp modSp add mod modClrScheme chgLayout modNotesTx">
        <pc:chgData name="Paul Goodfield (2514260)" userId="598ba710-fbd5-4145-8ed8-6451281e8c74" providerId="ADAL" clId="{6C01D859-A760-4D91-8D10-CCFD3E10C56D}" dt="2026-05-11T09:00:43.079" v="9706" actId="14100"/>
        <pc:sldMkLst>
          <pc:docMk/>
          <pc:sldMk cId="4198532469" sldId="270"/>
        </pc:sldMkLst>
        <pc:spChg chg="mod">
          <ac:chgData name="Paul Goodfield (2514260)" userId="598ba710-fbd5-4145-8ed8-6451281e8c74" providerId="ADAL" clId="{6C01D859-A760-4D91-8D10-CCFD3E10C56D}" dt="2026-04-29T08:14:53.117" v="2906" actId="26606"/>
          <ac:spMkLst>
            <pc:docMk/>
            <pc:sldMk cId="4198532469" sldId="270"/>
            <ac:spMk id="7" creationId="{F1139AAB-04FC-7B5F-CBD6-559BD0184BBD}"/>
          </ac:spMkLst>
        </pc:spChg>
        <pc:spChg chg="mod">
          <ac:chgData name="Paul Goodfield (2514260)" userId="598ba710-fbd5-4145-8ed8-6451281e8c74" providerId="ADAL" clId="{6C01D859-A760-4D91-8D10-CCFD3E10C56D}" dt="2026-04-30T09:07:06.510" v="9020" actId="20577"/>
          <ac:spMkLst>
            <pc:docMk/>
            <pc:sldMk cId="4198532469" sldId="270"/>
            <ac:spMk id="8" creationId="{8594A624-A9AC-4947-EE2F-95CDCF75D690}"/>
          </ac:spMkLst>
        </pc:spChg>
        <pc:spChg chg="mod">
          <ac:chgData name="Paul Goodfield (2514260)" userId="598ba710-fbd5-4145-8ed8-6451281e8c74" providerId="ADAL" clId="{6C01D859-A760-4D91-8D10-CCFD3E10C56D}" dt="2026-04-29T08:14:53.117" v="2906" actId="26606"/>
          <ac:spMkLst>
            <pc:docMk/>
            <pc:sldMk cId="4198532469" sldId="270"/>
            <ac:spMk id="9" creationId="{DA48B5A5-3D07-F6DC-AAB4-873708801497}"/>
          </ac:spMkLst>
        </pc:spChg>
        <pc:spChg chg="mod">
          <ac:chgData name="Paul Goodfield (2514260)" userId="598ba710-fbd5-4145-8ed8-6451281e8c74" providerId="ADAL" clId="{6C01D859-A760-4D91-8D10-CCFD3E10C56D}" dt="2026-04-29T10:14:44.822" v="4902" actId="20577"/>
          <ac:spMkLst>
            <pc:docMk/>
            <pc:sldMk cId="4198532469" sldId="270"/>
            <ac:spMk id="17" creationId="{F08BE5BA-F96A-6A52-A7CF-860B2364A8A0}"/>
          </ac:spMkLst>
        </pc:spChg>
        <pc:spChg chg="mod ord">
          <ac:chgData name="Paul Goodfield (2514260)" userId="598ba710-fbd5-4145-8ed8-6451281e8c74" providerId="ADAL" clId="{6C01D859-A760-4D91-8D10-CCFD3E10C56D}" dt="2026-05-11T08:58:26.077" v="9692" actId="20577"/>
          <ac:spMkLst>
            <pc:docMk/>
            <pc:sldMk cId="4198532469" sldId="270"/>
            <ac:spMk id="18" creationId="{7D46EB6D-DA21-B747-E69A-BB33299ACBE8}"/>
          </ac:spMkLst>
        </pc:spChg>
        <pc:picChg chg="add mod">
          <ac:chgData name="Paul Goodfield (2514260)" userId="598ba710-fbd5-4145-8ed8-6451281e8c74" providerId="ADAL" clId="{6C01D859-A760-4D91-8D10-CCFD3E10C56D}" dt="2026-05-11T09:00:43.079" v="9706" actId="14100"/>
          <ac:picMkLst>
            <pc:docMk/>
            <pc:sldMk cId="4198532469" sldId="270"/>
            <ac:picMk id="5" creationId="{8AECD5ED-202E-90F8-E1D8-E7351A14366A}"/>
          </ac:picMkLst>
        </pc:picChg>
      </pc:sldChg>
      <pc:sldChg chg="addSp delSp modSp add mod modClrScheme chgLayout modNotesTx">
        <pc:chgData name="Paul Goodfield (2514260)" userId="598ba710-fbd5-4145-8ed8-6451281e8c74" providerId="ADAL" clId="{6C01D859-A760-4D91-8D10-CCFD3E10C56D}" dt="2026-05-11T09:09:20.163" v="10160" actId="20577"/>
        <pc:sldMkLst>
          <pc:docMk/>
          <pc:sldMk cId="1912011941" sldId="271"/>
        </pc:sldMkLst>
        <pc:spChg chg="mod">
          <ac:chgData name="Paul Goodfield (2514260)" userId="598ba710-fbd5-4145-8ed8-6451281e8c74" providerId="ADAL" clId="{6C01D859-A760-4D91-8D10-CCFD3E10C56D}" dt="2026-04-30T08:32:26.603" v="8912" actId="26606"/>
          <ac:spMkLst>
            <pc:docMk/>
            <pc:sldMk cId="1912011941" sldId="271"/>
            <ac:spMk id="7" creationId="{29B8CF85-4981-7B96-413F-7B61BE1FFED4}"/>
          </ac:spMkLst>
        </pc:spChg>
        <pc:spChg chg="mod">
          <ac:chgData name="Paul Goodfield (2514260)" userId="598ba710-fbd5-4145-8ed8-6451281e8c74" providerId="ADAL" clId="{6C01D859-A760-4D91-8D10-CCFD3E10C56D}" dt="2026-04-30T09:07:20.779" v="9028" actId="20577"/>
          <ac:spMkLst>
            <pc:docMk/>
            <pc:sldMk cId="1912011941" sldId="271"/>
            <ac:spMk id="8" creationId="{EF952DA1-2285-9595-3D31-E6EC393801A5}"/>
          </ac:spMkLst>
        </pc:spChg>
        <pc:spChg chg="mod">
          <ac:chgData name="Paul Goodfield (2514260)" userId="598ba710-fbd5-4145-8ed8-6451281e8c74" providerId="ADAL" clId="{6C01D859-A760-4D91-8D10-CCFD3E10C56D}" dt="2026-04-30T08:32:26.603" v="8912" actId="26606"/>
          <ac:spMkLst>
            <pc:docMk/>
            <pc:sldMk cId="1912011941" sldId="271"/>
            <ac:spMk id="9" creationId="{298A6550-68BD-E984-9454-6F689C51B981}"/>
          </ac:spMkLst>
        </pc:spChg>
        <pc:spChg chg="mod">
          <ac:chgData name="Paul Goodfield (2514260)" userId="598ba710-fbd5-4145-8ed8-6451281e8c74" providerId="ADAL" clId="{6C01D859-A760-4D91-8D10-CCFD3E10C56D}" dt="2026-04-30T08:32:26.603" v="8912" actId="26606"/>
          <ac:spMkLst>
            <pc:docMk/>
            <pc:sldMk cId="1912011941" sldId="271"/>
            <ac:spMk id="17" creationId="{B02FD0AC-A3E6-BFC6-17E4-5A3CF7FED15D}"/>
          </ac:spMkLst>
        </pc:spChg>
        <pc:graphicFrameChg chg="add">
          <ac:chgData name="Paul Goodfield (2514260)" userId="598ba710-fbd5-4145-8ed8-6451281e8c74" providerId="ADAL" clId="{6C01D859-A760-4D91-8D10-CCFD3E10C56D}" dt="2026-04-30T08:32:26.603" v="8912" actId="26606"/>
          <ac:graphicFrameMkLst>
            <pc:docMk/>
            <pc:sldMk cId="1912011941" sldId="271"/>
            <ac:graphicFrameMk id="23" creationId="{AACB44DF-05C8-F770-21BA-11323E97BB53}"/>
          </ac:graphicFrameMkLst>
        </pc:graphicFrameChg>
      </pc:sldChg>
      <pc:sldChg chg="addSp delSp modSp add mod modNotesTx">
        <pc:chgData name="Paul Goodfield (2514260)" userId="598ba710-fbd5-4145-8ed8-6451281e8c74" providerId="ADAL" clId="{6C01D859-A760-4D91-8D10-CCFD3E10C56D}" dt="2026-05-11T09:09:09.595" v="10159" actId="20577"/>
        <pc:sldMkLst>
          <pc:docMk/>
          <pc:sldMk cId="367768788" sldId="272"/>
        </pc:sldMkLst>
        <pc:spChg chg="mod">
          <ac:chgData name="Paul Goodfield (2514260)" userId="598ba710-fbd5-4145-8ed8-6451281e8c74" providerId="ADAL" clId="{6C01D859-A760-4D91-8D10-CCFD3E10C56D}" dt="2026-04-30T09:18:53.729" v="9283"/>
          <ac:spMkLst>
            <pc:docMk/>
            <pc:sldMk cId="367768788" sldId="272"/>
            <ac:spMk id="17" creationId="{410A0BCA-C1D5-927C-D6DC-1CB15865D4BE}"/>
          </ac:spMkLst>
        </pc:spChg>
        <pc:spChg chg="mod">
          <ac:chgData name="Paul Goodfield (2514260)" userId="598ba710-fbd5-4145-8ed8-6451281e8c74" providerId="ADAL" clId="{6C01D859-A760-4D91-8D10-CCFD3E10C56D}" dt="2026-05-07T13:48:56.760" v="9683" actId="20577"/>
          <ac:spMkLst>
            <pc:docMk/>
            <pc:sldMk cId="367768788" sldId="272"/>
            <ac:spMk id="18" creationId="{17C99B65-2877-1673-9C1C-AB1EC4C548A2}"/>
          </ac:spMkLst>
        </pc:spChg>
        <pc:picChg chg="add mod">
          <ac:chgData name="Paul Goodfield (2514260)" userId="598ba710-fbd5-4145-8ed8-6451281e8c74" providerId="ADAL" clId="{6C01D859-A760-4D91-8D10-CCFD3E10C56D}" dt="2026-04-30T09:23:03.735" v="9328" actId="14100"/>
          <ac:picMkLst>
            <pc:docMk/>
            <pc:sldMk cId="367768788" sldId="272"/>
            <ac:picMk id="2" creationId="{2F8EB71D-29E5-724E-47B0-C4A98D60B5B3}"/>
          </ac:picMkLst>
        </pc:picChg>
        <pc:picChg chg="add mod">
          <ac:chgData name="Paul Goodfield (2514260)" userId="598ba710-fbd5-4145-8ed8-6451281e8c74" providerId="ADAL" clId="{6C01D859-A760-4D91-8D10-CCFD3E10C56D}" dt="2026-04-30T09:22:23.034" v="9325" actId="14100"/>
          <ac:picMkLst>
            <pc:docMk/>
            <pc:sldMk cId="367768788" sldId="272"/>
            <ac:picMk id="3" creationId="{974E6F51-65A6-8323-9EC1-714E8A314769}"/>
          </ac:picMkLst>
        </pc:picChg>
        <pc:picChg chg="add mod">
          <ac:chgData name="Paul Goodfield (2514260)" userId="598ba710-fbd5-4145-8ed8-6451281e8c74" providerId="ADAL" clId="{6C01D859-A760-4D91-8D10-CCFD3E10C56D}" dt="2026-04-30T09:26:32.492" v="9435" actId="1035"/>
          <ac:picMkLst>
            <pc:docMk/>
            <pc:sldMk cId="367768788" sldId="272"/>
            <ac:picMk id="10" creationId="{8E2B636F-DC6F-DDBE-CF4F-205F424EBCEE}"/>
          </ac:picMkLst>
        </pc:picChg>
      </pc:sldChg>
      <pc:sldMasterChg chg="setBg modSldLayout">
        <pc:chgData name="Paul Goodfield (2514260)" userId="598ba710-fbd5-4145-8ed8-6451281e8c74" providerId="ADAL" clId="{6C01D859-A760-4D91-8D10-CCFD3E10C56D}" dt="2026-04-30T08:49:30.038" v="8994"/>
        <pc:sldMasterMkLst>
          <pc:docMk/>
          <pc:sldMasterMk cId="3461380414" sldId="2147483710"/>
        </pc:sldMasterMkLst>
        <pc:sldLayoutChg chg="setBg">
          <pc:chgData name="Paul Goodfield (2514260)" userId="598ba710-fbd5-4145-8ed8-6451281e8c74" providerId="ADAL" clId="{6C01D859-A760-4D91-8D10-CCFD3E10C56D}" dt="2026-04-30T08:49:30.038" v="8994"/>
          <pc:sldLayoutMkLst>
            <pc:docMk/>
            <pc:sldMasterMk cId="3461380414" sldId="2147483710"/>
            <pc:sldLayoutMk cId="3851443847" sldId="2147483711"/>
          </pc:sldLayoutMkLst>
        </pc:sldLayoutChg>
        <pc:sldLayoutChg chg="setBg">
          <pc:chgData name="Paul Goodfield (2514260)" userId="598ba710-fbd5-4145-8ed8-6451281e8c74" providerId="ADAL" clId="{6C01D859-A760-4D91-8D10-CCFD3E10C56D}" dt="2026-04-30T08:49:30.038" v="8994"/>
          <pc:sldLayoutMkLst>
            <pc:docMk/>
            <pc:sldMasterMk cId="3461380414" sldId="2147483710"/>
            <pc:sldLayoutMk cId="2848409074" sldId="2147483712"/>
          </pc:sldLayoutMkLst>
        </pc:sldLayoutChg>
        <pc:sldLayoutChg chg="setBg">
          <pc:chgData name="Paul Goodfield (2514260)" userId="598ba710-fbd5-4145-8ed8-6451281e8c74" providerId="ADAL" clId="{6C01D859-A760-4D91-8D10-CCFD3E10C56D}" dt="2026-04-30T08:49:30.038" v="8994"/>
          <pc:sldLayoutMkLst>
            <pc:docMk/>
            <pc:sldMasterMk cId="3461380414" sldId="2147483710"/>
            <pc:sldLayoutMk cId="3407952116" sldId="2147483713"/>
          </pc:sldLayoutMkLst>
        </pc:sldLayoutChg>
        <pc:sldLayoutChg chg="setBg">
          <pc:chgData name="Paul Goodfield (2514260)" userId="598ba710-fbd5-4145-8ed8-6451281e8c74" providerId="ADAL" clId="{6C01D859-A760-4D91-8D10-CCFD3E10C56D}" dt="2026-04-30T08:49:30.038" v="8994"/>
          <pc:sldLayoutMkLst>
            <pc:docMk/>
            <pc:sldMasterMk cId="3461380414" sldId="2147483710"/>
            <pc:sldLayoutMk cId="2462859081" sldId="2147483714"/>
          </pc:sldLayoutMkLst>
        </pc:sldLayoutChg>
        <pc:sldLayoutChg chg="setBg">
          <pc:chgData name="Paul Goodfield (2514260)" userId="598ba710-fbd5-4145-8ed8-6451281e8c74" providerId="ADAL" clId="{6C01D859-A760-4D91-8D10-CCFD3E10C56D}" dt="2026-04-30T08:49:30.038" v="8994"/>
          <pc:sldLayoutMkLst>
            <pc:docMk/>
            <pc:sldMasterMk cId="3461380414" sldId="2147483710"/>
            <pc:sldLayoutMk cId="2637976549" sldId="2147483715"/>
          </pc:sldLayoutMkLst>
        </pc:sldLayoutChg>
        <pc:sldLayoutChg chg="setBg">
          <pc:chgData name="Paul Goodfield (2514260)" userId="598ba710-fbd5-4145-8ed8-6451281e8c74" providerId="ADAL" clId="{6C01D859-A760-4D91-8D10-CCFD3E10C56D}" dt="2026-04-30T08:49:30.038" v="8994"/>
          <pc:sldLayoutMkLst>
            <pc:docMk/>
            <pc:sldMasterMk cId="3461380414" sldId="2147483710"/>
            <pc:sldLayoutMk cId="426764042" sldId="2147483716"/>
          </pc:sldLayoutMkLst>
        </pc:sldLayoutChg>
        <pc:sldLayoutChg chg="setBg">
          <pc:chgData name="Paul Goodfield (2514260)" userId="598ba710-fbd5-4145-8ed8-6451281e8c74" providerId="ADAL" clId="{6C01D859-A760-4D91-8D10-CCFD3E10C56D}" dt="2026-04-30T08:49:30.038" v="8994"/>
          <pc:sldLayoutMkLst>
            <pc:docMk/>
            <pc:sldMasterMk cId="3461380414" sldId="2147483710"/>
            <pc:sldLayoutMk cId="1691906202" sldId="2147483717"/>
          </pc:sldLayoutMkLst>
        </pc:sldLayoutChg>
        <pc:sldLayoutChg chg="setBg">
          <pc:chgData name="Paul Goodfield (2514260)" userId="598ba710-fbd5-4145-8ed8-6451281e8c74" providerId="ADAL" clId="{6C01D859-A760-4D91-8D10-CCFD3E10C56D}" dt="2026-04-30T08:49:30.038" v="8994"/>
          <pc:sldLayoutMkLst>
            <pc:docMk/>
            <pc:sldMasterMk cId="3461380414" sldId="2147483710"/>
            <pc:sldLayoutMk cId="3989789668" sldId="2147483718"/>
          </pc:sldLayoutMkLst>
        </pc:sldLayoutChg>
        <pc:sldLayoutChg chg="setBg">
          <pc:chgData name="Paul Goodfield (2514260)" userId="598ba710-fbd5-4145-8ed8-6451281e8c74" providerId="ADAL" clId="{6C01D859-A760-4D91-8D10-CCFD3E10C56D}" dt="2026-04-30T08:49:30.038" v="8994"/>
          <pc:sldLayoutMkLst>
            <pc:docMk/>
            <pc:sldMasterMk cId="3461380414" sldId="2147483710"/>
            <pc:sldLayoutMk cId="652577522" sldId="2147483719"/>
          </pc:sldLayoutMkLst>
        </pc:sldLayoutChg>
        <pc:sldLayoutChg chg="setBg">
          <pc:chgData name="Paul Goodfield (2514260)" userId="598ba710-fbd5-4145-8ed8-6451281e8c74" providerId="ADAL" clId="{6C01D859-A760-4D91-8D10-CCFD3E10C56D}" dt="2026-04-30T08:49:30.038" v="8994"/>
          <pc:sldLayoutMkLst>
            <pc:docMk/>
            <pc:sldMasterMk cId="3461380414" sldId="2147483710"/>
            <pc:sldLayoutMk cId="1605224047" sldId="2147483720"/>
          </pc:sldLayoutMkLst>
        </pc:sldLayoutChg>
        <pc:sldLayoutChg chg="setBg">
          <pc:chgData name="Paul Goodfield (2514260)" userId="598ba710-fbd5-4145-8ed8-6451281e8c74" providerId="ADAL" clId="{6C01D859-A760-4D91-8D10-CCFD3E10C56D}" dt="2026-04-30T08:49:30.038" v="8994"/>
          <pc:sldLayoutMkLst>
            <pc:docMk/>
            <pc:sldMasterMk cId="3461380414" sldId="2147483710"/>
            <pc:sldLayoutMk cId="2129529775" sldId="2147483721"/>
          </pc:sldLayoutMkLst>
        </pc:sldLayoutChg>
        <pc:sldLayoutChg chg="setBg">
          <pc:chgData name="Paul Goodfield (2514260)" userId="598ba710-fbd5-4145-8ed8-6451281e8c74" providerId="ADAL" clId="{6C01D859-A760-4D91-8D10-CCFD3E10C56D}" dt="2026-04-30T08:49:30.038" v="8994"/>
          <pc:sldLayoutMkLst>
            <pc:docMk/>
            <pc:sldMasterMk cId="3461380414" sldId="2147483710"/>
            <pc:sldLayoutMk cId="1516767715" sldId="2147483722"/>
          </pc:sldLayoutMkLst>
        </pc:sldLayoutChg>
        <pc:sldLayoutChg chg="setBg">
          <pc:chgData name="Paul Goodfield (2514260)" userId="598ba710-fbd5-4145-8ed8-6451281e8c74" providerId="ADAL" clId="{6C01D859-A760-4D91-8D10-CCFD3E10C56D}" dt="2026-04-30T08:49:30.038" v="8994"/>
          <pc:sldLayoutMkLst>
            <pc:docMk/>
            <pc:sldMasterMk cId="3461380414" sldId="2147483710"/>
            <pc:sldLayoutMk cId="3570728788" sldId="2147483723"/>
          </pc:sldLayoutMkLst>
        </pc:sldLayoutChg>
      </pc:sldMaster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 Id="rId4"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364FED2-19A7-497D-8873-BB99593DCD4E}" type="doc">
      <dgm:prSet loTypeId="urn:microsoft.com/office/officeart/2018/2/layout/IconCircleList" loCatId="icon" qsTypeId="urn:microsoft.com/office/officeart/2005/8/quickstyle/simple1" qsCatId="simple" csTypeId="urn:microsoft.com/office/officeart/2005/8/colors/accent3_2" csCatId="accent3" phldr="1"/>
      <dgm:spPr/>
      <dgm:t>
        <a:bodyPr/>
        <a:lstStyle/>
        <a:p>
          <a:endParaRPr lang="en-US"/>
        </a:p>
      </dgm:t>
    </dgm:pt>
    <dgm:pt modelId="{3DE24BA0-1531-43B5-809F-9C1282DB6CA0}">
      <dgm:prSet/>
      <dgm:spPr/>
      <dgm:t>
        <a:bodyPr/>
        <a:lstStyle/>
        <a:p>
          <a:r>
            <a:rPr lang="en-US" b="1" baseline="0" dirty="0"/>
            <a:t>Continuous learning – AT training &amp; LinkedIn Learning</a:t>
          </a:r>
          <a:endParaRPr lang="en-US" dirty="0"/>
        </a:p>
      </dgm:t>
    </dgm:pt>
    <dgm:pt modelId="{3114540F-FF2D-4CF2-B53F-EBA682144194}" type="parTrans" cxnId="{798E5C9A-AF8C-4928-A7EA-1A1AB3AE2235}">
      <dgm:prSet/>
      <dgm:spPr/>
      <dgm:t>
        <a:bodyPr/>
        <a:lstStyle/>
        <a:p>
          <a:endParaRPr lang="en-US"/>
        </a:p>
      </dgm:t>
    </dgm:pt>
    <dgm:pt modelId="{014B0D7E-BB88-4CE7-9492-717D8EE7314F}" type="sibTrans" cxnId="{798E5C9A-AF8C-4928-A7EA-1A1AB3AE2235}">
      <dgm:prSet/>
      <dgm:spPr/>
      <dgm:t>
        <a:bodyPr/>
        <a:lstStyle/>
        <a:p>
          <a:endParaRPr lang="en-US"/>
        </a:p>
      </dgm:t>
    </dgm:pt>
    <dgm:pt modelId="{74C95B0A-3E2B-46A1-ACD3-3BB54382E16C}">
      <dgm:prSet/>
      <dgm:spPr/>
      <dgm:t>
        <a:bodyPr/>
        <a:lstStyle/>
        <a:p>
          <a:r>
            <a:rPr lang="en-US" b="1" baseline="0" dirty="0"/>
            <a:t>Feedback – Turnitin &amp; 1-2-1 sessions with tutors</a:t>
          </a:r>
          <a:endParaRPr lang="en-US" dirty="0"/>
        </a:p>
      </dgm:t>
    </dgm:pt>
    <dgm:pt modelId="{B8362CFF-CD61-40FC-B5AB-F005B490401A}" type="parTrans" cxnId="{37D6FC50-ED32-412B-8CEF-341B30C4030D}">
      <dgm:prSet/>
      <dgm:spPr/>
      <dgm:t>
        <a:bodyPr/>
        <a:lstStyle/>
        <a:p>
          <a:endParaRPr lang="en-US"/>
        </a:p>
      </dgm:t>
    </dgm:pt>
    <dgm:pt modelId="{E8101536-88A4-4D84-86FF-570A28439495}" type="sibTrans" cxnId="{37D6FC50-ED32-412B-8CEF-341B30C4030D}">
      <dgm:prSet/>
      <dgm:spPr/>
      <dgm:t>
        <a:bodyPr/>
        <a:lstStyle/>
        <a:p>
          <a:endParaRPr lang="en-US"/>
        </a:p>
      </dgm:t>
    </dgm:pt>
    <dgm:pt modelId="{6C74C7DF-0A0D-4982-8BF6-08B3EC89D4BF}">
      <dgm:prSet/>
      <dgm:spPr/>
      <dgm:t>
        <a:bodyPr/>
        <a:lstStyle/>
        <a:p>
          <a:r>
            <a:rPr lang="en-US" b="1" baseline="0" dirty="0"/>
            <a:t>Reflection – setting aside time to evaluate progress</a:t>
          </a:r>
          <a:endParaRPr lang="en-US" dirty="0"/>
        </a:p>
      </dgm:t>
    </dgm:pt>
    <dgm:pt modelId="{6D9CDFE7-BFC2-4C61-AB8D-9FC79F548A03}" type="parTrans" cxnId="{851C8CB6-A2EB-4288-B8BA-254ECEAAFD6B}">
      <dgm:prSet/>
      <dgm:spPr/>
      <dgm:t>
        <a:bodyPr/>
        <a:lstStyle/>
        <a:p>
          <a:endParaRPr lang="en-US"/>
        </a:p>
      </dgm:t>
    </dgm:pt>
    <dgm:pt modelId="{C81DE4F4-1BF5-44D6-AE35-EDC4E14D0CB4}" type="sibTrans" cxnId="{851C8CB6-A2EB-4288-B8BA-254ECEAAFD6B}">
      <dgm:prSet/>
      <dgm:spPr/>
      <dgm:t>
        <a:bodyPr/>
        <a:lstStyle/>
        <a:p>
          <a:endParaRPr lang="en-US"/>
        </a:p>
      </dgm:t>
    </dgm:pt>
    <dgm:pt modelId="{49E9A10A-1B76-4EF4-BB6D-3CA2B2E8E284}">
      <dgm:prSet/>
      <dgm:spPr/>
      <dgm:t>
        <a:bodyPr/>
        <a:lstStyle/>
        <a:p>
          <a:r>
            <a:rPr lang="en-US" b="1" baseline="0" dirty="0"/>
            <a:t>Treating it like a job – disciplined learning</a:t>
          </a:r>
          <a:endParaRPr lang="en-US" dirty="0"/>
        </a:p>
      </dgm:t>
    </dgm:pt>
    <dgm:pt modelId="{BC888D37-5A97-470D-A810-BD2B403DC970}" type="parTrans" cxnId="{4F918550-4718-4859-8383-91192E599CA5}">
      <dgm:prSet/>
      <dgm:spPr/>
      <dgm:t>
        <a:bodyPr/>
        <a:lstStyle/>
        <a:p>
          <a:endParaRPr lang="en-US"/>
        </a:p>
      </dgm:t>
    </dgm:pt>
    <dgm:pt modelId="{237BF20C-EF81-495B-A5FF-ADD35E740CAD}" type="sibTrans" cxnId="{4F918550-4718-4859-8383-91192E599CA5}">
      <dgm:prSet/>
      <dgm:spPr/>
      <dgm:t>
        <a:bodyPr/>
        <a:lstStyle/>
        <a:p>
          <a:endParaRPr lang="en-US"/>
        </a:p>
      </dgm:t>
    </dgm:pt>
    <dgm:pt modelId="{7B0C0831-5C28-44F8-811E-6D2CEF1A2FD5}" type="pres">
      <dgm:prSet presAssocID="{C364FED2-19A7-497D-8873-BB99593DCD4E}" presName="root" presStyleCnt="0">
        <dgm:presLayoutVars>
          <dgm:dir/>
          <dgm:resizeHandles val="exact"/>
        </dgm:presLayoutVars>
      </dgm:prSet>
      <dgm:spPr/>
    </dgm:pt>
    <dgm:pt modelId="{C2312C53-B90B-4961-8471-B077205B266D}" type="pres">
      <dgm:prSet presAssocID="{C364FED2-19A7-497D-8873-BB99593DCD4E}" presName="container" presStyleCnt="0">
        <dgm:presLayoutVars>
          <dgm:dir/>
          <dgm:resizeHandles val="exact"/>
        </dgm:presLayoutVars>
      </dgm:prSet>
      <dgm:spPr/>
    </dgm:pt>
    <dgm:pt modelId="{CA2F4D7C-2B90-411F-9BAF-350443CD2ED1}" type="pres">
      <dgm:prSet presAssocID="{3DE24BA0-1531-43B5-809F-9C1282DB6CA0}" presName="compNode" presStyleCnt="0"/>
      <dgm:spPr/>
    </dgm:pt>
    <dgm:pt modelId="{02EE3B4B-5F4E-4C05-9B13-D4B3D8A523F5}" type="pres">
      <dgm:prSet presAssocID="{3DE24BA0-1531-43B5-809F-9C1282DB6CA0}" presName="iconBgRect" presStyleLbl="bgShp" presStyleIdx="0" presStyleCnt="4"/>
      <dgm:spPr/>
    </dgm:pt>
    <dgm:pt modelId="{838D53D7-9B5D-4874-AE6C-3AFBF9BDBC5D}" type="pres">
      <dgm:prSet presAssocID="{3DE24BA0-1531-43B5-809F-9C1282DB6CA0}"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User Network"/>
        </a:ext>
      </dgm:extLst>
    </dgm:pt>
    <dgm:pt modelId="{6F8A4B30-7D8B-4971-884B-0217927C614F}" type="pres">
      <dgm:prSet presAssocID="{3DE24BA0-1531-43B5-809F-9C1282DB6CA0}" presName="spaceRect" presStyleCnt="0"/>
      <dgm:spPr/>
    </dgm:pt>
    <dgm:pt modelId="{67FC14B5-A452-4A79-AABA-46CF0EBD362D}" type="pres">
      <dgm:prSet presAssocID="{3DE24BA0-1531-43B5-809F-9C1282DB6CA0}" presName="textRect" presStyleLbl="revTx" presStyleIdx="0" presStyleCnt="4">
        <dgm:presLayoutVars>
          <dgm:chMax val="1"/>
          <dgm:chPref val="1"/>
        </dgm:presLayoutVars>
      </dgm:prSet>
      <dgm:spPr/>
    </dgm:pt>
    <dgm:pt modelId="{7126ECB2-4F7D-42CA-A45E-EDF1C4E83ACB}" type="pres">
      <dgm:prSet presAssocID="{014B0D7E-BB88-4CE7-9492-717D8EE7314F}" presName="sibTrans" presStyleLbl="sibTrans2D1" presStyleIdx="0" presStyleCnt="0"/>
      <dgm:spPr/>
    </dgm:pt>
    <dgm:pt modelId="{A31A6E61-D9C6-4422-BEBE-0FA7FE40BF51}" type="pres">
      <dgm:prSet presAssocID="{74C95B0A-3E2B-46A1-ACD3-3BB54382E16C}" presName="compNode" presStyleCnt="0"/>
      <dgm:spPr/>
    </dgm:pt>
    <dgm:pt modelId="{F306B7F4-79AA-4646-848E-76B24224F9DE}" type="pres">
      <dgm:prSet presAssocID="{74C95B0A-3E2B-46A1-ACD3-3BB54382E16C}" presName="iconBgRect" presStyleLbl="bgShp" presStyleIdx="1" presStyleCnt="4"/>
      <dgm:spPr/>
    </dgm:pt>
    <dgm:pt modelId="{4B9367D9-D62E-4FCB-9973-75B31500C24C}" type="pres">
      <dgm:prSet presAssocID="{74C95B0A-3E2B-46A1-ACD3-3BB54382E16C}"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ard Room"/>
        </a:ext>
      </dgm:extLst>
    </dgm:pt>
    <dgm:pt modelId="{5633CDFD-FC93-43DE-B124-154E994027E6}" type="pres">
      <dgm:prSet presAssocID="{74C95B0A-3E2B-46A1-ACD3-3BB54382E16C}" presName="spaceRect" presStyleCnt="0"/>
      <dgm:spPr/>
    </dgm:pt>
    <dgm:pt modelId="{BF2F1581-07AB-4566-BBB2-5E1A64653482}" type="pres">
      <dgm:prSet presAssocID="{74C95B0A-3E2B-46A1-ACD3-3BB54382E16C}" presName="textRect" presStyleLbl="revTx" presStyleIdx="1" presStyleCnt="4">
        <dgm:presLayoutVars>
          <dgm:chMax val="1"/>
          <dgm:chPref val="1"/>
        </dgm:presLayoutVars>
      </dgm:prSet>
      <dgm:spPr/>
    </dgm:pt>
    <dgm:pt modelId="{A49C72A3-9D38-441E-9616-CB9330242C81}" type="pres">
      <dgm:prSet presAssocID="{E8101536-88A4-4D84-86FF-570A28439495}" presName="sibTrans" presStyleLbl="sibTrans2D1" presStyleIdx="0" presStyleCnt="0"/>
      <dgm:spPr/>
    </dgm:pt>
    <dgm:pt modelId="{0CFDDA56-8DD1-4797-A2FE-A71509DBDFAF}" type="pres">
      <dgm:prSet presAssocID="{6C74C7DF-0A0D-4982-8BF6-08B3EC89D4BF}" presName="compNode" presStyleCnt="0"/>
      <dgm:spPr/>
    </dgm:pt>
    <dgm:pt modelId="{9A3AE9EC-A78E-4BB7-A1B1-22AAAD0EC423}" type="pres">
      <dgm:prSet presAssocID="{6C74C7DF-0A0D-4982-8BF6-08B3EC89D4BF}" presName="iconBgRect" presStyleLbl="bgShp" presStyleIdx="2" presStyleCnt="4"/>
      <dgm:spPr/>
    </dgm:pt>
    <dgm:pt modelId="{5F262F9A-F709-4E9F-B6E5-B68D9A18E1F1}" type="pres">
      <dgm:prSet presAssocID="{6C74C7DF-0A0D-4982-8BF6-08B3EC89D4BF}"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Stopwatch"/>
        </a:ext>
      </dgm:extLst>
    </dgm:pt>
    <dgm:pt modelId="{E7D190CF-5C82-4AB4-A5CE-CC1DC0455CBC}" type="pres">
      <dgm:prSet presAssocID="{6C74C7DF-0A0D-4982-8BF6-08B3EC89D4BF}" presName="spaceRect" presStyleCnt="0"/>
      <dgm:spPr/>
    </dgm:pt>
    <dgm:pt modelId="{DE909AFF-F6CC-4EDA-98EB-12D61A56F5D9}" type="pres">
      <dgm:prSet presAssocID="{6C74C7DF-0A0D-4982-8BF6-08B3EC89D4BF}" presName="textRect" presStyleLbl="revTx" presStyleIdx="2" presStyleCnt="4">
        <dgm:presLayoutVars>
          <dgm:chMax val="1"/>
          <dgm:chPref val="1"/>
        </dgm:presLayoutVars>
      </dgm:prSet>
      <dgm:spPr/>
    </dgm:pt>
    <dgm:pt modelId="{D0F0FFFC-C9D9-4502-BEA2-A09D9296FDF2}" type="pres">
      <dgm:prSet presAssocID="{C81DE4F4-1BF5-44D6-AE35-EDC4E14D0CB4}" presName="sibTrans" presStyleLbl="sibTrans2D1" presStyleIdx="0" presStyleCnt="0"/>
      <dgm:spPr/>
    </dgm:pt>
    <dgm:pt modelId="{D0CD22A8-1617-4FB9-B06C-D2C11DB536DA}" type="pres">
      <dgm:prSet presAssocID="{49E9A10A-1B76-4EF4-BB6D-3CA2B2E8E284}" presName="compNode" presStyleCnt="0"/>
      <dgm:spPr/>
    </dgm:pt>
    <dgm:pt modelId="{0EC29154-258A-480A-9B5C-AF070BC9E095}" type="pres">
      <dgm:prSet presAssocID="{49E9A10A-1B76-4EF4-BB6D-3CA2B2E8E284}" presName="iconBgRect" presStyleLbl="bgShp" presStyleIdx="3" presStyleCnt="4"/>
      <dgm:spPr/>
    </dgm:pt>
    <dgm:pt modelId="{BF7F8263-8AD1-49AB-9DE4-644B55FD8AEC}" type="pres">
      <dgm:prSet presAssocID="{49E9A10A-1B76-4EF4-BB6D-3CA2B2E8E284}"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DD2B7A47-8C69-4B14-84B9-CFC0FE15E1FB}" type="pres">
      <dgm:prSet presAssocID="{49E9A10A-1B76-4EF4-BB6D-3CA2B2E8E284}" presName="spaceRect" presStyleCnt="0"/>
      <dgm:spPr/>
    </dgm:pt>
    <dgm:pt modelId="{BFB08D80-6AB7-43A4-913B-F5B3A345DD7D}" type="pres">
      <dgm:prSet presAssocID="{49E9A10A-1B76-4EF4-BB6D-3CA2B2E8E284}" presName="textRect" presStyleLbl="revTx" presStyleIdx="3" presStyleCnt="4">
        <dgm:presLayoutVars>
          <dgm:chMax val="1"/>
          <dgm:chPref val="1"/>
        </dgm:presLayoutVars>
      </dgm:prSet>
      <dgm:spPr/>
    </dgm:pt>
  </dgm:ptLst>
  <dgm:cxnLst>
    <dgm:cxn modelId="{178A5F0D-0ECD-4ED5-B710-E8973F7150DE}" type="presOf" srcId="{C364FED2-19A7-497D-8873-BB99593DCD4E}" destId="{7B0C0831-5C28-44F8-811E-6D2CEF1A2FD5}" srcOrd="0" destOrd="0" presId="urn:microsoft.com/office/officeart/2018/2/layout/IconCircleList"/>
    <dgm:cxn modelId="{868EA818-5531-4364-B17D-67703AB1C012}" type="presOf" srcId="{014B0D7E-BB88-4CE7-9492-717D8EE7314F}" destId="{7126ECB2-4F7D-42CA-A45E-EDF1C4E83ACB}" srcOrd="0" destOrd="0" presId="urn:microsoft.com/office/officeart/2018/2/layout/IconCircleList"/>
    <dgm:cxn modelId="{139B8F28-ABCF-4958-9E6D-DB3B388ED15E}" type="presOf" srcId="{74C95B0A-3E2B-46A1-ACD3-3BB54382E16C}" destId="{BF2F1581-07AB-4566-BBB2-5E1A64653482}" srcOrd="0" destOrd="0" presId="urn:microsoft.com/office/officeart/2018/2/layout/IconCircleList"/>
    <dgm:cxn modelId="{FF842B3C-92AB-4379-B6FB-000257418E9E}" type="presOf" srcId="{49E9A10A-1B76-4EF4-BB6D-3CA2B2E8E284}" destId="{BFB08D80-6AB7-43A4-913B-F5B3A345DD7D}" srcOrd="0" destOrd="0" presId="urn:microsoft.com/office/officeart/2018/2/layout/IconCircleList"/>
    <dgm:cxn modelId="{4F918550-4718-4859-8383-91192E599CA5}" srcId="{C364FED2-19A7-497D-8873-BB99593DCD4E}" destId="{49E9A10A-1B76-4EF4-BB6D-3CA2B2E8E284}" srcOrd="3" destOrd="0" parTransId="{BC888D37-5A97-470D-A810-BD2B403DC970}" sibTransId="{237BF20C-EF81-495B-A5FF-ADD35E740CAD}"/>
    <dgm:cxn modelId="{37D6FC50-ED32-412B-8CEF-341B30C4030D}" srcId="{C364FED2-19A7-497D-8873-BB99593DCD4E}" destId="{74C95B0A-3E2B-46A1-ACD3-3BB54382E16C}" srcOrd="1" destOrd="0" parTransId="{B8362CFF-CD61-40FC-B5AB-F005B490401A}" sibTransId="{E8101536-88A4-4D84-86FF-570A28439495}"/>
    <dgm:cxn modelId="{798E5C9A-AF8C-4928-A7EA-1A1AB3AE2235}" srcId="{C364FED2-19A7-497D-8873-BB99593DCD4E}" destId="{3DE24BA0-1531-43B5-809F-9C1282DB6CA0}" srcOrd="0" destOrd="0" parTransId="{3114540F-FF2D-4CF2-B53F-EBA682144194}" sibTransId="{014B0D7E-BB88-4CE7-9492-717D8EE7314F}"/>
    <dgm:cxn modelId="{17FB5CA7-6B66-4E76-A76B-05D6F7948DAD}" type="presOf" srcId="{C81DE4F4-1BF5-44D6-AE35-EDC4E14D0CB4}" destId="{D0F0FFFC-C9D9-4502-BEA2-A09D9296FDF2}" srcOrd="0" destOrd="0" presId="urn:microsoft.com/office/officeart/2018/2/layout/IconCircleList"/>
    <dgm:cxn modelId="{851C8CB6-A2EB-4288-B8BA-254ECEAAFD6B}" srcId="{C364FED2-19A7-497D-8873-BB99593DCD4E}" destId="{6C74C7DF-0A0D-4982-8BF6-08B3EC89D4BF}" srcOrd="2" destOrd="0" parTransId="{6D9CDFE7-BFC2-4C61-AB8D-9FC79F548A03}" sibTransId="{C81DE4F4-1BF5-44D6-AE35-EDC4E14D0CB4}"/>
    <dgm:cxn modelId="{7707A4BB-02B4-4A8A-8B1C-1ACE23D87AB8}" type="presOf" srcId="{E8101536-88A4-4D84-86FF-570A28439495}" destId="{A49C72A3-9D38-441E-9616-CB9330242C81}" srcOrd="0" destOrd="0" presId="urn:microsoft.com/office/officeart/2018/2/layout/IconCircleList"/>
    <dgm:cxn modelId="{4F82EFC9-D9AC-48D4-90CD-79F380859097}" type="presOf" srcId="{6C74C7DF-0A0D-4982-8BF6-08B3EC89D4BF}" destId="{DE909AFF-F6CC-4EDA-98EB-12D61A56F5D9}" srcOrd="0" destOrd="0" presId="urn:microsoft.com/office/officeart/2018/2/layout/IconCircleList"/>
    <dgm:cxn modelId="{82C0B2E1-EDE2-4A06-B74A-BDC0FDAB72C7}" type="presOf" srcId="{3DE24BA0-1531-43B5-809F-9C1282DB6CA0}" destId="{67FC14B5-A452-4A79-AABA-46CF0EBD362D}" srcOrd="0" destOrd="0" presId="urn:microsoft.com/office/officeart/2018/2/layout/IconCircleList"/>
    <dgm:cxn modelId="{162DDA09-B3A5-40E0-BC27-3C339D5E2737}" type="presParOf" srcId="{7B0C0831-5C28-44F8-811E-6D2CEF1A2FD5}" destId="{C2312C53-B90B-4961-8471-B077205B266D}" srcOrd="0" destOrd="0" presId="urn:microsoft.com/office/officeart/2018/2/layout/IconCircleList"/>
    <dgm:cxn modelId="{6923BB81-609E-45EC-B3B8-79F548511609}" type="presParOf" srcId="{C2312C53-B90B-4961-8471-B077205B266D}" destId="{CA2F4D7C-2B90-411F-9BAF-350443CD2ED1}" srcOrd="0" destOrd="0" presId="urn:microsoft.com/office/officeart/2018/2/layout/IconCircleList"/>
    <dgm:cxn modelId="{4B39FBB4-A1A3-4F6B-8B9A-4B5E782EE4F3}" type="presParOf" srcId="{CA2F4D7C-2B90-411F-9BAF-350443CD2ED1}" destId="{02EE3B4B-5F4E-4C05-9B13-D4B3D8A523F5}" srcOrd="0" destOrd="0" presId="urn:microsoft.com/office/officeart/2018/2/layout/IconCircleList"/>
    <dgm:cxn modelId="{91747030-DBFE-40A8-814A-30BC476A8935}" type="presParOf" srcId="{CA2F4D7C-2B90-411F-9BAF-350443CD2ED1}" destId="{838D53D7-9B5D-4874-AE6C-3AFBF9BDBC5D}" srcOrd="1" destOrd="0" presId="urn:microsoft.com/office/officeart/2018/2/layout/IconCircleList"/>
    <dgm:cxn modelId="{963F1E8A-0D2A-4A04-B7FF-E91103BAF402}" type="presParOf" srcId="{CA2F4D7C-2B90-411F-9BAF-350443CD2ED1}" destId="{6F8A4B30-7D8B-4971-884B-0217927C614F}" srcOrd="2" destOrd="0" presId="urn:microsoft.com/office/officeart/2018/2/layout/IconCircleList"/>
    <dgm:cxn modelId="{590F1C05-E538-4F4A-B49C-52FB66E88F00}" type="presParOf" srcId="{CA2F4D7C-2B90-411F-9BAF-350443CD2ED1}" destId="{67FC14B5-A452-4A79-AABA-46CF0EBD362D}" srcOrd="3" destOrd="0" presId="urn:microsoft.com/office/officeart/2018/2/layout/IconCircleList"/>
    <dgm:cxn modelId="{3385BA2A-0BBC-41D0-9E01-93333956C77A}" type="presParOf" srcId="{C2312C53-B90B-4961-8471-B077205B266D}" destId="{7126ECB2-4F7D-42CA-A45E-EDF1C4E83ACB}" srcOrd="1" destOrd="0" presId="urn:microsoft.com/office/officeart/2018/2/layout/IconCircleList"/>
    <dgm:cxn modelId="{8F628498-25A3-48B0-B02E-CF7BD596CF21}" type="presParOf" srcId="{C2312C53-B90B-4961-8471-B077205B266D}" destId="{A31A6E61-D9C6-4422-BEBE-0FA7FE40BF51}" srcOrd="2" destOrd="0" presId="urn:microsoft.com/office/officeart/2018/2/layout/IconCircleList"/>
    <dgm:cxn modelId="{59398F2E-A007-4FA1-84E3-57D92E560E79}" type="presParOf" srcId="{A31A6E61-D9C6-4422-BEBE-0FA7FE40BF51}" destId="{F306B7F4-79AA-4646-848E-76B24224F9DE}" srcOrd="0" destOrd="0" presId="urn:microsoft.com/office/officeart/2018/2/layout/IconCircleList"/>
    <dgm:cxn modelId="{90F1F904-559E-4036-88F2-F8FE39555119}" type="presParOf" srcId="{A31A6E61-D9C6-4422-BEBE-0FA7FE40BF51}" destId="{4B9367D9-D62E-4FCB-9973-75B31500C24C}" srcOrd="1" destOrd="0" presId="urn:microsoft.com/office/officeart/2018/2/layout/IconCircleList"/>
    <dgm:cxn modelId="{BC411E44-832F-44B5-8B57-C8BE100FF985}" type="presParOf" srcId="{A31A6E61-D9C6-4422-BEBE-0FA7FE40BF51}" destId="{5633CDFD-FC93-43DE-B124-154E994027E6}" srcOrd="2" destOrd="0" presId="urn:microsoft.com/office/officeart/2018/2/layout/IconCircleList"/>
    <dgm:cxn modelId="{A13A5E09-DD15-41AD-8F49-8E444B6414E7}" type="presParOf" srcId="{A31A6E61-D9C6-4422-BEBE-0FA7FE40BF51}" destId="{BF2F1581-07AB-4566-BBB2-5E1A64653482}" srcOrd="3" destOrd="0" presId="urn:microsoft.com/office/officeart/2018/2/layout/IconCircleList"/>
    <dgm:cxn modelId="{92D4B27F-D589-4A30-9027-21A59769FED2}" type="presParOf" srcId="{C2312C53-B90B-4961-8471-B077205B266D}" destId="{A49C72A3-9D38-441E-9616-CB9330242C81}" srcOrd="3" destOrd="0" presId="urn:microsoft.com/office/officeart/2018/2/layout/IconCircleList"/>
    <dgm:cxn modelId="{3A8D492F-BDA8-4FD5-8671-6EE9BA63F0F6}" type="presParOf" srcId="{C2312C53-B90B-4961-8471-B077205B266D}" destId="{0CFDDA56-8DD1-4797-A2FE-A71509DBDFAF}" srcOrd="4" destOrd="0" presId="urn:microsoft.com/office/officeart/2018/2/layout/IconCircleList"/>
    <dgm:cxn modelId="{D25E503B-1BCF-42E4-9108-6FA4AFA8FFDF}" type="presParOf" srcId="{0CFDDA56-8DD1-4797-A2FE-A71509DBDFAF}" destId="{9A3AE9EC-A78E-4BB7-A1B1-22AAAD0EC423}" srcOrd="0" destOrd="0" presId="urn:microsoft.com/office/officeart/2018/2/layout/IconCircleList"/>
    <dgm:cxn modelId="{648CE0B6-E1DC-4F80-959B-46C95B68CB3B}" type="presParOf" srcId="{0CFDDA56-8DD1-4797-A2FE-A71509DBDFAF}" destId="{5F262F9A-F709-4E9F-B6E5-B68D9A18E1F1}" srcOrd="1" destOrd="0" presId="urn:microsoft.com/office/officeart/2018/2/layout/IconCircleList"/>
    <dgm:cxn modelId="{01BEF7FF-A70A-4403-9285-4D766B7669DA}" type="presParOf" srcId="{0CFDDA56-8DD1-4797-A2FE-A71509DBDFAF}" destId="{E7D190CF-5C82-4AB4-A5CE-CC1DC0455CBC}" srcOrd="2" destOrd="0" presId="urn:microsoft.com/office/officeart/2018/2/layout/IconCircleList"/>
    <dgm:cxn modelId="{9E2DA3AD-34AF-4FEE-9F59-066DB75E2C86}" type="presParOf" srcId="{0CFDDA56-8DD1-4797-A2FE-A71509DBDFAF}" destId="{DE909AFF-F6CC-4EDA-98EB-12D61A56F5D9}" srcOrd="3" destOrd="0" presId="urn:microsoft.com/office/officeart/2018/2/layout/IconCircleList"/>
    <dgm:cxn modelId="{CBE2B0EF-373A-46C7-A528-925F9822902F}" type="presParOf" srcId="{C2312C53-B90B-4961-8471-B077205B266D}" destId="{D0F0FFFC-C9D9-4502-BEA2-A09D9296FDF2}" srcOrd="5" destOrd="0" presId="urn:microsoft.com/office/officeart/2018/2/layout/IconCircleList"/>
    <dgm:cxn modelId="{0DD94C66-FD56-4968-896E-4702A957EB5C}" type="presParOf" srcId="{C2312C53-B90B-4961-8471-B077205B266D}" destId="{D0CD22A8-1617-4FB9-B06C-D2C11DB536DA}" srcOrd="6" destOrd="0" presId="urn:microsoft.com/office/officeart/2018/2/layout/IconCircleList"/>
    <dgm:cxn modelId="{3EDC655B-D231-429F-86AA-AA0CA05ECE23}" type="presParOf" srcId="{D0CD22A8-1617-4FB9-B06C-D2C11DB536DA}" destId="{0EC29154-258A-480A-9B5C-AF070BC9E095}" srcOrd="0" destOrd="0" presId="urn:microsoft.com/office/officeart/2018/2/layout/IconCircleList"/>
    <dgm:cxn modelId="{0DA7AC6C-E0BF-4617-BC3F-C250199151B2}" type="presParOf" srcId="{D0CD22A8-1617-4FB9-B06C-D2C11DB536DA}" destId="{BF7F8263-8AD1-49AB-9DE4-644B55FD8AEC}" srcOrd="1" destOrd="0" presId="urn:microsoft.com/office/officeart/2018/2/layout/IconCircleList"/>
    <dgm:cxn modelId="{743A682C-1C17-4148-87E4-9EC3805D1A41}" type="presParOf" srcId="{D0CD22A8-1617-4FB9-B06C-D2C11DB536DA}" destId="{DD2B7A47-8C69-4B14-84B9-CFC0FE15E1FB}" srcOrd="2" destOrd="0" presId="urn:microsoft.com/office/officeart/2018/2/layout/IconCircleList"/>
    <dgm:cxn modelId="{44EA2415-F0A4-4626-A5B3-6DF3933138A0}" type="presParOf" srcId="{D0CD22A8-1617-4FB9-B06C-D2C11DB536DA}" destId="{BFB08D80-6AB7-43A4-913B-F5B3A345DD7D}"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560F72-83FA-406D-A60D-29B5CC67E9BB}" type="doc">
      <dgm:prSet loTypeId="urn:microsoft.com/office/officeart/2005/8/layout/list1" loCatId="list" qsTypeId="urn:microsoft.com/office/officeart/2005/8/quickstyle/simple2" qsCatId="simple" csTypeId="urn:microsoft.com/office/officeart/2005/8/colors/accent2_2" csCatId="accent2" phldr="1"/>
      <dgm:spPr/>
      <dgm:t>
        <a:bodyPr/>
        <a:lstStyle/>
        <a:p>
          <a:endParaRPr lang="en-US"/>
        </a:p>
      </dgm:t>
    </dgm:pt>
    <dgm:pt modelId="{10F7F5A6-27EE-4396-AEB4-492C0F69908F}">
      <dgm:prSet custT="1"/>
      <dgm:spPr/>
      <dgm:t>
        <a:bodyPr/>
        <a:lstStyle/>
        <a:p>
          <a:r>
            <a:rPr lang="en-GB" sz="900" dirty="0"/>
            <a:t>Slide 1</a:t>
          </a:r>
          <a:endParaRPr lang="en-US" sz="900" dirty="0"/>
        </a:p>
      </dgm:t>
    </dgm:pt>
    <dgm:pt modelId="{7861E2CD-710C-4CE2-95D3-B2DCE4AEED88}" type="parTrans" cxnId="{8AE915F4-AFED-499C-BB3A-35B9552A5E0D}">
      <dgm:prSet/>
      <dgm:spPr/>
      <dgm:t>
        <a:bodyPr/>
        <a:lstStyle/>
        <a:p>
          <a:endParaRPr lang="en-US" sz="900"/>
        </a:p>
      </dgm:t>
    </dgm:pt>
    <dgm:pt modelId="{47E91F67-2A4E-4F66-B425-BEFA40076670}" type="sibTrans" cxnId="{8AE915F4-AFED-499C-BB3A-35B9552A5E0D}">
      <dgm:prSet/>
      <dgm:spPr/>
      <dgm:t>
        <a:bodyPr/>
        <a:lstStyle/>
        <a:p>
          <a:endParaRPr lang="en-US" sz="900"/>
        </a:p>
      </dgm:t>
    </dgm:pt>
    <dgm:pt modelId="{0E138D38-9DE6-4EB2-AC97-839EDF23C9E9}">
      <dgm:prSet custT="1"/>
      <dgm:spPr/>
      <dgm:t>
        <a:bodyPr/>
        <a:lstStyle/>
        <a:p>
          <a:r>
            <a:rPr lang="en-GB" sz="900" dirty="0"/>
            <a:t>Slide 2</a:t>
          </a:r>
          <a:endParaRPr lang="en-US" sz="900" dirty="0"/>
        </a:p>
      </dgm:t>
    </dgm:pt>
    <dgm:pt modelId="{BA6E04FA-B411-4AE1-BF5A-8A0D5659F754}" type="parTrans" cxnId="{9FF37A2C-8800-4188-8961-905175B154CA}">
      <dgm:prSet/>
      <dgm:spPr/>
      <dgm:t>
        <a:bodyPr/>
        <a:lstStyle/>
        <a:p>
          <a:endParaRPr lang="en-US" sz="900"/>
        </a:p>
      </dgm:t>
    </dgm:pt>
    <dgm:pt modelId="{34D131F5-E5F1-4416-8EDA-35939B1E9A17}" type="sibTrans" cxnId="{9FF37A2C-8800-4188-8961-905175B154CA}">
      <dgm:prSet/>
      <dgm:spPr/>
      <dgm:t>
        <a:bodyPr/>
        <a:lstStyle/>
        <a:p>
          <a:endParaRPr lang="en-US" sz="900"/>
        </a:p>
      </dgm:t>
    </dgm:pt>
    <dgm:pt modelId="{E9203A21-07BD-40A8-8CFC-F4B1C64A6B03}">
      <dgm:prSet custT="1"/>
      <dgm:spPr/>
      <dgm:t>
        <a:bodyPr/>
        <a:lstStyle/>
        <a:p>
          <a:r>
            <a:rPr lang="en-GB" sz="900" dirty="0"/>
            <a:t>Top right 		OS Map of Carmarthen –Contains Ordnance Survey Data, Crown Copyright 2026.</a:t>
          </a:r>
          <a:endParaRPr lang="en-US" sz="900" dirty="0"/>
        </a:p>
      </dgm:t>
    </dgm:pt>
    <dgm:pt modelId="{18CA4989-4222-4C06-B47F-8DD5910631F3}" type="parTrans" cxnId="{B0B4D2F3-2E16-4FD9-AA01-7C61417FBADE}">
      <dgm:prSet/>
      <dgm:spPr/>
      <dgm:t>
        <a:bodyPr/>
        <a:lstStyle/>
        <a:p>
          <a:endParaRPr lang="en-US" sz="900"/>
        </a:p>
      </dgm:t>
    </dgm:pt>
    <dgm:pt modelId="{51D27AD6-CD81-4093-A08A-9F2C927A230C}" type="sibTrans" cxnId="{B0B4D2F3-2E16-4FD9-AA01-7C61417FBADE}">
      <dgm:prSet/>
      <dgm:spPr/>
      <dgm:t>
        <a:bodyPr/>
        <a:lstStyle/>
        <a:p>
          <a:endParaRPr lang="en-US" sz="900"/>
        </a:p>
      </dgm:t>
    </dgm:pt>
    <dgm:pt modelId="{39B4A885-EABD-4D4F-9B41-0916947CA526}">
      <dgm:prSet custT="1"/>
      <dgm:spPr/>
      <dgm:t>
        <a:bodyPr/>
        <a:lstStyle/>
        <a:p>
          <a:r>
            <a:rPr lang="en-GB" sz="900" dirty="0"/>
            <a:t>Bottom 		Own image, ‘View of Yr Wyddfa (Snowdon) from Rhyd Ddu path’.</a:t>
          </a:r>
          <a:endParaRPr lang="en-US" sz="900" dirty="0"/>
        </a:p>
      </dgm:t>
    </dgm:pt>
    <dgm:pt modelId="{A2B2E793-74AC-413C-88EB-E411849244C1}" type="parTrans" cxnId="{3473082A-C981-425A-9D55-88B4501DBDB9}">
      <dgm:prSet/>
      <dgm:spPr/>
      <dgm:t>
        <a:bodyPr/>
        <a:lstStyle/>
        <a:p>
          <a:endParaRPr lang="en-US" sz="900"/>
        </a:p>
      </dgm:t>
    </dgm:pt>
    <dgm:pt modelId="{BC40966D-3B4E-41DE-8F7D-8EDA3B571ACB}" type="sibTrans" cxnId="{3473082A-C981-425A-9D55-88B4501DBDB9}">
      <dgm:prSet/>
      <dgm:spPr/>
      <dgm:t>
        <a:bodyPr/>
        <a:lstStyle/>
        <a:p>
          <a:endParaRPr lang="en-US" sz="900"/>
        </a:p>
      </dgm:t>
    </dgm:pt>
    <dgm:pt modelId="{12604952-080F-4AFC-BA38-C50AFB49CF31}">
      <dgm:prSet custT="1"/>
      <dgm:spPr/>
      <dgm:t>
        <a:bodyPr/>
        <a:lstStyle/>
        <a:p>
          <a:r>
            <a:rPr lang="en-GB" sz="900" dirty="0"/>
            <a:t>Slide 3</a:t>
          </a:r>
          <a:endParaRPr lang="en-US" sz="900" dirty="0"/>
        </a:p>
      </dgm:t>
    </dgm:pt>
    <dgm:pt modelId="{EC9C9E68-AFBA-4F42-A6D2-BBACBCE71C09}" type="parTrans" cxnId="{63DFB9A4-D7F7-44D6-A908-E1F6D840D20E}">
      <dgm:prSet/>
      <dgm:spPr/>
      <dgm:t>
        <a:bodyPr/>
        <a:lstStyle/>
        <a:p>
          <a:endParaRPr lang="en-US" sz="900"/>
        </a:p>
      </dgm:t>
    </dgm:pt>
    <dgm:pt modelId="{186AD866-750E-4A17-940C-BB6E54141B80}" type="sibTrans" cxnId="{63DFB9A4-D7F7-44D6-A908-E1F6D840D20E}">
      <dgm:prSet/>
      <dgm:spPr/>
      <dgm:t>
        <a:bodyPr/>
        <a:lstStyle/>
        <a:p>
          <a:endParaRPr lang="en-US" sz="900"/>
        </a:p>
      </dgm:t>
    </dgm:pt>
    <dgm:pt modelId="{84F257C1-60D3-4061-97B8-FA11F8FDDC57}">
      <dgm:prSet custT="1"/>
      <dgm:spPr/>
      <dgm:t>
        <a:bodyPr/>
        <a:lstStyle/>
        <a:p>
          <a:r>
            <a:rPr lang="en-GB" sz="900" dirty="0"/>
            <a:t>Slide 4</a:t>
          </a:r>
          <a:endParaRPr lang="en-US" sz="900" dirty="0"/>
        </a:p>
      </dgm:t>
    </dgm:pt>
    <dgm:pt modelId="{66ACF8F8-F572-4BED-B55A-02239A82CFA3}" type="parTrans" cxnId="{4601C67F-8996-48E9-A6B5-88130420BC57}">
      <dgm:prSet/>
      <dgm:spPr/>
      <dgm:t>
        <a:bodyPr/>
        <a:lstStyle/>
        <a:p>
          <a:endParaRPr lang="en-US" sz="900"/>
        </a:p>
      </dgm:t>
    </dgm:pt>
    <dgm:pt modelId="{AF10CE20-0D65-4DCE-82D9-42EC3D5CF984}" type="sibTrans" cxnId="{4601C67F-8996-48E9-A6B5-88130420BC57}">
      <dgm:prSet/>
      <dgm:spPr/>
      <dgm:t>
        <a:bodyPr/>
        <a:lstStyle/>
        <a:p>
          <a:endParaRPr lang="en-US" sz="900"/>
        </a:p>
      </dgm:t>
    </dgm:pt>
    <dgm:pt modelId="{CB415546-3A75-4DC1-8F9D-9F87AF4E075B}">
      <dgm:prSet custT="1"/>
      <dgm:spPr/>
      <dgm:t>
        <a:bodyPr/>
        <a:lstStyle/>
        <a:p>
          <a:r>
            <a:rPr lang="en-GB" sz="900" dirty="0"/>
            <a:t>Slide 5 – </a:t>
          </a:r>
          <a:endParaRPr lang="en-US" sz="900" dirty="0"/>
        </a:p>
      </dgm:t>
    </dgm:pt>
    <dgm:pt modelId="{BF5D06D8-E9DC-4934-B359-98CE6B877BDD}" type="parTrans" cxnId="{B0F7EBE6-00A6-4A8F-93AD-5158B2C7F8D9}">
      <dgm:prSet/>
      <dgm:spPr/>
      <dgm:t>
        <a:bodyPr/>
        <a:lstStyle/>
        <a:p>
          <a:endParaRPr lang="en-US" sz="900"/>
        </a:p>
      </dgm:t>
    </dgm:pt>
    <dgm:pt modelId="{818B2059-8658-4560-8018-1E3739A91264}" type="sibTrans" cxnId="{B0F7EBE6-00A6-4A8F-93AD-5158B2C7F8D9}">
      <dgm:prSet/>
      <dgm:spPr/>
      <dgm:t>
        <a:bodyPr/>
        <a:lstStyle/>
        <a:p>
          <a:endParaRPr lang="en-US" sz="900"/>
        </a:p>
      </dgm:t>
    </dgm:pt>
    <dgm:pt modelId="{B081694D-3721-45ED-B02B-574B12DDE912}">
      <dgm:prSet custT="1"/>
      <dgm:spPr/>
      <dgm:t>
        <a:bodyPr/>
        <a:lstStyle/>
        <a:p>
          <a:r>
            <a:rPr lang="en-GB" sz="900" dirty="0"/>
            <a:t>Slide 6 - </a:t>
          </a:r>
          <a:endParaRPr lang="en-US" sz="900" dirty="0"/>
        </a:p>
      </dgm:t>
    </dgm:pt>
    <dgm:pt modelId="{9AD24AF4-9921-412A-9D3C-7DDECC4A843D}" type="parTrans" cxnId="{5F832EAB-2F54-487C-AC25-28F1807E7452}">
      <dgm:prSet/>
      <dgm:spPr/>
      <dgm:t>
        <a:bodyPr/>
        <a:lstStyle/>
        <a:p>
          <a:endParaRPr lang="en-US" sz="900"/>
        </a:p>
      </dgm:t>
    </dgm:pt>
    <dgm:pt modelId="{B32A52D9-9E42-49A9-B9C6-6EFB33928630}" type="sibTrans" cxnId="{5F832EAB-2F54-487C-AC25-28F1807E7452}">
      <dgm:prSet/>
      <dgm:spPr/>
      <dgm:t>
        <a:bodyPr/>
        <a:lstStyle/>
        <a:p>
          <a:endParaRPr lang="en-US" sz="900"/>
        </a:p>
      </dgm:t>
    </dgm:pt>
    <dgm:pt modelId="{DB3EE651-A00A-4330-BC1E-7F2307CBEFE9}">
      <dgm:prSet custT="1"/>
      <dgm:spPr/>
      <dgm:t>
        <a:bodyPr/>
        <a:lstStyle/>
        <a:p>
          <a:r>
            <a:rPr lang="en-GB" sz="900" dirty="0"/>
            <a:t>Slide 7</a:t>
          </a:r>
          <a:endParaRPr lang="en-US" sz="900" dirty="0"/>
        </a:p>
      </dgm:t>
    </dgm:pt>
    <dgm:pt modelId="{31B0A568-08B6-4509-9A4D-64A731408BB9}" type="parTrans" cxnId="{F950C41F-93BB-4985-A241-FFA094E5683D}">
      <dgm:prSet/>
      <dgm:spPr/>
      <dgm:t>
        <a:bodyPr/>
        <a:lstStyle/>
        <a:p>
          <a:endParaRPr lang="en-US" sz="900"/>
        </a:p>
      </dgm:t>
    </dgm:pt>
    <dgm:pt modelId="{635D42A1-59E6-421A-82C6-9FFD019A84EF}" type="sibTrans" cxnId="{F950C41F-93BB-4985-A241-FFA094E5683D}">
      <dgm:prSet/>
      <dgm:spPr/>
      <dgm:t>
        <a:bodyPr/>
        <a:lstStyle/>
        <a:p>
          <a:endParaRPr lang="en-US" sz="900"/>
        </a:p>
      </dgm:t>
    </dgm:pt>
    <dgm:pt modelId="{9C4AD495-329D-4CF2-B1C0-57D0BA4CA769}">
      <dgm:prSet custT="1"/>
      <dgm:spPr/>
      <dgm:t>
        <a:bodyPr/>
        <a:lstStyle/>
        <a:p>
          <a:r>
            <a:rPr lang="en-GB" sz="900" dirty="0"/>
            <a:t>Bottom right		Strata Florida Archaeology Field School https://www.strataflorida.org.uk/archaeology-field-school.html</a:t>
          </a:r>
          <a:endParaRPr lang="en-US" sz="900" dirty="0"/>
        </a:p>
      </dgm:t>
    </dgm:pt>
    <dgm:pt modelId="{B35317BA-C749-4EC3-8EEC-AC368DB5CCA2}" type="parTrans" cxnId="{DA3F3523-5BF5-4D7C-A9D3-86720862EF7E}">
      <dgm:prSet/>
      <dgm:spPr/>
      <dgm:t>
        <a:bodyPr/>
        <a:lstStyle/>
        <a:p>
          <a:endParaRPr lang="en-US" sz="900"/>
        </a:p>
      </dgm:t>
    </dgm:pt>
    <dgm:pt modelId="{488EEA90-A288-4557-8BB4-892A40521D4B}" type="sibTrans" cxnId="{DA3F3523-5BF5-4D7C-A9D3-86720862EF7E}">
      <dgm:prSet/>
      <dgm:spPr/>
      <dgm:t>
        <a:bodyPr/>
        <a:lstStyle/>
        <a:p>
          <a:endParaRPr lang="en-US" sz="900"/>
        </a:p>
      </dgm:t>
    </dgm:pt>
    <dgm:pt modelId="{F640EA85-0D5E-4B67-9890-9E4D4CC55288}">
      <dgm:prSet custT="1"/>
      <dgm:spPr/>
      <dgm:t>
        <a:bodyPr/>
        <a:lstStyle/>
        <a:p>
          <a:r>
            <a:rPr lang="en-GB" sz="900" dirty="0"/>
            <a:t>Left hand side	Own image UWTSD Carmarthen Library.</a:t>
          </a:r>
          <a:endParaRPr lang="en-US" sz="900" dirty="0"/>
        </a:p>
      </dgm:t>
    </dgm:pt>
    <dgm:pt modelId="{39FB9589-3E0C-4A27-896D-FE4E4A50F4BB}" type="parTrans" cxnId="{A61640A8-8960-4957-856A-497763C55246}">
      <dgm:prSet/>
      <dgm:spPr/>
      <dgm:t>
        <a:bodyPr/>
        <a:lstStyle/>
        <a:p>
          <a:endParaRPr lang="en-GB" sz="900"/>
        </a:p>
      </dgm:t>
    </dgm:pt>
    <dgm:pt modelId="{161473D4-69DC-410D-9FAF-3E1851C9F0BF}" type="sibTrans" cxnId="{A61640A8-8960-4957-856A-497763C55246}">
      <dgm:prSet/>
      <dgm:spPr/>
      <dgm:t>
        <a:bodyPr/>
        <a:lstStyle/>
        <a:p>
          <a:endParaRPr lang="en-GB" sz="900"/>
        </a:p>
      </dgm:t>
    </dgm:pt>
    <dgm:pt modelId="{0B8CF4E4-1E35-4A04-9194-9585DC5E7118}">
      <dgm:prSet custT="1"/>
      <dgm:spPr/>
      <dgm:t>
        <a:bodyPr/>
        <a:lstStyle/>
        <a:p>
          <a:r>
            <a:rPr lang="en-GB" sz="900" dirty="0"/>
            <a:t>Top left 		Own image of ‘Admission letter from UWTSD’.</a:t>
          </a:r>
          <a:endParaRPr lang="en-US" sz="900" dirty="0"/>
        </a:p>
      </dgm:t>
    </dgm:pt>
    <dgm:pt modelId="{77FC1D0C-DBF2-43DB-872A-541C24C9969C}" type="parTrans" cxnId="{5D69F6DE-1F81-4418-9BFA-154145A48B81}">
      <dgm:prSet/>
      <dgm:spPr/>
      <dgm:t>
        <a:bodyPr/>
        <a:lstStyle/>
        <a:p>
          <a:endParaRPr lang="en-GB" sz="900"/>
        </a:p>
      </dgm:t>
    </dgm:pt>
    <dgm:pt modelId="{04C63485-BF89-4031-AA50-E499102915B2}" type="sibTrans" cxnId="{5D69F6DE-1F81-4418-9BFA-154145A48B81}">
      <dgm:prSet/>
      <dgm:spPr/>
      <dgm:t>
        <a:bodyPr/>
        <a:lstStyle/>
        <a:p>
          <a:endParaRPr lang="en-GB" sz="900"/>
        </a:p>
      </dgm:t>
    </dgm:pt>
    <dgm:pt modelId="{0C597B3D-0B31-4F90-A2D0-2D70D49D0776}">
      <dgm:prSet custT="1"/>
      <dgm:spPr/>
      <dgm:t>
        <a:bodyPr/>
        <a:lstStyle/>
        <a:p>
          <a:r>
            <a:rPr lang="en-GB" sz="900" dirty="0"/>
            <a:t>Top right		National Wool Museum main building  - https://museum.wales/wool/about/</a:t>
          </a:r>
          <a:endParaRPr lang="en-US" sz="900" dirty="0"/>
        </a:p>
      </dgm:t>
    </dgm:pt>
    <dgm:pt modelId="{1227D81C-50B4-4A33-806D-FBA4F08840F3}" type="parTrans" cxnId="{34217182-851D-4639-B92C-BABDDB07260F}">
      <dgm:prSet/>
      <dgm:spPr/>
      <dgm:t>
        <a:bodyPr/>
        <a:lstStyle/>
        <a:p>
          <a:endParaRPr lang="en-GB" sz="900"/>
        </a:p>
      </dgm:t>
    </dgm:pt>
    <dgm:pt modelId="{DEF41626-4E53-4AF3-802B-D68EAEC8D5EB}" type="sibTrans" cxnId="{34217182-851D-4639-B92C-BABDDB07260F}">
      <dgm:prSet/>
      <dgm:spPr/>
      <dgm:t>
        <a:bodyPr/>
        <a:lstStyle/>
        <a:p>
          <a:endParaRPr lang="en-GB" sz="900"/>
        </a:p>
      </dgm:t>
    </dgm:pt>
    <dgm:pt modelId="{43FB7576-4743-4804-B140-489531293C49}">
      <dgm:prSet custT="1"/>
      <dgm:spPr/>
      <dgm:t>
        <a:bodyPr/>
        <a:lstStyle/>
        <a:p>
          <a:r>
            <a:rPr lang="en-US" sz="900" dirty="0"/>
            <a:t>Left hand side 	Own image ‘Holyhead mountain’</a:t>
          </a:r>
        </a:p>
      </dgm:t>
    </dgm:pt>
    <dgm:pt modelId="{0A4DA510-C1F7-4EE3-8C5B-AE8FE6C4DAF6}" type="parTrans" cxnId="{31DDE4FF-E158-486D-BFD8-87F7E637A57B}">
      <dgm:prSet/>
      <dgm:spPr/>
      <dgm:t>
        <a:bodyPr/>
        <a:lstStyle/>
        <a:p>
          <a:endParaRPr lang="en-GB" sz="900"/>
        </a:p>
      </dgm:t>
    </dgm:pt>
    <dgm:pt modelId="{35435FE9-9393-4EC9-AB22-8F6064EFD3F4}" type="sibTrans" cxnId="{31DDE4FF-E158-486D-BFD8-87F7E637A57B}">
      <dgm:prSet/>
      <dgm:spPr/>
      <dgm:t>
        <a:bodyPr/>
        <a:lstStyle/>
        <a:p>
          <a:endParaRPr lang="en-GB" sz="900"/>
        </a:p>
      </dgm:t>
    </dgm:pt>
    <dgm:pt modelId="{0A01C2DE-1B2D-4596-B44D-7D47F4645BF2}">
      <dgm:prSet custT="1"/>
      <dgm:spPr/>
      <dgm:t>
        <a:bodyPr/>
        <a:lstStyle/>
        <a:p>
          <a:r>
            <a:rPr lang="en-US" sz="900" dirty="0"/>
            <a:t>Left hand side	Own image of Waterfall near the bottom of </a:t>
          </a:r>
          <a:r>
            <a:rPr lang="en-US" sz="900"/>
            <a:t>Cadair</a:t>
          </a:r>
          <a:r>
            <a:rPr lang="en-US" sz="900" dirty="0"/>
            <a:t> Idris, Eryri (Snowdonia)</a:t>
          </a:r>
        </a:p>
      </dgm:t>
    </dgm:pt>
    <dgm:pt modelId="{9CF68AA5-1920-4CFB-9B8C-06D2B69D6218}" type="parTrans" cxnId="{BA0D6E34-B89E-4061-A045-A554B13D8FC4}">
      <dgm:prSet/>
      <dgm:spPr/>
      <dgm:t>
        <a:bodyPr/>
        <a:lstStyle/>
        <a:p>
          <a:endParaRPr lang="en-GB" sz="900"/>
        </a:p>
      </dgm:t>
    </dgm:pt>
    <dgm:pt modelId="{81C25A8D-2257-4802-B72F-42B8B4722626}" type="sibTrans" cxnId="{BA0D6E34-B89E-4061-A045-A554B13D8FC4}">
      <dgm:prSet/>
      <dgm:spPr/>
      <dgm:t>
        <a:bodyPr/>
        <a:lstStyle/>
        <a:p>
          <a:endParaRPr lang="en-GB" sz="900"/>
        </a:p>
      </dgm:t>
    </dgm:pt>
    <dgm:pt modelId="{FD2642F6-21F0-4D6A-80F4-B75C817906C5}">
      <dgm:prSet custT="1"/>
      <dgm:spPr/>
      <dgm:t>
        <a:bodyPr/>
        <a:lstStyle/>
        <a:p>
          <a:r>
            <a:rPr lang="en-US" sz="900" dirty="0"/>
            <a:t>Quote by 		Bilbo Baggins, </a:t>
          </a:r>
          <a:r>
            <a:rPr lang="en-GB" sz="900" dirty="0"/>
            <a:t>Tolkien, J. R. R., 1995. </a:t>
          </a:r>
          <a:r>
            <a:rPr lang="en-GB" sz="900" i="1" dirty="0"/>
            <a:t>The Lord of the Rings. </a:t>
          </a:r>
          <a:r>
            <a:rPr lang="en-GB" sz="900" dirty="0"/>
            <a:t>Reprinted. London: Harper Collins.</a:t>
          </a:r>
          <a:endParaRPr lang="en-US" sz="900" dirty="0"/>
        </a:p>
      </dgm:t>
    </dgm:pt>
    <dgm:pt modelId="{C98BE8BB-B987-42E1-8EAB-E31C99CED493}" type="parTrans" cxnId="{F196F253-041E-444B-814D-C4FD3867CD55}">
      <dgm:prSet/>
      <dgm:spPr/>
      <dgm:t>
        <a:bodyPr/>
        <a:lstStyle/>
        <a:p>
          <a:endParaRPr lang="en-GB" sz="900"/>
        </a:p>
      </dgm:t>
    </dgm:pt>
    <dgm:pt modelId="{E67D4DC3-A5DA-43F6-947C-1BF4682CD737}" type="sibTrans" cxnId="{F196F253-041E-444B-814D-C4FD3867CD55}">
      <dgm:prSet/>
      <dgm:spPr/>
      <dgm:t>
        <a:bodyPr/>
        <a:lstStyle/>
        <a:p>
          <a:endParaRPr lang="en-GB" sz="900"/>
        </a:p>
      </dgm:t>
    </dgm:pt>
    <dgm:pt modelId="{57CB91FF-2BD5-4E6F-B33C-C9FF30F8DD87}">
      <dgm:prSet custT="1"/>
      <dgm:spPr/>
      <dgm:t>
        <a:bodyPr/>
        <a:lstStyle/>
        <a:p>
          <a:pPr>
            <a:buFont typeface="Arial" panose="020B0604020202020204" pitchFamily="34" charset="0"/>
            <a:buChar char="•"/>
          </a:pPr>
          <a:r>
            <a:rPr lang="en-GB" sz="900" dirty="0"/>
            <a:t>Quote by 		Bilbo Baggins - Tolkien, J. R. R., 1995. </a:t>
          </a:r>
          <a:r>
            <a:rPr lang="en-GB" sz="900" i="1" dirty="0"/>
            <a:t>The Lord of the Rings. </a:t>
          </a:r>
          <a:r>
            <a:rPr lang="en-GB" sz="900" dirty="0"/>
            <a:t>Reprinted edition. London: Harper Collins.</a:t>
          </a:r>
          <a:endParaRPr lang="en-US" sz="900" dirty="0"/>
        </a:p>
      </dgm:t>
    </dgm:pt>
    <dgm:pt modelId="{8B88AEFE-5D07-46FD-8818-3EFC2727AA96}" type="parTrans" cxnId="{511ADFD0-F7CC-4B00-863D-8A35BDD487A4}">
      <dgm:prSet/>
      <dgm:spPr/>
      <dgm:t>
        <a:bodyPr/>
        <a:lstStyle/>
        <a:p>
          <a:endParaRPr lang="en-GB" sz="900"/>
        </a:p>
      </dgm:t>
    </dgm:pt>
    <dgm:pt modelId="{D6F5DCE3-E664-45D6-B56A-7D49AA48E0D6}" type="sibTrans" cxnId="{511ADFD0-F7CC-4B00-863D-8A35BDD487A4}">
      <dgm:prSet/>
      <dgm:spPr/>
      <dgm:t>
        <a:bodyPr/>
        <a:lstStyle/>
        <a:p>
          <a:endParaRPr lang="en-GB" sz="900"/>
        </a:p>
      </dgm:t>
    </dgm:pt>
    <dgm:pt modelId="{0DC5E58E-E8C9-4814-948D-5150CF7B9097}">
      <dgm:prSet custT="1"/>
      <dgm:spPr/>
      <dgm:t>
        <a:bodyPr/>
        <a:lstStyle/>
        <a:p>
          <a:r>
            <a:rPr lang="en-GB" sz="900" dirty="0"/>
            <a:t>Top  			Own image of ‘View from Mynydd Epynt, Cambrian mountains’, taken as part of Introduction to Humanities presentation</a:t>
          </a:r>
        </a:p>
      </dgm:t>
    </dgm:pt>
    <dgm:pt modelId="{4B2C5067-49FE-431B-9151-DE74019E58F9}" type="parTrans" cxnId="{0407E895-1E76-4571-9DAD-C2E791F16384}">
      <dgm:prSet/>
      <dgm:spPr/>
      <dgm:t>
        <a:bodyPr/>
        <a:lstStyle/>
        <a:p>
          <a:endParaRPr lang="en-GB" sz="900"/>
        </a:p>
      </dgm:t>
    </dgm:pt>
    <dgm:pt modelId="{05CA7115-2576-4DC0-AD76-4D5B02673777}" type="sibTrans" cxnId="{0407E895-1E76-4571-9DAD-C2E791F16384}">
      <dgm:prSet/>
      <dgm:spPr/>
      <dgm:t>
        <a:bodyPr/>
        <a:lstStyle/>
        <a:p>
          <a:endParaRPr lang="en-GB" sz="900"/>
        </a:p>
      </dgm:t>
    </dgm:pt>
    <dgm:pt modelId="{339A0F85-E283-47E4-9F8B-BBE677457D03}">
      <dgm:prSet custT="1"/>
      <dgm:spPr/>
      <dgm:t>
        <a:bodyPr/>
        <a:lstStyle/>
        <a:p>
          <a:r>
            <a:rPr lang="en-GB" sz="900" dirty="0"/>
            <a:t>Bottom left 		Own image of ‘Autumn is Q3’ poem for Understanding Literature assignment</a:t>
          </a:r>
        </a:p>
      </dgm:t>
    </dgm:pt>
    <dgm:pt modelId="{91B9BF3C-828D-4262-8F46-763E9CF76ACA}" type="parTrans" cxnId="{82DAE757-762E-4846-8C03-9312ABCA119C}">
      <dgm:prSet/>
      <dgm:spPr/>
      <dgm:t>
        <a:bodyPr/>
        <a:lstStyle/>
        <a:p>
          <a:endParaRPr lang="en-GB" sz="900"/>
        </a:p>
      </dgm:t>
    </dgm:pt>
    <dgm:pt modelId="{BFB02857-F12A-4606-AC90-59C97817DE79}" type="sibTrans" cxnId="{82DAE757-762E-4846-8C03-9312ABCA119C}">
      <dgm:prSet/>
      <dgm:spPr/>
      <dgm:t>
        <a:bodyPr/>
        <a:lstStyle/>
        <a:p>
          <a:endParaRPr lang="en-GB" sz="900"/>
        </a:p>
      </dgm:t>
    </dgm:pt>
    <dgm:pt modelId="{5551F452-947A-4358-BE97-B7E68C4B5223}">
      <dgm:prSet custT="1"/>
      <dgm:spPr/>
      <dgm:t>
        <a:bodyPr/>
        <a:lstStyle/>
        <a:p>
          <a:r>
            <a:rPr lang="en-GB" sz="900" dirty="0"/>
            <a:t>Bottom right 	Own image of ‘Graveyard study report’ from Talking to the Dead assignment</a:t>
          </a:r>
        </a:p>
      </dgm:t>
    </dgm:pt>
    <dgm:pt modelId="{42AC6F52-DB7E-4F30-9F1D-E3C73CF54B8E}" type="parTrans" cxnId="{CE053422-5520-4423-906A-06BCAC59D05D}">
      <dgm:prSet/>
      <dgm:spPr/>
      <dgm:t>
        <a:bodyPr/>
        <a:lstStyle/>
        <a:p>
          <a:endParaRPr lang="en-GB" sz="900"/>
        </a:p>
      </dgm:t>
    </dgm:pt>
    <dgm:pt modelId="{88CE3CE6-1178-4310-90F7-E1627D867C36}" type="sibTrans" cxnId="{CE053422-5520-4423-906A-06BCAC59D05D}">
      <dgm:prSet/>
      <dgm:spPr/>
      <dgm:t>
        <a:bodyPr/>
        <a:lstStyle/>
        <a:p>
          <a:endParaRPr lang="en-GB" sz="900"/>
        </a:p>
      </dgm:t>
    </dgm:pt>
    <dgm:pt modelId="{1DC04DD8-C6AD-44EA-8490-D1842253FD8F}" type="pres">
      <dgm:prSet presAssocID="{A0560F72-83FA-406D-A60D-29B5CC67E9BB}" presName="linear" presStyleCnt="0">
        <dgm:presLayoutVars>
          <dgm:dir/>
          <dgm:animLvl val="lvl"/>
          <dgm:resizeHandles val="exact"/>
        </dgm:presLayoutVars>
      </dgm:prSet>
      <dgm:spPr/>
    </dgm:pt>
    <dgm:pt modelId="{7563FD35-C523-47A7-AB8F-CA14BB942AA1}" type="pres">
      <dgm:prSet presAssocID="{10F7F5A6-27EE-4396-AEB4-492C0F69908F}" presName="parentLin" presStyleCnt="0"/>
      <dgm:spPr/>
    </dgm:pt>
    <dgm:pt modelId="{9B6101BB-BDCF-46F0-9909-3E9030ABEB05}" type="pres">
      <dgm:prSet presAssocID="{10F7F5A6-27EE-4396-AEB4-492C0F69908F}" presName="parentLeftMargin" presStyleLbl="node1" presStyleIdx="0" presStyleCnt="7"/>
      <dgm:spPr/>
    </dgm:pt>
    <dgm:pt modelId="{1CA6F862-9092-42AC-B366-7C838F362B3A}" type="pres">
      <dgm:prSet presAssocID="{10F7F5A6-27EE-4396-AEB4-492C0F69908F}" presName="parentText" presStyleLbl="node1" presStyleIdx="0" presStyleCnt="7">
        <dgm:presLayoutVars>
          <dgm:chMax val="0"/>
          <dgm:bulletEnabled val="1"/>
        </dgm:presLayoutVars>
      </dgm:prSet>
      <dgm:spPr/>
    </dgm:pt>
    <dgm:pt modelId="{EDF268C7-7CD8-442F-BA1F-43B0CB337469}" type="pres">
      <dgm:prSet presAssocID="{10F7F5A6-27EE-4396-AEB4-492C0F69908F}" presName="negativeSpace" presStyleCnt="0"/>
      <dgm:spPr/>
    </dgm:pt>
    <dgm:pt modelId="{AE0203E3-78BD-435E-9F50-95D48AB9A365}" type="pres">
      <dgm:prSet presAssocID="{10F7F5A6-27EE-4396-AEB4-492C0F69908F}" presName="childText" presStyleLbl="conFgAcc1" presStyleIdx="0" presStyleCnt="7">
        <dgm:presLayoutVars>
          <dgm:bulletEnabled val="1"/>
        </dgm:presLayoutVars>
      </dgm:prSet>
      <dgm:spPr/>
    </dgm:pt>
    <dgm:pt modelId="{F825BA29-A396-4CFA-BC9F-A16FCCE1D5A4}" type="pres">
      <dgm:prSet presAssocID="{47E91F67-2A4E-4F66-B425-BEFA40076670}" presName="spaceBetweenRectangles" presStyleCnt="0"/>
      <dgm:spPr/>
    </dgm:pt>
    <dgm:pt modelId="{9E96BFD0-41F9-434F-B19E-139CF37A7330}" type="pres">
      <dgm:prSet presAssocID="{0E138D38-9DE6-4EB2-AC97-839EDF23C9E9}" presName="parentLin" presStyleCnt="0"/>
      <dgm:spPr/>
    </dgm:pt>
    <dgm:pt modelId="{DD233B42-9771-471D-9F93-37460ED1E00A}" type="pres">
      <dgm:prSet presAssocID="{0E138D38-9DE6-4EB2-AC97-839EDF23C9E9}" presName="parentLeftMargin" presStyleLbl="node1" presStyleIdx="0" presStyleCnt="7"/>
      <dgm:spPr/>
    </dgm:pt>
    <dgm:pt modelId="{18D5FE59-76B7-4DBE-A4A0-FA23FC731069}" type="pres">
      <dgm:prSet presAssocID="{0E138D38-9DE6-4EB2-AC97-839EDF23C9E9}" presName="parentText" presStyleLbl="node1" presStyleIdx="1" presStyleCnt="7">
        <dgm:presLayoutVars>
          <dgm:chMax val="0"/>
          <dgm:bulletEnabled val="1"/>
        </dgm:presLayoutVars>
      </dgm:prSet>
      <dgm:spPr/>
    </dgm:pt>
    <dgm:pt modelId="{1EB7E5B6-1F3C-4F73-B1DE-70B9B0248514}" type="pres">
      <dgm:prSet presAssocID="{0E138D38-9DE6-4EB2-AC97-839EDF23C9E9}" presName="negativeSpace" presStyleCnt="0"/>
      <dgm:spPr/>
    </dgm:pt>
    <dgm:pt modelId="{132337E6-0C7C-4A94-81E9-C0809881B371}" type="pres">
      <dgm:prSet presAssocID="{0E138D38-9DE6-4EB2-AC97-839EDF23C9E9}" presName="childText" presStyleLbl="conFgAcc1" presStyleIdx="1" presStyleCnt="7">
        <dgm:presLayoutVars>
          <dgm:bulletEnabled val="1"/>
        </dgm:presLayoutVars>
      </dgm:prSet>
      <dgm:spPr/>
    </dgm:pt>
    <dgm:pt modelId="{017747EE-A631-45C7-ABA9-7433EC3F5BEB}" type="pres">
      <dgm:prSet presAssocID="{34D131F5-E5F1-4416-8EDA-35939B1E9A17}" presName="spaceBetweenRectangles" presStyleCnt="0"/>
      <dgm:spPr/>
    </dgm:pt>
    <dgm:pt modelId="{7E6E883F-DFE4-4A4A-B9A2-2D5D1CFC247B}" type="pres">
      <dgm:prSet presAssocID="{12604952-080F-4AFC-BA38-C50AFB49CF31}" presName="parentLin" presStyleCnt="0"/>
      <dgm:spPr/>
    </dgm:pt>
    <dgm:pt modelId="{1989F496-FA7A-484D-8F8E-BE1A0F662523}" type="pres">
      <dgm:prSet presAssocID="{12604952-080F-4AFC-BA38-C50AFB49CF31}" presName="parentLeftMargin" presStyleLbl="node1" presStyleIdx="1" presStyleCnt="7"/>
      <dgm:spPr/>
    </dgm:pt>
    <dgm:pt modelId="{4FC570C6-E49A-4300-9718-6B7903E919F3}" type="pres">
      <dgm:prSet presAssocID="{12604952-080F-4AFC-BA38-C50AFB49CF31}" presName="parentText" presStyleLbl="node1" presStyleIdx="2" presStyleCnt="7">
        <dgm:presLayoutVars>
          <dgm:chMax val="0"/>
          <dgm:bulletEnabled val="1"/>
        </dgm:presLayoutVars>
      </dgm:prSet>
      <dgm:spPr/>
    </dgm:pt>
    <dgm:pt modelId="{0A21E37D-0CC4-4113-9606-F613496C60BE}" type="pres">
      <dgm:prSet presAssocID="{12604952-080F-4AFC-BA38-C50AFB49CF31}" presName="negativeSpace" presStyleCnt="0"/>
      <dgm:spPr/>
    </dgm:pt>
    <dgm:pt modelId="{1DEE954E-55D2-468F-A62D-E2AAB39AD802}" type="pres">
      <dgm:prSet presAssocID="{12604952-080F-4AFC-BA38-C50AFB49CF31}" presName="childText" presStyleLbl="conFgAcc1" presStyleIdx="2" presStyleCnt="7">
        <dgm:presLayoutVars>
          <dgm:bulletEnabled val="1"/>
        </dgm:presLayoutVars>
      </dgm:prSet>
      <dgm:spPr/>
    </dgm:pt>
    <dgm:pt modelId="{92E5B4F7-4FFA-4389-8441-5EA6AEAAF1D8}" type="pres">
      <dgm:prSet presAssocID="{186AD866-750E-4A17-940C-BB6E54141B80}" presName="spaceBetweenRectangles" presStyleCnt="0"/>
      <dgm:spPr/>
    </dgm:pt>
    <dgm:pt modelId="{D6032768-7872-4228-9D48-7582EA7C9F05}" type="pres">
      <dgm:prSet presAssocID="{84F257C1-60D3-4061-97B8-FA11F8FDDC57}" presName="parentLin" presStyleCnt="0"/>
      <dgm:spPr/>
    </dgm:pt>
    <dgm:pt modelId="{88EA4201-0B41-4C85-A070-EBB21AAE65F0}" type="pres">
      <dgm:prSet presAssocID="{84F257C1-60D3-4061-97B8-FA11F8FDDC57}" presName="parentLeftMargin" presStyleLbl="node1" presStyleIdx="2" presStyleCnt="7"/>
      <dgm:spPr/>
    </dgm:pt>
    <dgm:pt modelId="{3C232983-144B-412B-9EDD-412B85A3B63C}" type="pres">
      <dgm:prSet presAssocID="{84F257C1-60D3-4061-97B8-FA11F8FDDC57}" presName="parentText" presStyleLbl="node1" presStyleIdx="3" presStyleCnt="7">
        <dgm:presLayoutVars>
          <dgm:chMax val="0"/>
          <dgm:bulletEnabled val="1"/>
        </dgm:presLayoutVars>
      </dgm:prSet>
      <dgm:spPr/>
    </dgm:pt>
    <dgm:pt modelId="{7FE46369-4897-4AE1-955E-7CAF8AFCFC5A}" type="pres">
      <dgm:prSet presAssocID="{84F257C1-60D3-4061-97B8-FA11F8FDDC57}" presName="negativeSpace" presStyleCnt="0"/>
      <dgm:spPr/>
    </dgm:pt>
    <dgm:pt modelId="{9649741C-1FE5-4551-9E78-F0AC15853CAF}" type="pres">
      <dgm:prSet presAssocID="{84F257C1-60D3-4061-97B8-FA11F8FDDC57}" presName="childText" presStyleLbl="conFgAcc1" presStyleIdx="3" presStyleCnt="7">
        <dgm:presLayoutVars>
          <dgm:bulletEnabled val="1"/>
        </dgm:presLayoutVars>
      </dgm:prSet>
      <dgm:spPr/>
    </dgm:pt>
    <dgm:pt modelId="{695D6812-D693-4E37-97B7-38089AF8104B}" type="pres">
      <dgm:prSet presAssocID="{AF10CE20-0D65-4DCE-82D9-42EC3D5CF984}" presName="spaceBetweenRectangles" presStyleCnt="0"/>
      <dgm:spPr/>
    </dgm:pt>
    <dgm:pt modelId="{2FE9C3E1-7DD6-46FE-AE2E-32DFF819EE26}" type="pres">
      <dgm:prSet presAssocID="{CB415546-3A75-4DC1-8F9D-9F87AF4E075B}" presName="parentLin" presStyleCnt="0"/>
      <dgm:spPr/>
    </dgm:pt>
    <dgm:pt modelId="{40D034B0-1125-432C-AF62-B4A2593A14AE}" type="pres">
      <dgm:prSet presAssocID="{CB415546-3A75-4DC1-8F9D-9F87AF4E075B}" presName="parentLeftMargin" presStyleLbl="node1" presStyleIdx="3" presStyleCnt="7"/>
      <dgm:spPr/>
    </dgm:pt>
    <dgm:pt modelId="{830865BC-4973-433F-9823-1D0CAECEEDF7}" type="pres">
      <dgm:prSet presAssocID="{CB415546-3A75-4DC1-8F9D-9F87AF4E075B}" presName="parentText" presStyleLbl="node1" presStyleIdx="4" presStyleCnt="7">
        <dgm:presLayoutVars>
          <dgm:chMax val="0"/>
          <dgm:bulletEnabled val="1"/>
        </dgm:presLayoutVars>
      </dgm:prSet>
      <dgm:spPr/>
    </dgm:pt>
    <dgm:pt modelId="{A1D87F9A-C125-4F32-A9FF-E4A76FBCB651}" type="pres">
      <dgm:prSet presAssocID="{CB415546-3A75-4DC1-8F9D-9F87AF4E075B}" presName="negativeSpace" presStyleCnt="0"/>
      <dgm:spPr/>
    </dgm:pt>
    <dgm:pt modelId="{039D09DB-EE47-4ED0-AD8D-162D0DFE2E42}" type="pres">
      <dgm:prSet presAssocID="{CB415546-3A75-4DC1-8F9D-9F87AF4E075B}" presName="childText" presStyleLbl="conFgAcc1" presStyleIdx="4" presStyleCnt="7">
        <dgm:presLayoutVars>
          <dgm:bulletEnabled val="1"/>
        </dgm:presLayoutVars>
      </dgm:prSet>
      <dgm:spPr/>
    </dgm:pt>
    <dgm:pt modelId="{65D2768B-49EF-4A93-B141-DECE16C135EE}" type="pres">
      <dgm:prSet presAssocID="{818B2059-8658-4560-8018-1E3739A91264}" presName="spaceBetweenRectangles" presStyleCnt="0"/>
      <dgm:spPr/>
    </dgm:pt>
    <dgm:pt modelId="{B1C37F74-C9DF-40C6-8E0D-BC0C34D4ACED}" type="pres">
      <dgm:prSet presAssocID="{B081694D-3721-45ED-B02B-574B12DDE912}" presName="parentLin" presStyleCnt="0"/>
      <dgm:spPr/>
    </dgm:pt>
    <dgm:pt modelId="{F783763A-BDA7-414A-BFD7-FA7A38E0CB4B}" type="pres">
      <dgm:prSet presAssocID="{B081694D-3721-45ED-B02B-574B12DDE912}" presName="parentLeftMargin" presStyleLbl="node1" presStyleIdx="4" presStyleCnt="7"/>
      <dgm:spPr/>
    </dgm:pt>
    <dgm:pt modelId="{C3AFD3D0-87A0-4AB2-96C1-60DC567EE94D}" type="pres">
      <dgm:prSet presAssocID="{B081694D-3721-45ED-B02B-574B12DDE912}" presName="parentText" presStyleLbl="node1" presStyleIdx="5" presStyleCnt="7">
        <dgm:presLayoutVars>
          <dgm:chMax val="0"/>
          <dgm:bulletEnabled val="1"/>
        </dgm:presLayoutVars>
      </dgm:prSet>
      <dgm:spPr/>
    </dgm:pt>
    <dgm:pt modelId="{51B1798E-0175-4423-8970-AC3A2069C33C}" type="pres">
      <dgm:prSet presAssocID="{B081694D-3721-45ED-B02B-574B12DDE912}" presName="negativeSpace" presStyleCnt="0"/>
      <dgm:spPr/>
    </dgm:pt>
    <dgm:pt modelId="{53A799AF-4EDD-422C-8A6F-155C06A617E7}" type="pres">
      <dgm:prSet presAssocID="{B081694D-3721-45ED-B02B-574B12DDE912}" presName="childText" presStyleLbl="conFgAcc1" presStyleIdx="5" presStyleCnt="7">
        <dgm:presLayoutVars>
          <dgm:bulletEnabled val="1"/>
        </dgm:presLayoutVars>
      </dgm:prSet>
      <dgm:spPr/>
    </dgm:pt>
    <dgm:pt modelId="{32F04187-44C4-47EF-916D-E398CAE75CC1}" type="pres">
      <dgm:prSet presAssocID="{B32A52D9-9E42-49A9-B9C6-6EFB33928630}" presName="spaceBetweenRectangles" presStyleCnt="0"/>
      <dgm:spPr/>
    </dgm:pt>
    <dgm:pt modelId="{B00F8FAE-8D2F-4E21-A1EC-F624EFE75759}" type="pres">
      <dgm:prSet presAssocID="{DB3EE651-A00A-4330-BC1E-7F2307CBEFE9}" presName="parentLin" presStyleCnt="0"/>
      <dgm:spPr/>
    </dgm:pt>
    <dgm:pt modelId="{048502FC-7AB1-48BF-B432-1002536C662A}" type="pres">
      <dgm:prSet presAssocID="{DB3EE651-A00A-4330-BC1E-7F2307CBEFE9}" presName="parentLeftMargin" presStyleLbl="node1" presStyleIdx="5" presStyleCnt="7"/>
      <dgm:spPr/>
    </dgm:pt>
    <dgm:pt modelId="{FD649758-D260-4D57-82F7-FC743ACD5F01}" type="pres">
      <dgm:prSet presAssocID="{DB3EE651-A00A-4330-BC1E-7F2307CBEFE9}" presName="parentText" presStyleLbl="node1" presStyleIdx="6" presStyleCnt="7">
        <dgm:presLayoutVars>
          <dgm:chMax val="0"/>
          <dgm:bulletEnabled val="1"/>
        </dgm:presLayoutVars>
      </dgm:prSet>
      <dgm:spPr/>
    </dgm:pt>
    <dgm:pt modelId="{2C29CA73-5BCD-41ED-9AC7-7BE989A6C29E}" type="pres">
      <dgm:prSet presAssocID="{DB3EE651-A00A-4330-BC1E-7F2307CBEFE9}" presName="negativeSpace" presStyleCnt="0"/>
      <dgm:spPr/>
    </dgm:pt>
    <dgm:pt modelId="{DA27B262-2E36-4EC6-BFD1-C4ECBD351E3D}" type="pres">
      <dgm:prSet presAssocID="{DB3EE651-A00A-4330-BC1E-7F2307CBEFE9}" presName="childText" presStyleLbl="conFgAcc1" presStyleIdx="6" presStyleCnt="7">
        <dgm:presLayoutVars>
          <dgm:bulletEnabled val="1"/>
        </dgm:presLayoutVars>
      </dgm:prSet>
      <dgm:spPr/>
    </dgm:pt>
  </dgm:ptLst>
  <dgm:cxnLst>
    <dgm:cxn modelId="{A776CA0E-4CC8-4B4F-BF1E-1BF48A130AB0}" type="presOf" srcId="{10F7F5A6-27EE-4396-AEB4-492C0F69908F}" destId="{9B6101BB-BDCF-46F0-9909-3E9030ABEB05}" srcOrd="0" destOrd="0" presId="urn:microsoft.com/office/officeart/2005/8/layout/list1"/>
    <dgm:cxn modelId="{EBC4F51A-7E81-4D24-B96F-7010D4335C78}" type="presOf" srcId="{A0560F72-83FA-406D-A60D-29B5CC67E9BB}" destId="{1DC04DD8-C6AD-44EA-8490-D1842253FD8F}" srcOrd="0" destOrd="0" presId="urn:microsoft.com/office/officeart/2005/8/layout/list1"/>
    <dgm:cxn modelId="{F950C41F-93BB-4985-A241-FFA094E5683D}" srcId="{A0560F72-83FA-406D-A60D-29B5CC67E9BB}" destId="{DB3EE651-A00A-4330-BC1E-7F2307CBEFE9}" srcOrd="6" destOrd="0" parTransId="{31B0A568-08B6-4509-9A4D-64A731408BB9}" sibTransId="{635D42A1-59E6-421A-82C6-9FFD019A84EF}"/>
    <dgm:cxn modelId="{CE053422-5520-4423-906A-06BCAC59D05D}" srcId="{CB415546-3A75-4DC1-8F9D-9F87AF4E075B}" destId="{5551F452-947A-4358-BE97-B7E68C4B5223}" srcOrd="2" destOrd="0" parTransId="{42AC6F52-DB7E-4F30-9F1D-E3C73CF54B8E}" sibTransId="{88CE3CE6-1178-4310-90F7-E1627D867C36}"/>
    <dgm:cxn modelId="{DA3F3523-5BF5-4D7C-A9D3-86720862EF7E}" srcId="{DB3EE651-A00A-4330-BC1E-7F2307CBEFE9}" destId="{9C4AD495-329D-4CF2-B1C0-57D0BA4CA769}" srcOrd="2" destOrd="0" parTransId="{B35317BA-C749-4EC3-8EEC-AC368DB5CCA2}" sibTransId="{488EEA90-A288-4557-8BB4-892A40521D4B}"/>
    <dgm:cxn modelId="{09A9CD27-C64E-423C-A312-FF03D3AE7E41}" type="presOf" srcId="{10F7F5A6-27EE-4396-AEB4-492C0F69908F}" destId="{1CA6F862-9092-42AC-B366-7C838F362B3A}" srcOrd="1" destOrd="0" presId="urn:microsoft.com/office/officeart/2005/8/layout/list1"/>
    <dgm:cxn modelId="{3473082A-C981-425A-9D55-88B4501DBDB9}" srcId="{0E138D38-9DE6-4EB2-AC97-839EDF23C9E9}" destId="{39B4A885-EABD-4D4F-9B41-0916947CA526}" srcOrd="2" destOrd="0" parTransId="{A2B2E793-74AC-413C-88EB-E411849244C1}" sibTransId="{BC40966D-3B4E-41DE-8F7D-8EDA3B571ACB}"/>
    <dgm:cxn modelId="{9FF37A2C-8800-4188-8961-905175B154CA}" srcId="{A0560F72-83FA-406D-A60D-29B5CC67E9BB}" destId="{0E138D38-9DE6-4EB2-AC97-839EDF23C9E9}" srcOrd="1" destOrd="0" parTransId="{BA6E04FA-B411-4AE1-BF5A-8A0D5659F754}" sibTransId="{34D131F5-E5F1-4416-8EDA-35939B1E9A17}"/>
    <dgm:cxn modelId="{BA0D6E34-B89E-4061-A045-A554B13D8FC4}" srcId="{84F257C1-60D3-4061-97B8-FA11F8FDDC57}" destId="{0A01C2DE-1B2D-4596-B44D-7D47F4645BF2}" srcOrd="0" destOrd="0" parTransId="{9CF68AA5-1920-4CFB-9B8C-06D2B69D6218}" sibTransId="{81C25A8D-2257-4802-B72F-42B8B4722626}"/>
    <dgm:cxn modelId="{D7216B3B-0CC1-4E0F-B360-666C137494E1}" type="presOf" srcId="{B081694D-3721-45ED-B02B-574B12DDE912}" destId="{C3AFD3D0-87A0-4AB2-96C1-60DC567EE94D}" srcOrd="1" destOrd="0" presId="urn:microsoft.com/office/officeart/2005/8/layout/list1"/>
    <dgm:cxn modelId="{5D78DF3C-C868-4C0F-804B-F80BED4D646F}" type="presOf" srcId="{9C4AD495-329D-4CF2-B1C0-57D0BA4CA769}" destId="{DA27B262-2E36-4EC6-BFD1-C4ECBD351E3D}" srcOrd="0" destOrd="2" presId="urn:microsoft.com/office/officeart/2005/8/layout/list1"/>
    <dgm:cxn modelId="{24A6CC5E-2627-4C55-BAA7-9228D3CE2757}" type="presOf" srcId="{43FB7576-4743-4804-B140-489531293C49}" destId="{1DEE954E-55D2-468F-A62D-E2AAB39AD802}" srcOrd="0" destOrd="0" presId="urn:microsoft.com/office/officeart/2005/8/layout/list1"/>
    <dgm:cxn modelId="{C6D71846-2DC6-4698-82FD-D53EA8879AA5}" type="presOf" srcId="{39B4A885-EABD-4D4F-9B41-0916947CA526}" destId="{132337E6-0C7C-4A94-81E9-C0809881B371}" srcOrd="0" destOrd="2" presId="urn:microsoft.com/office/officeart/2005/8/layout/list1"/>
    <dgm:cxn modelId="{4D8AD867-33E5-4E62-9DA7-D1BE216E08DB}" type="presOf" srcId="{CB415546-3A75-4DC1-8F9D-9F87AF4E075B}" destId="{40D034B0-1125-432C-AF62-B4A2593A14AE}" srcOrd="0" destOrd="0" presId="urn:microsoft.com/office/officeart/2005/8/layout/list1"/>
    <dgm:cxn modelId="{27C81949-8422-45A9-AB52-B45898255F32}" type="presOf" srcId="{84F257C1-60D3-4061-97B8-FA11F8FDDC57}" destId="{3C232983-144B-412B-9EDD-412B85A3B63C}" srcOrd="1" destOrd="0" presId="urn:microsoft.com/office/officeart/2005/8/layout/list1"/>
    <dgm:cxn modelId="{337F2669-BABF-4DB2-9EE5-CCA8C88FC3F3}" type="presOf" srcId="{0E138D38-9DE6-4EB2-AC97-839EDF23C9E9}" destId="{18D5FE59-76B7-4DBE-A4A0-FA23FC731069}" srcOrd="1" destOrd="0" presId="urn:microsoft.com/office/officeart/2005/8/layout/list1"/>
    <dgm:cxn modelId="{1E5F9E6A-89BA-4A95-B559-A572271B82C8}" type="presOf" srcId="{57CB91FF-2BD5-4E6F-B33C-C9FF30F8DD87}" destId="{DA27B262-2E36-4EC6-BFD1-C4ECBD351E3D}" srcOrd="0" destOrd="0" presId="urn:microsoft.com/office/officeart/2005/8/layout/list1"/>
    <dgm:cxn modelId="{18600E6D-3B50-4FB0-909C-7EC14E60FD0C}" type="presOf" srcId="{E9203A21-07BD-40A8-8CFC-F4B1C64A6B03}" destId="{132337E6-0C7C-4A94-81E9-C0809881B371}" srcOrd="0" destOrd="1" presId="urn:microsoft.com/office/officeart/2005/8/layout/list1"/>
    <dgm:cxn modelId="{A7264F72-5F58-4639-891C-833187920684}" type="presOf" srcId="{12604952-080F-4AFC-BA38-C50AFB49CF31}" destId="{1989F496-FA7A-484D-8F8E-BE1A0F662523}" srcOrd="0" destOrd="0" presId="urn:microsoft.com/office/officeart/2005/8/layout/list1"/>
    <dgm:cxn modelId="{F196F253-041E-444B-814D-C4FD3867CD55}" srcId="{12604952-080F-4AFC-BA38-C50AFB49CF31}" destId="{FD2642F6-21F0-4D6A-80F4-B75C817906C5}" srcOrd="1" destOrd="0" parTransId="{C98BE8BB-B987-42E1-8EAB-E31C99CED493}" sibTransId="{E67D4DC3-A5DA-43F6-947C-1BF4682CD737}"/>
    <dgm:cxn modelId="{82DAE757-762E-4846-8C03-9312ABCA119C}" srcId="{CB415546-3A75-4DC1-8F9D-9F87AF4E075B}" destId="{339A0F85-E283-47E4-9F8B-BBE677457D03}" srcOrd="1" destOrd="0" parTransId="{91B9BF3C-828D-4262-8F46-763E9CF76ACA}" sibTransId="{BFB02857-F12A-4606-AC90-59C97817DE79}"/>
    <dgm:cxn modelId="{A97CCB79-7307-4B2C-AF3C-14F0023432C6}" type="presOf" srcId="{0E138D38-9DE6-4EB2-AC97-839EDF23C9E9}" destId="{DD233B42-9771-471D-9F93-37460ED1E00A}" srcOrd="0" destOrd="0" presId="urn:microsoft.com/office/officeart/2005/8/layout/list1"/>
    <dgm:cxn modelId="{4601C67F-8996-48E9-A6B5-88130420BC57}" srcId="{A0560F72-83FA-406D-A60D-29B5CC67E9BB}" destId="{84F257C1-60D3-4061-97B8-FA11F8FDDC57}" srcOrd="3" destOrd="0" parTransId="{66ACF8F8-F572-4BED-B55A-02239A82CFA3}" sibTransId="{AF10CE20-0D65-4DCE-82D9-42EC3D5CF984}"/>
    <dgm:cxn modelId="{34217182-851D-4639-B92C-BABDDB07260F}" srcId="{DB3EE651-A00A-4330-BC1E-7F2307CBEFE9}" destId="{0C597B3D-0B31-4F90-A2D0-2D70D49D0776}" srcOrd="1" destOrd="0" parTransId="{1227D81C-50B4-4A33-806D-FBA4F08840F3}" sibTransId="{DEF41626-4E53-4AF3-802B-D68EAEC8D5EB}"/>
    <dgm:cxn modelId="{2AA15489-36C2-4C1E-8A1E-9BA1CEDCA15E}" type="presOf" srcId="{0B8CF4E4-1E35-4A04-9194-9585DC5E7118}" destId="{132337E6-0C7C-4A94-81E9-C0809881B371}" srcOrd="0" destOrd="0" presId="urn:microsoft.com/office/officeart/2005/8/layout/list1"/>
    <dgm:cxn modelId="{0407E895-1E76-4571-9DAD-C2E791F16384}" srcId="{CB415546-3A75-4DC1-8F9D-9F87AF4E075B}" destId="{0DC5E58E-E8C9-4814-948D-5150CF7B9097}" srcOrd="0" destOrd="0" parTransId="{4B2C5067-49FE-431B-9151-DE74019E58F9}" sibTransId="{05CA7115-2576-4DC0-AD76-4D5B02673777}"/>
    <dgm:cxn modelId="{E7759299-3E90-495D-ABCE-E44E0EC82E02}" type="presOf" srcId="{5551F452-947A-4358-BE97-B7E68C4B5223}" destId="{039D09DB-EE47-4ED0-AD8D-162D0DFE2E42}" srcOrd="0" destOrd="2" presId="urn:microsoft.com/office/officeart/2005/8/layout/list1"/>
    <dgm:cxn modelId="{289781A3-EA7E-41C5-BFF6-C441F2FF7B87}" type="presOf" srcId="{0C597B3D-0B31-4F90-A2D0-2D70D49D0776}" destId="{DA27B262-2E36-4EC6-BFD1-C4ECBD351E3D}" srcOrd="0" destOrd="1" presId="urn:microsoft.com/office/officeart/2005/8/layout/list1"/>
    <dgm:cxn modelId="{63DFB9A4-D7F7-44D6-A908-E1F6D840D20E}" srcId="{A0560F72-83FA-406D-A60D-29B5CC67E9BB}" destId="{12604952-080F-4AFC-BA38-C50AFB49CF31}" srcOrd="2" destOrd="0" parTransId="{EC9C9E68-AFBA-4F42-A6D2-BBACBCE71C09}" sibTransId="{186AD866-750E-4A17-940C-BB6E54141B80}"/>
    <dgm:cxn modelId="{0F4943A5-23CB-45EF-BDB9-CE0DA0ECE2EE}" type="presOf" srcId="{0DC5E58E-E8C9-4814-948D-5150CF7B9097}" destId="{039D09DB-EE47-4ED0-AD8D-162D0DFE2E42}" srcOrd="0" destOrd="0" presId="urn:microsoft.com/office/officeart/2005/8/layout/list1"/>
    <dgm:cxn modelId="{A61640A8-8960-4957-856A-497763C55246}" srcId="{10F7F5A6-27EE-4396-AEB4-492C0F69908F}" destId="{F640EA85-0D5E-4B67-9890-9E4D4CC55288}" srcOrd="0" destOrd="0" parTransId="{39FB9589-3E0C-4A27-896D-FE4E4A50F4BB}" sibTransId="{161473D4-69DC-410D-9FAF-3E1851C9F0BF}"/>
    <dgm:cxn modelId="{AE2CFDAA-C45A-42DE-914F-E5E66AEC6967}" type="presOf" srcId="{DB3EE651-A00A-4330-BC1E-7F2307CBEFE9}" destId="{FD649758-D260-4D57-82F7-FC743ACD5F01}" srcOrd="1" destOrd="0" presId="urn:microsoft.com/office/officeart/2005/8/layout/list1"/>
    <dgm:cxn modelId="{5F832EAB-2F54-487C-AC25-28F1807E7452}" srcId="{A0560F72-83FA-406D-A60D-29B5CC67E9BB}" destId="{B081694D-3721-45ED-B02B-574B12DDE912}" srcOrd="5" destOrd="0" parTransId="{9AD24AF4-9921-412A-9D3C-7DDECC4A843D}" sibTransId="{B32A52D9-9E42-49A9-B9C6-6EFB33928630}"/>
    <dgm:cxn modelId="{B912DDB2-D85F-4611-9D31-775CED7851B8}" type="presOf" srcId="{F640EA85-0D5E-4B67-9890-9E4D4CC55288}" destId="{AE0203E3-78BD-435E-9F50-95D48AB9A365}" srcOrd="0" destOrd="0" presId="urn:microsoft.com/office/officeart/2005/8/layout/list1"/>
    <dgm:cxn modelId="{77BC7AB8-E12D-4A78-875C-C375C6EF4282}" type="presOf" srcId="{DB3EE651-A00A-4330-BC1E-7F2307CBEFE9}" destId="{048502FC-7AB1-48BF-B432-1002536C662A}" srcOrd="0" destOrd="0" presId="urn:microsoft.com/office/officeart/2005/8/layout/list1"/>
    <dgm:cxn modelId="{480CFCC1-BC3F-4E5C-BA1F-E5DC74CAF45F}" type="presOf" srcId="{FD2642F6-21F0-4D6A-80F4-B75C817906C5}" destId="{1DEE954E-55D2-468F-A62D-E2AAB39AD802}" srcOrd="0" destOrd="1" presId="urn:microsoft.com/office/officeart/2005/8/layout/list1"/>
    <dgm:cxn modelId="{4AB590C6-133E-4AEC-817D-2F69066A3C89}" type="presOf" srcId="{84F257C1-60D3-4061-97B8-FA11F8FDDC57}" destId="{88EA4201-0B41-4C85-A070-EBB21AAE65F0}" srcOrd="0" destOrd="0" presId="urn:microsoft.com/office/officeart/2005/8/layout/list1"/>
    <dgm:cxn modelId="{511ADFD0-F7CC-4B00-863D-8A35BDD487A4}" srcId="{DB3EE651-A00A-4330-BC1E-7F2307CBEFE9}" destId="{57CB91FF-2BD5-4E6F-B33C-C9FF30F8DD87}" srcOrd="0" destOrd="0" parTransId="{8B88AEFE-5D07-46FD-8818-3EFC2727AA96}" sibTransId="{D6F5DCE3-E664-45D6-B56A-7D49AA48E0D6}"/>
    <dgm:cxn modelId="{CD8D14DB-D87E-4B6C-AC6F-6F3589D53EAD}" type="presOf" srcId="{CB415546-3A75-4DC1-8F9D-9F87AF4E075B}" destId="{830865BC-4973-433F-9823-1D0CAECEEDF7}" srcOrd="1" destOrd="0" presId="urn:microsoft.com/office/officeart/2005/8/layout/list1"/>
    <dgm:cxn modelId="{5D69F6DE-1F81-4418-9BFA-154145A48B81}" srcId="{0E138D38-9DE6-4EB2-AC97-839EDF23C9E9}" destId="{0B8CF4E4-1E35-4A04-9194-9585DC5E7118}" srcOrd="0" destOrd="0" parTransId="{77FC1D0C-DBF2-43DB-872A-541C24C9969C}" sibTransId="{04C63485-BF89-4031-AA50-E499102915B2}"/>
    <dgm:cxn modelId="{B0F7EBE6-00A6-4A8F-93AD-5158B2C7F8D9}" srcId="{A0560F72-83FA-406D-A60D-29B5CC67E9BB}" destId="{CB415546-3A75-4DC1-8F9D-9F87AF4E075B}" srcOrd="4" destOrd="0" parTransId="{BF5D06D8-E9DC-4934-B359-98CE6B877BDD}" sibTransId="{818B2059-8658-4560-8018-1E3739A91264}"/>
    <dgm:cxn modelId="{7A9243EA-4DC0-48B4-94F7-BA062A96B949}" type="presOf" srcId="{12604952-080F-4AFC-BA38-C50AFB49CF31}" destId="{4FC570C6-E49A-4300-9718-6B7903E919F3}" srcOrd="1" destOrd="0" presId="urn:microsoft.com/office/officeart/2005/8/layout/list1"/>
    <dgm:cxn modelId="{A72194EC-56E9-45AD-B3BA-15200E4C4DAB}" type="presOf" srcId="{339A0F85-E283-47E4-9F8B-BBE677457D03}" destId="{039D09DB-EE47-4ED0-AD8D-162D0DFE2E42}" srcOrd="0" destOrd="1" presId="urn:microsoft.com/office/officeart/2005/8/layout/list1"/>
    <dgm:cxn modelId="{236886ED-818C-4E5E-B749-82BBA468687D}" type="presOf" srcId="{B081694D-3721-45ED-B02B-574B12DDE912}" destId="{F783763A-BDA7-414A-BFD7-FA7A38E0CB4B}" srcOrd="0" destOrd="0" presId="urn:microsoft.com/office/officeart/2005/8/layout/list1"/>
    <dgm:cxn modelId="{B0B4D2F3-2E16-4FD9-AA01-7C61417FBADE}" srcId="{0E138D38-9DE6-4EB2-AC97-839EDF23C9E9}" destId="{E9203A21-07BD-40A8-8CFC-F4B1C64A6B03}" srcOrd="1" destOrd="0" parTransId="{18CA4989-4222-4C06-B47F-8DD5910631F3}" sibTransId="{51D27AD6-CD81-4093-A08A-9F2C927A230C}"/>
    <dgm:cxn modelId="{8AE915F4-AFED-499C-BB3A-35B9552A5E0D}" srcId="{A0560F72-83FA-406D-A60D-29B5CC67E9BB}" destId="{10F7F5A6-27EE-4396-AEB4-492C0F69908F}" srcOrd="0" destOrd="0" parTransId="{7861E2CD-710C-4CE2-95D3-B2DCE4AEED88}" sibTransId="{47E91F67-2A4E-4F66-B425-BEFA40076670}"/>
    <dgm:cxn modelId="{B1552BF8-5A98-45D6-9D0D-DB95A92029BF}" type="presOf" srcId="{0A01C2DE-1B2D-4596-B44D-7D47F4645BF2}" destId="{9649741C-1FE5-4551-9E78-F0AC15853CAF}" srcOrd="0" destOrd="0" presId="urn:microsoft.com/office/officeart/2005/8/layout/list1"/>
    <dgm:cxn modelId="{31DDE4FF-E158-486D-BFD8-87F7E637A57B}" srcId="{12604952-080F-4AFC-BA38-C50AFB49CF31}" destId="{43FB7576-4743-4804-B140-489531293C49}" srcOrd="0" destOrd="0" parTransId="{0A4DA510-C1F7-4EE3-8C5B-AE8FE6C4DAF6}" sibTransId="{35435FE9-9393-4EC9-AB22-8F6064EFD3F4}"/>
    <dgm:cxn modelId="{D89BD783-6121-48E2-B42B-D6582856BF99}" type="presParOf" srcId="{1DC04DD8-C6AD-44EA-8490-D1842253FD8F}" destId="{7563FD35-C523-47A7-AB8F-CA14BB942AA1}" srcOrd="0" destOrd="0" presId="urn:microsoft.com/office/officeart/2005/8/layout/list1"/>
    <dgm:cxn modelId="{4C8E160A-E4E4-4B45-BC69-DB38AAC5635C}" type="presParOf" srcId="{7563FD35-C523-47A7-AB8F-CA14BB942AA1}" destId="{9B6101BB-BDCF-46F0-9909-3E9030ABEB05}" srcOrd="0" destOrd="0" presId="urn:microsoft.com/office/officeart/2005/8/layout/list1"/>
    <dgm:cxn modelId="{AF2A9D78-EDF7-47FF-B1DC-FA176CE5ED67}" type="presParOf" srcId="{7563FD35-C523-47A7-AB8F-CA14BB942AA1}" destId="{1CA6F862-9092-42AC-B366-7C838F362B3A}" srcOrd="1" destOrd="0" presId="urn:microsoft.com/office/officeart/2005/8/layout/list1"/>
    <dgm:cxn modelId="{838A8D9A-EAE6-4216-92BA-4CD48C346990}" type="presParOf" srcId="{1DC04DD8-C6AD-44EA-8490-D1842253FD8F}" destId="{EDF268C7-7CD8-442F-BA1F-43B0CB337469}" srcOrd="1" destOrd="0" presId="urn:microsoft.com/office/officeart/2005/8/layout/list1"/>
    <dgm:cxn modelId="{F552F042-F090-4D28-9E4B-D5A7BF765939}" type="presParOf" srcId="{1DC04DD8-C6AD-44EA-8490-D1842253FD8F}" destId="{AE0203E3-78BD-435E-9F50-95D48AB9A365}" srcOrd="2" destOrd="0" presId="urn:microsoft.com/office/officeart/2005/8/layout/list1"/>
    <dgm:cxn modelId="{9AD25B58-C8F2-4BC4-ADFE-3FADFBED7525}" type="presParOf" srcId="{1DC04DD8-C6AD-44EA-8490-D1842253FD8F}" destId="{F825BA29-A396-4CFA-BC9F-A16FCCE1D5A4}" srcOrd="3" destOrd="0" presId="urn:microsoft.com/office/officeart/2005/8/layout/list1"/>
    <dgm:cxn modelId="{FEAB8DCB-C2C1-4E5F-9F33-BFFB49DF56C8}" type="presParOf" srcId="{1DC04DD8-C6AD-44EA-8490-D1842253FD8F}" destId="{9E96BFD0-41F9-434F-B19E-139CF37A7330}" srcOrd="4" destOrd="0" presId="urn:microsoft.com/office/officeart/2005/8/layout/list1"/>
    <dgm:cxn modelId="{ECF995E8-1299-409E-A883-96AA9ECB225C}" type="presParOf" srcId="{9E96BFD0-41F9-434F-B19E-139CF37A7330}" destId="{DD233B42-9771-471D-9F93-37460ED1E00A}" srcOrd="0" destOrd="0" presId="urn:microsoft.com/office/officeart/2005/8/layout/list1"/>
    <dgm:cxn modelId="{10B39CF2-E1C8-4569-AD21-EA4FE501CF0C}" type="presParOf" srcId="{9E96BFD0-41F9-434F-B19E-139CF37A7330}" destId="{18D5FE59-76B7-4DBE-A4A0-FA23FC731069}" srcOrd="1" destOrd="0" presId="urn:microsoft.com/office/officeart/2005/8/layout/list1"/>
    <dgm:cxn modelId="{1B4B79A4-6655-41AA-BF15-C573A6AB10B0}" type="presParOf" srcId="{1DC04DD8-C6AD-44EA-8490-D1842253FD8F}" destId="{1EB7E5B6-1F3C-4F73-B1DE-70B9B0248514}" srcOrd="5" destOrd="0" presId="urn:microsoft.com/office/officeart/2005/8/layout/list1"/>
    <dgm:cxn modelId="{4B5FF999-BC76-4171-8283-061DB5C91A0B}" type="presParOf" srcId="{1DC04DD8-C6AD-44EA-8490-D1842253FD8F}" destId="{132337E6-0C7C-4A94-81E9-C0809881B371}" srcOrd="6" destOrd="0" presId="urn:microsoft.com/office/officeart/2005/8/layout/list1"/>
    <dgm:cxn modelId="{4652046E-9353-42CB-BC45-4D6E55329EF6}" type="presParOf" srcId="{1DC04DD8-C6AD-44EA-8490-D1842253FD8F}" destId="{017747EE-A631-45C7-ABA9-7433EC3F5BEB}" srcOrd="7" destOrd="0" presId="urn:microsoft.com/office/officeart/2005/8/layout/list1"/>
    <dgm:cxn modelId="{92DF0F1C-03FA-48BB-8948-EF9EFD9E5B0C}" type="presParOf" srcId="{1DC04DD8-C6AD-44EA-8490-D1842253FD8F}" destId="{7E6E883F-DFE4-4A4A-B9A2-2D5D1CFC247B}" srcOrd="8" destOrd="0" presId="urn:microsoft.com/office/officeart/2005/8/layout/list1"/>
    <dgm:cxn modelId="{59AFDBAB-1EC1-45A7-9F8A-02ED5E586DE9}" type="presParOf" srcId="{7E6E883F-DFE4-4A4A-B9A2-2D5D1CFC247B}" destId="{1989F496-FA7A-484D-8F8E-BE1A0F662523}" srcOrd="0" destOrd="0" presId="urn:microsoft.com/office/officeart/2005/8/layout/list1"/>
    <dgm:cxn modelId="{E4BDFF98-5D71-4A92-BFB1-FA58CA0297FF}" type="presParOf" srcId="{7E6E883F-DFE4-4A4A-B9A2-2D5D1CFC247B}" destId="{4FC570C6-E49A-4300-9718-6B7903E919F3}" srcOrd="1" destOrd="0" presId="urn:microsoft.com/office/officeart/2005/8/layout/list1"/>
    <dgm:cxn modelId="{434F59C0-0D77-4982-8AC9-73E3CA20B20A}" type="presParOf" srcId="{1DC04DD8-C6AD-44EA-8490-D1842253FD8F}" destId="{0A21E37D-0CC4-4113-9606-F613496C60BE}" srcOrd="9" destOrd="0" presId="urn:microsoft.com/office/officeart/2005/8/layout/list1"/>
    <dgm:cxn modelId="{20302395-EBF5-47A3-AA09-0F1A47A707E1}" type="presParOf" srcId="{1DC04DD8-C6AD-44EA-8490-D1842253FD8F}" destId="{1DEE954E-55D2-468F-A62D-E2AAB39AD802}" srcOrd="10" destOrd="0" presId="urn:microsoft.com/office/officeart/2005/8/layout/list1"/>
    <dgm:cxn modelId="{0030A2FD-854C-4239-83A9-C4A35831B451}" type="presParOf" srcId="{1DC04DD8-C6AD-44EA-8490-D1842253FD8F}" destId="{92E5B4F7-4FFA-4389-8441-5EA6AEAAF1D8}" srcOrd="11" destOrd="0" presId="urn:microsoft.com/office/officeart/2005/8/layout/list1"/>
    <dgm:cxn modelId="{41E4AB17-DC71-4BCF-A9A9-2580EA38DE79}" type="presParOf" srcId="{1DC04DD8-C6AD-44EA-8490-D1842253FD8F}" destId="{D6032768-7872-4228-9D48-7582EA7C9F05}" srcOrd="12" destOrd="0" presId="urn:microsoft.com/office/officeart/2005/8/layout/list1"/>
    <dgm:cxn modelId="{14880FE9-6CB2-4772-B2CA-DA2CD912034C}" type="presParOf" srcId="{D6032768-7872-4228-9D48-7582EA7C9F05}" destId="{88EA4201-0B41-4C85-A070-EBB21AAE65F0}" srcOrd="0" destOrd="0" presId="urn:microsoft.com/office/officeart/2005/8/layout/list1"/>
    <dgm:cxn modelId="{E6FEC5AA-BBE5-4E37-99D0-76B5D0C12356}" type="presParOf" srcId="{D6032768-7872-4228-9D48-7582EA7C9F05}" destId="{3C232983-144B-412B-9EDD-412B85A3B63C}" srcOrd="1" destOrd="0" presId="urn:microsoft.com/office/officeart/2005/8/layout/list1"/>
    <dgm:cxn modelId="{8DA6312F-A1B2-4C59-BF54-7D029907AF5B}" type="presParOf" srcId="{1DC04DD8-C6AD-44EA-8490-D1842253FD8F}" destId="{7FE46369-4897-4AE1-955E-7CAF8AFCFC5A}" srcOrd="13" destOrd="0" presId="urn:microsoft.com/office/officeart/2005/8/layout/list1"/>
    <dgm:cxn modelId="{05D14061-6A1F-435C-90B2-4DF9495349FD}" type="presParOf" srcId="{1DC04DD8-C6AD-44EA-8490-D1842253FD8F}" destId="{9649741C-1FE5-4551-9E78-F0AC15853CAF}" srcOrd="14" destOrd="0" presId="urn:microsoft.com/office/officeart/2005/8/layout/list1"/>
    <dgm:cxn modelId="{7551C107-8818-4FB1-BA97-B98111916F25}" type="presParOf" srcId="{1DC04DD8-C6AD-44EA-8490-D1842253FD8F}" destId="{695D6812-D693-4E37-97B7-38089AF8104B}" srcOrd="15" destOrd="0" presId="urn:microsoft.com/office/officeart/2005/8/layout/list1"/>
    <dgm:cxn modelId="{581F6414-7F12-4DC4-B848-D4389724AA97}" type="presParOf" srcId="{1DC04DD8-C6AD-44EA-8490-D1842253FD8F}" destId="{2FE9C3E1-7DD6-46FE-AE2E-32DFF819EE26}" srcOrd="16" destOrd="0" presId="urn:microsoft.com/office/officeart/2005/8/layout/list1"/>
    <dgm:cxn modelId="{1DE9B479-CD11-4E5B-82EB-1A549C791E85}" type="presParOf" srcId="{2FE9C3E1-7DD6-46FE-AE2E-32DFF819EE26}" destId="{40D034B0-1125-432C-AF62-B4A2593A14AE}" srcOrd="0" destOrd="0" presId="urn:microsoft.com/office/officeart/2005/8/layout/list1"/>
    <dgm:cxn modelId="{FE691A7F-92D6-4457-B9AE-84F1F4031090}" type="presParOf" srcId="{2FE9C3E1-7DD6-46FE-AE2E-32DFF819EE26}" destId="{830865BC-4973-433F-9823-1D0CAECEEDF7}" srcOrd="1" destOrd="0" presId="urn:microsoft.com/office/officeart/2005/8/layout/list1"/>
    <dgm:cxn modelId="{66068BE7-8CCE-4DED-A256-3370C74F9FC0}" type="presParOf" srcId="{1DC04DD8-C6AD-44EA-8490-D1842253FD8F}" destId="{A1D87F9A-C125-4F32-A9FF-E4A76FBCB651}" srcOrd="17" destOrd="0" presId="urn:microsoft.com/office/officeart/2005/8/layout/list1"/>
    <dgm:cxn modelId="{24A30FD8-DD29-45DF-80A3-75FB2593440E}" type="presParOf" srcId="{1DC04DD8-C6AD-44EA-8490-D1842253FD8F}" destId="{039D09DB-EE47-4ED0-AD8D-162D0DFE2E42}" srcOrd="18" destOrd="0" presId="urn:microsoft.com/office/officeart/2005/8/layout/list1"/>
    <dgm:cxn modelId="{1EB884ED-DA1F-4745-95C4-99729DCE8005}" type="presParOf" srcId="{1DC04DD8-C6AD-44EA-8490-D1842253FD8F}" destId="{65D2768B-49EF-4A93-B141-DECE16C135EE}" srcOrd="19" destOrd="0" presId="urn:microsoft.com/office/officeart/2005/8/layout/list1"/>
    <dgm:cxn modelId="{10D0616F-A906-4E87-A643-B7026AB24D9E}" type="presParOf" srcId="{1DC04DD8-C6AD-44EA-8490-D1842253FD8F}" destId="{B1C37F74-C9DF-40C6-8E0D-BC0C34D4ACED}" srcOrd="20" destOrd="0" presId="urn:microsoft.com/office/officeart/2005/8/layout/list1"/>
    <dgm:cxn modelId="{771F1911-DC36-4E82-8BAF-302973E29835}" type="presParOf" srcId="{B1C37F74-C9DF-40C6-8E0D-BC0C34D4ACED}" destId="{F783763A-BDA7-414A-BFD7-FA7A38E0CB4B}" srcOrd="0" destOrd="0" presId="urn:microsoft.com/office/officeart/2005/8/layout/list1"/>
    <dgm:cxn modelId="{2A624A66-16BD-45AD-B387-AC863070CF2D}" type="presParOf" srcId="{B1C37F74-C9DF-40C6-8E0D-BC0C34D4ACED}" destId="{C3AFD3D0-87A0-4AB2-96C1-60DC567EE94D}" srcOrd="1" destOrd="0" presId="urn:microsoft.com/office/officeart/2005/8/layout/list1"/>
    <dgm:cxn modelId="{C6B75526-99F7-46AC-BF1A-FF3AEA8093C1}" type="presParOf" srcId="{1DC04DD8-C6AD-44EA-8490-D1842253FD8F}" destId="{51B1798E-0175-4423-8970-AC3A2069C33C}" srcOrd="21" destOrd="0" presId="urn:microsoft.com/office/officeart/2005/8/layout/list1"/>
    <dgm:cxn modelId="{486A0D8B-8C9C-4118-A4EE-1DE9E7F31F76}" type="presParOf" srcId="{1DC04DD8-C6AD-44EA-8490-D1842253FD8F}" destId="{53A799AF-4EDD-422C-8A6F-155C06A617E7}" srcOrd="22" destOrd="0" presId="urn:microsoft.com/office/officeart/2005/8/layout/list1"/>
    <dgm:cxn modelId="{3DD544E0-3B4E-4193-8F63-39CEFEB8AAB3}" type="presParOf" srcId="{1DC04DD8-C6AD-44EA-8490-D1842253FD8F}" destId="{32F04187-44C4-47EF-916D-E398CAE75CC1}" srcOrd="23" destOrd="0" presId="urn:microsoft.com/office/officeart/2005/8/layout/list1"/>
    <dgm:cxn modelId="{F71EBD8B-DEFE-4037-A6C3-59C677F14103}" type="presParOf" srcId="{1DC04DD8-C6AD-44EA-8490-D1842253FD8F}" destId="{B00F8FAE-8D2F-4E21-A1EC-F624EFE75759}" srcOrd="24" destOrd="0" presId="urn:microsoft.com/office/officeart/2005/8/layout/list1"/>
    <dgm:cxn modelId="{02D57B8C-F9FE-4064-9423-172C81A25044}" type="presParOf" srcId="{B00F8FAE-8D2F-4E21-A1EC-F624EFE75759}" destId="{048502FC-7AB1-48BF-B432-1002536C662A}" srcOrd="0" destOrd="0" presId="urn:microsoft.com/office/officeart/2005/8/layout/list1"/>
    <dgm:cxn modelId="{94F5399C-9964-4C92-814E-864CACD4DCCD}" type="presParOf" srcId="{B00F8FAE-8D2F-4E21-A1EC-F624EFE75759}" destId="{FD649758-D260-4D57-82F7-FC743ACD5F01}" srcOrd="1" destOrd="0" presId="urn:microsoft.com/office/officeart/2005/8/layout/list1"/>
    <dgm:cxn modelId="{9B7884B2-5C8B-4E4F-A98E-05324B67C410}" type="presParOf" srcId="{1DC04DD8-C6AD-44EA-8490-D1842253FD8F}" destId="{2C29CA73-5BCD-41ED-9AC7-7BE989A6C29E}" srcOrd="25" destOrd="0" presId="urn:microsoft.com/office/officeart/2005/8/layout/list1"/>
    <dgm:cxn modelId="{0E753BD2-AF80-4E95-A91A-D53889D8C3B1}" type="presParOf" srcId="{1DC04DD8-C6AD-44EA-8490-D1842253FD8F}" destId="{DA27B262-2E36-4EC6-BFD1-C4ECBD351E3D}"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EE3B4B-5F4E-4C05-9B13-D4B3D8A523F5}">
      <dsp:nvSpPr>
        <dsp:cNvPr id="0" name=""/>
        <dsp:cNvSpPr/>
      </dsp:nvSpPr>
      <dsp:spPr>
        <a:xfrm>
          <a:off x="178842" y="456003"/>
          <a:ext cx="1318628" cy="1318628"/>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8D53D7-9B5D-4874-AE6C-3AFBF9BDBC5D}">
      <dsp:nvSpPr>
        <dsp:cNvPr id="0" name=""/>
        <dsp:cNvSpPr/>
      </dsp:nvSpPr>
      <dsp:spPr>
        <a:xfrm>
          <a:off x="455753" y="732915"/>
          <a:ext cx="764804" cy="76480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7FC14B5-A452-4A79-AABA-46CF0EBD362D}">
      <dsp:nvSpPr>
        <dsp:cNvPr id="0" name=""/>
        <dsp:cNvSpPr/>
      </dsp:nvSpPr>
      <dsp:spPr>
        <a:xfrm>
          <a:off x="1780033" y="456003"/>
          <a:ext cx="3108194" cy="1318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US" sz="2200" b="1" kern="1200" baseline="0" dirty="0"/>
            <a:t>Continuous learning – AT training &amp; LinkedIn Learning</a:t>
          </a:r>
          <a:endParaRPr lang="en-US" sz="2200" kern="1200" dirty="0"/>
        </a:p>
      </dsp:txBody>
      <dsp:txXfrm>
        <a:off x="1780033" y="456003"/>
        <a:ext cx="3108194" cy="1318628"/>
      </dsp:txXfrm>
    </dsp:sp>
    <dsp:sp modelId="{F306B7F4-79AA-4646-848E-76B24224F9DE}">
      <dsp:nvSpPr>
        <dsp:cNvPr id="0" name=""/>
        <dsp:cNvSpPr/>
      </dsp:nvSpPr>
      <dsp:spPr>
        <a:xfrm>
          <a:off x="5429807" y="456003"/>
          <a:ext cx="1318628" cy="1318628"/>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9367D9-D62E-4FCB-9973-75B31500C24C}">
      <dsp:nvSpPr>
        <dsp:cNvPr id="0" name=""/>
        <dsp:cNvSpPr/>
      </dsp:nvSpPr>
      <dsp:spPr>
        <a:xfrm>
          <a:off x="5706719" y="732915"/>
          <a:ext cx="764804" cy="76480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2F1581-07AB-4566-BBB2-5E1A64653482}">
      <dsp:nvSpPr>
        <dsp:cNvPr id="0" name=""/>
        <dsp:cNvSpPr/>
      </dsp:nvSpPr>
      <dsp:spPr>
        <a:xfrm>
          <a:off x="7030999" y="456003"/>
          <a:ext cx="3108194" cy="1318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US" sz="2200" b="1" kern="1200" baseline="0" dirty="0"/>
            <a:t>Feedback – Turnitin &amp; 1-2-1 sessions with tutors</a:t>
          </a:r>
          <a:endParaRPr lang="en-US" sz="2200" kern="1200" dirty="0"/>
        </a:p>
      </dsp:txBody>
      <dsp:txXfrm>
        <a:off x="7030999" y="456003"/>
        <a:ext cx="3108194" cy="1318628"/>
      </dsp:txXfrm>
    </dsp:sp>
    <dsp:sp modelId="{9A3AE9EC-A78E-4BB7-A1B1-22AAAD0EC423}">
      <dsp:nvSpPr>
        <dsp:cNvPr id="0" name=""/>
        <dsp:cNvSpPr/>
      </dsp:nvSpPr>
      <dsp:spPr>
        <a:xfrm>
          <a:off x="178842" y="2501588"/>
          <a:ext cx="1318628" cy="1318628"/>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262F9A-F709-4E9F-B6E5-B68D9A18E1F1}">
      <dsp:nvSpPr>
        <dsp:cNvPr id="0" name=""/>
        <dsp:cNvSpPr/>
      </dsp:nvSpPr>
      <dsp:spPr>
        <a:xfrm>
          <a:off x="455753" y="2778500"/>
          <a:ext cx="764804" cy="76480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E909AFF-F6CC-4EDA-98EB-12D61A56F5D9}">
      <dsp:nvSpPr>
        <dsp:cNvPr id="0" name=""/>
        <dsp:cNvSpPr/>
      </dsp:nvSpPr>
      <dsp:spPr>
        <a:xfrm>
          <a:off x="1780033" y="2501588"/>
          <a:ext cx="3108194" cy="1318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US" sz="2200" b="1" kern="1200" baseline="0" dirty="0"/>
            <a:t>Reflection – setting aside time to evaluate progress</a:t>
          </a:r>
          <a:endParaRPr lang="en-US" sz="2200" kern="1200" dirty="0"/>
        </a:p>
      </dsp:txBody>
      <dsp:txXfrm>
        <a:off x="1780033" y="2501588"/>
        <a:ext cx="3108194" cy="1318628"/>
      </dsp:txXfrm>
    </dsp:sp>
    <dsp:sp modelId="{0EC29154-258A-480A-9B5C-AF070BC9E095}">
      <dsp:nvSpPr>
        <dsp:cNvPr id="0" name=""/>
        <dsp:cNvSpPr/>
      </dsp:nvSpPr>
      <dsp:spPr>
        <a:xfrm>
          <a:off x="5429807" y="2501588"/>
          <a:ext cx="1318628" cy="1318628"/>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7F8263-8AD1-49AB-9DE4-644B55FD8AEC}">
      <dsp:nvSpPr>
        <dsp:cNvPr id="0" name=""/>
        <dsp:cNvSpPr/>
      </dsp:nvSpPr>
      <dsp:spPr>
        <a:xfrm>
          <a:off x="5706719" y="2778500"/>
          <a:ext cx="764804" cy="76480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B08D80-6AB7-43A4-913B-F5B3A345DD7D}">
      <dsp:nvSpPr>
        <dsp:cNvPr id="0" name=""/>
        <dsp:cNvSpPr/>
      </dsp:nvSpPr>
      <dsp:spPr>
        <a:xfrm>
          <a:off x="7030999" y="2501588"/>
          <a:ext cx="3108194" cy="1318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US" sz="2200" b="1" kern="1200" baseline="0" dirty="0"/>
            <a:t>Treating it like a job – disciplined learning</a:t>
          </a:r>
          <a:endParaRPr lang="en-US" sz="2200" kern="1200" dirty="0"/>
        </a:p>
      </dsp:txBody>
      <dsp:txXfrm>
        <a:off x="7030999" y="2501588"/>
        <a:ext cx="3108194" cy="13186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0203E3-78BD-435E-9F50-95D48AB9A365}">
      <dsp:nvSpPr>
        <dsp:cNvPr id="0" name=""/>
        <dsp:cNvSpPr/>
      </dsp:nvSpPr>
      <dsp:spPr>
        <a:xfrm>
          <a:off x="0" y="214619"/>
          <a:ext cx="11467924" cy="385875"/>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90038" tIns="145796" rIns="890038" bIns="64008" numCol="1" spcCol="1270" anchor="t" anchorCtr="0">
          <a:noAutofit/>
        </a:bodyPr>
        <a:lstStyle/>
        <a:p>
          <a:pPr marL="57150" lvl="1" indent="-57150" algn="l" defTabSz="400050">
            <a:lnSpc>
              <a:spcPct val="90000"/>
            </a:lnSpc>
            <a:spcBef>
              <a:spcPct val="0"/>
            </a:spcBef>
            <a:spcAft>
              <a:spcPct val="15000"/>
            </a:spcAft>
            <a:buChar char="•"/>
          </a:pPr>
          <a:r>
            <a:rPr lang="en-GB" sz="900" kern="1200" dirty="0"/>
            <a:t>Left hand side	Own image UWTSD Carmarthen Library.</a:t>
          </a:r>
          <a:endParaRPr lang="en-US" sz="900" kern="1200" dirty="0"/>
        </a:p>
      </dsp:txBody>
      <dsp:txXfrm>
        <a:off x="0" y="214619"/>
        <a:ext cx="11467924" cy="385875"/>
      </dsp:txXfrm>
    </dsp:sp>
    <dsp:sp modelId="{1CA6F862-9092-42AC-B366-7C838F362B3A}">
      <dsp:nvSpPr>
        <dsp:cNvPr id="0" name=""/>
        <dsp:cNvSpPr/>
      </dsp:nvSpPr>
      <dsp:spPr>
        <a:xfrm>
          <a:off x="573396" y="111299"/>
          <a:ext cx="8027546" cy="20664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03422" tIns="0" rIns="303422" bIns="0" numCol="1" spcCol="1270" anchor="ctr" anchorCtr="0">
          <a:noAutofit/>
        </a:bodyPr>
        <a:lstStyle/>
        <a:p>
          <a:pPr marL="0" lvl="0" indent="0" algn="l" defTabSz="400050">
            <a:lnSpc>
              <a:spcPct val="90000"/>
            </a:lnSpc>
            <a:spcBef>
              <a:spcPct val="0"/>
            </a:spcBef>
            <a:spcAft>
              <a:spcPct val="35000"/>
            </a:spcAft>
            <a:buNone/>
          </a:pPr>
          <a:r>
            <a:rPr lang="en-GB" sz="900" kern="1200" dirty="0"/>
            <a:t>Slide 1</a:t>
          </a:r>
          <a:endParaRPr lang="en-US" sz="900" kern="1200" dirty="0"/>
        </a:p>
      </dsp:txBody>
      <dsp:txXfrm>
        <a:off x="583483" y="121386"/>
        <a:ext cx="8007372" cy="186466"/>
      </dsp:txXfrm>
    </dsp:sp>
    <dsp:sp modelId="{132337E6-0C7C-4A94-81E9-C0809881B371}">
      <dsp:nvSpPr>
        <dsp:cNvPr id="0" name=""/>
        <dsp:cNvSpPr/>
      </dsp:nvSpPr>
      <dsp:spPr>
        <a:xfrm>
          <a:off x="0" y="741614"/>
          <a:ext cx="11467924" cy="7938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90038" tIns="145796" rIns="890038" bIns="64008" numCol="1" spcCol="1270" anchor="t" anchorCtr="0">
          <a:noAutofit/>
        </a:bodyPr>
        <a:lstStyle/>
        <a:p>
          <a:pPr marL="57150" lvl="1" indent="-57150" algn="l" defTabSz="400050">
            <a:lnSpc>
              <a:spcPct val="90000"/>
            </a:lnSpc>
            <a:spcBef>
              <a:spcPct val="0"/>
            </a:spcBef>
            <a:spcAft>
              <a:spcPct val="15000"/>
            </a:spcAft>
            <a:buChar char="•"/>
          </a:pPr>
          <a:r>
            <a:rPr lang="en-GB" sz="900" kern="1200" dirty="0"/>
            <a:t>Top left 		Own image of ‘Admission letter from UWTSD’.</a:t>
          </a:r>
          <a:endParaRPr lang="en-US" sz="900" kern="1200" dirty="0"/>
        </a:p>
        <a:p>
          <a:pPr marL="57150" lvl="1" indent="-57150" algn="l" defTabSz="400050">
            <a:lnSpc>
              <a:spcPct val="90000"/>
            </a:lnSpc>
            <a:spcBef>
              <a:spcPct val="0"/>
            </a:spcBef>
            <a:spcAft>
              <a:spcPct val="15000"/>
            </a:spcAft>
            <a:buChar char="•"/>
          </a:pPr>
          <a:r>
            <a:rPr lang="en-GB" sz="900" kern="1200" dirty="0"/>
            <a:t>Top right 		OS Map of Carmarthen –Contains Ordnance Survey Data, Crown Copyright 2026.</a:t>
          </a:r>
          <a:endParaRPr lang="en-US" sz="900" kern="1200" dirty="0"/>
        </a:p>
        <a:p>
          <a:pPr marL="57150" lvl="1" indent="-57150" algn="l" defTabSz="400050">
            <a:lnSpc>
              <a:spcPct val="90000"/>
            </a:lnSpc>
            <a:spcBef>
              <a:spcPct val="0"/>
            </a:spcBef>
            <a:spcAft>
              <a:spcPct val="15000"/>
            </a:spcAft>
            <a:buChar char="•"/>
          </a:pPr>
          <a:r>
            <a:rPr lang="en-GB" sz="900" kern="1200" dirty="0"/>
            <a:t>Bottom 		Own image, ‘View of Yr Wyddfa (Snowdon) from Rhyd Ddu path’.</a:t>
          </a:r>
          <a:endParaRPr lang="en-US" sz="900" kern="1200" dirty="0"/>
        </a:p>
      </dsp:txBody>
      <dsp:txXfrm>
        <a:off x="0" y="741614"/>
        <a:ext cx="11467924" cy="793800"/>
      </dsp:txXfrm>
    </dsp:sp>
    <dsp:sp modelId="{18D5FE59-76B7-4DBE-A4A0-FA23FC731069}">
      <dsp:nvSpPr>
        <dsp:cNvPr id="0" name=""/>
        <dsp:cNvSpPr/>
      </dsp:nvSpPr>
      <dsp:spPr>
        <a:xfrm>
          <a:off x="573396" y="638294"/>
          <a:ext cx="8027546" cy="20664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03422" tIns="0" rIns="303422" bIns="0" numCol="1" spcCol="1270" anchor="ctr" anchorCtr="0">
          <a:noAutofit/>
        </a:bodyPr>
        <a:lstStyle/>
        <a:p>
          <a:pPr marL="0" lvl="0" indent="0" algn="l" defTabSz="400050">
            <a:lnSpc>
              <a:spcPct val="90000"/>
            </a:lnSpc>
            <a:spcBef>
              <a:spcPct val="0"/>
            </a:spcBef>
            <a:spcAft>
              <a:spcPct val="35000"/>
            </a:spcAft>
            <a:buNone/>
          </a:pPr>
          <a:r>
            <a:rPr lang="en-GB" sz="900" kern="1200" dirty="0"/>
            <a:t>Slide 2</a:t>
          </a:r>
          <a:endParaRPr lang="en-US" sz="900" kern="1200" dirty="0"/>
        </a:p>
      </dsp:txBody>
      <dsp:txXfrm>
        <a:off x="583483" y="648381"/>
        <a:ext cx="8007372" cy="186466"/>
      </dsp:txXfrm>
    </dsp:sp>
    <dsp:sp modelId="{1DEE954E-55D2-468F-A62D-E2AAB39AD802}">
      <dsp:nvSpPr>
        <dsp:cNvPr id="0" name=""/>
        <dsp:cNvSpPr/>
      </dsp:nvSpPr>
      <dsp:spPr>
        <a:xfrm>
          <a:off x="0" y="1676534"/>
          <a:ext cx="11467924" cy="584325"/>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90038" tIns="145796" rIns="890038" bIns="64008" numCol="1" spcCol="1270" anchor="t" anchorCtr="0">
          <a:noAutofit/>
        </a:bodyPr>
        <a:lstStyle/>
        <a:p>
          <a:pPr marL="57150" lvl="1" indent="-57150" algn="l" defTabSz="400050">
            <a:lnSpc>
              <a:spcPct val="90000"/>
            </a:lnSpc>
            <a:spcBef>
              <a:spcPct val="0"/>
            </a:spcBef>
            <a:spcAft>
              <a:spcPct val="15000"/>
            </a:spcAft>
            <a:buChar char="•"/>
          </a:pPr>
          <a:r>
            <a:rPr lang="en-US" sz="900" kern="1200" dirty="0"/>
            <a:t>Left hand side 	Own image ‘Holyhead mountain’</a:t>
          </a:r>
        </a:p>
        <a:p>
          <a:pPr marL="57150" lvl="1" indent="-57150" algn="l" defTabSz="400050">
            <a:lnSpc>
              <a:spcPct val="90000"/>
            </a:lnSpc>
            <a:spcBef>
              <a:spcPct val="0"/>
            </a:spcBef>
            <a:spcAft>
              <a:spcPct val="15000"/>
            </a:spcAft>
            <a:buChar char="•"/>
          </a:pPr>
          <a:r>
            <a:rPr lang="en-US" sz="900" kern="1200" dirty="0"/>
            <a:t>Quote by 		Bilbo Baggins, </a:t>
          </a:r>
          <a:r>
            <a:rPr lang="en-GB" sz="900" kern="1200" dirty="0"/>
            <a:t>Tolkien, J. R. R., 1995. </a:t>
          </a:r>
          <a:r>
            <a:rPr lang="en-GB" sz="900" i="1" kern="1200" dirty="0"/>
            <a:t>The Lord of the Rings. </a:t>
          </a:r>
          <a:r>
            <a:rPr lang="en-GB" sz="900" kern="1200" dirty="0"/>
            <a:t>Reprinted. London: Harper Collins.</a:t>
          </a:r>
          <a:endParaRPr lang="en-US" sz="900" kern="1200" dirty="0"/>
        </a:p>
      </dsp:txBody>
      <dsp:txXfrm>
        <a:off x="0" y="1676534"/>
        <a:ext cx="11467924" cy="584325"/>
      </dsp:txXfrm>
    </dsp:sp>
    <dsp:sp modelId="{4FC570C6-E49A-4300-9718-6B7903E919F3}">
      <dsp:nvSpPr>
        <dsp:cNvPr id="0" name=""/>
        <dsp:cNvSpPr/>
      </dsp:nvSpPr>
      <dsp:spPr>
        <a:xfrm>
          <a:off x="573396" y="1573214"/>
          <a:ext cx="8027546" cy="20664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03422" tIns="0" rIns="303422" bIns="0" numCol="1" spcCol="1270" anchor="ctr" anchorCtr="0">
          <a:noAutofit/>
        </a:bodyPr>
        <a:lstStyle/>
        <a:p>
          <a:pPr marL="0" lvl="0" indent="0" algn="l" defTabSz="400050">
            <a:lnSpc>
              <a:spcPct val="90000"/>
            </a:lnSpc>
            <a:spcBef>
              <a:spcPct val="0"/>
            </a:spcBef>
            <a:spcAft>
              <a:spcPct val="35000"/>
            </a:spcAft>
            <a:buNone/>
          </a:pPr>
          <a:r>
            <a:rPr lang="en-GB" sz="900" kern="1200" dirty="0"/>
            <a:t>Slide 3</a:t>
          </a:r>
          <a:endParaRPr lang="en-US" sz="900" kern="1200" dirty="0"/>
        </a:p>
      </dsp:txBody>
      <dsp:txXfrm>
        <a:off x="583483" y="1583301"/>
        <a:ext cx="8007372" cy="186466"/>
      </dsp:txXfrm>
    </dsp:sp>
    <dsp:sp modelId="{9649741C-1FE5-4551-9E78-F0AC15853CAF}">
      <dsp:nvSpPr>
        <dsp:cNvPr id="0" name=""/>
        <dsp:cNvSpPr/>
      </dsp:nvSpPr>
      <dsp:spPr>
        <a:xfrm>
          <a:off x="0" y="2401979"/>
          <a:ext cx="11467924" cy="385875"/>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90038" tIns="145796" rIns="890038" bIns="64008" numCol="1" spcCol="1270" anchor="t" anchorCtr="0">
          <a:noAutofit/>
        </a:bodyPr>
        <a:lstStyle/>
        <a:p>
          <a:pPr marL="57150" lvl="1" indent="-57150" algn="l" defTabSz="400050">
            <a:lnSpc>
              <a:spcPct val="90000"/>
            </a:lnSpc>
            <a:spcBef>
              <a:spcPct val="0"/>
            </a:spcBef>
            <a:spcAft>
              <a:spcPct val="15000"/>
            </a:spcAft>
            <a:buChar char="•"/>
          </a:pPr>
          <a:r>
            <a:rPr lang="en-US" sz="900" kern="1200" dirty="0"/>
            <a:t>Left hand side	Own image of Waterfall near the bottom of </a:t>
          </a:r>
          <a:r>
            <a:rPr lang="en-US" sz="900" kern="1200"/>
            <a:t>Cadair</a:t>
          </a:r>
          <a:r>
            <a:rPr lang="en-US" sz="900" kern="1200" dirty="0"/>
            <a:t> Idris, Eryri (Snowdonia)</a:t>
          </a:r>
        </a:p>
      </dsp:txBody>
      <dsp:txXfrm>
        <a:off x="0" y="2401979"/>
        <a:ext cx="11467924" cy="385875"/>
      </dsp:txXfrm>
    </dsp:sp>
    <dsp:sp modelId="{3C232983-144B-412B-9EDD-412B85A3B63C}">
      <dsp:nvSpPr>
        <dsp:cNvPr id="0" name=""/>
        <dsp:cNvSpPr/>
      </dsp:nvSpPr>
      <dsp:spPr>
        <a:xfrm>
          <a:off x="573396" y="2298659"/>
          <a:ext cx="8027546" cy="20664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03422" tIns="0" rIns="303422" bIns="0" numCol="1" spcCol="1270" anchor="ctr" anchorCtr="0">
          <a:noAutofit/>
        </a:bodyPr>
        <a:lstStyle/>
        <a:p>
          <a:pPr marL="0" lvl="0" indent="0" algn="l" defTabSz="400050">
            <a:lnSpc>
              <a:spcPct val="90000"/>
            </a:lnSpc>
            <a:spcBef>
              <a:spcPct val="0"/>
            </a:spcBef>
            <a:spcAft>
              <a:spcPct val="35000"/>
            </a:spcAft>
            <a:buNone/>
          </a:pPr>
          <a:r>
            <a:rPr lang="en-GB" sz="900" kern="1200" dirty="0"/>
            <a:t>Slide 4</a:t>
          </a:r>
          <a:endParaRPr lang="en-US" sz="900" kern="1200" dirty="0"/>
        </a:p>
      </dsp:txBody>
      <dsp:txXfrm>
        <a:off x="583483" y="2308746"/>
        <a:ext cx="8007372" cy="186466"/>
      </dsp:txXfrm>
    </dsp:sp>
    <dsp:sp modelId="{039D09DB-EE47-4ED0-AD8D-162D0DFE2E42}">
      <dsp:nvSpPr>
        <dsp:cNvPr id="0" name=""/>
        <dsp:cNvSpPr/>
      </dsp:nvSpPr>
      <dsp:spPr>
        <a:xfrm>
          <a:off x="0" y="2928974"/>
          <a:ext cx="11467924" cy="7938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90038" tIns="145796" rIns="890038" bIns="64008" numCol="1" spcCol="1270" anchor="t" anchorCtr="0">
          <a:noAutofit/>
        </a:bodyPr>
        <a:lstStyle/>
        <a:p>
          <a:pPr marL="57150" lvl="1" indent="-57150" algn="l" defTabSz="400050">
            <a:lnSpc>
              <a:spcPct val="90000"/>
            </a:lnSpc>
            <a:spcBef>
              <a:spcPct val="0"/>
            </a:spcBef>
            <a:spcAft>
              <a:spcPct val="15000"/>
            </a:spcAft>
            <a:buChar char="•"/>
          </a:pPr>
          <a:r>
            <a:rPr lang="en-GB" sz="900" kern="1200" dirty="0"/>
            <a:t>Top  			Own image of ‘View from Mynydd Epynt, Cambrian mountains’, taken as part of Introduction to Humanities presentation</a:t>
          </a:r>
        </a:p>
        <a:p>
          <a:pPr marL="57150" lvl="1" indent="-57150" algn="l" defTabSz="400050">
            <a:lnSpc>
              <a:spcPct val="90000"/>
            </a:lnSpc>
            <a:spcBef>
              <a:spcPct val="0"/>
            </a:spcBef>
            <a:spcAft>
              <a:spcPct val="15000"/>
            </a:spcAft>
            <a:buChar char="•"/>
          </a:pPr>
          <a:r>
            <a:rPr lang="en-GB" sz="900" kern="1200" dirty="0"/>
            <a:t>Bottom left 		Own image of ‘Autumn is Q3’ poem for Understanding Literature assignment</a:t>
          </a:r>
        </a:p>
        <a:p>
          <a:pPr marL="57150" lvl="1" indent="-57150" algn="l" defTabSz="400050">
            <a:lnSpc>
              <a:spcPct val="90000"/>
            </a:lnSpc>
            <a:spcBef>
              <a:spcPct val="0"/>
            </a:spcBef>
            <a:spcAft>
              <a:spcPct val="15000"/>
            </a:spcAft>
            <a:buChar char="•"/>
          </a:pPr>
          <a:r>
            <a:rPr lang="en-GB" sz="900" kern="1200" dirty="0"/>
            <a:t>Bottom right 	Own image of ‘Graveyard study report’ from Talking to the Dead assignment</a:t>
          </a:r>
        </a:p>
      </dsp:txBody>
      <dsp:txXfrm>
        <a:off x="0" y="2928974"/>
        <a:ext cx="11467924" cy="793800"/>
      </dsp:txXfrm>
    </dsp:sp>
    <dsp:sp modelId="{830865BC-4973-433F-9823-1D0CAECEEDF7}">
      <dsp:nvSpPr>
        <dsp:cNvPr id="0" name=""/>
        <dsp:cNvSpPr/>
      </dsp:nvSpPr>
      <dsp:spPr>
        <a:xfrm>
          <a:off x="573396" y="2825654"/>
          <a:ext cx="8027546" cy="20664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03422" tIns="0" rIns="303422" bIns="0" numCol="1" spcCol="1270" anchor="ctr" anchorCtr="0">
          <a:noAutofit/>
        </a:bodyPr>
        <a:lstStyle/>
        <a:p>
          <a:pPr marL="0" lvl="0" indent="0" algn="l" defTabSz="400050">
            <a:lnSpc>
              <a:spcPct val="90000"/>
            </a:lnSpc>
            <a:spcBef>
              <a:spcPct val="0"/>
            </a:spcBef>
            <a:spcAft>
              <a:spcPct val="35000"/>
            </a:spcAft>
            <a:buNone/>
          </a:pPr>
          <a:r>
            <a:rPr lang="en-GB" sz="900" kern="1200" dirty="0"/>
            <a:t>Slide 5 – </a:t>
          </a:r>
          <a:endParaRPr lang="en-US" sz="900" kern="1200" dirty="0"/>
        </a:p>
      </dsp:txBody>
      <dsp:txXfrm>
        <a:off x="583483" y="2835741"/>
        <a:ext cx="8007372" cy="186466"/>
      </dsp:txXfrm>
    </dsp:sp>
    <dsp:sp modelId="{53A799AF-4EDD-422C-8A6F-155C06A617E7}">
      <dsp:nvSpPr>
        <dsp:cNvPr id="0" name=""/>
        <dsp:cNvSpPr/>
      </dsp:nvSpPr>
      <dsp:spPr>
        <a:xfrm>
          <a:off x="0" y="3863893"/>
          <a:ext cx="11467924" cy="1764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3AFD3D0-87A0-4AB2-96C1-60DC567EE94D}">
      <dsp:nvSpPr>
        <dsp:cNvPr id="0" name=""/>
        <dsp:cNvSpPr/>
      </dsp:nvSpPr>
      <dsp:spPr>
        <a:xfrm>
          <a:off x="573396" y="3760574"/>
          <a:ext cx="8027546" cy="20664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03422" tIns="0" rIns="303422" bIns="0" numCol="1" spcCol="1270" anchor="ctr" anchorCtr="0">
          <a:noAutofit/>
        </a:bodyPr>
        <a:lstStyle/>
        <a:p>
          <a:pPr marL="0" lvl="0" indent="0" algn="l" defTabSz="400050">
            <a:lnSpc>
              <a:spcPct val="90000"/>
            </a:lnSpc>
            <a:spcBef>
              <a:spcPct val="0"/>
            </a:spcBef>
            <a:spcAft>
              <a:spcPct val="35000"/>
            </a:spcAft>
            <a:buNone/>
          </a:pPr>
          <a:r>
            <a:rPr lang="en-GB" sz="900" kern="1200" dirty="0"/>
            <a:t>Slide 6 - </a:t>
          </a:r>
          <a:endParaRPr lang="en-US" sz="900" kern="1200" dirty="0"/>
        </a:p>
      </dsp:txBody>
      <dsp:txXfrm>
        <a:off x="583483" y="3770661"/>
        <a:ext cx="8007372" cy="186466"/>
      </dsp:txXfrm>
    </dsp:sp>
    <dsp:sp modelId="{DA27B262-2E36-4EC6-BFD1-C4ECBD351E3D}">
      <dsp:nvSpPr>
        <dsp:cNvPr id="0" name=""/>
        <dsp:cNvSpPr/>
      </dsp:nvSpPr>
      <dsp:spPr>
        <a:xfrm>
          <a:off x="0" y="4181413"/>
          <a:ext cx="11467924" cy="7938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90038" tIns="145796" rIns="890038" bIns="64008" numCol="1" spcCol="1270" anchor="t" anchorCtr="0">
          <a:noAutofit/>
        </a:bodyPr>
        <a:lstStyle/>
        <a:p>
          <a:pPr marL="57150" lvl="1" indent="-57150" algn="l" defTabSz="400050">
            <a:lnSpc>
              <a:spcPct val="90000"/>
            </a:lnSpc>
            <a:spcBef>
              <a:spcPct val="0"/>
            </a:spcBef>
            <a:spcAft>
              <a:spcPct val="15000"/>
            </a:spcAft>
            <a:buFont typeface="Arial" panose="020B0604020202020204" pitchFamily="34" charset="0"/>
            <a:buChar char="•"/>
          </a:pPr>
          <a:r>
            <a:rPr lang="en-GB" sz="900" kern="1200" dirty="0"/>
            <a:t>Quote by 		Bilbo Baggins - Tolkien, J. R. R., 1995. </a:t>
          </a:r>
          <a:r>
            <a:rPr lang="en-GB" sz="900" i="1" kern="1200" dirty="0"/>
            <a:t>The Lord of the Rings. </a:t>
          </a:r>
          <a:r>
            <a:rPr lang="en-GB" sz="900" kern="1200" dirty="0"/>
            <a:t>Reprinted edition. London: Harper Collins.</a:t>
          </a:r>
          <a:endParaRPr lang="en-US" sz="900" kern="1200" dirty="0"/>
        </a:p>
        <a:p>
          <a:pPr marL="57150" lvl="1" indent="-57150" algn="l" defTabSz="400050">
            <a:lnSpc>
              <a:spcPct val="90000"/>
            </a:lnSpc>
            <a:spcBef>
              <a:spcPct val="0"/>
            </a:spcBef>
            <a:spcAft>
              <a:spcPct val="15000"/>
            </a:spcAft>
            <a:buChar char="•"/>
          </a:pPr>
          <a:r>
            <a:rPr lang="en-GB" sz="900" kern="1200" dirty="0"/>
            <a:t>Top right		National Wool Museum main building  - https://museum.wales/wool/about/</a:t>
          </a:r>
          <a:endParaRPr lang="en-US" sz="900" kern="1200" dirty="0"/>
        </a:p>
        <a:p>
          <a:pPr marL="57150" lvl="1" indent="-57150" algn="l" defTabSz="400050">
            <a:lnSpc>
              <a:spcPct val="90000"/>
            </a:lnSpc>
            <a:spcBef>
              <a:spcPct val="0"/>
            </a:spcBef>
            <a:spcAft>
              <a:spcPct val="15000"/>
            </a:spcAft>
            <a:buChar char="•"/>
          </a:pPr>
          <a:r>
            <a:rPr lang="en-GB" sz="900" kern="1200" dirty="0"/>
            <a:t>Bottom right		Strata Florida Archaeology Field School https://www.strataflorida.org.uk/archaeology-field-school.html</a:t>
          </a:r>
          <a:endParaRPr lang="en-US" sz="900" kern="1200" dirty="0"/>
        </a:p>
      </dsp:txBody>
      <dsp:txXfrm>
        <a:off x="0" y="4181413"/>
        <a:ext cx="11467924" cy="793800"/>
      </dsp:txXfrm>
    </dsp:sp>
    <dsp:sp modelId="{FD649758-D260-4D57-82F7-FC743ACD5F01}">
      <dsp:nvSpPr>
        <dsp:cNvPr id="0" name=""/>
        <dsp:cNvSpPr/>
      </dsp:nvSpPr>
      <dsp:spPr>
        <a:xfrm>
          <a:off x="573396" y="4078094"/>
          <a:ext cx="8027546" cy="20664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03422" tIns="0" rIns="303422" bIns="0" numCol="1" spcCol="1270" anchor="ctr" anchorCtr="0">
          <a:noAutofit/>
        </a:bodyPr>
        <a:lstStyle/>
        <a:p>
          <a:pPr marL="0" lvl="0" indent="0" algn="l" defTabSz="400050">
            <a:lnSpc>
              <a:spcPct val="90000"/>
            </a:lnSpc>
            <a:spcBef>
              <a:spcPct val="0"/>
            </a:spcBef>
            <a:spcAft>
              <a:spcPct val="35000"/>
            </a:spcAft>
            <a:buNone/>
          </a:pPr>
          <a:r>
            <a:rPr lang="en-GB" sz="900" kern="1200" dirty="0"/>
            <a:t>Slide 7</a:t>
          </a:r>
          <a:endParaRPr lang="en-US" sz="900" kern="1200" dirty="0"/>
        </a:p>
      </dsp:txBody>
      <dsp:txXfrm>
        <a:off x="583483" y="4088181"/>
        <a:ext cx="8007372" cy="186466"/>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FBB03A1-C24F-4AEB-9DD5-D5017ED06F3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59CB5780-3D57-4E6A-BC9A-0C96CD05123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7C77B77-5EE6-4093-AC8C-63883B0D4818}" type="datetimeFigureOut">
              <a:rPr lang="en-US" smtClean="0"/>
              <a:t>5/11/2026</a:t>
            </a:fld>
            <a:endParaRPr lang="en-US" dirty="0"/>
          </a:p>
        </p:txBody>
      </p:sp>
      <p:sp>
        <p:nvSpPr>
          <p:cNvPr id="4" name="Footer Placeholder 3">
            <a:extLst>
              <a:ext uri="{FF2B5EF4-FFF2-40B4-BE49-F238E27FC236}">
                <a16:creationId xmlns:a16="http://schemas.microsoft.com/office/drawing/2014/main" id="{AC363907-A416-496F-891A-9B09D46C502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0E4685EE-62FF-4BE0-9742-02426CC68AA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AC5FDE1-B145-40CB-B667-FBD1AC713BA9}" type="slidenum">
              <a:rPr lang="en-US" smtClean="0"/>
              <a:t>‹#›</a:t>
            </a:fld>
            <a:endParaRPr lang="en-US" dirty="0"/>
          </a:p>
        </p:txBody>
      </p:sp>
    </p:spTree>
    <p:extLst>
      <p:ext uri="{BB962C8B-B14F-4D97-AF65-F5344CB8AC3E}">
        <p14:creationId xmlns:p14="http://schemas.microsoft.com/office/powerpoint/2010/main" val="15565114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1E6DE8-1D09-4157-BE91-8AE8974945A2}" type="datetimeFigureOut">
              <a:rPr lang="en-US" smtClean="0"/>
              <a:t>5/11/2026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5C198C-F94F-45D5-B9E3-B6FFB8BCAC79}" type="slidenum">
              <a:rPr lang="en-US" smtClean="0"/>
              <a:t>‹#›</a:t>
            </a:fld>
            <a:endParaRPr lang="en-US" dirty="0"/>
          </a:p>
        </p:txBody>
      </p:sp>
    </p:spTree>
    <p:extLst>
      <p:ext uri="{BB962C8B-B14F-4D97-AF65-F5344CB8AC3E}">
        <p14:creationId xmlns:p14="http://schemas.microsoft.com/office/powerpoint/2010/main" val="34940005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Discuss how you will be using climbing a mountain as a metaphor for your journey and make passing comment about photos as symbols of your journey.</a:t>
            </a:r>
          </a:p>
        </p:txBody>
      </p:sp>
      <p:sp>
        <p:nvSpPr>
          <p:cNvPr id="4" name="Slide Number Placeholder 3"/>
          <p:cNvSpPr>
            <a:spLocks noGrp="1"/>
          </p:cNvSpPr>
          <p:nvPr>
            <p:ph type="sldNum" sz="quarter" idx="5"/>
          </p:nvPr>
        </p:nvSpPr>
        <p:spPr/>
        <p:txBody>
          <a:bodyPr/>
          <a:lstStyle/>
          <a:p>
            <a:fld id="{CC5C198C-F94F-45D5-B9E3-B6FFB8BCAC79}" type="slidenum">
              <a:rPr lang="en-US" smtClean="0"/>
              <a:t>2</a:t>
            </a:fld>
            <a:endParaRPr lang="en-US" dirty="0"/>
          </a:p>
        </p:txBody>
      </p:sp>
    </p:spTree>
    <p:extLst>
      <p:ext uri="{BB962C8B-B14F-4D97-AF65-F5344CB8AC3E}">
        <p14:creationId xmlns:p14="http://schemas.microsoft.com/office/powerpoint/2010/main" val="24154846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reflective slide is to highlight how the start of the journey felt - was I as prepared as I could have been? What were emotions on the first day? Paraphrase the words of Professor Evans, UWTSD Vice chancellor, at welcome meeting on first day – “you only get one first day at University so grasp it with both hands” and how I used this to overcome nerves and apply not just to first day but every day and helped overcome these doubts.</a:t>
            </a:r>
          </a:p>
          <a:p>
            <a:endParaRPr lang="en-GB" dirty="0"/>
          </a:p>
        </p:txBody>
      </p:sp>
      <p:sp>
        <p:nvSpPr>
          <p:cNvPr id="4" name="Slide Number Placeholder 3"/>
          <p:cNvSpPr>
            <a:spLocks noGrp="1"/>
          </p:cNvSpPr>
          <p:nvPr>
            <p:ph type="sldNum" sz="quarter" idx="5"/>
          </p:nvPr>
        </p:nvSpPr>
        <p:spPr/>
        <p:txBody>
          <a:bodyPr/>
          <a:lstStyle/>
          <a:p>
            <a:fld id="{CC5C198C-F94F-45D5-B9E3-B6FFB8BCAC79}" type="slidenum">
              <a:rPr lang="en-US" smtClean="0"/>
              <a:t>3</a:t>
            </a:fld>
            <a:endParaRPr lang="en-US" dirty="0"/>
          </a:p>
        </p:txBody>
      </p:sp>
    </p:spTree>
    <p:extLst>
      <p:ext uri="{BB962C8B-B14F-4D97-AF65-F5344CB8AC3E}">
        <p14:creationId xmlns:p14="http://schemas.microsoft.com/office/powerpoint/2010/main" val="34587890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Describe how confusing information regarding Universal Credit meant that on 1</a:t>
            </a:r>
            <a:r>
              <a:rPr lang="en-GB" sz="1200" kern="1200" baseline="30000" dirty="0">
                <a:solidFill>
                  <a:schemeClr val="tx1"/>
                </a:solidFill>
                <a:effectLst/>
                <a:latin typeface="+mn-lt"/>
                <a:ea typeface="+mn-ea"/>
                <a:cs typeface="+mn-cs"/>
              </a:rPr>
              <a:t>st</a:t>
            </a:r>
            <a:r>
              <a:rPr lang="en-GB" sz="1200" kern="1200" dirty="0">
                <a:solidFill>
                  <a:schemeClr val="tx1"/>
                </a:solidFill>
                <a:effectLst/>
                <a:latin typeface="+mn-lt"/>
                <a:ea typeface="+mn-ea"/>
                <a:cs typeface="+mn-cs"/>
              </a:rPr>
              <a:t> October all monies stopped, even disability element for my wife and how I nearly quit as didn’t think I could afford it. How Delyth in Money Support was able to allay my fears and took that stress away by owning the problem as much as possible. Also impact of laptop arriving after start of course and Tech training was ongoing throughout the course which meant I wasn’t able to fully utilise my software in the early days.</a:t>
            </a:r>
          </a:p>
          <a:p>
            <a:endParaRPr lang="en-GB" dirty="0"/>
          </a:p>
        </p:txBody>
      </p:sp>
      <p:sp>
        <p:nvSpPr>
          <p:cNvPr id="4" name="Slide Number Placeholder 3"/>
          <p:cNvSpPr>
            <a:spLocks noGrp="1"/>
          </p:cNvSpPr>
          <p:nvPr>
            <p:ph type="sldNum" sz="quarter" idx="5"/>
          </p:nvPr>
        </p:nvSpPr>
        <p:spPr/>
        <p:txBody>
          <a:bodyPr/>
          <a:lstStyle/>
          <a:p>
            <a:fld id="{CC5C198C-F94F-45D5-B9E3-B6FFB8BCAC79}" type="slidenum">
              <a:rPr lang="en-US" smtClean="0"/>
              <a:t>4</a:t>
            </a:fld>
            <a:endParaRPr lang="en-US" dirty="0"/>
          </a:p>
        </p:txBody>
      </p:sp>
    </p:spTree>
    <p:extLst>
      <p:ext uri="{BB962C8B-B14F-4D97-AF65-F5344CB8AC3E}">
        <p14:creationId xmlns:p14="http://schemas.microsoft.com/office/powerpoint/2010/main" val="3067917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7B3257-1C8C-0306-301D-EB7972DF6E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697422-100F-9EB3-3AFB-2C82FA708378}"/>
              </a:ext>
            </a:extLst>
          </p:cNvPr>
          <p:cNvSpPr>
            <a:spLocks noGrp="1" noRot="1" noChangeAspect="1"/>
          </p:cNvSpPr>
          <p:nvPr>
            <p:ph type="sldImg"/>
          </p:nvPr>
        </p:nvSpPr>
        <p:spPr/>
        <p:txBody>
          <a:bodyPr/>
          <a:lstStyle/>
          <a:p>
            <a:endParaRPr lang="en-GB" dirty="0"/>
          </a:p>
        </p:txBody>
      </p:sp>
      <p:sp>
        <p:nvSpPr>
          <p:cNvPr id="3" name="Notes Placeholder 2">
            <a:extLst>
              <a:ext uri="{FF2B5EF4-FFF2-40B4-BE49-F238E27FC236}">
                <a16:creationId xmlns:a16="http://schemas.microsoft.com/office/drawing/2014/main" id="{5C3D8612-F968-3A82-7AE0-3EB7FCAC8C7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Describe how I have improved my writing skills because of restricted by word counts, which helped focus on conciseness, particularly during first assignment (Reflective essay 450 words on why joined University). Regarding critical thinking share how you had a feeling of ‘how can I challenge an academic who may have spent a lifetime researching something and I spent just a few weeks on’. Explain how I overcame this by speaking with Rhian and realising I came to understand how it is the process of spending time questioning and seeing if their views match mine, sometimes it is just having a different angle and not just accepting things at face value . Relay stories of how Suzanne in thew library who saw I was reading Margery Kempe shared information about a professor at Swansea Uni who had recreated a recipe from the original manuscript and when doing AI assignment how she recommended a new book about using AI in academia.</a:t>
            </a:r>
          </a:p>
          <a:p>
            <a:endParaRPr lang="en-GB" dirty="0"/>
          </a:p>
        </p:txBody>
      </p:sp>
      <p:sp>
        <p:nvSpPr>
          <p:cNvPr id="4" name="Slide Number Placeholder 3">
            <a:extLst>
              <a:ext uri="{FF2B5EF4-FFF2-40B4-BE49-F238E27FC236}">
                <a16:creationId xmlns:a16="http://schemas.microsoft.com/office/drawing/2014/main" id="{83B8A1F1-0F47-AE9D-3E1C-3DCA13F35408}"/>
              </a:ext>
            </a:extLst>
          </p:cNvPr>
          <p:cNvSpPr>
            <a:spLocks noGrp="1"/>
          </p:cNvSpPr>
          <p:nvPr>
            <p:ph type="sldNum" sz="quarter" idx="5"/>
          </p:nvPr>
        </p:nvSpPr>
        <p:spPr/>
        <p:txBody>
          <a:bodyPr/>
          <a:lstStyle/>
          <a:p>
            <a:fld id="{CC5C198C-F94F-45D5-B9E3-B6FFB8BCAC79}" type="slidenum">
              <a:rPr lang="en-US" smtClean="0"/>
              <a:t>5</a:t>
            </a:fld>
            <a:endParaRPr lang="en-US" dirty="0"/>
          </a:p>
        </p:txBody>
      </p:sp>
    </p:spTree>
    <p:extLst>
      <p:ext uri="{BB962C8B-B14F-4D97-AF65-F5344CB8AC3E}">
        <p14:creationId xmlns:p14="http://schemas.microsoft.com/office/powerpoint/2010/main" val="16789242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effectLst/>
                <a:latin typeface="+mn-lt"/>
                <a:ea typeface="+mn-ea"/>
                <a:cs typeface="+mn-cs"/>
              </a:rPr>
              <a:t>Gwennan’s </a:t>
            </a:r>
            <a:r>
              <a:rPr lang="en-GB" sz="1200" kern="1200" dirty="0">
                <a:solidFill>
                  <a:schemeClr val="tx1"/>
                </a:solidFill>
                <a:effectLst/>
                <a:latin typeface="+mn-lt"/>
                <a:ea typeface="+mn-ea"/>
                <a:cs typeface="+mn-cs"/>
              </a:rPr>
              <a:t>advice about using LinkedIn learning to improve my Excel and Word skills when I was struggling during TTD graveyard study assignment. Share how treating my day in Uni like a job helped me stay focused and disciplined. Talk about how you feel how University was much calmer than anticipated and how valuable the time in lectures is, especially with small numbers, how expectation was that it I would feel lost in the crowd in lectures. Also mention how you found team working hard in TTD - reflecting on this it was frustration at myself as my communication skills were poor. Finally comment on how you have been practising Welsh when visiting Yr Egin and it has made your more confident in using it. </a:t>
            </a:r>
          </a:p>
          <a:p>
            <a:endParaRPr lang="en-GB" dirty="0"/>
          </a:p>
        </p:txBody>
      </p:sp>
      <p:sp>
        <p:nvSpPr>
          <p:cNvPr id="4" name="Slide Number Placeholder 3"/>
          <p:cNvSpPr>
            <a:spLocks noGrp="1"/>
          </p:cNvSpPr>
          <p:nvPr>
            <p:ph type="sldNum" sz="quarter" idx="5"/>
          </p:nvPr>
        </p:nvSpPr>
        <p:spPr/>
        <p:txBody>
          <a:bodyPr/>
          <a:lstStyle/>
          <a:p>
            <a:fld id="{CC5C198C-F94F-45D5-B9E3-B6FFB8BCAC79}" type="slidenum">
              <a:rPr lang="en-US" smtClean="0"/>
              <a:t>6</a:t>
            </a:fld>
            <a:endParaRPr lang="en-US" dirty="0"/>
          </a:p>
        </p:txBody>
      </p:sp>
    </p:spTree>
    <p:extLst>
      <p:ext uri="{BB962C8B-B14F-4D97-AF65-F5344CB8AC3E}">
        <p14:creationId xmlns:p14="http://schemas.microsoft.com/office/powerpoint/2010/main" val="1704702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Discuss how you met with Tristan and Rhian to discuss next year and attended lectures on Philosophy and Archaeology to get a taste of these courses.</a:t>
            </a:r>
          </a:p>
          <a:p>
            <a:endParaRPr lang="en-GB" dirty="0"/>
          </a:p>
        </p:txBody>
      </p:sp>
      <p:sp>
        <p:nvSpPr>
          <p:cNvPr id="4" name="Slide Number Placeholder 3"/>
          <p:cNvSpPr>
            <a:spLocks noGrp="1"/>
          </p:cNvSpPr>
          <p:nvPr>
            <p:ph type="sldNum" sz="quarter" idx="5"/>
          </p:nvPr>
        </p:nvSpPr>
        <p:spPr/>
        <p:txBody>
          <a:bodyPr/>
          <a:lstStyle/>
          <a:p>
            <a:fld id="{CC5C198C-F94F-45D5-B9E3-B6FFB8BCAC79}" type="slidenum">
              <a:rPr lang="en-US" smtClean="0"/>
              <a:t>7</a:t>
            </a:fld>
            <a:endParaRPr lang="en-US" dirty="0"/>
          </a:p>
        </p:txBody>
      </p:sp>
    </p:spTree>
    <p:extLst>
      <p:ext uri="{BB962C8B-B14F-4D97-AF65-F5344CB8AC3E}">
        <p14:creationId xmlns:p14="http://schemas.microsoft.com/office/powerpoint/2010/main" val="13094252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AE96E83-048C-4132-9ABC-E5A0C22DA94E}"/>
              </a:ext>
              <a:ext uri="{C183D7F6-B498-43B3-948B-1728B52AA6E4}">
                <adec:decorative xmlns:adec="http://schemas.microsoft.com/office/drawing/2017/decorative" val="1"/>
              </a:ext>
            </a:extLst>
          </p:cNvPr>
          <p:cNvSpPr/>
          <p:nvPr userDrawn="1"/>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useBgFill="1">
        <p:nvSpPr>
          <p:cNvPr id="11" name="Rectangle 10">
            <a:extLst>
              <a:ext uri="{FF2B5EF4-FFF2-40B4-BE49-F238E27FC236}">
                <a16:creationId xmlns:a16="http://schemas.microsoft.com/office/drawing/2014/main" id="{3E498F49-BE12-4A88-909F-4B988B236ED7}"/>
              </a:ext>
              <a:ext uri="{C183D7F6-B498-43B3-948B-1728B52AA6E4}">
                <adec:decorative xmlns:adec="http://schemas.microsoft.com/office/drawing/2017/decorative" val="1"/>
              </a:ext>
            </a:extLst>
          </p:cNvPr>
          <p:cNvSpPr/>
          <p:nvPr userDrawn="1"/>
        </p:nvSpPr>
        <p:spPr>
          <a:xfrm>
            <a:off x="1524" y="0"/>
            <a:ext cx="12188952" cy="6858000"/>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useBgFill="1">
        <p:nvSpPr>
          <p:cNvPr id="13" name="Rectangle 12">
            <a:extLst>
              <a:ext uri="{FF2B5EF4-FFF2-40B4-BE49-F238E27FC236}">
                <a16:creationId xmlns:a16="http://schemas.microsoft.com/office/drawing/2014/main" id="{B60267AE-9C0D-4634-B312-C6DD54710776}"/>
              </a:ext>
              <a:ext uri="{C183D7F6-B498-43B3-948B-1728B52AA6E4}">
                <adec:decorative xmlns:adec="http://schemas.microsoft.com/office/drawing/2017/decorative" val="1"/>
              </a:ext>
            </a:extLst>
          </p:cNvPr>
          <p:cNvSpPr/>
          <p:nvPr userDrawn="1"/>
        </p:nvSpPr>
        <p:spPr>
          <a:xfrm>
            <a:off x="5441003" y="640080"/>
            <a:ext cx="6111585" cy="557784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2" name="Title 1">
            <a:extLst>
              <a:ext uri="{FF2B5EF4-FFF2-40B4-BE49-F238E27FC236}">
                <a16:creationId xmlns:a16="http://schemas.microsoft.com/office/drawing/2014/main" id="{04BECD51-9119-4996-B4FC-2AD4321646BC}"/>
              </a:ext>
            </a:extLst>
          </p:cNvPr>
          <p:cNvSpPr>
            <a:spLocks noGrp="1"/>
          </p:cNvSpPr>
          <p:nvPr>
            <p:ph type="title" hasCustomPrompt="1"/>
          </p:nvPr>
        </p:nvSpPr>
        <p:spPr>
          <a:xfrm>
            <a:off x="5937594" y="1328058"/>
            <a:ext cx="5096630" cy="3378338"/>
          </a:xfrm>
        </p:spPr>
        <p:txBody>
          <a:bodyPr anchor="b">
            <a:normAutofit/>
          </a:bodyPr>
          <a:lstStyle>
            <a:lvl1pPr>
              <a:defRPr sz="5400" baseline="0"/>
            </a:lvl1pPr>
          </a:lstStyle>
          <a:p>
            <a:r>
              <a:rPr lang="en-US" dirty="0"/>
              <a:t>Click to add title</a:t>
            </a:r>
          </a:p>
        </p:txBody>
      </p:sp>
      <p:sp>
        <p:nvSpPr>
          <p:cNvPr id="20" name="Picture Placeholder 18">
            <a:extLst>
              <a:ext uri="{FF2B5EF4-FFF2-40B4-BE49-F238E27FC236}">
                <a16:creationId xmlns:a16="http://schemas.microsoft.com/office/drawing/2014/main" id="{956F6DB6-D6E1-4A50-9114-8601DF942196}"/>
              </a:ext>
            </a:extLst>
          </p:cNvPr>
          <p:cNvSpPr>
            <a:spLocks noGrp="1"/>
          </p:cNvSpPr>
          <p:nvPr>
            <p:ph type="pic" sz="quarter" idx="13" hasCustomPrompt="1"/>
          </p:nvPr>
        </p:nvSpPr>
        <p:spPr>
          <a:xfrm>
            <a:off x="639763" y="635000"/>
            <a:ext cx="4800600" cy="5578475"/>
          </a:xfrm>
        </p:spPr>
        <p:txBody>
          <a:bodyPr/>
          <a:lstStyle>
            <a:lvl1pPr algn="ctr">
              <a:defRPr/>
            </a:lvl1pPr>
          </a:lstStyle>
          <a:p>
            <a:r>
              <a:rPr lang="en-US" dirty="0"/>
              <a:t>Click to add photo</a:t>
            </a:r>
          </a:p>
        </p:txBody>
      </p:sp>
      <p:sp>
        <p:nvSpPr>
          <p:cNvPr id="26" name="Text Placeholder 24">
            <a:extLst>
              <a:ext uri="{FF2B5EF4-FFF2-40B4-BE49-F238E27FC236}">
                <a16:creationId xmlns:a16="http://schemas.microsoft.com/office/drawing/2014/main" id="{5381B5BB-CEA3-436C-8A43-C3C4889F11C4}"/>
              </a:ext>
            </a:extLst>
          </p:cNvPr>
          <p:cNvSpPr>
            <a:spLocks noGrp="1"/>
          </p:cNvSpPr>
          <p:nvPr>
            <p:ph type="body" sz="quarter" idx="15" hasCustomPrompt="1"/>
          </p:nvPr>
        </p:nvSpPr>
        <p:spPr>
          <a:xfrm>
            <a:off x="5948480" y="4668045"/>
            <a:ext cx="5096630" cy="1000125"/>
          </a:xfrm>
        </p:spPr>
        <p:txBody>
          <a:bodyPr>
            <a:noAutofit/>
          </a:bodyPr>
          <a:lstStyle>
            <a:lvl1pPr>
              <a:defRPr sz="2400" b="0" cap="all" spc="600" baseline="0"/>
            </a:lvl1pPr>
          </a:lstStyle>
          <a:p>
            <a:pPr lvl="0"/>
            <a:r>
              <a:rPr lang="en-US" dirty="0"/>
              <a:t>Click to add subtitle</a:t>
            </a:r>
          </a:p>
        </p:txBody>
      </p:sp>
    </p:spTree>
    <p:extLst>
      <p:ext uri="{BB962C8B-B14F-4D97-AF65-F5344CB8AC3E}">
        <p14:creationId xmlns:p14="http://schemas.microsoft.com/office/powerpoint/2010/main" val="3851443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0FFFAE35-BD0D-4D19-892D-36475DD52893}"/>
              </a:ext>
              <a:ext uri="{C183D7F6-B498-43B3-948B-1728B52AA6E4}">
                <adec:decorative xmlns:adec="http://schemas.microsoft.com/office/drawing/2017/decorative" val="1"/>
              </a:ext>
            </a:extLst>
          </p:cNvPr>
          <p:cNvSpPr/>
          <p:nvPr userDrawn="1"/>
        </p:nvSpPr>
        <p:spPr>
          <a:xfrm>
            <a:off x="4063656" y="0"/>
            <a:ext cx="8128343" cy="986306"/>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22" name="Picture Placeholder 18">
            <a:extLst>
              <a:ext uri="{FF2B5EF4-FFF2-40B4-BE49-F238E27FC236}">
                <a16:creationId xmlns:a16="http://schemas.microsoft.com/office/drawing/2014/main" id="{FE2031E3-F975-4AFF-B76E-6BB46A2D3485}"/>
              </a:ext>
            </a:extLst>
          </p:cNvPr>
          <p:cNvSpPr>
            <a:spLocks noGrp="1"/>
          </p:cNvSpPr>
          <p:nvPr>
            <p:ph type="pic" sz="quarter" idx="14" hasCustomPrompt="1"/>
          </p:nvPr>
        </p:nvSpPr>
        <p:spPr>
          <a:xfrm>
            <a:off x="3090671" y="0"/>
            <a:ext cx="3000249" cy="3382963"/>
          </a:xfrm>
          <a:custGeom>
            <a:avLst/>
            <a:gdLst>
              <a:gd name="connsiteX0" fmla="*/ 0 w 2999232"/>
              <a:gd name="connsiteY0" fmla="*/ 0 h 3382963"/>
              <a:gd name="connsiteX1" fmla="*/ 2999232 w 2999232"/>
              <a:gd name="connsiteY1" fmla="*/ 0 h 3382963"/>
              <a:gd name="connsiteX2" fmla="*/ 2999232 w 2999232"/>
              <a:gd name="connsiteY2" fmla="*/ 3382963 h 3382963"/>
              <a:gd name="connsiteX3" fmla="*/ 0 w 2999232"/>
              <a:gd name="connsiteY3" fmla="*/ 3382963 h 3382963"/>
              <a:gd name="connsiteX4" fmla="*/ 0 w 2999232"/>
              <a:gd name="connsiteY4" fmla="*/ 0 h 3382963"/>
              <a:gd name="connsiteX0" fmla="*/ 0 w 2999232"/>
              <a:gd name="connsiteY0" fmla="*/ 0 h 3382963"/>
              <a:gd name="connsiteX1" fmla="*/ 968249 w 2999232"/>
              <a:gd name="connsiteY1" fmla="*/ 0 h 3382963"/>
              <a:gd name="connsiteX2" fmla="*/ 2999232 w 2999232"/>
              <a:gd name="connsiteY2" fmla="*/ 0 h 3382963"/>
              <a:gd name="connsiteX3" fmla="*/ 2999232 w 2999232"/>
              <a:gd name="connsiteY3" fmla="*/ 3382963 h 3382963"/>
              <a:gd name="connsiteX4" fmla="*/ 0 w 2999232"/>
              <a:gd name="connsiteY4" fmla="*/ 3382963 h 3382963"/>
              <a:gd name="connsiteX5" fmla="*/ 0 w 2999232"/>
              <a:gd name="connsiteY5" fmla="*/ 0 h 3382963"/>
              <a:gd name="connsiteX0" fmla="*/ 0 w 3000249"/>
              <a:gd name="connsiteY0" fmla="*/ 0 h 3382963"/>
              <a:gd name="connsiteX1" fmla="*/ 968249 w 3000249"/>
              <a:gd name="connsiteY1" fmla="*/ 0 h 3382963"/>
              <a:gd name="connsiteX2" fmla="*/ 2999232 w 3000249"/>
              <a:gd name="connsiteY2" fmla="*/ 0 h 3382963"/>
              <a:gd name="connsiteX3" fmla="*/ 3000249 w 3000249"/>
              <a:gd name="connsiteY3" fmla="*/ 274320 h 3382963"/>
              <a:gd name="connsiteX4" fmla="*/ 2999232 w 3000249"/>
              <a:gd name="connsiteY4" fmla="*/ 3382963 h 3382963"/>
              <a:gd name="connsiteX5" fmla="*/ 0 w 3000249"/>
              <a:gd name="connsiteY5" fmla="*/ 3382963 h 3382963"/>
              <a:gd name="connsiteX6" fmla="*/ 0 w 3000249"/>
              <a:gd name="connsiteY6" fmla="*/ 0 h 3382963"/>
              <a:gd name="connsiteX0" fmla="*/ 0 w 3000249"/>
              <a:gd name="connsiteY0" fmla="*/ 0 h 3382963"/>
              <a:gd name="connsiteX1" fmla="*/ 968249 w 3000249"/>
              <a:gd name="connsiteY1" fmla="*/ 0 h 3382963"/>
              <a:gd name="connsiteX2" fmla="*/ 967232 w 3000249"/>
              <a:gd name="connsiteY2" fmla="*/ 274320 h 3382963"/>
              <a:gd name="connsiteX3" fmla="*/ 3000249 w 3000249"/>
              <a:gd name="connsiteY3" fmla="*/ 274320 h 3382963"/>
              <a:gd name="connsiteX4" fmla="*/ 2999232 w 3000249"/>
              <a:gd name="connsiteY4" fmla="*/ 3382963 h 3382963"/>
              <a:gd name="connsiteX5" fmla="*/ 0 w 3000249"/>
              <a:gd name="connsiteY5" fmla="*/ 3382963 h 3382963"/>
              <a:gd name="connsiteX6" fmla="*/ 0 w 3000249"/>
              <a:gd name="connsiteY6" fmla="*/ 0 h 3382963"/>
              <a:gd name="connsiteX0" fmla="*/ 0 w 3000249"/>
              <a:gd name="connsiteY0" fmla="*/ 0 h 3382963"/>
              <a:gd name="connsiteX1" fmla="*/ 968249 w 3000249"/>
              <a:gd name="connsiteY1" fmla="*/ 0 h 3382963"/>
              <a:gd name="connsiteX2" fmla="*/ 967232 w 3000249"/>
              <a:gd name="connsiteY2" fmla="*/ 274320 h 3382963"/>
              <a:gd name="connsiteX3" fmla="*/ 3000249 w 3000249"/>
              <a:gd name="connsiteY3" fmla="*/ 284480 h 3382963"/>
              <a:gd name="connsiteX4" fmla="*/ 2999232 w 3000249"/>
              <a:gd name="connsiteY4" fmla="*/ 3382963 h 3382963"/>
              <a:gd name="connsiteX5" fmla="*/ 0 w 3000249"/>
              <a:gd name="connsiteY5" fmla="*/ 3382963 h 3382963"/>
              <a:gd name="connsiteX6" fmla="*/ 0 w 3000249"/>
              <a:gd name="connsiteY6" fmla="*/ 0 h 3382963"/>
              <a:gd name="connsiteX0" fmla="*/ 0 w 3000249"/>
              <a:gd name="connsiteY0" fmla="*/ 0 h 3382963"/>
              <a:gd name="connsiteX1" fmla="*/ 968249 w 3000249"/>
              <a:gd name="connsiteY1" fmla="*/ 0 h 3382963"/>
              <a:gd name="connsiteX2" fmla="*/ 951992 w 3000249"/>
              <a:gd name="connsiteY2" fmla="*/ 284480 h 3382963"/>
              <a:gd name="connsiteX3" fmla="*/ 3000249 w 3000249"/>
              <a:gd name="connsiteY3" fmla="*/ 284480 h 3382963"/>
              <a:gd name="connsiteX4" fmla="*/ 2999232 w 3000249"/>
              <a:gd name="connsiteY4" fmla="*/ 3382963 h 3382963"/>
              <a:gd name="connsiteX5" fmla="*/ 0 w 3000249"/>
              <a:gd name="connsiteY5" fmla="*/ 3382963 h 3382963"/>
              <a:gd name="connsiteX6" fmla="*/ 0 w 3000249"/>
              <a:gd name="connsiteY6" fmla="*/ 0 h 3382963"/>
              <a:gd name="connsiteX0" fmla="*/ 0 w 3000249"/>
              <a:gd name="connsiteY0" fmla="*/ 0 h 3382963"/>
              <a:gd name="connsiteX1" fmla="*/ 968249 w 3000249"/>
              <a:gd name="connsiteY1" fmla="*/ 0 h 3382963"/>
              <a:gd name="connsiteX2" fmla="*/ 967232 w 3000249"/>
              <a:gd name="connsiteY2" fmla="*/ 284480 h 3382963"/>
              <a:gd name="connsiteX3" fmla="*/ 3000249 w 3000249"/>
              <a:gd name="connsiteY3" fmla="*/ 284480 h 3382963"/>
              <a:gd name="connsiteX4" fmla="*/ 2999232 w 3000249"/>
              <a:gd name="connsiteY4" fmla="*/ 3382963 h 3382963"/>
              <a:gd name="connsiteX5" fmla="*/ 0 w 3000249"/>
              <a:gd name="connsiteY5" fmla="*/ 3382963 h 3382963"/>
              <a:gd name="connsiteX6" fmla="*/ 0 w 3000249"/>
              <a:gd name="connsiteY6" fmla="*/ 0 h 3382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00249" h="3382963">
                <a:moveTo>
                  <a:pt x="0" y="0"/>
                </a:moveTo>
                <a:lnTo>
                  <a:pt x="968249" y="0"/>
                </a:lnTo>
                <a:lnTo>
                  <a:pt x="967232" y="284480"/>
                </a:lnTo>
                <a:lnTo>
                  <a:pt x="3000249" y="284480"/>
                </a:lnTo>
                <a:lnTo>
                  <a:pt x="2999232" y="3382963"/>
                </a:lnTo>
                <a:lnTo>
                  <a:pt x="0" y="3382963"/>
                </a:lnTo>
                <a:lnTo>
                  <a:pt x="0" y="0"/>
                </a:lnTo>
                <a:close/>
              </a:path>
            </a:pathLst>
          </a:custGeom>
        </p:spPr>
        <p:txBody>
          <a:bodyPr/>
          <a:lstStyle>
            <a:lvl1pPr algn="ctr">
              <a:defRPr/>
            </a:lvl1pPr>
          </a:lstStyle>
          <a:p>
            <a:r>
              <a:rPr lang="en-US" dirty="0"/>
              <a:t>Click to add photo</a:t>
            </a:r>
          </a:p>
        </p:txBody>
      </p:sp>
      <p:sp>
        <p:nvSpPr>
          <p:cNvPr id="12" name="Title 1">
            <a:extLst>
              <a:ext uri="{FF2B5EF4-FFF2-40B4-BE49-F238E27FC236}">
                <a16:creationId xmlns:a16="http://schemas.microsoft.com/office/drawing/2014/main" id="{F7610101-4EEB-48DF-A41F-DA38D737FAE7}"/>
              </a:ext>
            </a:extLst>
          </p:cNvPr>
          <p:cNvSpPr>
            <a:spLocks noGrp="1"/>
          </p:cNvSpPr>
          <p:nvPr>
            <p:ph type="title"/>
          </p:nvPr>
        </p:nvSpPr>
        <p:spPr>
          <a:xfrm>
            <a:off x="4063656" y="279792"/>
            <a:ext cx="7777824" cy="986304"/>
          </a:xfrm>
          <a:solidFill>
            <a:schemeClr val="bg2">
              <a:lumMod val="75000"/>
            </a:schemeClr>
          </a:solidFill>
        </p:spPr>
        <p:txBody>
          <a:bodyPr/>
          <a:lstStyle>
            <a:lvl1pPr marL="274320">
              <a:defRPr/>
            </a:lvl1pPr>
          </a:lstStyle>
          <a:p>
            <a:r>
              <a:rPr lang="en-US"/>
              <a:t>Click to edit Master title style</a:t>
            </a:r>
            <a:endParaRPr lang="en-US" dirty="0"/>
          </a:p>
        </p:txBody>
      </p:sp>
      <p:sp>
        <p:nvSpPr>
          <p:cNvPr id="21" name="Picture Placeholder 18">
            <a:extLst>
              <a:ext uri="{FF2B5EF4-FFF2-40B4-BE49-F238E27FC236}">
                <a16:creationId xmlns:a16="http://schemas.microsoft.com/office/drawing/2014/main" id="{564E749E-B27D-45B4-8E7A-53D8460AACCB}"/>
              </a:ext>
            </a:extLst>
          </p:cNvPr>
          <p:cNvSpPr>
            <a:spLocks noGrp="1"/>
          </p:cNvSpPr>
          <p:nvPr>
            <p:ph type="pic" sz="quarter" idx="13" hasCustomPrompt="1"/>
          </p:nvPr>
        </p:nvSpPr>
        <p:spPr>
          <a:xfrm>
            <a:off x="0" y="0"/>
            <a:ext cx="2997708" cy="3382963"/>
          </a:xfrm>
        </p:spPr>
        <p:txBody>
          <a:bodyPr/>
          <a:lstStyle>
            <a:lvl1pPr algn="ctr">
              <a:defRPr/>
            </a:lvl1pPr>
          </a:lstStyle>
          <a:p>
            <a:r>
              <a:rPr lang="en-US" dirty="0"/>
              <a:t>Click to add photo</a:t>
            </a:r>
          </a:p>
        </p:txBody>
      </p:sp>
      <p:sp>
        <p:nvSpPr>
          <p:cNvPr id="25" name="Picture Placeholder 23">
            <a:extLst>
              <a:ext uri="{FF2B5EF4-FFF2-40B4-BE49-F238E27FC236}">
                <a16:creationId xmlns:a16="http://schemas.microsoft.com/office/drawing/2014/main" id="{C8DE9984-911D-42E6-9467-9F53414894FF}"/>
              </a:ext>
            </a:extLst>
          </p:cNvPr>
          <p:cNvSpPr>
            <a:spLocks noGrp="1"/>
          </p:cNvSpPr>
          <p:nvPr>
            <p:ph type="pic" sz="quarter" idx="15" hasCustomPrompt="1"/>
          </p:nvPr>
        </p:nvSpPr>
        <p:spPr>
          <a:xfrm>
            <a:off x="0" y="3475038"/>
            <a:ext cx="6096000" cy="3382962"/>
          </a:xfrm>
        </p:spPr>
        <p:txBody>
          <a:bodyPr/>
          <a:lstStyle>
            <a:lvl1pPr algn="ctr">
              <a:defRPr/>
            </a:lvl1pPr>
          </a:lstStyle>
          <a:p>
            <a:r>
              <a:rPr lang="en-US" dirty="0"/>
              <a:t>Click to add photo</a:t>
            </a:r>
          </a:p>
        </p:txBody>
      </p:sp>
      <p:sp>
        <p:nvSpPr>
          <p:cNvPr id="14" name="Content Placeholder 2">
            <a:extLst>
              <a:ext uri="{FF2B5EF4-FFF2-40B4-BE49-F238E27FC236}">
                <a16:creationId xmlns:a16="http://schemas.microsoft.com/office/drawing/2014/main" id="{1F2F1F63-2333-48C5-BEEE-7FFCA14364F5}"/>
              </a:ext>
            </a:extLst>
          </p:cNvPr>
          <p:cNvSpPr>
            <a:spLocks noGrp="1"/>
          </p:cNvSpPr>
          <p:nvPr>
            <p:ph idx="1"/>
          </p:nvPr>
        </p:nvSpPr>
        <p:spPr>
          <a:xfrm>
            <a:off x="6735147" y="1639615"/>
            <a:ext cx="4817441" cy="4537348"/>
          </a:xfrm>
        </p:spPr>
        <p:txBody>
          <a:bodyPr/>
          <a:lstStyle>
            <a:lvl1pPr marL="285750" indent="-285750">
              <a:buFont typeface="Arial" panose="020B0604020202020204" pitchFamily="34" charset="0"/>
              <a:buChar char="•"/>
              <a:defRPr/>
            </a:lvl1pPr>
          </a:lstStyle>
          <a:p>
            <a:pPr lvl="0"/>
            <a:r>
              <a:rPr lang="en-US"/>
              <a:t>Click to edit Master text styles</a:t>
            </a:r>
          </a:p>
        </p:txBody>
      </p:sp>
      <p:sp>
        <p:nvSpPr>
          <p:cNvPr id="15" name="Footer Placeholder 7">
            <a:extLst>
              <a:ext uri="{FF2B5EF4-FFF2-40B4-BE49-F238E27FC236}">
                <a16:creationId xmlns:a16="http://schemas.microsoft.com/office/drawing/2014/main" id="{AF26E33C-9416-4C43-8695-B043D6960AA7}"/>
              </a:ext>
            </a:extLst>
          </p:cNvPr>
          <p:cNvSpPr>
            <a:spLocks noGrp="1"/>
          </p:cNvSpPr>
          <p:nvPr>
            <p:ph type="ftr" sz="quarter" idx="11"/>
          </p:nvPr>
        </p:nvSpPr>
        <p:spPr>
          <a:xfrm>
            <a:off x="639413" y="6356350"/>
            <a:ext cx="6291108" cy="365125"/>
          </a:xfrm>
        </p:spPr>
        <p:txBody>
          <a:bodyPr/>
          <a:lstStyle>
            <a:lvl1pPr>
              <a:defRPr>
                <a:solidFill>
                  <a:schemeClr val="bg1"/>
                </a:solidFill>
              </a:defRPr>
            </a:lvl1pPr>
          </a:lstStyle>
          <a:p>
            <a:pPr>
              <a:defRPr/>
            </a:pPr>
            <a:r>
              <a:rPr lang="en-US" dirty="0">
                <a:effectLst>
                  <a:outerShdw blurRad="50800" dist="38100" dir="2700000" algn="tl" rotWithShape="0">
                    <a:prstClr val="black">
                      <a:alpha val="43000"/>
                    </a:prstClr>
                  </a:outerShdw>
                </a:effectLst>
              </a:rPr>
              <a:t>Presentation title</a:t>
            </a:r>
          </a:p>
        </p:txBody>
      </p:sp>
      <p:sp>
        <p:nvSpPr>
          <p:cNvPr id="16" name="Date Placeholder 3">
            <a:extLst>
              <a:ext uri="{FF2B5EF4-FFF2-40B4-BE49-F238E27FC236}">
                <a16:creationId xmlns:a16="http://schemas.microsoft.com/office/drawing/2014/main" id="{EDD9F57F-0928-48ED-8CF9-CC5AC1BD268E}"/>
              </a:ext>
            </a:extLst>
          </p:cNvPr>
          <p:cNvSpPr>
            <a:spLocks noGrp="1"/>
          </p:cNvSpPr>
          <p:nvPr>
            <p:ph type="dt" sz="half" idx="10"/>
          </p:nvPr>
        </p:nvSpPr>
        <p:spPr>
          <a:xfrm>
            <a:off x="7295738" y="6356350"/>
            <a:ext cx="3033829" cy="365125"/>
          </a:xfrm>
        </p:spPr>
        <p:txBody>
          <a:bodyPr/>
          <a:lstStyle>
            <a:lvl1pPr>
              <a:defRPr/>
            </a:lvl1pPr>
          </a:lstStyle>
          <a:p>
            <a:pPr>
              <a:defRPr/>
            </a:pPr>
            <a:r>
              <a:rPr lang="en-US" dirty="0">
                <a:solidFill>
                  <a:srgbClr val="232323">
                    <a:lumMod val="90000"/>
                    <a:lumOff val="10000"/>
                  </a:srgbClr>
                </a:solidFill>
              </a:rPr>
              <a:t>20XX</a:t>
            </a:r>
          </a:p>
        </p:txBody>
      </p:sp>
      <p:sp>
        <p:nvSpPr>
          <p:cNvPr id="17" name="Slide Number Placeholder 9">
            <a:extLst>
              <a:ext uri="{FF2B5EF4-FFF2-40B4-BE49-F238E27FC236}">
                <a16:creationId xmlns:a16="http://schemas.microsoft.com/office/drawing/2014/main" id="{B7E4E7CA-F2D2-4B67-92FE-3DCE5AB21585}"/>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Tree>
    <p:extLst>
      <p:ext uri="{BB962C8B-B14F-4D97-AF65-F5344CB8AC3E}">
        <p14:creationId xmlns:p14="http://schemas.microsoft.com/office/powerpoint/2010/main" val="2848409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5FAC41-B90D-4384-8484-175667AF8214}"/>
              </a:ext>
              <a:ext uri="{C183D7F6-B498-43B3-948B-1728B52AA6E4}">
                <adec:decorative xmlns:adec="http://schemas.microsoft.com/office/drawing/2017/decorative" val="1"/>
              </a:ext>
            </a:extLst>
          </p:cNvPr>
          <p:cNvSpPr/>
          <p:nvPr userDrawn="1"/>
        </p:nvSpPr>
        <p:spPr>
          <a:xfrm>
            <a:off x="0" y="914400"/>
            <a:ext cx="12192000" cy="5029200"/>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9" name="Rectangle 8">
            <a:extLst>
              <a:ext uri="{FF2B5EF4-FFF2-40B4-BE49-F238E27FC236}">
                <a16:creationId xmlns:a16="http://schemas.microsoft.com/office/drawing/2014/main" id="{BF220C6F-8D05-41B5-9727-E041D5B9C26B}"/>
              </a:ext>
              <a:ext uri="{C183D7F6-B498-43B3-948B-1728B52AA6E4}">
                <adec:decorative xmlns:adec="http://schemas.microsoft.com/office/drawing/2017/decorative" val="1"/>
              </a:ext>
            </a:extLst>
          </p:cNvPr>
          <p:cNvSpPr/>
          <p:nvPr userDrawn="1"/>
        </p:nvSpPr>
        <p:spPr>
          <a:xfrm>
            <a:off x="5951621" y="1568357"/>
            <a:ext cx="6240379" cy="372128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0" name="Title 1">
            <a:extLst>
              <a:ext uri="{FF2B5EF4-FFF2-40B4-BE49-F238E27FC236}">
                <a16:creationId xmlns:a16="http://schemas.microsoft.com/office/drawing/2014/main" id="{B9A692DB-BC6A-43D5-BAE7-1E8AE149012E}"/>
              </a:ext>
            </a:extLst>
          </p:cNvPr>
          <p:cNvSpPr>
            <a:spLocks noGrp="1"/>
          </p:cNvSpPr>
          <p:nvPr>
            <p:ph type="title"/>
          </p:nvPr>
        </p:nvSpPr>
        <p:spPr>
          <a:xfrm>
            <a:off x="6481808" y="1758950"/>
            <a:ext cx="5137112" cy="673405"/>
          </a:xfrm>
        </p:spPr>
        <p:txBody>
          <a:bodyPr>
            <a:normAutofit/>
          </a:bodyPr>
          <a:lstStyle/>
          <a:p>
            <a:pPr>
              <a:lnSpc>
                <a:spcPct val="120000"/>
              </a:lnSpc>
            </a:pPr>
            <a:r>
              <a:rPr lang="en-US"/>
              <a:t>Click to edit Master title style</a:t>
            </a:r>
            <a:endParaRPr lang="en-US" dirty="0"/>
          </a:p>
        </p:txBody>
      </p:sp>
      <p:sp>
        <p:nvSpPr>
          <p:cNvPr id="20" name="Picture Placeholder 17">
            <a:extLst>
              <a:ext uri="{FF2B5EF4-FFF2-40B4-BE49-F238E27FC236}">
                <a16:creationId xmlns:a16="http://schemas.microsoft.com/office/drawing/2014/main" id="{9B631067-0981-46B9-BB6F-484741846C08}"/>
              </a:ext>
            </a:extLst>
          </p:cNvPr>
          <p:cNvSpPr>
            <a:spLocks noGrp="1"/>
          </p:cNvSpPr>
          <p:nvPr>
            <p:ph type="pic" sz="quarter" idx="13" hasCustomPrompt="1"/>
          </p:nvPr>
        </p:nvSpPr>
        <p:spPr>
          <a:xfrm>
            <a:off x="639763" y="642938"/>
            <a:ext cx="4814887" cy="2667000"/>
          </a:xfrm>
        </p:spPr>
        <p:txBody>
          <a:bodyPr/>
          <a:lstStyle>
            <a:lvl1pPr algn="ctr">
              <a:defRPr/>
            </a:lvl1pPr>
          </a:lstStyle>
          <a:p>
            <a:r>
              <a:rPr lang="en-US" dirty="0"/>
              <a:t>Click to add photo</a:t>
            </a:r>
          </a:p>
        </p:txBody>
      </p:sp>
      <p:sp>
        <p:nvSpPr>
          <p:cNvPr id="21" name="Picture Placeholder 17">
            <a:extLst>
              <a:ext uri="{FF2B5EF4-FFF2-40B4-BE49-F238E27FC236}">
                <a16:creationId xmlns:a16="http://schemas.microsoft.com/office/drawing/2014/main" id="{7984968B-9811-4180-8D8E-0619C9D3BFB4}"/>
              </a:ext>
            </a:extLst>
          </p:cNvPr>
          <p:cNvSpPr>
            <a:spLocks noGrp="1"/>
          </p:cNvSpPr>
          <p:nvPr>
            <p:ph type="pic" sz="quarter" idx="14" hasCustomPrompt="1"/>
          </p:nvPr>
        </p:nvSpPr>
        <p:spPr>
          <a:xfrm>
            <a:off x="639412" y="3631470"/>
            <a:ext cx="4814887" cy="2562738"/>
          </a:xfrm>
        </p:spPr>
        <p:txBody>
          <a:bodyPr/>
          <a:lstStyle>
            <a:lvl1pPr algn="ctr">
              <a:defRPr/>
            </a:lvl1pPr>
          </a:lstStyle>
          <a:p>
            <a:r>
              <a:rPr lang="en-US" dirty="0"/>
              <a:t>Click to add photo</a:t>
            </a:r>
          </a:p>
        </p:txBody>
      </p:sp>
      <p:sp>
        <p:nvSpPr>
          <p:cNvPr id="23" name="Text Placeholder 22">
            <a:extLst>
              <a:ext uri="{FF2B5EF4-FFF2-40B4-BE49-F238E27FC236}">
                <a16:creationId xmlns:a16="http://schemas.microsoft.com/office/drawing/2014/main" id="{B503D483-6082-4C3B-A4C5-0ACE6698343B}"/>
              </a:ext>
            </a:extLst>
          </p:cNvPr>
          <p:cNvSpPr>
            <a:spLocks noGrp="1"/>
          </p:cNvSpPr>
          <p:nvPr>
            <p:ph type="body" sz="quarter" idx="15" hasCustomPrompt="1"/>
          </p:nvPr>
        </p:nvSpPr>
        <p:spPr>
          <a:xfrm>
            <a:off x="6482241" y="2365374"/>
            <a:ext cx="5136671" cy="2635251"/>
          </a:xfrm>
        </p:spPr>
        <p:txBody>
          <a:bodyPr/>
          <a:lstStyle>
            <a:lvl1pPr>
              <a:defRPr/>
            </a:lvl1pPr>
          </a:lstStyle>
          <a:p>
            <a:pPr lvl="0"/>
            <a:r>
              <a:rPr lang="en-US" dirty="0"/>
              <a:t>Click to add text</a:t>
            </a:r>
          </a:p>
        </p:txBody>
      </p:sp>
      <p:sp>
        <p:nvSpPr>
          <p:cNvPr id="14" name="Footer Placeholder 5">
            <a:extLst>
              <a:ext uri="{FF2B5EF4-FFF2-40B4-BE49-F238E27FC236}">
                <a16:creationId xmlns:a16="http://schemas.microsoft.com/office/drawing/2014/main" id="{CB94B83C-8B92-4303-A841-0D5ED386F97F}"/>
              </a:ext>
            </a:extLst>
          </p:cNvPr>
          <p:cNvSpPr>
            <a:spLocks noGrp="1"/>
          </p:cNvSpPr>
          <p:nvPr>
            <p:ph type="ftr" sz="quarter" idx="11"/>
          </p:nvPr>
        </p:nvSpPr>
        <p:spPr>
          <a:xfrm>
            <a:off x="639413" y="6356350"/>
            <a:ext cx="6291108" cy="365125"/>
          </a:xfrm>
        </p:spPr>
        <p:txBody>
          <a:bodyPr/>
          <a:lstStyle>
            <a:lvl1pPr>
              <a:defRPr>
                <a:solidFill>
                  <a:schemeClr val="tx1"/>
                </a:solidFill>
                <a:effectLst/>
              </a:defRPr>
            </a:lvl1pPr>
          </a:lstStyle>
          <a:p>
            <a:r>
              <a:rPr lang="en-US" dirty="0"/>
              <a:t>Presentation title</a:t>
            </a:r>
          </a:p>
        </p:txBody>
      </p:sp>
      <p:sp>
        <p:nvSpPr>
          <p:cNvPr id="15" name="Date Placeholder 3">
            <a:extLst>
              <a:ext uri="{FF2B5EF4-FFF2-40B4-BE49-F238E27FC236}">
                <a16:creationId xmlns:a16="http://schemas.microsoft.com/office/drawing/2014/main" id="{FB204443-B45C-4C1E-8601-4AD0359ABD2E}"/>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6" name="Slide Number Placeholder 8">
            <a:extLst>
              <a:ext uri="{FF2B5EF4-FFF2-40B4-BE49-F238E27FC236}">
                <a16:creationId xmlns:a16="http://schemas.microsoft.com/office/drawing/2014/main" id="{125F2A8A-5D48-4A14-B0A6-52E55D3E5657}"/>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Tree>
    <p:extLst>
      <p:ext uri="{BB962C8B-B14F-4D97-AF65-F5344CB8AC3E}">
        <p14:creationId xmlns:p14="http://schemas.microsoft.com/office/powerpoint/2010/main" val="34079521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p:nvSpPr>
          <p:cNvPr id="19" name="Picture Placeholder 17">
            <a:extLst>
              <a:ext uri="{FF2B5EF4-FFF2-40B4-BE49-F238E27FC236}">
                <a16:creationId xmlns:a16="http://schemas.microsoft.com/office/drawing/2014/main" id="{620C2886-3E99-43F7-A045-F15053959CE7}"/>
              </a:ext>
            </a:extLst>
          </p:cNvPr>
          <p:cNvSpPr>
            <a:spLocks noGrp="1"/>
          </p:cNvSpPr>
          <p:nvPr>
            <p:ph type="pic" sz="quarter" idx="13"/>
          </p:nvPr>
        </p:nvSpPr>
        <p:spPr>
          <a:xfrm>
            <a:off x="6094413" y="0"/>
            <a:ext cx="6094412" cy="6854825"/>
          </a:xfrm>
        </p:spPr>
        <p:txBody>
          <a:bodyPr/>
          <a:lstStyle/>
          <a:p>
            <a:r>
              <a:rPr lang="en-US" dirty="0"/>
              <a:t>Click icon to add picture</a:t>
            </a:r>
          </a:p>
        </p:txBody>
      </p:sp>
      <p:sp>
        <p:nvSpPr>
          <p:cNvPr id="9" name="Rectangle 8">
            <a:extLst>
              <a:ext uri="{FF2B5EF4-FFF2-40B4-BE49-F238E27FC236}">
                <a16:creationId xmlns:a16="http://schemas.microsoft.com/office/drawing/2014/main" id="{63D67587-8C0C-40DB-88B2-2CAC45DBF8DC}"/>
              </a:ext>
              <a:ext uri="{C183D7F6-B498-43B3-948B-1728B52AA6E4}">
                <adec:decorative xmlns:adec="http://schemas.microsoft.com/office/drawing/2017/decorative" val="1"/>
              </a:ext>
            </a:extLst>
          </p:cNvPr>
          <p:cNvSpPr/>
          <p:nvPr userDrawn="1"/>
        </p:nvSpPr>
        <p:spPr>
          <a:xfrm>
            <a:off x="0" y="914400"/>
            <a:ext cx="6094477" cy="5029200"/>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2" name="Title 1">
            <a:extLst>
              <a:ext uri="{FF2B5EF4-FFF2-40B4-BE49-F238E27FC236}">
                <a16:creationId xmlns:a16="http://schemas.microsoft.com/office/drawing/2014/main" id="{E11B7BFF-DF61-4F7F-BC0C-A774104FF416}"/>
              </a:ext>
            </a:extLst>
          </p:cNvPr>
          <p:cNvSpPr>
            <a:spLocks noGrp="1"/>
          </p:cNvSpPr>
          <p:nvPr>
            <p:ph type="ctrTitle" hasCustomPrompt="1"/>
          </p:nvPr>
        </p:nvSpPr>
        <p:spPr>
          <a:xfrm>
            <a:off x="761774" y="2814975"/>
            <a:ext cx="6769706" cy="1910972"/>
          </a:xfrm>
          <a:solidFill>
            <a:schemeClr val="tx2"/>
          </a:solidFill>
        </p:spPr>
        <p:txBody>
          <a:bodyPr anchor="b">
            <a:noAutofit/>
          </a:bodyPr>
          <a:lstStyle>
            <a:lvl1pPr marL="182880">
              <a:defRPr sz="5400">
                <a:solidFill>
                  <a:schemeClr val="bg1"/>
                </a:solidFill>
              </a:defRPr>
            </a:lvl1pPr>
          </a:lstStyle>
          <a:p>
            <a:r>
              <a:rPr lang="en-US" dirty="0">
                <a:solidFill>
                  <a:schemeClr val="bg1"/>
                </a:solidFill>
              </a:rPr>
              <a:t>Click to add title</a:t>
            </a:r>
          </a:p>
        </p:txBody>
      </p:sp>
      <p:sp>
        <p:nvSpPr>
          <p:cNvPr id="3" name="Text Placeholder 2">
            <a:extLst>
              <a:ext uri="{FF2B5EF4-FFF2-40B4-BE49-F238E27FC236}">
                <a16:creationId xmlns:a16="http://schemas.microsoft.com/office/drawing/2014/main" id="{43D0F1B1-D8F9-42A3-B0C7-AADC53D8F392}"/>
              </a:ext>
            </a:extLst>
          </p:cNvPr>
          <p:cNvSpPr>
            <a:spLocks noGrp="1"/>
          </p:cNvSpPr>
          <p:nvPr>
            <p:ph type="body" sz="quarter" idx="14" hasCustomPrompt="1"/>
          </p:nvPr>
        </p:nvSpPr>
        <p:spPr>
          <a:xfrm>
            <a:off x="762000" y="4657726"/>
            <a:ext cx="6769100" cy="731838"/>
          </a:xfrm>
          <a:solidFill>
            <a:schemeClr val="tx2"/>
          </a:solidFill>
        </p:spPr>
        <p:txBody>
          <a:bodyPr>
            <a:noAutofit/>
          </a:bodyPr>
          <a:lstStyle>
            <a:lvl1pPr marL="228600">
              <a:defRPr sz="1500" cap="all" spc="600" baseline="0">
                <a:solidFill>
                  <a:schemeClr val="bg1"/>
                </a:solidFill>
              </a:defRPr>
            </a:lvl1pPr>
            <a:lvl2pPr>
              <a:defRPr sz="1500">
                <a:solidFill>
                  <a:schemeClr val="bg1"/>
                </a:solidFill>
              </a:defRPr>
            </a:lvl2pPr>
            <a:lvl3pPr>
              <a:defRPr sz="1500">
                <a:solidFill>
                  <a:schemeClr val="bg1"/>
                </a:solidFill>
              </a:defRPr>
            </a:lvl3pPr>
            <a:lvl4pPr>
              <a:defRPr sz="1500">
                <a:solidFill>
                  <a:schemeClr val="bg1"/>
                </a:solidFill>
              </a:defRPr>
            </a:lvl4pPr>
            <a:lvl5pPr>
              <a:defRPr sz="1500">
                <a:solidFill>
                  <a:schemeClr val="bg1"/>
                </a:solidFill>
              </a:defRPr>
            </a:lvl5pPr>
          </a:lstStyle>
          <a:p>
            <a:pPr lvl="0"/>
            <a:r>
              <a:rPr lang="en-US" dirty="0"/>
              <a:t>CLICK TO ADD SUBTITLE</a:t>
            </a:r>
          </a:p>
        </p:txBody>
      </p:sp>
    </p:spTree>
    <p:extLst>
      <p:ext uri="{BB962C8B-B14F-4D97-AF65-F5344CB8AC3E}">
        <p14:creationId xmlns:p14="http://schemas.microsoft.com/office/powerpoint/2010/main" val="2462859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707196B1-3970-4386-8D54-A2067BA8417F}"/>
              </a:ext>
            </a:extLst>
          </p:cNvPr>
          <p:cNvSpPr>
            <a:spLocks noGrp="1"/>
          </p:cNvSpPr>
          <p:nvPr>
            <p:ph type="title"/>
          </p:nvPr>
        </p:nvSpPr>
        <p:spPr>
          <a:xfrm>
            <a:off x="639413" y="476086"/>
            <a:ext cx="10904435" cy="689608"/>
          </a:xfrm>
        </p:spPr>
        <p:txBody>
          <a:bodyPr/>
          <a:lstStyle/>
          <a:p>
            <a:r>
              <a:rPr lang="en-US"/>
              <a:t>Click to edit Master title style</a:t>
            </a:r>
            <a:endParaRPr lang="en-US" dirty="0"/>
          </a:p>
        </p:txBody>
      </p:sp>
      <p:sp>
        <p:nvSpPr>
          <p:cNvPr id="17" name="Footer Placeholder 14">
            <a:extLst>
              <a:ext uri="{FF2B5EF4-FFF2-40B4-BE49-F238E27FC236}">
                <a16:creationId xmlns:a16="http://schemas.microsoft.com/office/drawing/2014/main" id="{9535C1B1-EA9A-48AD-AB3B-00E7FEE05F01}"/>
              </a:ext>
            </a:extLst>
          </p:cNvPr>
          <p:cNvSpPr>
            <a:spLocks noGrp="1"/>
          </p:cNvSpPr>
          <p:nvPr>
            <p:ph type="ftr" sz="quarter" idx="11"/>
          </p:nvPr>
        </p:nvSpPr>
        <p:spPr>
          <a:xfrm>
            <a:off x="639413" y="6356350"/>
            <a:ext cx="6291108" cy="365125"/>
          </a:xfrm>
        </p:spPr>
        <p:txBody>
          <a:bodyPr/>
          <a:lstStyle>
            <a:lvl1pPr>
              <a:defRPr>
                <a:solidFill>
                  <a:schemeClr val="tx1"/>
                </a:solidFill>
              </a:defRPr>
            </a:lvl1pPr>
          </a:lstStyle>
          <a:p>
            <a:r>
              <a:rPr lang="en-US" dirty="0"/>
              <a:t>Presentation title</a:t>
            </a:r>
          </a:p>
        </p:txBody>
      </p:sp>
      <p:sp>
        <p:nvSpPr>
          <p:cNvPr id="18" name="Date Placeholder 12">
            <a:extLst>
              <a:ext uri="{FF2B5EF4-FFF2-40B4-BE49-F238E27FC236}">
                <a16:creationId xmlns:a16="http://schemas.microsoft.com/office/drawing/2014/main" id="{E334D19F-C91E-4007-9C85-89B0645F270D}"/>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9" name="Slide Number Placeholder 15">
            <a:extLst>
              <a:ext uri="{FF2B5EF4-FFF2-40B4-BE49-F238E27FC236}">
                <a16:creationId xmlns:a16="http://schemas.microsoft.com/office/drawing/2014/main" id="{00B1B695-CA8C-4B38-8D25-4E56BD079E7E}"/>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
        <p:nvSpPr>
          <p:cNvPr id="3" name="Content Placeholder 2">
            <a:extLst>
              <a:ext uri="{FF2B5EF4-FFF2-40B4-BE49-F238E27FC236}">
                <a16:creationId xmlns:a16="http://schemas.microsoft.com/office/drawing/2014/main" id="{219E4B01-1489-40C5-B290-E42D974C10E7}"/>
              </a:ext>
            </a:extLst>
          </p:cNvPr>
          <p:cNvSpPr>
            <a:spLocks noGrp="1"/>
          </p:cNvSpPr>
          <p:nvPr>
            <p:ph sz="quarter" idx="13" hasCustomPrompt="1"/>
          </p:nvPr>
        </p:nvSpPr>
        <p:spPr>
          <a:xfrm>
            <a:off x="937987" y="1735958"/>
            <a:ext cx="10318036" cy="4276220"/>
          </a:xfrm>
        </p:spPr>
        <p:txBody>
          <a:bodyPr/>
          <a:lstStyle>
            <a:lvl1pPr>
              <a:defRPr/>
            </a:lvl1pPr>
          </a:lstStyle>
          <a:p>
            <a:pPr lvl="0"/>
            <a:r>
              <a:rPr lang="en-US" dirty="0"/>
              <a:t>Click to add content</a:t>
            </a:r>
          </a:p>
        </p:txBody>
      </p:sp>
    </p:spTree>
    <p:extLst>
      <p:ext uri="{BB962C8B-B14F-4D97-AF65-F5344CB8AC3E}">
        <p14:creationId xmlns:p14="http://schemas.microsoft.com/office/powerpoint/2010/main" val="2637976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7A29640D-9D66-4252-AF26-226B9EF38E93}"/>
              </a:ext>
            </a:extLst>
          </p:cNvPr>
          <p:cNvSpPr>
            <a:spLocks noGrp="1"/>
          </p:cNvSpPr>
          <p:nvPr>
            <p:ph type="title"/>
          </p:nvPr>
        </p:nvSpPr>
        <p:spPr>
          <a:xfrm>
            <a:off x="639413" y="476086"/>
            <a:ext cx="10904435" cy="68960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772F585F-809A-43CB-A46F-35690087203B}"/>
              </a:ext>
            </a:extLst>
          </p:cNvPr>
          <p:cNvSpPr>
            <a:spLocks noGrp="1"/>
          </p:cNvSpPr>
          <p:nvPr>
            <p:ph sz="quarter" idx="13" hasCustomPrompt="1"/>
          </p:nvPr>
        </p:nvSpPr>
        <p:spPr>
          <a:xfrm>
            <a:off x="1285875" y="2066925"/>
            <a:ext cx="9610725" cy="3630613"/>
          </a:xfrm>
        </p:spPr>
        <p:txBody>
          <a:bodyPr/>
          <a:lstStyle>
            <a:lvl1pPr>
              <a:defRPr/>
            </a:lvl1pPr>
          </a:lstStyle>
          <a:p>
            <a:pPr lvl="0"/>
            <a:r>
              <a:rPr lang="en-US" dirty="0"/>
              <a:t>Click to add content</a:t>
            </a:r>
          </a:p>
        </p:txBody>
      </p:sp>
      <p:sp>
        <p:nvSpPr>
          <p:cNvPr id="10" name="Footer Placeholder 14">
            <a:extLst>
              <a:ext uri="{FF2B5EF4-FFF2-40B4-BE49-F238E27FC236}">
                <a16:creationId xmlns:a16="http://schemas.microsoft.com/office/drawing/2014/main" id="{1F196FCF-777C-4746-AFAA-ECE173A0BDC6}"/>
              </a:ext>
            </a:extLst>
          </p:cNvPr>
          <p:cNvSpPr>
            <a:spLocks noGrp="1"/>
          </p:cNvSpPr>
          <p:nvPr>
            <p:ph type="ftr" sz="quarter" idx="11"/>
          </p:nvPr>
        </p:nvSpPr>
        <p:spPr>
          <a:xfrm>
            <a:off x="639413" y="6356350"/>
            <a:ext cx="6291108" cy="365125"/>
          </a:xfrm>
        </p:spPr>
        <p:txBody>
          <a:bodyPr/>
          <a:lstStyle>
            <a:lvl1pPr>
              <a:defRPr>
                <a:solidFill>
                  <a:schemeClr val="tx1"/>
                </a:solidFill>
              </a:defRPr>
            </a:lvl1pPr>
          </a:lstStyle>
          <a:p>
            <a:r>
              <a:rPr lang="en-US" dirty="0"/>
              <a:t>Presentation title</a:t>
            </a:r>
          </a:p>
        </p:txBody>
      </p:sp>
      <p:sp>
        <p:nvSpPr>
          <p:cNvPr id="11" name="Date Placeholder 12">
            <a:extLst>
              <a:ext uri="{FF2B5EF4-FFF2-40B4-BE49-F238E27FC236}">
                <a16:creationId xmlns:a16="http://schemas.microsoft.com/office/drawing/2014/main" id="{71EA376C-2DC1-4B5D-9628-4A223AA389BA}"/>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2" name="Slide Number Placeholder 15">
            <a:extLst>
              <a:ext uri="{FF2B5EF4-FFF2-40B4-BE49-F238E27FC236}">
                <a16:creationId xmlns:a16="http://schemas.microsoft.com/office/drawing/2014/main" id="{CCEC0CD5-B86D-4E13-B3A9-9D3B0CB1B565}"/>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Tree>
    <p:extLst>
      <p:ext uri="{BB962C8B-B14F-4D97-AF65-F5344CB8AC3E}">
        <p14:creationId xmlns:p14="http://schemas.microsoft.com/office/powerpoint/2010/main" val="426764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3E07EFA-7299-44A6-85FB-04EC9B553E51}"/>
              </a:ext>
              <a:ext uri="{C183D7F6-B498-43B3-948B-1728B52AA6E4}">
                <adec:decorative xmlns:adec="http://schemas.microsoft.com/office/drawing/2017/decorative" val="1"/>
              </a:ext>
            </a:extLst>
          </p:cNvPr>
          <p:cNvSpPr/>
          <p:nvPr userDrawn="1"/>
        </p:nvSpPr>
        <p:spPr>
          <a:xfrm>
            <a:off x="0" y="914400"/>
            <a:ext cx="12192000" cy="5029200"/>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8" name="Rectangle 7">
            <a:extLst>
              <a:ext uri="{FF2B5EF4-FFF2-40B4-BE49-F238E27FC236}">
                <a16:creationId xmlns:a16="http://schemas.microsoft.com/office/drawing/2014/main" id="{F43A4CB2-29F8-49C3-8735-106975893B76}"/>
              </a:ext>
              <a:ext uri="{C183D7F6-B498-43B3-948B-1728B52AA6E4}">
                <adec:decorative xmlns:adec="http://schemas.microsoft.com/office/drawing/2017/decorative" val="1"/>
              </a:ext>
            </a:extLst>
          </p:cNvPr>
          <p:cNvSpPr/>
          <p:nvPr userDrawn="1"/>
        </p:nvSpPr>
        <p:spPr>
          <a:xfrm>
            <a:off x="5951621" y="1803214"/>
            <a:ext cx="6240379" cy="3252880"/>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9" name="Title 1">
            <a:extLst>
              <a:ext uri="{FF2B5EF4-FFF2-40B4-BE49-F238E27FC236}">
                <a16:creationId xmlns:a16="http://schemas.microsoft.com/office/drawing/2014/main" id="{02574195-3DF9-438B-B8AC-0F2029352481}"/>
              </a:ext>
            </a:extLst>
          </p:cNvPr>
          <p:cNvSpPr>
            <a:spLocks noGrp="1"/>
          </p:cNvSpPr>
          <p:nvPr>
            <p:ph type="title"/>
          </p:nvPr>
        </p:nvSpPr>
        <p:spPr>
          <a:xfrm>
            <a:off x="6491332" y="2025650"/>
            <a:ext cx="5058209" cy="2355732"/>
          </a:xfrm>
        </p:spPr>
        <p:txBody>
          <a:bodyPr>
            <a:normAutofit/>
          </a:bodyPr>
          <a:lstStyle>
            <a:lvl1pPr>
              <a:defRPr sz="4400"/>
            </a:lvl1pPr>
          </a:lstStyle>
          <a:p>
            <a:pPr>
              <a:lnSpc>
                <a:spcPct val="120000"/>
              </a:lnSpc>
            </a:pPr>
            <a:r>
              <a:rPr lang="en-US"/>
              <a:t>Click to edit Master title style</a:t>
            </a:r>
            <a:endParaRPr lang="en-US" dirty="0"/>
          </a:p>
        </p:txBody>
      </p:sp>
      <p:sp>
        <p:nvSpPr>
          <p:cNvPr id="16" name="Picture Placeholder 14">
            <a:extLst>
              <a:ext uri="{FF2B5EF4-FFF2-40B4-BE49-F238E27FC236}">
                <a16:creationId xmlns:a16="http://schemas.microsoft.com/office/drawing/2014/main" id="{57FAF158-BFC1-43C2-A23B-B93DEFAE3AB0}"/>
              </a:ext>
            </a:extLst>
          </p:cNvPr>
          <p:cNvSpPr>
            <a:spLocks noGrp="1"/>
          </p:cNvSpPr>
          <p:nvPr>
            <p:ph type="pic" sz="quarter" idx="13" hasCustomPrompt="1"/>
          </p:nvPr>
        </p:nvSpPr>
        <p:spPr>
          <a:xfrm>
            <a:off x="542925" y="0"/>
            <a:ext cx="5408613" cy="6858000"/>
          </a:xfrm>
        </p:spPr>
        <p:txBody>
          <a:bodyPr/>
          <a:lstStyle>
            <a:lvl1pPr algn="ctr">
              <a:defRPr/>
            </a:lvl1pPr>
          </a:lstStyle>
          <a:p>
            <a:r>
              <a:rPr lang="en-US" dirty="0"/>
              <a:t>Click to add photo</a:t>
            </a:r>
          </a:p>
        </p:txBody>
      </p:sp>
      <p:sp>
        <p:nvSpPr>
          <p:cNvPr id="10" name="Content Placeholder 2">
            <a:extLst>
              <a:ext uri="{FF2B5EF4-FFF2-40B4-BE49-F238E27FC236}">
                <a16:creationId xmlns:a16="http://schemas.microsoft.com/office/drawing/2014/main" id="{DB1025F5-5E2A-47DC-9E1F-F31EE762904F}"/>
              </a:ext>
            </a:extLst>
          </p:cNvPr>
          <p:cNvSpPr>
            <a:spLocks noGrp="1"/>
          </p:cNvSpPr>
          <p:nvPr>
            <p:ph idx="1"/>
          </p:nvPr>
        </p:nvSpPr>
        <p:spPr>
          <a:xfrm>
            <a:off x="6492857" y="4381382"/>
            <a:ext cx="5058209" cy="395405"/>
          </a:xfrm>
        </p:spPr>
        <p:txBody>
          <a:bodyPr anchor="t"/>
          <a:lstStyle>
            <a:lvl1pPr>
              <a:defRPr b="0" cap="all" spc="600" baseline="0"/>
            </a:lvl1pPr>
          </a:lstStyle>
          <a:p>
            <a:pPr lvl="0"/>
            <a:r>
              <a:rPr lang="en-US"/>
              <a:t>Click to edit Master text styles</a:t>
            </a:r>
          </a:p>
        </p:txBody>
      </p:sp>
      <p:sp>
        <p:nvSpPr>
          <p:cNvPr id="11" name="Footer Placeholder 14">
            <a:extLst>
              <a:ext uri="{FF2B5EF4-FFF2-40B4-BE49-F238E27FC236}">
                <a16:creationId xmlns:a16="http://schemas.microsoft.com/office/drawing/2014/main" id="{9F00502A-31A8-40B1-8042-91BBF64690FA}"/>
              </a:ext>
            </a:extLst>
          </p:cNvPr>
          <p:cNvSpPr>
            <a:spLocks noGrp="1"/>
          </p:cNvSpPr>
          <p:nvPr>
            <p:ph type="ftr" sz="quarter" idx="11"/>
          </p:nvPr>
        </p:nvSpPr>
        <p:spPr>
          <a:xfrm>
            <a:off x="639413" y="6356350"/>
            <a:ext cx="6291108" cy="365125"/>
          </a:xfrm>
        </p:spPr>
        <p:txBody>
          <a:bodyPr/>
          <a:lstStyle>
            <a:lvl1pPr>
              <a:defRPr>
                <a:solidFill>
                  <a:schemeClr val="bg1"/>
                </a:solidFill>
                <a:effectLst>
                  <a:outerShdw blurRad="38100" dist="38100" dir="2700000" algn="tl">
                    <a:srgbClr val="000000">
                      <a:alpha val="43137"/>
                    </a:srgbClr>
                  </a:outerShdw>
                </a:effectLst>
              </a:defRPr>
            </a:lvl1pPr>
          </a:lstStyle>
          <a:p>
            <a:r>
              <a:rPr lang="en-US" dirty="0"/>
              <a:t>Presentation title</a:t>
            </a:r>
          </a:p>
        </p:txBody>
      </p:sp>
      <p:sp>
        <p:nvSpPr>
          <p:cNvPr id="12" name="Date Placeholder 13">
            <a:extLst>
              <a:ext uri="{FF2B5EF4-FFF2-40B4-BE49-F238E27FC236}">
                <a16:creationId xmlns:a16="http://schemas.microsoft.com/office/drawing/2014/main" id="{1F0D82E2-6CDC-41FA-9FBD-29B16961536C}"/>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3" name="Slide Number Placeholder 15">
            <a:extLst>
              <a:ext uri="{FF2B5EF4-FFF2-40B4-BE49-F238E27FC236}">
                <a16:creationId xmlns:a16="http://schemas.microsoft.com/office/drawing/2014/main" id="{85DE54ED-1D6A-4185-BC18-EB63BF4B709F}"/>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Tree>
    <p:extLst>
      <p:ext uri="{BB962C8B-B14F-4D97-AF65-F5344CB8AC3E}">
        <p14:creationId xmlns:p14="http://schemas.microsoft.com/office/powerpoint/2010/main" val="1691906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98FC1626-6E5A-4321-B003-2ECADA2CDE6D}"/>
              </a:ext>
            </a:extLst>
          </p:cNvPr>
          <p:cNvSpPr>
            <a:spLocks noGrp="1"/>
          </p:cNvSpPr>
          <p:nvPr>
            <p:ph type="title"/>
          </p:nvPr>
        </p:nvSpPr>
        <p:spPr>
          <a:xfrm>
            <a:off x="639413" y="476086"/>
            <a:ext cx="10904435" cy="689608"/>
          </a:xfrm>
        </p:spPr>
        <p:txBody>
          <a:bodyPr/>
          <a:lstStyle/>
          <a:p>
            <a:r>
              <a:rPr lang="en-US"/>
              <a:t>Click to edit Master title style</a:t>
            </a:r>
            <a:endParaRPr lang="en-US" dirty="0"/>
          </a:p>
        </p:txBody>
      </p:sp>
      <p:sp>
        <p:nvSpPr>
          <p:cNvPr id="10" name="Rectangle 9">
            <a:extLst>
              <a:ext uri="{FF2B5EF4-FFF2-40B4-BE49-F238E27FC236}">
                <a16:creationId xmlns:a16="http://schemas.microsoft.com/office/drawing/2014/main" id="{3955D66E-614C-4554-AD07-DBF50786CB1C}"/>
              </a:ext>
              <a:ext uri="{C183D7F6-B498-43B3-948B-1728B52AA6E4}">
                <adec:decorative xmlns:adec="http://schemas.microsoft.com/office/drawing/2017/decorative" val="1"/>
              </a:ext>
            </a:extLst>
          </p:cNvPr>
          <p:cNvSpPr/>
          <p:nvPr userDrawn="1"/>
        </p:nvSpPr>
        <p:spPr>
          <a:xfrm>
            <a:off x="-1905" y="1633493"/>
            <a:ext cx="12192000" cy="522450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6" name="Rectangle 15">
            <a:extLst>
              <a:ext uri="{FF2B5EF4-FFF2-40B4-BE49-F238E27FC236}">
                <a16:creationId xmlns:a16="http://schemas.microsoft.com/office/drawing/2014/main" id="{4FC25CFF-3341-490E-864B-9EE585E7DF4D}"/>
              </a:ext>
              <a:ext uri="{C183D7F6-B498-43B3-948B-1728B52AA6E4}">
                <adec:decorative xmlns:adec="http://schemas.microsoft.com/office/drawing/2017/decorative" val="1"/>
              </a:ext>
            </a:extLst>
          </p:cNvPr>
          <p:cNvSpPr/>
          <p:nvPr userDrawn="1"/>
        </p:nvSpPr>
        <p:spPr>
          <a:xfrm>
            <a:off x="-4370" y="1641780"/>
            <a:ext cx="12192000" cy="5224506"/>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2" name="Footer Placeholder 14">
            <a:extLst>
              <a:ext uri="{FF2B5EF4-FFF2-40B4-BE49-F238E27FC236}">
                <a16:creationId xmlns:a16="http://schemas.microsoft.com/office/drawing/2014/main" id="{1A47F1BE-C6F0-4B08-A876-3ACB9A160B5C}"/>
              </a:ext>
            </a:extLst>
          </p:cNvPr>
          <p:cNvSpPr>
            <a:spLocks noGrp="1"/>
          </p:cNvSpPr>
          <p:nvPr>
            <p:ph type="ftr" sz="quarter" idx="11"/>
          </p:nvPr>
        </p:nvSpPr>
        <p:spPr>
          <a:xfrm>
            <a:off x="639413" y="6356350"/>
            <a:ext cx="6291108"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rPr>
              <a:t>Presentation title</a:t>
            </a:r>
          </a:p>
        </p:txBody>
      </p:sp>
      <p:sp>
        <p:nvSpPr>
          <p:cNvPr id="13" name="Date Placeholder 12">
            <a:extLst>
              <a:ext uri="{FF2B5EF4-FFF2-40B4-BE49-F238E27FC236}">
                <a16:creationId xmlns:a16="http://schemas.microsoft.com/office/drawing/2014/main" id="{EB34F470-EFAB-4873-9AF2-800F83174880}"/>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4" name="Slide Number Placeholder 15">
            <a:extLst>
              <a:ext uri="{FF2B5EF4-FFF2-40B4-BE49-F238E27FC236}">
                <a16:creationId xmlns:a16="http://schemas.microsoft.com/office/drawing/2014/main" id="{FCAA1492-8926-496A-9DE4-45E13BA70E71}"/>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
        <p:nvSpPr>
          <p:cNvPr id="3" name="Content Placeholder 2">
            <a:extLst>
              <a:ext uri="{FF2B5EF4-FFF2-40B4-BE49-F238E27FC236}">
                <a16:creationId xmlns:a16="http://schemas.microsoft.com/office/drawing/2014/main" id="{72F48288-2CF3-456E-8691-5772D99F82B1}"/>
              </a:ext>
            </a:extLst>
          </p:cNvPr>
          <p:cNvSpPr>
            <a:spLocks noGrp="1"/>
          </p:cNvSpPr>
          <p:nvPr>
            <p:ph sz="quarter" idx="13" hasCustomPrompt="1"/>
          </p:nvPr>
        </p:nvSpPr>
        <p:spPr>
          <a:xfrm>
            <a:off x="398236" y="1887311"/>
            <a:ext cx="11395528" cy="4343400"/>
          </a:xfrm>
        </p:spPr>
        <p:txBody>
          <a:bodyPr/>
          <a:lstStyle>
            <a:lvl1pPr>
              <a:defRPr/>
            </a:lvl1pPr>
          </a:lstStyle>
          <a:p>
            <a:pPr lvl="0"/>
            <a:r>
              <a:rPr lang="en-US" dirty="0"/>
              <a:t>Click to edit add content</a:t>
            </a:r>
          </a:p>
        </p:txBody>
      </p:sp>
    </p:spTree>
    <p:extLst>
      <p:ext uri="{BB962C8B-B14F-4D97-AF65-F5344CB8AC3E}">
        <p14:creationId xmlns:p14="http://schemas.microsoft.com/office/powerpoint/2010/main" val="3989789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1D1103D-8943-46F2-B18E-36FF38CAFAE0}"/>
              </a:ext>
            </a:extLst>
          </p:cNvPr>
          <p:cNvSpPr>
            <a:spLocks noGrp="1"/>
          </p:cNvSpPr>
          <p:nvPr>
            <p:ph type="title"/>
          </p:nvPr>
        </p:nvSpPr>
        <p:spPr>
          <a:xfrm>
            <a:off x="639413" y="476086"/>
            <a:ext cx="10904435" cy="689608"/>
          </a:xfrm>
        </p:spPr>
        <p:txBody>
          <a:bodyPr/>
          <a:lstStyle/>
          <a:p>
            <a:r>
              <a:rPr lang="en-US"/>
              <a:t>Click to edit Master title style</a:t>
            </a:r>
            <a:endParaRPr lang="en-US" dirty="0"/>
          </a:p>
        </p:txBody>
      </p:sp>
      <p:sp>
        <p:nvSpPr>
          <p:cNvPr id="10" name="Rectangle 9">
            <a:extLst>
              <a:ext uri="{FF2B5EF4-FFF2-40B4-BE49-F238E27FC236}">
                <a16:creationId xmlns:a16="http://schemas.microsoft.com/office/drawing/2014/main" id="{A902D366-4C48-4324-8771-8F9E7BECDD08}"/>
              </a:ext>
              <a:ext uri="{C183D7F6-B498-43B3-948B-1728B52AA6E4}">
                <adec:decorative xmlns:adec="http://schemas.microsoft.com/office/drawing/2017/decorative" val="1"/>
              </a:ext>
            </a:extLst>
          </p:cNvPr>
          <p:cNvSpPr/>
          <p:nvPr userDrawn="1"/>
        </p:nvSpPr>
        <p:spPr>
          <a:xfrm>
            <a:off x="-1905" y="1633493"/>
            <a:ext cx="12192000" cy="522450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5" name="Rectangle 14">
            <a:extLst>
              <a:ext uri="{FF2B5EF4-FFF2-40B4-BE49-F238E27FC236}">
                <a16:creationId xmlns:a16="http://schemas.microsoft.com/office/drawing/2014/main" id="{B139FB3E-2A6A-4BE8-9D79-47B91471CC23}"/>
              </a:ext>
              <a:ext uri="{C183D7F6-B498-43B3-948B-1728B52AA6E4}">
                <adec:decorative xmlns:adec="http://schemas.microsoft.com/office/drawing/2017/decorative" val="1"/>
              </a:ext>
            </a:extLst>
          </p:cNvPr>
          <p:cNvSpPr/>
          <p:nvPr userDrawn="1"/>
        </p:nvSpPr>
        <p:spPr>
          <a:xfrm>
            <a:off x="-4370" y="1641780"/>
            <a:ext cx="12192000" cy="5224506"/>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1" name="Footer Placeholder 14">
            <a:extLst>
              <a:ext uri="{FF2B5EF4-FFF2-40B4-BE49-F238E27FC236}">
                <a16:creationId xmlns:a16="http://schemas.microsoft.com/office/drawing/2014/main" id="{7E3BBCB1-5D3D-4802-A48D-5D6A7BA51550}"/>
              </a:ext>
            </a:extLst>
          </p:cNvPr>
          <p:cNvSpPr>
            <a:spLocks noGrp="1"/>
          </p:cNvSpPr>
          <p:nvPr>
            <p:ph type="ftr" sz="quarter" idx="11"/>
          </p:nvPr>
        </p:nvSpPr>
        <p:spPr>
          <a:xfrm>
            <a:off x="639413" y="6356350"/>
            <a:ext cx="6291108"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rPr>
              <a:t>Presentation title</a:t>
            </a:r>
          </a:p>
        </p:txBody>
      </p:sp>
      <p:sp>
        <p:nvSpPr>
          <p:cNvPr id="12" name="Date Placeholder 12">
            <a:extLst>
              <a:ext uri="{FF2B5EF4-FFF2-40B4-BE49-F238E27FC236}">
                <a16:creationId xmlns:a16="http://schemas.microsoft.com/office/drawing/2014/main" id="{AE90937E-33CA-4432-A147-746EBB9E7C4A}"/>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3" name="Slide Number Placeholder 15">
            <a:extLst>
              <a:ext uri="{FF2B5EF4-FFF2-40B4-BE49-F238E27FC236}">
                <a16:creationId xmlns:a16="http://schemas.microsoft.com/office/drawing/2014/main" id="{CECD9BDC-A2A2-40A0-8DAD-4C56EBE1BDFA}"/>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
        <p:nvSpPr>
          <p:cNvPr id="3" name="Content Placeholder 2">
            <a:extLst>
              <a:ext uri="{FF2B5EF4-FFF2-40B4-BE49-F238E27FC236}">
                <a16:creationId xmlns:a16="http://schemas.microsoft.com/office/drawing/2014/main" id="{4C4E3704-0282-421F-BA62-C1A7E0B072EA}"/>
              </a:ext>
            </a:extLst>
          </p:cNvPr>
          <p:cNvSpPr>
            <a:spLocks noGrp="1"/>
          </p:cNvSpPr>
          <p:nvPr>
            <p:ph sz="quarter" idx="13" hasCustomPrompt="1"/>
          </p:nvPr>
        </p:nvSpPr>
        <p:spPr>
          <a:xfrm>
            <a:off x="838200" y="1619250"/>
            <a:ext cx="10515600" cy="4848225"/>
          </a:xfrm>
        </p:spPr>
        <p:txBody>
          <a:bodyPr/>
          <a:lstStyle>
            <a:lvl1pPr>
              <a:defRPr/>
            </a:lvl1pPr>
          </a:lstStyle>
          <a:p>
            <a:pPr lvl="0"/>
            <a:r>
              <a:rPr lang="en-US" dirty="0"/>
              <a:t>Click to add content</a:t>
            </a:r>
          </a:p>
        </p:txBody>
      </p:sp>
    </p:spTree>
    <p:extLst>
      <p:ext uri="{BB962C8B-B14F-4D97-AF65-F5344CB8AC3E}">
        <p14:creationId xmlns:p14="http://schemas.microsoft.com/office/powerpoint/2010/main" val="652577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2 Colum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8B16675-8FAE-4CCE-870E-B08D5FEC094C}"/>
              </a:ext>
              <a:ext uri="{C183D7F6-B498-43B3-948B-1728B52AA6E4}">
                <adec:decorative xmlns:adec="http://schemas.microsoft.com/office/drawing/2017/decorative" val="1"/>
              </a:ext>
            </a:extLst>
          </p:cNvPr>
          <p:cNvSpPr/>
          <p:nvPr userDrawn="1"/>
        </p:nvSpPr>
        <p:spPr>
          <a:xfrm>
            <a:off x="0" y="914399"/>
            <a:ext cx="12192000" cy="5305425"/>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0" name="Rectangle 9">
            <a:extLst>
              <a:ext uri="{FF2B5EF4-FFF2-40B4-BE49-F238E27FC236}">
                <a16:creationId xmlns:a16="http://schemas.microsoft.com/office/drawing/2014/main" id="{F2B58518-7725-4310-9D89-9253D668F98E}"/>
              </a:ext>
              <a:ext uri="{C183D7F6-B498-43B3-948B-1728B52AA6E4}">
                <adec:decorative xmlns:adec="http://schemas.microsoft.com/office/drawing/2017/decorative" val="1"/>
              </a:ext>
            </a:extLst>
          </p:cNvPr>
          <p:cNvSpPr/>
          <p:nvPr userDrawn="1"/>
        </p:nvSpPr>
        <p:spPr>
          <a:xfrm>
            <a:off x="0" y="0"/>
            <a:ext cx="12192000" cy="914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1" name="Title 1">
            <a:extLst>
              <a:ext uri="{FF2B5EF4-FFF2-40B4-BE49-F238E27FC236}">
                <a16:creationId xmlns:a16="http://schemas.microsoft.com/office/drawing/2014/main" id="{4955907E-5B49-47DA-BB56-B83884842AF5}"/>
              </a:ext>
            </a:extLst>
          </p:cNvPr>
          <p:cNvSpPr>
            <a:spLocks noGrp="1"/>
          </p:cNvSpPr>
          <p:nvPr>
            <p:ph type="title"/>
          </p:nvPr>
        </p:nvSpPr>
        <p:spPr>
          <a:xfrm>
            <a:off x="539711" y="222436"/>
            <a:ext cx="5058209" cy="673405"/>
          </a:xfrm>
        </p:spPr>
        <p:txBody>
          <a:bodyPr>
            <a:normAutofit/>
          </a:bodyPr>
          <a:lstStyle>
            <a:lvl1pPr>
              <a:defRPr spc="150" baseline="0">
                <a:solidFill>
                  <a:schemeClr val="bg1"/>
                </a:solidFill>
              </a:defRPr>
            </a:lvl1pPr>
          </a:lstStyle>
          <a:p>
            <a:pPr>
              <a:lnSpc>
                <a:spcPct val="120000"/>
              </a:lnSpc>
            </a:pPr>
            <a:r>
              <a:rPr lang="en-US"/>
              <a:t>Click to edit Master title style</a:t>
            </a:r>
            <a:endParaRPr lang="en-US" dirty="0"/>
          </a:p>
        </p:txBody>
      </p:sp>
      <p:sp>
        <p:nvSpPr>
          <p:cNvPr id="18" name="Content Placeholder 2">
            <a:extLst>
              <a:ext uri="{FF2B5EF4-FFF2-40B4-BE49-F238E27FC236}">
                <a16:creationId xmlns:a16="http://schemas.microsoft.com/office/drawing/2014/main" id="{451961C9-4342-4735-9F69-30FC4EE60D8C}"/>
              </a:ext>
            </a:extLst>
          </p:cNvPr>
          <p:cNvSpPr>
            <a:spLocks noGrp="1"/>
          </p:cNvSpPr>
          <p:nvPr>
            <p:ph idx="14" hasCustomPrompt="1"/>
          </p:nvPr>
        </p:nvSpPr>
        <p:spPr>
          <a:xfrm>
            <a:off x="1010884" y="1481580"/>
            <a:ext cx="4727735" cy="465155"/>
          </a:xfrm>
        </p:spPr>
        <p:txBody>
          <a:bodyPr anchor="t">
            <a:noAutofit/>
          </a:bodyPr>
          <a:lstStyle>
            <a:lvl1pPr>
              <a:buFont typeface="Arial" panose="020B0604020202020204" pitchFamily="34" charset="0"/>
              <a:buNone/>
              <a:defRPr sz="2000" b="1" spc="150" baseline="0">
                <a:solidFill>
                  <a:schemeClr val="accent2">
                    <a:lumMod val="75000"/>
                  </a:schemeClr>
                </a:solidFill>
              </a:defRPr>
            </a:lvl1pPr>
          </a:lstStyle>
          <a:p>
            <a:r>
              <a:rPr lang="en-US" dirty="0"/>
              <a:t>Click to add subtitle</a:t>
            </a:r>
          </a:p>
        </p:txBody>
      </p:sp>
      <p:sp>
        <p:nvSpPr>
          <p:cNvPr id="16" name="Content Placeholder 2">
            <a:extLst>
              <a:ext uri="{FF2B5EF4-FFF2-40B4-BE49-F238E27FC236}">
                <a16:creationId xmlns:a16="http://schemas.microsoft.com/office/drawing/2014/main" id="{3A75FE27-57B7-4D26-BF6D-E63BF9CB1350}"/>
              </a:ext>
            </a:extLst>
          </p:cNvPr>
          <p:cNvSpPr>
            <a:spLocks noGrp="1"/>
          </p:cNvSpPr>
          <p:nvPr>
            <p:ph idx="1" hasCustomPrompt="1"/>
          </p:nvPr>
        </p:nvSpPr>
        <p:spPr>
          <a:xfrm>
            <a:off x="1010884" y="2069955"/>
            <a:ext cx="4727735" cy="3873646"/>
          </a:xfrm>
        </p:spPr>
        <p:txBody>
          <a:bodyPr anchor="t">
            <a:normAutofit/>
          </a:bodyPr>
          <a:lstStyle>
            <a:lvl1pPr marL="285750" indent="-285750">
              <a:buFont typeface="Arial" panose="020B0604020202020204" pitchFamily="34" charset="0"/>
              <a:buChar char="•"/>
              <a:defRPr sz="1500" b="1" spc="150" baseline="0"/>
            </a:lvl1pPr>
          </a:lstStyle>
          <a:p>
            <a:r>
              <a:rPr lang="en-US" dirty="0"/>
              <a:t> Click to add text</a:t>
            </a:r>
          </a:p>
        </p:txBody>
      </p:sp>
      <p:sp>
        <p:nvSpPr>
          <p:cNvPr id="19" name="Content Placeholder 2">
            <a:extLst>
              <a:ext uri="{FF2B5EF4-FFF2-40B4-BE49-F238E27FC236}">
                <a16:creationId xmlns:a16="http://schemas.microsoft.com/office/drawing/2014/main" id="{9516EBD4-3BCF-4167-9401-08DF67EF59CC}"/>
              </a:ext>
            </a:extLst>
          </p:cNvPr>
          <p:cNvSpPr>
            <a:spLocks noGrp="1"/>
          </p:cNvSpPr>
          <p:nvPr>
            <p:ph idx="15" hasCustomPrompt="1"/>
          </p:nvPr>
        </p:nvSpPr>
        <p:spPr>
          <a:xfrm>
            <a:off x="6457949" y="1481579"/>
            <a:ext cx="4727735" cy="465155"/>
          </a:xfrm>
        </p:spPr>
        <p:txBody>
          <a:bodyPr anchor="t">
            <a:noAutofit/>
          </a:bodyPr>
          <a:lstStyle>
            <a:lvl1pPr>
              <a:buFont typeface="Arial" panose="020B0604020202020204" pitchFamily="34" charset="0"/>
              <a:buNone/>
              <a:defRPr sz="2000" b="1" spc="150" baseline="0">
                <a:solidFill>
                  <a:schemeClr val="accent2">
                    <a:lumMod val="75000"/>
                  </a:schemeClr>
                </a:solidFill>
              </a:defRPr>
            </a:lvl1pPr>
          </a:lstStyle>
          <a:p>
            <a:r>
              <a:rPr lang="en-US" dirty="0"/>
              <a:t>Click to add subtitle</a:t>
            </a:r>
          </a:p>
        </p:txBody>
      </p:sp>
      <p:sp>
        <p:nvSpPr>
          <p:cNvPr id="17" name="Content Placeholder 2">
            <a:extLst>
              <a:ext uri="{FF2B5EF4-FFF2-40B4-BE49-F238E27FC236}">
                <a16:creationId xmlns:a16="http://schemas.microsoft.com/office/drawing/2014/main" id="{85A32EF6-47B8-4B22-99CB-D1B4F6B4B62E}"/>
              </a:ext>
            </a:extLst>
          </p:cNvPr>
          <p:cNvSpPr>
            <a:spLocks noGrp="1"/>
          </p:cNvSpPr>
          <p:nvPr>
            <p:ph idx="13" hasCustomPrompt="1"/>
          </p:nvPr>
        </p:nvSpPr>
        <p:spPr>
          <a:xfrm>
            <a:off x="6457949" y="2069955"/>
            <a:ext cx="4727735" cy="3873646"/>
          </a:xfrm>
        </p:spPr>
        <p:txBody>
          <a:bodyPr anchor="t">
            <a:normAutofit/>
          </a:bodyPr>
          <a:lstStyle>
            <a:lvl1pPr marL="285750" indent="-285750">
              <a:buFont typeface="Arial" panose="020B0604020202020204" pitchFamily="34" charset="0"/>
              <a:buChar char="•"/>
              <a:defRPr sz="1500" b="1" spc="150" baseline="0"/>
            </a:lvl1pPr>
          </a:lstStyle>
          <a:p>
            <a:r>
              <a:rPr lang="en-US" dirty="0"/>
              <a:t> Click to add text</a:t>
            </a:r>
          </a:p>
        </p:txBody>
      </p:sp>
      <p:sp>
        <p:nvSpPr>
          <p:cNvPr id="13" name="Footer Placeholder 14">
            <a:extLst>
              <a:ext uri="{FF2B5EF4-FFF2-40B4-BE49-F238E27FC236}">
                <a16:creationId xmlns:a16="http://schemas.microsoft.com/office/drawing/2014/main" id="{8D02CE16-361C-4C84-A178-402C2D4AF9C0}"/>
              </a:ext>
            </a:extLst>
          </p:cNvPr>
          <p:cNvSpPr>
            <a:spLocks noGrp="1"/>
          </p:cNvSpPr>
          <p:nvPr>
            <p:ph type="ftr" sz="quarter" idx="11"/>
          </p:nvPr>
        </p:nvSpPr>
        <p:spPr>
          <a:xfrm>
            <a:off x="639413" y="6356350"/>
            <a:ext cx="6291108" cy="365125"/>
          </a:xfrm>
        </p:spPr>
        <p:txBody>
          <a:bodyPr/>
          <a:lstStyle>
            <a:lvl1pPr>
              <a:defRPr>
                <a:solidFill>
                  <a:schemeClr val="tx1"/>
                </a:solidFill>
                <a:effectLst/>
              </a:defRPr>
            </a:lvl1pPr>
          </a:lstStyle>
          <a:p>
            <a:r>
              <a:rPr lang="en-US" dirty="0"/>
              <a:t>Presentation title</a:t>
            </a:r>
          </a:p>
        </p:txBody>
      </p:sp>
      <p:sp>
        <p:nvSpPr>
          <p:cNvPr id="14" name="Date Placeholder 13">
            <a:extLst>
              <a:ext uri="{FF2B5EF4-FFF2-40B4-BE49-F238E27FC236}">
                <a16:creationId xmlns:a16="http://schemas.microsoft.com/office/drawing/2014/main" id="{42B21E92-5123-45B3-999F-EA0512A26ABC}"/>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5" name="Slide Number Placeholder 15">
            <a:extLst>
              <a:ext uri="{FF2B5EF4-FFF2-40B4-BE49-F238E27FC236}">
                <a16:creationId xmlns:a16="http://schemas.microsoft.com/office/drawing/2014/main" id="{F5EF3406-552A-4C2E-A1B4-D3EAD5D1FF11}"/>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Tree>
    <p:extLst>
      <p:ext uri="{BB962C8B-B14F-4D97-AF65-F5344CB8AC3E}">
        <p14:creationId xmlns:p14="http://schemas.microsoft.com/office/powerpoint/2010/main" val="1605224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3 Colum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B9BB029-1123-4E6E-8996-6F9666150A92}"/>
              </a:ext>
              <a:ext uri="{C183D7F6-B498-43B3-948B-1728B52AA6E4}">
                <adec:decorative xmlns:adec="http://schemas.microsoft.com/office/drawing/2017/decorative" val="1"/>
              </a:ext>
            </a:extLst>
          </p:cNvPr>
          <p:cNvSpPr/>
          <p:nvPr userDrawn="1"/>
        </p:nvSpPr>
        <p:spPr>
          <a:xfrm>
            <a:off x="0" y="914399"/>
            <a:ext cx="12192000" cy="5305425"/>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9" name="Rectangle 8">
            <a:extLst>
              <a:ext uri="{FF2B5EF4-FFF2-40B4-BE49-F238E27FC236}">
                <a16:creationId xmlns:a16="http://schemas.microsoft.com/office/drawing/2014/main" id="{992AA1BD-C769-474A-A258-6051FAABD231}"/>
              </a:ext>
              <a:ext uri="{C183D7F6-B498-43B3-948B-1728B52AA6E4}">
                <adec:decorative xmlns:adec="http://schemas.microsoft.com/office/drawing/2017/decorative" val="1"/>
              </a:ext>
            </a:extLst>
          </p:cNvPr>
          <p:cNvSpPr/>
          <p:nvPr userDrawn="1"/>
        </p:nvSpPr>
        <p:spPr>
          <a:xfrm>
            <a:off x="0" y="0"/>
            <a:ext cx="12192000" cy="914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0" name="Title 1">
            <a:extLst>
              <a:ext uri="{FF2B5EF4-FFF2-40B4-BE49-F238E27FC236}">
                <a16:creationId xmlns:a16="http://schemas.microsoft.com/office/drawing/2014/main" id="{EC21E751-E5D0-431E-BDB3-E8D22FCF7369}"/>
              </a:ext>
            </a:extLst>
          </p:cNvPr>
          <p:cNvSpPr>
            <a:spLocks noGrp="1"/>
          </p:cNvSpPr>
          <p:nvPr>
            <p:ph type="title"/>
          </p:nvPr>
        </p:nvSpPr>
        <p:spPr>
          <a:xfrm>
            <a:off x="539711" y="222436"/>
            <a:ext cx="5058209" cy="673405"/>
          </a:xfrm>
        </p:spPr>
        <p:txBody>
          <a:bodyPr>
            <a:normAutofit/>
          </a:bodyPr>
          <a:lstStyle>
            <a:lvl1pPr>
              <a:defRPr>
                <a:solidFill>
                  <a:schemeClr val="bg1"/>
                </a:solidFill>
              </a:defRPr>
            </a:lvl1pPr>
          </a:lstStyle>
          <a:p>
            <a:pPr>
              <a:lnSpc>
                <a:spcPct val="120000"/>
              </a:lnSpc>
            </a:pPr>
            <a:r>
              <a:rPr lang="en-US"/>
              <a:t>Click to edit Master title style</a:t>
            </a:r>
            <a:endParaRPr lang="en-US" dirty="0"/>
          </a:p>
        </p:txBody>
      </p:sp>
      <p:sp>
        <p:nvSpPr>
          <p:cNvPr id="19" name="Content Placeholder 2">
            <a:extLst>
              <a:ext uri="{FF2B5EF4-FFF2-40B4-BE49-F238E27FC236}">
                <a16:creationId xmlns:a16="http://schemas.microsoft.com/office/drawing/2014/main" id="{1307227E-0323-4608-B721-487D3010A5D3}"/>
              </a:ext>
            </a:extLst>
          </p:cNvPr>
          <p:cNvSpPr>
            <a:spLocks noGrp="1"/>
          </p:cNvSpPr>
          <p:nvPr>
            <p:ph idx="14" hasCustomPrompt="1"/>
          </p:nvPr>
        </p:nvSpPr>
        <p:spPr>
          <a:xfrm>
            <a:off x="648935" y="1472055"/>
            <a:ext cx="3519028" cy="465155"/>
          </a:xfrm>
        </p:spPr>
        <p:txBody>
          <a:bodyPr anchor="t">
            <a:noAutofit/>
          </a:bodyPr>
          <a:lstStyle>
            <a:lvl1pPr>
              <a:buFont typeface="Arial" panose="020B0604020202020204" pitchFamily="34" charset="0"/>
              <a:buNone/>
              <a:defRPr sz="2000" b="1">
                <a:solidFill>
                  <a:schemeClr val="accent2">
                    <a:lumMod val="75000"/>
                  </a:schemeClr>
                </a:solidFill>
              </a:defRPr>
            </a:lvl1pPr>
          </a:lstStyle>
          <a:p>
            <a:r>
              <a:rPr lang="en-US" dirty="0"/>
              <a:t>Click to add subtitle</a:t>
            </a:r>
          </a:p>
        </p:txBody>
      </p:sp>
      <p:sp>
        <p:nvSpPr>
          <p:cNvPr id="18" name="Content Placeholder 2">
            <a:extLst>
              <a:ext uri="{FF2B5EF4-FFF2-40B4-BE49-F238E27FC236}">
                <a16:creationId xmlns:a16="http://schemas.microsoft.com/office/drawing/2014/main" id="{1A073925-D167-4366-8AF4-3DBCD83A89DB}"/>
              </a:ext>
            </a:extLst>
          </p:cNvPr>
          <p:cNvSpPr>
            <a:spLocks noGrp="1"/>
          </p:cNvSpPr>
          <p:nvPr>
            <p:ph idx="1" hasCustomPrompt="1"/>
          </p:nvPr>
        </p:nvSpPr>
        <p:spPr>
          <a:xfrm>
            <a:off x="648935" y="2057605"/>
            <a:ext cx="3519028" cy="3885996"/>
          </a:xfrm>
        </p:spPr>
        <p:txBody>
          <a:bodyPr anchor="t">
            <a:normAutofit/>
          </a:bodyPr>
          <a:lstStyle>
            <a:lvl1pPr marL="285750" indent="-285750">
              <a:buFont typeface="Arial" panose="020B0604020202020204" pitchFamily="34" charset="0"/>
              <a:buChar char="•"/>
              <a:defRPr sz="1500" b="1" spc="150" baseline="0"/>
            </a:lvl1pPr>
          </a:lstStyle>
          <a:p>
            <a:r>
              <a:rPr lang="en-US" dirty="0"/>
              <a:t> Click to add text</a:t>
            </a:r>
          </a:p>
        </p:txBody>
      </p:sp>
      <p:sp>
        <p:nvSpPr>
          <p:cNvPr id="23" name="Content Placeholder 2">
            <a:extLst>
              <a:ext uri="{FF2B5EF4-FFF2-40B4-BE49-F238E27FC236}">
                <a16:creationId xmlns:a16="http://schemas.microsoft.com/office/drawing/2014/main" id="{9A778932-CE6D-42D3-9C40-80AD4D7F4671}"/>
              </a:ext>
            </a:extLst>
          </p:cNvPr>
          <p:cNvSpPr>
            <a:spLocks noGrp="1"/>
          </p:cNvSpPr>
          <p:nvPr>
            <p:ph idx="18" hasCustomPrompt="1"/>
          </p:nvPr>
        </p:nvSpPr>
        <p:spPr>
          <a:xfrm>
            <a:off x="4336486" y="1466406"/>
            <a:ext cx="3519028" cy="465155"/>
          </a:xfrm>
        </p:spPr>
        <p:txBody>
          <a:bodyPr anchor="t">
            <a:noAutofit/>
          </a:bodyPr>
          <a:lstStyle>
            <a:lvl1pPr>
              <a:buFont typeface="Arial" panose="020B0604020202020204" pitchFamily="34" charset="0"/>
              <a:buNone/>
              <a:defRPr sz="2000" b="1">
                <a:solidFill>
                  <a:schemeClr val="accent2">
                    <a:lumMod val="75000"/>
                  </a:schemeClr>
                </a:solidFill>
              </a:defRPr>
            </a:lvl1pPr>
          </a:lstStyle>
          <a:p>
            <a:r>
              <a:rPr lang="en-US" dirty="0"/>
              <a:t>Click to add subtitle</a:t>
            </a:r>
          </a:p>
        </p:txBody>
      </p:sp>
      <p:sp>
        <p:nvSpPr>
          <p:cNvPr id="22" name="Content Placeholder 2">
            <a:extLst>
              <a:ext uri="{FF2B5EF4-FFF2-40B4-BE49-F238E27FC236}">
                <a16:creationId xmlns:a16="http://schemas.microsoft.com/office/drawing/2014/main" id="{2FCF78AB-4697-4170-B73C-39E8D202A8F4}"/>
              </a:ext>
            </a:extLst>
          </p:cNvPr>
          <p:cNvSpPr>
            <a:spLocks noGrp="1"/>
          </p:cNvSpPr>
          <p:nvPr>
            <p:ph idx="17" hasCustomPrompt="1"/>
          </p:nvPr>
        </p:nvSpPr>
        <p:spPr>
          <a:xfrm>
            <a:off x="4336486" y="2057605"/>
            <a:ext cx="3519028" cy="3885996"/>
          </a:xfrm>
        </p:spPr>
        <p:txBody>
          <a:bodyPr anchor="t">
            <a:normAutofit/>
          </a:bodyPr>
          <a:lstStyle>
            <a:lvl1pPr marL="285750" indent="-285750">
              <a:buFont typeface="Arial" panose="020B0604020202020204" pitchFamily="34" charset="0"/>
              <a:buChar char="•"/>
              <a:defRPr sz="1500" b="1" spc="150" baseline="0"/>
            </a:lvl1pPr>
          </a:lstStyle>
          <a:p>
            <a:r>
              <a:rPr lang="en-US" dirty="0"/>
              <a:t> Click to add text</a:t>
            </a:r>
          </a:p>
        </p:txBody>
      </p:sp>
      <p:sp>
        <p:nvSpPr>
          <p:cNvPr id="21" name="Content Placeholder 2">
            <a:extLst>
              <a:ext uri="{FF2B5EF4-FFF2-40B4-BE49-F238E27FC236}">
                <a16:creationId xmlns:a16="http://schemas.microsoft.com/office/drawing/2014/main" id="{5BBD3120-B5E0-433B-BB1E-BCEFD93EEE5A}"/>
              </a:ext>
            </a:extLst>
          </p:cNvPr>
          <p:cNvSpPr>
            <a:spLocks noGrp="1"/>
          </p:cNvSpPr>
          <p:nvPr>
            <p:ph idx="16" hasCustomPrompt="1"/>
          </p:nvPr>
        </p:nvSpPr>
        <p:spPr>
          <a:xfrm>
            <a:off x="8024037" y="1472055"/>
            <a:ext cx="3519028" cy="465155"/>
          </a:xfrm>
        </p:spPr>
        <p:txBody>
          <a:bodyPr anchor="t">
            <a:noAutofit/>
          </a:bodyPr>
          <a:lstStyle>
            <a:lvl1pPr>
              <a:buFont typeface="Arial" panose="020B0604020202020204" pitchFamily="34" charset="0"/>
              <a:buNone/>
              <a:defRPr sz="2000" b="1">
                <a:solidFill>
                  <a:schemeClr val="accent2">
                    <a:lumMod val="75000"/>
                  </a:schemeClr>
                </a:solidFill>
              </a:defRPr>
            </a:lvl1pPr>
          </a:lstStyle>
          <a:p>
            <a:r>
              <a:rPr lang="en-US" dirty="0"/>
              <a:t>Click to add subtitle</a:t>
            </a:r>
          </a:p>
        </p:txBody>
      </p:sp>
      <p:sp>
        <p:nvSpPr>
          <p:cNvPr id="20" name="Content Placeholder 2">
            <a:extLst>
              <a:ext uri="{FF2B5EF4-FFF2-40B4-BE49-F238E27FC236}">
                <a16:creationId xmlns:a16="http://schemas.microsoft.com/office/drawing/2014/main" id="{E8EBEB77-9309-408B-BF35-68D07856A90F}"/>
              </a:ext>
            </a:extLst>
          </p:cNvPr>
          <p:cNvSpPr>
            <a:spLocks noGrp="1"/>
          </p:cNvSpPr>
          <p:nvPr>
            <p:ph idx="15" hasCustomPrompt="1"/>
          </p:nvPr>
        </p:nvSpPr>
        <p:spPr>
          <a:xfrm>
            <a:off x="8024037" y="2057605"/>
            <a:ext cx="3519028" cy="3885996"/>
          </a:xfrm>
        </p:spPr>
        <p:txBody>
          <a:bodyPr anchor="t">
            <a:normAutofit/>
          </a:bodyPr>
          <a:lstStyle>
            <a:lvl1pPr marL="285750" indent="-285750">
              <a:buFont typeface="Arial" panose="020B0604020202020204" pitchFamily="34" charset="0"/>
              <a:buChar char="•"/>
              <a:defRPr sz="1500" b="1" spc="150" baseline="0"/>
            </a:lvl1pPr>
          </a:lstStyle>
          <a:p>
            <a:r>
              <a:rPr lang="en-US" dirty="0"/>
              <a:t> Click to add text</a:t>
            </a:r>
          </a:p>
        </p:txBody>
      </p:sp>
      <p:sp>
        <p:nvSpPr>
          <p:cNvPr id="11" name="Footer Placeholder 14">
            <a:extLst>
              <a:ext uri="{FF2B5EF4-FFF2-40B4-BE49-F238E27FC236}">
                <a16:creationId xmlns:a16="http://schemas.microsoft.com/office/drawing/2014/main" id="{7B260FE5-7B07-4149-85C7-9CD9D4E7016C}"/>
              </a:ext>
            </a:extLst>
          </p:cNvPr>
          <p:cNvSpPr>
            <a:spLocks noGrp="1"/>
          </p:cNvSpPr>
          <p:nvPr>
            <p:ph type="ftr" sz="quarter" idx="11"/>
          </p:nvPr>
        </p:nvSpPr>
        <p:spPr>
          <a:xfrm>
            <a:off x="639413" y="6356350"/>
            <a:ext cx="6291108" cy="365125"/>
          </a:xfrm>
        </p:spPr>
        <p:txBody>
          <a:bodyPr/>
          <a:lstStyle>
            <a:lvl1pPr>
              <a:defRPr>
                <a:solidFill>
                  <a:schemeClr val="tx1"/>
                </a:solidFill>
                <a:effectLst/>
              </a:defRPr>
            </a:lvl1pPr>
          </a:lstStyle>
          <a:p>
            <a:r>
              <a:rPr lang="en-US" dirty="0"/>
              <a:t>Presentation title</a:t>
            </a:r>
          </a:p>
        </p:txBody>
      </p:sp>
      <p:sp>
        <p:nvSpPr>
          <p:cNvPr id="12" name="Date Placeholder 13">
            <a:extLst>
              <a:ext uri="{FF2B5EF4-FFF2-40B4-BE49-F238E27FC236}">
                <a16:creationId xmlns:a16="http://schemas.microsoft.com/office/drawing/2014/main" id="{217A5FBA-27B4-461A-BE9C-34E1390DE85B}"/>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13" name="Slide Number Placeholder 15">
            <a:extLst>
              <a:ext uri="{FF2B5EF4-FFF2-40B4-BE49-F238E27FC236}">
                <a16:creationId xmlns:a16="http://schemas.microsoft.com/office/drawing/2014/main" id="{DDC42D1B-76B7-44EC-B6FD-6D0C6565A240}"/>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0EFF4B-E35B-4DE6-97A9-05E54E649A1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Tree>
    <p:extLst>
      <p:ext uri="{BB962C8B-B14F-4D97-AF65-F5344CB8AC3E}">
        <p14:creationId xmlns:p14="http://schemas.microsoft.com/office/powerpoint/2010/main" val="21295297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0CCEB0E-12E7-488A-A219-2ABDE6870762}"/>
              </a:ext>
              <a:ext uri="{C183D7F6-B498-43B3-948B-1728B52AA6E4}">
                <adec:decorative xmlns:adec="http://schemas.microsoft.com/office/drawing/2017/decorative" val="1"/>
              </a:ext>
            </a:extLst>
          </p:cNvPr>
          <p:cNvSpPr/>
          <p:nvPr userDrawn="1"/>
        </p:nvSpPr>
        <p:spPr>
          <a:xfrm>
            <a:off x="0" y="0"/>
            <a:ext cx="12192000" cy="986306"/>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10" name="Title 1">
            <a:extLst>
              <a:ext uri="{FF2B5EF4-FFF2-40B4-BE49-F238E27FC236}">
                <a16:creationId xmlns:a16="http://schemas.microsoft.com/office/drawing/2014/main" id="{F67202C9-94B9-46C7-8ADD-2C7E6DE6E40E}"/>
              </a:ext>
            </a:extLst>
          </p:cNvPr>
          <p:cNvSpPr>
            <a:spLocks noGrp="1"/>
          </p:cNvSpPr>
          <p:nvPr>
            <p:ph type="title"/>
          </p:nvPr>
        </p:nvSpPr>
        <p:spPr>
          <a:xfrm>
            <a:off x="347332" y="278342"/>
            <a:ext cx="7777823" cy="986304"/>
          </a:xfrm>
          <a:solidFill>
            <a:schemeClr val="bg2">
              <a:lumMod val="75000"/>
            </a:schemeClr>
          </a:solidFill>
        </p:spPr>
        <p:txBody>
          <a:bodyPr tIns="274320"/>
          <a:lstStyle>
            <a:lvl1pPr marL="274320">
              <a:defRPr/>
            </a:lvl1pPr>
          </a:lstStyle>
          <a:p>
            <a:r>
              <a:rPr lang="en-US"/>
              <a:t>Click to edit Master title style</a:t>
            </a:r>
            <a:endParaRPr lang="en-US" dirty="0"/>
          </a:p>
        </p:txBody>
      </p:sp>
      <p:sp>
        <p:nvSpPr>
          <p:cNvPr id="11" name="Content Placeholder 2">
            <a:extLst>
              <a:ext uri="{FF2B5EF4-FFF2-40B4-BE49-F238E27FC236}">
                <a16:creationId xmlns:a16="http://schemas.microsoft.com/office/drawing/2014/main" id="{85EAC607-595F-4F95-88EB-0BEA170D4310}"/>
              </a:ext>
            </a:extLst>
          </p:cNvPr>
          <p:cNvSpPr>
            <a:spLocks noGrp="1"/>
          </p:cNvSpPr>
          <p:nvPr>
            <p:ph idx="1"/>
          </p:nvPr>
        </p:nvSpPr>
        <p:spPr>
          <a:xfrm>
            <a:off x="639412" y="1653479"/>
            <a:ext cx="6291107" cy="4537348"/>
          </a:xfrm>
        </p:spPr>
        <p:txBody>
          <a:bodyPr/>
          <a:lstStyle/>
          <a:p>
            <a:pPr lvl="0"/>
            <a:r>
              <a:rPr lang="en-US"/>
              <a:t>Click to edit Master text styles</a:t>
            </a:r>
          </a:p>
        </p:txBody>
      </p:sp>
      <p:sp>
        <p:nvSpPr>
          <p:cNvPr id="13" name="Footer Placeholder 5">
            <a:extLst>
              <a:ext uri="{FF2B5EF4-FFF2-40B4-BE49-F238E27FC236}">
                <a16:creationId xmlns:a16="http://schemas.microsoft.com/office/drawing/2014/main" id="{B7789921-321D-4251-A0D9-9708843C1E14}"/>
              </a:ext>
            </a:extLst>
          </p:cNvPr>
          <p:cNvSpPr>
            <a:spLocks noGrp="1"/>
          </p:cNvSpPr>
          <p:nvPr>
            <p:ph type="ftr" sz="quarter" idx="11"/>
          </p:nvPr>
        </p:nvSpPr>
        <p:spPr>
          <a:xfrm>
            <a:off x="639413" y="6356350"/>
            <a:ext cx="6291108"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rPr>
              <a:t>Presentation title</a:t>
            </a:r>
          </a:p>
        </p:txBody>
      </p:sp>
      <p:sp>
        <p:nvSpPr>
          <p:cNvPr id="21" name="Picture Placeholder 17">
            <a:extLst>
              <a:ext uri="{FF2B5EF4-FFF2-40B4-BE49-F238E27FC236}">
                <a16:creationId xmlns:a16="http://schemas.microsoft.com/office/drawing/2014/main" id="{FCC9F84A-3951-4EFD-AEBD-C6D89E464276}"/>
              </a:ext>
            </a:extLst>
          </p:cNvPr>
          <p:cNvSpPr>
            <a:spLocks noGrp="1"/>
          </p:cNvSpPr>
          <p:nvPr>
            <p:ph type="pic" sz="quarter" idx="13" hasCustomPrompt="1"/>
          </p:nvPr>
        </p:nvSpPr>
        <p:spPr>
          <a:xfrm>
            <a:off x="7526867" y="0"/>
            <a:ext cx="4665133" cy="2222500"/>
          </a:xfrm>
          <a:custGeom>
            <a:avLst/>
            <a:gdLst>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0 h 2222500"/>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254000 h 2222500"/>
              <a:gd name="connsiteX5" fmla="*/ 0 w 4665133"/>
              <a:gd name="connsiteY5" fmla="*/ 0 h 2222500"/>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1270000 h 2222500"/>
              <a:gd name="connsiteX5" fmla="*/ 0 w 4665133"/>
              <a:gd name="connsiteY5" fmla="*/ 254000 h 2222500"/>
              <a:gd name="connsiteX6" fmla="*/ 0 w 4665133"/>
              <a:gd name="connsiteY6" fmla="*/ 0 h 2222500"/>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1270000 h 2222500"/>
              <a:gd name="connsiteX5" fmla="*/ 0 w 4665133"/>
              <a:gd name="connsiteY5" fmla="*/ 567267 h 2222500"/>
              <a:gd name="connsiteX6" fmla="*/ 0 w 4665133"/>
              <a:gd name="connsiteY6" fmla="*/ 254000 h 2222500"/>
              <a:gd name="connsiteX7" fmla="*/ 0 w 4665133"/>
              <a:gd name="connsiteY7" fmla="*/ 0 h 2222500"/>
              <a:gd name="connsiteX0" fmla="*/ 8467 w 4673600"/>
              <a:gd name="connsiteY0" fmla="*/ 0 h 2222500"/>
              <a:gd name="connsiteX1" fmla="*/ 4673600 w 4673600"/>
              <a:gd name="connsiteY1" fmla="*/ 0 h 2222500"/>
              <a:gd name="connsiteX2" fmla="*/ 4673600 w 4673600"/>
              <a:gd name="connsiteY2" fmla="*/ 2222500 h 2222500"/>
              <a:gd name="connsiteX3" fmla="*/ 8467 w 4673600"/>
              <a:gd name="connsiteY3" fmla="*/ 2222500 h 2222500"/>
              <a:gd name="connsiteX4" fmla="*/ 8467 w 4673600"/>
              <a:gd name="connsiteY4" fmla="*/ 1270000 h 2222500"/>
              <a:gd name="connsiteX5" fmla="*/ 0 w 4673600"/>
              <a:gd name="connsiteY5" fmla="*/ 973667 h 2222500"/>
              <a:gd name="connsiteX6" fmla="*/ 8467 w 4673600"/>
              <a:gd name="connsiteY6" fmla="*/ 567267 h 2222500"/>
              <a:gd name="connsiteX7" fmla="*/ 8467 w 4673600"/>
              <a:gd name="connsiteY7" fmla="*/ 254000 h 2222500"/>
              <a:gd name="connsiteX8" fmla="*/ 8467 w 4673600"/>
              <a:gd name="connsiteY8" fmla="*/ 0 h 2222500"/>
              <a:gd name="connsiteX0" fmla="*/ 8467 w 4673600"/>
              <a:gd name="connsiteY0" fmla="*/ 0 h 2222500"/>
              <a:gd name="connsiteX1" fmla="*/ 4673600 w 4673600"/>
              <a:gd name="connsiteY1" fmla="*/ 0 h 2222500"/>
              <a:gd name="connsiteX2" fmla="*/ 4673600 w 4673600"/>
              <a:gd name="connsiteY2" fmla="*/ 2222500 h 2222500"/>
              <a:gd name="connsiteX3" fmla="*/ 8467 w 4673600"/>
              <a:gd name="connsiteY3" fmla="*/ 2222500 h 2222500"/>
              <a:gd name="connsiteX4" fmla="*/ 8467 w 4673600"/>
              <a:gd name="connsiteY4" fmla="*/ 1270000 h 2222500"/>
              <a:gd name="connsiteX5" fmla="*/ 0 w 4673600"/>
              <a:gd name="connsiteY5" fmla="*/ 973667 h 2222500"/>
              <a:gd name="connsiteX6" fmla="*/ 618067 w 4673600"/>
              <a:gd name="connsiteY6" fmla="*/ 270934 h 2222500"/>
              <a:gd name="connsiteX7" fmla="*/ 8467 w 4673600"/>
              <a:gd name="connsiteY7" fmla="*/ 254000 h 2222500"/>
              <a:gd name="connsiteX8" fmla="*/ 8467 w 4673600"/>
              <a:gd name="connsiteY8" fmla="*/ 0 h 2222500"/>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1270000 h 2222500"/>
              <a:gd name="connsiteX5" fmla="*/ 601133 w 4665133"/>
              <a:gd name="connsiteY5" fmla="*/ 1261534 h 2222500"/>
              <a:gd name="connsiteX6" fmla="*/ 609600 w 4665133"/>
              <a:gd name="connsiteY6" fmla="*/ 270934 h 2222500"/>
              <a:gd name="connsiteX7" fmla="*/ 0 w 4665133"/>
              <a:gd name="connsiteY7" fmla="*/ 254000 h 2222500"/>
              <a:gd name="connsiteX8" fmla="*/ 0 w 4665133"/>
              <a:gd name="connsiteY8" fmla="*/ 0 h 2222500"/>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1261533 h 2222500"/>
              <a:gd name="connsiteX5" fmla="*/ 601133 w 4665133"/>
              <a:gd name="connsiteY5" fmla="*/ 1261534 h 2222500"/>
              <a:gd name="connsiteX6" fmla="*/ 609600 w 4665133"/>
              <a:gd name="connsiteY6" fmla="*/ 270934 h 2222500"/>
              <a:gd name="connsiteX7" fmla="*/ 0 w 4665133"/>
              <a:gd name="connsiteY7" fmla="*/ 254000 h 2222500"/>
              <a:gd name="connsiteX8" fmla="*/ 0 w 4665133"/>
              <a:gd name="connsiteY8" fmla="*/ 0 h 2222500"/>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1261533 h 2222500"/>
              <a:gd name="connsiteX5" fmla="*/ 601133 w 4665133"/>
              <a:gd name="connsiteY5" fmla="*/ 1261534 h 2222500"/>
              <a:gd name="connsiteX6" fmla="*/ 609600 w 4665133"/>
              <a:gd name="connsiteY6" fmla="*/ 270934 h 2222500"/>
              <a:gd name="connsiteX7" fmla="*/ 8467 w 4665133"/>
              <a:gd name="connsiteY7" fmla="*/ 287866 h 2222500"/>
              <a:gd name="connsiteX8" fmla="*/ 0 w 4665133"/>
              <a:gd name="connsiteY8" fmla="*/ 0 h 2222500"/>
              <a:gd name="connsiteX0" fmla="*/ 0 w 4665133"/>
              <a:gd name="connsiteY0" fmla="*/ 0 h 2222500"/>
              <a:gd name="connsiteX1" fmla="*/ 4665133 w 4665133"/>
              <a:gd name="connsiteY1" fmla="*/ 0 h 2222500"/>
              <a:gd name="connsiteX2" fmla="*/ 4665133 w 4665133"/>
              <a:gd name="connsiteY2" fmla="*/ 2222500 h 2222500"/>
              <a:gd name="connsiteX3" fmla="*/ 0 w 4665133"/>
              <a:gd name="connsiteY3" fmla="*/ 2222500 h 2222500"/>
              <a:gd name="connsiteX4" fmla="*/ 0 w 4665133"/>
              <a:gd name="connsiteY4" fmla="*/ 1261533 h 2222500"/>
              <a:gd name="connsiteX5" fmla="*/ 601133 w 4665133"/>
              <a:gd name="connsiteY5" fmla="*/ 1261534 h 2222500"/>
              <a:gd name="connsiteX6" fmla="*/ 609600 w 4665133"/>
              <a:gd name="connsiteY6" fmla="*/ 270934 h 2222500"/>
              <a:gd name="connsiteX7" fmla="*/ 8467 w 4665133"/>
              <a:gd name="connsiteY7" fmla="*/ 262466 h 2222500"/>
              <a:gd name="connsiteX8" fmla="*/ 0 w 4665133"/>
              <a:gd name="connsiteY8" fmla="*/ 0 h 2222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65133" h="2222500">
                <a:moveTo>
                  <a:pt x="0" y="0"/>
                </a:moveTo>
                <a:lnTo>
                  <a:pt x="4665133" y="0"/>
                </a:lnTo>
                <a:lnTo>
                  <a:pt x="4665133" y="2222500"/>
                </a:lnTo>
                <a:lnTo>
                  <a:pt x="0" y="2222500"/>
                </a:lnTo>
                <a:lnTo>
                  <a:pt x="0" y="1261533"/>
                </a:lnTo>
                <a:lnTo>
                  <a:pt x="601133" y="1261534"/>
                </a:lnTo>
                <a:cubicBezTo>
                  <a:pt x="603955" y="931334"/>
                  <a:pt x="606778" y="601134"/>
                  <a:pt x="609600" y="270934"/>
                </a:cubicBezTo>
                <a:lnTo>
                  <a:pt x="8467" y="262466"/>
                </a:lnTo>
                <a:lnTo>
                  <a:pt x="0" y="0"/>
                </a:lnTo>
                <a:close/>
              </a:path>
            </a:pathLst>
          </a:custGeom>
        </p:spPr>
        <p:txBody>
          <a:bodyPr/>
          <a:lstStyle>
            <a:lvl1pPr algn="ctr">
              <a:defRPr/>
            </a:lvl1pPr>
          </a:lstStyle>
          <a:p>
            <a:r>
              <a:rPr lang="en-US" dirty="0"/>
              <a:t>Click to add photo</a:t>
            </a:r>
          </a:p>
        </p:txBody>
      </p:sp>
      <p:sp>
        <p:nvSpPr>
          <p:cNvPr id="22" name="Picture Placeholder 17">
            <a:extLst>
              <a:ext uri="{FF2B5EF4-FFF2-40B4-BE49-F238E27FC236}">
                <a16:creationId xmlns:a16="http://schemas.microsoft.com/office/drawing/2014/main" id="{DF6EB92D-D010-4A13-93AD-A27A90A48306}"/>
              </a:ext>
            </a:extLst>
          </p:cNvPr>
          <p:cNvSpPr>
            <a:spLocks noGrp="1"/>
          </p:cNvSpPr>
          <p:nvPr>
            <p:ph type="pic" sz="quarter" idx="14" hasCustomPrompt="1"/>
          </p:nvPr>
        </p:nvSpPr>
        <p:spPr>
          <a:xfrm>
            <a:off x="7534656" y="2316047"/>
            <a:ext cx="4657725" cy="2222500"/>
          </a:xfrm>
        </p:spPr>
        <p:txBody>
          <a:bodyPr/>
          <a:lstStyle>
            <a:lvl1pPr algn="ctr">
              <a:defRPr/>
            </a:lvl1pPr>
          </a:lstStyle>
          <a:p>
            <a:r>
              <a:rPr lang="en-US" dirty="0"/>
              <a:t>Click to add photo</a:t>
            </a:r>
          </a:p>
        </p:txBody>
      </p:sp>
      <p:sp>
        <p:nvSpPr>
          <p:cNvPr id="23" name="Picture Placeholder 17">
            <a:extLst>
              <a:ext uri="{FF2B5EF4-FFF2-40B4-BE49-F238E27FC236}">
                <a16:creationId xmlns:a16="http://schemas.microsoft.com/office/drawing/2014/main" id="{20568266-00E0-4C81-A71A-DCF95384109F}"/>
              </a:ext>
            </a:extLst>
          </p:cNvPr>
          <p:cNvSpPr>
            <a:spLocks noGrp="1"/>
          </p:cNvSpPr>
          <p:nvPr>
            <p:ph type="pic" sz="quarter" idx="15" hasCustomPrompt="1"/>
          </p:nvPr>
        </p:nvSpPr>
        <p:spPr>
          <a:xfrm>
            <a:off x="7535939" y="4634050"/>
            <a:ext cx="4657725" cy="2222500"/>
          </a:xfrm>
        </p:spPr>
        <p:txBody>
          <a:bodyPr/>
          <a:lstStyle>
            <a:lvl1pPr algn="ctr">
              <a:defRPr/>
            </a:lvl1pPr>
          </a:lstStyle>
          <a:p>
            <a:r>
              <a:rPr lang="en-US" dirty="0"/>
              <a:t>Click to add photo</a:t>
            </a:r>
          </a:p>
        </p:txBody>
      </p:sp>
      <p:sp>
        <p:nvSpPr>
          <p:cNvPr id="15" name="Date Placeholder 3">
            <a:extLst>
              <a:ext uri="{FF2B5EF4-FFF2-40B4-BE49-F238E27FC236}">
                <a16:creationId xmlns:a16="http://schemas.microsoft.com/office/drawing/2014/main" id="{4563FE3F-4195-477A-9AB3-F44871CE8B75}"/>
              </a:ext>
            </a:extLst>
          </p:cNvPr>
          <p:cNvSpPr>
            <a:spLocks noGrp="1"/>
          </p:cNvSpPr>
          <p:nvPr>
            <p:ph type="dt" sz="half" idx="10"/>
          </p:nvPr>
        </p:nvSpPr>
        <p:spPr>
          <a:xfrm>
            <a:off x="7295738" y="6356350"/>
            <a:ext cx="3033829" cy="365125"/>
          </a:xfrm>
        </p:spPr>
        <p:txBody>
          <a:bodyPr/>
          <a:lstStyle>
            <a:lvl1pPr>
              <a:defRPr>
                <a:solidFill>
                  <a:schemeClr val="bg1"/>
                </a:solidFill>
                <a:effectLst>
                  <a:outerShdw blurRad="38100" dist="38100" dir="2700000" algn="tl">
                    <a:srgbClr val="000000">
                      <a:alpha val="43137"/>
                    </a:srgbClr>
                  </a:outerShdw>
                </a:effectLst>
              </a:defRPr>
            </a:lvl1pPr>
          </a:lstStyle>
          <a:p>
            <a:r>
              <a:rPr lang="en-US" dirty="0"/>
              <a:t>20XX</a:t>
            </a:r>
          </a:p>
        </p:txBody>
      </p:sp>
      <p:sp>
        <p:nvSpPr>
          <p:cNvPr id="16" name="Slide Number Placeholder 7">
            <a:extLst>
              <a:ext uri="{FF2B5EF4-FFF2-40B4-BE49-F238E27FC236}">
                <a16:creationId xmlns:a16="http://schemas.microsoft.com/office/drawing/2014/main" id="{FF3A4E9C-6CC0-4587-BF21-5EC4C13DD0EB}"/>
              </a:ext>
            </a:extLst>
          </p:cNvPr>
          <p:cNvSpPr>
            <a:spLocks noGrp="1"/>
          </p:cNvSpPr>
          <p:nvPr>
            <p:ph type="sldNum" sz="quarter" idx="12"/>
          </p:nvPr>
        </p:nvSpPr>
        <p:spPr>
          <a:xfrm>
            <a:off x="10707939" y="6356350"/>
            <a:ext cx="844649" cy="365125"/>
          </a:xfrm>
        </p:spPr>
        <p:txBody>
          <a:bodyPr/>
          <a:lstStyle>
            <a:lvl1pPr>
              <a:defRPr>
                <a:solidFill>
                  <a:schemeClr val="bg1"/>
                </a:solidFill>
                <a:effectLst>
                  <a:outerShdw blurRad="38100" dist="38100" dir="2700000" algn="tl">
                    <a:srgbClr val="000000">
                      <a:alpha val="43137"/>
                    </a:srgbClr>
                  </a:outerShdw>
                </a:effectLst>
              </a:defRPr>
            </a:lvl1pPr>
          </a:lstStyle>
          <a:p>
            <a:fld id="{E20EFF4B-E35B-4DE6-97A9-05E54E649A15}" type="slidenum">
              <a:rPr lang="en-US" smtClean="0"/>
              <a:pPr/>
              <a:t>‹#›</a:t>
            </a:fld>
            <a:endParaRPr lang="en-US" dirty="0"/>
          </a:p>
        </p:txBody>
      </p:sp>
    </p:spTree>
    <p:extLst>
      <p:ext uri="{BB962C8B-B14F-4D97-AF65-F5344CB8AC3E}">
        <p14:creationId xmlns:p14="http://schemas.microsoft.com/office/powerpoint/2010/main" val="35707287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82907218-B50F-49FD-AD54-AB4516C4AEF0}"/>
              </a:ext>
              <a:ext uri="{C183D7F6-B498-43B3-948B-1728B52AA6E4}">
                <adec:decorative xmlns:adec="http://schemas.microsoft.com/office/drawing/2017/decorative" val="1"/>
              </a:ext>
            </a:extLst>
          </p:cNvPr>
          <p:cNvSpPr/>
          <p:nvPr userDrawn="1"/>
        </p:nvSpPr>
        <p:spPr>
          <a:xfrm>
            <a:off x="0" y="3429000"/>
            <a:ext cx="12192000" cy="2802362"/>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24" name="Rectangle 23">
            <a:extLst>
              <a:ext uri="{FF2B5EF4-FFF2-40B4-BE49-F238E27FC236}">
                <a16:creationId xmlns:a16="http://schemas.microsoft.com/office/drawing/2014/main" id="{FC9376FF-CCF9-409D-9C56-0478207D187A}"/>
              </a:ext>
              <a:ext uri="{C183D7F6-B498-43B3-948B-1728B52AA6E4}">
                <adec:decorative xmlns:adec="http://schemas.microsoft.com/office/drawing/2017/decorative" val="1"/>
              </a:ext>
            </a:extLst>
          </p:cNvPr>
          <p:cNvSpPr/>
          <p:nvPr userDrawn="1"/>
        </p:nvSpPr>
        <p:spPr>
          <a:xfrm>
            <a:off x="764187" y="3429000"/>
            <a:ext cx="10663626" cy="224872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25" name="Title 1">
            <a:extLst>
              <a:ext uri="{FF2B5EF4-FFF2-40B4-BE49-F238E27FC236}">
                <a16:creationId xmlns:a16="http://schemas.microsoft.com/office/drawing/2014/main" id="{100F12B7-72C7-4FE1-ACC5-E25F1F670C58}"/>
              </a:ext>
            </a:extLst>
          </p:cNvPr>
          <p:cNvSpPr>
            <a:spLocks noGrp="1"/>
          </p:cNvSpPr>
          <p:nvPr>
            <p:ph type="ctrTitle"/>
          </p:nvPr>
        </p:nvSpPr>
        <p:spPr>
          <a:xfrm>
            <a:off x="975359" y="3637127"/>
            <a:ext cx="10065679" cy="1493765"/>
          </a:xfrm>
        </p:spPr>
        <p:txBody>
          <a:bodyPr anchor="b">
            <a:normAutofit/>
          </a:bodyPr>
          <a:lstStyle>
            <a:lvl1pPr>
              <a:defRPr sz="5400"/>
            </a:lvl1pPr>
          </a:lstStyle>
          <a:p>
            <a:r>
              <a:rPr lang="en-US"/>
              <a:t>Click to edit Master title style</a:t>
            </a:r>
            <a:endParaRPr lang="en-US" dirty="0"/>
          </a:p>
        </p:txBody>
      </p:sp>
      <p:sp>
        <p:nvSpPr>
          <p:cNvPr id="26" name="Subtitle 2">
            <a:extLst>
              <a:ext uri="{FF2B5EF4-FFF2-40B4-BE49-F238E27FC236}">
                <a16:creationId xmlns:a16="http://schemas.microsoft.com/office/drawing/2014/main" id="{25F1DA91-F20A-4A08-93BE-9F98E06C4971}"/>
              </a:ext>
            </a:extLst>
          </p:cNvPr>
          <p:cNvSpPr>
            <a:spLocks noGrp="1"/>
          </p:cNvSpPr>
          <p:nvPr>
            <p:ph type="subTitle" idx="1"/>
          </p:nvPr>
        </p:nvSpPr>
        <p:spPr>
          <a:xfrm>
            <a:off x="973836" y="5023536"/>
            <a:ext cx="10065679" cy="569873"/>
          </a:xfrm>
        </p:spPr>
        <p:txBody>
          <a:bodyPr>
            <a:normAutofit/>
          </a:bodyPr>
          <a:lstStyle>
            <a:lvl1pPr>
              <a:defRPr b="0" cap="all" spc="600" baseline="0"/>
            </a:lvl1pPr>
          </a:lstStyle>
          <a:p>
            <a:pPr>
              <a:lnSpc>
                <a:spcPct val="120000"/>
              </a:lnSpc>
            </a:pPr>
            <a:r>
              <a:rPr lang="en-US" sz="2000"/>
              <a:t>Click to edit Master subtitle style</a:t>
            </a:r>
            <a:endParaRPr lang="en-US" sz="2000" dirty="0"/>
          </a:p>
        </p:txBody>
      </p:sp>
      <p:sp>
        <p:nvSpPr>
          <p:cNvPr id="27" name="Rectangle 26">
            <a:extLst>
              <a:ext uri="{FF2B5EF4-FFF2-40B4-BE49-F238E27FC236}">
                <a16:creationId xmlns:a16="http://schemas.microsoft.com/office/drawing/2014/main" id="{83A878EE-90F1-4A49-B6BE-AE85B98C9DA1}"/>
              </a:ext>
              <a:ext uri="{C183D7F6-B498-43B3-948B-1728B52AA6E4}">
                <adec:decorative xmlns:adec="http://schemas.microsoft.com/office/drawing/2017/decorative" val="1"/>
              </a:ext>
            </a:extLst>
          </p:cNvPr>
          <p:cNvSpPr/>
          <p:nvPr userDrawn="1"/>
        </p:nvSpPr>
        <p:spPr>
          <a:xfrm>
            <a:off x="763424" y="5677726"/>
            <a:ext cx="10661904" cy="16459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UI"/>
              <a:ea typeface="+mn-ea"/>
              <a:cs typeface="+mn-cs"/>
            </a:endParaRPr>
          </a:p>
        </p:txBody>
      </p:sp>
      <p:sp>
        <p:nvSpPr>
          <p:cNvPr id="40" name="Picture Placeholder 31">
            <a:extLst>
              <a:ext uri="{FF2B5EF4-FFF2-40B4-BE49-F238E27FC236}">
                <a16:creationId xmlns:a16="http://schemas.microsoft.com/office/drawing/2014/main" id="{AD3270F6-1E4E-4411-8D4E-828E3720DCB2}"/>
              </a:ext>
            </a:extLst>
          </p:cNvPr>
          <p:cNvSpPr>
            <a:spLocks noGrp="1"/>
          </p:cNvSpPr>
          <p:nvPr>
            <p:ph type="pic" sz="quarter" idx="13" hasCustomPrompt="1"/>
          </p:nvPr>
        </p:nvSpPr>
        <p:spPr>
          <a:xfrm>
            <a:off x="763588" y="642938"/>
            <a:ext cx="2449512" cy="2476500"/>
          </a:xfrm>
        </p:spPr>
        <p:txBody>
          <a:bodyPr/>
          <a:lstStyle>
            <a:lvl1pPr algn="ctr">
              <a:defRPr/>
            </a:lvl1pPr>
          </a:lstStyle>
          <a:p>
            <a:r>
              <a:rPr lang="en-US" dirty="0"/>
              <a:t>Click to add photo</a:t>
            </a:r>
          </a:p>
        </p:txBody>
      </p:sp>
      <p:sp>
        <p:nvSpPr>
          <p:cNvPr id="41" name="Picture Placeholder 31">
            <a:extLst>
              <a:ext uri="{FF2B5EF4-FFF2-40B4-BE49-F238E27FC236}">
                <a16:creationId xmlns:a16="http://schemas.microsoft.com/office/drawing/2014/main" id="{EABF929F-94D1-4759-B7F8-13A234DA34CE}"/>
              </a:ext>
            </a:extLst>
          </p:cNvPr>
          <p:cNvSpPr>
            <a:spLocks noGrp="1"/>
          </p:cNvSpPr>
          <p:nvPr>
            <p:ph type="pic" sz="quarter" idx="14" hasCustomPrompt="1"/>
          </p:nvPr>
        </p:nvSpPr>
        <p:spPr>
          <a:xfrm>
            <a:off x="3502338" y="643636"/>
            <a:ext cx="2449512" cy="2476500"/>
          </a:xfrm>
        </p:spPr>
        <p:txBody>
          <a:bodyPr/>
          <a:lstStyle>
            <a:lvl1pPr algn="ctr">
              <a:defRPr/>
            </a:lvl1pPr>
          </a:lstStyle>
          <a:p>
            <a:r>
              <a:rPr lang="en-US" dirty="0"/>
              <a:t>Click to add photo</a:t>
            </a:r>
          </a:p>
        </p:txBody>
      </p:sp>
      <p:sp>
        <p:nvSpPr>
          <p:cNvPr id="43" name="Picture Placeholder 31">
            <a:extLst>
              <a:ext uri="{FF2B5EF4-FFF2-40B4-BE49-F238E27FC236}">
                <a16:creationId xmlns:a16="http://schemas.microsoft.com/office/drawing/2014/main" id="{BFF7B305-12DD-40D5-8129-BBA665ACA344}"/>
              </a:ext>
            </a:extLst>
          </p:cNvPr>
          <p:cNvSpPr>
            <a:spLocks noGrp="1"/>
          </p:cNvSpPr>
          <p:nvPr>
            <p:ph type="pic" sz="quarter" idx="16" hasCustomPrompt="1"/>
          </p:nvPr>
        </p:nvSpPr>
        <p:spPr>
          <a:xfrm>
            <a:off x="6240470" y="643636"/>
            <a:ext cx="2449512" cy="2476500"/>
          </a:xfrm>
        </p:spPr>
        <p:txBody>
          <a:bodyPr/>
          <a:lstStyle>
            <a:lvl1pPr algn="ctr">
              <a:defRPr/>
            </a:lvl1pPr>
          </a:lstStyle>
          <a:p>
            <a:r>
              <a:rPr lang="en-US" dirty="0"/>
              <a:t>Click to add photo</a:t>
            </a:r>
          </a:p>
        </p:txBody>
      </p:sp>
      <p:sp>
        <p:nvSpPr>
          <p:cNvPr id="42" name="Picture Placeholder 31">
            <a:extLst>
              <a:ext uri="{FF2B5EF4-FFF2-40B4-BE49-F238E27FC236}">
                <a16:creationId xmlns:a16="http://schemas.microsoft.com/office/drawing/2014/main" id="{9D7B5BDC-1B7A-4894-9620-E84D2D48F24C}"/>
              </a:ext>
            </a:extLst>
          </p:cNvPr>
          <p:cNvSpPr>
            <a:spLocks noGrp="1"/>
          </p:cNvSpPr>
          <p:nvPr>
            <p:ph type="pic" sz="quarter" idx="15" hasCustomPrompt="1"/>
          </p:nvPr>
        </p:nvSpPr>
        <p:spPr>
          <a:xfrm>
            <a:off x="8978301" y="643636"/>
            <a:ext cx="2449512" cy="2476500"/>
          </a:xfrm>
        </p:spPr>
        <p:txBody>
          <a:bodyPr/>
          <a:lstStyle>
            <a:lvl1pPr algn="ctr">
              <a:defRPr/>
            </a:lvl1pPr>
          </a:lstStyle>
          <a:p>
            <a:r>
              <a:rPr lang="en-US" dirty="0"/>
              <a:t>Click to add photo</a:t>
            </a:r>
          </a:p>
        </p:txBody>
      </p:sp>
      <p:sp>
        <p:nvSpPr>
          <p:cNvPr id="28" name="Footer Placeholder 7">
            <a:extLst>
              <a:ext uri="{FF2B5EF4-FFF2-40B4-BE49-F238E27FC236}">
                <a16:creationId xmlns:a16="http://schemas.microsoft.com/office/drawing/2014/main" id="{4E2B39E4-0727-4A5A-BC57-AA9E8DE04F22}"/>
              </a:ext>
            </a:extLst>
          </p:cNvPr>
          <p:cNvSpPr>
            <a:spLocks noGrp="1"/>
          </p:cNvSpPr>
          <p:nvPr>
            <p:ph type="ftr" sz="quarter" idx="11"/>
          </p:nvPr>
        </p:nvSpPr>
        <p:spPr>
          <a:xfrm>
            <a:off x="639413" y="6356350"/>
            <a:ext cx="6291108"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rPr>
              <a:t>Presentation title</a:t>
            </a:r>
          </a:p>
        </p:txBody>
      </p:sp>
      <p:sp>
        <p:nvSpPr>
          <p:cNvPr id="29" name="Date Placeholder 5">
            <a:extLst>
              <a:ext uri="{FF2B5EF4-FFF2-40B4-BE49-F238E27FC236}">
                <a16:creationId xmlns:a16="http://schemas.microsoft.com/office/drawing/2014/main" id="{6E0AA390-7F09-4587-8C95-FD7A9C784898}"/>
              </a:ext>
            </a:extLst>
          </p:cNvPr>
          <p:cNvSpPr>
            <a:spLocks noGrp="1"/>
          </p:cNvSpPr>
          <p:nvPr>
            <p:ph type="dt" sz="half" idx="10"/>
          </p:nvPr>
        </p:nvSpPr>
        <p:spPr>
          <a:xfrm>
            <a:off x="7295738" y="6356350"/>
            <a:ext cx="3033829" cy="365125"/>
          </a:xfrm>
        </p:spPr>
        <p:txBody>
          <a:bodyPr/>
          <a:lstStyle/>
          <a:p>
            <a:pPr>
              <a:defRPr/>
            </a:pPr>
            <a:r>
              <a:rPr lang="en-US" dirty="0">
                <a:solidFill>
                  <a:srgbClr val="232323">
                    <a:lumMod val="90000"/>
                    <a:lumOff val="10000"/>
                  </a:srgbClr>
                </a:solidFill>
              </a:rPr>
              <a:t>20XX</a:t>
            </a:r>
          </a:p>
        </p:txBody>
      </p:sp>
      <p:sp>
        <p:nvSpPr>
          <p:cNvPr id="30" name="Slide Number Placeholder 8">
            <a:extLst>
              <a:ext uri="{FF2B5EF4-FFF2-40B4-BE49-F238E27FC236}">
                <a16:creationId xmlns:a16="http://schemas.microsoft.com/office/drawing/2014/main" id="{02FAE9E6-8F24-4563-93BC-C0A14B8D47A4}"/>
              </a:ext>
            </a:extLst>
          </p:cNvPr>
          <p:cNvSpPr>
            <a:spLocks noGrp="1"/>
          </p:cNvSpPr>
          <p:nvPr>
            <p:ph type="sldNum" sz="quarter" idx="12"/>
          </p:nvPr>
        </p:nvSpPr>
        <p:spPr>
          <a:xfrm>
            <a:off x="10707939" y="6356350"/>
            <a:ext cx="84464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E16B81F-97CD-4934-852B-F0AECFD05DB5}" type="slidenum">
              <a:rPr kumimoji="0" lang="en-US" sz="1200" b="0" i="0" u="none" strike="noStrike" kern="1200" cap="none" spc="0" normalizeH="0" baseline="0" noProof="0" smtClean="0">
                <a:ln>
                  <a:noFill/>
                </a:ln>
                <a:solidFill>
                  <a:srgbClr val="232323">
                    <a:lumMod val="90000"/>
                    <a:lumOff val="10000"/>
                  </a:srgbClr>
                </a:solidFill>
                <a:effectLst/>
                <a:uLnTx/>
                <a:uFillTx/>
                <a:latin typeface="Meiryo U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232323">
                  <a:lumMod val="90000"/>
                  <a:lumOff val="10000"/>
                </a:srgbClr>
              </a:solidFill>
              <a:effectLst/>
              <a:uLnTx/>
              <a:uFillTx/>
              <a:latin typeface="Meiryo UI"/>
              <a:ea typeface="+mn-ea"/>
              <a:cs typeface="+mn-cs"/>
            </a:endParaRPr>
          </a:p>
        </p:txBody>
      </p:sp>
    </p:spTree>
    <p:extLst>
      <p:ext uri="{BB962C8B-B14F-4D97-AF65-F5344CB8AC3E}">
        <p14:creationId xmlns:p14="http://schemas.microsoft.com/office/powerpoint/2010/main" val="15167677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E79F0E-E6F3-4029-A461-CBE56588470B}"/>
              </a:ext>
            </a:extLst>
          </p:cNvPr>
          <p:cNvSpPr/>
          <p:nvPr/>
        </p:nvSpPr>
        <p:spPr>
          <a:xfrm>
            <a:off x="0" y="0"/>
            <a:ext cx="12192000" cy="986306"/>
          </a:xfrm>
          <a:prstGeom prst="rect">
            <a:avLst/>
          </a:prstGeom>
          <a:pattFill prst="lgGrid">
            <a:fgClr>
              <a:schemeClr val="tx2">
                <a:lumMod val="10000"/>
                <a:lumOff val="90000"/>
              </a:schemeClr>
            </a:fgClr>
            <a:bgClr>
              <a:schemeClr val="bg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D5D58A2-1B1F-4DF4-936E-885ECC73E6F0}"/>
              </a:ext>
            </a:extLst>
          </p:cNvPr>
          <p:cNvSpPr/>
          <p:nvPr/>
        </p:nvSpPr>
        <p:spPr>
          <a:xfrm>
            <a:off x="350520" y="279792"/>
            <a:ext cx="11475720" cy="986305"/>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rtlCol="0" anchor="ctr"/>
          <a:lstStyle/>
          <a:p>
            <a:endParaRPr lang="en-US" sz="2400" b="1" dirty="0">
              <a:latin typeface="Meiryo" panose="020B0604030504040204" pitchFamily="34" charset="-128"/>
              <a:ea typeface="Meiryo" panose="020B0604030504040204" pitchFamily="34" charset="-128"/>
            </a:endParaRPr>
          </a:p>
        </p:txBody>
      </p:sp>
      <p:sp>
        <p:nvSpPr>
          <p:cNvPr id="2" name="Title Placeholder 1">
            <a:extLst>
              <a:ext uri="{FF2B5EF4-FFF2-40B4-BE49-F238E27FC236}">
                <a16:creationId xmlns:a16="http://schemas.microsoft.com/office/drawing/2014/main" id="{2DD9B9AA-BDD3-49A4-84E0-99DC3EF10AFB}"/>
              </a:ext>
            </a:extLst>
          </p:cNvPr>
          <p:cNvSpPr>
            <a:spLocks noGrp="1"/>
          </p:cNvSpPr>
          <p:nvPr>
            <p:ph type="title"/>
          </p:nvPr>
        </p:nvSpPr>
        <p:spPr>
          <a:xfrm>
            <a:off x="639413" y="476086"/>
            <a:ext cx="10904435" cy="689608"/>
          </a:xfrm>
          <a:prstGeom prst="rect">
            <a:avLst/>
          </a:prstGeom>
        </p:spPr>
        <p:txBody>
          <a:bodyPr vert="horz" lIns="109728" tIns="109728" rIns="109728" bIns="9144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2EB1D57-5959-4202-BB86-AFBA794FA532}"/>
              </a:ext>
            </a:extLst>
          </p:cNvPr>
          <p:cNvSpPr>
            <a:spLocks noGrp="1"/>
          </p:cNvSpPr>
          <p:nvPr>
            <p:ph type="body" idx="1"/>
          </p:nvPr>
        </p:nvSpPr>
        <p:spPr>
          <a:xfrm>
            <a:off x="639412" y="1639615"/>
            <a:ext cx="10904435" cy="453734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6B0E3D2-19DD-4BA8-81DE-A095DB31E14C}"/>
              </a:ext>
            </a:extLst>
          </p:cNvPr>
          <p:cNvSpPr>
            <a:spLocks noGrp="1"/>
          </p:cNvSpPr>
          <p:nvPr>
            <p:ph type="dt" sz="half" idx="2"/>
          </p:nvPr>
        </p:nvSpPr>
        <p:spPr>
          <a:xfrm>
            <a:off x="7295738" y="6356350"/>
            <a:ext cx="3033829" cy="365125"/>
          </a:xfrm>
          <a:prstGeom prst="rect">
            <a:avLst/>
          </a:prstGeom>
        </p:spPr>
        <p:txBody>
          <a:bodyPr vert="horz" lIns="91440" tIns="45720" rIns="91440" bIns="45720" rtlCol="0" anchor="ctr"/>
          <a:lstStyle>
            <a:lvl1pPr algn="r">
              <a:defRPr sz="1200">
                <a:solidFill>
                  <a:schemeClr val="tx1">
                    <a:lumMod val="90000"/>
                    <a:lumOff val="10000"/>
                  </a:schemeClr>
                </a:solidFill>
              </a:defRPr>
            </a:lvl1pPr>
          </a:lstStyle>
          <a:p>
            <a:r>
              <a:rPr lang="en-US" dirty="0"/>
              <a:t>20XX</a:t>
            </a:r>
          </a:p>
        </p:txBody>
      </p:sp>
      <p:sp>
        <p:nvSpPr>
          <p:cNvPr id="5" name="Footer Placeholder 4">
            <a:extLst>
              <a:ext uri="{FF2B5EF4-FFF2-40B4-BE49-F238E27FC236}">
                <a16:creationId xmlns:a16="http://schemas.microsoft.com/office/drawing/2014/main" id="{B4962D90-3DF7-4BB4-808C-F89E354103E2}"/>
              </a:ext>
            </a:extLst>
          </p:cNvPr>
          <p:cNvSpPr>
            <a:spLocks noGrp="1"/>
          </p:cNvSpPr>
          <p:nvPr>
            <p:ph type="ftr" sz="quarter" idx="3"/>
          </p:nvPr>
        </p:nvSpPr>
        <p:spPr>
          <a:xfrm>
            <a:off x="639413" y="6356350"/>
            <a:ext cx="6291108" cy="365125"/>
          </a:xfrm>
          <a:prstGeom prst="rect">
            <a:avLst/>
          </a:prstGeom>
        </p:spPr>
        <p:txBody>
          <a:bodyPr vert="horz" lIns="91440" tIns="45720" rIns="91440" bIns="45720" rtlCol="0" anchor="ctr"/>
          <a:lstStyle>
            <a:lvl1pPr algn="l">
              <a:defRPr sz="1200">
                <a:solidFill>
                  <a:schemeClr val="tx1">
                    <a:lumMod val="90000"/>
                    <a:lumOff val="10000"/>
                  </a:schemeClr>
                </a:solidFill>
              </a:defRPr>
            </a:lvl1pPr>
          </a:lstStyle>
          <a:p>
            <a:r>
              <a:rPr lang="en-US" dirty="0"/>
              <a:t>Presentation title</a:t>
            </a:r>
          </a:p>
        </p:txBody>
      </p:sp>
      <p:sp>
        <p:nvSpPr>
          <p:cNvPr id="6" name="Slide Number Placeholder 5">
            <a:extLst>
              <a:ext uri="{FF2B5EF4-FFF2-40B4-BE49-F238E27FC236}">
                <a16:creationId xmlns:a16="http://schemas.microsoft.com/office/drawing/2014/main" id="{07276974-1464-4D58-B215-63300577672D}"/>
              </a:ext>
            </a:extLst>
          </p:cNvPr>
          <p:cNvSpPr>
            <a:spLocks noGrp="1"/>
          </p:cNvSpPr>
          <p:nvPr>
            <p:ph type="sldNum" sz="quarter" idx="4"/>
          </p:nvPr>
        </p:nvSpPr>
        <p:spPr>
          <a:xfrm>
            <a:off x="10707939" y="6356350"/>
            <a:ext cx="844649" cy="365125"/>
          </a:xfrm>
          <a:prstGeom prst="rect">
            <a:avLst/>
          </a:prstGeom>
        </p:spPr>
        <p:txBody>
          <a:bodyPr vert="horz" lIns="91440" tIns="45720" rIns="91440" bIns="45720" rtlCol="0" anchor="ctr"/>
          <a:lstStyle>
            <a:lvl1pPr algn="r">
              <a:defRPr sz="1200">
                <a:solidFill>
                  <a:schemeClr val="tx1">
                    <a:lumMod val="90000"/>
                    <a:lumOff val="10000"/>
                  </a:schemeClr>
                </a:solidFill>
              </a:defRPr>
            </a:lvl1pPr>
          </a:lstStyle>
          <a:p>
            <a:fld id="{E20EFF4B-E35B-4DE6-97A9-05E54E649A15}" type="slidenum">
              <a:rPr lang="en-US" smtClean="0"/>
              <a:pPr/>
              <a:t>‹#›</a:t>
            </a:fld>
            <a:endParaRPr lang="en-US" dirty="0"/>
          </a:p>
        </p:txBody>
      </p:sp>
    </p:spTree>
    <p:extLst>
      <p:ext uri="{BB962C8B-B14F-4D97-AF65-F5344CB8AC3E}">
        <p14:creationId xmlns:p14="http://schemas.microsoft.com/office/powerpoint/2010/main" val="3461380414"/>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3" r:id="rId12"/>
    <p:sldLayoutId id="2147483722" r:id="rId13"/>
  </p:sldLayoutIdLst>
  <p:hf hdr="0"/>
  <p:txStyles>
    <p:titleStyle>
      <a:lvl1pPr marL="0" algn="l" defTabSz="914400" rtl="0" eaLnBrk="1" latinLnBrk="0" hangingPunct="1">
        <a:lnSpc>
          <a:spcPct val="90000"/>
        </a:lnSpc>
        <a:spcBef>
          <a:spcPct val="0"/>
        </a:spcBef>
        <a:buNone/>
        <a:defRPr lang="en-US" sz="2400" b="1" kern="1200" spc="150" baseline="0" dirty="0" smtClean="0">
          <a:solidFill>
            <a:schemeClr val="tx1"/>
          </a:solidFill>
          <a:latin typeface="+mj-lt"/>
          <a:ea typeface="+mj-ea"/>
          <a:cs typeface="+mj-cs"/>
        </a:defRPr>
      </a:lvl1pPr>
    </p:titleStyle>
    <p:bodyStyle>
      <a:lvl1pPr marL="0" indent="0" algn="l" defTabSz="914400" rtl="0" eaLnBrk="1" latinLnBrk="0" hangingPunct="1">
        <a:lnSpc>
          <a:spcPct val="150000"/>
        </a:lnSpc>
        <a:spcBef>
          <a:spcPts val="1500"/>
        </a:spcBef>
        <a:buClr>
          <a:schemeClr val="accent2"/>
        </a:buClr>
        <a:buFontTx/>
        <a:buNone/>
        <a:defRPr sz="1500" b="1" kern="1200" spc="150" baseline="0">
          <a:solidFill>
            <a:schemeClr val="tx1"/>
          </a:solidFill>
          <a:latin typeface="+mn-lt"/>
          <a:ea typeface="+mn-ea"/>
          <a:cs typeface="+mn-cs"/>
        </a:defRPr>
      </a:lvl1pPr>
      <a:lvl2pPr marL="0" indent="0" algn="l" defTabSz="914400" rtl="0" eaLnBrk="1" latinLnBrk="0" hangingPunct="1">
        <a:lnSpc>
          <a:spcPct val="150000"/>
        </a:lnSpc>
        <a:spcBef>
          <a:spcPts val="500"/>
        </a:spcBef>
        <a:buClr>
          <a:schemeClr val="accent2"/>
        </a:buClr>
        <a:buFontTx/>
        <a:buNone/>
        <a:defRPr sz="1500" kern="1200" spc="150" baseline="0">
          <a:solidFill>
            <a:schemeClr val="tx1"/>
          </a:solidFill>
          <a:latin typeface="+mn-lt"/>
          <a:ea typeface="+mn-ea"/>
          <a:cs typeface="+mn-cs"/>
        </a:defRPr>
      </a:lvl2pPr>
      <a:lvl3pPr marL="0" indent="0" algn="l" defTabSz="914400" rtl="0" eaLnBrk="1" latinLnBrk="0" hangingPunct="1">
        <a:lnSpc>
          <a:spcPct val="150000"/>
        </a:lnSpc>
        <a:spcBef>
          <a:spcPts val="500"/>
        </a:spcBef>
        <a:buClr>
          <a:schemeClr val="accent2"/>
        </a:buClr>
        <a:buFontTx/>
        <a:buNone/>
        <a:defRPr sz="1400" kern="1200" spc="150" baseline="0">
          <a:solidFill>
            <a:schemeClr val="tx1"/>
          </a:solidFill>
          <a:latin typeface="+mn-lt"/>
          <a:ea typeface="+mn-ea"/>
          <a:cs typeface="+mn-cs"/>
        </a:defRPr>
      </a:lvl3pPr>
      <a:lvl4pPr marL="0" indent="0" algn="l" defTabSz="914400" rtl="0" eaLnBrk="1" latinLnBrk="0" hangingPunct="1">
        <a:lnSpc>
          <a:spcPct val="150000"/>
        </a:lnSpc>
        <a:spcBef>
          <a:spcPts val="500"/>
        </a:spcBef>
        <a:buClr>
          <a:schemeClr val="accent2"/>
        </a:buClr>
        <a:buFontTx/>
        <a:buNone/>
        <a:defRPr sz="1400" kern="1200" spc="150" baseline="0">
          <a:solidFill>
            <a:schemeClr val="tx1"/>
          </a:solidFill>
          <a:latin typeface="+mn-lt"/>
          <a:ea typeface="+mn-ea"/>
          <a:cs typeface="+mn-cs"/>
        </a:defRPr>
      </a:lvl4pPr>
      <a:lvl5pPr marL="0" indent="0" algn="l" defTabSz="914400" rtl="0" eaLnBrk="1" latinLnBrk="0" hangingPunct="1">
        <a:lnSpc>
          <a:spcPct val="150000"/>
        </a:lnSpc>
        <a:spcBef>
          <a:spcPts val="500"/>
        </a:spcBef>
        <a:buClr>
          <a:schemeClr val="accent2"/>
        </a:buClr>
        <a:buFontTx/>
        <a:buNone/>
        <a:defRPr sz="1400" kern="1200" spc="1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33">
            <a:extLst>
              <a:ext uri="{FF2B5EF4-FFF2-40B4-BE49-F238E27FC236}">
                <a16:creationId xmlns:a16="http://schemas.microsoft.com/office/drawing/2014/main" id="{2DFE6010-0FC2-4302-8ABC-58026AC355A6}"/>
              </a:ext>
            </a:extLst>
          </p:cNvPr>
          <p:cNvSpPr>
            <a:spLocks noGrp="1"/>
          </p:cNvSpPr>
          <p:nvPr>
            <p:ph type="title"/>
          </p:nvPr>
        </p:nvSpPr>
        <p:spPr>
          <a:xfrm>
            <a:off x="5937594" y="1328058"/>
            <a:ext cx="5096630" cy="3378338"/>
          </a:xfrm>
        </p:spPr>
        <p:txBody>
          <a:bodyPr anchor="b">
            <a:normAutofit/>
          </a:bodyPr>
          <a:lstStyle/>
          <a:p>
            <a:r>
              <a:rPr lang="en-US" dirty="0"/>
              <a:t>My Foundation Journey</a:t>
            </a:r>
          </a:p>
        </p:txBody>
      </p:sp>
      <p:sp>
        <p:nvSpPr>
          <p:cNvPr id="4" name="Subtitle 3">
            <a:extLst>
              <a:ext uri="{FF2B5EF4-FFF2-40B4-BE49-F238E27FC236}">
                <a16:creationId xmlns:a16="http://schemas.microsoft.com/office/drawing/2014/main" id="{B71D9795-9EFD-4748-87B7-4471EFF00227}"/>
              </a:ext>
            </a:extLst>
          </p:cNvPr>
          <p:cNvSpPr>
            <a:spLocks noGrp="1"/>
          </p:cNvSpPr>
          <p:nvPr>
            <p:ph type="body" sz="quarter" idx="15"/>
          </p:nvPr>
        </p:nvSpPr>
        <p:spPr>
          <a:xfrm>
            <a:off x="5948480" y="4668045"/>
            <a:ext cx="5096630" cy="1000125"/>
          </a:xfrm>
        </p:spPr>
        <p:txBody>
          <a:bodyPr>
            <a:normAutofit/>
          </a:bodyPr>
          <a:lstStyle/>
          <a:p>
            <a:r>
              <a:rPr lang="en-US" dirty="0"/>
              <a:t>Paul Goodfield</a:t>
            </a:r>
          </a:p>
        </p:txBody>
      </p:sp>
      <p:pic>
        <p:nvPicPr>
          <p:cNvPr id="10" name="Picture Placeholder 9">
            <a:extLst>
              <a:ext uri="{FF2B5EF4-FFF2-40B4-BE49-F238E27FC236}">
                <a16:creationId xmlns:a16="http://schemas.microsoft.com/office/drawing/2014/main" id="{47B6F1C3-B521-698C-5DE9-95CE8570A46C}"/>
              </a:ext>
            </a:extLst>
          </p:cNvPr>
          <p:cNvPicPr>
            <a:picLocks noGrp="1" noChangeAspect="1"/>
          </p:cNvPicPr>
          <p:nvPr>
            <p:ph type="pic" sz="quarter" idx="13"/>
          </p:nvPr>
        </p:nvPicPr>
        <p:blipFill>
          <a:blip r:embed="rId2"/>
          <a:srcRect l="17280" r="17280"/>
          <a:stretch>
            <a:fillRect/>
          </a:stretch>
        </p:blipFill>
        <p:spPr>
          <a:xfrm rot="5400000">
            <a:off x="250825" y="1023937"/>
            <a:ext cx="5578475" cy="4800600"/>
          </a:xfrm>
          <a:prstGeom prst="rect">
            <a:avLst/>
          </a:prstGeom>
        </p:spPr>
      </p:pic>
    </p:spTree>
    <p:extLst>
      <p:ext uri="{BB962C8B-B14F-4D97-AF65-F5344CB8AC3E}">
        <p14:creationId xmlns:p14="http://schemas.microsoft.com/office/powerpoint/2010/main" val="5978523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a:extLst>
              <a:ext uri="{FF2B5EF4-FFF2-40B4-BE49-F238E27FC236}">
                <a16:creationId xmlns:a16="http://schemas.microsoft.com/office/drawing/2014/main" id="{F2A71A46-61E8-C532-7620-A4FA76BAD61A}"/>
              </a:ext>
            </a:extLst>
          </p:cNvPr>
          <p:cNvPicPr>
            <a:picLocks noGrp="1" noChangeAspect="1"/>
          </p:cNvPicPr>
          <p:nvPr>
            <p:ph type="pic" sz="quarter" idx="14"/>
          </p:nvPr>
        </p:nvPicPr>
        <p:blipFill>
          <a:blip r:embed="rId3"/>
          <a:srcRect l="12950" r="12950"/>
          <a:stretch>
            <a:fillRect/>
          </a:stretch>
        </p:blipFill>
        <p:spPr>
          <a:xfrm>
            <a:off x="2431913" y="707914"/>
            <a:ext cx="2366183" cy="2625217"/>
          </a:xfrm>
          <a:custGeom>
            <a:avLst/>
            <a:gdLst>
              <a:gd name="connsiteX0" fmla="*/ 0 w 2999232"/>
              <a:gd name="connsiteY0" fmla="*/ 0 h 3382963"/>
              <a:gd name="connsiteX1" fmla="*/ 2999232 w 2999232"/>
              <a:gd name="connsiteY1" fmla="*/ 0 h 3382963"/>
              <a:gd name="connsiteX2" fmla="*/ 2999232 w 2999232"/>
              <a:gd name="connsiteY2" fmla="*/ 3382963 h 3382963"/>
              <a:gd name="connsiteX3" fmla="*/ 0 w 2999232"/>
              <a:gd name="connsiteY3" fmla="*/ 3382963 h 3382963"/>
              <a:gd name="connsiteX4" fmla="*/ 0 w 2999232"/>
              <a:gd name="connsiteY4" fmla="*/ 0 h 3382963"/>
              <a:gd name="connsiteX0" fmla="*/ 0 w 2999232"/>
              <a:gd name="connsiteY0" fmla="*/ 0 h 3382963"/>
              <a:gd name="connsiteX1" fmla="*/ 968249 w 2999232"/>
              <a:gd name="connsiteY1" fmla="*/ 0 h 3382963"/>
              <a:gd name="connsiteX2" fmla="*/ 2999232 w 2999232"/>
              <a:gd name="connsiteY2" fmla="*/ 0 h 3382963"/>
              <a:gd name="connsiteX3" fmla="*/ 2999232 w 2999232"/>
              <a:gd name="connsiteY3" fmla="*/ 3382963 h 3382963"/>
              <a:gd name="connsiteX4" fmla="*/ 0 w 2999232"/>
              <a:gd name="connsiteY4" fmla="*/ 3382963 h 3382963"/>
              <a:gd name="connsiteX5" fmla="*/ 0 w 2999232"/>
              <a:gd name="connsiteY5" fmla="*/ 0 h 3382963"/>
              <a:gd name="connsiteX0" fmla="*/ 0 w 3000249"/>
              <a:gd name="connsiteY0" fmla="*/ 0 h 3382963"/>
              <a:gd name="connsiteX1" fmla="*/ 968249 w 3000249"/>
              <a:gd name="connsiteY1" fmla="*/ 0 h 3382963"/>
              <a:gd name="connsiteX2" fmla="*/ 2999232 w 3000249"/>
              <a:gd name="connsiteY2" fmla="*/ 0 h 3382963"/>
              <a:gd name="connsiteX3" fmla="*/ 3000249 w 3000249"/>
              <a:gd name="connsiteY3" fmla="*/ 274320 h 3382963"/>
              <a:gd name="connsiteX4" fmla="*/ 2999232 w 3000249"/>
              <a:gd name="connsiteY4" fmla="*/ 3382963 h 3382963"/>
              <a:gd name="connsiteX5" fmla="*/ 0 w 3000249"/>
              <a:gd name="connsiteY5" fmla="*/ 3382963 h 3382963"/>
              <a:gd name="connsiteX6" fmla="*/ 0 w 3000249"/>
              <a:gd name="connsiteY6" fmla="*/ 0 h 3382963"/>
              <a:gd name="connsiteX0" fmla="*/ 0 w 3000249"/>
              <a:gd name="connsiteY0" fmla="*/ 0 h 3382963"/>
              <a:gd name="connsiteX1" fmla="*/ 968249 w 3000249"/>
              <a:gd name="connsiteY1" fmla="*/ 0 h 3382963"/>
              <a:gd name="connsiteX2" fmla="*/ 967232 w 3000249"/>
              <a:gd name="connsiteY2" fmla="*/ 274320 h 3382963"/>
              <a:gd name="connsiteX3" fmla="*/ 3000249 w 3000249"/>
              <a:gd name="connsiteY3" fmla="*/ 274320 h 3382963"/>
              <a:gd name="connsiteX4" fmla="*/ 2999232 w 3000249"/>
              <a:gd name="connsiteY4" fmla="*/ 3382963 h 3382963"/>
              <a:gd name="connsiteX5" fmla="*/ 0 w 3000249"/>
              <a:gd name="connsiteY5" fmla="*/ 3382963 h 3382963"/>
              <a:gd name="connsiteX6" fmla="*/ 0 w 3000249"/>
              <a:gd name="connsiteY6" fmla="*/ 0 h 3382963"/>
              <a:gd name="connsiteX0" fmla="*/ 0 w 3000249"/>
              <a:gd name="connsiteY0" fmla="*/ 0 h 3382963"/>
              <a:gd name="connsiteX1" fmla="*/ 968249 w 3000249"/>
              <a:gd name="connsiteY1" fmla="*/ 0 h 3382963"/>
              <a:gd name="connsiteX2" fmla="*/ 967232 w 3000249"/>
              <a:gd name="connsiteY2" fmla="*/ 274320 h 3382963"/>
              <a:gd name="connsiteX3" fmla="*/ 3000249 w 3000249"/>
              <a:gd name="connsiteY3" fmla="*/ 284480 h 3382963"/>
              <a:gd name="connsiteX4" fmla="*/ 2999232 w 3000249"/>
              <a:gd name="connsiteY4" fmla="*/ 3382963 h 3382963"/>
              <a:gd name="connsiteX5" fmla="*/ 0 w 3000249"/>
              <a:gd name="connsiteY5" fmla="*/ 3382963 h 3382963"/>
              <a:gd name="connsiteX6" fmla="*/ 0 w 3000249"/>
              <a:gd name="connsiteY6" fmla="*/ 0 h 3382963"/>
              <a:gd name="connsiteX0" fmla="*/ 0 w 3000249"/>
              <a:gd name="connsiteY0" fmla="*/ 0 h 3382963"/>
              <a:gd name="connsiteX1" fmla="*/ 968249 w 3000249"/>
              <a:gd name="connsiteY1" fmla="*/ 0 h 3382963"/>
              <a:gd name="connsiteX2" fmla="*/ 951992 w 3000249"/>
              <a:gd name="connsiteY2" fmla="*/ 284480 h 3382963"/>
              <a:gd name="connsiteX3" fmla="*/ 3000249 w 3000249"/>
              <a:gd name="connsiteY3" fmla="*/ 284480 h 3382963"/>
              <a:gd name="connsiteX4" fmla="*/ 2999232 w 3000249"/>
              <a:gd name="connsiteY4" fmla="*/ 3382963 h 3382963"/>
              <a:gd name="connsiteX5" fmla="*/ 0 w 3000249"/>
              <a:gd name="connsiteY5" fmla="*/ 3382963 h 3382963"/>
              <a:gd name="connsiteX6" fmla="*/ 0 w 3000249"/>
              <a:gd name="connsiteY6" fmla="*/ 0 h 3382963"/>
              <a:gd name="connsiteX0" fmla="*/ 0 w 3000249"/>
              <a:gd name="connsiteY0" fmla="*/ 0 h 3382963"/>
              <a:gd name="connsiteX1" fmla="*/ 968249 w 3000249"/>
              <a:gd name="connsiteY1" fmla="*/ 0 h 3382963"/>
              <a:gd name="connsiteX2" fmla="*/ 967232 w 3000249"/>
              <a:gd name="connsiteY2" fmla="*/ 284480 h 3382963"/>
              <a:gd name="connsiteX3" fmla="*/ 3000249 w 3000249"/>
              <a:gd name="connsiteY3" fmla="*/ 284480 h 3382963"/>
              <a:gd name="connsiteX4" fmla="*/ 2999232 w 3000249"/>
              <a:gd name="connsiteY4" fmla="*/ 3382963 h 3382963"/>
              <a:gd name="connsiteX5" fmla="*/ 0 w 3000249"/>
              <a:gd name="connsiteY5" fmla="*/ 3382963 h 3382963"/>
              <a:gd name="connsiteX6" fmla="*/ 0 w 3000249"/>
              <a:gd name="connsiteY6" fmla="*/ 0 h 3382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00249" h="3382963">
                <a:moveTo>
                  <a:pt x="0" y="0"/>
                </a:moveTo>
                <a:lnTo>
                  <a:pt x="968249" y="0"/>
                </a:lnTo>
                <a:lnTo>
                  <a:pt x="967232" y="284480"/>
                </a:lnTo>
                <a:lnTo>
                  <a:pt x="3000249" y="284480"/>
                </a:lnTo>
                <a:lnTo>
                  <a:pt x="2999232" y="3382963"/>
                </a:lnTo>
                <a:lnTo>
                  <a:pt x="0" y="3382963"/>
                </a:lnTo>
                <a:lnTo>
                  <a:pt x="0" y="0"/>
                </a:lnTo>
                <a:close/>
              </a:path>
            </a:pathLst>
          </a:custGeom>
        </p:spPr>
      </p:pic>
      <p:sp>
        <p:nvSpPr>
          <p:cNvPr id="65" name="Title 64">
            <a:extLst>
              <a:ext uri="{FF2B5EF4-FFF2-40B4-BE49-F238E27FC236}">
                <a16:creationId xmlns:a16="http://schemas.microsoft.com/office/drawing/2014/main" id="{A02D195B-D3D3-425B-A077-63F32D782516}"/>
              </a:ext>
            </a:extLst>
          </p:cNvPr>
          <p:cNvSpPr>
            <a:spLocks noGrp="1"/>
          </p:cNvSpPr>
          <p:nvPr>
            <p:ph type="title"/>
          </p:nvPr>
        </p:nvSpPr>
        <p:spPr>
          <a:xfrm>
            <a:off x="3195484" y="73320"/>
            <a:ext cx="8642556" cy="1214706"/>
          </a:xfrm>
        </p:spPr>
        <p:txBody>
          <a:bodyPr>
            <a:normAutofit/>
          </a:bodyPr>
          <a:lstStyle/>
          <a:p>
            <a:pPr algn="ctr"/>
            <a:r>
              <a:rPr lang="en-US" sz="4000" dirty="0"/>
              <a:t>Presentation agenda</a:t>
            </a:r>
          </a:p>
        </p:txBody>
      </p:sp>
      <p:sp>
        <p:nvSpPr>
          <p:cNvPr id="13" name="Content Placeholder 12">
            <a:extLst>
              <a:ext uri="{FF2B5EF4-FFF2-40B4-BE49-F238E27FC236}">
                <a16:creationId xmlns:a16="http://schemas.microsoft.com/office/drawing/2014/main" id="{6EA2EEAC-45AF-4B25-A661-594C6F81AED2}"/>
              </a:ext>
            </a:extLst>
          </p:cNvPr>
          <p:cNvSpPr>
            <a:spLocks noGrp="1"/>
          </p:cNvSpPr>
          <p:nvPr>
            <p:ph idx="1"/>
          </p:nvPr>
        </p:nvSpPr>
        <p:spPr>
          <a:xfrm>
            <a:off x="5261480" y="1639614"/>
            <a:ext cx="6576559" cy="4815261"/>
          </a:xfrm>
        </p:spPr>
        <p:txBody>
          <a:bodyPr>
            <a:normAutofit fontScale="92500" lnSpcReduction="20000"/>
          </a:bodyPr>
          <a:lstStyle/>
          <a:p>
            <a:r>
              <a:rPr lang="en-US" sz="1900" dirty="0"/>
              <a:t>‘Stepping into the unknown’ – how it felt.</a:t>
            </a:r>
          </a:p>
          <a:p>
            <a:r>
              <a:rPr lang="en-US" sz="1900" dirty="0"/>
              <a:t>‘Overcoming the first hurdles’ – how I hit my stride.</a:t>
            </a:r>
          </a:p>
          <a:p>
            <a:r>
              <a:rPr lang="en-US" sz="1900" dirty="0"/>
              <a:t>‘Navigating the challenges’ – how I used tools and tips to make the passage smoother.</a:t>
            </a:r>
          </a:p>
          <a:p>
            <a:r>
              <a:rPr lang="en-US" sz="1900" dirty="0"/>
              <a:t>‘Steady progress’ – how learning,  feedback and reflection help me push forward.</a:t>
            </a:r>
          </a:p>
          <a:p>
            <a:r>
              <a:rPr lang="en-US" sz="1900" dirty="0"/>
              <a:t>Seeing the summit – the next steps as the path becomes visible.</a:t>
            </a:r>
            <a:endParaRPr lang="en-US" dirty="0"/>
          </a:p>
          <a:p>
            <a:endParaRPr lang="en-US" dirty="0"/>
          </a:p>
        </p:txBody>
      </p:sp>
      <p:sp>
        <p:nvSpPr>
          <p:cNvPr id="32" name="Footer Placeholder 31">
            <a:extLst>
              <a:ext uri="{FF2B5EF4-FFF2-40B4-BE49-F238E27FC236}">
                <a16:creationId xmlns:a16="http://schemas.microsoft.com/office/drawing/2014/main" id="{51E41ABE-2085-4E21-B4B6-F01CB466DB3F}"/>
              </a:ext>
            </a:extLst>
          </p:cNvPr>
          <p:cNvSpPr>
            <a:spLocks noGrp="1"/>
          </p:cNvSpPr>
          <p:nvPr>
            <p:ph type="ftr" sz="quarter" idx="11"/>
          </p:nvPr>
        </p:nvSpPr>
        <p:spPr>
          <a:xfrm>
            <a:off x="639413" y="6356350"/>
            <a:ext cx="6291108" cy="365125"/>
          </a:xfrm>
        </p:spPr>
        <p:txBody>
          <a:bodyPr/>
          <a:lstStyle/>
          <a:p>
            <a:pPr lvl="0"/>
            <a:r>
              <a:rPr lang="en-US" noProof="0" dirty="0"/>
              <a:t>My Foundation Journey</a:t>
            </a:r>
          </a:p>
        </p:txBody>
      </p:sp>
      <p:sp>
        <p:nvSpPr>
          <p:cNvPr id="31" name="Date Placeholder 30">
            <a:extLst>
              <a:ext uri="{FF2B5EF4-FFF2-40B4-BE49-F238E27FC236}">
                <a16:creationId xmlns:a16="http://schemas.microsoft.com/office/drawing/2014/main" id="{176B0C9E-6AB2-4411-A48B-AC60553EC6F9}"/>
              </a:ext>
            </a:extLst>
          </p:cNvPr>
          <p:cNvSpPr>
            <a:spLocks noGrp="1"/>
          </p:cNvSpPr>
          <p:nvPr>
            <p:ph type="dt" sz="half" idx="10"/>
          </p:nvPr>
        </p:nvSpPr>
        <p:spPr>
          <a:xfrm>
            <a:off x="7295738" y="6356350"/>
            <a:ext cx="3033829" cy="365125"/>
          </a:xfrm>
        </p:spPr>
        <p:txBody>
          <a:bodyPr/>
          <a:lstStyle/>
          <a:p>
            <a:pPr lvl="0"/>
            <a:r>
              <a:rPr lang="en-US" noProof="0" dirty="0"/>
              <a:t>May 2026</a:t>
            </a:r>
          </a:p>
        </p:txBody>
      </p:sp>
      <p:sp>
        <p:nvSpPr>
          <p:cNvPr id="33" name="Slide Number Placeholder 32">
            <a:extLst>
              <a:ext uri="{FF2B5EF4-FFF2-40B4-BE49-F238E27FC236}">
                <a16:creationId xmlns:a16="http://schemas.microsoft.com/office/drawing/2014/main" id="{CA7AD1D2-7F7A-4686-920A-D4C718751964}"/>
              </a:ext>
            </a:extLst>
          </p:cNvPr>
          <p:cNvSpPr>
            <a:spLocks noGrp="1"/>
          </p:cNvSpPr>
          <p:nvPr>
            <p:ph type="sldNum" sz="quarter" idx="12"/>
          </p:nvPr>
        </p:nvSpPr>
        <p:spPr>
          <a:xfrm>
            <a:off x="10707939" y="6356350"/>
            <a:ext cx="844649" cy="365125"/>
          </a:xfrm>
        </p:spPr>
        <p:txBody>
          <a:bodyPr/>
          <a:lstStyle/>
          <a:p>
            <a:pPr lvl="0"/>
            <a:fld id="{E20EFF4B-E35B-4DE6-97A9-05E54E649A15}" type="slidenum">
              <a:rPr lang="en-US" noProof="0" smtClean="0"/>
              <a:pPr lvl="0"/>
              <a:t>2</a:t>
            </a:fld>
            <a:endParaRPr lang="en-US" noProof="0" dirty="0"/>
          </a:p>
        </p:txBody>
      </p:sp>
      <p:pic>
        <p:nvPicPr>
          <p:cNvPr id="18" name="Picture Placeholder 17">
            <a:extLst>
              <a:ext uri="{FF2B5EF4-FFF2-40B4-BE49-F238E27FC236}">
                <a16:creationId xmlns:a16="http://schemas.microsoft.com/office/drawing/2014/main" id="{E7BF2A20-66C1-E5E1-9665-79BD1D48FE16}"/>
              </a:ext>
            </a:extLst>
          </p:cNvPr>
          <p:cNvPicPr>
            <a:picLocks noGrp="1" noChangeAspect="1"/>
          </p:cNvPicPr>
          <p:nvPr>
            <p:ph type="pic" sz="quarter" idx="13"/>
          </p:nvPr>
        </p:nvPicPr>
        <p:blipFill>
          <a:blip r:embed="rId4"/>
          <a:srcRect t="2104" b="2104"/>
          <a:stretch>
            <a:fillRect/>
          </a:stretch>
        </p:blipFill>
        <p:spPr>
          <a:xfrm>
            <a:off x="-9832" y="707914"/>
            <a:ext cx="2431913" cy="2625217"/>
          </a:xfrm>
          <a:prstGeom prst="rect">
            <a:avLst/>
          </a:prstGeom>
        </p:spPr>
      </p:pic>
      <p:pic>
        <p:nvPicPr>
          <p:cNvPr id="6" name="Picture Placeholder 5">
            <a:extLst>
              <a:ext uri="{FF2B5EF4-FFF2-40B4-BE49-F238E27FC236}">
                <a16:creationId xmlns:a16="http://schemas.microsoft.com/office/drawing/2014/main" id="{268F65E1-7B5B-2ABA-E748-E26027069AC9}"/>
              </a:ext>
            </a:extLst>
          </p:cNvPr>
          <p:cNvPicPr>
            <a:picLocks noGrp="1" noChangeAspect="1"/>
          </p:cNvPicPr>
          <p:nvPr>
            <p:ph type="pic" sz="quarter" idx="15"/>
          </p:nvPr>
        </p:nvPicPr>
        <p:blipFill>
          <a:blip r:embed="rId5"/>
          <a:srcRect t="13003" b="13003"/>
          <a:stretch>
            <a:fillRect/>
          </a:stretch>
        </p:blipFill>
        <p:spPr>
          <a:xfrm>
            <a:off x="0" y="3328630"/>
            <a:ext cx="4798096" cy="3116413"/>
          </a:xfrm>
          <a:prstGeom prst="rect">
            <a:avLst/>
          </a:prstGeom>
        </p:spPr>
      </p:pic>
    </p:spTree>
    <p:extLst>
      <p:ext uri="{BB962C8B-B14F-4D97-AF65-F5344CB8AC3E}">
        <p14:creationId xmlns:p14="http://schemas.microsoft.com/office/powerpoint/2010/main" val="22271512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C76C4BB5-0EB6-4B98-B1D7-2E19EA166EF2}"/>
              </a:ext>
            </a:extLst>
          </p:cNvPr>
          <p:cNvSpPr>
            <a:spLocks noGrp="1"/>
          </p:cNvSpPr>
          <p:nvPr>
            <p:ph type="title"/>
          </p:nvPr>
        </p:nvSpPr>
        <p:spPr>
          <a:xfrm>
            <a:off x="539711" y="222436"/>
            <a:ext cx="5058209" cy="673405"/>
          </a:xfrm>
        </p:spPr>
        <p:txBody>
          <a:bodyPr vert="horz" lIns="109728" tIns="109728" rIns="109728" bIns="91440" rtlCol="0" anchor="ctr">
            <a:normAutofit/>
          </a:bodyPr>
          <a:lstStyle/>
          <a:p>
            <a:pPr>
              <a:lnSpc>
                <a:spcPct val="120000"/>
              </a:lnSpc>
            </a:pPr>
            <a:r>
              <a:rPr lang="en-US" sz="2200" b="1" kern="1200" spc="150" baseline="0" dirty="0">
                <a:latin typeface="+mj-lt"/>
                <a:ea typeface="+mj-ea"/>
                <a:cs typeface="+mj-cs"/>
              </a:rPr>
              <a:t>Stepping into the Unknown</a:t>
            </a:r>
          </a:p>
        </p:txBody>
      </p:sp>
      <p:sp>
        <p:nvSpPr>
          <p:cNvPr id="3" name="Title 16">
            <a:extLst>
              <a:ext uri="{FF2B5EF4-FFF2-40B4-BE49-F238E27FC236}">
                <a16:creationId xmlns:a16="http://schemas.microsoft.com/office/drawing/2014/main" id="{B32DB75A-90C4-7CC1-1441-72BC236E3D98}"/>
              </a:ext>
            </a:extLst>
          </p:cNvPr>
          <p:cNvSpPr txBox="1">
            <a:spLocks/>
          </p:cNvSpPr>
          <p:nvPr/>
        </p:nvSpPr>
        <p:spPr>
          <a:xfrm>
            <a:off x="1010884" y="1029406"/>
            <a:ext cx="10876316" cy="673405"/>
          </a:xfrm>
          <a:prstGeom prst="rect">
            <a:avLst/>
          </a:prstGeom>
        </p:spPr>
        <p:txBody>
          <a:bodyPr vert="horz" lIns="91440" tIns="45720" rIns="91440" bIns="45720" rtlCol="0" anchor="t">
            <a:noAutofit/>
          </a:bodyPr>
          <a:lstStyle>
            <a:lvl1pPr marL="0" algn="l" defTabSz="914400" rtl="0" eaLnBrk="1" latinLnBrk="0" hangingPunct="1">
              <a:lnSpc>
                <a:spcPct val="90000"/>
              </a:lnSpc>
              <a:spcBef>
                <a:spcPct val="0"/>
              </a:spcBef>
              <a:buNone/>
              <a:defRPr lang="en-US" sz="2400" b="1" kern="1200" spc="150" baseline="0" dirty="0" smtClean="0">
                <a:solidFill>
                  <a:schemeClr val="tx1"/>
                </a:solidFill>
                <a:latin typeface="+mj-lt"/>
                <a:ea typeface="+mj-ea"/>
                <a:cs typeface="+mj-cs"/>
              </a:defRPr>
            </a:lvl1pPr>
          </a:lstStyle>
          <a:p>
            <a:pPr>
              <a:lnSpc>
                <a:spcPct val="140000"/>
              </a:lnSpc>
              <a:spcBef>
                <a:spcPts val="1500"/>
              </a:spcBef>
              <a:spcAft>
                <a:spcPts val="600"/>
              </a:spcAft>
              <a:buClr>
                <a:schemeClr val="accent2"/>
              </a:buClr>
            </a:pPr>
            <a:r>
              <a:rPr lang="en-US" sz="1800" b="0" i="1" kern="1200" spc="150" baseline="0" dirty="0">
                <a:latin typeface="+mn-lt"/>
                <a:ea typeface="+mn-ea"/>
                <a:cs typeface="+mn-cs"/>
              </a:rPr>
              <a:t>“You step into the road, and if you don’t keep your feet, there is no knowing where you might be swept off to.” </a:t>
            </a:r>
            <a:r>
              <a:rPr lang="en-US" sz="1800" b="1" kern="1200" spc="150" baseline="0" dirty="0">
                <a:latin typeface="+mn-lt"/>
                <a:ea typeface="+mn-ea"/>
                <a:cs typeface="+mn-cs"/>
              </a:rPr>
              <a:t>— </a:t>
            </a:r>
            <a:r>
              <a:rPr lang="en-US" sz="1800" b="1" i="1" kern="1200" spc="150" baseline="0" dirty="0">
                <a:latin typeface="+mn-lt"/>
                <a:ea typeface="+mn-ea"/>
                <a:cs typeface="+mn-cs"/>
              </a:rPr>
              <a:t>J.R.R.Tolkien, The Lord of the Rings.</a:t>
            </a:r>
          </a:p>
        </p:txBody>
      </p:sp>
      <p:sp>
        <p:nvSpPr>
          <p:cNvPr id="18" name="Content Placeholder 17">
            <a:extLst>
              <a:ext uri="{FF2B5EF4-FFF2-40B4-BE49-F238E27FC236}">
                <a16:creationId xmlns:a16="http://schemas.microsoft.com/office/drawing/2014/main" id="{2DEB60A9-E83F-4E10-810D-81BD3D66CD17}"/>
              </a:ext>
            </a:extLst>
          </p:cNvPr>
          <p:cNvSpPr>
            <a:spLocks noGrp="1"/>
          </p:cNvSpPr>
          <p:nvPr>
            <p:ph idx="13"/>
          </p:nvPr>
        </p:nvSpPr>
        <p:spPr>
          <a:xfrm>
            <a:off x="4300695" y="2069955"/>
            <a:ext cx="6884989" cy="3873646"/>
          </a:xfrm>
        </p:spPr>
        <p:txBody>
          <a:bodyPr vert="horz" lIns="91440" tIns="45720" rIns="91440" bIns="45720" rtlCol="0" anchor="t">
            <a:normAutofit/>
          </a:bodyPr>
          <a:lstStyle/>
          <a:p>
            <a:pPr marL="0" indent="0">
              <a:buNone/>
            </a:pPr>
            <a:r>
              <a:rPr lang="en-US" sz="2400" kern="1200" spc="150" baseline="0" dirty="0">
                <a:latin typeface="+mn-lt"/>
                <a:ea typeface="+mn-ea"/>
                <a:cs typeface="+mn-cs"/>
              </a:rPr>
              <a:t>Feelings: </a:t>
            </a:r>
          </a:p>
          <a:p>
            <a:pPr marL="0" indent="0">
              <a:buNone/>
            </a:pPr>
            <a:r>
              <a:rPr lang="en-US" sz="2400" b="0" kern="1200" spc="150" baseline="0" dirty="0">
                <a:latin typeface="+mn-lt"/>
                <a:ea typeface="+mn-ea"/>
                <a:cs typeface="+mn-cs"/>
              </a:rPr>
              <a:t>Imposter syndrome?</a:t>
            </a:r>
          </a:p>
          <a:p>
            <a:pPr marL="0" indent="0">
              <a:buNone/>
            </a:pPr>
            <a:r>
              <a:rPr lang="en-US" sz="2400" b="0" kern="1200" spc="150" baseline="0" dirty="0">
                <a:latin typeface="+mn-lt"/>
                <a:ea typeface="+mn-ea"/>
                <a:cs typeface="+mn-cs"/>
              </a:rPr>
              <a:t>Too old &amp; fish out of water?</a:t>
            </a:r>
          </a:p>
          <a:p>
            <a:pPr marL="0" indent="0">
              <a:buNone/>
            </a:pPr>
            <a:r>
              <a:rPr lang="en-US" sz="2400" b="0" kern="1200" spc="150" baseline="0" dirty="0">
                <a:latin typeface="+mn-lt"/>
                <a:ea typeface="+mn-ea"/>
                <a:cs typeface="+mn-cs"/>
              </a:rPr>
              <a:t>How would I cope as a carer?</a:t>
            </a:r>
          </a:p>
          <a:p>
            <a:pPr marL="0" indent="0">
              <a:buNone/>
            </a:pPr>
            <a:r>
              <a:rPr lang="en-US" sz="2400" b="0" kern="1200" spc="150" baseline="0" dirty="0">
                <a:latin typeface="+mn-lt"/>
                <a:ea typeface="+mn-ea"/>
                <a:cs typeface="+mn-cs"/>
              </a:rPr>
              <a:t>Would my health hold out?</a:t>
            </a:r>
          </a:p>
        </p:txBody>
      </p:sp>
      <p:sp>
        <p:nvSpPr>
          <p:cNvPr id="7" name="Footer Placeholder 6">
            <a:extLst>
              <a:ext uri="{FF2B5EF4-FFF2-40B4-BE49-F238E27FC236}">
                <a16:creationId xmlns:a16="http://schemas.microsoft.com/office/drawing/2014/main" id="{F7CA00DF-9757-4075-AC5C-3247AD04DE72}"/>
              </a:ext>
            </a:extLst>
          </p:cNvPr>
          <p:cNvSpPr>
            <a:spLocks noGrp="1"/>
          </p:cNvSpPr>
          <p:nvPr>
            <p:ph type="ftr" sz="quarter" idx="11"/>
          </p:nvPr>
        </p:nvSpPr>
        <p:spPr>
          <a:xfrm>
            <a:off x="639413" y="6356350"/>
            <a:ext cx="6291108" cy="365125"/>
          </a:xfrm>
        </p:spPr>
        <p:txBody>
          <a:bodyPr vert="horz" lIns="91440" tIns="45720" rIns="91440" bIns="45720" rtlCol="0" anchor="ctr">
            <a:normAutofit/>
          </a:bodyPr>
          <a:lstStyle/>
          <a:p>
            <a:pPr lvl="0">
              <a:spcAft>
                <a:spcPts val="600"/>
              </a:spcAft>
            </a:pPr>
            <a:r>
              <a:rPr lang="en-US" kern="1200" noProof="0" dirty="0">
                <a:effectLst/>
                <a:latin typeface="+mn-lt"/>
                <a:ea typeface="+mn-ea"/>
                <a:cs typeface="+mn-cs"/>
              </a:rPr>
              <a:t>My Foundation Journey</a:t>
            </a:r>
          </a:p>
        </p:txBody>
      </p:sp>
      <p:sp>
        <p:nvSpPr>
          <p:cNvPr id="8" name="Date Placeholder 7">
            <a:extLst>
              <a:ext uri="{FF2B5EF4-FFF2-40B4-BE49-F238E27FC236}">
                <a16:creationId xmlns:a16="http://schemas.microsoft.com/office/drawing/2014/main" id="{CFFF545E-D338-42DA-BE98-EA76D3A29B0D}"/>
              </a:ext>
            </a:extLst>
          </p:cNvPr>
          <p:cNvSpPr>
            <a:spLocks noGrp="1"/>
          </p:cNvSpPr>
          <p:nvPr>
            <p:ph type="dt" sz="half" idx="10"/>
          </p:nvPr>
        </p:nvSpPr>
        <p:spPr>
          <a:xfrm>
            <a:off x="7295738" y="6356350"/>
            <a:ext cx="3033829" cy="365125"/>
          </a:xfrm>
        </p:spPr>
        <p:txBody>
          <a:bodyPr vert="horz" lIns="91440" tIns="45720" rIns="91440" bIns="45720" rtlCol="0" anchor="ctr">
            <a:normAutofit/>
          </a:bodyPr>
          <a:lstStyle/>
          <a:p>
            <a:pPr lvl="0">
              <a:spcAft>
                <a:spcPts val="600"/>
              </a:spcAft>
              <a:defRPr/>
            </a:pPr>
            <a:r>
              <a:rPr lang="en-US" kern="1200" noProof="0" dirty="0">
                <a:solidFill>
                  <a:srgbClr val="232323">
                    <a:lumMod val="90000"/>
                    <a:lumOff val="10000"/>
                  </a:srgbClr>
                </a:solidFill>
                <a:latin typeface="+mn-lt"/>
                <a:ea typeface="+mn-ea"/>
                <a:cs typeface="+mn-cs"/>
              </a:rPr>
              <a:t>May 2026</a:t>
            </a:r>
          </a:p>
        </p:txBody>
      </p:sp>
      <p:sp>
        <p:nvSpPr>
          <p:cNvPr id="9" name="Slide Number Placeholder 8">
            <a:extLst>
              <a:ext uri="{FF2B5EF4-FFF2-40B4-BE49-F238E27FC236}">
                <a16:creationId xmlns:a16="http://schemas.microsoft.com/office/drawing/2014/main" id="{FE95A6B2-5B5B-4D30-8E2E-0DA6CA78D816}"/>
              </a:ext>
            </a:extLst>
          </p:cNvPr>
          <p:cNvSpPr>
            <a:spLocks noGrp="1"/>
          </p:cNvSpPr>
          <p:nvPr>
            <p:ph type="sldNum" sz="quarter" idx="12"/>
          </p:nvPr>
        </p:nvSpPr>
        <p:spPr>
          <a:xfrm>
            <a:off x="10707939" y="6356350"/>
            <a:ext cx="844649" cy="365125"/>
          </a:xfrm>
        </p:spPr>
        <p:txBody>
          <a:bodyPr vert="horz" lIns="91440" tIns="45720" rIns="91440" bIns="45720" rtlCol="0" anchor="ctr">
            <a:normAutofit/>
          </a:bodyPr>
          <a:lstStyle/>
          <a:p>
            <a:pPr>
              <a:spcAft>
                <a:spcPts val="600"/>
              </a:spcAft>
              <a:defRPr/>
            </a:pPr>
            <a:fld id="{E20EFF4B-E35B-4DE6-97A9-05E54E649A15}" type="slidenum">
              <a:rPr lang="en-US" smtClean="0">
                <a:solidFill>
                  <a:srgbClr val="232323">
                    <a:lumMod val="90000"/>
                    <a:lumOff val="10000"/>
                  </a:srgbClr>
                </a:solidFill>
                <a:latin typeface="Meiryo UI"/>
              </a:rPr>
              <a:pPr>
                <a:spcAft>
                  <a:spcPts val="600"/>
                </a:spcAft>
                <a:defRPr/>
              </a:pPr>
              <a:t>3</a:t>
            </a:fld>
            <a:endParaRPr lang="en-US" dirty="0">
              <a:solidFill>
                <a:srgbClr val="232323">
                  <a:lumMod val="90000"/>
                  <a:lumOff val="10000"/>
                </a:srgbClr>
              </a:solidFill>
              <a:latin typeface="Meiryo UI"/>
            </a:endParaRPr>
          </a:p>
        </p:txBody>
      </p:sp>
      <p:pic>
        <p:nvPicPr>
          <p:cNvPr id="14" name="Content Placeholder 13">
            <a:extLst>
              <a:ext uri="{FF2B5EF4-FFF2-40B4-BE49-F238E27FC236}">
                <a16:creationId xmlns:a16="http://schemas.microsoft.com/office/drawing/2014/main" id="{E916E847-96F4-C528-D5A9-94DAD8144E5D}"/>
              </a:ext>
            </a:extLst>
          </p:cNvPr>
          <p:cNvPicPr>
            <a:picLocks noGrp="1" noChangeAspect="1"/>
          </p:cNvPicPr>
          <p:nvPr>
            <p:ph idx="1"/>
          </p:nvPr>
        </p:nvPicPr>
        <p:blipFill>
          <a:blip r:embed="rId3"/>
          <a:stretch>
            <a:fillRect/>
          </a:stretch>
        </p:blipFill>
        <p:spPr>
          <a:xfrm>
            <a:off x="1068356" y="2070100"/>
            <a:ext cx="2905125" cy="3873500"/>
          </a:xfrm>
          <a:prstGeom prst="rect">
            <a:avLst/>
          </a:prstGeom>
        </p:spPr>
      </p:pic>
    </p:spTree>
    <p:extLst>
      <p:ext uri="{BB962C8B-B14F-4D97-AF65-F5344CB8AC3E}">
        <p14:creationId xmlns:p14="http://schemas.microsoft.com/office/powerpoint/2010/main" val="17558572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8602E6-3DBC-230E-0FED-879C04C2681C}"/>
            </a:ext>
          </a:extLst>
        </p:cNvPr>
        <p:cNvGrpSpPr/>
        <p:nvPr/>
      </p:nvGrpSpPr>
      <p:grpSpPr>
        <a:xfrm>
          <a:off x="0" y="0"/>
          <a:ext cx="0" cy="0"/>
          <a:chOff x="0" y="0"/>
          <a:chExt cx="0" cy="0"/>
        </a:xfrm>
      </p:grpSpPr>
      <p:sp>
        <p:nvSpPr>
          <p:cNvPr id="17" name="Title 16">
            <a:extLst>
              <a:ext uri="{FF2B5EF4-FFF2-40B4-BE49-F238E27FC236}">
                <a16:creationId xmlns:a16="http://schemas.microsoft.com/office/drawing/2014/main" id="{F08BE5BA-F96A-6A52-A7CF-860B2364A8A0}"/>
              </a:ext>
            </a:extLst>
          </p:cNvPr>
          <p:cNvSpPr>
            <a:spLocks noGrp="1"/>
          </p:cNvSpPr>
          <p:nvPr>
            <p:ph type="title"/>
          </p:nvPr>
        </p:nvSpPr>
        <p:spPr>
          <a:xfrm>
            <a:off x="639413" y="476086"/>
            <a:ext cx="10904435" cy="689608"/>
          </a:xfrm>
        </p:spPr>
        <p:txBody>
          <a:bodyPr anchor="ctr">
            <a:normAutofit/>
          </a:bodyPr>
          <a:lstStyle/>
          <a:p>
            <a:r>
              <a:rPr lang="en-US" dirty="0"/>
              <a:t>Overcoming the first hurdles</a:t>
            </a:r>
          </a:p>
        </p:txBody>
      </p:sp>
      <p:sp>
        <p:nvSpPr>
          <p:cNvPr id="18" name="Content Placeholder 17">
            <a:extLst>
              <a:ext uri="{FF2B5EF4-FFF2-40B4-BE49-F238E27FC236}">
                <a16:creationId xmlns:a16="http://schemas.microsoft.com/office/drawing/2014/main" id="{7D46EB6D-DA21-B747-E69A-BB33299ACBE8}"/>
              </a:ext>
            </a:extLst>
          </p:cNvPr>
          <p:cNvSpPr>
            <a:spLocks noGrp="1"/>
          </p:cNvSpPr>
          <p:nvPr>
            <p:ph sz="quarter" idx="13"/>
          </p:nvPr>
        </p:nvSpPr>
        <p:spPr>
          <a:xfrm>
            <a:off x="3490453" y="1598744"/>
            <a:ext cx="8222292" cy="4566973"/>
          </a:xfrm>
        </p:spPr>
        <p:txBody>
          <a:bodyPr>
            <a:normAutofit lnSpcReduction="10000"/>
          </a:bodyPr>
          <a:lstStyle/>
          <a:p>
            <a:pPr>
              <a:lnSpc>
                <a:spcPct val="140000"/>
              </a:lnSpc>
            </a:pPr>
            <a:r>
              <a:rPr lang="en-US" sz="2000" dirty="0"/>
              <a:t>Non course related: </a:t>
            </a:r>
          </a:p>
          <a:p>
            <a:pPr>
              <a:lnSpc>
                <a:spcPct val="140000"/>
              </a:lnSpc>
            </a:pPr>
            <a:r>
              <a:rPr lang="en-US" sz="2000" dirty="0"/>
              <a:t>	</a:t>
            </a:r>
            <a:r>
              <a:rPr lang="en-US" sz="2000" b="0" dirty="0"/>
              <a:t>Universal Credit – Money Support to the rescue.</a:t>
            </a:r>
          </a:p>
          <a:p>
            <a:pPr>
              <a:lnSpc>
                <a:spcPct val="140000"/>
              </a:lnSpc>
            </a:pPr>
            <a:r>
              <a:rPr lang="en-US" sz="2000" b="0" dirty="0"/>
              <a:t>	Technology challenges – delays and new 	software.</a:t>
            </a:r>
          </a:p>
          <a:p>
            <a:pPr>
              <a:lnSpc>
                <a:spcPct val="140000"/>
              </a:lnSpc>
            </a:pPr>
            <a:r>
              <a:rPr lang="en-US" sz="2000" dirty="0"/>
              <a:t>Course related:</a:t>
            </a:r>
          </a:p>
          <a:p>
            <a:pPr>
              <a:lnSpc>
                <a:spcPct val="140000"/>
              </a:lnSpc>
            </a:pPr>
            <a:r>
              <a:rPr lang="en-US" sz="2000" dirty="0"/>
              <a:t>	</a:t>
            </a:r>
            <a:r>
              <a:rPr lang="en-US" sz="2000" b="0" dirty="0"/>
              <a:t>Poor administration – last minute cancellations.</a:t>
            </a:r>
          </a:p>
          <a:p>
            <a:pPr>
              <a:lnSpc>
                <a:spcPct val="140000"/>
              </a:lnSpc>
            </a:pPr>
            <a:r>
              <a:rPr lang="en-US" sz="2000" b="0" dirty="0"/>
              <a:t>	Changing of module lecturers and reading list.</a:t>
            </a:r>
          </a:p>
          <a:p>
            <a:pPr>
              <a:lnSpc>
                <a:spcPct val="140000"/>
              </a:lnSpc>
            </a:pPr>
            <a:r>
              <a:rPr lang="en-US" sz="2000" b="0" dirty="0"/>
              <a:t>	Lack of tutor 1-2-1 meetings that were promised.</a:t>
            </a:r>
          </a:p>
          <a:p>
            <a:pPr>
              <a:lnSpc>
                <a:spcPct val="140000"/>
              </a:lnSpc>
            </a:pPr>
            <a:endParaRPr lang="en-US" dirty="0"/>
          </a:p>
        </p:txBody>
      </p:sp>
      <p:sp>
        <p:nvSpPr>
          <p:cNvPr id="7" name="Footer Placeholder 6">
            <a:extLst>
              <a:ext uri="{FF2B5EF4-FFF2-40B4-BE49-F238E27FC236}">
                <a16:creationId xmlns:a16="http://schemas.microsoft.com/office/drawing/2014/main" id="{F1139AAB-04FC-7B5F-CBD6-559BD0184BBD}"/>
              </a:ext>
            </a:extLst>
          </p:cNvPr>
          <p:cNvSpPr>
            <a:spLocks noGrp="1"/>
          </p:cNvSpPr>
          <p:nvPr>
            <p:ph type="ftr" sz="quarter" idx="11"/>
          </p:nvPr>
        </p:nvSpPr>
        <p:spPr>
          <a:xfrm>
            <a:off x="639413" y="6356350"/>
            <a:ext cx="6291108" cy="365125"/>
          </a:xfrm>
        </p:spPr>
        <p:txBody>
          <a:bodyPr vert="horz" lIns="91440" tIns="45720" rIns="91440" bIns="45720" rtlCol="0" anchor="ctr">
            <a:normAutofit/>
          </a:bodyPr>
          <a:lstStyle/>
          <a:p>
            <a:pPr lvl="0">
              <a:spcAft>
                <a:spcPts val="600"/>
              </a:spcAft>
            </a:pPr>
            <a:r>
              <a:rPr lang="en-US" kern="1200" noProof="0" dirty="0">
                <a:latin typeface="+mn-lt"/>
                <a:ea typeface="+mn-ea"/>
                <a:cs typeface="+mn-cs"/>
              </a:rPr>
              <a:t>My Foundation Journey</a:t>
            </a:r>
          </a:p>
        </p:txBody>
      </p:sp>
      <p:sp>
        <p:nvSpPr>
          <p:cNvPr id="8" name="Date Placeholder 7">
            <a:extLst>
              <a:ext uri="{FF2B5EF4-FFF2-40B4-BE49-F238E27FC236}">
                <a16:creationId xmlns:a16="http://schemas.microsoft.com/office/drawing/2014/main" id="{8594A624-A9AC-4947-EE2F-95CDCF75D690}"/>
              </a:ext>
            </a:extLst>
          </p:cNvPr>
          <p:cNvSpPr>
            <a:spLocks noGrp="1"/>
          </p:cNvSpPr>
          <p:nvPr>
            <p:ph type="dt" sz="half" idx="10"/>
          </p:nvPr>
        </p:nvSpPr>
        <p:spPr>
          <a:xfrm>
            <a:off x="7295738" y="6356350"/>
            <a:ext cx="3033829" cy="365125"/>
          </a:xfrm>
        </p:spPr>
        <p:txBody>
          <a:bodyPr vert="horz" lIns="91440" tIns="45720" rIns="91440" bIns="45720" rtlCol="0" anchor="ctr">
            <a:normAutofit/>
          </a:bodyPr>
          <a:lstStyle/>
          <a:p>
            <a:pPr lvl="0">
              <a:spcAft>
                <a:spcPts val="600"/>
              </a:spcAft>
              <a:defRPr/>
            </a:pPr>
            <a:r>
              <a:rPr lang="en-US" kern="1200" noProof="0" dirty="0">
                <a:solidFill>
                  <a:srgbClr val="232323">
                    <a:lumMod val="90000"/>
                    <a:lumOff val="10000"/>
                  </a:srgbClr>
                </a:solidFill>
                <a:latin typeface="+mn-lt"/>
                <a:ea typeface="+mn-ea"/>
                <a:cs typeface="+mn-cs"/>
              </a:rPr>
              <a:t>May 2026</a:t>
            </a:r>
          </a:p>
        </p:txBody>
      </p:sp>
      <p:sp>
        <p:nvSpPr>
          <p:cNvPr id="9" name="Slide Number Placeholder 8">
            <a:extLst>
              <a:ext uri="{FF2B5EF4-FFF2-40B4-BE49-F238E27FC236}">
                <a16:creationId xmlns:a16="http://schemas.microsoft.com/office/drawing/2014/main" id="{DA48B5A5-3D07-F6DC-AAB4-873708801497}"/>
              </a:ext>
            </a:extLst>
          </p:cNvPr>
          <p:cNvSpPr>
            <a:spLocks noGrp="1"/>
          </p:cNvSpPr>
          <p:nvPr>
            <p:ph type="sldNum" sz="quarter" idx="12"/>
          </p:nvPr>
        </p:nvSpPr>
        <p:spPr>
          <a:xfrm>
            <a:off x="10707939" y="6356350"/>
            <a:ext cx="844649" cy="365125"/>
          </a:xfrm>
        </p:spPr>
        <p:txBody>
          <a:bodyPr vert="horz" lIns="91440" tIns="45720" rIns="91440" bIns="45720" rtlCol="0" anchor="ctr">
            <a:normAutofit/>
          </a:bodyPr>
          <a:lstStyle/>
          <a:p>
            <a:pPr>
              <a:spcAft>
                <a:spcPts val="600"/>
              </a:spcAft>
              <a:defRPr/>
            </a:pPr>
            <a:fld id="{E20EFF4B-E35B-4DE6-97A9-05E54E649A15}" type="slidenum">
              <a:rPr lang="en-US" smtClean="0">
                <a:solidFill>
                  <a:srgbClr val="232323">
                    <a:lumMod val="90000"/>
                    <a:lumOff val="10000"/>
                  </a:srgbClr>
                </a:solidFill>
                <a:latin typeface="Meiryo UI"/>
              </a:rPr>
              <a:pPr>
                <a:spcAft>
                  <a:spcPts val="600"/>
                </a:spcAft>
                <a:defRPr/>
              </a:pPr>
              <a:t>4</a:t>
            </a:fld>
            <a:endParaRPr lang="en-US" dirty="0">
              <a:solidFill>
                <a:srgbClr val="232323">
                  <a:lumMod val="90000"/>
                  <a:lumOff val="10000"/>
                </a:srgbClr>
              </a:solidFill>
              <a:latin typeface="Meiryo UI"/>
            </a:endParaRPr>
          </a:p>
        </p:txBody>
      </p:sp>
      <p:pic>
        <p:nvPicPr>
          <p:cNvPr id="5" name="Picture 4">
            <a:extLst>
              <a:ext uri="{FF2B5EF4-FFF2-40B4-BE49-F238E27FC236}">
                <a16:creationId xmlns:a16="http://schemas.microsoft.com/office/drawing/2014/main" id="{8AECD5ED-202E-90F8-E1D8-E7351A14366A}"/>
              </a:ext>
            </a:extLst>
          </p:cNvPr>
          <p:cNvPicPr>
            <a:picLocks noChangeAspect="1"/>
          </p:cNvPicPr>
          <p:nvPr/>
        </p:nvPicPr>
        <p:blipFill>
          <a:blip r:embed="rId3"/>
          <a:srcRect/>
          <a:stretch/>
        </p:blipFill>
        <p:spPr>
          <a:xfrm>
            <a:off x="370200" y="1741714"/>
            <a:ext cx="3026143" cy="4114800"/>
          </a:xfrm>
          <a:prstGeom prst="rect">
            <a:avLst/>
          </a:prstGeom>
        </p:spPr>
      </p:pic>
    </p:spTree>
    <p:extLst>
      <p:ext uri="{BB962C8B-B14F-4D97-AF65-F5344CB8AC3E}">
        <p14:creationId xmlns:p14="http://schemas.microsoft.com/office/powerpoint/2010/main" val="4198532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8A529-D3B5-623D-3FE5-B6126C26F5DA}"/>
            </a:ext>
          </a:extLst>
        </p:cNvPr>
        <p:cNvGrpSpPr/>
        <p:nvPr/>
      </p:nvGrpSpPr>
      <p:grpSpPr>
        <a:xfrm>
          <a:off x="0" y="0"/>
          <a:ext cx="0" cy="0"/>
          <a:chOff x="0" y="0"/>
          <a:chExt cx="0" cy="0"/>
        </a:xfrm>
      </p:grpSpPr>
      <p:sp>
        <p:nvSpPr>
          <p:cNvPr id="17" name="Title 16">
            <a:extLst>
              <a:ext uri="{FF2B5EF4-FFF2-40B4-BE49-F238E27FC236}">
                <a16:creationId xmlns:a16="http://schemas.microsoft.com/office/drawing/2014/main" id="{410A0BCA-C1D5-927C-D6DC-1CB15865D4BE}"/>
              </a:ext>
            </a:extLst>
          </p:cNvPr>
          <p:cNvSpPr>
            <a:spLocks noGrp="1"/>
          </p:cNvSpPr>
          <p:nvPr>
            <p:ph type="title"/>
          </p:nvPr>
        </p:nvSpPr>
        <p:spPr>
          <a:xfrm>
            <a:off x="639413" y="476086"/>
            <a:ext cx="10904435" cy="689608"/>
          </a:xfrm>
        </p:spPr>
        <p:txBody>
          <a:bodyPr anchor="ctr">
            <a:normAutofit/>
          </a:bodyPr>
          <a:lstStyle/>
          <a:p>
            <a:r>
              <a:rPr lang="en-US" dirty="0"/>
              <a:t>Navigating the challenges</a:t>
            </a:r>
          </a:p>
        </p:txBody>
      </p:sp>
      <p:sp>
        <p:nvSpPr>
          <p:cNvPr id="18" name="Content Placeholder 17">
            <a:extLst>
              <a:ext uri="{FF2B5EF4-FFF2-40B4-BE49-F238E27FC236}">
                <a16:creationId xmlns:a16="http://schemas.microsoft.com/office/drawing/2014/main" id="{17C99B65-2877-1673-9C1C-AB1EC4C548A2}"/>
              </a:ext>
            </a:extLst>
          </p:cNvPr>
          <p:cNvSpPr>
            <a:spLocks noGrp="1"/>
          </p:cNvSpPr>
          <p:nvPr>
            <p:ph sz="quarter" idx="13"/>
          </p:nvPr>
        </p:nvSpPr>
        <p:spPr>
          <a:xfrm>
            <a:off x="3844413" y="1598744"/>
            <a:ext cx="7868331" cy="4566973"/>
          </a:xfrm>
        </p:spPr>
        <p:txBody>
          <a:bodyPr>
            <a:normAutofit lnSpcReduction="10000"/>
          </a:bodyPr>
          <a:lstStyle/>
          <a:p>
            <a:r>
              <a:rPr lang="en-US" sz="2400" dirty="0"/>
              <a:t>Academic writing – </a:t>
            </a:r>
            <a:r>
              <a:rPr lang="en-US" sz="2400" b="0" dirty="0"/>
              <a:t>how to become concise.</a:t>
            </a:r>
          </a:p>
          <a:p>
            <a:r>
              <a:rPr lang="en-US" sz="2400" dirty="0"/>
              <a:t>Critical thinking – </a:t>
            </a:r>
            <a:r>
              <a:rPr lang="en-US" sz="2400" b="0" dirty="0"/>
              <a:t>how dare I?</a:t>
            </a:r>
          </a:p>
          <a:p>
            <a:r>
              <a:rPr lang="en-US" sz="2400" dirty="0"/>
              <a:t>Essay structure – </a:t>
            </a:r>
            <a:r>
              <a:rPr lang="en-US" sz="2400" b="0" dirty="0"/>
              <a:t>Xicheng’s pyramid.</a:t>
            </a:r>
          </a:p>
          <a:p>
            <a:r>
              <a:rPr lang="en-US" sz="2400" dirty="0"/>
              <a:t>Time management – </a:t>
            </a:r>
            <a:r>
              <a:rPr lang="en-US" sz="2400" b="0" dirty="0"/>
              <a:t>Rhian’s time management, planning &amp; note taking.</a:t>
            </a:r>
          </a:p>
          <a:p>
            <a:r>
              <a:rPr lang="en-US" sz="2400" dirty="0"/>
              <a:t>Library support – </a:t>
            </a:r>
            <a:r>
              <a:rPr lang="en-US" sz="2400" b="0" dirty="0"/>
              <a:t>Suzanne’s AI &amp; Margery Kempe help.</a:t>
            </a:r>
          </a:p>
          <a:p>
            <a:pPr>
              <a:lnSpc>
                <a:spcPct val="140000"/>
              </a:lnSpc>
            </a:pPr>
            <a:endParaRPr lang="en-US" dirty="0"/>
          </a:p>
        </p:txBody>
      </p:sp>
      <p:sp>
        <p:nvSpPr>
          <p:cNvPr id="7" name="Footer Placeholder 6">
            <a:extLst>
              <a:ext uri="{FF2B5EF4-FFF2-40B4-BE49-F238E27FC236}">
                <a16:creationId xmlns:a16="http://schemas.microsoft.com/office/drawing/2014/main" id="{C5A02078-FD57-9944-8F0D-2B5915716517}"/>
              </a:ext>
            </a:extLst>
          </p:cNvPr>
          <p:cNvSpPr>
            <a:spLocks noGrp="1"/>
          </p:cNvSpPr>
          <p:nvPr>
            <p:ph type="ftr" sz="quarter" idx="11"/>
          </p:nvPr>
        </p:nvSpPr>
        <p:spPr>
          <a:xfrm>
            <a:off x="639413" y="6356350"/>
            <a:ext cx="6291108" cy="365125"/>
          </a:xfrm>
        </p:spPr>
        <p:txBody>
          <a:bodyPr vert="horz" lIns="91440" tIns="45720" rIns="91440" bIns="45720" rtlCol="0" anchor="ctr">
            <a:normAutofit/>
          </a:bodyPr>
          <a:lstStyle/>
          <a:p>
            <a:pPr lvl="0">
              <a:spcAft>
                <a:spcPts val="600"/>
              </a:spcAft>
            </a:pPr>
            <a:r>
              <a:rPr lang="en-US" kern="1200" noProof="0" dirty="0">
                <a:latin typeface="+mn-lt"/>
                <a:ea typeface="+mn-ea"/>
                <a:cs typeface="+mn-cs"/>
              </a:rPr>
              <a:t>My Foundation Journey</a:t>
            </a:r>
          </a:p>
        </p:txBody>
      </p:sp>
      <p:sp>
        <p:nvSpPr>
          <p:cNvPr id="8" name="Date Placeholder 7">
            <a:extLst>
              <a:ext uri="{FF2B5EF4-FFF2-40B4-BE49-F238E27FC236}">
                <a16:creationId xmlns:a16="http://schemas.microsoft.com/office/drawing/2014/main" id="{CF5EC842-E91D-7485-09F5-1BC20F0B4B2B}"/>
              </a:ext>
            </a:extLst>
          </p:cNvPr>
          <p:cNvSpPr>
            <a:spLocks noGrp="1"/>
          </p:cNvSpPr>
          <p:nvPr>
            <p:ph type="dt" sz="half" idx="10"/>
          </p:nvPr>
        </p:nvSpPr>
        <p:spPr>
          <a:xfrm>
            <a:off x="7295738" y="6356350"/>
            <a:ext cx="3033829" cy="365125"/>
          </a:xfrm>
        </p:spPr>
        <p:txBody>
          <a:bodyPr vert="horz" lIns="91440" tIns="45720" rIns="91440" bIns="45720" rtlCol="0" anchor="ctr">
            <a:normAutofit/>
          </a:bodyPr>
          <a:lstStyle/>
          <a:p>
            <a:pPr lvl="0">
              <a:spcAft>
                <a:spcPts val="600"/>
              </a:spcAft>
              <a:defRPr/>
            </a:pPr>
            <a:r>
              <a:rPr lang="en-US" kern="1200" noProof="0" dirty="0">
                <a:solidFill>
                  <a:srgbClr val="232323">
                    <a:lumMod val="90000"/>
                    <a:lumOff val="10000"/>
                  </a:srgbClr>
                </a:solidFill>
                <a:latin typeface="+mn-lt"/>
                <a:ea typeface="+mn-ea"/>
                <a:cs typeface="+mn-cs"/>
              </a:rPr>
              <a:t>May 2026</a:t>
            </a:r>
          </a:p>
        </p:txBody>
      </p:sp>
      <p:sp>
        <p:nvSpPr>
          <p:cNvPr id="9" name="Slide Number Placeholder 8">
            <a:extLst>
              <a:ext uri="{FF2B5EF4-FFF2-40B4-BE49-F238E27FC236}">
                <a16:creationId xmlns:a16="http://schemas.microsoft.com/office/drawing/2014/main" id="{7E0E370B-32AF-9C57-18F6-5A50EF68E6EA}"/>
              </a:ext>
            </a:extLst>
          </p:cNvPr>
          <p:cNvSpPr>
            <a:spLocks noGrp="1"/>
          </p:cNvSpPr>
          <p:nvPr>
            <p:ph type="sldNum" sz="quarter" idx="12"/>
          </p:nvPr>
        </p:nvSpPr>
        <p:spPr>
          <a:xfrm>
            <a:off x="10707939" y="6356350"/>
            <a:ext cx="844649" cy="365125"/>
          </a:xfrm>
        </p:spPr>
        <p:txBody>
          <a:bodyPr vert="horz" lIns="91440" tIns="45720" rIns="91440" bIns="45720" rtlCol="0" anchor="ctr">
            <a:normAutofit/>
          </a:bodyPr>
          <a:lstStyle/>
          <a:p>
            <a:pPr>
              <a:spcAft>
                <a:spcPts val="600"/>
              </a:spcAft>
              <a:defRPr/>
            </a:pPr>
            <a:fld id="{E20EFF4B-E35B-4DE6-97A9-05E54E649A15}" type="slidenum">
              <a:rPr lang="en-US" smtClean="0">
                <a:solidFill>
                  <a:srgbClr val="232323">
                    <a:lumMod val="90000"/>
                    <a:lumOff val="10000"/>
                  </a:srgbClr>
                </a:solidFill>
                <a:latin typeface="Meiryo UI"/>
              </a:rPr>
              <a:pPr>
                <a:spcAft>
                  <a:spcPts val="600"/>
                </a:spcAft>
                <a:defRPr/>
              </a:pPr>
              <a:t>5</a:t>
            </a:fld>
            <a:endParaRPr lang="en-US" dirty="0">
              <a:solidFill>
                <a:srgbClr val="232323">
                  <a:lumMod val="90000"/>
                  <a:lumOff val="10000"/>
                </a:srgbClr>
              </a:solidFill>
              <a:latin typeface="Meiryo UI"/>
            </a:endParaRPr>
          </a:p>
        </p:txBody>
      </p:sp>
      <p:pic>
        <p:nvPicPr>
          <p:cNvPr id="2" name="Picture Placeholder 34">
            <a:extLst>
              <a:ext uri="{FF2B5EF4-FFF2-40B4-BE49-F238E27FC236}">
                <a16:creationId xmlns:a16="http://schemas.microsoft.com/office/drawing/2014/main" id="{2F8EB71D-29E5-724E-47B0-C4A98D60B5B3}"/>
              </a:ext>
            </a:extLst>
          </p:cNvPr>
          <p:cNvPicPr>
            <a:picLocks noChangeAspect="1"/>
          </p:cNvPicPr>
          <p:nvPr/>
        </p:nvPicPr>
        <p:blipFill>
          <a:blip r:embed="rId3"/>
          <a:srcRect t="821" b="821"/>
          <a:stretch>
            <a:fillRect/>
          </a:stretch>
        </p:blipFill>
        <p:spPr>
          <a:xfrm>
            <a:off x="0" y="1759450"/>
            <a:ext cx="3329288" cy="1847633"/>
          </a:xfrm>
          <a:prstGeom prst="rect">
            <a:avLst/>
          </a:prstGeom>
        </p:spPr>
      </p:pic>
      <p:pic>
        <p:nvPicPr>
          <p:cNvPr id="3" name="Picture 2">
            <a:extLst>
              <a:ext uri="{FF2B5EF4-FFF2-40B4-BE49-F238E27FC236}">
                <a16:creationId xmlns:a16="http://schemas.microsoft.com/office/drawing/2014/main" id="{974E6F51-65A6-8323-9EC1-714E8A314769}"/>
              </a:ext>
            </a:extLst>
          </p:cNvPr>
          <p:cNvPicPr>
            <a:picLocks noChangeAspect="1"/>
          </p:cNvPicPr>
          <p:nvPr/>
        </p:nvPicPr>
        <p:blipFill>
          <a:blip r:embed="rId4"/>
          <a:stretch>
            <a:fillRect/>
          </a:stretch>
        </p:blipFill>
        <p:spPr>
          <a:xfrm>
            <a:off x="0" y="3618842"/>
            <a:ext cx="1657512" cy="2238177"/>
          </a:xfrm>
          <a:prstGeom prst="rect">
            <a:avLst/>
          </a:prstGeom>
        </p:spPr>
      </p:pic>
      <p:pic>
        <p:nvPicPr>
          <p:cNvPr id="10" name="Picture 9">
            <a:extLst>
              <a:ext uri="{FF2B5EF4-FFF2-40B4-BE49-F238E27FC236}">
                <a16:creationId xmlns:a16="http://schemas.microsoft.com/office/drawing/2014/main" id="{8E2B636F-DC6F-DDBE-CF4F-205F424EBCEE}"/>
              </a:ext>
            </a:extLst>
          </p:cNvPr>
          <p:cNvPicPr>
            <a:picLocks noChangeAspect="1"/>
          </p:cNvPicPr>
          <p:nvPr/>
        </p:nvPicPr>
        <p:blipFill>
          <a:blip r:embed="rId5"/>
          <a:stretch>
            <a:fillRect/>
          </a:stretch>
        </p:blipFill>
        <p:spPr>
          <a:xfrm>
            <a:off x="1657512" y="3599276"/>
            <a:ext cx="1671776" cy="2386227"/>
          </a:xfrm>
          <a:prstGeom prst="rect">
            <a:avLst/>
          </a:prstGeom>
        </p:spPr>
      </p:pic>
    </p:spTree>
    <p:extLst>
      <p:ext uri="{BB962C8B-B14F-4D97-AF65-F5344CB8AC3E}">
        <p14:creationId xmlns:p14="http://schemas.microsoft.com/office/powerpoint/2010/main" val="3677687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FF405-1CDB-90D6-DDEC-E624B51F23AD}"/>
            </a:ext>
          </a:extLst>
        </p:cNvPr>
        <p:cNvGrpSpPr/>
        <p:nvPr/>
      </p:nvGrpSpPr>
      <p:grpSpPr>
        <a:xfrm>
          <a:off x="0" y="0"/>
          <a:ext cx="0" cy="0"/>
          <a:chOff x="0" y="0"/>
          <a:chExt cx="0" cy="0"/>
        </a:xfrm>
      </p:grpSpPr>
      <p:sp>
        <p:nvSpPr>
          <p:cNvPr id="17" name="Title 16">
            <a:extLst>
              <a:ext uri="{FF2B5EF4-FFF2-40B4-BE49-F238E27FC236}">
                <a16:creationId xmlns:a16="http://schemas.microsoft.com/office/drawing/2014/main" id="{B02FD0AC-A3E6-BFC6-17E4-5A3CF7FED15D}"/>
              </a:ext>
            </a:extLst>
          </p:cNvPr>
          <p:cNvSpPr>
            <a:spLocks noGrp="1"/>
          </p:cNvSpPr>
          <p:nvPr>
            <p:ph type="title"/>
          </p:nvPr>
        </p:nvSpPr>
        <p:spPr>
          <a:xfrm>
            <a:off x="639413" y="476086"/>
            <a:ext cx="10904435" cy="689608"/>
          </a:xfrm>
        </p:spPr>
        <p:txBody>
          <a:bodyPr anchor="ctr">
            <a:normAutofit/>
          </a:bodyPr>
          <a:lstStyle/>
          <a:p>
            <a:r>
              <a:rPr lang="en-US" dirty="0"/>
              <a:t>Steady progress</a:t>
            </a:r>
          </a:p>
        </p:txBody>
      </p:sp>
      <p:sp>
        <p:nvSpPr>
          <p:cNvPr id="7" name="Footer Placeholder 6">
            <a:extLst>
              <a:ext uri="{FF2B5EF4-FFF2-40B4-BE49-F238E27FC236}">
                <a16:creationId xmlns:a16="http://schemas.microsoft.com/office/drawing/2014/main" id="{29B8CF85-4981-7B96-413F-7B61BE1FFED4}"/>
              </a:ext>
            </a:extLst>
          </p:cNvPr>
          <p:cNvSpPr>
            <a:spLocks noGrp="1"/>
          </p:cNvSpPr>
          <p:nvPr>
            <p:ph type="ftr" sz="quarter" idx="11"/>
          </p:nvPr>
        </p:nvSpPr>
        <p:spPr>
          <a:xfrm>
            <a:off x="639413" y="6356350"/>
            <a:ext cx="6291108" cy="365125"/>
          </a:xfrm>
        </p:spPr>
        <p:txBody>
          <a:bodyPr anchor="ctr">
            <a:normAutofit/>
          </a:bodyPr>
          <a:lstStyle/>
          <a:p>
            <a:pPr lvl="0">
              <a:spcAft>
                <a:spcPts val="600"/>
              </a:spcAft>
            </a:pPr>
            <a:r>
              <a:rPr lang="en-US" noProof="0" dirty="0"/>
              <a:t>My Foundation Journey</a:t>
            </a:r>
          </a:p>
        </p:txBody>
      </p:sp>
      <p:sp>
        <p:nvSpPr>
          <p:cNvPr id="8" name="Date Placeholder 7">
            <a:extLst>
              <a:ext uri="{FF2B5EF4-FFF2-40B4-BE49-F238E27FC236}">
                <a16:creationId xmlns:a16="http://schemas.microsoft.com/office/drawing/2014/main" id="{EF952DA1-2285-9595-3D31-E6EC393801A5}"/>
              </a:ext>
            </a:extLst>
          </p:cNvPr>
          <p:cNvSpPr>
            <a:spLocks noGrp="1"/>
          </p:cNvSpPr>
          <p:nvPr>
            <p:ph type="dt" sz="half" idx="10"/>
          </p:nvPr>
        </p:nvSpPr>
        <p:spPr>
          <a:xfrm>
            <a:off x="7295738" y="6356350"/>
            <a:ext cx="3033829" cy="365125"/>
          </a:xfrm>
        </p:spPr>
        <p:txBody>
          <a:bodyPr anchor="ctr">
            <a:normAutofit/>
          </a:bodyPr>
          <a:lstStyle/>
          <a:p>
            <a:pPr lvl="0">
              <a:spcAft>
                <a:spcPts val="600"/>
              </a:spcAft>
            </a:pPr>
            <a:r>
              <a:rPr lang="en-US" noProof="0" dirty="0">
                <a:solidFill>
                  <a:srgbClr val="232323">
                    <a:lumMod val="90000"/>
                    <a:lumOff val="10000"/>
                  </a:srgbClr>
                </a:solidFill>
              </a:rPr>
              <a:t>May 2026</a:t>
            </a:r>
          </a:p>
        </p:txBody>
      </p:sp>
      <p:sp>
        <p:nvSpPr>
          <p:cNvPr id="9" name="Slide Number Placeholder 8">
            <a:extLst>
              <a:ext uri="{FF2B5EF4-FFF2-40B4-BE49-F238E27FC236}">
                <a16:creationId xmlns:a16="http://schemas.microsoft.com/office/drawing/2014/main" id="{298A6550-68BD-E984-9454-6F689C51B981}"/>
              </a:ext>
            </a:extLst>
          </p:cNvPr>
          <p:cNvSpPr>
            <a:spLocks noGrp="1"/>
          </p:cNvSpPr>
          <p:nvPr>
            <p:ph type="sldNum" sz="quarter" idx="12"/>
          </p:nvPr>
        </p:nvSpPr>
        <p:spPr>
          <a:xfrm>
            <a:off x="10707939" y="6356350"/>
            <a:ext cx="844649" cy="365125"/>
          </a:xfrm>
        </p:spPr>
        <p:txBody>
          <a:bodyPr anchor="ctr">
            <a:normAutofit/>
          </a:bodyPr>
          <a:lstStyle/>
          <a:p>
            <a:pPr lvl="0">
              <a:spcAft>
                <a:spcPts val="600"/>
              </a:spcAft>
            </a:pPr>
            <a:fld id="{E20EFF4B-E35B-4DE6-97A9-05E54E649A15}" type="slidenum">
              <a:rPr lang="en-US" noProof="0" smtClean="0">
                <a:solidFill>
                  <a:srgbClr val="232323">
                    <a:lumMod val="90000"/>
                    <a:lumOff val="10000"/>
                  </a:srgbClr>
                </a:solidFill>
              </a:rPr>
              <a:pPr lvl="0">
                <a:spcAft>
                  <a:spcPts val="600"/>
                </a:spcAft>
              </a:pPr>
              <a:t>6</a:t>
            </a:fld>
            <a:endParaRPr lang="en-US" noProof="0" dirty="0">
              <a:solidFill>
                <a:srgbClr val="232323">
                  <a:lumMod val="90000"/>
                  <a:lumOff val="10000"/>
                </a:srgbClr>
              </a:solidFill>
            </a:endParaRPr>
          </a:p>
        </p:txBody>
      </p:sp>
      <p:graphicFrame>
        <p:nvGraphicFramePr>
          <p:cNvPr id="23" name="Content Placeholder 17">
            <a:extLst>
              <a:ext uri="{FF2B5EF4-FFF2-40B4-BE49-F238E27FC236}">
                <a16:creationId xmlns:a16="http://schemas.microsoft.com/office/drawing/2014/main" id="{AACB44DF-05C8-F770-21BA-11323E97BB53}"/>
              </a:ext>
            </a:extLst>
          </p:cNvPr>
          <p:cNvGraphicFramePr/>
          <p:nvPr>
            <p:extLst>
              <p:ext uri="{D42A27DB-BD31-4B8C-83A1-F6EECF244321}">
                <p14:modId xmlns:p14="http://schemas.microsoft.com/office/powerpoint/2010/main" val="3553423100"/>
              </p:ext>
            </p:extLst>
          </p:nvPr>
        </p:nvGraphicFramePr>
        <p:xfrm>
          <a:off x="937987" y="1735958"/>
          <a:ext cx="10318036" cy="42762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12011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BBCB1DEF-582B-4FC9-B123-A12DDCA563CF}"/>
              </a:ext>
            </a:extLst>
          </p:cNvPr>
          <p:cNvSpPr>
            <a:spLocks noGrp="1"/>
          </p:cNvSpPr>
          <p:nvPr>
            <p:ph type="title"/>
          </p:nvPr>
        </p:nvSpPr>
        <p:spPr>
          <a:xfrm>
            <a:off x="1" y="0"/>
            <a:ext cx="7294312" cy="1284514"/>
          </a:xfrm>
        </p:spPr>
        <p:txBody>
          <a:bodyPr>
            <a:normAutofit/>
          </a:bodyPr>
          <a:lstStyle/>
          <a:p>
            <a:r>
              <a:rPr lang="en-US" dirty="0"/>
              <a:t>Seeing the summit - next steps</a:t>
            </a:r>
          </a:p>
        </p:txBody>
      </p:sp>
      <p:sp>
        <p:nvSpPr>
          <p:cNvPr id="16" name="Content Placeholder 15">
            <a:extLst>
              <a:ext uri="{FF2B5EF4-FFF2-40B4-BE49-F238E27FC236}">
                <a16:creationId xmlns:a16="http://schemas.microsoft.com/office/drawing/2014/main" id="{D18C5606-8E3D-48B1-A5B2-3FACEBEDCA14}"/>
              </a:ext>
            </a:extLst>
          </p:cNvPr>
          <p:cNvSpPr>
            <a:spLocks noGrp="1"/>
          </p:cNvSpPr>
          <p:nvPr>
            <p:ph idx="1"/>
          </p:nvPr>
        </p:nvSpPr>
        <p:spPr>
          <a:xfrm>
            <a:off x="163287" y="1284514"/>
            <a:ext cx="7131026" cy="5175280"/>
          </a:xfrm>
        </p:spPr>
        <p:txBody>
          <a:bodyPr>
            <a:normAutofit fontScale="62500" lnSpcReduction="20000"/>
          </a:bodyPr>
          <a:lstStyle/>
          <a:p>
            <a:r>
              <a:rPr lang="en-US" sz="2600" dirty="0">
                <a:solidFill>
                  <a:schemeClr val="accent1">
                    <a:lumMod val="75000"/>
                  </a:schemeClr>
                </a:solidFill>
              </a:rPr>
              <a:t>Work placements </a:t>
            </a:r>
            <a:r>
              <a:rPr lang="en-US" sz="2600" dirty="0"/>
              <a:t>– </a:t>
            </a:r>
          </a:p>
          <a:p>
            <a:r>
              <a:rPr lang="en-US" sz="2600" dirty="0"/>
              <a:t>	Llanerchaeron House (TBC) 	</a:t>
            </a:r>
          </a:p>
          <a:p>
            <a:r>
              <a:rPr lang="en-US" sz="2600" dirty="0"/>
              <a:t>	National Wool Museum (July 26)</a:t>
            </a:r>
          </a:p>
          <a:p>
            <a:r>
              <a:rPr lang="en-US" sz="2600" dirty="0">
                <a:solidFill>
                  <a:schemeClr val="accent1">
                    <a:lumMod val="75000"/>
                  </a:schemeClr>
                </a:solidFill>
              </a:rPr>
              <a:t>Archaeology dig </a:t>
            </a:r>
            <a:r>
              <a:rPr lang="en-US" sz="2600" dirty="0"/>
              <a:t>– </a:t>
            </a:r>
          </a:p>
          <a:p>
            <a:r>
              <a:rPr lang="en-US" sz="2600" dirty="0"/>
              <a:t>	Strata Florida (June 26)</a:t>
            </a:r>
          </a:p>
          <a:p>
            <a:r>
              <a:rPr lang="en-US" sz="2600" dirty="0">
                <a:solidFill>
                  <a:schemeClr val="accent1">
                    <a:lumMod val="75000"/>
                  </a:schemeClr>
                </a:solidFill>
              </a:rPr>
              <a:t>2026 – 2029</a:t>
            </a:r>
          </a:p>
          <a:p>
            <a:r>
              <a:rPr lang="en-US" sz="2600" dirty="0"/>
              <a:t>	Changing to a split degree - Archaeology &amp; 	History at UWTSD Carmarthen.</a:t>
            </a:r>
          </a:p>
          <a:p>
            <a:endParaRPr lang="en-US" sz="1900" dirty="0"/>
          </a:p>
          <a:p>
            <a:r>
              <a:rPr lang="en-US" sz="2600" dirty="0"/>
              <a:t>“I think I’m quite ready for another adventure’ – Bilbo Baggins, The Lord of the Rings” – </a:t>
            </a:r>
            <a:r>
              <a:rPr lang="en-US" sz="2600" b="0" i="1" dirty="0"/>
              <a:t>J.R.R. Tolkien</a:t>
            </a:r>
          </a:p>
          <a:p>
            <a:endParaRPr lang="en-US" sz="1900" dirty="0"/>
          </a:p>
          <a:p>
            <a:endParaRPr lang="en-US" sz="1900" dirty="0"/>
          </a:p>
        </p:txBody>
      </p:sp>
      <p:sp>
        <p:nvSpPr>
          <p:cNvPr id="8" name="Footer Placeholder 7">
            <a:extLst>
              <a:ext uri="{FF2B5EF4-FFF2-40B4-BE49-F238E27FC236}">
                <a16:creationId xmlns:a16="http://schemas.microsoft.com/office/drawing/2014/main" id="{4AF8D547-4C3A-4E98-9CF7-F54A7F8B36C0}"/>
              </a:ext>
            </a:extLst>
          </p:cNvPr>
          <p:cNvSpPr>
            <a:spLocks noGrp="1"/>
          </p:cNvSpPr>
          <p:nvPr>
            <p:ph type="ftr" sz="quarter" idx="11"/>
          </p:nvPr>
        </p:nvSpPr>
        <p:spPr>
          <a:xfrm>
            <a:off x="639413" y="6356350"/>
            <a:ext cx="6291108" cy="365125"/>
          </a:xfrm>
        </p:spPr>
        <p:txBody>
          <a:bodyPr/>
          <a:lstStyle/>
          <a:p>
            <a:pPr lvl="0"/>
            <a:r>
              <a:rPr lang="en-US" dirty="0"/>
              <a:t>My Foundation Journey</a:t>
            </a:r>
            <a:endParaRPr lang="en-US" noProof="0" dirty="0"/>
          </a:p>
        </p:txBody>
      </p:sp>
      <p:sp>
        <p:nvSpPr>
          <p:cNvPr id="9" name="Date Placeholder 8">
            <a:extLst>
              <a:ext uri="{FF2B5EF4-FFF2-40B4-BE49-F238E27FC236}">
                <a16:creationId xmlns:a16="http://schemas.microsoft.com/office/drawing/2014/main" id="{A686C77B-FC99-4040-9F8A-547A1F42B8A3}"/>
              </a:ext>
            </a:extLst>
          </p:cNvPr>
          <p:cNvSpPr>
            <a:spLocks noGrp="1"/>
          </p:cNvSpPr>
          <p:nvPr>
            <p:ph type="dt" sz="half" idx="10"/>
          </p:nvPr>
        </p:nvSpPr>
        <p:spPr>
          <a:xfrm>
            <a:off x="7295738" y="6356350"/>
            <a:ext cx="3033829" cy="365125"/>
          </a:xfrm>
        </p:spPr>
        <p:txBody>
          <a:bodyPr/>
          <a:lstStyle/>
          <a:p>
            <a:pPr lvl="0"/>
            <a:r>
              <a:rPr lang="en-US" noProof="0" dirty="0">
                <a:solidFill>
                  <a:schemeClr val="tx1"/>
                </a:solidFill>
              </a:rPr>
              <a:t>May 2026</a:t>
            </a:r>
          </a:p>
        </p:txBody>
      </p:sp>
      <p:sp>
        <p:nvSpPr>
          <p:cNvPr id="10" name="Slide Number Placeholder 9">
            <a:extLst>
              <a:ext uri="{FF2B5EF4-FFF2-40B4-BE49-F238E27FC236}">
                <a16:creationId xmlns:a16="http://schemas.microsoft.com/office/drawing/2014/main" id="{7A0A6D02-F2AB-4912-8E7C-68B9E6CF4CFF}"/>
              </a:ext>
            </a:extLst>
          </p:cNvPr>
          <p:cNvSpPr>
            <a:spLocks noGrp="1"/>
          </p:cNvSpPr>
          <p:nvPr>
            <p:ph type="sldNum" sz="quarter" idx="12"/>
          </p:nvPr>
        </p:nvSpPr>
        <p:spPr>
          <a:xfrm>
            <a:off x="10707939" y="6356350"/>
            <a:ext cx="844649" cy="365125"/>
          </a:xfrm>
        </p:spPr>
        <p:txBody>
          <a:bodyPr/>
          <a:lstStyle/>
          <a:p>
            <a:pPr lvl="0"/>
            <a:fld id="{6E16B81F-97CD-4934-852B-F0AECFD05DB5}" type="slidenum">
              <a:rPr lang="en-US" noProof="0" smtClean="0">
                <a:solidFill>
                  <a:schemeClr val="tx1"/>
                </a:solidFill>
              </a:rPr>
              <a:pPr lvl="0"/>
              <a:t>7</a:t>
            </a:fld>
            <a:endParaRPr lang="en-US" noProof="0" dirty="0">
              <a:solidFill>
                <a:schemeClr val="tx1"/>
              </a:solidFill>
            </a:endParaRPr>
          </a:p>
        </p:txBody>
      </p:sp>
      <p:pic>
        <p:nvPicPr>
          <p:cNvPr id="23" name="Picture Placeholder 22">
            <a:extLst>
              <a:ext uri="{FF2B5EF4-FFF2-40B4-BE49-F238E27FC236}">
                <a16:creationId xmlns:a16="http://schemas.microsoft.com/office/drawing/2014/main" id="{4DC9C533-09B3-2A15-22BD-35A6DAF4E764}"/>
              </a:ext>
            </a:extLst>
          </p:cNvPr>
          <p:cNvPicPr>
            <a:picLocks noGrp="1" noChangeAspect="1"/>
          </p:cNvPicPr>
          <p:nvPr>
            <p:ph type="pic" sz="quarter" idx="14"/>
          </p:nvPr>
        </p:nvPicPr>
        <p:blipFill>
          <a:blip r:embed="rId3"/>
          <a:srcRect t="18179" b="18179"/>
          <a:stretch>
            <a:fillRect/>
          </a:stretch>
        </p:blipFill>
        <p:spPr>
          <a:xfrm>
            <a:off x="7291824" y="3233314"/>
            <a:ext cx="4899799" cy="3079492"/>
          </a:xfrm>
          <a:prstGeom prst="rect">
            <a:avLst/>
          </a:prstGeom>
        </p:spPr>
      </p:pic>
      <p:pic>
        <p:nvPicPr>
          <p:cNvPr id="13" name="Picture 12">
            <a:extLst>
              <a:ext uri="{FF2B5EF4-FFF2-40B4-BE49-F238E27FC236}">
                <a16:creationId xmlns:a16="http://schemas.microsoft.com/office/drawing/2014/main" id="{D137D4D6-9707-43EB-B7D7-2EACE3214F35}"/>
              </a:ext>
            </a:extLst>
          </p:cNvPr>
          <p:cNvPicPr>
            <a:picLocks noChangeAspect="1"/>
          </p:cNvPicPr>
          <p:nvPr/>
        </p:nvPicPr>
        <p:blipFill>
          <a:blip r:embed="rId4"/>
          <a:stretch>
            <a:fillRect/>
          </a:stretch>
        </p:blipFill>
        <p:spPr>
          <a:xfrm>
            <a:off x="7294312" y="0"/>
            <a:ext cx="4897309" cy="3233059"/>
          </a:xfrm>
          <a:prstGeom prst="rect">
            <a:avLst/>
          </a:prstGeom>
        </p:spPr>
      </p:pic>
    </p:spTree>
    <p:extLst>
      <p:ext uri="{BB962C8B-B14F-4D97-AF65-F5344CB8AC3E}">
        <p14:creationId xmlns:p14="http://schemas.microsoft.com/office/powerpoint/2010/main" val="29044964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8628FA48-B05A-4DB8-9410-A9C9B08E9636}"/>
              </a:ext>
            </a:extLst>
          </p:cNvPr>
          <p:cNvSpPr>
            <a:spLocks noGrp="1"/>
          </p:cNvSpPr>
          <p:nvPr>
            <p:ph type="title"/>
          </p:nvPr>
        </p:nvSpPr>
        <p:spPr>
          <a:xfrm>
            <a:off x="639413" y="476086"/>
            <a:ext cx="10904435" cy="689608"/>
          </a:xfrm>
        </p:spPr>
        <p:txBody>
          <a:bodyPr vert="horz" lIns="109728" tIns="109728" rIns="109728" bIns="91440" rtlCol="0" anchor="ctr">
            <a:normAutofit/>
          </a:bodyPr>
          <a:lstStyle/>
          <a:p>
            <a:r>
              <a:rPr lang="en-US" b="1" kern="1200" spc="150" baseline="0" dirty="0"/>
              <a:t>Images &amp; Quotes Used</a:t>
            </a:r>
          </a:p>
        </p:txBody>
      </p:sp>
      <p:sp>
        <p:nvSpPr>
          <p:cNvPr id="3" name="Footer Placeholder 2">
            <a:extLst>
              <a:ext uri="{FF2B5EF4-FFF2-40B4-BE49-F238E27FC236}">
                <a16:creationId xmlns:a16="http://schemas.microsoft.com/office/drawing/2014/main" id="{104FD4F6-D104-4BE2-9195-D77A932D6394}"/>
              </a:ext>
            </a:extLst>
          </p:cNvPr>
          <p:cNvSpPr>
            <a:spLocks noGrp="1"/>
          </p:cNvSpPr>
          <p:nvPr>
            <p:ph type="ftr" sz="quarter" idx="11"/>
          </p:nvPr>
        </p:nvSpPr>
        <p:spPr>
          <a:xfrm>
            <a:off x="639413" y="6356350"/>
            <a:ext cx="6291108" cy="365125"/>
          </a:xfrm>
        </p:spPr>
        <p:txBody>
          <a:bodyPr vert="horz" lIns="91440" tIns="45720" rIns="91440" bIns="45720" rtlCol="0" anchor="ctr">
            <a:normAutofit/>
          </a:bodyPr>
          <a:lstStyle/>
          <a:p>
            <a:pPr>
              <a:spcAft>
                <a:spcPts val="600"/>
              </a:spcAft>
            </a:pPr>
            <a:r>
              <a:rPr lang="en-US" kern="1200" dirty="0"/>
              <a:t>My Foundation Journey</a:t>
            </a:r>
          </a:p>
        </p:txBody>
      </p:sp>
      <p:sp>
        <p:nvSpPr>
          <p:cNvPr id="4" name="Date Placeholder 3">
            <a:extLst>
              <a:ext uri="{FF2B5EF4-FFF2-40B4-BE49-F238E27FC236}">
                <a16:creationId xmlns:a16="http://schemas.microsoft.com/office/drawing/2014/main" id="{9285D332-068C-478D-97EA-0D511BD22032}"/>
              </a:ext>
            </a:extLst>
          </p:cNvPr>
          <p:cNvSpPr>
            <a:spLocks noGrp="1"/>
          </p:cNvSpPr>
          <p:nvPr>
            <p:ph type="dt" sz="half" idx="10"/>
          </p:nvPr>
        </p:nvSpPr>
        <p:spPr>
          <a:xfrm>
            <a:off x="7295738" y="6356350"/>
            <a:ext cx="3033829" cy="365125"/>
          </a:xfrm>
        </p:spPr>
        <p:txBody>
          <a:bodyPr vert="horz" lIns="91440" tIns="45720" rIns="91440" bIns="45720" rtlCol="0" anchor="ctr">
            <a:normAutofit/>
          </a:bodyPr>
          <a:lstStyle/>
          <a:p>
            <a:pPr lvl="0">
              <a:spcAft>
                <a:spcPts val="600"/>
              </a:spcAft>
              <a:defRPr/>
            </a:pPr>
            <a:r>
              <a:rPr lang="en-US" kern="1200" noProof="0" dirty="0">
                <a:solidFill>
                  <a:srgbClr val="232323">
                    <a:lumMod val="90000"/>
                    <a:lumOff val="10000"/>
                  </a:srgbClr>
                </a:solidFill>
              </a:rPr>
              <a:t>May 2026</a:t>
            </a:r>
          </a:p>
        </p:txBody>
      </p:sp>
      <p:sp>
        <p:nvSpPr>
          <p:cNvPr id="5" name="Slide Number Placeholder 4">
            <a:extLst>
              <a:ext uri="{FF2B5EF4-FFF2-40B4-BE49-F238E27FC236}">
                <a16:creationId xmlns:a16="http://schemas.microsoft.com/office/drawing/2014/main" id="{A3B94B98-E69D-493E-8058-816AE81FD837}"/>
              </a:ext>
            </a:extLst>
          </p:cNvPr>
          <p:cNvSpPr>
            <a:spLocks noGrp="1"/>
          </p:cNvSpPr>
          <p:nvPr>
            <p:ph type="sldNum" sz="quarter" idx="12"/>
          </p:nvPr>
        </p:nvSpPr>
        <p:spPr>
          <a:xfrm>
            <a:off x="10707939" y="6356350"/>
            <a:ext cx="844649" cy="365125"/>
          </a:xfrm>
        </p:spPr>
        <p:txBody>
          <a:bodyPr vert="horz" lIns="91440" tIns="45720" rIns="91440" bIns="45720" rtlCol="0" anchor="ctr">
            <a:normAutofit/>
          </a:bodyPr>
          <a:lstStyle/>
          <a:p>
            <a:pPr>
              <a:spcAft>
                <a:spcPts val="600"/>
              </a:spcAft>
              <a:defRPr/>
            </a:pPr>
            <a:fld id="{E20EFF4B-E35B-4DE6-97A9-05E54E649A15}" type="slidenum">
              <a:rPr lang="en-US" smtClean="0">
                <a:solidFill>
                  <a:srgbClr val="232323">
                    <a:lumMod val="90000"/>
                    <a:lumOff val="10000"/>
                  </a:srgbClr>
                </a:solidFill>
              </a:rPr>
              <a:pPr>
                <a:spcAft>
                  <a:spcPts val="600"/>
                </a:spcAft>
                <a:defRPr/>
              </a:pPr>
              <a:t>8</a:t>
            </a:fld>
            <a:endParaRPr lang="en-US" dirty="0">
              <a:solidFill>
                <a:srgbClr val="232323">
                  <a:lumMod val="90000"/>
                  <a:lumOff val="10000"/>
                </a:srgbClr>
              </a:solidFill>
            </a:endParaRPr>
          </a:p>
        </p:txBody>
      </p:sp>
      <p:graphicFrame>
        <p:nvGraphicFramePr>
          <p:cNvPr id="29" name="TextBox 14">
            <a:extLst>
              <a:ext uri="{FF2B5EF4-FFF2-40B4-BE49-F238E27FC236}">
                <a16:creationId xmlns:a16="http://schemas.microsoft.com/office/drawing/2014/main" id="{3149619A-B667-04F9-473D-5CF441273BCA}"/>
              </a:ext>
            </a:extLst>
          </p:cNvPr>
          <p:cNvGraphicFramePr/>
          <p:nvPr>
            <p:extLst>
              <p:ext uri="{D42A27DB-BD31-4B8C-83A1-F6EECF244321}">
                <p14:modId xmlns:p14="http://schemas.microsoft.com/office/powerpoint/2010/main" val="2010100915"/>
              </p:ext>
            </p:extLst>
          </p:nvPr>
        </p:nvGraphicFramePr>
        <p:xfrm>
          <a:off x="353962" y="1295400"/>
          <a:ext cx="11467924" cy="5086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131924"/>
      </p:ext>
    </p:extLst>
  </p:cSld>
  <p:clrMapOvr>
    <a:masterClrMapping/>
  </p:clrMapOvr>
</p:sld>
</file>

<file path=ppt/theme/theme1.xml><?xml version="1.0" encoding="utf-8"?>
<a:theme xmlns:a="http://schemas.openxmlformats.org/drawingml/2006/main" name="MeiryoVTI">
  <a:themeElements>
    <a:clrScheme name="Meiryo">
      <a:dk1>
        <a:srgbClr val="232323"/>
      </a:dk1>
      <a:lt1>
        <a:srgbClr val="FFFFFF"/>
      </a:lt1>
      <a:dk2>
        <a:srgbClr val="231B23"/>
      </a:dk2>
      <a:lt2>
        <a:srgbClr val="FCF5E5"/>
      </a:lt2>
      <a:accent1>
        <a:srgbClr val="FDA431"/>
      </a:accent1>
      <a:accent2>
        <a:srgbClr val="4DA1A8"/>
      </a:accent2>
      <a:accent3>
        <a:srgbClr val="B9D587"/>
      </a:accent3>
      <a:accent4>
        <a:srgbClr val="E8BD32"/>
      </a:accent4>
      <a:accent5>
        <a:srgbClr val="809EC2"/>
      </a:accent5>
      <a:accent6>
        <a:srgbClr val="E3ADB6"/>
      </a:accent6>
      <a:hlink>
        <a:srgbClr val="34ADB6"/>
      </a:hlink>
      <a:folHlink>
        <a:srgbClr val="B2B2B2"/>
      </a:folHlink>
    </a:clrScheme>
    <a:fontScheme name="Meiryo UI">
      <a:majorFont>
        <a:latin typeface="Meiryo UI"/>
        <a:ea typeface=""/>
        <a:cs typeface=""/>
      </a:majorFont>
      <a:minorFont>
        <a:latin typeface="Meiryo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eriyo_Win32_JC_SL_v2.potx" id="{77663EF8-81AF-4A53-AD14-18F5794291B2}" vid="{1972F907-976D-4EFE-B456-F83CC7D3E4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0" ma:contentTypeDescription="Create a new document." ma:contentTypeScope="" ma:versionID="1267097ee5f5874adfcc408041ae252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95891a93df65b14727750f2c06c306c"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B4605F9-2AA0-4698-BBDB-0F81CCABFD7B}">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2.xml><?xml version="1.0" encoding="utf-8"?>
<ds:datastoreItem xmlns:ds="http://schemas.openxmlformats.org/officeDocument/2006/customXml" ds:itemID="{E389B4F5-D858-4228-A1A8-F9C09A238B60}">
  <ds:schemaRefs>
    <ds:schemaRef ds:uri="http://schemas.microsoft.com/sharepoint/v3/contenttype/forms"/>
  </ds:schemaRefs>
</ds:datastoreItem>
</file>

<file path=customXml/itemProps3.xml><?xml version="1.0" encoding="utf-8"?>
<ds:datastoreItem xmlns:ds="http://schemas.openxmlformats.org/officeDocument/2006/customXml" ds:itemID="{83F5A4AD-A372-48FB-978B-A62EF04BB6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Meriyo design</Template>
  <TotalTime>4526</TotalTime>
  <Words>1221</Words>
  <Application>Microsoft Office PowerPoint</Application>
  <PresentationFormat>Widescreen</PresentationFormat>
  <Paragraphs>98</Paragraphs>
  <Slides>8</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Meiryo</vt:lpstr>
      <vt:lpstr>Meiryo UI</vt:lpstr>
      <vt:lpstr>Arial</vt:lpstr>
      <vt:lpstr>Calibri</vt:lpstr>
      <vt:lpstr>MeiryoVTI</vt:lpstr>
      <vt:lpstr>My Foundation Journey</vt:lpstr>
      <vt:lpstr>Presentation agenda</vt:lpstr>
      <vt:lpstr>Stepping into the Unknown</vt:lpstr>
      <vt:lpstr>Overcoming the first hurdles</vt:lpstr>
      <vt:lpstr>Navigating the challenges</vt:lpstr>
      <vt:lpstr>Steady progress</vt:lpstr>
      <vt:lpstr>Seeing the summit - next steps</vt:lpstr>
      <vt:lpstr>Images &amp; Quotes Used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Paul Goodfield (2514260)</dc:creator>
  <cp:lastModifiedBy>Paul Goodfield (2514260)</cp:lastModifiedBy>
  <cp:revision>1</cp:revision>
  <dcterms:created xsi:type="dcterms:W3CDTF">2026-04-28T08:53:22Z</dcterms:created>
  <dcterms:modified xsi:type="dcterms:W3CDTF">2026-05-11T09:09:24Z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