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230" r:id="rId4"/>
  </p:sldMasterIdLst>
  <p:notesMasterIdLst>
    <p:notesMasterId r:id="rId13"/>
  </p:notesMasterIdLst>
  <p:sldIdLst>
    <p:sldId id="381" r:id="rId5"/>
    <p:sldId id="382" r:id="rId6"/>
    <p:sldId id="388" r:id="rId7"/>
    <p:sldId id="384" r:id="rId8"/>
    <p:sldId id="383" r:id="rId9"/>
    <p:sldId id="387" r:id="rId10"/>
    <p:sldId id="386" r:id="rId11"/>
    <p:sldId id="385" r:id="rId12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985" autoAdjust="0"/>
    <p:restoredTop sz="94701"/>
  </p:normalViewPr>
  <p:slideViewPr>
    <p:cSldViewPr snapToGrid="0">
      <p:cViewPr varScale="1">
        <p:scale>
          <a:sx n="78" d="100"/>
          <a:sy n="78" d="100"/>
        </p:scale>
        <p:origin x="773" y="67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viewProps" Target="viewProp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BA9287BF-F806-458F-BE52-8588D7A6BB1A}" type="datetimeFigureOut">
              <a:rPr lang="en-GB"/>
              <a:pPr>
                <a:defRPr/>
              </a:pPr>
              <a:t>29/07/2018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Calibri" panose="020F0502020204030204" pitchFamily="34" charset="0"/>
              </a:defRPr>
            </a:lvl1pPr>
          </a:lstStyle>
          <a:p>
            <a:fld id="{47E67E19-4B33-464F-92BF-C1EC9789906C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969045594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C7613670-9DCC-4F3B-A813-2D57E3F669D3}" type="datetime1">
              <a:rPr lang="en-GB" smtClean="0"/>
              <a:t>29/07/2018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solidFill>
                  <a:prstClr val="black"/>
                </a:solidFill>
                <a:latin typeface="Myriad Pro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4A349403-D926-47B3-8FBF-B85C5FC82577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23110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3280217D-976E-4701-B677-C6175AAE263B}" type="datetime1">
              <a:rPr lang="en-GB" smtClean="0"/>
              <a:t>29/07/2018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dirty="0">
                <a:solidFill>
                  <a:prstClr val="black"/>
                </a:solidFill>
                <a:latin typeface="Myriad Pro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198FFD23-A562-4633-A2B6-B3E5DF7E1AF8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56837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1C1C87BB-82AB-48EA-82AC-8E1C827E2A7F}" type="datetime1">
              <a:rPr lang="en-GB" smtClean="0"/>
              <a:t>29/07/2018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8572781E-558C-4ED7-AD63-D27D44B3968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93272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840280D5-0835-452F-BCC2-487F54756822}" type="datetime1">
              <a:rPr lang="en-GB" smtClean="0"/>
              <a:t>29/07/2018</a:t>
            </a:fld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2096B041-6E99-4359-A389-74577D161FA5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855421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3156C5D7-7866-404F-82ED-F8BA470F1151}" type="datetime1">
              <a:rPr lang="en-GB" smtClean="0"/>
              <a:t>29/07/2018</a:t>
            </a:fld>
            <a:endParaRPr lang="en-GB"/>
          </a:p>
        </p:txBody>
      </p:sp>
      <p:sp>
        <p:nvSpPr>
          <p:cNvPr id="8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0855403F-8250-4DD1-A4C2-92980B391513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80507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B990BEFA-853F-4ADB-8261-B9DF19173941}" type="datetime1">
              <a:rPr lang="en-GB" smtClean="0"/>
              <a:t>29/07/2018</a:t>
            </a:fld>
            <a:endParaRPr lang="en-GB"/>
          </a:p>
        </p:txBody>
      </p:sp>
      <p:sp>
        <p:nvSpPr>
          <p:cNvPr id="4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9C29155E-2029-4282-9517-655B4E450D4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497775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5589CA98-A964-4AD3-A673-FCBF05CA4D26}" type="datetime1">
              <a:rPr lang="en-GB" smtClean="0"/>
              <a:t>29/07/2018</a:t>
            </a:fld>
            <a:endParaRPr lang="en-GB"/>
          </a:p>
        </p:txBody>
      </p:sp>
      <p:sp>
        <p:nvSpPr>
          <p:cNvPr id="3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12AAD7C2-7D3F-4900-B54C-1413AE9CCEEC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92019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023CD21B-0839-4E99-8AA7-C391B9A66DF3}" type="datetime1">
              <a:rPr lang="en-GB" smtClean="0"/>
              <a:t>29/07/2018</a:t>
            </a:fld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F69BCF62-406D-4B72-989E-DA8A3B72D4A9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75393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067F16A8-215C-42C8-89FA-D2C0F30BF846}" type="datetime1">
              <a:rPr lang="en-GB" smtClean="0"/>
              <a:t>29/07/2018</a:t>
            </a:fld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E53A42F0-A750-422B-9716-DDB2FB0FC317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175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9344E236-80B5-4DAD-B96A-79D6D50208A4}" type="datetime1">
              <a:rPr lang="en-GB" smtClean="0"/>
              <a:t>29/07/2018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F2E60346-F0C0-4E9D-A339-9EEE2FD82416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12060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C0E0DA29-1DC4-4385-8A99-4F45290ACCCC}" type="datetime1">
              <a:rPr lang="en-GB" smtClean="0"/>
              <a:t>29/07/2018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F44FA86D-9419-442E-956B-46EF807636B4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359093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4675" y="304800"/>
            <a:ext cx="8001000" cy="1216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566738" y="1752600"/>
            <a:ext cx="3924300" cy="42672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3438" y="1752600"/>
            <a:ext cx="3924300" cy="42672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ECF607-62E2-47C5-9BEB-6A1B679AFB12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3978540"/>
      </p:ext>
    </p:extLst>
  </p:cSld>
  <p:clrMapOvr>
    <a:masterClrMapping/>
  </p:clrMapOvr>
  <p:transition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4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050" smtClean="0">
                <a:solidFill>
                  <a:prstClr val="black">
                    <a:tint val="75000"/>
                  </a:prstClr>
                </a:solidFill>
                <a:latin typeface="Myriad Pro"/>
                <a:cs typeface="+mn-cs"/>
              </a:defRPr>
            </a:lvl1pPr>
          </a:lstStyle>
          <a:p>
            <a:pPr>
              <a:defRPr/>
            </a:pPr>
            <a:fld id="{C7E503A4-7D7E-474D-9C56-2AE210F4CB8E}" type="datetime1">
              <a:rPr lang="en-GB" smtClean="0"/>
              <a:t>29/07/2018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prstClr val="black">
                    <a:tint val="75000"/>
                  </a:prstClr>
                </a:solidFill>
                <a:latin typeface="Myriad Pro"/>
                <a:cs typeface="+mn-cs"/>
              </a:defRPr>
            </a:lvl1pPr>
          </a:lstStyle>
          <a:p>
            <a:pPr>
              <a:defRPr/>
            </a:pPr>
            <a:fld id="{F8A608B1-9B14-4951-810E-F7DFA5DD70C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10896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231" r:id="rId1"/>
    <p:sldLayoutId id="2147484232" r:id="rId2"/>
    <p:sldLayoutId id="2147484233" r:id="rId3"/>
    <p:sldLayoutId id="2147484234" r:id="rId4"/>
    <p:sldLayoutId id="2147484235" r:id="rId5"/>
    <p:sldLayoutId id="2147484236" r:id="rId6"/>
    <p:sldLayoutId id="2147484237" r:id="rId7"/>
    <p:sldLayoutId id="2147484238" r:id="rId8"/>
    <p:sldLayoutId id="2147484239" r:id="rId9"/>
    <p:sldLayoutId id="2147484240" r:id="rId10"/>
    <p:sldLayoutId id="2147484241" r:id="rId11"/>
    <p:sldLayoutId id="2147484242" r:id="rId12"/>
  </p:sldLayoutIdLst>
  <p:hf hdr="0" ftr="0" dt="0"/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https://www.facebook.com/sfwpuwtsd/" TargetMode="External"/><Relationship Id="rId1" Type="http://schemas.openxmlformats.org/officeDocument/2006/relationships/slideLayout" Target="../slideLayouts/slideLayout2.xml"/><Relationship Id="rId4" Type="http://schemas.microsoft.com/office/2007/relationships/hdphoto" Target="../media/hdphoto1.wdp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hyperlink" Target="https://www.linkedin.com/groups/4733667" TargetMode="External"/><Relationship Id="rId1" Type="http://schemas.openxmlformats.org/officeDocument/2006/relationships/slideLayout" Target="../slideLayouts/slideLayout2.xml"/><Relationship Id="rId4" Type="http://schemas.microsoft.com/office/2007/relationships/hdphoto" Target="../media/hdphoto2.wdp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hyperlink" Target="https://twitter.com/sfwpuwtsd" TargetMode="External"/><Relationship Id="rId1" Type="http://schemas.openxmlformats.org/officeDocument/2006/relationships/slideLayout" Target="../slideLayouts/slideLayout2.xml"/><Relationship Id="rId4" Type="http://schemas.microsoft.com/office/2007/relationships/hdphoto" Target="../media/hdphoto3.wdp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hdphoto" Target="../media/hdphoto4.wdp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hyperlink" Target="https://twitter.com/SBS_UWTSD" TargetMode="External"/><Relationship Id="rId1" Type="http://schemas.openxmlformats.org/officeDocument/2006/relationships/slideLayout" Target="../slideLayouts/slideLayout2.xml"/><Relationship Id="rId4" Type="http://schemas.microsoft.com/office/2007/relationships/hdphoto" Target="../media/hdphoto5.wdp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hyperlink" Target="https://twitter.com/jault_uwtsd" TargetMode="External"/><Relationship Id="rId1" Type="http://schemas.openxmlformats.org/officeDocument/2006/relationships/slideLayout" Target="../slideLayouts/slideLayout2.xml"/><Relationship Id="rId4" Type="http://schemas.microsoft.com/office/2007/relationships/hdphoto" Target="../media/hdphoto6.wdp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ctrTitle"/>
          </p:nvPr>
        </p:nvSpPr>
        <p:spPr>
          <a:xfrm>
            <a:off x="758989" y="3182874"/>
            <a:ext cx="7922896" cy="2413285"/>
          </a:xfrm>
        </p:spPr>
        <p:txBody>
          <a:bodyPr/>
          <a:lstStyle/>
          <a:p>
            <a:r>
              <a:rPr lang="en-GB" altLang="en-US" sz="48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Our Social Media Presence</a:t>
            </a:r>
            <a:br>
              <a:rPr lang="en-US" dirty="0">
                <a:latin typeface="+mj-ea"/>
                <a:cs typeface="+mj-ea"/>
              </a:rPr>
            </a:br>
            <a:br>
              <a:rPr lang="en-GB" altLang="en-US" sz="1400" dirty="0">
                <a:solidFill>
                  <a:schemeClr val="bg1"/>
                </a:solidFill>
              </a:rPr>
            </a:br>
            <a:endParaRPr lang="en-GB" altLang="en-US" sz="1400" dirty="0">
              <a:solidFill>
                <a:schemeClr val="bg1"/>
              </a:solidFill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F4E039E-033A-44BF-A466-FFDFE31062ED}"/>
              </a:ext>
            </a:extLst>
          </p:cNvPr>
          <p:cNvSpPr txBox="1"/>
          <p:nvPr/>
        </p:nvSpPr>
        <p:spPr>
          <a:xfrm>
            <a:off x="953346" y="1350331"/>
            <a:ext cx="7534181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 Rounded MT Bold" panose="020F0704030504030204" pitchFamily="34" charset="0"/>
                <a:ea typeface="+mn-ea"/>
                <a:cs typeface="+mn-cs"/>
              </a:rPr>
              <a:t>Skills for the Workplace </a:t>
            </a:r>
          </a:p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 Rounded MT Bold" panose="020F0704030504030204" pitchFamily="34" charset="0"/>
                <a:ea typeface="+mn-ea"/>
                <a:cs typeface="+mn-cs"/>
              </a:rPr>
              <a:t>Outreach Program</a:t>
            </a:r>
            <a:endParaRPr kumimoji="0" lang="en-GB" sz="4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 Rounded MT Bold" panose="020F070403050403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20583072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2925" y="773201"/>
            <a:ext cx="8229600" cy="527430"/>
          </a:xfrm>
        </p:spPr>
        <p:txBody>
          <a:bodyPr>
            <a:normAutofit fontScale="90000"/>
          </a:bodyPr>
          <a:lstStyle/>
          <a:p>
            <a:r>
              <a:rPr lang="en-US" sz="4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Please like us and share our posts on Social Media!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7111"/>
            <a:ext cx="8401050" cy="4582416"/>
          </a:xfrm>
        </p:spPr>
        <p:txBody>
          <a:bodyPr>
            <a:normAutofit/>
          </a:bodyPr>
          <a:lstStyle/>
          <a:p>
            <a:pPr marL="1828800" lvl="4" indent="0">
              <a:buNone/>
            </a:pPr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07607-E324-4BFB-90F7-04D3B077806B}" type="slidenum">
              <a:rPr lang="en-GB" altLang="en-US" smtClean="0"/>
              <a:pPr/>
              <a:t>2</a:t>
            </a:fld>
            <a:endParaRPr lang="en-GB" altLang="en-US"/>
          </a:p>
        </p:txBody>
      </p:sp>
      <p:pic>
        <p:nvPicPr>
          <p:cNvPr id="9" name="Picture 8" descr="A picture containing screen, television, monitor, electronics&#10;&#10;Description generated with high confidence">
            <a:extLst>
              <a:ext uri="{FF2B5EF4-FFF2-40B4-BE49-F238E27FC236}">
                <a16:creationId xmlns:a16="http://schemas.microsoft.com/office/drawing/2014/main" id="{F882792D-77EE-4570-B462-85A65AA60453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03754" y="2064984"/>
            <a:ext cx="6107942" cy="34357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482175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36526"/>
            <a:ext cx="8229600" cy="527430"/>
          </a:xfrm>
        </p:spPr>
        <p:txBody>
          <a:bodyPr>
            <a:normAutofit fontScale="90000"/>
          </a:bodyPr>
          <a:lstStyle/>
          <a:p>
            <a:r>
              <a:rPr lang="en-US" sz="4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SfWP Outreach on Facebook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7111"/>
            <a:ext cx="8401050" cy="4582416"/>
          </a:xfrm>
        </p:spPr>
        <p:txBody>
          <a:bodyPr>
            <a:normAutofit/>
          </a:bodyPr>
          <a:lstStyle/>
          <a:p>
            <a:pPr marL="1828800" lvl="4" indent="0">
              <a:buNone/>
            </a:pPr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07607-E324-4BFB-90F7-04D3B077806B}" type="slidenum">
              <a:rPr lang="en-GB" altLang="en-US" smtClean="0"/>
              <a:pPr/>
              <a:t>3</a:t>
            </a:fld>
            <a:endParaRPr lang="en-GB" altLang="en-US"/>
          </a:p>
        </p:txBody>
      </p:sp>
      <p:pic>
        <p:nvPicPr>
          <p:cNvPr id="8" name="Picture 7" descr="A screenshot of a social media post&#10;&#10;Description generated with very high confidence">
            <a:hlinkClick r:id="rId2"/>
            <a:extLst>
              <a:ext uri="{FF2B5EF4-FFF2-40B4-BE49-F238E27FC236}">
                <a16:creationId xmlns:a16="http://schemas.microsoft.com/office/drawing/2014/main" id="{F5D66AF0-9218-4766-B0F9-3C67500E2B5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0856" y="751057"/>
            <a:ext cx="6642287" cy="49055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060231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36526"/>
            <a:ext cx="8229600" cy="527430"/>
          </a:xfrm>
        </p:spPr>
        <p:txBody>
          <a:bodyPr>
            <a:normAutofit fontScale="90000"/>
          </a:bodyPr>
          <a:lstStyle/>
          <a:p>
            <a:r>
              <a: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SfWP Outreach on LinkedIn</a:t>
            </a:r>
            <a:endParaRPr lang="en-US" sz="4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Rounded MT Bold" charset="0"/>
              <a:ea typeface="Arial Rounded MT Bold" charset="0"/>
              <a:cs typeface="Arial Rounded MT Bold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7111"/>
            <a:ext cx="8401050" cy="4582416"/>
          </a:xfrm>
        </p:spPr>
        <p:txBody>
          <a:bodyPr>
            <a:normAutofit/>
          </a:bodyPr>
          <a:lstStyle/>
          <a:p>
            <a:pPr marL="1828800" lvl="4" indent="0">
              <a:buNone/>
            </a:pPr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07607-E324-4BFB-90F7-04D3B077806B}" type="slidenum">
              <a:rPr lang="en-GB" altLang="en-US" smtClean="0"/>
              <a:pPr/>
              <a:t>4</a:t>
            </a:fld>
            <a:endParaRPr lang="en-GB" altLang="en-US"/>
          </a:p>
        </p:txBody>
      </p:sp>
      <p:pic>
        <p:nvPicPr>
          <p:cNvPr id="6" name="Picture 5" descr="A screenshot of a social media post&#10;&#10;Description generated with very high confidence">
            <a:hlinkClick r:id="rId2"/>
            <a:extLst>
              <a:ext uri="{FF2B5EF4-FFF2-40B4-BE49-F238E27FC236}">
                <a16:creationId xmlns:a16="http://schemas.microsoft.com/office/drawing/2014/main" id="{ED8B12E4-4F90-4F0B-8BA6-84505D4887A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66522" y="875199"/>
            <a:ext cx="4610955" cy="46236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2291751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36526"/>
            <a:ext cx="8229600" cy="527430"/>
          </a:xfrm>
        </p:spPr>
        <p:txBody>
          <a:bodyPr>
            <a:normAutofit fontScale="90000"/>
          </a:bodyPr>
          <a:lstStyle/>
          <a:p>
            <a:r>
              <a: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SfWP Outreach on Twitter</a:t>
            </a:r>
            <a:endParaRPr lang="en-US" sz="4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Rounded MT Bold" charset="0"/>
              <a:ea typeface="Arial Rounded MT Bold" charset="0"/>
              <a:cs typeface="Arial Rounded MT Bold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7111"/>
            <a:ext cx="8401050" cy="4582416"/>
          </a:xfrm>
        </p:spPr>
        <p:txBody>
          <a:bodyPr>
            <a:normAutofit/>
          </a:bodyPr>
          <a:lstStyle/>
          <a:p>
            <a:pPr marL="1828800" lvl="4" indent="0">
              <a:buNone/>
            </a:pPr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07607-E324-4BFB-90F7-04D3B077806B}" type="slidenum">
              <a:rPr lang="en-GB" altLang="en-US" smtClean="0"/>
              <a:pPr/>
              <a:t>5</a:t>
            </a:fld>
            <a:endParaRPr lang="en-GB" altLang="en-US"/>
          </a:p>
        </p:txBody>
      </p:sp>
      <p:pic>
        <p:nvPicPr>
          <p:cNvPr id="6" name="Picture 5" descr="A screenshot of a cell phone&#10;&#10;Description generated with very high confidence">
            <a:hlinkClick r:id="rId2"/>
            <a:extLst>
              <a:ext uri="{FF2B5EF4-FFF2-40B4-BE49-F238E27FC236}">
                <a16:creationId xmlns:a16="http://schemas.microsoft.com/office/drawing/2014/main" id="{D4D39D48-930C-4907-A49D-A0E9396042E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6807" y="752446"/>
            <a:ext cx="7750386" cy="49055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8168828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36526"/>
            <a:ext cx="8229600" cy="527430"/>
          </a:xfrm>
        </p:spPr>
        <p:txBody>
          <a:bodyPr>
            <a:normAutofit fontScale="90000"/>
          </a:bodyPr>
          <a:lstStyle/>
          <a:p>
            <a:r>
              <a:rPr lang="en-US" sz="4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SBS on Facebook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7111"/>
            <a:ext cx="8401050" cy="4582416"/>
          </a:xfrm>
        </p:spPr>
        <p:txBody>
          <a:bodyPr>
            <a:normAutofit/>
          </a:bodyPr>
          <a:lstStyle/>
          <a:p>
            <a:pPr marL="1828800" lvl="4" indent="0">
              <a:buNone/>
            </a:pPr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07607-E324-4BFB-90F7-04D3B077806B}" type="slidenum">
              <a:rPr lang="en-GB" altLang="en-US" smtClean="0"/>
              <a:pPr/>
              <a:t>6</a:t>
            </a:fld>
            <a:endParaRPr lang="en-GB" altLang="en-US"/>
          </a:p>
        </p:txBody>
      </p:sp>
      <p:pic>
        <p:nvPicPr>
          <p:cNvPr id="6" name="Picture 5" descr="A screenshot of a social media post&#10;&#10;Description generated with very high confidence">
            <a:extLst>
              <a:ext uri="{FF2B5EF4-FFF2-40B4-BE49-F238E27FC236}">
                <a16:creationId xmlns:a16="http://schemas.microsoft.com/office/drawing/2014/main" id="{F0038CC3-3330-4106-8391-866A7B83D59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1192319"/>
            <a:ext cx="8052619" cy="39221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1560337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36526"/>
            <a:ext cx="8229600" cy="527430"/>
          </a:xfrm>
        </p:spPr>
        <p:txBody>
          <a:bodyPr>
            <a:normAutofit fontScale="90000"/>
          </a:bodyPr>
          <a:lstStyle/>
          <a:p>
            <a:r>
              <a:rPr lang="en-US" sz="4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SBS on Twitter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7111"/>
            <a:ext cx="8401050" cy="4582416"/>
          </a:xfrm>
        </p:spPr>
        <p:txBody>
          <a:bodyPr>
            <a:normAutofit/>
          </a:bodyPr>
          <a:lstStyle/>
          <a:p>
            <a:pPr marL="1828800" lvl="4" indent="0">
              <a:buNone/>
            </a:pPr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07607-E324-4BFB-90F7-04D3B077806B}" type="slidenum">
              <a:rPr lang="en-GB" altLang="en-US" smtClean="0"/>
              <a:pPr/>
              <a:t>7</a:t>
            </a:fld>
            <a:endParaRPr lang="en-GB" altLang="en-US"/>
          </a:p>
        </p:txBody>
      </p:sp>
      <p:pic>
        <p:nvPicPr>
          <p:cNvPr id="6" name="Picture 5" descr="A screenshot of a social media post&#10;&#10;Description generated with very high confidence">
            <a:hlinkClick r:id="rId2"/>
            <a:extLst>
              <a:ext uri="{FF2B5EF4-FFF2-40B4-BE49-F238E27FC236}">
                <a16:creationId xmlns:a16="http://schemas.microsoft.com/office/drawing/2014/main" id="{CE9868E2-D8B9-42FC-942B-12D0949B09F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3144" y="987111"/>
            <a:ext cx="8375106" cy="44885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551411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36526"/>
            <a:ext cx="8229600" cy="527430"/>
          </a:xfrm>
        </p:spPr>
        <p:txBody>
          <a:bodyPr>
            <a:normAutofit fontScale="90000"/>
          </a:bodyPr>
          <a:lstStyle/>
          <a:p>
            <a:r>
              <a:rPr lang="en-US" sz="4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J </a:t>
            </a:r>
            <a:r>
              <a: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A</a:t>
            </a:r>
            <a:r>
              <a:rPr lang="en-US" sz="4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ult on Twitter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7111"/>
            <a:ext cx="8401050" cy="4582416"/>
          </a:xfrm>
        </p:spPr>
        <p:txBody>
          <a:bodyPr>
            <a:normAutofit/>
          </a:bodyPr>
          <a:lstStyle/>
          <a:p>
            <a:pPr marL="1828800" lvl="4" indent="0">
              <a:buNone/>
            </a:pPr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07607-E324-4BFB-90F7-04D3B077806B}" type="slidenum">
              <a:rPr lang="en-GB" altLang="en-US" smtClean="0"/>
              <a:pPr/>
              <a:t>8</a:t>
            </a:fld>
            <a:endParaRPr lang="en-GB" altLang="en-US"/>
          </a:p>
        </p:txBody>
      </p:sp>
      <p:pic>
        <p:nvPicPr>
          <p:cNvPr id="7" name="Picture 6" descr="A screenshot of a cell phone&#10;&#10;Description generated with very high confidence">
            <a:hlinkClick r:id="rId2"/>
            <a:extLst>
              <a:ext uri="{FF2B5EF4-FFF2-40B4-BE49-F238E27FC236}">
                <a16:creationId xmlns:a16="http://schemas.microsoft.com/office/drawing/2014/main" id="{B59F3C43-1780-4175-9634-D174BFF1BA1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663956"/>
            <a:ext cx="8127575" cy="49828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4144093"/>
      </p:ext>
    </p:extLst>
  </p:cSld>
  <p:clrMapOvr>
    <a:masterClrMapping/>
  </p:clrMapOvr>
</p:sld>
</file>

<file path=ppt/theme/theme1.xml><?xml version="1.0" encoding="utf-8"?>
<a:theme xmlns:a="http://schemas.openxmlformats.org/drawingml/2006/main" name="SftWP July 15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JA 1">
      <a:majorFont>
        <a:latin typeface="Arial Rounded MT Bold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5" id="{012F3257-A7C9-4B9F-8CA2-FE9B0D899D83}" vid="{41606C11-0C97-497A-AEC4-28A73EAD8D4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DE49762874EB345BB028C312F3B91B7" ma:contentTypeVersion="7" ma:contentTypeDescription="Create a new document." ma:contentTypeScope="" ma:versionID="745031b7136e6d0b314959d7b3aab4cc">
  <xsd:schema xmlns:xsd="http://www.w3.org/2001/XMLSchema" xmlns:xs="http://www.w3.org/2001/XMLSchema" xmlns:p="http://schemas.microsoft.com/office/2006/metadata/properties" xmlns:ns2="f66716c4-314f-46c1-b01e-5a44c61897d8" xmlns:ns3="a908d394-d138-480e-87a3-ff44c37f991a" targetNamespace="http://schemas.microsoft.com/office/2006/metadata/properties" ma:root="true" ma:fieldsID="48d543818a17c4c1e3adee1e8de4930a" ns2:_="" ns3:_="">
    <xsd:import namespace="f66716c4-314f-46c1-b01e-5a44c61897d8"/>
    <xsd:import namespace="a908d394-d138-480e-87a3-ff44c37f991a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ingHintHash" minOccurs="0"/>
                <xsd:element ref="ns2:SharedWithDetails" minOccurs="0"/>
                <xsd:element ref="ns3:MediaServiceMetadata" minOccurs="0"/>
                <xsd:element ref="ns3:MediaServiceFastMetadata" minOccurs="0"/>
                <xsd:element ref="ns3:MediaServiceDateTaken" minOccurs="0"/>
                <xsd:element ref="ns3:MediaServiceAuto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66716c4-314f-46c1-b01e-5a44c61897d8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ingHintHash" ma:index="9" nillable="true" ma:displayName="Sharing Hint Hash" ma:internalName="SharingHintHash" ma:readOnly="true">
      <xsd:simpleType>
        <xsd:restriction base="dms:Text"/>
      </xsd:simpleType>
    </xsd:element>
    <xsd:element name="SharedWithDetails" ma:index="10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908d394-d138-480e-87a3-ff44c37f991a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DateTaken" ma:index="13" nillable="true" ma:displayName="MediaServiceDateTaken" ma:description="" ma:hidden="true" ma:internalName="MediaServiceDateTaken" ma:readOnly="true">
      <xsd:simpleType>
        <xsd:restriction base="dms:Text"/>
      </xsd:simpleType>
    </xsd:element>
    <xsd:element name="MediaServiceAutoTags" ma:index="14" nillable="true" ma:displayName="MediaServiceAutoTags" ma:description="" ma:internalName="MediaServiceAutoTags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865184DA-0349-45D2-8DFF-557E329E9070}">
  <ds:schemaRefs>
    <ds:schemaRef ds:uri="http://schemas.microsoft.com/office/2006/metadata/properties"/>
    <ds:schemaRef ds:uri="http://www.w3.org/XML/1998/namespace"/>
    <ds:schemaRef ds:uri="http://purl.org/dc/dcmitype/"/>
    <ds:schemaRef ds:uri="http://purl.org/dc/elements/1.1/"/>
    <ds:schemaRef ds:uri="http://schemas.microsoft.com/office/2006/documentManagement/types"/>
    <ds:schemaRef ds:uri="http://schemas.microsoft.com/office/infopath/2007/PartnerControls"/>
    <ds:schemaRef ds:uri="http://purl.org/dc/terms/"/>
    <ds:schemaRef ds:uri="http://schemas.openxmlformats.org/package/2006/metadata/core-properties"/>
    <ds:schemaRef ds:uri="a908d394-d138-480e-87a3-ff44c37f991a"/>
    <ds:schemaRef ds:uri="f66716c4-314f-46c1-b01e-5a44c61897d8"/>
  </ds:schemaRefs>
</ds:datastoreItem>
</file>

<file path=customXml/itemProps2.xml><?xml version="1.0" encoding="utf-8"?>
<ds:datastoreItem xmlns:ds="http://schemas.openxmlformats.org/officeDocument/2006/customXml" ds:itemID="{03A411FC-49E2-4F2C-9E58-F1DF5DCE696C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8E204D06-7C22-4E3B-A780-D2484C514C3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f66716c4-314f-46c1-b01e-5a44c61897d8"/>
    <ds:schemaRef ds:uri="a908d394-d138-480e-87a3-ff44c37f991a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SfWP Outreach Theme</Template>
  <TotalTime>58</TotalTime>
  <Words>50</Words>
  <Application>Microsoft Office PowerPoint</Application>
  <PresentationFormat>On-screen Show (4:3)</PresentationFormat>
  <Paragraphs>17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5" baseType="lpstr">
      <vt:lpstr>Arial</vt:lpstr>
      <vt:lpstr>Arial Rounded MT Bold</vt:lpstr>
      <vt:lpstr>Calibri</vt:lpstr>
      <vt:lpstr>Corbel</vt:lpstr>
      <vt:lpstr>Myriad Pro</vt:lpstr>
      <vt:lpstr>Trebuchet MS</vt:lpstr>
      <vt:lpstr>SftWP July 15</vt:lpstr>
      <vt:lpstr>Our Social Media Presence  </vt:lpstr>
      <vt:lpstr>Please like us and share our posts on Social Media! </vt:lpstr>
      <vt:lpstr>SfWP Outreach on Facebook</vt:lpstr>
      <vt:lpstr>SfWP Outreach on LinkedIn</vt:lpstr>
      <vt:lpstr>SfWP Outreach on Twitter</vt:lpstr>
      <vt:lpstr>SBS on Facebook</vt:lpstr>
      <vt:lpstr>SBS on Twitter</vt:lpstr>
      <vt:lpstr>J Ault on Twitter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Social Media Marketing</dc:title>
  <dc:creator>Julia Ault</dc:creator>
  <cp:lastModifiedBy>Julia Ault</cp:lastModifiedBy>
  <cp:revision>5</cp:revision>
  <dcterms:created xsi:type="dcterms:W3CDTF">2018-07-29T16:56:38Z</dcterms:created>
  <dcterms:modified xsi:type="dcterms:W3CDTF">2018-07-29T17:55:22Z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0x010100ADE49762874EB345BB028C312F3B91B7</vt:lpwstr>
  </property>
</Properties>
</file>