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4955E3-F284-4E0C-9BE1-A6AF4B00A8F9}" v="64" dt="2025-06-11T21:00:04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4" d="100"/>
          <a:sy n="54" d="100"/>
        </p:scale>
        <p:origin x="-208" y="-370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ish, Michael" userId="29ee6490-1cd5-4992-84b9-03d521ecfff0" providerId="ADAL" clId="{E54955E3-F284-4E0C-9BE1-A6AF4B00A8F9}"/>
    <pc:docChg chg="undo custSel addSld delSld modSld">
      <pc:chgData name="Corish, Michael" userId="29ee6490-1cd5-4992-84b9-03d521ecfff0" providerId="ADAL" clId="{E54955E3-F284-4E0C-9BE1-A6AF4B00A8F9}" dt="2025-06-15T15:17:23.393" v="1837" actId="20577"/>
      <pc:docMkLst>
        <pc:docMk/>
      </pc:docMkLst>
      <pc:sldChg chg="add del">
        <pc:chgData name="Corish, Michael" userId="29ee6490-1cd5-4992-84b9-03d521ecfff0" providerId="ADAL" clId="{E54955E3-F284-4E0C-9BE1-A6AF4B00A8F9}" dt="2025-06-11T21:01:36.011" v="1834" actId="2696"/>
        <pc:sldMkLst>
          <pc:docMk/>
          <pc:sldMk cId="1032727246" sldId="256"/>
        </pc:sldMkLst>
      </pc:sldChg>
      <pc:sldChg chg="addSp delSp modSp mod setBg">
        <pc:chgData name="Corish, Michael" userId="29ee6490-1cd5-4992-84b9-03d521ecfff0" providerId="ADAL" clId="{E54955E3-F284-4E0C-9BE1-A6AF4B00A8F9}" dt="2025-06-15T15:17:23.393" v="1837" actId="20577"/>
        <pc:sldMkLst>
          <pc:docMk/>
          <pc:sldMk cId="3924774051" sldId="257"/>
        </pc:sldMkLst>
        <pc:spChg chg="del">
          <ac:chgData name="Corish, Michael" userId="29ee6490-1cd5-4992-84b9-03d521ecfff0" providerId="ADAL" clId="{E54955E3-F284-4E0C-9BE1-A6AF4B00A8F9}" dt="2025-06-11T20:01:02.038" v="1156" actId="478"/>
          <ac:spMkLst>
            <pc:docMk/>
            <pc:sldMk cId="3924774051" sldId="257"/>
            <ac:spMk id="5" creationId="{00000000-0000-0000-0000-000000000000}"/>
          </ac:spMkLst>
        </pc:spChg>
        <pc:spChg chg="mod">
          <ac:chgData name="Corish, Michael" userId="29ee6490-1cd5-4992-84b9-03d521ecfff0" providerId="ADAL" clId="{E54955E3-F284-4E0C-9BE1-A6AF4B00A8F9}" dt="2025-06-11T20:22:01.268" v="1682" actId="1076"/>
          <ac:spMkLst>
            <pc:docMk/>
            <pc:sldMk cId="3924774051" sldId="257"/>
            <ac:spMk id="7" creationId="{00000000-0000-0000-0000-000000000000}"/>
          </ac:spMkLst>
        </pc:spChg>
        <pc:spChg chg="mod">
          <ac:chgData name="Corish, Michael" userId="29ee6490-1cd5-4992-84b9-03d521ecfff0" providerId="ADAL" clId="{E54955E3-F284-4E0C-9BE1-A6AF4B00A8F9}" dt="2025-06-11T20:42:17.057" v="1753" actId="1076"/>
          <ac:spMkLst>
            <pc:docMk/>
            <pc:sldMk cId="3924774051" sldId="257"/>
            <ac:spMk id="9" creationId="{00000000-0000-0000-0000-000000000000}"/>
          </ac:spMkLst>
        </pc:spChg>
        <pc:spChg chg="mod">
          <ac:chgData name="Corish, Michael" userId="29ee6490-1cd5-4992-84b9-03d521ecfff0" providerId="ADAL" clId="{E54955E3-F284-4E0C-9BE1-A6AF4B00A8F9}" dt="2025-06-15T15:17:23.393" v="1837" actId="20577"/>
          <ac:spMkLst>
            <pc:docMk/>
            <pc:sldMk cId="3924774051" sldId="257"/>
            <ac:spMk id="12" creationId="{B01BEC23-792E-1A78-7A03-4287A174B543}"/>
          </ac:spMkLst>
        </pc:spChg>
        <pc:spChg chg="add del mod">
          <ac:chgData name="Corish, Michael" userId="29ee6490-1cd5-4992-84b9-03d521ecfff0" providerId="ADAL" clId="{E54955E3-F284-4E0C-9BE1-A6AF4B00A8F9}" dt="2025-06-11T20:08:33.468" v="1381" actId="478"/>
          <ac:spMkLst>
            <pc:docMk/>
            <pc:sldMk cId="3924774051" sldId="257"/>
            <ac:spMk id="13" creationId="{00000000-0000-0000-0000-000000000000}"/>
          </ac:spMkLst>
        </pc:spChg>
        <pc:spChg chg="add del mod">
          <ac:chgData name="Corish, Michael" userId="29ee6490-1cd5-4992-84b9-03d521ecfff0" providerId="ADAL" clId="{E54955E3-F284-4E0C-9BE1-A6AF4B00A8F9}" dt="2025-06-10T19:56:11.502" v="4"/>
          <ac:spMkLst>
            <pc:docMk/>
            <pc:sldMk cId="3924774051" sldId="257"/>
            <ac:spMk id="16" creationId="{E0D5B5B9-C6F2-4BDB-0CB7-066B03110546}"/>
          </ac:spMkLst>
        </pc:spChg>
        <pc:spChg chg="add del mod">
          <ac:chgData name="Corish, Michael" userId="29ee6490-1cd5-4992-84b9-03d521ecfff0" providerId="ADAL" clId="{E54955E3-F284-4E0C-9BE1-A6AF4B00A8F9}" dt="2025-06-10T19:59:27.842" v="18"/>
          <ac:spMkLst>
            <pc:docMk/>
            <pc:sldMk cId="3924774051" sldId="257"/>
            <ac:spMk id="18" creationId="{B0568ED9-35A8-8C14-1822-3C9D9EAA5F6B}"/>
          </ac:spMkLst>
        </pc:spChg>
        <pc:spChg chg="add mod">
          <ac:chgData name="Corish, Michael" userId="29ee6490-1cd5-4992-84b9-03d521ecfff0" providerId="ADAL" clId="{E54955E3-F284-4E0C-9BE1-A6AF4B00A8F9}" dt="2025-06-10T20:04:40.558" v="652" actId="1076"/>
          <ac:spMkLst>
            <pc:docMk/>
            <pc:sldMk cId="3924774051" sldId="257"/>
            <ac:spMk id="19" creationId="{4C7B2E93-F119-6D27-872B-B51B229CD185}"/>
          </ac:spMkLst>
        </pc:spChg>
        <pc:spChg chg="mod">
          <ac:chgData name="Corish, Michael" userId="29ee6490-1cd5-4992-84b9-03d521ecfff0" providerId="ADAL" clId="{E54955E3-F284-4E0C-9BE1-A6AF4B00A8F9}" dt="2025-06-11T20:41:58.833" v="1738" actId="1076"/>
          <ac:spMkLst>
            <pc:docMk/>
            <pc:sldMk cId="3924774051" sldId="257"/>
            <ac:spMk id="20" creationId="{BC347402-6FEE-3BA4-338E-217F9B8C50C4}"/>
          </ac:spMkLst>
        </pc:spChg>
        <pc:spChg chg="mod">
          <ac:chgData name="Corish, Michael" userId="29ee6490-1cd5-4992-84b9-03d521ecfff0" providerId="ADAL" clId="{E54955E3-F284-4E0C-9BE1-A6AF4B00A8F9}" dt="2025-06-11T21:00:04.578" v="1833" actId="1076"/>
          <ac:spMkLst>
            <pc:docMk/>
            <pc:sldMk cId="3924774051" sldId="257"/>
            <ac:spMk id="23" creationId="{00000000-0000-0000-0000-000000000000}"/>
          </ac:spMkLst>
        </pc:spChg>
        <pc:spChg chg="add del mod">
          <ac:chgData name="Corish, Michael" userId="29ee6490-1cd5-4992-84b9-03d521ecfff0" providerId="ADAL" clId="{E54955E3-F284-4E0C-9BE1-A6AF4B00A8F9}" dt="2025-06-11T20:05:36.430" v="1173" actId="11529"/>
          <ac:spMkLst>
            <pc:docMk/>
            <pc:sldMk cId="3924774051" sldId="257"/>
            <ac:spMk id="26" creationId="{96C101D2-E6A0-81C4-86F3-3439F5214085}"/>
          </ac:spMkLst>
        </pc:spChg>
        <pc:spChg chg="add del ord">
          <ac:chgData name="Corish, Michael" userId="29ee6490-1cd5-4992-84b9-03d521ecfff0" providerId="ADAL" clId="{E54955E3-F284-4E0C-9BE1-A6AF4B00A8F9}" dt="2025-06-11T20:36:25.683" v="1692" actId="478"/>
          <ac:spMkLst>
            <pc:docMk/>
            <pc:sldMk cId="3924774051" sldId="257"/>
            <ac:spMk id="33" creationId="{DD83C22D-D5DA-CCD1-0285-C45E7F7A9BCE}"/>
          </ac:spMkLst>
        </pc:spChg>
        <pc:spChg chg="add del mod ord">
          <ac:chgData name="Corish, Michael" userId="29ee6490-1cd5-4992-84b9-03d521ecfff0" providerId="ADAL" clId="{E54955E3-F284-4E0C-9BE1-A6AF4B00A8F9}" dt="2025-06-11T20:42:04.441" v="1751" actId="11529"/>
          <ac:spMkLst>
            <pc:docMk/>
            <pc:sldMk cId="3924774051" sldId="257"/>
            <ac:spMk id="34" creationId="{EEC473C6-ED65-5B4F-40CD-CA5DE904B3E7}"/>
          </ac:spMkLst>
        </pc:spChg>
        <pc:spChg chg="add mod ord">
          <ac:chgData name="Corish, Michael" userId="29ee6490-1cd5-4992-84b9-03d521ecfff0" providerId="ADAL" clId="{E54955E3-F284-4E0C-9BE1-A6AF4B00A8F9}" dt="2025-06-11T20:55:08.328" v="1817" actId="1076"/>
          <ac:spMkLst>
            <pc:docMk/>
            <pc:sldMk cId="3924774051" sldId="257"/>
            <ac:spMk id="35" creationId="{D598B308-2165-FBE9-4CFF-A08C40F8E280}"/>
          </ac:spMkLst>
        </pc:spChg>
        <pc:spChg chg="add mod ord">
          <ac:chgData name="Corish, Michael" userId="29ee6490-1cd5-4992-84b9-03d521ecfff0" providerId="ADAL" clId="{E54955E3-F284-4E0C-9BE1-A6AF4B00A8F9}" dt="2025-06-11T20:50:18.177" v="1796" actId="14100"/>
          <ac:spMkLst>
            <pc:docMk/>
            <pc:sldMk cId="3924774051" sldId="257"/>
            <ac:spMk id="37" creationId="{AB10EE2E-75E1-06D7-4469-B1719FC43674}"/>
          </ac:spMkLst>
        </pc:spChg>
        <pc:spChg chg="add mod">
          <ac:chgData name="Corish, Michael" userId="29ee6490-1cd5-4992-84b9-03d521ecfff0" providerId="ADAL" clId="{E54955E3-F284-4E0C-9BE1-A6AF4B00A8F9}" dt="2025-06-11T20:55:21.167" v="1818" actId="1076"/>
          <ac:spMkLst>
            <pc:docMk/>
            <pc:sldMk cId="3924774051" sldId="257"/>
            <ac:spMk id="38" creationId="{1AAC687B-4B04-A319-8742-24F1290320DC}"/>
          </ac:spMkLst>
        </pc:spChg>
        <pc:spChg chg="add mod ord">
          <ac:chgData name="Corish, Michael" userId="29ee6490-1cd5-4992-84b9-03d521ecfff0" providerId="ADAL" clId="{E54955E3-F284-4E0C-9BE1-A6AF4B00A8F9}" dt="2025-06-11T20:52:41.250" v="1806" actId="167"/>
          <ac:spMkLst>
            <pc:docMk/>
            <pc:sldMk cId="3924774051" sldId="257"/>
            <ac:spMk id="39" creationId="{F667AA8A-7FBB-CAE7-39C1-788F4CAC5123}"/>
          </ac:spMkLst>
        </pc:spChg>
        <pc:spChg chg="add mod ord">
          <ac:chgData name="Corish, Michael" userId="29ee6490-1cd5-4992-84b9-03d521ecfff0" providerId="ADAL" clId="{E54955E3-F284-4E0C-9BE1-A6AF4B00A8F9}" dt="2025-06-11T20:59:52.163" v="1832" actId="1076"/>
          <ac:spMkLst>
            <pc:docMk/>
            <pc:sldMk cId="3924774051" sldId="257"/>
            <ac:spMk id="41" creationId="{3F927A4C-0497-DC15-D929-3B23CF2CACDE}"/>
          </ac:spMkLst>
        </pc:spChg>
        <pc:spChg chg="mod">
          <ac:chgData name="Corish, Michael" userId="29ee6490-1cd5-4992-84b9-03d521ecfff0" providerId="ADAL" clId="{E54955E3-F284-4E0C-9BE1-A6AF4B00A8F9}" dt="2025-06-11T20:46:43.432" v="1776" actId="1076"/>
          <ac:spMkLst>
            <pc:docMk/>
            <pc:sldMk cId="3924774051" sldId="257"/>
            <ac:spMk id="44" creationId="{00000000-0000-0000-0000-000000000000}"/>
          </ac:spMkLst>
        </pc:spChg>
        <pc:spChg chg="add mod ord">
          <ac:chgData name="Corish, Michael" userId="29ee6490-1cd5-4992-84b9-03d521ecfff0" providerId="ADAL" clId="{E54955E3-F284-4E0C-9BE1-A6AF4B00A8F9}" dt="2025-06-11T20:54:40.167" v="1815" actId="167"/>
          <ac:spMkLst>
            <pc:docMk/>
            <pc:sldMk cId="3924774051" sldId="257"/>
            <ac:spMk id="45" creationId="{6CF7B175-581E-EF49-42D8-F716C02FBC1B}"/>
          </ac:spMkLst>
        </pc:spChg>
        <pc:spChg chg="mod">
          <ac:chgData name="Corish, Michael" userId="29ee6490-1cd5-4992-84b9-03d521ecfff0" providerId="ADAL" clId="{E54955E3-F284-4E0C-9BE1-A6AF4B00A8F9}" dt="2025-06-11T20:57:18.093" v="1825" actId="1076"/>
          <ac:spMkLst>
            <pc:docMk/>
            <pc:sldMk cId="3924774051" sldId="257"/>
            <ac:spMk id="48" creationId="{00000000-0000-0000-0000-000000000000}"/>
          </ac:spMkLst>
        </pc:spChg>
        <pc:spChg chg="add mod ord">
          <ac:chgData name="Corish, Michael" userId="29ee6490-1cd5-4992-84b9-03d521ecfff0" providerId="ADAL" clId="{E54955E3-F284-4E0C-9BE1-A6AF4B00A8F9}" dt="2025-06-11T20:59:24.402" v="1830" actId="14100"/>
          <ac:spMkLst>
            <pc:docMk/>
            <pc:sldMk cId="3924774051" sldId="257"/>
            <ac:spMk id="49" creationId="{44AAF78B-2AFF-78F5-164E-93EBC8A49F3B}"/>
          </ac:spMkLst>
        </pc:spChg>
        <pc:spChg chg="mod">
          <ac:chgData name="Corish, Michael" userId="29ee6490-1cd5-4992-84b9-03d521ecfff0" providerId="ADAL" clId="{E54955E3-F284-4E0C-9BE1-A6AF4B00A8F9}" dt="2025-06-11T19:58:00.437" v="1152" actId="1076"/>
          <ac:spMkLst>
            <pc:docMk/>
            <pc:sldMk cId="3924774051" sldId="257"/>
            <ac:spMk id="50" creationId="{00000000-0000-0000-0000-000000000000}"/>
          </ac:spMkLst>
        </pc:spChg>
        <pc:spChg chg="add mod ord">
          <ac:chgData name="Corish, Michael" userId="29ee6490-1cd5-4992-84b9-03d521ecfff0" providerId="ADAL" clId="{E54955E3-F284-4E0C-9BE1-A6AF4B00A8F9}" dt="2025-06-11T20:59:32.254" v="1831" actId="14100"/>
          <ac:spMkLst>
            <pc:docMk/>
            <pc:sldMk cId="3924774051" sldId="257"/>
            <ac:spMk id="51" creationId="{5F387BD0-503E-1452-2AC7-1A0DEF8C5CE7}"/>
          </ac:spMkLst>
        </pc:spChg>
        <pc:spChg chg="mod">
          <ac:chgData name="Corish, Michael" userId="29ee6490-1cd5-4992-84b9-03d521ecfff0" providerId="ADAL" clId="{E54955E3-F284-4E0C-9BE1-A6AF4B00A8F9}" dt="2025-06-10T20:45:16.369" v="1147" actId="122"/>
          <ac:spMkLst>
            <pc:docMk/>
            <pc:sldMk cId="3924774051" sldId="257"/>
            <ac:spMk id="53" creationId="{00000000-0000-0000-0000-000000000000}"/>
          </ac:spMkLst>
        </pc:spChg>
        <pc:spChg chg="mod">
          <ac:chgData name="Corish, Michael" userId="29ee6490-1cd5-4992-84b9-03d521ecfff0" providerId="ADAL" clId="{E54955E3-F284-4E0C-9BE1-A6AF4B00A8F9}" dt="2025-06-11T19:58:34.260" v="1155" actId="1076"/>
          <ac:spMkLst>
            <pc:docMk/>
            <pc:sldMk cId="3924774051" sldId="257"/>
            <ac:spMk id="60" creationId="{00000000-0000-0000-0000-000000000000}"/>
          </ac:spMkLst>
        </pc:spChg>
        <pc:graphicFrameChg chg="del">
          <ac:chgData name="Corish, Michael" userId="29ee6490-1cd5-4992-84b9-03d521ecfff0" providerId="ADAL" clId="{E54955E3-F284-4E0C-9BE1-A6AF4B00A8F9}" dt="2025-06-10T20:19:48.650" v="653" actId="478"/>
          <ac:graphicFrameMkLst>
            <pc:docMk/>
            <pc:sldMk cId="3924774051" sldId="257"/>
            <ac:graphicFrameMk id="61" creationId="{00000000-0000-0000-0000-000000000000}"/>
          </ac:graphicFrameMkLst>
        </pc:graphicFrameChg>
        <pc:picChg chg="del">
          <ac:chgData name="Corish, Michael" userId="29ee6490-1cd5-4992-84b9-03d521ecfff0" providerId="ADAL" clId="{E54955E3-F284-4E0C-9BE1-A6AF4B00A8F9}" dt="2025-06-11T20:01:04.618" v="1157" actId="478"/>
          <ac:picMkLst>
            <pc:docMk/>
            <pc:sldMk cId="3924774051" sldId="257"/>
            <ac:picMk id="3" creationId="{00000000-0000-0000-0000-000000000000}"/>
          </ac:picMkLst>
        </pc:picChg>
        <pc:picChg chg="mod">
          <ac:chgData name="Corish, Michael" userId="29ee6490-1cd5-4992-84b9-03d521ecfff0" providerId="ADAL" clId="{E54955E3-F284-4E0C-9BE1-A6AF4B00A8F9}" dt="2025-06-11T20:41:57.961" v="1737" actId="1076"/>
          <ac:picMkLst>
            <pc:docMk/>
            <pc:sldMk cId="3924774051" sldId="257"/>
            <ac:picMk id="16" creationId="{BE473B9A-5B4D-3D6F-815F-65F9080476CB}"/>
          </ac:picMkLst>
        </pc:picChg>
        <pc:picChg chg="add mod">
          <ac:chgData name="Corish, Michael" userId="29ee6490-1cd5-4992-84b9-03d521ecfff0" providerId="ADAL" clId="{E54955E3-F284-4E0C-9BE1-A6AF4B00A8F9}" dt="2025-06-11T19:58:14.750" v="1154" actId="1076"/>
          <ac:picMkLst>
            <pc:docMk/>
            <pc:sldMk cId="3924774051" sldId="257"/>
            <ac:picMk id="21" creationId="{C5FDFBF5-89AB-DB23-807D-DFBFA3683DF7}"/>
          </ac:picMkLst>
        </pc:picChg>
        <pc:picChg chg="add del mod">
          <ac:chgData name="Corish, Michael" userId="29ee6490-1cd5-4992-84b9-03d521ecfff0" providerId="ADAL" clId="{E54955E3-F284-4E0C-9BE1-A6AF4B00A8F9}" dt="2025-06-11T20:05:39.477" v="1179" actId="22"/>
          <ac:picMkLst>
            <pc:docMk/>
            <pc:sldMk cId="3924774051" sldId="257"/>
            <ac:picMk id="22" creationId="{554AE022-CC3D-03C6-6A1E-02813E172AB9}"/>
          </ac:picMkLst>
        </pc:picChg>
        <pc:picChg chg="add del mod">
          <ac:chgData name="Corish, Michael" userId="29ee6490-1cd5-4992-84b9-03d521ecfff0" providerId="ADAL" clId="{E54955E3-F284-4E0C-9BE1-A6AF4B00A8F9}" dt="2025-06-10T20:30:51.549" v="860" actId="478"/>
          <ac:picMkLst>
            <pc:docMk/>
            <pc:sldMk cId="3924774051" sldId="257"/>
            <ac:picMk id="22" creationId="{78CF7CF5-B997-87F6-AED6-089B0EFF5236}"/>
          </ac:picMkLst>
        </pc:picChg>
        <pc:picChg chg="add mod">
          <ac:chgData name="Corish, Michael" userId="29ee6490-1cd5-4992-84b9-03d521ecfff0" providerId="ADAL" clId="{E54955E3-F284-4E0C-9BE1-A6AF4B00A8F9}" dt="2025-06-11T21:04:10.248" v="1836" actId="1076"/>
          <ac:picMkLst>
            <pc:docMk/>
            <pc:sldMk cId="3924774051" sldId="257"/>
            <ac:picMk id="24" creationId="{2288B7B3-98E7-A7E8-5E67-BC45947B3D49}"/>
          </ac:picMkLst>
        </pc:picChg>
        <pc:picChg chg="add mod">
          <ac:chgData name="Corish, Michael" userId="29ee6490-1cd5-4992-84b9-03d521ecfff0" providerId="ADAL" clId="{E54955E3-F284-4E0C-9BE1-A6AF4B00A8F9}" dt="2025-06-10T20:41:07.170" v="872" actId="1076"/>
          <ac:picMkLst>
            <pc:docMk/>
            <pc:sldMk cId="3924774051" sldId="257"/>
            <ac:picMk id="25" creationId="{A005004C-F677-50FA-8070-17DAA62229CA}"/>
          </ac:picMkLst>
        </pc:picChg>
        <pc:picChg chg="add mod">
          <ac:chgData name="Corish, Michael" userId="29ee6490-1cd5-4992-84b9-03d521ecfff0" providerId="ADAL" clId="{E54955E3-F284-4E0C-9BE1-A6AF4B00A8F9}" dt="2025-06-11T20:09:46.924" v="1542" actId="207"/>
          <ac:picMkLst>
            <pc:docMk/>
            <pc:sldMk cId="3924774051" sldId="257"/>
            <ac:picMk id="28" creationId="{A03888E4-FE5E-C701-E511-A061BBFB2884}"/>
          </ac:picMkLst>
        </pc:picChg>
        <pc:picChg chg="add mod">
          <ac:chgData name="Corish, Michael" userId="29ee6490-1cd5-4992-84b9-03d521ecfff0" providerId="ADAL" clId="{E54955E3-F284-4E0C-9BE1-A6AF4B00A8F9}" dt="2025-06-11T20:22:10.691" v="1683" actId="1076"/>
          <ac:picMkLst>
            <pc:docMk/>
            <pc:sldMk cId="3924774051" sldId="257"/>
            <ac:picMk id="29" creationId="{329C91D0-7D5A-2D87-9EF6-29C228AE79C7}"/>
          </ac:picMkLst>
        </pc:picChg>
        <pc:picChg chg="add del">
          <ac:chgData name="Corish, Michael" userId="29ee6490-1cd5-4992-84b9-03d521ecfff0" providerId="ADAL" clId="{E54955E3-F284-4E0C-9BE1-A6AF4B00A8F9}" dt="2025-06-11T20:05:55.700" v="1185" actId="478"/>
          <ac:picMkLst>
            <pc:docMk/>
            <pc:sldMk cId="3924774051" sldId="257"/>
            <ac:picMk id="40" creationId="{00000000-0000-0000-0000-000000000000}"/>
          </ac:picMkLst>
        </pc:picChg>
        <pc:picChg chg="add del">
          <ac:chgData name="Corish, Michael" userId="29ee6490-1cd5-4992-84b9-03d521ecfff0" providerId="ADAL" clId="{E54955E3-F284-4E0C-9BE1-A6AF4B00A8F9}" dt="2025-06-11T20:05:59.245" v="1187" actId="478"/>
          <ac:picMkLst>
            <pc:docMk/>
            <pc:sldMk cId="3924774051" sldId="257"/>
            <ac:picMk id="42" creationId="{00000000-0000-0000-0000-000000000000}"/>
          </ac:picMkLst>
        </pc:picChg>
        <pc:picChg chg="add del">
          <ac:chgData name="Corish, Michael" userId="29ee6490-1cd5-4992-84b9-03d521ecfff0" providerId="ADAL" clId="{E54955E3-F284-4E0C-9BE1-A6AF4B00A8F9}" dt="2025-06-11T20:05:57.773" v="1186" actId="478"/>
          <ac:picMkLst>
            <pc:docMk/>
            <pc:sldMk cId="3924774051" sldId="257"/>
            <ac:picMk id="43" creationId="{00000000-0000-0000-0000-000000000000}"/>
          </ac:picMkLst>
        </pc:picChg>
        <pc:picChg chg="del mod">
          <ac:chgData name="Corish, Michael" userId="29ee6490-1cd5-4992-84b9-03d521ecfff0" providerId="ADAL" clId="{E54955E3-F284-4E0C-9BE1-A6AF4B00A8F9}" dt="2025-06-10T20:28:50.728" v="852" actId="478"/>
          <ac:picMkLst>
            <pc:docMk/>
            <pc:sldMk cId="3924774051" sldId="257"/>
            <ac:picMk id="51" creationId="{00000000-0000-0000-0000-000000000000}"/>
          </ac:picMkLst>
        </pc:picChg>
        <pc:picChg chg="del">
          <ac:chgData name="Corish, Michael" userId="29ee6490-1cd5-4992-84b9-03d521ecfff0" providerId="ADAL" clId="{E54955E3-F284-4E0C-9BE1-A6AF4B00A8F9}" dt="2025-06-10T20:40:37.709" v="866" actId="478"/>
          <ac:picMkLst>
            <pc:docMk/>
            <pc:sldMk cId="3924774051" sldId="257"/>
            <ac:picMk id="52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A3A763-CB94-B72E-0ABF-4DDD1819F535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29962793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5F387BD0-503E-1452-2AC7-1A0DEF8C5CE7}"/>
              </a:ext>
            </a:extLst>
          </p:cNvPr>
          <p:cNvSpPr/>
          <p:nvPr/>
        </p:nvSpPr>
        <p:spPr>
          <a:xfrm>
            <a:off x="14370065" y="25164916"/>
            <a:ext cx="6664963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44AAF78B-2AFF-78F5-164E-93EBC8A49F3B}"/>
              </a:ext>
            </a:extLst>
          </p:cNvPr>
          <p:cNvSpPr/>
          <p:nvPr/>
        </p:nvSpPr>
        <p:spPr>
          <a:xfrm>
            <a:off x="14389308" y="16751851"/>
            <a:ext cx="6645720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6CF7B175-581E-EF49-42D8-F716C02FBC1B}"/>
              </a:ext>
            </a:extLst>
          </p:cNvPr>
          <p:cNvSpPr/>
          <p:nvPr/>
        </p:nvSpPr>
        <p:spPr>
          <a:xfrm>
            <a:off x="7281404" y="18817641"/>
            <a:ext cx="6794994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3F927A4C-0497-DC15-D929-3B23CF2CACDE}"/>
              </a:ext>
            </a:extLst>
          </p:cNvPr>
          <p:cNvSpPr/>
          <p:nvPr/>
        </p:nvSpPr>
        <p:spPr>
          <a:xfrm>
            <a:off x="315703" y="24583229"/>
            <a:ext cx="6794994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F667AA8A-7FBB-CAE7-39C1-788F4CAC5123}"/>
              </a:ext>
            </a:extLst>
          </p:cNvPr>
          <p:cNvSpPr/>
          <p:nvPr/>
        </p:nvSpPr>
        <p:spPr>
          <a:xfrm>
            <a:off x="348597" y="16718254"/>
            <a:ext cx="6755961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AB10EE2E-75E1-06D7-4469-B1719FC43674}"/>
              </a:ext>
            </a:extLst>
          </p:cNvPr>
          <p:cNvSpPr/>
          <p:nvPr/>
        </p:nvSpPr>
        <p:spPr>
          <a:xfrm>
            <a:off x="309564" y="6304183"/>
            <a:ext cx="6794994" cy="6463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598B308-2165-FBE9-4CFF-A08C40F8E280}"/>
              </a:ext>
            </a:extLst>
          </p:cNvPr>
          <p:cNvSpPr txBox="1"/>
          <p:nvPr/>
        </p:nvSpPr>
        <p:spPr>
          <a:xfrm>
            <a:off x="440292" y="6304183"/>
            <a:ext cx="3397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Introduction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579995" y="2149723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Lean Six Sigma Approach for Hot Strip Mill Coil Presentational Quality </a:t>
            </a:r>
            <a:r>
              <a:rPr lang="en-GB" altLang="en-US" sz="44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Diversions</a:t>
            </a:r>
            <a:endParaRPr kumimoji="0" lang="en-GB" altLang="en-US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charset="0"/>
              <a:ea typeface="Calibri" charset="0"/>
              <a:cs typeface="Calibri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Michael Corish</a:t>
            </a:r>
          </a:p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Supervisor: Andrew Thorn</a:t>
            </a:r>
          </a:p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charset="0"/>
              <a:ea typeface="Calibri" charset="0"/>
              <a:cs typeface="Calibri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kumimoji="0" lang="en-GB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eorgia" charset="0"/>
                <a:ea typeface="+mn-ea"/>
                <a:cs typeface="+mn-cs"/>
              </a:rPr>
              <a:t> </a:t>
            </a:r>
            <a:r>
              <a:rPr kumimoji="0" lang="en-GB" altLang="en-US" sz="36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eorgia" charset="0"/>
                <a:ea typeface="+mn-ea"/>
                <a:cs typeface="+mn-cs"/>
              </a:rPr>
              <a:t>of</a:t>
            </a:r>
            <a:r>
              <a:rPr kumimoji="0" lang="en-GB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Georgia" charset="0"/>
                <a:ea typeface="+mn-ea"/>
                <a:cs typeface="+mn-cs"/>
              </a:rPr>
              <a:t> </a:t>
            </a: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marL="0" marR="0" lvl="0" indent="0" algn="l" defTabSz="2771345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charset="0"/>
                <a:ea typeface="Calibri" charset="0"/>
                <a:cs typeface="Calibri" charset="0"/>
              </a:rPr>
              <a:t>BEng (Hons) Advanced Manufacturing and Operations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61022" y="6924936"/>
            <a:ext cx="6415087" cy="7428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This project utilizes a Lean Six Sigma (LSS) strategy to enhance tinplate tail end quality. A literature review on Lean and Six Sigma fundamentals and the combination of these renowned approaches were identified.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current economic and global environment associated with steelmaking operations and the lack of financial funding available towards process improvements, required enhancement of currently employed practices.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331031" y="24943930"/>
            <a:ext cx="6415087" cy="3997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[1] Tata Steel (2023)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Rolled Products: Site Orientation.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 Talbot: Tata Steel.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[2] Kwak, Y. H. and Anabri, F. T. (2006) Benefits,    obstacles, and future of six sigma approach.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Technovation,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26(5), pp. 708-715.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AU" altLang="en-US" sz="3600" b="1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309564" y="17273898"/>
            <a:ext cx="6415087" cy="7428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The focus was implementing standardized work towards the reduction of process and inspection variation, through making data driven decisions. The aims for the project follows:</a:t>
            </a: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Reduce tinplate diversions for additional processing.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Improve process tail end control. </a:t>
            </a:r>
            <a:endParaRPr lang="en-GB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Reduce variation in operational        output and quality inspections.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Implement process improvements that require zero company funding. </a:t>
            </a: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348597" y="24346002"/>
            <a:ext cx="6415087" cy="4320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endParaRPr lang="en-AU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DMAIC methodology created a pre-defined strategy and aligned project structure. Creating a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closed loop system that removes inefficient steps, focusing on measurements and applied technology towards continuous improvement 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[2]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endParaRPr lang="en-AU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232601" y="18579969"/>
            <a:ext cx="6415087" cy="1919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331032" y="16535734"/>
            <a:ext cx="6415087" cy="8629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 utilisation of LSS provided the foundations towards project strategy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Also, optimising tail end control resulted in substantial improvements 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to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diversion numbers and projected annual savings. </a:t>
            </a: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 lack of available research in this area of study, leaves unanswered questions regarding long-term sustainability. However, the study exhibits the positive capability of process improvement through unique process specific actions, and the management of change leading to the continuous improvement of manufacturing outputs.</a:t>
            </a:r>
            <a:endParaRPr lang="en-US" altLang="en-US" sz="2800" dirty="0"/>
          </a:p>
        </p:txBody>
      </p:sp>
      <p:sp>
        <p:nvSpPr>
          <p:cNvPr id="50" name="Text Box 19"/>
          <p:cNvSpPr txBox="1">
            <a:spLocks noChangeArrowheads="1"/>
          </p:cNvSpPr>
          <p:nvPr/>
        </p:nvSpPr>
        <p:spPr bwMode="auto">
          <a:xfrm>
            <a:off x="14424853" y="15305959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Tinplate tail end diversion comparison between pre and post improvement variation across shifts. </a:t>
            </a:r>
          </a:p>
        </p:txBody>
      </p:sp>
      <p:sp>
        <p:nvSpPr>
          <p:cNvPr id="53" name="Text Box 19"/>
          <p:cNvSpPr txBox="1">
            <a:spLocks noChangeArrowheads="1"/>
          </p:cNvSpPr>
          <p:nvPr/>
        </p:nvSpPr>
        <p:spPr bwMode="auto">
          <a:xfrm>
            <a:off x="7328489" y="27277288"/>
            <a:ext cx="6410325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The total number of tinplate tail end diversions pre and post improvement implementation by diversion description. </a:t>
            </a:r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14279067" y="6324143"/>
            <a:ext cx="6410325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Comparison of pre and post improvement additional processing costs of tinplate coil. Also, predicted annual savings from collected data.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4D8181-E00A-10EE-00FC-AE691D26B145}"/>
              </a:ext>
            </a:extLst>
          </p:cNvPr>
          <p:cNvSpPr txBox="1"/>
          <p:nvPr/>
        </p:nvSpPr>
        <p:spPr>
          <a:xfrm>
            <a:off x="7481676" y="6482058"/>
            <a:ext cx="6227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requirement for reliable data was essential to root cause discovery. Data driven software's including Structured Query Language (SQL) and ibaAnalyser provided up-to-date and historical performance output data and equipment diagnostic feedback.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328DC4-CAAA-81A3-73E6-7D87AD95C3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796" y="15938509"/>
            <a:ext cx="6208971" cy="1444626"/>
          </a:xfrm>
          <a:prstGeom prst="rect">
            <a:avLst/>
          </a:prstGeom>
        </p:spPr>
      </p:pic>
      <p:sp>
        <p:nvSpPr>
          <p:cNvPr id="12" name="Text Box 19">
            <a:extLst>
              <a:ext uri="{FF2B5EF4-FFF2-40B4-BE49-F238E27FC236}">
                <a16:creationId xmlns:a16="http://schemas.microsoft.com/office/drawing/2014/main" id="{B01BEC23-792E-1A78-7A03-4287A174B5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7235" y="17454304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Developed Functional Block Diagram for auto pinch roll gap increase for coiling tail ends.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108C260-FC92-7A46-672C-D7CB4D7C84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7235" y="10082070"/>
            <a:ext cx="6222313" cy="2807008"/>
          </a:xfrm>
          <a:prstGeom prst="rect">
            <a:avLst/>
          </a:prstGeom>
        </p:spPr>
      </p:pic>
      <p:sp>
        <p:nvSpPr>
          <p:cNvPr id="15" name="Text Box 19">
            <a:extLst>
              <a:ext uri="{FF2B5EF4-FFF2-40B4-BE49-F238E27FC236}">
                <a16:creationId xmlns:a16="http://schemas.microsoft.com/office/drawing/2014/main" id="{2CCE81DD-6806-9E9D-39A0-E02A32D589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1678" y="12809297"/>
            <a:ext cx="6087868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Overview of ibaAnalyser software used for Coiler equipment feedback analysis.</a:t>
            </a:r>
          </a:p>
        </p:txBody>
      </p:sp>
      <p:sp>
        <p:nvSpPr>
          <p:cNvPr id="17" name="Text Box 19">
            <a:extLst>
              <a:ext uri="{FF2B5EF4-FFF2-40B4-BE49-F238E27FC236}">
                <a16:creationId xmlns:a16="http://schemas.microsoft.com/office/drawing/2014/main" id="{A7F502E2-442E-BB45-9A5F-0B47939B5E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1281" y="13688575"/>
            <a:ext cx="6731580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Resulting in the development of improvements, through Pinch Roll offset development, HMI configurations and inspection technology assistance. </a:t>
            </a:r>
          </a:p>
        </p:txBody>
      </p:sp>
      <p:sp>
        <p:nvSpPr>
          <p:cNvPr id="19" name="Text Box 19">
            <a:extLst>
              <a:ext uri="{FF2B5EF4-FFF2-40B4-BE49-F238E27FC236}">
                <a16:creationId xmlns:a16="http://schemas.microsoft.com/office/drawing/2014/main" id="{4C7B2E93-F119-6D27-872B-B51B229CD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2601" y="19419099"/>
            <a:ext cx="6731580" cy="398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measurement of project success required gathering post-improvement data including the number of tinplate tail end diversions, shift variation and additional processing costs. Whilst comparing these target areas against pre-improvement data collection results.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5FDFBF5-89AB-DB23-807D-DFBFA3683DF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30006" y="7623811"/>
            <a:ext cx="6000476" cy="371144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288B7B3-98E7-A7E8-5E67-BC45947B3D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647662" y="11695249"/>
            <a:ext cx="5964705" cy="352336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005004C-F677-50FA-8070-17DAA62229C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2563" y="23488672"/>
            <a:ext cx="6142176" cy="377952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E473B9A-5B4D-3D6F-815F-65F9080476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801" y="13604393"/>
            <a:ext cx="6463853" cy="2441136"/>
          </a:xfrm>
          <a:prstGeom prst="rect">
            <a:avLst/>
          </a:prstGeom>
        </p:spPr>
      </p:pic>
      <p:sp>
        <p:nvSpPr>
          <p:cNvPr id="20" name="Text Box 19">
            <a:extLst>
              <a:ext uri="{FF2B5EF4-FFF2-40B4-BE49-F238E27FC236}">
                <a16:creationId xmlns:a16="http://schemas.microsoft.com/office/drawing/2014/main" id="{BC347402-6FEE-3BA4-338E-217F9B8C5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564" y="15879138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Overview of a Hot Strip Mill steelmaking process [1]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03888E4-FE5E-C701-E511-A061BBFB288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0292" y="29146794"/>
            <a:ext cx="4951105" cy="69431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chemeClr val="bg1"/>
            </a:outerShdw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29C91D0-7D5A-2D87-9EF6-29C228AE79C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0292" y="2301808"/>
            <a:ext cx="2192612" cy="3288919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1AAC687B-4B04-A319-8742-24F1290320DC}"/>
              </a:ext>
            </a:extLst>
          </p:cNvPr>
          <p:cNvSpPr txBox="1"/>
          <p:nvPr/>
        </p:nvSpPr>
        <p:spPr>
          <a:xfrm>
            <a:off x="514225" y="16726949"/>
            <a:ext cx="6380186" cy="651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 Aims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73aa366c-74b9-492b-a1b9-5472c41e7d31}" enabled="1" method="Standard" siteId="{44bbd632-fe04-42d7-933e-2649dcd22649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517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Corish, Michael</cp:lastModifiedBy>
  <cp:revision>26</cp:revision>
  <dcterms:created xsi:type="dcterms:W3CDTF">2016-02-25T08:27:32Z</dcterms:created>
  <dcterms:modified xsi:type="dcterms:W3CDTF">2025-06-15T15:17:32Z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FooterLocations">
    <vt:lpwstr>Office Theme:8</vt:lpwstr>
  </property>
  <property fmtid="{D5CDD505-2E9C-101B-9397-08002B2CF9AE}" pid="3" name="ClassificationContentMarkingFooterText">
    <vt:lpwstr>Sensitivity: general</vt:lpwstr>
  </property>
</Properties>
</file>