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8" r:id="rId3"/>
    <p:sldId id="273" r:id="rId4"/>
    <p:sldId id="271" r:id="rId5"/>
    <p:sldId id="272" r:id="rId6"/>
    <p:sldId id="269" r:id="rId7"/>
    <p:sldId id="270" r:id="rId8"/>
    <p:sldId id="274" r:id="rId9"/>
    <p:sldId id="275" r:id="rId10"/>
    <p:sldId id="276" r:id="rId11"/>
    <p:sldId id="277" r:id="rId12"/>
    <p:sldId id="259" r:id="rId13"/>
    <p:sldId id="260" r:id="rId14"/>
    <p:sldId id="262" r:id="rId15"/>
    <p:sldId id="265" r:id="rId16"/>
    <p:sldId id="266" r:id="rId17"/>
    <p:sldId id="263" r:id="rId18"/>
    <p:sldId id="264" r:id="rId19"/>
    <p:sldId id="267" r:id="rId20"/>
    <p:sldId id="261" r:id="rId21"/>
    <p:sldId id="279" r:id="rId22"/>
    <p:sldId id="292" r:id="rId23"/>
    <p:sldId id="290" r:id="rId24"/>
    <p:sldId id="294" r:id="rId25"/>
    <p:sldId id="280" r:id="rId26"/>
    <p:sldId id="281" r:id="rId27"/>
    <p:sldId id="283" r:id="rId28"/>
    <p:sldId id="295" r:id="rId29"/>
    <p:sldId id="284" r:id="rId30"/>
    <p:sldId id="289" r:id="rId31"/>
    <p:sldId id="293" r:id="rId32"/>
    <p:sldId id="286" r:id="rId33"/>
    <p:sldId id="29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CEAEB9-54B4-8BDA-C3C2-59A58E0AABB0}" v="6" dt="2024-12-10T13:20:33.055"/>
    <p1510:client id="{1E627774-40E3-6AD8-11D5-A973D2A68523}" v="1941" dt="2024-12-10T12:38:43.669"/>
    <p1510:client id="{9598C8A6-5CE2-21A4-D8CF-9D3440B88593}" v="42" dt="2024-12-10T13:15:48.593"/>
    <p1510:client id="{9765608F-568F-5219-FB8B-876588A4559D}" v="4" dt="2024-12-10T13:19:19.380"/>
    <p1510:client id="{A5612EEA-20A5-D4DE-211D-5C029A110271}" v="942" dt="2024-12-10T15:14:52.052"/>
    <p1510:client id="{B836FA65-F9ED-17B8-EEF8-137C2537EE15}" v="103" dt="2024-12-09T22:10:52.158"/>
    <p1510:client id="{E6211E8C-A8FA-883B-A1D1-3B596E46A415}" v="20" dt="2024-12-10T13:58:37.206"/>
    <p1510:client id="{FF353447-0636-05AD-3649-ABB0353CE2B6}" v="1519" dt="2024-12-10T16:27:14.4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lly Pearce (2103968)" userId="S::2103968@student.uwtsd.ac.uk::0dbddfe3-878e-489e-99c2-9fc78e151af6" providerId="AD" clId="Web-{C8AC6947-7500-643A-55E6-2AA81C4BE555}"/>
    <pc:docChg chg="addSld delSld modSld">
      <pc:chgData name="Molly Pearce (2103968)" userId="S::2103968@student.uwtsd.ac.uk::0dbddfe3-878e-489e-99c2-9fc78e151af6" providerId="AD" clId="Web-{C8AC6947-7500-643A-55E6-2AA81C4BE555}" dt="2024-10-29T09:24:57.540" v="102" actId="20577"/>
      <pc:docMkLst>
        <pc:docMk/>
      </pc:docMkLst>
      <pc:sldChg chg="modSp">
        <pc:chgData name="Molly Pearce (2103968)" userId="S::2103968@student.uwtsd.ac.uk::0dbddfe3-878e-489e-99c2-9fc78e151af6" providerId="AD" clId="Web-{C8AC6947-7500-643A-55E6-2AA81C4BE555}" dt="2024-10-29T09:24:57.540" v="102" actId="20577"/>
        <pc:sldMkLst>
          <pc:docMk/>
          <pc:sldMk cId="596532986" sldId="259"/>
        </pc:sldMkLst>
        <pc:spChg chg="mod">
          <ac:chgData name="Molly Pearce (2103968)" userId="S::2103968@student.uwtsd.ac.uk::0dbddfe3-878e-489e-99c2-9fc78e151af6" providerId="AD" clId="Web-{C8AC6947-7500-643A-55E6-2AA81C4BE555}" dt="2024-10-29T09:24:44.899" v="100"/>
          <ac:spMkLst>
            <pc:docMk/>
            <pc:sldMk cId="596532986" sldId="259"/>
            <ac:spMk id="2" creationId="{F1A32B66-4E21-B7CB-88F8-ECEAFEF00317}"/>
          </ac:spMkLst>
        </pc:spChg>
        <pc:spChg chg="mod ord">
          <ac:chgData name="Molly Pearce (2103968)" userId="S::2103968@student.uwtsd.ac.uk::0dbddfe3-878e-489e-99c2-9fc78e151af6" providerId="AD" clId="Web-{C8AC6947-7500-643A-55E6-2AA81C4BE555}" dt="2024-10-29T09:24:57.540" v="102" actId="20577"/>
          <ac:spMkLst>
            <pc:docMk/>
            <pc:sldMk cId="596532986" sldId="259"/>
            <ac:spMk id="3" creationId="{F67DF871-7F3C-DD27-A5E7-1B8A20D38F72}"/>
          </ac:spMkLst>
        </pc:spChg>
        <pc:picChg chg="mod">
          <ac:chgData name="Molly Pearce (2103968)" userId="S::2103968@student.uwtsd.ac.uk::0dbddfe3-878e-489e-99c2-9fc78e151af6" providerId="AD" clId="Web-{C8AC6947-7500-643A-55E6-2AA81C4BE555}" dt="2024-10-29T09:24:44.899" v="100"/>
          <ac:picMkLst>
            <pc:docMk/>
            <pc:sldMk cId="596532986" sldId="259"/>
            <ac:picMk id="4" creationId="{EE6DBE37-95A6-2BB6-A726-B3D1CA2AFF55}"/>
          </ac:picMkLst>
        </pc:picChg>
      </pc:sldChg>
      <pc:sldChg chg="modSp">
        <pc:chgData name="Molly Pearce (2103968)" userId="S::2103968@student.uwtsd.ac.uk::0dbddfe3-878e-489e-99c2-9fc78e151af6" providerId="AD" clId="Web-{C8AC6947-7500-643A-55E6-2AA81C4BE555}" dt="2024-10-29T09:22:51.052" v="89" actId="20577"/>
        <pc:sldMkLst>
          <pc:docMk/>
          <pc:sldMk cId="4063887553" sldId="260"/>
        </pc:sldMkLst>
        <pc:spChg chg="mod">
          <ac:chgData name="Molly Pearce (2103968)" userId="S::2103968@student.uwtsd.ac.uk::0dbddfe3-878e-489e-99c2-9fc78e151af6" providerId="AD" clId="Web-{C8AC6947-7500-643A-55E6-2AA81C4BE555}" dt="2024-10-29T09:22:51.052" v="89" actId="20577"/>
          <ac:spMkLst>
            <pc:docMk/>
            <pc:sldMk cId="4063887553" sldId="260"/>
            <ac:spMk id="8" creationId="{A95273F5-2748-085E-2F82-C739A6C18106}"/>
          </ac:spMkLst>
        </pc:spChg>
      </pc:sldChg>
      <pc:sldChg chg="modSp">
        <pc:chgData name="Molly Pearce (2103968)" userId="S::2103968@student.uwtsd.ac.uk::0dbddfe3-878e-489e-99c2-9fc78e151af6" providerId="AD" clId="Web-{C8AC6947-7500-643A-55E6-2AA81C4BE555}" dt="2024-10-29T09:16:20.760" v="62" actId="20577"/>
        <pc:sldMkLst>
          <pc:docMk/>
          <pc:sldMk cId="3478632135" sldId="261"/>
        </pc:sldMkLst>
        <pc:spChg chg="mod">
          <ac:chgData name="Molly Pearce (2103968)" userId="S::2103968@student.uwtsd.ac.uk::0dbddfe3-878e-489e-99c2-9fc78e151af6" providerId="AD" clId="Web-{C8AC6947-7500-643A-55E6-2AA81C4BE555}" dt="2024-10-29T09:16:20.760" v="62" actId="20577"/>
          <ac:spMkLst>
            <pc:docMk/>
            <pc:sldMk cId="3478632135" sldId="261"/>
            <ac:spMk id="8" creationId="{D3F9DE97-98B3-7239-9BEF-520F1E18F800}"/>
          </ac:spMkLst>
        </pc:spChg>
      </pc:sldChg>
      <pc:sldChg chg="modSp">
        <pc:chgData name="Molly Pearce (2103968)" userId="S::2103968@student.uwtsd.ac.uk::0dbddfe3-878e-489e-99c2-9fc78e151af6" providerId="AD" clId="Web-{C8AC6947-7500-643A-55E6-2AA81C4BE555}" dt="2024-10-29T09:17:44.075" v="66" actId="20577"/>
        <pc:sldMkLst>
          <pc:docMk/>
          <pc:sldMk cId="1726734684" sldId="263"/>
        </pc:sldMkLst>
        <pc:spChg chg="mod">
          <ac:chgData name="Molly Pearce (2103968)" userId="S::2103968@student.uwtsd.ac.uk::0dbddfe3-878e-489e-99c2-9fc78e151af6" providerId="AD" clId="Web-{C8AC6947-7500-643A-55E6-2AA81C4BE555}" dt="2024-10-29T09:17:44.075" v="66" actId="20577"/>
          <ac:spMkLst>
            <pc:docMk/>
            <pc:sldMk cId="1726734684" sldId="263"/>
            <ac:spMk id="8" creationId="{B14425BB-9F31-3AF9-9766-783E5526F28F}"/>
          </ac:spMkLst>
        </pc:spChg>
      </pc:sldChg>
      <pc:sldChg chg="addSp modSp new mod setBg">
        <pc:chgData name="Molly Pearce (2103968)" userId="S::2103968@student.uwtsd.ac.uk::0dbddfe3-878e-489e-99c2-9fc78e151af6" providerId="AD" clId="Web-{C8AC6947-7500-643A-55E6-2AA81C4BE555}" dt="2024-10-29T09:06:55.807" v="13"/>
        <pc:sldMkLst>
          <pc:docMk/>
          <pc:sldMk cId="1744095915" sldId="265"/>
        </pc:sldMkLst>
        <pc:spChg chg="add">
          <ac:chgData name="Molly Pearce (2103968)" userId="S::2103968@student.uwtsd.ac.uk::0dbddfe3-878e-489e-99c2-9fc78e151af6" providerId="AD" clId="Web-{C8AC6947-7500-643A-55E6-2AA81C4BE555}" dt="2024-10-29T09:06:55.807" v="13"/>
          <ac:spMkLst>
            <pc:docMk/>
            <pc:sldMk cId="1744095915" sldId="265"/>
            <ac:spMk id="9" creationId="{FABB624F-BF77-4AE1-B71D-2D681D4731B8}"/>
          </ac:spMkLst>
        </pc:spChg>
        <pc:picChg chg="add mod">
          <ac:chgData name="Molly Pearce (2103968)" userId="S::2103968@student.uwtsd.ac.uk::0dbddfe3-878e-489e-99c2-9fc78e151af6" providerId="AD" clId="Web-{C8AC6947-7500-643A-55E6-2AA81C4BE555}" dt="2024-10-29T09:06:55.807" v="13"/>
          <ac:picMkLst>
            <pc:docMk/>
            <pc:sldMk cId="1744095915" sldId="265"/>
            <ac:picMk id="2" creationId="{00812D3E-4B00-E0C1-CBCD-C7661B4B2F9D}"/>
          </ac:picMkLst>
        </pc:picChg>
        <pc:picChg chg="add mod">
          <ac:chgData name="Molly Pearce (2103968)" userId="S::2103968@student.uwtsd.ac.uk::0dbddfe3-878e-489e-99c2-9fc78e151af6" providerId="AD" clId="Web-{C8AC6947-7500-643A-55E6-2AA81C4BE555}" dt="2024-10-29T09:06:55.807" v="13"/>
          <ac:picMkLst>
            <pc:docMk/>
            <pc:sldMk cId="1744095915" sldId="265"/>
            <ac:picMk id="3" creationId="{37E95246-267D-6F39-4D75-3746CBF3EF66}"/>
          </ac:picMkLst>
        </pc:picChg>
        <pc:picChg chg="add mod">
          <ac:chgData name="Molly Pearce (2103968)" userId="S::2103968@student.uwtsd.ac.uk::0dbddfe3-878e-489e-99c2-9fc78e151af6" providerId="AD" clId="Web-{C8AC6947-7500-643A-55E6-2AA81C4BE555}" dt="2024-10-29T09:06:55.807" v="13"/>
          <ac:picMkLst>
            <pc:docMk/>
            <pc:sldMk cId="1744095915" sldId="265"/>
            <ac:picMk id="4" creationId="{6A30787D-CC61-48DB-6D99-CAF61F284F8B}"/>
          </ac:picMkLst>
        </pc:picChg>
      </pc:sldChg>
      <pc:sldChg chg="addSp delSp modSp del">
        <pc:chgData name="Molly Pearce (2103968)" userId="S::2103968@student.uwtsd.ac.uk::0dbddfe3-878e-489e-99c2-9fc78e151af6" providerId="AD" clId="Web-{C8AC6947-7500-643A-55E6-2AA81C4BE555}" dt="2024-10-29T09:06:01.493" v="8"/>
        <pc:sldMkLst>
          <pc:docMk/>
          <pc:sldMk cId="1852119483" sldId="265"/>
        </pc:sldMkLst>
      </pc:sldChg>
      <pc:sldChg chg="addSp delSp modSp new mod setBg">
        <pc:chgData name="Molly Pearce (2103968)" userId="S::2103968@student.uwtsd.ac.uk::0dbddfe3-878e-489e-99c2-9fc78e151af6" providerId="AD" clId="Web-{C8AC6947-7500-643A-55E6-2AA81C4BE555}" dt="2024-10-29T09:08:55.482" v="27"/>
        <pc:sldMkLst>
          <pc:docMk/>
          <pc:sldMk cId="3418026670" sldId="266"/>
        </pc:sldMkLst>
        <pc:spChg chg="add">
          <ac:chgData name="Molly Pearce (2103968)" userId="S::2103968@student.uwtsd.ac.uk::0dbddfe3-878e-489e-99c2-9fc78e151af6" providerId="AD" clId="Web-{C8AC6947-7500-643A-55E6-2AA81C4BE555}" dt="2024-10-29T09:08:55.482" v="27"/>
          <ac:spMkLst>
            <pc:docMk/>
            <pc:sldMk cId="3418026670" sldId="266"/>
            <ac:spMk id="12" creationId="{FABB624F-BF77-4AE1-B71D-2D681D4731B8}"/>
          </ac:spMkLst>
        </pc:spChg>
        <pc:picChg chg="add mod ord">
          <ac:chgData name="Molly Pearce (2103968)" userId="S::2103968@student.uwtsd.ac.uk::0dbddfe3-878e-489e-99c2-9fc78e151af6" providerId="AD" clId="Web-{C8AC6947-7500-643A-55E6-2AA81C4BE555}" dt="2024-10-29T09:08:55.482" v="27"/>
          <ac:picMkLst>
            <pc:docMk/>
            <pc:sldMk cId="3418026670" sldId="266"/>
            <ac:picMk id="5" creationId="{6B5E100A-C344-74FD-ACB7-4B41D0439E24}"/>
          </ac:picMkLst>
        </pc:picChg>
        <pc:picChg chg="add mod">
          <ac:chgData name="Molly Pearce (2103968)" userId="S::2103968@student.uwtsd.ac.uk::0dbddfe3-878e-489e-99c2-9fc78e151af6" providerId="AD" clId="Web-{C8AC6947-7500-643A-55E6-2AA81C4BE555}" dt="2024-10-29T09:08:55.482" v="27"/>
          <ac:picMkLst>
            <pc:docMk/>
            <pc:sldMk cId="3418026670" sldId="266"/>
            <ac:picMk id="6" creationId="{EAC5BCA4-A2FB-61A0-5E23-69088CC19BCC}"/>
          </ac:picMkLst>
        </pc:picChg>
        <pc:picChg chg="add mod">
          <ac:chgData name="Molly Pearce (2103968)" userId="S::2103968@student.uwtsd.ac.uk::0dbddfe3-878e-489e-99c2-9fc78e151af6" providerId="AD" clId="Web-{C8AC6947-7500-643A-55E6-2AA81C4BE555}" dt="2024-10-29T09:08:55.482" v="27"/>
          <ac:picMkLst>
            <pc:docMk/>
            <pc:sldMk cId="3418026670" sldId="266"/>
            <ac:picMk id="7" creationId="{A0910337-CD42-28CD-9E55-ECD88FDAB8A7}"/>
          </ac:picMkLst>
        </pc:picChg>
      </pc:sldChg>
      <pc:sldChg chg="addSp modSp new mod setBg">
        <pc:chgData name="Molly Pearce (2103968)" userId="S::2103968@student.uwtsd.ac.uk::0dbddfe3-878e-489e-99c2-9fc78e151af6" providerId="AD" clId="Web-{C8AC6947-7500-643A-55E6-2AA81C4BE555}" dt="2024-10-29T09:09:59.906" v="32"/>
        <pc:sldMkLst>
          <pc:docMk/>
          <pc:sldMk cId="1913254967" sldId="267"/>
        </pc:sldMkLst>
        <pc:spChg chg="add">
          <ac:chgData name="Molly Pearce (2103968)" userId="S::2103968@student.uwtsd.ac.uk::0dbddfe3-878e-489e-99c2-9fc78e151af6" providerId="AD" clId="Web-{C8AC6947-7500-643A-55E6-2AA81C4BE555}" dt="2024-10-29T09:09:59.906" v="32"/>
          <ac:spMkLst>
            <pc:docMk/>
            <pc:sldMk cId="1913254967" sldId="267"/>
            <ac:spMk id="9" creationId="{FABB624F-BF77-4AE1-B71D-2D681D4731B8}"/>
          </ac:spMkLst>
        </pc:spChg>
        <pc:picChg chg="add mod ord">
          <ac:chgData name="Molly Pearce (2103968)" userId="S::2103968@student.uwtsd.ac.uk::0dbddfe3-878e-489e-99c2-9fc78e151af6" providerId="AD" clId="Web-{C8AC6947-7500-643A-55E6-2AA81C4BE555}" dt="2024-10-29T09:09:59.906" v="32"/>
          <ac:picMkLst>
            <pc:docMk/>
            <pc:sldMk cId="1913254967" sldId="267"/>
            <ac:picMk id="2" creationId="{34020A44-F184-BB30-D846-F9DDCAA7CECF}"/>
          </ac:picMkLst>
        </pc:picChg>
        <pc:picChg chg="add mod">
          <ac:chgData name="Molly Pearce (2103968)" userId="S::2103968@student.uwtsd.ac.uk::0dbddfe3-878e-489e-99c2-9fc78e151af6" providerId="AD" clId="Web-{C8AC6947-7500-643A-55E6-2AA81C4BE555}" dt="2024-10-29T09:09:59.906" v="32"/>
          <ac:picMkLst>
            <pc:docMk/>
            <pc:sldMk cId="1913254967" sldId="267"/>
            <ac:picMk id="3" creationId="{5866ECD5-DA12-25CB-5F1C-1C3E06BA1771}"/>
          </ac:picMkLst>
        </pc:picChg>
        <pc:picChg chg="add mod">
          <ac:chgData name="Molly Pearce (2103968)" userId="S::2103968@student.uwtsd.ac.uk::0dbddfe3-878e-489e-99c2-9fc78e151af6" providerId="AD" clId="Web-{C8AC6947-7500-643A-55E6-2AA81C4BE555}" dt="2024-10-29T09:09:59.906" v="32"/>
          <ac:picMkLst>
            <pc:docMk/>
            <pc:sldMk cId="1913254967" sldId="267"/>
            <ac:picMk id="4" creationId="{8F50DC37-6567-CF65-ED9E-AA7252004E51}"/>
          </ac:picMkLst>
        </pc:picChg>
      </pc:sldChg>
    </pc:docChg>
  </pc:docChgLst>
  <pc:docChgLst>
    <pc:chgData name="Molly Pearce (2103968)" userId="S::2103968@student.uwtsd.ac.uk::0dbddfe3-878e-489e-99c2-9fc78e151af6" providerId="AD" clId="Web-{B836FA65-F9ED-17B8-EEF8-137C2537EE15}"/>
    <pc:docChg chg="addSld delSld modSld">
      <pc:chgData name="Molly Pearce (2103968)" userId="S::2103968@student.uwtsd.ac.uk::0dbddfe3-878e-489e-99c2-9fc78e151af6" providerId="AD" clId="Web-{B836FA65-F9ED-17B8-EEF8-137C2537EE15}" dt="2024-12-09T22:10:48.830" v="101" actId="20577"/>
      <pc:docMkLst>
        <pc:docMk/>
      </pc:docMkLst>
      <pc:sldChg chg="addSp delSp modSp add del">
        <pc:chgData name="Molly Pearce (2103968)" userId="S::2103968@student.uwtsd.ac.uk::0dbddfe3-878e-489e-99c2-9fc78e151af6" providerId="AD" clId="Web-{B836FA65-F9ED-17B8-EEF8-137C2537EE15}" dt="2024-12-09T22:08:35.389" v="42"/>
        <pc:sldMkLst>
          <pc:docMk/>
          <pc:sldMk cId="946518912" sldId="257"/>
        </pc:sldMkLst>
        <pc:spChg chg="mod">
          <ac:chgData name="Molly Pearce (2103968)" userId="S::2103968@student.uwtsd.ac.uk::0dbddfe3-878e-489e-99c2-9fc78e151af6" providerId="AD" clId="Web-{B836FA65-F9ED-17B8-EEF8-137C2537EE15}" dt="2024-12-09T22:06:58.199" v="12"/>
          <ac:spMkLst>
            <pc:docMk/>
            <pc:sldMk cId="946518912" sldId="257"/>
            <ac:spMk id="2" creationId="{8E92A2D9-68AA-30BC-C977-F03EA4860F2F}"/>
          </ac:spMkLst>
        </pc:spChg>
        <pc:spChg chg="del">
          <ac:chgData name="Molly Pearce (2103968)" userId="S::2103968@student.uwtsd.ac.uk::0dbddfe3-878e-489e-99c2-9fc78e151af6" providerId="AD" clId="Web-{B836FA65-F9ED-17B8-EEF8-137C2537EE15}" dt="2024-12-09T22:06:58.199" v="12"/>
          <ac:spMkLst>
            <pc:docMk/>
            <pc:sldMk cId="946518912" sldId="257"/>
            <ac:spMk id="23" creationId="{876248C8-0720-48AB-91BA-5F530BB41E5E}"/>
          </ac:spMkLst>
        </pc:spChg>
        <pc:spChg chg="del">
          <ac:chgData name="Molly Pearce (2103968)" userId="S::2103968@student.uwtsd.ac.uk::0dbddfe3-878e-489e-99c2-9fc78e151af6" providerId="AD" clId="Web-{B836FA65-F9ED-17B8-EEF8-137C2537EE15}" dt="2024-12-09T22:06:58.199" v="12"/>
          <ac:spMkLst>
            <pc:docMk/>
            <pc:sldMk cId="946518912" sldId="257"/>
            <ac:spMk id="25" creationId="{523BEDA7-D0B8-4802-8168-92452653BC9F}"/>
          </ac:spMkLst>
        </pc:spChg>
        <pc:spChg chg="del">
          <ac:chgData name="Molly Pearce (2103968)" userId="S::2103968@student.uwtsd.ac.uk::0dbddfe3-878e-489e-99c2-9fc78e151af6" providerId="AD" clId="Web-{B836FA65-F9ED-17B8-EEF8-137C2537EE15}" dt="2024-12-09T22:06:58.199" v="12"/>
          <ac:spMkLst>
            <pc:docMk/>
            <pc:sldMk cId="946518912" sldId="257"/>
            <ac:spMk id="27" creationId="{D2EFF34B-7B1A-4F9D-8CEE-A40962BC7C21}"/>
          </ac:spMkLst>
        </pc:spChg>
        <pc:spChg chg="add">
          <ac:chgData name="Molly Pearce (2103968)" userId="S::2103968@student.uwtsd.ac.uk::0dbddfe3-878e-489e-99c2-9fc78e151af6" providerId="AD" clId="Web-{B836FA65-F9ED-17B8-EEF8-137C2537EE15}" dt="2024-12-09T22:06:58.199" v="12"/>
          <ac:spMkLst>
            <pc:docMk/>
            <pc:sldMk cId="946518912" sldId="257"/>
            <ac:spMk id="32" creationId="{E4CFB4D4-CFF3-4172-AB21-A2B3D1223E9E}"/>
          </ac:spMkLst>
        </pc:spChg>
        <pc:graphicFrameChg chg="mod modGraphic">
          <ac:chgData name="Molly Pearce (2103968)" userId="S::2103968@student.uwtsd.ac.uk::0dbddfe3-878e-489e-99c2-9fc78e151af6" providerId="AD" clId="Web-{B836FA65-F9ED-17B8-EEF8-137C2537EE15}" dt="2024-12-09T22:06:58.199" v="12"/>
          <ac:graphicFrameMkLst>
            <pc:docMk/>
            <pc:sldMk cId="946518912" sldId="257"/>
            <ac:graphicFrameMk id="19" creationId="{84FDBF55-2A7A-00AA-E154-9595E3F4F02F}"/>
          </ac:graphicFrameMkLst>
        </pc:graphicFrameChg>
      </pc:sldChg>
      <pc:sldChg chg="addSp delSp modSp new mod setBg">
        <pc:chgData name="Molly Pearce (2103968)" userId="S::2103968@student.uwtsd.ac.uk::0dbddfe3-878e-489e-99c2-9fc78e151af6" providerId="AD" clId="Web-{B836FA65-F9ED-17B8-EEF8-137C2537EE15}" dt="2024-12-09T22:00:46.814" v="8"/>
        <pc:sldMkLst>
          <pc:docMk/>
          <pc:sldMk cId="1496127368" sldId="268"/>
        </pc:sldMkLst>
        <pc:spChg chg="mod">
          <ac:chgData name="Molly Pearce (2103968)" userId="S::2103968@student.uwtsd.ac.uk::0dbddfe3-878e-489e-99c2-9fc78e151af6" providerId="AD" clId="Web-{B836FA65-F9ED-17B8-EEF8-137C2537EE15}" dt="2024-12-09T22:00:46.814" v="8"/>
          <ac:spMkLst>
            <pc:docMk/>
            <pc:sldMk cId="1496127368" sldId="268"/>
            <ac:spMk id="2" creationId="{1CE3D416-525B-ADEE-762B-B242C0979F5E}"/>
          </ac:spMkLst>
        </pc:spChg>
        <pc:spChg chg="del">
          <ac:chgData name="Molly Pearce (2103968)" userId="S::2103968@student.uwtsd.ac.uk::0dbddfe3-878e-489e-99c2-9fc78e151af6" providerId="AD" clId="Web-{B836FA65-F9ED-17B8-EEF8-137C2537EE15}" dt="2024-12-09T22:00:41.736" v="7"/>
          <ac:spMkLst>
            <pc:docMk/>
            <pc:sldMk cId="1496127368" sldId="268"/>
            <ac:spMk id="3" creationId="{462E84A1-D934-C4A0-D8B3-9029690A1ED2}"/>
          </ac:spMkLst>
        </pc:spChg>
        <pc:spChg chg="add">
          <ac:chgData name="Molly Pearce (2103968)" userId="S::2103968@student.uwtsd.ac.uk::0dbddfe3-878e-489e-99c2-9fc78e151af6" providerId="AD" clId="Web-{B836FA65-F9ED-17B8-EEF8-137C2537EE15}" dt="2024-12-09T22:00:46.814" v="8"/>
          <ac:spMkLst>
            <pc:docMk/>
            <pc:sldMk cId="1496127368" sldId="268"/>
            <ac:spMk id="7" creationId="{A6F05DDE-5F2C-44F5-BACC-DED4737B11B8}"/>
          </ac:spMkLst>
        </pc:spChg>
        <pc:spChg chg="add">
          <ac:chgData name="Molly Pearce (2103968)" userId="S::2103968@student.uwtsd.ac.uk::0dbddfe3-878e-489e-99c2-9fc78e151af6" providerId="AD" clId="Web-{B836FA65-F9ED-17B8-EEF8-137C2537EE15}" dt="2024-12-09T22:00:46.814" v="8"/>
          <ac:spMkLst>
            <pc:docMk/>
            <pc:sldMk cId="1496127368" sldId="268"/>
            <ac:spMk id="9" creationId="{CA3FC43A-F2E5-409E-8C82-7DC3B69EA268}"/>
          </ac:spMkLst>
        </pc:spChg>
        <pc:spChg chg="add">
          <ac:chgData name="Molly Pearce (2103968)" userId="S::2103968@student.uwtsd.ac.uk::0dbddfe3-878e-489e-99c2-9fc78e151af6" providerId="AD" clId="Web-{B836FA65-F9ED-17B8-EEF8-137C2537EE15}" dt="2024-12-09T22:00:46.814" v="8"/>
          <ac:spMkLst>
            <pc:docMk/>
            <pc:sldMk cId="1496127368" sldId="268"/>
            <ac:spMk id="11" creationId="{1EEBFF7B-A218-4767-9A82-7ADFE8C9390D}"/>
          </ac:spMkLst>
        </pc:spChg>
      </pc:sldChg>
      <pc:sldChg chg="addSp modSp new mod setBg">
        <pc:chgData name="Molly Pearce (2103968)" userId="S::2103968@student.uwtsd.ac.uk::0dbddfe3-878e-489e-99c2-9fc78e151af6" providerId="AD" clId="Web-{B836FA65-F9ED-17B8-EEF8-137C2537EE15}" dt="2024-12-09T22:09:56.860" v="52" actId="20577"/>
        <pc:sldMkLst>
          <pc:docMk/>
          <pc:sldMk cId="3916790194" sldId="269"/>
        </pc:sldMkLst>
        <pc:spChg chg="mod">
          <ac:chgData name="Molly Pearce (2103968)" userId="S::2103968@student.uwtsd.ac.uk::0dbddfe3-878e-489e-99c2-9fc78e151af6" providerId="AD" clId="Web-{B836FA65-F9ED-17B8-EEF8-137C2537EE15}" dt="2024-12-09T22:09:56.860" v="52" actId="20577"/>
          <ac:spMkLst>
            <pc:docMk/>
            <pc:sldMk cId="3916790194" sldId="269"/>
            <ac:spMk id="2" creationId="{B1FA5D02-9EA8-4F97-189A-1423475C5057}"/>
          </ac:spMkLst>
        </pc:spChg>
        <pc:spChg chg="mod">
          <ac:chgData name="Molly Pearce (2103968)" userId="S::2103968@student.uwtsd.ac.uk::0dbddfe3-878e-489e-99c2-9fc78e151af6" providerId="AD" clId="Web-{B836FA65-F9ED-17B8-EEF8-137C2537EE15}" dt="2024-12-09T22:08:56.858" v="44"/>
          <ac:spMkLst>
            <pc:docMk/>
            <pc:sldMk cId="3916790194" sldId="269"/>
            <ac:spMk id="3" creationId="{4F47E967-6C8B-DBAD-BA31-4777667041A0}"/>
          </ac:spMkLst>
        </pc:spChg>
        <pc:spChg chg="add">
          <ac:chgData name="Molly Pearce (2103968)" userId="S::2103968@student.uwtsd.ac.uk::0dbddfe3-878e-489e-99c2-9fc78e151af6" providerId="AD" clId="Web-{B836FA65-F9ED-17B8-EEF8-137C2537EE15}" dt="2024-12-09T22:08:56.858" v="44"/>
          <ac:spMkLst>
            <pc:docMk/>
            <pc:sldMk cId="3916790194" sldId="269"/>
            <ac:spMk id="8" creationId="{33801627-6861-4EA9-BE98-E0CE33A894D9}"/>
          </ac:spMkLst>
        </pc:spChg>
        <pc:spChg chg="add">
          <ac:chgData name="Molly Pearce (2103968)" userId="S::2103968@student.uwtsd.ac.uk::0dbddfe3-878e-489e-99c2-9fc78e151af6" providerId="AD" clId="Web-{B836FA65-F9ED-17B8-EEF8-137C2537EE15}" dt="2024-12-09T22:08:56.858" v="44"/>
          <ac:spMkLst>
            <pc:docMk/>
            <pc:sldMk cId="3916790194" sldId="269"/>
            <ac:spMk id="10" creationId="{93C1483F-490E-4C8A-8765-1F8AF0C67D5F}"/>
          </ac:spMkLst>
        </pc:spChg>
        <pc:spChg chg="add">
          <ac:chgData name="Molly Pearce (2103968)" userId="S::2103968@student.uwtsd.ac.uk::0dbddfe3-878e-489e-99c2-9fc78e151af6" providerId="AD" clId="Web-{B836FA65-F9ED-17B8-EEF8-137C2537EE15}" dt="2024-12-09T22:08:56.858" v="44"/>
          <ac:spMkLst>
            <pc:docMk/>
            <pc:sldMk cId="3916790194" sldId="269"/>
            <ac:spMk id="12" creationId="{0249BF42-D05C-4553-9417-7B8695759291}"/>
          </ac:spMkLst>
        </pc:spChg>
      </pc:sldChg>
      <pc:sldChg chg="new">
        <pc:chgData name="Molly Pearce (2103968)" userId="S::2103968@student.uwtsd.ac.uk::0dbddfe3-878e-489e-99c2-9fc78e151af6" providerId="AD" clId="Web-{B836FA65-F9ED-17B8-EEF8-137C2537EE15}" dt="2024-12-09T22:09:02.109" v="45"/>
        <pc:sldMkLst>
          <pc:docMk/>
          <pc:sldMk cId="3330340481" sldId="270"/>
        </pc:sldMkLst>
      </pc:sldChg>
      <pc:sldChg chg="modSp new">
        <pc:chgData name="Molly Pearce (2103968)" userId="S::2103968@student.uwtsd.ac.uk::0dbddfe3-878e-489e-99c2-9fc78e151af6" providerId="AD" clId="Web-{B836FA65-F9ED-17B8-EEF8-137C2537EE15}" dt="2024-12-09T22:10:48.830" v="101" actId="20577"/>
        <pc:sldMkLst>
          <pc:docMk/>
          <pc:sldMk cId="1573079667" sldId="271"/>
        </pc:sldMkLst>
        <pc:spChg chg="mod">
          <ac:chgData name="Molly Pearce (2103968)" userId="S::2103968@student.uwtsd.ac.uk::0dbddfe3-878e-489e-99c2-9fc78e151af6" providerId="AD" clId="Web-{B836FA65-F9ED-17B8-EEF8-137C2537EE15}" dt="2024-12-09T22:10:48.830" v="101" actId="20577"/>
          <ac:spMkLst>
            <pc:docMk/>
            <pc:sldMk cId="1573079667" sldId="271"/>
            <ac:spMk id="2" creationId="{9B641027-967B-469C-F33E-0285B693608D}"/>
          </ac:spMkLst>
        </pc:spChg>
      </pc:sldChg>
      <pc:sldChg chg="modSp new">
        <pc:chgData name="Molly Pearce (2103968)" userId="S::2103968@student.uwtsd.ac.uk::0dbddfe3-878e-489e-99c2-9fc78e151af6" providerId="AD" clId="Web-{B836FA65-F9ED-17B8-EEF8-137C2537EE15}" dt="2024-12-09T22:10:13.579" v="65" actId="20577"/>
        <pc:sldMkLst>
          <pc:docMk/>
          <pc:sldMk cId="1651962225" sldId="272"/>
        </pc:sldMkLst>
        <pc:spChg chg="mod">
          <ac:chgData name="Molly Pearce (2103968)" userId="S::2103968@student.uwtsd.ac.uk::0dbddfe3-878e-489e-99c2-9fc78e151af6" providerId="AD" clId="Web-{B836FA65-F9ED-17B8-EEF8-137C2537EE15}" dt="2024-12-09T22:10:13.579" v="65" actId="20577"/>
          <ac:spMkLst>
            <pc:docMk/>
            <pc:sldMk cId="1651962225" sldId="272"/>
            <ac:spMk id="2" creationId="{92E735BC-E84D-CB22-ECEF-8033933422EC}"/>
          </ac:spMkLst>
        </pc:spChg>
      </pc:sldChg>
    </pc:docChg>
  </pc:docChgLst>
  <pc:docChgLst>
    <pc:chgData name="Molly Pearce (2103968)" userId="S::2103968@student.uwtsd.ac.uk::0dbddfe3-878e-489e-99c2-9fc78e151af6" providerId="AD" clId="Web-{C8E1A99D-9747-295A-DD0D-3A9227DCC7AA}"/>
    <pc:docChg chg="addSld delSld modSld">
      <pc:chgData name="Molly Pearce (2103968)" userId="S::2103968@student.uwtsd.ac.uk::0dbddfe3-878e-489e-99c2-9fc78e151af6" providerId="AD" clId="Web-{C8E1A99D-9747-295A-DD0D-3A9227DCC7AA}" dt="2024-10-29T02:07:17.792" v="497" actId="20577"/>
      <pc:docMkLst>
        <pc:docMk/>
      </pc:docMkLst>
      <pc:sldChg chg="addSp delSp modSp mod setBg">
        <pc:chgData name="Molly Pearce (2103968)" userId="S::2103968@student.uwtsd.ac.uk::0dbddfe3-878e-489e-99c2-9fc78e151af6" providerId="AD" clId="Web-{C8E1A99D-9747-295A-DD0D-3A9227DCC7AA}" dt="2024-10-29T01:02:46.293" v="27" actId="20577"/>
        <pc:sldMkLst>
          <pc:docMk/>
          <pc:sldMk cId="946518912" sldId="257"/>
        </pc:sldMkLst>
      </pc:sldChg>
      <pc:sldChg chg="modSp new del">
        <pc:chgData name="Molly Pearce (2103968)" userId="S::2103968@student.uwtsd.ac.uk::0dbddfe3-878e-489e-99c2-9fc78e151af6" providerId="AD" clId="Web-{C8E1A99D-9747-295A-DD0D-3A9227DCC7AA}" dt="2024-10-29T01:29:59.105" v="292"/>
        <pc:sldMkLst>
          <pc:docMk/>
          <pc:sldMk cId="472762853" sldId="258"/>
        </pc:sldMkLst>
      </pc:sldChg>
      <pc:sldChg chg="addSp modSp new mod setBg">
        <pc:chgData name="Molly Pearce (2103968)" userId="S::2103968@student.uwtsd.ac.uk::0dbddfe3-878e-489e-99c2-9fc78e151af6" providerId="AD" clId="Web-{C8E1A99D-9747-295A-DD0D-3A9227DCC7AA}" dt="2024-10-29T02:07:17.792" v="497" actId="20577"/>
        <pc:sldMkLst>
          <pc:docMk/>
          <pc:sldMk cId="596532986" sldId="259"/>
        </pc:sldMkLst>
        <pc:spChg chg="mod">
          <ac:chgData name="Molly Pearce (2103968)" userId="S::2103968@student.uwtsd.ac.uk::0dbddfe3-878e-489e-99c2-9fc78e151af6" providerId="AD" clId="Web-{C8E1A99D-9747-295A-DD0D-3A9227DCC7AA}" dt="2024-10-29T01:25:42.744" v="291" actId="1076"/>
          <ac:spMkLst>
            <pc:docMk/>
            <pc:sldMk cId="596532986" sldId="259"/>
            <ac:spMk id="2" creationId="{F1A32B66-4E21-B7CB-88F8-ECEAFEF00317}"/>
          </ac:spMkLst>
        </pc:spChg>
        <pc:spChg chg="mod">
          <ac:chgData name="Molly Pearce (2103968)" userId="S::2103968@student.uwtsd.ac.uk::0dbddfe3-878e-489e-99c2-9fc78e151af6" providerId="AD" clId="Web-{C8E1A99D-9747-295A-DD0D-3A9227DCC7AA}" dt="2024-10-29T02:07:17.792" v="497" actId="20577"/>
          <ac:spMkLst>
            <pc:docMk/>
            <pc:sldMk cId="596532986" sldId="259"/>
            <ac:spMk id="3" creationId="{F67DF871-7F3C-DD27-A5E7-1B8A20D38F72}"/>
          </ac:spMkLst>
        </pc:spChg>
        <pc:picChg chg="add mod">
          <ac:chgData name="Molly Pearce (2103968)" userId="S::2103968@student.uwtsd.ac.uk::0dbddfe3-878e-489e-99c2-9fc78e151af6" providerId="AD" clId="Web-{C8E1A99D-9747-295A-DD0D-3A9227DCC7AA}" dt="2024-10-29T01:25:09.273" v="283"/>
          <ac:picMkLst>
            <pc:docMk/>
            <pc:sldMk cId="596532986" sldId="259"/>
            <ac:picMk id="4" creationId="{EE6DBE37-95A6-2BB6-A726-B3D1CA2AFF55}"/>
          </ac:picMkLst>
        </pc:picChg>
      </pc:sldChg>
      <pc:sldChg chg="addSp delSp modSp new mod setBg">
        <pc:chgData name="Molly Pearce (2103968)" userId="S::2103968@student.uwtsd.ac.uk::0dbddfe3-878e-489e-99c2-9fc78e151af6" providerId="AD" clId="Web-{C8E1A99D-9747-295A-DD0D-3A9227DCC7AA}" dt="2024-10-29T01:34:11.185" v="297"/>
        <pc:sldMkLst>
          <pc:docMk/>
          <pc:sldMk cId="4063887553" sldId="260"/>
        </pc:sldMkLst>
        <pc:spChg chg="mod">
          <ac:chgData name="Molly Pearce (2103968)" userId="S::2103968@student.uwtsd.ac.uk::0dbddfe3-878e-489e-99c2-9fc78e151af6" providerId="AD" clId="Web-{C8E1A99D-9747-295A-DD0D-3A9227DCC7AA}" dt="2024-10-29T01:34:11.185" v="297"/>
          <ac:spMkLst>
            <pc:docMk/>
            <pc:sldMk cId="4063887553" sldId="260"/>
            <ac:spMk id="2" creationId="{1D27285A-7B3E-81B8-C54E-FB8000DD0929}"/>
          </ac:spMkLst>
        </pc:spChg>
        <pc:spChg chg="add">
          <ac:chgData name="Molly Pearce (2103968)" userId="S::2103968@student.uwtsd.ac.uk::0dbddfe3-878e-489e-99c2-9fc78e151af6" providerId="AD" clId="Web-{C8E1A99D-9747-295A-DD0D-3A9227DCC7AA}" dt="2024-10-29T01:34:11.185" v="297"/>
          <ac:spMkLst>
            <pc:docMk/>
            <pc:sldMk cId="4063887553" sldId="260"/>
            <ac:spMk id="8" creationId="{A95273F5-2748-085E-2F82-C739A6C18106}"/>
          </ac:spMkLst>
        </pc:spChg>
        <pc:picChg chg="add mod ord">
          <ac:chgData name="Molly Pearce (2103968)" userId="S::2103968@student.uwtsd.ac.uk::0dbddfe3-878e-489e-99c2-9fc78e151af6" providerId="AD" clId="Web-{C8E1A99D-9747-295A-DD0D-3A9227DCC7AA}" dt="2024-10-29T01:34:11.185" v="297"/>
          <ac:picMkLst>
            <pc:docMk/>
            <pc:sldMk cId="4063887553" sldId="260"/>
            <ac:picMk id="4" creationId="{F5444EAD-F526-8B1D-2AB9-3A10F8B2D289}"/>
          </ac:picMkLst>
        </pc:picChg>
      </pc:sldChg>
      <pc:sldChg chg="addSp delSp modSp new mod setBg">
        <pc:chgData name="Molly Pearce (2103968)" userId="S::2103968@student.uwtsd.ac.uk::0dbddfe3-878e-489e-99c2-9fc78e151af6" providerId="AD" clId="Web-{C8E1A99D-9747-295A-DD0D-3A9227DCC7AA}" dt="2024-10-29T01:41:56.889" v="313"/>
        <pc:sldMkLst>
          <pc:docMk/>
          <pc:sldMk cId="3478632135" sldId="261"/>
        </pc:sldMkLst>
        <pc:spChg chg="mod">
          <ac:chgData name="Molly Pearce (2103968)" userId="S::2103968@student.uwtsd.ac.uk::0dbddfe3-878e-489e-99c2-9fc78e151af6" providerId="AD" clId="Web-{C8E1A99D-9747-295A-DD0D-3A9227DCC7AA}" dt="2024-10-29T01:41:56.889" v="313"/>
          <ac:spMkLst>
            <pc:docMk/>
            <pc:sldMk cId="3478632135" sldId="261"/>
            <ac:spMk id="2" creationId="{F7CE6F92-4180-0377-C73C-77D474E243D9}"/>
          </ac:spMkLst>
        </pc:spChg>
        <pc:spChg chg="add mod ord">
          <ac:chgData name="Molly Pearce (2103968)" userId="S::2103968@student.uwtsd.ac.uk::0dbddfe3-878e-489e-99c2-9fc78e151af6" providerId="AD" clId="Web-{C8E1A99D-9747-295A-DD0D-3A9227DCC7AA}" dt="2024-10-29T01:41:56.889" v="313"/>
          <ac:spMkLst>
            <pc:docMk/>
            <pc:sldMk cId="3478632135" sldId="261"/>
            <ac:spMk id="8" creationId="{D3F9DE97-98B3-7239-9BEF-520F1E18F800}"/>
          </ac:spMkLst>
        </pc:spChg>
        <pc:picChg chg="add mod ord">
          <ac:chgData name="Molly Pearce (2103968)" userId="S::2103968@student.uwtsd.ac.uk::0dbddfe3-878e-489e-99c2-9fc78e151af6" providerId="AD" clId="Web-{C8E1A99D-9747-295A-DD0D-3A9227DCC7AA}" dt="2024-10-29T01:41:56.889" v="313"/>
          <ac:picMkLst>
            <pc:docMk/>
            <pc:sldMk cId="3478632135" sldId="261"/>
            <ac:picMk id="4" creationId="{54ABEFEE-C97A-0B99-1DB2-DE0957551071}"/>
          </ac:picMkLst>
        </pc:picChg>
      </pc:sldChg>
      <pc:sldChg chg="addSp delSp modSp new mod setBg setClrOvrMap">
        <pc:chgData name="Molly Pearce (2103968)" userId="S::2103968@student.uwtsd.ac.uk::0dbddfe3-878e-489e-99c2-9fc78e151af6" providerId="AD" clId="Web-{C8E1A99D-9747-295A-DD0D-3A9227DCC7AA}" dt="2024-10-29T01:44:30.525" v="323" actId="1076"/>
        <pc:sldMkLst>
          <pc:docMk/>
          <pc:sldMk cId="802511518" sldId="262"/>
        </pc:sldMkLst>
        <pc:spChg chg="add">
          <ac:chgData name="Molly Pearce (2103968)" userId="S::2103968@student.uwtsd.ac.uk::0dbddfe3-878e-489e-99c2-9fc78e151af6" providerId="AD" clId="Web-{C8E1A99D-9747-295A-DD0D-3A9227DCC7AA}" dt="2024-10-29T01:43:32.787" v="319"/>
          <ac:spMkLst>
            <pc:docMk/>
            <pc:sldMk cId="802511518" sldId="262"/>
            <ac:spMk id="17" creationId="{0E99ED6D-365F-4CAE-942F-ECA78F74BD7F}"/>
          </ac:spMkLst>
        </pc:spChg>
        <pc:spChg chg="add">
          <ac:chgData name="Molly Pearce (2103968)" userId="S::2103968@student.uwtsd.ac.uk::0dbddfe3-878e-489e-99c2-9fc78e151af6" providerId="AD" clId="Web-{C8E1A99D-9747-295A-DD0D-3A9227DCC7AA}" dt="2024-10-29T01:43:32.787" v="319"/>
          <ac:spMkLst>
            <pc:docMk/>
            <pc:sldMk cId="802511518" sldId="262"/>
            <ac:spMk id="18" creationId="{CD0FF873-0D97-4AE7-A97E-539910376DCF}"/>
          </ac:spMkLst>
        </pc:spChg>
        <pc:picChg chg="add mod">
          <ac:chgData name="Molly Pearce (2103968)" userId="S::2103968@student.uwtsd.ac.uk::0dbddfe3-878e-489e-99c2-9fc78e151af6" providerId="AD" clId="Web-{C8E1A99D-9747-295A-DD0D-3A9227DCC7AA}" dt="2024-10-29T01:44:30.525" v="323" actId="1076"/>
          <ac:picMkLst>
            <pc:docMk/>
            <pc:sldMk cId="802511518" sldId="262"/>
            <ac:picMk id="4" creationId="{BD8A3770-F36B-8FBA-5EFB-2A1F5FAD5330}"/>
          </ac:picMkLst>
        </pc:picChg>
      </pc:sldChg>
      <pc:sldChg chg="addSp delSp modSp new mod setBg">
        <pc:chgData name="Molly Pearce (2103968)" userId="S::2103968@student.uwtsd.ac.uk::0dbddfe3-878e-489e-99c2-9fc78e151af6" providerId="AD" clId="Web-{C8E1A99D-9747-295A-DD0D-3A9227DCC7AA}" dt="2024-10-29T01:58:24.188" v="429" actId="20577"/>
        <pc:sldMkLst>
          <pc:docMk/>
          <pc:sldMk cId="1726734684" sldId="263"/>
        </pc:sldMkLst>
        <pc:spChg chg="mod">
          <ac:chgData name="Molly Pearce (2103968)" userId="S::2103968@student.uwtsd.ac.uk::0dbddfe3-878e-489e-99c2-9fc78e151af6" providerId="AD" clId="Web-{C8E1A99D-9747-295A-DD0D-3A9227DCC7AA}" dt="2024-10-29T01:55:53.209" v="334"/>
          <ac:spMkLst>
            <pc:docMk/>
            <pc:sldMk cId="1726734684" sldId="263"/>
            <ac:spMk id="2" creationId="{55451F86-9C09-FBD4-5810-5DEE8DC6C8E3}"/>
          </ac:spMkLst>
        </pc:spChg>
        <pc:spChg chg="add mod">
          <ac:chgData name="Molly Pearce (2103968)" userId="S::2103968@student.uwtsd.ac.uk::0dbddfe3-878e-489e-99c2-9fc78e151af6" providerId="AD" clId="Web-{C8E1A99D-9747-295A-DD0D-3A9227DCC7AA}" dt="2024-10-29T01:58:24.188" v="429" actId="20577"/>
          <ac:spMkLst>
            <pc:docMk/>
            <pc:sldMk cId="1726734684" sldId="263"/>
            <ac:spMk id="8" creationId="{B14425BB-9F31-3AF9-9766-783E5526F28F}"/>
          </ac:spMkLst>
        </pc:spChg>
        <pc:picChg chg="add mod ord">
          <ac:chgData name="Molly Pearce (2103968)" userId="S::2103968@student.uwtsd.ac.uk::0dbddfe3-878e-489e-99c2-9fc78e151af6" providerId="AD" clId="Web-{C8E1A99D-9747-295A-DD0D-3A9227DCC7AA}" dt="2024-10-29T01:55:53.209" v="334"/>
          <ac:picMkLst>
            <pc:docMk/>
            <pc:sldMk cId="1726734684" sldId="263"/>
            <ac:picMk id="4" creationId="{80B28F81-FB14-F0E1-043B-DE7F70EB6FF9}"/>
          </ac:picMkLst>
        </pc:picChg>
      </pc:sldChg>
      <pc:sldChg chg="addSp delSp modSp new mod setBg">
        <pc:chgData name="Molly Pearce (2103968)" userId="S::2103968@student.uwtsd.ac.uk::0dbddfe3-878e-489e-99c2-9fc78e151af6" providerId="AD" clId="Web-{C8E1A99D-9747-295A-DD0D-3A9227DCC7AA}" dt="2024-10-29T02:04:02.699" v="438" actId="1076"/>
        <pc:sldMkLst>
          <pc:docMk/>
          <pc:sldMk cId="4272846649" sldId="264"/>
        </pc:sldMkLst>
        <pc:spChg chg="add">
          <ac:chgData name="Molly Pearce (2103968)" userId="S::2103968@student.uwtsd.ac.uk::0dbddfe3-878e-489e-99c2-9fc78e151af6" providerId="AD" clId="Web-{C8E1A99D-9747-295A-DD0D-3A9227DCC7AA}" dt="2024-10-29T02:03:54.527" v="435"/>
          <ac:spMkLst>
            <pc:docMk/>
            <pc:sldMk cId="4272846649" sldId="264"/>
            <ac:spMk id="9" creationId="{0E99ED6D-365F-4CAE-942F-ECA78F74BD7F}"/>
          </ac:spMkLst>
        </pc:spChg>
        <pc:spChg chg="add">
          <ac:chgData name="Molly Pearce (2103968)" userId="S::2103968@student.uwtsd.ac.uk::0dbddfe3-878e-489e-99c2-9fc78e151af6" providerId="AD" clId="Web-{C8E1A99D-9747-295A-DD0D-3A9227DCC7AA}" dt="2024-10-29T02:03:54.527" v="435"/>
          <ac:spMkLst>
            <pc:docMk/>
            <pc:sldMk cId="4272846649" sldId="264"/>
            <ac:spMk id="11" creationId="{CD0FF873-0D97-4AE7-A97E-539910376DCF}"/>
          </ac:spMkLst>
        </pc:spChg>
        <pc:picChg chg="add mod">
          <ac:chgData name="Molly Pearce (2103968)" userId="S::2103968@student.uwtsd.ac.uk::0dbddfe3-878e-489e-99c2-9fc78e151af6" providerId="AD" clId="Web-{C8E1A99D-9747-295A-DD0D-3A9227DCC7AA}" dt="2024-10-29T02:04:02.699" v="438" actId="1076"/>
          <ac:picMkLst>
            <pc:docMk/>
            <pc:sldMk cId="4272846649" sldId="264"/>
            <ac:picMk id="4" creationId="{EA9FF8CE-5D92-618A-89BD-6CBAFC65612C}"/>
          </ac:picMkLst>
        </pc:picChg>
      </pc:sldChg>
      <pc:sldChg chg="new">
        <pc:chgData name="Molly Pearce (2103968)" userId="S::2103968@student.uwtsd.ac.uk::0dbddfe3-878e-489e-99c2-9fc78e151af6" providerId="AD" clId="Web-{C8E1A99D-9747-295A-DD0D-3A9227DCC7AA}" dt="2024-10-29T01:58:38.970" v="433"/>
        <pc:sldMkLst>
          <pc:docMk/>
          <pc:sldMk cId="1852119483" sldId="265"/>
        </pc:sldMkLst>
      </pc:sldChg>
    </pc:docChg>
  </pc:docChgLst>
  <pc:docChgLst>
    <pc:chgData name="Molly Pearce (2103968)" userId="S::2103968@student.uwtsd.ac.uk::0dbddfe3-878e-489e-99c2-9fc78e151af6" providerId="AD" clId="Web-{A5612EEA-20A5-D4DE-211D-5C029A110271}"/>
    <pc:docChg chg="addSld delSld modSld sldOrd">
      <pc:chgData name="Molly Pearce (2103968)" userId="S::2103968@student.uwtsd.ac.uk::0dbddfe3-878e-489e-99c2-9fc78e151af6" providerId="AD" clId="Web-{A5612EEA-20A5-D4DE-211D-5C029A110271}" dt="2024-12-10T15:14:52.052" v="971" actId="20577"/>
      <pc:docMkLst>
        <pc:docMk/>
      </pc:docMkLst>
      <pc:sldChg chg="addSp modSp mod setBg setClrOvrMap">
        <pc:chgData name="Molly Pearce (2103968)" userId="S::2103968@student.uwtsd.ac.uk::0dbddfe3-878e-489e-99c2-9fc78e151af6" providerId="AD" clId="Web-{A5612EEA-20A5-D4DE-211D-5C029A110271}" dt="2024-12-10T15:10:19.683" v="806"/>
        <pc:sldMkLst>
          <pc:docMk/>
          <pc:sldMk cId="917531511" sldId="275"/>
        </pc:sldMkLst>
        <pc:spChg chg="mod">
          <ac:chgData name="Molly Pearce (2103968)" userId="S::2103968@student.uwtsd.ac.uk::0dbddfe3-878e-489e-99c2-9fc78e151af6" providerId="AD" clId="Web-{A5612EEA-20A5-D4DE-211D-5C029A110271}" dt="2024-12-10T15:10:19.683" v="806"/>
          <ac:spMkLst>
            <pc:docMk/>
            <pc:sldMk cId="917531511" sldId="275"/>
            <ac:spMk id="2" creationId="{9777415C-D9D9-D743-FF22-2D7DFF243FDE}"/>
          </ac:spMkLst>
        </pc:spChg>
        <pc:spChg chg="mod">
          <ac:chgData name="Molly Pearce (2103968)" userId="S::2103968@student.uwtsd.ac.uk::0dbddfe3-878e-489e-99c2-9fc78e151af6" providerId="AD" clId="Web-{A5612EEA-20A5-D4DE-211D-5C029A110271}" dt="2024-12-10T15:10:19.683" v="806"/>
          <ac:spMkLst>
            <pc:docMk/>
            <pc:sldMk cId="917531511" sldId="275"/>
            <ac:spMk id="3" creationId="{E8E14B93-CC5F-3B54-C75A-B5B064FF07E8}"/>
          </ac:spMkLst>
        </pc:spChg>
        <pc:spChg chg="add">
          <ac:chgData name="Molly Pearce (2103968)" userId="S::2103968@student.uwtsd.ac.uk::0dbddfe3-878e-489e-99c2-9fc78e151af6" providerId="AD" clId="Web-{A5612EEA-20A5-D4DE-211D-5C029A110271}" dt="2024-12-10T15:10:19.683" v="806"/>
          <ac:spMkLst>
            <pc:docMk/>
            <pc:sldMk cId="917531511" sldId="275"/>
            <ac:spMk id="8" creationId="{106378C3-EA41-4A0B-8144-97AF179E9AB7}"/>
          </ac:spMkLst>
        </pc:spChg>
        <pc:spChg chg="add">
          <ac:chgData name="Molly Pearce (2103968)" userId="S::2103968@student.uwtsd.ac.uk::0dbddfe3-878e-489e-99c2-9fc78e151af6" providerId="AD" clId="Web-{A5612EEA-20A5-D4DE-211D-5C029A110271}" dt="2024-12-10T15:10:19.683" v="806"/>
          <ac:spMkLst>
            <pc:docMk/>
            <pc:sldMk cId="917531511" sldId="275"/>
            <ac:spMk id="10" creationId="{2ABC575D-863A-449B-AA18-A22D2A84C832}"/>
          </ac:spMkLst>
        </pc:spChg>
        <pc:spChg chg="add">
          <ac:chgData name="Molly Pearce (2103968)" userId="S::2103968@student.uwtsd.ac.uk::0dbddfe3-878e-489e-99c2-9fc78e151af6" providerId="AD" clId="Web-{A5612EEA-20A5-D4DE-211D-5C029A110271}" dt="2024-12-10T15:10:19.683" v="806"/>
          <ac:spMkLst>
            <pc:docMk/>
            <pc:sldMk cId="917531511" sldId="275"/>
            <ac:spMk id="12" creationId="{732A87A1-E008-492C-8D91-EA0B5488DA8C}"/>
          </ac:spMkLst>
        </pc:spChg>
      </pc:sldChg>
      <pc:sldChg chg="addSp delSp modSp mod setBg setClrOvrMap">
        <pc:chgData name="Molly Pearce (2103968)" userId="S::2103968@student.uwtsd.ac.uk::0dbddfe3-878e-489e-99c2-9fc78e151af6" providerId="AD" clId="Web-{A5612EEA-20A5-D4DE-211D-5C029A110271}" dt="2024-12-10T14:52:01.739" v="534" actId="20577"/>
        <pc:sldMkLst>
          <pc:docMk/>
          <pc:sldMk cId="1238839691" sldId="276"/>
        </pc:sldMkLst>
        <pc:spChg chg="mod">
          <ac:chgData name="Molly Pearce (2103968)" userId="S::2103968@student.uwtsd.ac.uk::0dbddfe3-878e-489e-99c2-9fc78e151af6" providerId="AD" clId="Web-{A5612EEA-20A5-D4DE-211D-5C029A110271}" dt="2024-12-10T14:49:31.625" v="528"/>
          <ac:spMkLst>
            <pc:docMk/>
            <pc:sldMk cId="1238839691" sldId="276"/>
            <ac:spMk id="2" creationId="{6C27FA9D-A3FD-03BF-9946-21190A78CF2C}"/>
          </ac:spMkLst>
        </pc:spChg>
        <pc:spChg chg="mod">
          <ac:chgData name="Molly Pearce (2103968)" userId="S::2103968@student.uwtsd.ac.uk::0dbddfe3-878e-489e-99c2-9fc78e151af6" providerId="AD" clId="Web-{A5612EEA-20A5-D4DE-211D-5C029A110271}" dt="2024-12-10T14:52:01.739" v="534" actId="20577"/>
          <ac:spMkLst>
            <pc:docMk/>
            <pc:sldMk cId="1238839691" sldId="276"/>
            <ac:spMk id="3" creationId="{26BEF1A0-3CF0-8420-A59B-69A4FB723BD2}"/>
          </ac:spMkLst>
        </pc:spChg>
        <pc:spChg chg="add">
          <ac:chgData name="Molly Pearce (2103968)" userId="S::2103968@student.uwtsd.ac.uk::0dbddfe3-878e-489e-99c2-9fc78e151af6" providerId="AD" clId="Web-{A5612EEA-20A5-D4DE-211D-5C029A110271}" dt="2024-12-10T14:49:31.625" v="528"/>
          <ac:spMkLst>
            <pc:docMk/>
            <pc:sldMk cId="1238839691" sldId="276"/>
            <ac:spMk id="8" creationId="{106378C3-EA41-4A0B-8144-97AF179E9AB7}"/>
          </ac:spMkLst>
        </pc:spChg>
        <pc:spChg chg="add del">
          <ac:chgData name="Molly Pearce (2103968)" userId="S::2103968@student.uwtsd.ac.uk::0dbddfe3-878e-489e-99c2-9fc78e151af6" providerId="AD" clId="Web-{A5612EEA-20A5-D4DE-211D-5C029A110271}" dt="2024-12-10T14:49:28.375" v="525"/>
          <ac:spMkLst>
            <pc:docMk/>
            <pc:sldMk cId="1238839691" sldId="276"/>
            <ac:spMk id="9" creationId="{60C2BF78-EE5B-49C7-ADD9-58CDBD13E3AA}"/>
          </ac:spMkLst>
        </pc:spChg>
        <pc:spChg chg="add">
          <ac:chgData name="Molly Pearce (2103968)" userId="S::2103968@student.uwtsd.ac.uk::0dbddfe3-878e-489e-99c2-9fc78e151af6" providerId="AD" clId="Web-{A5612EEA-20A5-D4DE-211D-5C029A110271}" dt="2024-12-10T14:49:31.625" v="528"/>
          <ac:spMkLst>
            <pc:docMk/>
            <pc:sldMk cId="1238839691" sldId="276"/>
            <ac:spMk id="10" creationId="{2ABC575D-863A-449B-AA18-A22D2A84C832}"/>
          </ac:spMkLst>
        </pc:spChg>
        <pc:spChg chg="add">
          <ac:chgData name="Molly Pearce (2103968)" userId="S::2103968@student.uwtsd.ac.uk::0dbddfe3-878e-489e-99c2-9fc78e151af6" providerId="AD" clId="Web-{A5612EEA-20A5-D4DE-211D-5C029A110271}" dt="2024-12-10T14:49:31.625" v="528"/>
          <ac:spMkLst>
            <pc:docMk/>
            <pc:sldMk cId="1238839691" sldId="276"/>
            <ac:spMk id="12" creationId="{732A87A1-E008-492C-8D91-EA0B5488DA8C}"/>
          </ac:spMkLst>
        </pc:spChg>
        <pc:picChg chg="add del">
          <ac:chgData name="Molly Pearce (2103968)" userId="S::2103968@student.uwtsd.ac.uk::0dbddfe3-878e-489e-99c2-9fc78e151af6" providerId="AD" clId="Web-{A5612EEA-20A5-D4DE-211D-5C029A110271}" dt="2024-12-10T14:49:28.375" v="525"/>
          <ac:picMkLst>
            <pc:docMk/>
            <pc:sldMk cId="1238839691" sldId="276"/>
            <ac:picMk id="5" creationId="{6E16C75D-957E-0647-E4E8-3C2C2EDE481F}"/>
          </ac:picMkLst>
        </pc:picChg>
        <pc:picChg chg="add del">
          <ac:chgData name="Molly Pearce (2103968)" userId="S::2103968@student.uwtsd.ac.uk::0dbddfe3-878e-489e-99c2-9fc78e151af6" providerId="AD" clId="Web-{A5612EEA-20A5-D4DE-211D-5C029A110271}" dt="2024-12-10T14:49:31.625" v="527"/>
          <ac:picMkLst>
            <pc:docMk/>
            <pc:sldMk cId="1238839691" sldId="276"/>
            <ac:picMk id="11" creationId="{D7EB01D4-0D5B-B34E-94B0-45E852A0EB0A}"/>
          </ac:picMkLst>
        </pc:picChg>
      </pc:sldChg>
      <pc:sldChg chg="del">
        <pc:chgData name="Molly Pearce (2103968)" userId="S::2103968@student.uwtsd.ac.uk::0dbddfe3-878e-489e-99c2-9fc78e151af6" providerId="AD" clId="Web-{A5612EEA-20A5-D4DE-211D-5C029A110271}" dt="2024-12-10T14:00:29.101" v="128"/>
        <pc:sldMkLst>
          <pc:docMk/>
          <pc:sldMk cId="1125209377" sldId="278"/>
        </pc:sldMkLst>
      </pc:sldChg>
      <pc:sldChg chg="addSp delSp modSp mod setBg setClrOvrMap">
        <pc:chgData name="Molly Pearce (2103968)" userId="S::2103968@student.uwtsd.ac.uk::0dbddfe3-878e-489e-99c2-9fc78e151af6" providerId="AD" clId="Web-{A5612EEA-20A5-D4DE-211D-5C029A110271}" dt="2024-12-10T15:14:52.052" v="971" actId="20577"/>
        <pc:sldMkLst>
          <pc:docMk/>
          <pc:sldMk cId="2768309425" sldId="279"/>
        </pc:sldMkLst>
        <pc:spChg chg="mod">
          <ac:chgData name="Molly Pearce (2103968)" userId="S::2103968@student.uwtsd.ac.uk::0dbddfe3-878e-489e-99c2-9fc78e151af6" providerId="AD" clId="Web-{A5612EEA-20A5-D4DE-211D-5C029A110271}" dt="2024-12-10T13:18:10.215" v="12"/>
          <ac:spMkLst>
            <pc:docMk/>
            <pc:sldMk cId="2768309425" sldId="279"/>
            <ac:spMk id="2" creationId="{CC39149A-26D9-9FCE-4CE4-E8C599C197FF}"/>
          </ac:spMkLst>
        </pc:spChg>
        <pc:spChg chg="add mod">
          <ac:chgData name="Molly Pearce (2103968)" userId="S::2103968@student.uwtsd.ac.uk::0dbddfe3-878e-489e-99c2-9fc78e151af6" providerId="AD" clId="Web-{A5612EEA-20A5-D4DE-211D-5C029A110271}" dt="2024-12-10T15:14:52.052" v="971" actId="20577"/>
          <ac:spMkLst>
            <pc:docMk/>
            <pc:sldMk cId="2768309425" sldId="279"/>
            <ac:spMk id="12" creationId="{E64386AB-2D7C-57E6-9D11-B21CE6B281B2}"/>
          </ac:spMkLst>
        </pc:spChg>
        <pc:spChg chg="add">
          <ac:chgData name="Molly Pearce (2103968)" userId="S::2103968@student.uwtsd.ac.uk::0dbddfe3-878e-489e-99c2-9fc78e151af6" providerId="AD" clId="Web-{A5612EEA-20A5-D4DE-211D-5C029A110271}" dt="2024-12-10T13:18:10.215" v="12"/>
          <ac:spMkLst>
            <pc:docMk/>
            <pc:sldMk cId="2768309425" sldId="279"/>
            <ac:spMk id="15" creationId="{98D62611-BF00-4B6D-B2F2-69B5FF3C92CA}"/>
          </ac:spMkLst>
        </pc:spChg>
        <pc:picChg chg="mod ord">
          <ac:chgData name="Molly Pearce (2103968)" userId="S::2103968@student.uwtsd.ac.uk::0dbddfe3-878e-489e-99c2-9fc78e151af6" providerId="AD" clId="Web-{A5612EEA-20A5-D4DE-211D-5C029A110271}" dt="2024-12-10T13:18:10.215" v="12"/>
          <ac:picMkLst>
            <pc:docMk/>
            <pc:sldMk cId="2768309425" sldId="279"/>
            <ac:picMk id="4" creationId="{E936742B-4BA2-720C-2801-774A6A79EAFD}"/>
          </ac:picMkLst>
        </pc:picChg>
        <pc:picChg chg="del mod">
          <ac:chgData name="Molly Pearce (2103968)" userId="S::2103968@student.uwtsd.ac.uk::0dbddfe3-878e-489e-99c2-9fc78e151af6" providerId="AD" clId="Web-{A5612EEA-20A5-D4DE-211D-5C029A110271}" dt="2024-12-10T13:18:04.214" v="11"/>
          <ac:picMkLst>
            <pc:docMk/>
            <pc:sldMk cId="2768309425" sldId="279"/>
            <ac:picMk id="5" creationId="{397876CD-AE75-C79A-9B44-F2643061733D}"/>
          </ac:picMkLst>
        </pc:picChg>
        <pc:picChg chg="mod">
          <ac:chgData name="Molly Pearce (2103968)" userId="S::2103968@student.uwtsd.ac.uk::0dbddfe3-878e-489e-99c2-9fc78e151af6" providerId="AD" clId="Web-{A5612EEA-20A5-D4DE-211D-5C029A110271}" dt="2024-12-10T13:18:10.215" v="12"/>
          <ac:picMkLst>
            <pc:docMk/>
            <pc:sldMk cId="2768309425" sldId="279"/>
            <ac:picMk id="6" creationId="{F2971823-418B-A816-9EDD-144F5A90A128}"/>
          </ac:picMkLst>
        </pc:picChg>
        <pc:picChg chg="del mod">
          <ac:chgData name="Molly Pearce (2103968)" userId="S::2103968@student.uwtsd.ac.uk::0dbddfe3-878e-489e-99c2-9fc78e151af6" providerId="AD" clId="Web-{A5612EEA-20A5-D4DE-211D-5C029A110271}" dt="2024-12-10T13:18:01.464" v="10"/>
          <ac:picMkLst>
            <pc:docMk/>
            <pc:sldMk cId="2768309425" sldId="279"/>
            <ac:picMk id="7" creationId="{E2A48E54-327E-E90D-5BED-D8AAC06AE2FA}"/>
          </ac:picMkLst>
        </pc:picChg>
        <pc:picChg chg="mod">
          <ac:chgData name="Molly Pearce (2103968)" userId="S::2103968@student.uwtsd.ac.uk::0dbddfe3-878e-489e-99c2-9fc78e151af6" providerId="AD" clId="Web-{A5612EEA-20A5-D4DE-211D-5C029A110271}" dt="2024-12-10T13:18:10.215" v="12"/>
          <ac:picMkLst>
            <pc:docMk/>
            <pc:sldMk cId="2768309425" sldId="279"/>
            <ac:picMk id="8" creationId="{A92334F8-B9D9-2776-192A-532C94C9A3AD}"/>
          </ac:picMkLst>
        </pc:picChg>
        <pc:picChg chg="del mod">
          <ac:chgData name="Molly Pearce (2103968)" userId="S::2103968@student.uwtsd.ac.uk::0dbddfe3-878e-489e-99c2-9fc78e151af6" providerId="AD" clId="Web-{A5612EEA-20A5-D4DE-211D-5C029A110271}" dt="2024-12-10T13:17:59.902" v="9"/>
          <ac:picMkLst>
            <pc:docMk/>
            <pc:sldMk cId="2768309425" sldId="279"/>
            <ac:picMk id="9" creationId="{98727029-9556-7A95-D0B0-6AF201C61F9E}"/>
          </ac:picMkLst>
        </pc:picChg>
        <pc:cxnChg chg="add">
          <ac:chgData name="Molly Pearce (2103968)" userId="S::2103968@student.uwtsd.ac.uk::0dbddfe3-878e-489e-99c2-9fc78e151af6" providerId="AD" clId="Web-{A5612EEA-20A5-D4DE-211D-5C029A110271}" dt="2024-12-10T13:18:10.215" v="12"/>
          <ac:cxnSpMkLst>
            <pc:docMk/>
            <pc:sldMk cId="2768309425" sldId="279"/>
            <ac:cxnSpMk id="17" creationId="{92BFA6EF-C8B5-4562-9718-3167CB1C9C27}"/>
          </ac:cxnSpMkLst>
        </pc:cxnChg>
      </pc:sldChg>
      <pc:sldChg chg="addSp modSp mod setBg">
        <pc:chgData name="Molly Pearce (2103968)" userId="S::2103968@student.uwtsd.ac.uk::0dbddfe3-878e-489e-99c2-9fc78e151af6" providerId="AD" clId="Web-{A5612EEA-20A5-D4DE-211D-5C029A110271}" dt="2024-12-10T13:58:39.926" v="126"/>
        <pc:sldMkLst>
          <pc:docMk/>
          <pc:sldMk cId="149781054" sldId="280"/>
        </pc:sldMkLst>
        <pc:spChg chg="mod">
          <ac:chgData name="Molly Pearce (2103968)" userId="S::2103968@student.uwtsd.ac.uk::0dbddfe3-878e-489e-99c2-9fc78e151af6" providerId="AD" clId="Web-{A5612EEA-20A5-D4DE-211D-5C029A110271}" dt="2024-12-10T13:58:39.926" v="126"/>
          <ac:spMkLst>
            <pc:docMk/>
            <pc:sldMk cId="149781054" sldId="280"/>
            <ac:spMk id="2" creationId="{22E8CE07-7B04-1A7B-542E-9591D77DAC00}"/>
          </ac:spMkLst>
        </pc:spChg>
        <pc:spChg chg="add">
          <ac:chgData name="Molly Pearce (2103968)" userId="S::2103968@student.uwtsd.ac.uk::0dbddfe3-878e-489e-99c2-9fc78e151af6" providerId="AD" clId="Web-{A5612EEA-20A5-D4DE-211D-5C029A110271}" dt="2024-12-10T13:58:39.926" v="126"/>
          <ac:spMkLst>
            <pc:docMk/>
            <pc:sldMk cId="149781054" sldId="280"/>
            <ac:spMk id="11" creationId="{9B354436-95FA-7161-0A57-DA9FA6857B11}"/>
          </ac:spMkLst>
        </pc:spChg>
        <pc:spChg chg="add">
          <ac:chgData name="Molly Pearce (2103968)" userId="S::2103968@student.uwtsd.ac.uk::0dbddfe3-878e-489e-99c2-9fc78e151af6" providerId="AD" clId="Web-{A5612EEA-20A5-D4DE-211D-5C029A110271}" dt="2024-12-10T13:58:39.926" v="126"/>
          <ac:spMkLst>
            <pc:docMk/>
            <pc:sldMk cId="149781054" sldId="280"/>
            <ac:spMk id="14" creationId="{7F5E9321-8E84-45AC-AD89-51E914F68B42}"/>
          </ac:spMkLst>
        </pc:spChg>
        <pc:spChg chg="add">
          <ac:chgData name="Molly Pearce (2103968)" userId="S::2103968@student.uwtsd.ac.uk::0dbddfe3-878e-489e-99c2-9fc78e151af6" providerId="AD" clId="Web-{A5612EEA-20A5-D4DE-211D-5C029A110271}" dt="2024-12-10T13:58:39.926" v="126"/>
          <ac:spMkLst>
            <pc:docMk/>
            <pc:sldMk cId="149781054" sldId="280"/>
            <ac:spMk id="16" creationId="{C1A700DC-DD5C-4DE0-AC7B-CCBF3E1743AA}"/>
          </ac:spMkLst>
        </pc:spChg>
        <pc:spChg chg="add">
          <ac:chgData name="Molly Pearce (2103968)" userId="S::2103968@student.uwtsd.ac.uk::0dbddfe3-878e-489e-99c2-9fc78e151af6" providerId="AD" clId="Web-{A5612EEA-20A5-D4DE-211D-5C029A110271}" dt="2024-12-10T13:58:39.926" v="126"/>
          <ac:spMkLst>
            <pc:docMk/>
            <pc:sldMk cId="149781054" sldId="280"/>
            <ac:spMk id="18" creationId="{39641C5A-0FB9-473D-BC3F-D7CFC6164A90}"/>
          </ac:spMkLst>
        </pc:spChg>
        <pc:spChg chg="add">
          <ac:chgData name="Molly Pearce (2103968)" userId="S::2103968@student.uwtsd.ac.uk::0dbddfe3-878e-489e-99c2-9fc78e151af6" providerId="AD" clId="Web-{A5612EEA-20A5-D4DE-211D-5C029A110271}" dt="2024-12-10T13:58:39.926" v="126"/>
          <ac:spMkLst>
            <pc:docMk/>
            <pc:sldMk cId="149781054" sldId="280"/>
            <ac:spMk id="20" creationId="{9F861D4E-31C2-4893-913B-12F1EB82E24D}"/>
          </ac:spMkLst>
        </pc:spChg>
        <pc:spChg chg="add">
          <ac:chgData name="Molly Pearce (2103968)" userId="S::2103968@student.uwtsd.ac.uk::0dbddfe3-878e-489e-99c2-9fc78e151af6" providerId="AD" clId="Web-{A5612EEA-20A5-D4DE-211D-5C029A110271}" dt="2024-12-10T13:58:39.926" v="126"/>
          <ac:spMkLst>
            <pc:docMk/>
            <pc:sldMk cId="149781054" sldId="280"/>
            <ac:spMk id="22" creationId="{DB554A7E-41A3-4DC5-9E04-47E7C1562002}"/>
          </ac:spMkLst>
        </pc:spChg>
        <pc:picChg chg="mod ord">
          <ac:chgData name="Molly Pearce (2103968)" userId="S::2103968@student.uwtsd.ac.uk::0dbddfe3-878e-489e-99c2-9fc78e151af6" providerId="AD" clId="Web-{A5612EEA-20A5-D4DE-211D-5C029A110271}" dt="2024-12-10T13:58:39.926" v="126"/>
          <ac:picMkLst>
            <pc:docMk/>
            <pc:sldMk cId="149781054" sldId="280"/>
            <ac:picMk id="4" creationId="{A5A06797-5665-4193-A81E-FA62C204D668}"/>
          </ac:picMkLst>
        </pc:picChg>
        <pc:picChg chg="mod ord">
          <ac:chgData name="Molly Pearce (2103968)" userId="S::2103968@student.uwtsd.ac.uk::0dbddfe3-878e-489e-99c2-9fc78e151af6" providerId="AD" clId="Web-{A5612EEA-20A5-D4DE-211D-5C029A110271}" dt="2024-12-10T13:58:39.926" v="126"/>
          <ac:picMkLst>
            <pc:docMk/>
            <pc:sldMk cId="149781054" sldId="280"/>
            <ac:picMk id="5" creationId="{AA97EA86-458F-6FFD-104A-2B7F9BFAF5E3}"/>
          </ac:picMkLst>
        </pc:picChg>
        <pc:picChg chg="mod">
          <ac:chgData name="Molly Pearce (2103968)" userId="S::2103968@student.uwtsd.ac.uk::0dbddfe3-878e-489e-99c2-9fc78e151af6" providerId="AD" clId="Web-{A5612EEA-20A5-D4DE-211D-5C029A110271}" dt="2024-12-10T13:58:39.926" v="126"/>
          <ac:picMkLst>
            <pc:docMk/>
            <pc:sldMk cId="149781054" sldId="280"/>
            <ac:picMk id="7" creationId="{C009D62F-08D1-6381-5075-9441C4F18B75}"/>
          </ac:picMkLst>
        </pc:picChg>
      </pc:sldChg>
      <pc:sldChg chg="addSp delSp modSp mod setBg">
        <pc:chgData name="Molly Pearce (2103968)" userId="S::2103968@student.uwtsd.ac.uk::0dbddfe3-878e-489e-99c2-9fc78e151af6" providerId="AD" clId="Web-{A5612EEA-20A5-D4DE-211D-5C029A110271}" dt="2024-12-10T13:43:42.665" v="120"/>
        <pc:sldMkLst>
          <pc:docMk/>
          <pc:sldMk cId="4091895266" sldId="281"/>
        </pc:sldMkLst>
        <pc:spChg chg="del">
          <ac:chgData name="Molly Pearce (2103968)" userId="S::2103968@student.uwtsd.ac.uk::0dbddfe3-878e-489e-99c2-9fc78e151af6" providerId="AD" clId="Web-{A5612EEA-20A5-D4DE-211D-5C029A110271}" dt="2024-12-10T13:43:23.712" v="118"/>
          <ac:spMkLst>
            <pc:docMk/>
            <pc:sldMk cId="4091895266" sldId="281"/>
            <ac:spMk id="2" creationId="{1AB7C9D9-F884-C67F-266D-3665A823CFAE}"/>
          </ac:spMkLst>
        </pc:spChg>
        <pc:spChg chg="del">
          <ac:chgData name="Molly Pearce (2103968)" userId="S::2103968@student.uwtsd.ac.uk::0dbddfe3-878e-489e-99c2-9fc78e151af6" providerId="AD" clId="Web-{A5612EEA-20A5-D4DE-211D-5C029A110271}" dt="2024-12-10T13:43:11.961" v="116"/>
          <ac:spMkLst>
            <pc:docMk/>
            <pc:sldMk cId="4091895266" sldId="281"/>
            <ac:spMk id="3" creationId="{65D7DF6D-A741-1214-4B37-90AB840E68F6}"/>
          </ac:spMkLst>
        </pc:spChg>
        <pc:spChg chg="add del mod">
          <ac:chgData name="Molly Pearce (2103968)" userId="S::2103968@student.uwtsd.ac.uk::0dbddfe3-878e-489e-99c2-9fc78e151af6" providerId="AD" clId="Web-{A5612EEA-20A5-D4DE-211D-5C029A110271}" dt="2024-12-10T13:43:39.134" v="119"/>
          <ac:spMkLst>
            <pc:docMk/>
            <pc:sldMk cId="4091895266" sldId="281"/>
            <ac:spMk id="6" creationId="{C38E8D45-3D23-39E8-ED22-0345B4439607}"/>
          </ac:spMkLst>
        </pc:spChg>
        <pc:spChg chg="add">
          <ac:chgData name="Molly Pearce (2103968)" userId="S::2103968@student.uwtsd.ac.uk::0dbddfe3-878e-489e-99c2-9fc78e151af6" providerId="AD" clId="Web-{A5612EEA-20A5-D4DE-211D-5C029A110271}" dt="2024-12-10T13:43:42.665" v="120"/>
          <ac:spMkLst>
            <pc:docMk/>
            <pc:sldMk cId="4091895266" sldId="281"/>
            <ac:spMk id="9" creationId="{0E99ED6D-365F-4CAE-942F-ECA78F74BD7F}"/>
          </ac:spMkLst>
        </pc:spChg>
        <pc:spChg chg="add">
          <ac:chgData name="Molly Pearce (2103968)" userId="S::2103968@student.uwtsd.ac.uk::0dbddfe3-878e-489e-99c2-9fc78e151af6" providerId="AD" clId="Web-{A5612EEA-20A5-D4DE-211D-5C029A110271}" dt="2024-12-10T13:43:42.665" v="120"/>
          <ac:spMkLst>
            <pc:docMk/>
            <pc:sldMk cId="4091895266" sldId="281"/>
            <ac:spMk id="11" creationId="{C42F24F1-C1EF-471F-A19B-A340CE541DEF}"/>
          </ac:spMkLst>
        </pc:spChg>
        <pc:spChg chg="add">
          <ac:chgData name="Molly Pearce (2103968)" userId="S::2103968@student.uwtsd.ac.uk::0dbddfe3-878e-489e-99c2-9fc78e151af6" providerId="AD" clId="Web-{A5612EEA-20A5-D4DE-211D-5C029A110271}" dt="2024-12-10T13:43:42.665" v="120"/>
          <ac:spMkLst>
            <pc:docMk/>
            <pc:sldMk cId="4091895266" sldId="281"/>
            <ac:spMk id="13" creationId="{E56C425C-3C64-47BA-B583-94D39B9B7F78}"/>
          </ac:spMkLst>
        </pc:spChg>
        <pc:picChg chg="add mod">
          <ac:chgData name="Molly Pearce (2103968)" userId="S::2103968@student.uwtsd.ac.uk::0dbddfe3-878e-489e-99c2-9fc78e151af6" providerId="AD" clId="Web-{A5612EEA-20A5-D4DE-211D-5C029A110271}" dt="2024-12-10T13:43:42.665" v="120"/>
          <ac:picMkLst>
            <pc:docMk/>
            <pc:sldMk cId="4091895266" sldId="281"/>
            <ac:picMk id="4" creationId="{5CFE0CDD-8651-C921-486B-E39E0CC311DB}"/>
          </ac:picMkLst>
        </pc:picChg>
      </pc:sldChg>
      <pc:sldChg chg="del">
        <pc:chgData name="Molly Pearce (2103968)" userId="S::2103968@student.uwtsd.ac.uk::0dbddfe3-878e-489e-99c2-9fc78e151af6" providerId="AD" clId="Web-{A5612EEA-20A5-D4DE-211D-5C029A110271}" dt="2024-12-10T14:00:17.225" v="127"/>
        <pc:sldMkLst>
          <pc:docMk/>
          <pc:sldMk cId="396736656" sldId="282"/>
        </pc:sldMkLst>
      </pc:sldChg>
      <pc:sldChg chg="addSp delSp modSp mod setBg">
        <pc:chgData name="Molly Pearce (2103968)" userId="S::2103968@student.uwtsd.ac.uk::0dbddfe3-878e-489e-99c2-9fc78e151af6" providerId="AD" clId="Web-{A5612EEA-20A5-D4DE-211D-5C029A110271}" dt="2024-12-10T13:57:23.470" v="125"/>
        <pc:sldMkLst>
          <pc:docMk/>
          <pc:sldMk cId="1451637526" sldId="283"/>
        </pc:sldMkLst>
        <pc:spChg chg="mod">
          <ac:chgData name="Molly Pearce (2103968)" userId="S::2103968@student.uwtsd.ac.uk::0dbddfe3-878e-489e-99c2-9fc78e151af6" providerId="AD" clId="Web-{A5612EEA-20A5-D4DE-211D-5C029A110271}" dt="2024-12-10T13:57:23.470" v="125"/>
          <ac:spMkLst>
            <pc:docMk/>
            <pc:sldMk cId="1451637526" sldId="283"/>
            <ac:spMk id="2" creationId="{BD932D7D-43DC-E336-FDC5-D1E0A5FED7F7}"/>
          </ac:spMkLst>
        </pc:spChg>
        <pc:spChg chg="add del">
          <ac:chgData name="Molly Pearce (2103968)" userId="S::2103968@student.uwtsd.ac.uk::0dbddfe3-878e-489e-99c2-9fc78e151af6" providerId="AD" clId="Web-{A5612EEA-20A5-D4DE-211D-5C029A110271}" dt="2024-12-10T13:57:23.455" v="124"/>
          <ac:spMkLst>
            <pc:docMk/>
            <pc:sldMk cId="1451637526" sldId="283"/>
            <ac:spMk id="11" creationId="{26B8CEE4-5D03-A898-256D-C3C1D8B996B5}"/>
          </ac:spMkLst>
        </pc:spChg>
        <pc:spChg chg="add">
          <ac:chgData name="Molly Pearce (2103968)" userId="S::2103968@student.uwtsd.ac.uk::0dbddfe3-878e-489e-99c2-9fc78e151af6" providerId="AD" clId="Web-{A5612EEA-20A5-D4DE-211D-5C029A110271}" dt="2024-12-10T13:57:23.470" v="125"/>
          <ac:spMkLst>
            <pc:docMk/>
            <pc:sldMk cId="1451637526" sldId="283"/>
            <ac:spMk id="12" creationId="{C89EB2E7-40EE-4C01-8FFE-074390535F54}"/>
          </ac:spMkLst>
        </pc:spChg>
        <pc:spChg chg="add del">
          <ac:chgData name="Molly Pearce (2103968)" userId="S::2103968@student.uwtsd.ac.uk::0dbddfe3-878e-489e-99c2-9fc78e151af6" providerId="AD" clId="Web-{A5612EEA-20A5-D4DE-211D-5C029A110271}" dt="2024-12-10T13:57:23.455" v="124"/>
          <ac:spMkLst>
            <pc:docMk/>
            <pc:sldMk cId="1451637526" sldId="283"/>
            <ac:spMk id="14" creationId="{7F5E9321-8E84-45AC-AD89-51E914F68B42}"/>
          </ac:spMkLst>
        </pc:spChg>
        <pc:spChg chg="add del">
          <ac:chgData name="Molly Pearce (2103968)" userId="S::2103968@student.uwtsd.ac.uk::0dbddfe3-878e-489e-99c2-9fc78e151af6" providerId="AD" clId="Web-{A5612EEA-20A5-D4DE-211D-5C029A110271}" dt="2024-12-10T13:57:23.455" v="124"/>
          <ac:spMkLst>
            <pc:docMk/>
            <pc:sldMk cId="1451637526" sldId="283"/>
            <ac:spMk id="16" creationId="{C1A700DC-DD5C-4DE0-AC7B-CCBF3E1743AA}"/>
          </ac:spMkLst>
        </pc:spChg>
        <pc:spChg chg="add del">
          <ac:chgData name="Molly Pearce (2103968)" userId="S::2103968@student.uwtsd.ac.uk::0dbddfe3-878e-489e-99c2-9fc78e151af6" providerId="AD" clId="Web-{A5612EEA-20A5-D4DE-211D-5C029A110271}" dt="2024-12-10T13:57:23.455" v="124"/>
          <ac:spMkLst>
            <pc:docMk/>
            <pc:sldMk cId="1451637526" sldId="283"/>
            <ac:spMk id="18" creationId="{39641C5A-0FB9-473D-BC3F-D7CFC6164A90}"/>
          </ac:spMkLst>
        </pc:spChg>
        <pc:spChg chg="add del">
          <ac:chgData name="Molly Pearce (2103968)" userId="S::2103968@student.uwtsd.ac.uk::0dbddfe3-878e-489e-99c2-9fc78e151af6" providerId="AD" clId="Web-{A5612EEA-20A5-D4DE-211D-5C029A110271}" dt="2024-12-10T13:57:23.455" v="124"/>
          <ac:spMkLst>
            <pc:docMk/>
            <pc:sldMk cId="1451637526" sldId="283"/>
            <ac:spMk id="20" creationId="{9F861D4E-31C2-4893-913B-12F1EB82E24D}"/>
          </ac:spMkLst>
        </pc:spChg>
        <pc:spChg chg="add del">
          <ac:chgData name="Molly Pearce (2103968)" userId="S::2103968@student.uwtsd.ac.uk::0dbddfe3-878e-489e-99c2-9fc78e151af6" providerId="AD" clId="Web-{A5612EEA-20A5-D4DE-211D-5C029A110271}" dt="2024-12-10T13:57:23.455" v="124"/>
          <ac:spMkLst>
            <pc:docMk/>
            <pc:sldMk cId="1451637526" sldId="283"/>
            <ac:spMk id="22" creationId="{DB554A7E-41A3-4DC5-9E04-47E7C1562002}"/>
          </ac:spMkLst>
        </pc:spChg>
        <pc:spChg chg="add">
          <ac:chgData name="Molly Pearce (2103968)" userId="S::2103968@student.uwtsd.ac.uk::0dbddfe3-878e-489e-99c2-9fc78e151af6" providerId="AD" clId="Web-{A5612EEA-20A5-D4DE-211D-5C029A110271}" dt="2024-12-10T13:57:23.470" v="125"/>
          <ac:spMkLst>
            <pc:docMk/>
            <pc:sldMk cId="1451637526" sldId="283"/>
            <ac:spMk id="24" creationId="{66576014-4925-4340-B96C-B9A885C52AAB}"/>
          </ac:spMkLst>
        </pc:spChg>
        <pc:picChg chg="mod ord">
          <ac:chgData name="Molly Pearce (2103968)" userId="S::2103968@student.uwtsd.ac.uk::0dbddfe3-878e-489e-99c2-9fc78e151af6" providerId="AD" clId="Web-{A5612EEA-20A5-D4DE-211D-5C029A110271}" dt="2024-12-10T13:57:23.470" v="125"/>
          <ac:picMkLst>
            <pc:docMk/>
            <pc:sldMk cId="1451637526" sldId="283"/>
            <ac:picMk id="4" creationId="{7ECFC3BD-1826-D9EC-3BEF-50F7C4C22592}"/>
          </ac:picMkLst>
        </pc:picChg>
        <pc:picChg chg="mod ord">
          <ac:chgData name="Molly Pearce (2103968)" userId="S::2103968@student.uwtsd.ac.uk::0dbddfe3-878e-489e-99c2-9fc78e151af6" providerId="AD" clId="Web-{A5612EEA-20A5-D4DE-211D-5C029A110271}" dt="2024-12-10T13:57:23.470" v="125"/>
          <ac:picMkLst>
            <pc:docMk/>
            <pc:sldMk cId="1451637526" sldId="283"/>
            <ac:picMk id="5" creationId="{C1006EDB-E77D-9E33-90A4-36DC50C577BB}"/>
          </ac:picMkLst>
        </pc:picChg>
        <pc:picChg chg="mod ord">
          <ac:chgData name="Molly Pearce (2103968)" userId="S::2103968@student.uwtsd.ac.uk::0dbddfe3-878e-489e-99c2-9fc78e151af6" providerId="AD" clId="Web-{A5612EEA-20A5-D4DE-211D-5C029A110271}" dt="2024-12-10T13:57:23.470" v="125"/>
          <ac:picMkLst>
            <pc:docMk/>
            <pc:sldMk cId="1451637526" sldId="283"/>
            <ac:picMk id="6" creationId="{59F97C2A-2618-C1A2-C219-C1E7D7D113A4}"/>
          </ac:picMkLst>
        </pc:picChg>
        <pc:picChg chg="mod">
          <ac:chgData name="Molly Pearce (2103968)" userId="S::2103968@student.uwtsd.ac.uk::0dbddfe3-878e-489e-99c2-9fc78e151af6" providerId="AD" clId="Web-{A5612EEA-20A5-D4DE-211D-5C029A110271}" dt="2024-12-10T13:57:23.470" v="125"/>
          <ac:picMkLst>
            <pc:docMk/>
            <pc:sldMk cId="1451637526" sldId="283"/>
            <ac:picMk id="7" creationId="{0FEB2767-9E67-7FF1-9E3C-9954F97ADDED}"/>
          </ac:picMkLst>
        </pc:picChg>
      </pc:sldChg>
      <pc:sldChg chg="addSp modSp mod setBg setClrOvrMap">
        <pc:chgData name="Molly Pearce (2103968)" userId="S::2103968@student.uwtsd.ac.uk::0dbddfe3-878e-489e-99c2-9fc78e151af6" providerId="AD" clId="Web-{A5612EEA-20A5-D4DE-211D-5C029A110271}" dt="2024-12-10T13:23:25.255" v="107"/>
        <pc:sldMkLst>
          <pc:docMk/>
          <pc:sldMk cId="2337475095" sldId="284"/>
        </pc:sldMkLst>
        <pc:spChg chg="mod">
          <ac:chgData name="Molly Pearce (2103968)" userId="S::2103968@student.uwtsd.ac.uk::0dbddfe3-878e-489e-99c2-9fc78e151af6" providerId="AD" clId="Web-{A5612EEA-20A5-D4DE-211D-5C029A110271}" dt="2024-12-10T13:23:25.255" v="107"/>
          <ac:spMkLst>
            <pc:docMk/>
            <pc:sldMk cId="2337475095" sldId="284"/>
            <ac:spMk id="2" creationId="{4C64EC6C-173F-894F-A542-DC74459D3664}"/>
          </ac:spMkLst>
        </pc:spChg>
        <pc:spChg chg="add">
          <ac:chgData name="Molly Pearce (2103968)" userId="S::2103968@student.uwtsd.ac.uk::0dbddfe3-878e-489e-99c2-9fc78e151af6" providerId="AD" clId="Web-{A5612EEA-20A5-D4DE-211D-5C029A110271}" dt="2024-12-10T13:23:25.255" v="107"/>
          <ac:spMkLst>
            <pc:docMk/>
            <pc:sldMk cId="2337475095" sldId="284"/>
            <ac:spMk id="10" creationId="{985EC307-3A7B-8995-2CAE-777594701FD7}"/>
          </ac:spMkLst>
        </pc:spChg>
        <pc:spChg chg="add">
          <ac:chgData name="Molly Pearce (2103968)" userId="S::2103968@student.uwtsd.ac.uk::0dbddfe3-878e-489e-99c2-9fc78e151af6" providerId="AD" clId="Web-{A5612EEA-20A5-D4DE-211D-5C029A110271}" dt="2024-12-10T13:23:25.255" v="107"/>
          <ac:spMkLst>
            <pc:docMk/>
            <pc:sldMk cId="2337475095" sldId="284"/>
            <ac:spMk id="13" creationId="{98D62611-BF00-4B6D-B2F2-69B5FF3C92CA}"/>
          </ac:spMkLst>
        </pc:spChg>
        <pc:picChg chg="mod">
          <ac:chgData name="Molly Pearce (2103968)" userId="S::2103968@student.uwtsd.ac.uk::0dbddfe3-878e-489e-99c2-9fc78e151af6" providerId="AD" clId="Web-{A5612EEA-20A5-D4DE-211D-5C029A110271}" dt="2024-12-10T13:23:25.255" v="107"/>
          <ac:picMkLst>
            <pc:docMk/>
            <pc:sldMk cId="2337475095" sldId="284"/>
            <ac:picMk id="4" creationId="{BBEFAFC8-84AB-262D-AD86-1DA26BCC3ECB}"/>
          </ac:picMkLst>
        </pc:picChg>
        <pc:picChg chg="mod">
          <ac:chgData name="Molly Pearce (2103968)" userId="S::2103968@student.uwtsd.ac.uk::0dbddfe3-878e-489e-99c2-9fc78e151af6" providerId="AD" clId="Web-{A5612EEA-20A5-D4DE-211D-5C029A110271}" dt="2024-12-10T13:23:25.255" v="107"/>
          <ac:picMkLst>
            <pc:docMk/>
            <pc:sldMk cId="2337475095" sldId="284"/>
            <ac:picMk id="5" creationId="{8D712C05-4026-4D36-103F-97B5606F63B9}"/>
          </ac:picMkLst>
        </pc:picChg>
        <pc:picChg chg="mod">
          <ac:chgData name="Molly Pearce (2103968)" userId="S::2103968@student.uwtsd.ac.uk::0dbddfe3-878e-489e-99c2-9fc78e151af6" providerId="AD" clId="Web-{A5612EEA-20A5-D4DE-211D-5C029A110271}" dt="2024-12-10T13:23:25.255" v="107"/>
          <ac:picMkLst>
            <pc:docMk/>
            <pc:sldMk cId="2337475095" sldId="284"/>
            <ac:picMk id="6" creationId="{6E65F52B-44DD-1F0D-429C-68EBC871E902}"/>
          </ac:picMkLst>
        </pc:picChg>
        <pc:cxnChg chg="add">
          <ac:chgData name="Molly Pearce (2103968)" userId="S::2103968@student.uwtsd.ac.uk::0dbddfe3-878e-489e-99c2-9fc78e151af6" providerId="AD" clId="Web-{A5612EEA-20A5-D4DE-211D-5C029A110271}" dt="2024-12-10T13:23:25.255" v="107"/>
          <ac:cxnSpMkLst>
            <pc:docMk/>
            <pc:sldMk cId="2337475095" sldId="284"/>
            <ac:cxnSpMk id="15" creationId="{92BFA6EF-C8B5-4562-9718-3167CB1C9C27}"/>
          </ac:cxnSpMkLst>
        </pc:cxnChg>
      </pc:sldChg>
      <pc:sldChg chg="del">
        <pc:chgData name="Molly Pearce (2103968)" userId="S::2103968@student.uwtsd.ac.uk::0dbddfe3-878e-489e-99c2-9fc78e151af6" providerId="AD" clId="Web-{A5612EEA-20A5-D4DE-211D-5C029A110271}" dt="2024-12-10T14:00:35.085" v="129"/>
        <pc:sldMkLst>
          <pc:docMk/>
          <pc:sldMk cId="477234431" sldId="285"/>
        </pc:sldMkLst>
      </pc:sldChg>
      <pc:sldChg chg="addSp delSp modSp mod setBg">
        <pc:chgData name="Molly Pearce (2103968)" userId="S::2103968@student.uwtsd.ac.uk::0dbddfe3-878e-489e-99c2-9fc78e151af6" providerId="AD" clId="Web-{A5612EEA-20A5-D4DE-211D-5C029A110271}" dt="2024-12-10T13:20:43.297" v="29"/>
        <pc:sldMkLst>
          <pc:docMk/>
          <pc:sldMk cId="3557924539" sldId="286"/>
        </pc:sldMkLst>
        <pc:spChg chg="mod">
          <ac:chgData name="Molly Pearce (2103968)" userId="S::2103968@student.uwtsd.ac.uk::0dbddfe3-878e-489e-99c2-9fc78e151af6" providerId="AD" clId="Web-{A5612EEA-20A5-D4DE-211D-5C029A110271}" dt="2024-12-10T13:20:43.297" v="29"/>
          <ac:spMkLst>
            <pc:docMk/>
            <pc:sldMk cId="3557924539" sldId="286"/>
            <ac:spMk id="2" creationId="{04325332-3764-CE58-3968-7A2A438C0EDB}"/>
          </ac:spMkLst>
        </pc:spChg>
        <pc:spChg chg="add">
          <ac:chgData name="Molly Pearce (2103968)" userId="S::2103968@student.uwtsd.ac.uk::0dbddfe3-878e-489e-99c2-9fc78e151af6" providerId="AD" clId="Web-{A5612EEA-20A5-D4DE-211D-5C029A110271}" dt="2024-12-10T13:20:43.297" v="29"/>
          <ac:spMkLst>
            <pc:docMk/>
            <pc:sldMk cId="3557924539" sldId="286"/>
            <ac:spMk id="12" creationId="{F677DCA8-34FC-B6C3-9834-C40CE2D5A4B7}"/>
          </ac:spMkLst>
        </pc:spChg>
        <pc:spChg chg="add">
          <ac:chgData name="Molly Pearce (2103968)" userId="S::2103968@student.uwtsd.ac.uk::0dbddfe3-878e-489e-99c2-9fc78e151af6" providerId="AD" clId="Web-{A5612EEA-20A5-D4DE-211D-5C029A110271}" dt="2024-12-10T13:20:43.297" v="29"/>
          <ac:spMkLst>
            <pc:docMk/>
            <pc:sldMk cId="3557924539" sldId="286"/>
            <ac:spMk id="15" creationId="{7F5E9321-8E84-45AC-AD89-51E914F68B42}"/>
          </ac:spMkLst>
        </pc:spChg>
        <pc:spChg chg="add">
          <ac:chgData name="Molly Pearce (2103968)" userId="S::2103968@student.uwtsd.ac.uk::0dbddfe3-878e-489e-99c2-9fc78e151af6" providerId="AD" clId="Web-{A5612EEA-20A5-D4DE-211D-5C029A110271}" dt="2024-12-10T13:20:43.297" v="29"/>
          <ac:spMkLst>
            <pc:docMk/>
            <pc:sldMk cId="3557924539" sldId="286"/>
            <ac:spMk id="17" creationId="{C1A700DC-DD5C-4DE0-AC7B-CCBF3E1743AA}"/>
          </ac:spMkLst>
        </pc:spChg>
        <pc:spChg chg="add">
          <ac:chgData name="Molly Pearce (2103968)" userId="S::2103968@student.uwtsd.ac.uk::0dbddfe3-878e-489e-99c2-9fc78e151af6" providerId="AD" clId="Web-{A5612EEA-20A5-D4DE-211D-5C029A110271}" dt="2024-12-10T13:20:43.297" v="29"/>
          <ac:spMkLst>
            <pc:docMk/>
            <pc:sldMk cId="3557924539" sldId="286"/>
            <ac:spMk id="19" creationId="{39641C5A-0FB9-473D-BC3F-D7CFC6164A90}"/>
          </ac:spMkLst>
        </pc:spChg>
        <pc:spChg chg="add">
          <ac:chgData name="Molly Pearce (2103968)" userId="S::2103968@student.uwtsd.ac.uk::0dbddfe3-878e-489e-99c2-9fc78e151af6" providerId="AD" clId="Web-{A5612EEA-20A5-D4DE-211D-5C029A110271}" dt="2024-12-10T13:20:43.297" v="29"/>
          <ac:spMkLst>
            <pc:docMk/>
            <pc:sldMk cId="3557924539" sldId="286"/>
            <ac:spMk id="21" creationId="{9F861D4E-31C2-4893-913B-12F1EB82E24D}"/>
          </ac:spMkLst>
        </pc:spChg>
        <pc:spChg chg="add">
          <ac:chgData name="Molly Pearce (2103968)" userId="S::2103968@student.uwtsd.ac.uk::0dbddfe3-878e-489e-99c2-9fc78e151af6" providerId="AD" clId="Web-{A5612EEA-20A5-D4DE-211D-5C029A110271}" dt="2024-12-10T13:20:43.297" v="29"/>
          <ac:spMkLst>
            <pc:docMk/>
            <pc:sldMk cId="3557924539" sldId="286"/>
            <ac:spMk id="23" creationId="{DB554A7E-41A3-4DC5-9E04-47E7C1562002}"/>
          </ac:spMkLst>
        </pc:spChg>
        <pc:picChg chg="mod ord">
          <ac:chgData name="Molly Pearce (2103968)" userId="S::2103968@student.uwtsd.ac.uk::0dbddfe3-878e-489e-99c2-9fc78e151af6" providerId="AD" clId="Web-{A5612EEA-20A5-D4DE-211D-5C029A110271}" dt="2024-12-10T13:20:43.297" v="29"/>
          <ac:picMkLst>
            <pc:docMk/>
            <pc:sldMk cId="3557924539" sldId="286"/>
            <ac:picMk id="4" creationId="{4BE338D9-700C-AADF-8093-79116E0067DA}"/>
          </ac:picMkLst>
        </pc:picChg>
        <pc:picChg chg="mod">
          <ac:chgData name="Molly Pearce (2103968)" userId="S::2103968@student.uwtsd.ac.uk::0dbddfe3-878e-489e-99c2-9fc78e151af6" providerId="AD" clId="Web-{A5612EEA-20A5-D4DE-211D-5C029A110271}" dt="2024-12-10T13:20:43.297" v="29"/>
          <ac:picMkLst>
            <pc:docMk/>
            <pc:sldMk cId="3557924539" sldId="286"/>
            <ac:picMk id="5" creationId="{072BEF13-E013-0C58-4003-D39DABD25966}"/>
          </ac:picMkLst>
        </pc:picChg>
        <pc:picChg chg="del mod">
          <ac:chgData name="Molly Pearce (2103968)" userId="S::2103968@student.uwtsd.ac.uk::0dbddfe3-878e-489e-99c2-9fc78e151af6" providerId="AD" clId="Web-{A5612EEA-20A5-D4DE-211D-5C029A110271}" dt="2024-12-10T13:19:37.733" v="27"/>
          <ac:picMkLst>
            <pc:docMk/>
            <pc:sldMk cId="3557924539" sldId="286"/>
            <ac:picMk id="6" creationId="{F056E527-5FAD-7F7B-CDF3-86C2D3D7C70D}"/>
          </ac:picMkLst>
        </pc:picChg>
        <pc:picChg chg="mod">
          <ac:chgData name="Molly Pearce (2103968)" userId="S::2103968@student.uwtsd.ac.uk::0dbddfe3-878e-489e-99c2-9fc78e151af6" providerId="AD" clId="Web-{A5612EEA-20A5-D4DE-211D-5C029A110271}" dt="2024-12-10T13:20:43.297" v="29"/>
          <ac:picMkLst>
            <pc:docMk/>
            <pc:sldMk cId="3557924539" sldId="286"/>
            <ac:picMk id="7" creationId="{999220F0-3AB7-03EE-DD76-A7A729934A8C}"/>
          </ac:picMkLst>
        </pc:picChg>
        <pc:picChg chg="del">
          <ac:chgData name="Molly Pearce (2103968)" userId="S::2103968@student.uwtsd.ac.uk::0dbddfe3-878e-489e-99c2-9fc78e151af6" providerId="AD" clId="Web-{A5612EEA-20A5-D4DE-211D-5C029A110271}" dt="2024-12-10T13:19:31.701" v="25"/>
          <ac:picMkLst>
            <pc:docMk/>
            <pc:sldMk cId="3557924539" sldId="286"/>
            <ac:picMk id="9" creationId="{CD8492C9-BC6A-346B-B1F0-56C85D8D7A24}"/>
          </ac:picMkLst>
        </pc:picChg>
        <pc:picChg chg="del">
          <ac:chgData name="Molly Pearce (2103968)" userId="S::2103968@student.uwtsd.ac.uk::0dbddfe3-878e-489e-99c2-9fc78e151af6" providerId="AD" clId="Web-{A5612EEA-20A5-D4DE-211D-5C029A110271}" dt="2024-12-10T13:19:28.139" v="24"/>
          <ac:picMkLst>
            <pc:docMk/>
            <pc:sldMk cId="3557924539" sldId="286"/>
            <ac:picMk id="10" creationId="{7D2747D4-2578-31BB-0E85-469CFCD5594F}"/>
          </ac:picMkLst>
        </pc:picChg>
      </pc:sldChg>
      <pc:sldChg chg="del">
        <pc:chgData name="Molly Pearce (2103968)" userId="S::2103968@student.uwtsd.ac.uk::0dbddfe3-878e-489e-99c2-9fc78e151af6" providerId="AD" clId="Web-{A5612EEA-20A5-D4DE-211D-5C029A110271}" dt="2024-12-10T14:00:37.101" v="130"/>
        <pc:sldMkLst>
          <pc:docMk/>
          <pc:sldMk cId="2298432298" sldId="287"/>
        </pc:sldMkLst>
      </pc:sldChg>
      <pc:sldChg chg="del">
        <pc:chgData name="Molly Pearce (2103968)" userId="S::2103968@student.uwtsd.ac.uk::0dbddfe3-878e-489e-99c2-9fc78e151af6" providerId="AD" clId="Web-{A5612EEA-20A5-D4DE-211D-5C029A110271}" dt="2024-12-10T14:00:38.882" v="131"/>
        <pc:sldMkLst>
          <pc:docMk/>
          <pc:sldMk cId="3351716099" sldId="288"/>
        </pc:sldMkLst>
      </pc:sldChg>
      <pc:sldChg chg="addSp delSp modSp mod ord setBg">
        <pc:chgData name="Molly Pearce (2103968)" userId="S::2103968@student.uwtsd.ac.uk::0dbddfe3-878e-489e-99c2-9fc78e151af6" providerId="AD" clId="Web-{A5612EEA-20A5-D4DE-211D-5C029A110271}" dt="2024-12-10T13:22:54.113" v="86"/>
        <pc:sldMkLst>
          <pc:docMk/>
          <pc:sldMk cId="4074785671" sldId="289"/>
        </pc:sldMkLst>
        <pc:spChg chg="mod">
          <ac:chgData name="Molly Pearce (2103968)" userId="S::2103968@student.uwtsd.ac.uk::0dbddfe3-878e-489e-99c2-9fc78e151af6" providerId="AD" clId="Web-{A5612EEA-20A5-D4DE-211D-5C029A110271}" dt="2024-12-10T13:22:42.847" v="85" actId="14100"/>
          <ac:spMkLst>
            <pc:docMk/>
            <pc:sldMk cId="4074785671" sldId="289"/>
            <ac:spMk id="2" creationId="{F7749FF1-B2D7-D357-1C33-79FF22E94B12}"/>
          </ac:spMkLst>
        </pc:spChg>
        <pc:spChg chg="add del">
          <ac:chgData name="Molly Pearce (2103968)" userId="S::2103968@student.uwtsd.ac.uk::0dbddfe3-878e-489e-99c2-9fc78e151af6" providerId="AD" clId="Web-{A5612EEA-20A5-D4DE-211D-5C029A110271}" dt="2024-12-10T13:22:20.394" v="80"/>
          <ac:spMkLst>
            <pc:docMk/>
            <pc:sldMk cId="4074785671" sldId="289"/>
            <ac:spMk id="9" creationId="{CC78393F-7F43-EC38-D7E5-B880940E2AFC}"/>
          </ac:spMkLst>
        </pc:spChg>
        <pc:spChg chg="add del">
          <ac:chgData name="Molly Pearce (2103968)" userId="S::2103968@student.uwtsd.ac.uk::0dbddfe3-878e-489e-99c2-9fc78e151af6" providerId="AD" clId="Web-{A5612EEA-20A5-D4DE-211D-5C029A110271}" dt="2024-12-10T13:22:34.128" v="84"/>
          <ac:spMkLst>
            <pc:docMk/>
            <pc:sldMk cId="4074785671" sldId="289"/>
            <ac:spMk id="10" creationId="{323D50B8-1D27-420D-BA4A-249914120C5D}"/>
          </ac:spMkLst>
        </pc:spChg>
        <pc:spChg chg="add del">
          <ac:chgData name="Molly Pearce (2103968)" userId="S::2103968@student.uwtsd.ac.uk::0dbddfe3-878e-489e-99c2-9fc78e151af6" providerId="AD" clId="Web-{A5612EEA-20A5-D4DE-211D-5C029A110271}" dt="2024-12-10T13:22:34.128" v="84"/>
          <ac:spMkLst>
            <pc:docMk/>
            <pc:sldMk cId="4074785671" sldId="289"/>
            <ac:spMk id="12" creationId="{34B1F640-2AA4-407C-9C4F-B9E9B2A46A6B}"/>
          </ac:spMkLst>
        </pc:spChg>
        <pc:spChg chg="add del">
          <ac:chgData name="Molly Pearce (2103968)" userId="S::2103968@student.uwtsd.ac.uk::0dbddfe3-878e-489e-99c2-9fc78e151af6" providerId="AD" clId="Web-{A5612EEA-20A5-D4DE-211D-5C029A110271}" dt="2024-12-10T13:22:34.128" v="84"/>
          <ac:spMkLst>
            <pc:docMk/>
            <pc:sldMk cId="4074785671" sldId="289"/>
            <ac:spMk id="14" creationId="{F1441BE3-122D-4002-8F26-3F6D1A6CFA89}"/>
          </ac:spMkLst>
        </pc:spChg>
        <pc:spChg chg="add del">
          <ac:chgData name="Molly Pearce (2103968)" userId="S::2103968@student.uwtsd.ac.uk::0dbddfe3-878e-489e-99c2-9fc78e151af6" providerId="AD" clId="Web-{A5612EEA-20A5-D4DE-211D-5C029A110271}" dt="2024-12-10T13:22:34.128" v="84"/>
          <ac:spMkLst>
            <pc:docMk/>
            <pc:sldMk cId="4074785671" sldId="289"/>
            <ac:spMk id="16" creationId="{4846920F-C5ED-470C-A694-E08D21112E81}"/>
          </ac:spMkLst>
        </pc:spChg>
        <pc:spChg chg="add del">
          <ac:chgData name="Molly Pearce (2103968)" userId="S::2103968@student.uwtsd.ac.uk::0dbddfe3-878e-489e-99c2-9fc78e151af6" providerId="AD" clId="Web-{A5612EEA-20A5-D4DE-211D-5C029A110271}" dt="2024-12-10T13:22:34.128" v="84"/>
          <ac:spMkLst>
            <pc:docMk/>
            <pc:sldMk cId="4074785671" sldId="289"/>
            <ac:spMk id="18" creationId="{7F25E996-9949-42CB-8D40-B6D296E99E4B}"/>
          </ac:spMkLst>
        </pc:spChg>
        <pc:spChg chg="add">
          <ac:chgData name="Molly Pearce (2103968)" userId="S::2103968@student.uwtsd.ac.uk::0dbddfe3-878e-489e-99c2-9fc78e151af6" providerId="AD" clId="Web-{A5612EEA-20A5-D4DE-211D-5C029A110271}" dt="2024-12-10T13:22:34.128" v="84"/>
          <ac:spMkLst>
            <pc:docMk/>
            <pc:sldMk cId="4074785671" sldId="289"/>
            <ac:spMk id="23" creationId="{323D50B8-1D27-420D-BA4A-249914120C5D}"/>
          </ac:spMkLst>
        </pc:spChg>
        <pc:spChg chg="add">
          <ac:chgData name="Molly Pearce (2103968)" userId="S::2103968@student.uwtsd.ac.uk::0dbddfe3-878e-489e-99c2-9fc78e151af6" providerId="AD" clId="Web-{A5612EEA-20A5-D4DE-211D-5C029A110271}" dt="2024-12-10T13:22:34.128" v="84"/>
          <ac:spMkLst>
            <pc:docMk/>
            <pc:sldMk cId="4074785671" sldId="289"/>
            <ac:spMk id="25" creationId="{34B1F640-2AA4-407C-9C4F-B9E9B2A46A6B}"/>
          </ac:spMkLst>
        </pc:spChg>
        <pc:spChg chg="add">
          <ac:chgData name="Molly Pearce (2103968)" userId="S::2103968@student.uwtsd.ac.uk::0dbddfe3-878e-489e-99c2-9fc78e151af6" providerId="AD" clId="Web-{A5612EEA-20A5-D4DE-211D-5C029A110271}" dt="2024-12-10T13:22:34.128" v="84"/>
          <ac:spMkLst>
            <pc:docMk/>
            <pc:sldMk cId="4074785671" sldId="289"/>
            <ac:spMk id="27" creationId="{F1441BE3-122D-4002-8F26-3F6D1A6CFA89}"/>
          </ac:spMkLst>
        </pc:spChg>
        <pc:spChg chg="add">
          <ac:chgData name="Molly Pearce (2103968)" userId="S::2103968@student.uwtsd.ac.uk::0dbddfe3-878e-489e-99c2-9fc78e151af6" providerId="AD" clId="Web-{A5612EEA-20A5-D4DE-211D-5C029A110271}" dt="2024-12-10T13:22:34.128" v="84"/>
          <ac:spMkLst>
            <pc:docMk/>
            <pc:sldMk cId="4074785671" sldId="289"/>
            <ac:spMk id="29" creationId="{4846920F-C5ED-470C-A694-E08D21112E81}"/>
          </ac:spMkLst>
        </pc:spChg>
        <pc:spChg chg="add">
          <ac:chgData name="Molly Pearce (2103968)" userId="S::2103968@student.uwtsd.ac.uk::0dbddfe3-878e-489e-99c2-9fc78e151af6" providerId="AD" clId="Web-{A5612EEA-20A5-D4DE-211D-5C029A110271}" dt="2024-12-10T13:22:34.128" v="84"/>
          <ac:spMkLst>
            <pc:docMk/>
            <pc:sldMk cId="4074785671" sldId="289"/>
            <ac:spMk id="31" creationId="{7F25E996-9949-42CB-8D40-B6D296E99E4B}"/>
          </ac:spMkLst>
        </pc:spChg>
        <pc:picChg chg="mod ord modCrop">
          <ac:chgData name="Molly Pearce (2103968)" userId="S::2103968@student.uwtsd.ac.uk::0dbddfe3-878e-489e-99c2-9fc78e151af6" providerId="AD" clId="Web-{A5612EEA-20A5-D4DE-211D-5C029A110271}" dt="2024-12-10T13:22:30.238" v="83"/>
          <ac:picMkLst>
            <pc:docMk/>
            <pc:sldMk cId="4074785671" sldId="289"/>
            <ac:picMk id="4" creationId="{50BD1EFB-3C6E-F2F4-7493-219AE88EB892}"/>
          </ac:picMkLst>
        </pc:picChg>
        <pc:picChg chg="mod">
          <ac:chgData name="Molly Pearce (2103968)" userId="S::2103968@student.uwtsd.ac.uk::0dbddfe3-878e-489e-99c2-9fc78e151af6" providerId="AD" clId="Web-{A5612EEA-20A5-D4DE-211D-5C029A110271}" dt="2024-12-10T13:22:20.394" v="81"/>
          <ac:picMkLst>
            <pc:docMk/>
            <pc:sldMk cId="4074785671" sldId="289"/>
            <ac:picMk id="5" creationId="{5AC03F6B-A094-6CE9-D008-4A31D2E63B50}"/>
          </ac:picMkLst>
        </pc:picChg>
      </pc:sldChg>
      <pc:sldChg chg="addSp delSp modSp mod setBg setClrOvrMap">
        <pc:chgData name="Molly Pearce (2103968)" userId="S::2103968@student.uwtsd.ac.uk::0dbddfe3-878e-489e-99c2-9fc78e151af6" providerId="AD" clId="Web-{A5612EEA-20A5-D4DE-211D-5C029A110271}" dt="2024-12-10T15:11:36.905" v="821"/>
        <pc:sldMkLst>
          <pc:docMk/>
          <pc:sldMk cId="3187858837" sldId="290"/>
        </pc:sldMkLst>
        <pc:spChg chg="del mod">
          <ac:chgData name="Molly Pearce (2103968)" userId="S::2103968@student.uwtsd.ac.uk::0dbddfe3-878e-489e-99c2-9fc78e151af6" providerId="AD" clId="Web-{A5612EEA-20A5-D4DE-211D-5C029A110271}" dt="2024-12-10T15:11:34.092" v="820"/>
          <ac:spMkLst>
            <pc:docMk/>
            <pc:sldMk cId="3187858837" sldId="290"/>
            <ac:spMk id="2" creationId="{F4440731-BF98-3317-283A-2EFF72250070}"/>
          </ac:spMkLst>
        </pc:spChg>
        <pc:spChg chg="add del">
          <ac:chgData name="Molly Pearce (2103968)" userId="S::2103968@student.uwtsd.ac.uk::0dbddfe3-878e-489e-99c2-9fc78e151af6" providerId="AD" clId="Web-{A5612EEA-20A5-D4DE-211D-5C029A110271}" dt="2024-12-10T15:11:32.108" v="819"/>
          <ac:spMkLst>
            <pc:docMk/>
            <pc:sldMk cId="3187858837" sldId="290"/>
            <ac:spMk id="8" creationId="{3ED3B1A4-3490-679D-486D-6AA991356D9A}"/>
          </ac:spMkLst>
        </pc:spChg>
        <pc:spChg chg="add">
          <ac:chgData name="Molly Pearce (2103968)" userId="S::2103968@student.uwtsd.ac.uk::0dbddfe3-878e-489e-99c2-9fc78e151af6" providerId="AD" clId="Web-{A5612EEA-20A5-D4DE-211D-5C029A110271}" dt="2024-12-10T15:11:36.905" v="821"/>
          <ac:spMkLst>
            <pc:docMk/>
            <pc:sldMk cId="3187858837" sldId="290"/>
            <ac:spMk id="9" creationId="{0E99ED6D-365F-4CAE-942F-ECA78F74BD7F}"/>
          </ac:spMkLst>
        </pc:spChg>
        <pc:spChg chg="add">
          <ac:chgData name="Molly Pearce (2103968)" userId="S::2103968@student.uwtsd.ac.uk::0dbddfe3-878e-489e-99c2-9fc78e151af6" providerId="AD" clId="Web-{A5612EEA-20A5-D4DE-211D-5C029A110271}" dt="2024-12-10T15:11:36.905" v="821"/>
          <ac:spMkLst>
            <pc:docMk/>
            <pc:sldMk cId="3187858837" sldId="290"/>
            <ac:spMk id="11" creationId="{9B0F74F9-E373-4883-A533-C80C53DE6DE0}"/>
          </ac:spMkLst>
        </pc:spChg>
        <pc:spChg chg="add">
          <ac:chgData name="Molly Pearce (2103968)" userId="S::2103968@student.uwtsd.ac.uk::0dbddfe3-878e-489e-99c2-9fc78e151af6" providerId="AD" clId="Web-{A5612EEA-20A5-D4DE-211D-5C029A110271}" dt="2024-12-10T15:11:36.905" v="821"/>
          <ac:spMkLst>
            <pc:docMk/>
            <pc:sldMk cId="3187858837" sldId="290"/>
            <ac:spMk id="13" creationId="{4765FFFB-1163-4DA7-83B0-B8677ABBC6FF}"/>
          </ac:spMkLst>
        </pc:spChg>
        <pc:spChg chg="add">
          <ac:chgData name="Molly Pearce (2103968)" userId="S::2103968@student.uwtsd.ac.uk::0dbddfe3-878e-489e-99c2-9fc78e151af6" providerId="AD" clId="Web-{A5612EEA-20A5-D4DE-211D-5C029A110271}" dt="2024-12-10T15:11:36.905" v="821"/>
          <ac:spMkLst>
            <pc:docMk/>
            <pc:sldMk cId="3187858837" sldId="290"/>
            <ac:spMk id="15" creationId="{EC117A05-2F4F-4370-A926-6191A5C3DCD1}"/>
          </ac:spMkLst>
        </pc:spChg>
        <pc:picChg chg="mod">
          <ac:chgData name="Molly Pearce (2103968)" userId="S::2103968@student.uwtsd.ac.uk::0dbddfe3-878e-489e-99c2-9fc78e151af6" providerId="AD" clId="Web-{A5612EEA-20A5-D4DE-211D-5C029A110271}" dt="2024-12-10T15:11:36.905" v="821"/>
          <ac:picMkLst>
            <pc:docMk/>
            <pc:sldMk cId="3187858837" sldId="290"/>
            <ac:picMk id="4" creationId="{17038E6C-832D-BFA8-82D2-62B56A2F0D53}"/>
          </ac:picMkLst>
        </pc:picChg>
      </pc:sldChg>
      <pc:sldChg chg="addSp delSp modSp mod setBg setClrOvrMap">
        <pc:chgData name="Molly Pearce (2103968)" userId="S::2103968@student.uwtsd.ac.uk::0dbddfe3-878e-489e-99c2-9fc78e151af6" providerId="AD" clId="Web-{A5612EEA-20A5-D4DE-211D-5C029A110271}" dt="2024-12-10T15:11:50.233" v="822"/>
        <pc:sldMkLst>
          <pc:docMk/>
          <pc:sldMk cId="255254646" sldId="291"/>
        </pc:sldMkLst>
        <pc:spChg chg="del">
          <ac:chgData name="Molly Pearce (2103968)" userId="S::2103968@student.uwtsd.ac.uk::0dbddfe3-878e-489e-99c2-9fc78e151af6" providerId="AD" clId="Web-{A5612EEA-20A5-D4DE-211D-5C029A110271}" dt="2024-12-10T13:21:21.954" v="51"/>
          <ac:spMkLst>
            <pc:docMk/>
            <pc:sldMk cId="255254646" sldId="291"/>
            <ac:spMk id="2" creationId="{8726FA17-4AFE-75FA-C8D6-0737EAC83291}"/>
          </ac:spMkLst>
        </pc:spChg>
        <pc:spChg chg="add del">
          <ac:chgData name="Molly Pearce (2103968)" userId="S::2103968@student.uwtsd.ac.uk::0dbddfe3-878e-489e-99c2-9fc78e151af6" providerId="AD" clId="Web-{A5612EEA-20A5-D4DE-211D-5C029A110271}" dt="2024-12-10T13:21:34.814" v="53"/>
          <ac:spMkLst>
            <pc:docMk/>
            <pc:sldMk cId="255254646" sldId="291"/>
            <ac:spMk id="8" creationId="{EA0181A0-5B38-9101-7840-10F2B7BB405F}"/>
          </ac:spMkLst>
        </pc:spChg>
        <pc:spChg chg="add">
          <ac:chgData name="Molly Pearce (2103968)" userId="S::2103968@student.uwtsd.ac.uk::0dbddfe3-878e-489e-99c2-9fc78e151af6" providerId="AD" clId="Web-{A5612EEA-20A5-D4DE-211D-5C029A110271}" dt="2024-12-10T15:11:50.233" v="822"/>
          <ac:spMkLst>
            <pc:docMk/>
            <pc:sldMk cId="255254646" sldId="291"/>
            <ac:spMk id="9" creationId="{0E99ED6D-365F-4CAE-942F-ECA78F74BD7F}"/>
          </ac:spMkLst>
        </pc:spChg>
        <pc:spChg chg="add del">
          <ac:chgData name="Molly Pearce (2103968)" userId="S::2103968@student.uwtsd.ac.uk::0dbddfe3-878e-489e-99c2-9fc78e151af6" providerId="AD" clId="Web-{A5612EEA-20A5-D4DE-211D-5C029A110271}" dt="2024-12-10T15:11:25.357" v="818"/>
          <ac:spMkLst>
            <pc:docMk/>
            <pc:sldMk cId="255254646" sldId="291"/>
            <ac:spMk id="10" creationId="{6FF29227-B2FA-355D-4B8D-B374713505D7}"/>
          </ac:spMkLst>
        </pc:spChg>
        <pc:spChg chg="add">
          <ac:chgData name="Molly Pearce (2103968)" userId="S::2103968@student.uwtsd.ac.uk::0dbddfe3-878e-489e-99c2-9fc78e151af6" providerId="AD" clId="Web-{A5612EEA-20A5-D4DE-211D-5C029A110271}" dt="2024-12-10T15:11:50.233" v="822"/>
          <ac:spMkLst>
            <pc:docMk/>
            <pc:sldMk cId="255254646" sldId="291"/>
            <ac:spMk id="11" creationId="{9B0F74F9-E373-4883-A533-C80C53DE6DE0}"/>
          </ac:spMkLst>
        </pc:spChg>
        <pc:spChg chg="add">
          <ac:chgData name="Molly Pearce (2103968)" userId="S::2103968@student.uwtsd.ac.uk::0dbddfe3-878e-489e-99c2-9fc78e151af6" providerId="AD" clId="Web-{A5612EEA-20A5-D4DE-211D-5C029A110271}" dt="2024-12-10T15:11:50.233" v="822"/>
          <ac:spMkLst>
            <pc:docMk/>
            <pc:sldMk cId="255254646" sldId="291"/>
            <ac:spMk id="13" creationId="{4765FFFB-1163-4DA7-83B0-B8677ABBC6FF}"/>
          </ac:spMkLst>
        </pc:spChg>
        <pc:spChg chg="add">
          <ac:chgData name="Molly Pearce (2103968)" userId="S::2103968@student.uwtsd.ac.uk::0dbddfe3-878e-489e-99c2-9fc78e151af6" providerId="AD" clId="Web-{A5612EEA-20A5-D4DE-211D-5C029A110271}" dt="2024-12-10T15:11:50.233" v="822"/>
          <ac:spMkLst>
            <pc:docMk/>
            <pc:sldMk cId="255254646" sldId="291"/>
            <ac:spMk id="15" creationId="{EC117A05-2F4F-4370-A926-6191A5C3DCD1}"/>
          </ac:spMkLst>
        </pc:spChg>
        <pc:picChg chg="mod">
          <ac:chgData name="Molly Pearce (2103968)" userId="S::2103968@student.uwtsd.ac.uk::0dbddfe3-878e-489e-99c2-9fc78e151af6" providerId="AD" clId="Web-{A5612EEA-20A5-D4DE-211D-5C029A110271}" dt="2024-12-10T15:11:50.233" v="822"/>
          <ac:picMkLst>
            <pc:docMk/>
            <pc:sldMk cId="255254646" sldId="291"/>
            <ac:picMk id="4" creationId="{89C203A4-6752-2B6D-D3A3-63D76749ACF3}"/>
          </ac:picMkLst>
        </pc:picChg>
      </pc:sldChg>
      <pc:sldChg chg="addSp modSp new mod setBg setClrOvrMap">
        <pc:chgData name="Molly Pearce (2103968)" userId="S::2103968@student.uwtsd.ac.uk::0dbddfe3-878e-489e-99c2-9fc78e151af6" providerId="AD" clId="Web-{A5612EEA-20A5-D4DE-211D-5C029A110271}" dt="2024-12-10T13:23:47.771" v="108"/>
        <pc:sldMkLst>
          <pc:docMk/>
          <pc:sldMk cId="300924537" sldId="292"/>
        </pc:sldMkLst>
        <pc:spChg chg="mod">
          <ac:chgData name="Molly Pearce (2103968)" userId="S::2103968@student.uwtsd.ac.uk::0dbddfe3-878e-489e-99c2-9fc78e151af6" providerId="AD" clId="Web-{A5612EEA-20A5-D4DE-211D-5C029A110271}" dt="2024-12-10T13:23:47.771" v="108"/>
          <ac:spMkLst>
            <pc:docMk/>
            <pc:sldMk cId="300924537" sldId="292"/>
            <ac:spMk id="2" creationId="{9F590629-1885-CBF9-BAFA-E73437722324}"/>
          </ac:spMkLst>
        </pc:spChg>
        <pc:spChg chg="add">
          <ac:chgData name="Molly Pearce (2103968)" userId="S::2103968@student.uwtsd.ac.uk::0dbddfe3-878e-489e-99c2-9fc78e151af6" providerId="AD" clId="Web-{A5612EEA-20A5-D4DE-211D-5C029A110271}" dt="2024-12-10T13:23:47.771" v="108"/>
          <ac:spMkLst>
            <pc:docMk/>
            <pc:sldMk cId="300924537" sldId="292"/>
            <ac:spMk id="10" creationId="{2DA5651A-6238-10D3-E832-5D0CDDE0D52C}"/>
          </ac:spMkLst>
        </pc:spChg>
        <pc:spChg chg="add">
          <ac:chgData name="Molly Pearce (2103968)" userId="S::2103968@student.uwtsd.ac.uk::0dbddfe3-878e-489e-99c2-9fc78e151af6" providerId="AD" clId="Web-{A5612EEA-20A5-D4DE-211D-5C029A110271}" dt="2024-12-10T13:23:47.771" v="108"/>
          <ac:spMkLst>
            <pc:docMk/>
            <pc:sldMk cId="300924537" sldId="292"/>
            <ac:spMk id="13" creationId="{98D62611-BF00-4B6D-B2F2-69B5FF3C92CA}"/>
          </ac:spMkLst>
        </pc:spChg>
        <pc:picChg chg="mod ord">
          <ac:chgData name="Molly Pearce (2103968)" userId="S::2103968@student.uwtsd.ac.uk::0dbddfe3-878e-489e-99c2-9fc78e151af6" providerId="AD" clId="Web-{A5612EEA-20A5-D4DE-211D-5C029A110271}" dt="2024-12-10T13:23:47.771" v="108"/>
          <ac:picMkLst>
            <pc:docMk/>
            <pc:sldMk cId="300924537" sldId="292"/>
            <ac:picMk id="4" creationId="{01BAAF9C-7C4C-E93B-A60A-C21280C51BA9}"/>
          </ac:picMkLst>
        </pc:picChg>
        <pc:picChg chg="mod ord">
          <ac:chgData name="Molly Pearce (2103968)" userId="S::2103968@student.uwtsd.ac.uk::0dbddfe3-878e-489e-99c2-9fc78e151af6" providerId="AD" clId="Web-{A5612EEA-20A5-D4DE-211D-5C029A110271}" dt="2024-12-10T13:23:47.771" v="108"/>
          <ac:picMkLst>
            <pc:docMk/>
            <pc:sldMk cId="300924537" sldId="292"/>
            <ac:picMk id="5" creationId="{5CE97019-D2EB-70D3-7F41-D60A4B7F932A}"/>
          </ac:picMkLst>
        </pc:picChg>
        <pc:picChg chg="mod">
          <ac:chgData name="Molly Pearce (2103968)" userId="S::2103968@student.uwtsd.ac.uk::0dbddfe3-878e-489e-99c2-9fc78e151af6" providerId="AD" clId="Web-{A5612EEA-20A5-D4DE-211D-5C029A110271}" dt="2024-12-10T13:23:47.771" v="108"/>
          <ac:picMkLst>
            <pc:docMk/>
            <pc:sldMk cId="300924537" sldId="292"/>
            <ac:picMk id="6" creationId="{E9307DBB-FFA8-9646-89FC-656423A112E5}"/>
          </ac:picMkLst>
        </pc:picChg>
        <pc:cxnChg chg="add">
          <ac:chgData name="Molly Pearce (2103968)" userId="S::2103968@student.uwtsd.ac.uk::0dbddfe3-878e-489e-99c2-9fc78e151af6" providerId="AD" clId="Web-{A5612EEA-20A5-D4DE-211D-5C029A110271}" dt="2024-12-10T13:23:47.771" v="108"/>
          <ac:cxnSpMkLst>
            <pc:docMk/>
            <pc:sldMk cId="300924537" sldId="292"/>
            <ac:cxnSpMk id="15" creationId="{92BFA6EF-C8B5-4562-9718-3167CB1C9C27}"/>
          </ac:cxnSpMkLst>
        </pc:cxnChg>
      </pc:sldChg>
      <pc:sldChg chg="addSp modSp new mod ord setBg">
        <pc:chgData name="Molly Pearce (2103968)" userId="S::2103968@student.uwtsd.ac.uk::0dbddfe3-878e-489e-99c2-9fc78e151af6" providerId="AD" clId="Web-{A5612EEA-20A5-D4DE-211D-5C029A110271}" dt="2024-12-10T13:21:16.767" v="50"/>
        <pc:sldMkLst>
          <pc:docMk/>
          <pc:sldMk cId="1368172695" sldId="293"/>
        </pc:sldMkLst>
        <pc:spChg chg="mod">
          <ac:chgData name="Molly Pearce (2103968)" userId="S::2103968@student.uwtsd.ac.uk::0dbddfe3-878e-489e-99c2-9fc78e151af6" providerId="AD" clId="Web-{A5612EEA-20A5-D4DE-211D-5C029A110271}" dt="2024-12-10T13:21:10.532" v="49"/>
          <ac:spMkLst>
            <pc:docMk/>
            <pc:sldMk cId="1368172695" sldId="293"/>
            <ac:spMk id="2" creationId="{542F7615-BA14-4E71-C1FD-83E2A58A76B1}"/>
          </ac:spMkLst>
        </pc:spChg>
        <pc:spChg chg="add">
          <ac:chgData name="Molly Pearce (2103968)" userId="S::2103968@student.uwtsd.ac.uk::0dbddfe3-878e-489e-99c2-9fc78e151af6" providerId="AD" clId="Web-{A5612EEA-20A5-D4DE-211D-5C029A110271}" dt="2024-12-10T13:21:10.532" v="49"/>
          <ac:spMkLst>
            <pc:docMk/>
            <pc:sldMk cId="1368172695" sldId="293"/>
            <ac:spMk id="11" creationId="{554C70E2-B81C-49FD-87AB-36A4F9CAC33A}"/>
          </ac:spMkLst>
        </pc:spChg>
        <pc:spChg chg="add">
          <ac:chgData name="Molly Pearce (2103968)" userId="S::2103968@student.uwtsd.ac.uk::0dbddfe3-878e-489e-99c2-9fc78e151af6" providerId="AD" clId="Web-{A5612EEA-20A5-D4DE-211D-5C029A110271}" dt="2024-12-10T13:21:10.532" v="49"/>
          <ac:spMkLst>
            <pc:docMk/>
            <pc:sldMk cId="1368172695" sldId="293"/>
            <ac:spMk id="13" creationId="{0BFE5B47-603C-408D-9704-029F87C5A298}"/>
          </ac:spMkLst>
        </pc:spChg>
        <pc:spChg chg="add">
          <ac:chgData name="Molly Pearce (2103968)" userId="S::2103968@student.uwtsd.ac.uk::0dbddfe3-878e-489e-99c2-9fc78e151af6" providerId="AD" clId="Web-{A5612EEA-20A5-D4DE-211D-5C029A110271}" dt="2024-12-10T13:21:10.532" v="49"/>
          <ac:spMkLst>
            <pc:docMk/>
            <pc:sldMk cId="1368172695" sldId="293"/>
            <ac:spMk id="15" creationId="{89DBE04E-7B46-483E-A4E4-525A0E0AC6A3}"/>
          </ac:spMkLst>
        </pc:spChg>
        <pc:picChg chg="mod">
          <ac:chgData name="Molly Pearce (2103968)" userId="S::2103968@student.uwtsd.ac.uk::0dbddfe3-878e-489e-99c2-9fc78e151af6" providerId="AD" clId="Web-{A5612EEA-20A5-D4DE-211D-5C029A110271}" dt="2024-12-10T13:21:10.532" v="49"/>
          <ac:picMkLst>
            <pc:docMk/>
            <pc:sldMk cId="1368172695" sldId="293"/>
            <ac:picMk id="4" creationId="{BFE50106-D352-8F48-C6C3-79A83EDF999E}"/>
          </ac:picMkLst>
        </pc:picChg>
        <pc:picChg chg="mod ord">
          <ac:chgData name="Molly Pearce (2103968)" userId="S::2103968@student.uwtsd.ac.uk::0dbddfe3-878e-489e-99c2-9fc78e151af6" providerId="AD" clId="Web-{A5612EEA-20A5-D4DE-211D-5C029A110271}" dt="2024-12-10T13:21:10.532" v="49"/>
          <ac:picMkLst>
            <pc:docMk/>
            <pc:sldMk cId="1368172695" sldId="293"/>
            <ac:picMk id="5" creationId="{289AFF64-BCF7-882E-2F2C-E0B59C1F2F5F}"/>
          </ac:picMkLst>
        </pc:picChg>
        <pc:picChg chg="mod">
          <ac:chgData name="Molly Pearce (2103968)" userId="S::2103968@student.uwtsd.ac.uk::0dbddfe3-878e-489e-99c2-9fc78e151af6" providerId="AD" clId="Web-{A5612EEA-20A5-D4DE-211D-5C029A110271}" dt="2024-12-10T13:21:10.532" v="49"/>
          <ac:picMkLst>
            <pc:docMk/>
            <pc:sldMk cId="1368172695" sldId="293"/>
            <ac:picMk id="6" creationId="{EFAC46C9-5F17-F7BE-330D-C6FC2A039FF8}"/>
          </ac:picMkLst>
        </pc:picChg>
      </pc:sldChg>
      <pc:sldChg chg="addSp delSp modSp new mod ord setBg">
        <pc:chgData name="Molly Pearce (2103968)" userId="S::2103968@student.uwtsd.ac.uk::0dbddfe3-878e-489e-99c2-9fc78e151af6" providerId="AD" clId="Web-{A5612EEA-20A5-D4DE-211D-5C029A110271}" dt="2024-12-10T13:43:50.916" v="121"/>
        <pc:sldMkLst>
          <pc:docMk/>
          <pc:sldMk cId="2227138738" sldId="294"/>
        </pc:sldMkLst>
        <pc:spChg chg="del">
          <ac:chgData name="Molly Pearce (2103968)" userId="S::2103968@student.uwtsd.ac.uk::0dbddfe3-878e-489e-99c2-9fc78e151af6" providerId="AD" clId="Web-{A5612EEA-20A5-D4DE-211D-5C029A110271}" dt="2024-12-10T13:35:37.151" v="112"/>
          <ac:spMkLst>
            <pc:docMk/>
            <pc:sldMk cId="2227138738" sldId="294"/>
            <ac:spMk id="2" creationId="{36AFCE91-905A-7FB4-300E-6F7ACD5D23E5}"/>
          </ac:spMkLst>
        </pc:spChg>
        <pc:spChg chg="del">
          <ac:chgData name="Molly Pearce (2103968)" userId="S::2103968@student.uwtsd.ac.uk::0dbddfe3-878e-489e-99c2-9fc78e151af6" providerId="AD" clId="Web-{A5612EEA-20A5-D4DE-211D-5C029A110271}" dt="2024-12-10T13:35:39.261" v="113"/>
          <ac:spMkLst>
            <pc:docMk/>
            <pc:sldMk cId="2227138738" sldId="294"/>
            <ac:spMk id="3" creationId="{4B5FDD25-D9E4-709A-4160-4261458E9BF6}"/>
          </ac:spMkLst>
        </pc:spChg>
        <pc:spChg chg="add del">
          <ac:chgData name="Molly Pearce (2103968)" userId="S::2103968@student.uwtsd.ac.uk::0dbddfe3-878e-489e-99c2-9fc78e151af6" providerId="AD" clId="Web-{A5612EEA-20A5-D4DE-211D-5C029A110271}" dt="2024-12-10T13:43:50.916" v="121"/>
          <ac:spMkLst>
            <pc:docMk/>
            <pc:sldMk cId="2227138738" sldId="294"/>
            <ac:spMk id="9" creationId="{21FFDA05-9640-4040-B33E-D46FD04434DB}"/>
          </ac:spMkLst>
        </pc:spChg>
        <pc:spChg chg="add">
          <ac:chgData name="Molly Pearce (2103968)" userId="S::2103968@student.uwtsd.ac.uk::0dbddfe3-878e-489e-99c2-9fc78e151af6" providerId="AD" clId="Web-{A5612EEA-20A5-D4DE-211D-5C029A110271}" dt="2024-12-10T13:43:50.916" v="121"/>
          <ac:spMkLst>
            <pc:docMk/>
            <pc:sldMk cId="2227138738" sldId="294"/>
            <ac:spMk id="14" creationId="{0E99ED6D-365F-4CAE-942F-ECA78F74BD7F}"/>
          </ac:spMkLst>
        </pc:spChg>
        <pc:spChg chg="add">
          <ac:chgData name="Molly Pearce (2103968)" userId="S::2103968@student.uwtsd.ac.uk::0dbddfe3-878e-489e-99c2-9fc78e151af6" providerId="AD" clId="Web-{A5612EEA-20A5-D4DE-211D-5C029A110271}" dt="2024-12-10T13:43:50.916" v="121"/>
          <ac:spMkLst>
            <pc:docMk/>
            <pc:sldMk cId="2227138738" sldId="294"/>
            <ac:spMk id="16" creationId="{C42F24F1-C1EF-471F-A19B-A340CE541DEF}"/>
          </ac:spMkLst>
        </pc:spChg>
        <pc:spChg chg="add">
          <ac:chgData name="Molly Pearce (2103968)" userId="S::2103968@student.uwtsd.ac.uk::0dbddfe3-878e-489e-99c2-9fc78e151af6" providerId="AD" clId="Web-{A5612EEA-20A5-D4DE-211D-5C029A110271}" dt="2024-12-10T13:43:50.916" v="121"/>
          <ac:spMkLst>
            <pc:docMk/>
            <pc:sldMk cId="2227138738" sldId="294"/>
            <ac:spMk id="18" creationId="{E56C425C-3C64-47BA-B583-94D39B9B7F78}"/>
          </ac:spMkLst>
        </pc:spChg>
        <pc:picChg chg="add mod">
          <ac:chgData name="Molly Pearce (2103968)" userId="S::2103968@student.uwtsd.ac.uk::0dbddfe3-878e-489e-99c2-9fc78e151af6" providerId="AD" clId="Web-{A5612EEA-20A5-D4DE-211D-5C029A110271}" dt="2024-12-10T13:43:50.916" v="121"/>
          <ac:picMkLst>
            <pc:docMk/>
            <pc:sldMk cId="2227138738" sldId="294"/>
            <ac:picMk id="4" creationId="{5806ABEA-3CB4-64E6-5786-4BD4BE4C9F48}"/>
          </ac:picMkLst>
        </pc:picChg>
      </pc:sldChg>
      <pc:sldChg chg="addSp modSp mod setBg">
        <pc:chgData name="Molly Pearce (2103968)" userId="S::2103968@student.uwtsd.ac.uk::0dbddfe3-878e-489e-99c2-9fc78e151af6" providerId="AD" clId="Web-{A5612EEA-20A5-D4DE-211D-5C029A110271}" dt="2024-12-10T13:57:14.517" v="122"/>
        <pc:sldMkLst>
          <pc:docMk/>
          <pc:sldMk cId="2655395440" sldId="295"/>
        </pc:sldMkLst>
        <pc:spChg chg="mod">
          <ac:chgData name="Molly Pearce (2103968)" userId="S::2103968@student.uwtsd.ac.uk::0dbddfe3-878e-489e-99c2-9fc78e151af6" providerId="AD" clId="Web-{A5612EEA-20A5-D4DE-211D-5C029A110271}" dt="2024-12-10T13:57:14.517" v="122"/>
          <ac:spMkLst>
            <pc:docMk/>
            <pc:sldMk cId="2655395440" sldId="295"/>
            <ac:spMk id="2" creationId="{6CC9781C-63AC-0715-6D5D-9C1E11346FA7}"/>
          </ac:spMkLst>
        </pc:spChg>
        <pc:spChg chg="add">
          <ac:chgData name="Molly Pearce (2103968)" userId="S::2103968@student.uwtsd.ac.uk::0dbddfe3-878e-489e-99c2-9fc78e151af6" providerId="AD" clId="Web-{A5612EEA-20A5-D4DE-211D-5C029A110271}" dt="2024-12-10T13:57:14.517" v="122"/>
          <ac:spMkLst>
            <pc:docMk/>
            <pc:sldMk cId="2655395440" sldId="295"/>
            <ac:spMk id="8" creationId="{44B9B4B3-926D-E92C-5B20-DAF726B8A181}"/>
          </ac:spMkLst>
        </pc:spChg>
        <pc:spChg chg="add">
          <ac:chgData name="Molly Pearce (2103968)" userId="S::2103968@student.uwtsd.ac.uk::0dbddfe3-878e-489e-99c2-9fc78e151af6" providerId="AD" clId="Web-{A5612EEA-20A5-D4DE-211D-5C029A110271}" dt="2024-12-10T13:57:14.517" v="122"/>
          <ac:spMkLst>
            <pc:docMk/>
            <pc:sldMk cId="2655395440" sldId="295"/>
            <ac:spMk id="11" creationId="{0B67D982-25C5-4CC2-AA64-276BE3B2CA75}"/>
          </ac:spMkLst>
        </pc:spChg>
        <pc:picChg chg="mod">
          <ac:chgData name="Molly Pearce (2103968)" userId="S::2103968@student.uwtsd.ac.uk::0dbddfe3-878e-489e-99c2-9fc78e151af6" providerId="AD" clId="Web-{A5612EEA-20A5-D4DE-211D-5C029A110271}" dt="2024-12-10T13:57:14.517" v="122"/>
          <ac:picMkLst>
            <pc:docMk/>
            <pc:sldMk cId="2655395440" sldId="295"/>
            <ac:picMk id="4" creationId="{E33C4D35-C831-E008-E242-F48A1F9831A2}"/>
          </ac:picMkLst>
        </pc:picChg>
      </pc:sldChg>
      <pc:sldChg chg="modSp new">
        <pc:chgData name="Molly Pearce (2103968)" userId="S::2103968@student.uwtsd.ac.uk::0dbddfe3-878e-489e-99c2-9fc78e151af6" providerId="AD" clId="Web-{A5612EEA-20A5-D4DE-211D-5C029A110271}" dt="2024-12-10T14:00:58.649" v="157" actId="20577"/>
        <pc:sldMkLst>
          <pc:docMk/>
          <pc:sldMk cId="481012228" sldId="296"/>
        </pc:sldMkLst>
        <pc:spChg chg="mod">
          <ac:chgData name="Molly Pearce (2103968)" userId="S::2103968@student.uwtsd.ac.uk::0dbddfe3-878e-489e-99c2-9fc78e151af6" providerId="AD" clId="Web-{A5612EEA-20A5-D4DE-211D-5C029A110271}" dt="2024-12-10T14:00:58.649" v="157" actId="20577"/>
          <ac:spMkLst>
            <pc:docMk/>
            <pc:sldMk cId="481012228" sldId="296"/>
            <ac:spMk id="2" creationId="{16FFBAA6-E85B-C1A3-2FF3-AF2EEDB8CA6C}"/>
          </ac:spMkLst>
        </pc:spChg>
      </pc:sldChg>
    </pc:docChg>
  </pc:docChgLst>
  <pc:docChgLst>
    <pc:chgData name="Molly Pearce (2103968)" userId="S::2103968@student.uwtsd.ac.uk::0dbddfe3-878e-489e-99c2-9fc78e151af6" providerId="AD" clId="Web-{1E627774-40E3-6AD8-11D5-A973D2A68523}"/>
    <pc:docChg chg="addSld modSld">
      <pc:chgData name="Molly Pearce (2103968)" userId="S::2103968@student.uwtsd.ac.uk::0dbddfe3-878e-489e-99c2-9fc78e151af6" providerId="AD" clId="Web-{1E627774-40E3-6AD8-11D5-A973D2A68523}" dt="2024-12-10T12:38:43.466" v="1845" actId="20577"/>
      <pc:docMkLst>
        <pc:docMk/>
      </pc:docMkLst>
      <pc:sldChg chg="modSp">
        <pc:chgData name="Molly Pearce (2103968)" userId="S::2103968@student.uwtsd.ac.uk::0dbddfe3-878e-489e-99c2-9fc78e151af6" providerId="AD" clId="Web-{1E627774-40E3-6AD8-11D5-A973D2A68523}" dt="2024-12-10T11:39:08.239" v="140" actId="20577"/>
        <pc:sldMkLst>
          <pc:docMk/>
          <pc:sldMk cId="3916790194" sldId="269"/>
        </pc:sldMkLst>
        <pc:spChg chg="mod">
          <ac:chgData name="Molly Pearce (2103968)" userId="S::2103968@student.uwtsd.ac.uk::0dbddfe3-878e-489e-99c2-9fc78e151af6" providerId="AD" clId="Web-{1E627774-40E3-6AD8-11D5-A973D2A68523}" dt="2024-12-10T11:39:08.239" v="140" actId="20577"/>
          <ac:spMkLst>
            <pc:docMk/>
            <pc:sldMk cId="3916790194" sldId="269"/>
            <ac:spMk id="3" creationId="{4F47E967-6C8B-DBAD-BA31-4777667041A0}"/>
          </ac:spMkLst>
        </pc:spChg>
      </pc:sldChg>
      <pc:sldChg chg="addSp delSp modSp mod setBg">
        <pc:chgData name="Molly Pearce (2103968)" userId="S::2103968@student.uwtsd.ac.uk::0dbddfe3-878e-489e-99c2-9fc78e151af6" providerId="AD" clId="Web-{1E627774-40E3-6AD8-11D5-A973D2A68523}" dt="2024-12-10T12:34:09.315" v="1755"/>
        <pc:sldMkLst>
          <pc:docMk/>
          <pc:sldMk cId="3330340481" sldId="270"/>
        </pc:sldMkLst>
        <pc:spChg chg="mod">
          <ac:chgData name="Molly Pearce (2103968)" userId="S::2103968@student.uwtsd.ac.uk::0dbddfe3-878e-489e-99c2-9fc78e151af6" providerId="AD" clId="Web-{1E627774-40E3-6AD8-11D5-A973D2A68523}" dt="2024-12-10T12:34:09.315" v="1755"/>
          <ac:spMkLst>
            <pc:docMk/>
            <pc:sldMk cId="3330340481" sldId="270"/>
            <ac:spMk id="2" creationId="{7AE5AD0E-2E42-02EB-E4A0-7E1113E760A1}"/>
          </ac:spMkLst>
        </pc:spChg>
        <pc:spChg chg="del">
          <ac:chgData name="Molly Pearce (2103968)" userId="S::2103968@student.uwtsd.ac.uk::0dbddfe3-878e-489e-99c2-9fc78e151af6" providerId="AD" clId="Web-{1E627774-40E3-6AD8-11D5-A973D2A68523}" dt="2024-12-10T11:53:37.084" v="379"/>
          <ac:spMkLst>
            <pc:docMk/>
            <pc:sldMk cId="3330340481" sldId="270"/>
            <ac:spMk id="3" creationId="{37EE1DD5-5276-83EA-4627-379B7C1D8105}"/>
          </ac:spMkLst>
        </pc:spChg>
        <pc:spChg chg="add">
          <ac:chgData name="Molly Pearce (2103968)" userId="S::2103968@student.uwtsd.ac.uk::0dbddfe3-878e-489e-99c2-9fc78e151af6" providerId="AD" clId="Web-{1E627774-40E3-6AD8-11D5-A973D2A68523}" dt="2024-12-10T12:34:09.315" v="1755"/>
          <ac:spMkLst>
            <pc:docMk/>
            <pc:sldMk cId="3330340481" sldId="270"/>
            <ac:spMk id="9" creationId="{876248C8-0720-48AB-91BA-5F530BB41E5E}"/>
          </ac:spMkLst>
        </pc:spChg>
        <pc:spChg chg="add">
          <ac:chgData name="Molly Pearce (2103968)" userId="S::2103968@student.uwtsd.ac.uk::0dbddfe3-878e-489e-99c2-9fc78e151af6" providerId="AD" clId="Web-{1E627774-40E3-6AD8-11D5-A973D2A68523}" dt="2024-12-10T12:34:09.315" v="1755"/>
          <ac:spMkLst>
            <pc:docMk/>
            <pc:sldMk cId="3330340481" sldId="270"/>
            <ac:spMk id="11" creationId="{523BEDA7-D0B8-4802-8168-92452653BC9F}"/>
          </ac:spMkLst>
        </pc:spChg>
        <pc:spChg chg="add">
          <ac:chgData name="Molly Pearce (2103968)" userId="S::2103968@student.uwtsd.ac.uk::0dbddfe3-878e-489e-99c2-9fc78e151af6" providerId="AD" clId="Web-{1E627774-40E3-6AD8-11D5-A973D2A68523}" dt="2024-12-10T12:34:09.315" v="1755"/>
          <ac:spMkLst>
            <pc:docMk/>
            <pc:sldMk cId="3330340481" sldId="270"/>
            <ac:spMk id="13" creationId="{D2EFF34B-7B1A-4F9D-8CEE-A40962BC7C21}"/>
          </ac:spMkLst>
        </pc:spChg>
        <pc:graphicFrameChg chg="add mod ord modGraphic">
          <ac:chgData name="Molly Pearce (2103968)" userId="S::2103968@student.uwtsd.ac.uk::0dbddfe3-878e-489e-99c2-9fc78e151af6" providerId="AD" clId="Web-{1E627774-40E3-6AD8-11D5-A973D2A68523}" dt="2024-12-10T12:34:09.315" v="1755"/>
          <ac:graphicFrameMkLst>
            <pc:docMk/>
            <pc:sldMk cId="3330340481" sldId="270"/>
            <ac:graphicFrameMk id="4" creationId="{D6220C02-1727-AB18-6249-0B4DD8323BFC}"/>
          </ac:graphicFrameMkLst>
        </pc:graphicFrameChg>
      </pc:sldChg>
      <pc:sldChg chg="addSp delSp modSp mod setBg">
        <pc:chgData name="Molly Pearce (2103968)" userId="S::2103968@student.uwtsd.ac.uk::0dbddfe3-878e-489e-99c2-9fc78e151af6" providerId="AD" clId="Web-{1E627774-40E3-6AD8-11D5-A973D2A68523}" dt="2024-12-10T11:26:10.491" v="60"/>
        <pc:sldMkLst>
          <pc:docMk/>
          <pc:sldMk cId="1573079667" sldId="271"/>
        </pc:sldMkLst>
        <pc:spChg chg="mod">
          <ac:chgData name="Molly Pearce (2103968)" userId="S::2103968@student.uwtsd.ac.uk::0dbddfe3-878e-489e-99c2-9fc78e151af6" providerId="AD" clId="Web-{1E627774-40E3-6AD8-11D5-A973D2A68523}" dt="2024-12-10T11:26:10.491" v="60"/>
          <ac:spMkLst>
            <pc:docMk/>
            <pc:sldMk cId="1573079667" sldId="271"/>
            <ac:spMk id="2" creationId="{9B641027-967B-469C-F33E-0285B693608D}"/>
          </ac:spMkLst>
        </pc:spChg>
        <pc:spChg chg="del mod">
          <ac:chgData name="Molly Pearce (2103968)" userId="S::2103968@student.uwtsd.ac.uk::0dbddfe3-878e-489e-99c2-9fc78e151af6" providerId="AD" clId="Web-{1E627774-40E3-6AD8-11D5-A973D2A68523}" dt="2024-12-10T11:26:10.491" v="60"/>
          <ac:spMkLst>
            <pc:docMk/>
            <pc:sldMk cId="1573079667" sldId="271"/>
            <ac:spMk id="3" creationId="{4841BE11-A098-2FB2-3408-837633C34AEE}"/>
          </ac:spMkLst>
        </pc:spChg>
        <pc:spChg chg="add">
          <ac:chgData name="Molly Pearce (2103968)" userId="S::2103968@student.uwtsd.ac.uk::0dbddfe3-878e-489e-99c2-9fc78e151af6" providerId="AD" clId="Web-{1E627774-40E3-6AD8-11D5-A973D2A68523}" dt="2024-12-10T11:26:10.491" v="60"/>
          <ac:spMkLst>
            <pc:docMk/>
            <pc:sldMk cId="1573079667" sldId="271"/>
            <ac:spMk id="9" creationId="{E4CFB4D4-CFF3-4172-AB21-A2B3D1223E9E}"/>
          </ac:spMkLst>
        </pc:spChg>
        <pc:graphicFrameChg chg="add">
          <ac:chgData name="Molly Pearce (2103968)" userId="S::2103968@student.uwtsd.ac.uk::0dbddfe3-878e-489e-99c2-9fc78e151af6" providerId="AD" clId="Web-{1E627774-40E3-6AD8-11D5-A973D2A68523}" dt="2024-12-10T11:26:10.491" v="60"/>
          <ac:graphicFrameMkLst>
            <pc:docMk/>
            <pc:sldMk cId="1573079667" sldId="271"/>
            <ac:graphicFrameMk id="5" creationId="{B0813CB8-79F9-8A41-E1AC-47961F8EBA32}"/>
          </ac:graphicFrameMkLst>
        </pc:graphicFrameChg>
      </pc:sldChg>
      <pc:sldChg chg="addSp modSp mod setBg">
        <pc:chgData name="Molly Pearce (2103968)" userId="S::2103968@student.uwtsd.ac.uk::0dbddfe3-878e-489e-99c2-9fc78e151af6" providerId="AD" clId="Web-{1E627774-40E3-6AD8-11D5-A973D2A68523}" dt="2024-12-10T12:08:37.274" v="930" actId="20577"/>
        <pc:sldMkLst>
          <pc:docMk/>
          <pc:sldMk cId="1651962225" sldId="272"/>
        </pc:sldMkLst>
        <pc:spChg chg="mod">
          <ac:chgData name="Molly Pearce (2103968)" userId="S::2103968@student.uwtsd.ac.uk::0dbddfe3-878e-489e-99c2-9fc78e151af6" providerId="AD" clId="Web-{1E627774-40E3-6AD8-11D5-A973D2A68523}" dt="2024-12-10T11:50:06.295" v="357"/>
          <ac:spMkLst>
            <pc:docMk/>
            <pc:sldMk cId="1651962225" sldId="272"/>
            <ac:spMk id="2" creationId="{92E735BC-E84D-CB22-ECEF-8033933422EC}"/>
          </ac:spMkLst>
        </pc:spChg>
        <pc:spChg chg="mod">
          <ac:chgData name="Molly Pearce (2103968)" userId="S::2103968@student.uwtsd.ac.uk::0dbddfe3-878e-489e-99c2-9fc78e151af6" providerId="AD" clId="Web-{1E627774-40E3-6AD8-11D5-A973D2A68523}" dt="2024-12-10T12:08:37.274" v="930" actId="20577"/>
          <ac:spMkLst>
            <pc:docMk/>
            <pc:sldMk cId="1651962225" sldId="272"/>
            <ac:spMk id="3" creationId="{81DEA124-B638-8766-EE31-AF088F395FFA}"/>
          </ac:spMkLst>
        </pc:spChg>
        <pc:spChg chg="add">
          <ac:chgData name="Molly Pearce (2103968)" userId="S::2103968@student.uwtsd.ac.uk::0dbddfe3-878e-489e-99c2-9fc78e151af6" providerId="AD" clId="Web-{1E627774-40E3-6AD8-11D5-A973D2A68523}" dt="2024-12-10T11:50:06.295" v="357"/>
          <ac:spMkLst>
            <pc:docMk/>
            <pc:sldMk cId="1651962225" sldId="272"/>
            <ac:spMk id="9" creationId="{60C2BF78-EE5B-49C7-ADD9-58CDBD13E3AA}"/>
          </ac:spMkLst>
        </pc:spChg>
        <pc:picChg chg="add">
          <ac:chgData name="Molly Pearce (2103968)" userId="S::2103968@student.uwtsd.ac.uk::0dbddfe3-878e-489e-99c2-9fc78e151af6" providerId="AD" clId="Web-{1E627774-40E3-6AD8-11D5-A973D2A68523}" dt="2024-12-10T11:50:06.295" v="357"/>
          <ac:picMkLst>
            <pc:docMk/>
            <pc:sldMk cId="1651962225" sldId="272"/>
            <ac:picMk id="5" creationId="{4D02B147-D375-0014-6528-2208CA1B15DB}"/>
          </ac:picMkLst>
        </pc:picChg>
      </pc:sldChg>
      <pc:sldChg chg="addSp modSp new mod setBg">
        <pc:chgData name="Molly Pearce (2103968)" userId="S::2103968@student.uwtsd.ac.uk::0dbddfe3-878e-489e-99c2-9fc78e151af6" providerId="AD" clId="Web-{1E627774-40E3-6AD8-11D5-A973D2A68523}" dt="2024-12-10T11:26:00.100" v="59"/>
        <pc:sldMkLst>
          <pc:docMk/>
          <pc:sldMk cId="4286977253" sldId="273"/>
        </pc:sldMkLst>
        <pc:spChg chg="mod">
          <ac:chgData name="Molly Pearce (2103968)" userId="S::2103968@student.uwtsd.ac.uk::0dbddfe3-878e-489e-99c2-9fc78e151af6" providerId="AD" clId="Web-{1E627774-40E3-6AD8-11D5-A973D2A68523}" dt="2024-12-10T11:26:00.100" v="59"/>
          <ac:spMkLst>
            <pc:docMk/>
            <pc:sldMk cId="4286977253" sldId="273"/>
            <ac:spMk id="2" creationId="{51D11811-3305-E6F5-304A-005638A68878}"/>
          </ac:spMkLst>
        </pc:spChg>
        <pc:spChg chg="mod">
          <ac:chgData name="Molly Pearce (2103968)" userId="S::2103968@student.uwtsd.ac.uk::0dbddfe3-878e-489e-99c2-9fc78e151af6" providerId="AD" clId="Web-{1E627774-40E3-6AD8-11D5-A973D2A68523}" dt="2024-12-10T11:26:00.100" v="59"/>
          <ac:spMkLst>
            <pc:docMk/>
            <pc:sldMk cId="4286977253" sldId="273"/>
            <ac:spMk id="3" creationId="{E854BBC2-7707-F3A8-3857-7055CED84AA4}"/>
          </ac:spMkLst>
        </pc:spChg>
        <pc:spChg chg="add">
          <ac:chgData name="Molly Pearce (2103968)" userId="S::2103968@student.uwtsd.ac.uk::0dbddfe3-878e-489e-99c2-9fc78e151af6" providerId="AD" clId="Web-{1E627774-40E3-6AD8-11D5-A973D2A68523}" dt="2024-12-10T11:26:00.100" v="59"/>
          <ac:spMkLst>
            <pc:docMk/>
            <pc:sldMk cId="4286977253" sldId="273"/>
            <ac:spMk id="8" creationId="{A6F05DDE-5F2C-44F5-BACC-DED4737B11B8}"/>
          </ac:spMkLst>
        </pc:spChg>
        <pc:cxnChg chg="add">
          <ac:chgData name="Molly Pearce (2103968)" userId="S::2103968@student.uwtsd.ac.uk::0dbddfe3-878e-489e-99c2-9fc78e151af6" providerId="AD" clId="Web-{1E627774-40E3-6AD8-11D5-A973D2A68523}" dt="2024-12-10T11:26:00.100" v="59"/>
          <ac:cxnSpMkLst>
            <pc:docMk/>
            <pc:sldMk cId="4286977253" sldId="273"/>
            <ac:cxnSpMk id="10" creationId="{D7E8ECA2-60A0-4D39-817D-F1E982ED7F9B}"/>
          </ac:cxnSpMkLst>
        </pc:cxnChg>
      </pc:sldChg>
      <pc:sldChg chg="addSp delSp modSp new mod setBg">
        <pc:chgData name="Molly Pearce (2103968)" userId="S::2103968@student.uwtsd.ac.uk::0dbddfe3-878e-489e-99c2-9fc78e151af6" providerId="AD" clId="Web-{1E627774-40E3-6AD8-11D5-A973D2A68523}" dt="2024-12-10T12:20:02.846" v="1089"/>
        <pc:sldMkLst>
          <pc:docMk/>
          <pc:sldMk cId="735910914" sldId="274"/>
        </pc:sldMkLst>
        <pc:spChg chg="mod">
          <ac:chgData name="Molly Pearce (2103968)" userId="S::2103968@student.uwtsd.ac.uk::0dbddfe3-878e-489e-99c2-9fc78e151af6" providerId="AD" clId="Web-{1E627774-40E3-6AD8-11D5-A973D2A68523}" dt="2024-12-10T12:20:02.846" v="1089"/>
          <ac:spMkLst>
            <pc:docMk/>
            <pc:sldMk cId="735910914" sldId="274"/>
            <ac:spMk id="2" creationId="{DE0AC5E5-61CF-88A8-3FA5-141361027F8A}"/>
          </ac:spMkLst>
        </pc:spChg>
        <pc:spChg chg="del">
          <ac:chgData name="Molly Pearce (2103968)" userId="S::2103968@student.uwtsd.ac.uk::0dbddfe3-878e-489e-99c2-9fc78e151af6" providerId="AD" clId="Web-{1E627774-40E3-6AD8-11D5-A973D2A68523}" dt="2024-12-10T12:04:01.889" v="685"/>
          <ac:spMkLst>
            <pc:docMk/>
            <pc:sldMk cId="735910914" sldId="274"/>
            <ac:spMk id="3" creationId="{2852455C-514E-B775-27B6-F45838F32BE6}"/>
          </ac:spMkLst>
        </pc:spChg>
        <pc:spChg chg="add">
          <ac:chgData name="Molly Pearce (2103968)" userId="S::2103968@student.uwtsd.ac.uk::0dbddfe3-878e-489e-99c2-9fc78e151af6" providerId="AD" clId="Web-{1E627774-40E3-6AD8-11D5-A973D2A68523}" dt="2024-12-10T12:20:02.846" v="1089"/>
          <ac:spMkLst>
            <pc:docMk/>
            <pc:sldMk cId="735910914" sldId="274"/>
            <ac:spMk id="9" creationId="{876248C8-0720-48AB-91BA-5F530BB41E5E}"/>
          </ac:spMkLst>
        </pc:spChg>
        <pc:spChg chg="add">
          <ac:chgData name="Molly Pearce (2103968)" userId="S::2103968@student.uwtsd.ac.uk::0dbddfe3-878e-489e-99c2-9fc78e151af6" providerId="AD" clId="Web-{1E627774-40E3-6AD8-11D5-A973D2A68523}" dt="2024-12-10T12:20:02.846" v="1089"/>
          <ac:spMkLst>
            <pc:docMk/>
            <pc:sldMk cId="735910914" sldId="274"/>
            <ac:spMk id="11" creationId="{523BEDA7-D0B8-4802-8168-92452653BC9F}"/>
          </ac:spMkLst>
        </pc:spChg>
        <pc:spChg chg="add">
          <ac:chgData name="Molly Pearce (2103968)" userId="S::2103968@student.uwtsd.ac.uk::0dbddfe3-878e-489e-99c2-9fc78e151af6" providerId="AD" clId="Web-{1E627774-40E3-6AD8-11D5-A973D2A68523}" dt="2024-12-10T12:20:02.846" v="1089"/>
          <ac:spMkLst>
            <pc:docMk/>
            <pc:sldMk cId="735910914" sldId="274"/>
            <ac:spMk id="13" creationId="{D2EFF34B-7B1A-4F9D-8CEE-A40962BC7C21}"/>
          </ac:spMkLst>
        </pc:spChg>
        <pc:graphicFrameChg chg="add mod ord modGraphic">
          <ac:chgData name="Molly Pearce (2103968)" userId="S::2103968@student.uwtsd.ac.uk::0dbddfe3-878e-489e-99c2-9fc78e151af6" providerId="AD" clId="Web-{1E627774-40E3-6AD8-11D5-A973D2A68523}" dt="2024-12-10T12:20:02.846" v="1089"/>
          <ac:graphicFrameMkLst>
            <pc:docMk/>
            <pc:sldMk cId="735910914" sldId="274"/>
            <ac:graphicFrameMk id="4" creationId="{E4F578C9-8D50-767E-8131-ACB9AC705AA2}"/>
          </ac:graphicFrameMkLst>
        </pc:graphicFrameChg>
      </pc:sldChg>
      <pc:sldChg chg="modSp new">
        <pc:chgData name="Molly Pearce (2103968)" userId="S::2103968@student.uwtsd.ac.uk::0dbddfe3-878e-489e-99c2-9fc78e151af6" providerId="AD" clId="Web-{1E627774-40E3-6AD8-11D5-A973D2A68523}" dt="2024-12-10T11:59:09.784" v="606" actId="20577"/>
        <pc:sldMkLst>
          <pc:docMk/>
          <pc:sldMk cId="917531511" sldId="275"/>
        </pc:sldMkLst>
        <pc:spChg chg="mod">
          <ac:chgData name="Molly Pearce (2103968)" userId="S::2103968@student.uwtsd.ac.uk::0dbddfe3-878e-489e-99c2-9fc78e151af6" providerId="AD" clId="Web-{1E627774-40E3-6AD8-11D5-A973D2A68523}" dt="2024-12-10T11:59:09.784" v="606" actId="20577"/>
          <ac:spMkLst>
            <pc:docMk/>
            <pc:sldMk cId="917531511" sldId="275"/>
            <ac:spMk id="2" creationId="{9777415C-D9D9-D743-FF22-2D7DFF243FDE}"/>
          </ac:spMkLst>
        </pc:spChg>
      </pc:sldChg>
      <pc:sldChg chg="modSp new">
        <pc:chgData name="Molly Pearce (2103968)" userId="S::2103968@student.uwtsd.ac.uk::0dbddfe3-878e-489e-99c2-9fc78e151af6" providerId="AD" clId="Web-{1E627774-40E3-6AD8-11D5-A973D2A68523}" dt="2024-12-10T11:59:33.894" v="618" actId="20577"/>
        <pc:sldMkLst>
          <pc:docMk/>
          <pc:sldMk cId="1238839691" sldId="276"/>
        </pc:sldMkLst>
        <pc:spChg chg="mod">
          <ac:chgData name="Molly Pearce (2103968)" userId="S::2103968@student.uwtsd.ac.uk::0dbddfe3-878e-489e-99c2-9fc78e151af6" providerId="AD" clId="Web-{1E627774-40E3-6AD8-11D5-A973D2A68523}" dt="2024-12-10T11:59:33.894" v="618" actId="20577"/>
          <ac:spMkLst>
            <pc:docMk/>
            <pc:sldMk cId="1238839691" sldId="276"/>
            <ac:spMk id="2" creationId="{6C27FA9D-A3FD-03BF-9946-21190A78CF2C}"/>
          </ac:spMkLst>
        </pc:spChg>
      </pc:sldChg>
      <pc:sldChg chg="addSp delSp modSp new mod setBg">
        <pc:chgData name="Molly Pearce (2103968)" userId="S::2103968@student.uwtsd.ac.uk::0dbddfe3-878e-489e-99c2-9fc78e151af6" providerId="AD" clId="Web-{1E627774-40E3-6AD8-11D5-A973D2A68523}" dt="2024-12-10T12:00:33.146" v="638"/>
        <pc:sldMkLst>
          <pc:docMk/>
          <pc:sldMk cId="298626545" sldId="277"/>
        </pc:sldMkLst>
        <pc:spChg chg="mod">
          <ac:chgData name="Molly Pearce (2103968)" userId="S::2103968@student.uwtsd.ac.uk::0dbddfe3-878e-489e-99c2-9fc78e151af6" providerId="AD" clId="Web-{1E627774-40E3-6AD8-11D5-A973D2A68523}" dt="2024-12-10T12:00:33.146" v="638"/>
          <ac:spMkLst>
            <pc:docMk/>
            <pc:sldMk cId="298626545" sldId="277"/>
            <ac:spMk id="2" creationId="{A198B392-30DF-68B7-59F8-3E2082CAC2C6}"/>
          </ac:spMkLst>
        </pc:spChg>
        <pc:spChg chg="del">
          <ac:chgData name="Molly Pearce (2103968)" userId="S::2103968@student.uwtsd.ac.uk::0dbddfe3-878e-489e-99c2-9fc78e151af6" providerId="AD" clId="Web-{1E627774-40E3-6AD8-11D5-A973D2A68523}" dt="2024-12-10T11:59:40.394" v="620"/>
          <ac:spMkLst>
            <pc:docMk/>
            <pc:sldMk cId="298626545" sldId="277"/>
            <ac:spMk id="3" creationId="{4EA30AE1-9B33-CF6F-A779-11ABD25C498C}"/>
          </ac:spMkLst>
        </pc:spChg>
        <pc:spChg chg="add">
          <ac:chgData name="Molly Pearce (2103968)" userId="S::2103968@student.uwtsd.ac.uk::0dbddfe3-878e-489e-99c2-9fc78e151af6" providerId="AD" clId="Web-{1E627774-40E3-6AD8-11D5-A973D2A68523}" dt="2024-12-10T12:00:33.146" v="638"/>
          <ac:spMkLst>
            <pc:docMk/>
            <pc:sldMk cId="298626545" sldId="277"/>
            <ac:spMk id="7" creationId="{A6F05DDE-5F2C-44F5-BACC-DED4737B11B8}"/>
          </ac:spMkLst>
        </pc:spChg>
        <pc:spChg chg="add">
          <ac:chgData name="Molly Pearce (2103968)" userId="S::2103968@student.uwtsd.ac.uk::0dbddfe3-878e-489e-99c2-9fc78e151af6" providerId="AD" clId="Web-{1E627774-40E3-6AD8-11D5-A973D2A68523}" dt="2024-12-10T12:00:33.146" v="638"/>
          <ac:spMkLst>
            <pc:docMk/>
            <pc:sldMk cId="298626545" sldId="277"/>
            <ac:spMk id="9" creationId="{CA3FC43A-F2E5-409E-8C82-7DC3B69EA268}"/>
          </ac:spMkLst>
        </pc:spChg>
        <pc:spChg chg="add">
          <ac:chgData name="Molly Pearce (2103968)" userId="S::2103968@student.uwtsd.ac.uk::0dbddfe3-878e-489e-99c2-9fc78e151af6" providerId="AD" clId="Web-{1E627774-40E3-6AD8-11D5-A973D2A68523}" dt="2024-12-10T12:00:33.146" v="638"/>
          <ac:spMkLst>
            <pc:docMk/>
            <pc:sldMk cId="298626545" sldId="277"/>
            <ac:spMk id="11" creationId="{1EEBFF7B-A218-4767-9A82-7ADFE8C9390D}"/>
          </ac:spMkLst>
        </pc:spChg>
      </pc:sldChg>
      <pc:sldChg chg="modSp new">
        <pc:chgData name="Molly Pearce (2103968)" userId="S::2103968@student.uwtsd.ac.uk::0dbddfe3-878e-489e-99c2-9fc78e151af6" providerId="AD" clId="Web-{1E627774-40E3-6AD8-11D5-A973D2A68523}" dt="2024-12-10T12:35:13.037" v="1763" actId="20577"/>
        <pc:sldMkLst>
          <pc:docMk/>
          <pc:sldMk cId="1125209377" sldId="278"/>
        </pc:sldMkLst>
        <pc:spChg chg="mod">
          <ac:chgData name="Molly Pearce (2103968)" userId="S::2103968@student.uwtsd.ac.uk::0dbddfe3-878e-489e-99c2-9fc78e151af6" providerId="AD" clId="Web-{1E627774-40E3-6AD8-11D5-A973D2A68523}" dt="2024-12-10T12:35:13.037" v="1763" actId="20577"/>
          <ac:spMkLst>
            <pc:docMk/>
            <pc:sldMk cId="1125209377" sldId="278"/>
            <ac:spMk id="2" creationId="{E79E998C-FBD3-6F8B-929F-AF31061860AD}"/>
          </ac:spMkLst>
        </pc:spChg>
      </pc:sldChg>
      <pc:sldChg chg="modSp new">
        <pc:chgData name="Molly Pearce (2103968)" userId="S::2103968@student.uwtsd.ac.uk::0dbddfe3-878e-489e-99c2-9fc78e151af6" providerId="AD" clId="Web-{1E627774-40E3-6AD8-11D5-A973D2A68523}" dt="2024-12-10T12:35:26.115" v="1767" actId="20577"/>
        <pc:sldMkLst>
          <pc:docMk/>
          <pc:sldMk cId="2768309425" sldId="279"/>
        </pc:sldMkLst>
        <pc:spChg chg="mod">
          <ac:chgData name="Molly Pearce (2103968)" userId="S::2103968@student.uwtsd.ac.uk::0dbddfe3-878e-489e-99c2-9fc78e151af6" providerId="AD" clId="Web-{1E627774-40E3-6AD8-11D5-A973D2A68523}" dt="2024-12-10T12:35:26.115" v="1767" actId="20577"/>
          <ac:spMkLst>
            <pc:docMk/>
            <pc:sldMk cId="2768309425" sldId="279"/>
            <ac:spMk id="2" creationId="{CC39149A-26D9-9FCE-4CE4-E8C599C197FF}"/>
          </ac:spMkLst>
        </pc:spChg>
      </pc:sldChg>
      <pc:sldChg chg="modSp new">
        <pc:chgData name="Molly Pearce (2103968)" userId="S::2103968@student.uwtsd.ac.uk::0dbddfe3-878e-489e-99c2-9fc78e151af6" providerId="AD" clId="Web-{1E627774-40E3-6AD8-11D5-A973D2A68523}" dt="2024-12-10T12:36:20.836" v="1770" actId="20577"/>
        <pc:sldMkLst>
          <pc:docMk/>
          <pc:sldMk cId="149781054" sldId="280"/>
        </pc:sldMkLst>
        <pc:spChg chg="mod">
          <ac:chgData name="Molly Pearce (2103968)" userId="S::2103968@student.uwtsd.ac.uk::0dbddfe3-878e-489e-99c2-9fc78e151af6" providerId="AD" clId="Web-{1E627774-40E3-6AD8-11D5-A973D2A68523}" dt="2024-12-10T12:36:20.836" v="1770" actId="20577"/>
          <ac:spMkLst>
            <pc:docMk/>
            <pc:sldMk cId="149781054" sldId="280"/>
            <ac:spMk id="2" creationId="{22E8CE07-7B04-1A7B-542E-9591D77DAC00}"/>
          </ac:spMkLst>
        </pc:spChg>
      </pc:sldChg>
      <pc:sldChg chg="modSp new">
        <pc:chgData name="Molly Pearce (2103968)" userId="S::2103968@student.uwtsd.ac.uk::0dbddfe3-878e-489e-99c2-9fc78e151af6" providerId="AD" clId="Web-{1E627774-40E3-6AD8-11D5-A973D2A68523}" dt="2024-12-10T12:36:38.290" v="1789" actId="20577"/>
        <pc:sldMkLst>
          <pc:docMk/>
          <pc:sldMk cId="4091895266" sldId="281"/>
        </pc:sldMkLst>
        <pc:spChg chg="mod">
          <ac:chgData name="Molly Pearce (2103968)" userId="S::2103968@student.uwtsd.ac.uk::0dbddfe3-878e-489e-99c2-9fc78e151af6" providerId="AD" clId="Web-{1E627774-40E3-6AD8-11D5-A973D2A68523}" dt="2024-12-10T12:36:38.290" v="1789" actId="20577"/>
          <ac:spMkLst>
            <pc:docMk/>
            <pc:sldMk cId="4091895266" sldId="281"/>
            <ac:spMk id="2" creationId="{1AB7C9D9-F884-C67F-266D-3665A823CFAE}"/>
          </ac:spMkLst>
        </pc:spChg>
      </pc:sldChg>
      <pc:sldChg chg="modSp new">
        <pc:chgData name="Molly Pearce (2103968)" userId="S::2103968@student.uwtsd.ac.uk::0dbddfe3-878e-489e-99c2-9fc78e151af6" providerId="AD" clId="Web-{1E627774-40E3-6AD8-11D5-A973D2A68523}" dt="2024-12-10T12:36:31.868" v="1780" actId="20577"/>
        <pc:sldMkLst>
          <pc:docMk/>
          <pc:sldMk cId="396736656" sldId="282"/>
        </pc:sldMkLst>
        <pc:spChg chg="mod">
          <ac:chgData name="Molly Pearce (2103968)" userId="S::2103968@student.uwtsd.ac.uk::0dbddfe3-878e-489e-99c2-9fc78e151af6" providerId="AD" clId="Web-{1E627774-40E3-6AD8-11D5-A973D2A68523}" dt="2024-12-10T12:36:31.868" v="1780" actId="20577"/>
          <ac:spMkLst>
            <pc:docMk/>
            <pc:sldMk cId="396736656" sldId="282"/>
            <ac:spMk id="2" creationId="{F5B47720-78E7-95E3-9D2A-A57A0731B326}"/>
          </ac:spMkLst>
        </pc:spChg>
      </pc:sldChg>
      <pc:sldChg chg="modSp new">
        <pc:chgData name="Molly Pearce (2103968)" userId="S::2103968@student.uwtsd.ac.uk::0dbddfe3-878e-489e-99c2-9fc78e151af6" providerId="AD" clId="Web-{1E627774-40E3-6AD8-11D5-A973D2A68523}" dt="2024-12-10T12:36:46.884" v="1793" actId="20577"/>
        <pc:sldMkLst>
          <pc:docMk/>
          <pc:sldMk cId="1451637526" sldId="283"/>
        </pc:sldMkLst>
        <pc:spChg chg="mod">
          <ac:chgData name="Molly Pearce (2103968)" userId="S::2103968@student.uwtsd.ac.uk::0dbddfe3-878e-489e-99c2-9fc78e151af6" providerId="AD" clId="Web-{1E627774-40E3-6AD8-11D5-A973D2A68523}" dt="2024-12-10T12:36:46.884" v="1793" actId="20577"/>
          <ac:spMkLst>
            <pc:docMk/>
            <pc:sldMk cId="1451637526" sldId="283"/>
            <ac:spMk id="2" creationId="{BD932D7D-43DC-E336-FDC5-D1E0A5FED7F7}"/>
          </ac:spMkLst>
        </pc:spChg>
      </pc:sldChg>
      <pc:sldChg chg="modSp new">
        <pc:chgData name="Molly Pearce (2103968)" userId="S::2103968@student.uwtsd.ac.uk::0dbddfe3-878e-489e-99c2-9fc78e151af6" providerId="AD" clId="Web-{1E627774-40E3-6AD8-11D5-A973D2A68523}" dt="2024-12-10T12:37:00.056" v="1802" actId="20577"/>
        <pc:sldMkLst>
          <pc:docMk/>
          <pc:sldMk cId="2337475095" sldId="284"/>
        </pc:sldMkLst>
        <pc:spChg chg="mod">
          <ac:chgData name="Molly Pearce (2103968)" userId="S::2103968@student.uwtsd.ac.uk::0dbddfe3-878e-489e-99c2-9fc78e151af6" providerId="AD" clId="Web-{1E627774-40E3-6AD8-11D5-A973D2A68523}" dt="2024-12-10T12:37:00.056" v="1802" actId="20577"/>
          <ac:spMkLst>
            <pc:docMk/>
            <pc:sldMk cId="2337475095" sldId="284"/>
            <ac:spMk id="2" creationId="{4C64EC6C-173F-894F-A542-DC74459D3664}"/>
          </ac:spMkLst>
        </pc:spChg>
      </pc:sldChg>
      <pc:sldChg chg="modSp new">
        <pc:chgData name="Molly Pearce (2103968)" userId="S::2103968@student.uwtsd.ac.uk::0dbddfe3-878e-489e-99c2-9fc78e151af6" providerId="AD" clId="Web-{1E627774-40E3-6AD8-11D5-A973D2A68523}" dt="2024-12-10T12:37:11.604" v="1810" actId="20577"/>
        <pc:sldMkLst>
          <pc:docMk/>
          <pc:sldMk cId="477234431" sldId="285"/>
        </pc:sldMkLst>
        <pc:spChg chg="mod">
          <ac:chgData name="Molly Pearce (2103968)" userId="S::2103968@student.uwtsd.ac.uk::0dbddfe3-878e-489e-99c2-9fc78e151af6" providerId="AD" clId="Web-{1E627774-40E3-6AD8-11D5-A973D2A68523}" dt="2024-12-10T12:37:11.604" v="1810" actId="20577"/>
          <ac:spMkLst>
            <pc:docMk/>
            <pc:sldMk cId="477234431" sldId="285"/>
            <ac:spMk id="2" creationId="{CEA59B15-2D77-2BBB-6647-E6DAA90F311E}"/>
          </ac:spMkLst>
        </pc:spChg>
      </pc:sldChg>
      <pc:sldChg chg="modSp new">
        <pc:chgData name="Molly Pearce (2103968)" userId="S::2103968@student.uwtsd.ac.uk::0dbddfe3-878e-489e-99c2-9fc78e151af6" providerId="AD" clId="Web-{1E627774-40E3-6AD8-11D5-A973D2A68523}" dt="2024-12-10T12:38:43.466" v="1845" actId="20577"/>
        <pc:sldMkLst>
          <pc:docMk/>
          <pc:sldMk cId="3557924539" sldId="286"/>
        </pc:sldMkLst>
        <pc:spChg chg="mod">
          <ac:chgData name="Molly Pearce (2103968)" userId="S::2103968@student.uwtsd.ac.uk::0dbddfe3-878e-489e-99c2-9fc78e151af6" providerId="AD" clId="Web-{1E627774-40E3-6AD8-11D5-A973D2A68523}" dt="2024-12-10T12:38:43.466" v="1845" actId="20577"/>
          <ac:spMkLst>
            <pc:docMk/>
            <pc:sldMk cId="3557924539" sldId="286"/>
            <ac:spMk id="2" creationId="{04325332-3764-CE58-3968-7A2A438C0EDB}"/>
          </ac:spMkLst>
        </pc:spChg>
      </pc:sldChg>
      <pc:sldChg chg="modSp new">
        <pc:chgData name="Molly Pearce (2103968)" userId="S::2103968@student.uwtsd.ac.uk::0dbddfe3-878e-489e-99c2-9fc78e151af6" providerId="AD" clId="Web-{1E627774-40E3-6AD8-11D5-A973D2A68523}" dt="2024-12-10T12:38:18.325" v="1827" actId="20577"/>
        <pc:sldMkLst>
          <pc:docMk/>
          <pc:sldMk cId="2298432298" sldId="287"/>
        </pc:sldMkLst>
        <pc:spChg chg="mod">
          <ac:chgData name="Molly Pearce (2103968)" userId="S::2103968@student.uwtsd.ac.uk::0dbddfe3-878e-489e-99c2-9fc78e151af6" providerId="AD" clId="Web-{1E627774-40E3-6AD8-11D5-A973D2A68523}" dt="2024-12-10T12:38:18.325" v="1827" actId="20577"/>
          <ac:spMkLst>
            <pc:docMk/>
            <pc:sldMk cId="2298432298" sldId="287"/>
            <ac:spMk id="2" creationId="{5C996412-29A0-D702-8380-173BFF8246A6}"/>
          </ac:spMkLst>
        </pc:spChg>
      </pc:sldChg>
      <pc:sldChg chg="modSp new">
        <pc:chgData name="Molly Pearce (2103968)" userId="S::2103968@student.uwtsd.ac.uk::0dbddfe3-878e-489e-99c2-9fc78e151af6" providerId="AD" clId="Web-{1E627774-40E3-6AD8-11D5-A973D2A68523}" dt="2024-12-10T12:38:25.731" v="1834" actId="20577"/>
        <pc:sldMkLst>
          <pc:docMk/>
          <pc:sldMk cId="3351716099" sldId="288"/>
        </pc:sldMkLst>
        <pc:spChg chg="mod">
          <ac:chgData name="Molly Pearce (2103968)" userId="S::2103968@student.uwtsd.ac.uk::0dbddfe3-878e-489e-99c2-9fc78e151af6" providerId="AD" clId="Web-{1E627774-40E3-6AD8-11D5-A973D2A68523}" dt="2024-12-10T12:38:25.731" v="1834" actId="20577"/>
          <ac:spMkLst>
            <pc:docMk/>
            <pc:sldMk cId="3351716099" sldId="288"/>
            <ac:spMk id="2" creationId="{68820693-5021-F7FE-D430-D83B72B1E1EF}"/>
          </ac:spMkLst>
        </pc:spChg>
      </pc:sldChg>
    </pc:docChg>
  </pc:docChgLst>
  <pc:docChgLst>
    <pc:chgData name="Molly Pearce (2103968)" userId="S::2103968@student.uwtsd.ac.uk::0dbddfe3-878e-489e-99c2-9fc78e151af6" providerId="AD" clId="Web-{95F278E3-ECDE-C64F-08C6-6DBB00B959E4}"/>
    <pc:docChg chg="addSld modSld addMainMaster delMainMaster">
      <pc:chgData name="Molly Pearce (2103968)" userId="S::2103968@student.uwtsd.ac.uk::0dbddfe3-878e-489e-99c2-9fc78e151af6" providerId="AD" clId="Web-{95F278E3-ECDE-C64F-08C6-6DBB00B959E4}" dt="2024-10-28T22:35:43.526" v="12" actId="20577"/>
      <pc:docMkLst>
        <pc:docMk/>
      </pc:docMkLst>
      <pc:sldChg chg="modSp mod modClrScheme chgLayout">
        <pc:chgData name="Molly Pearce (2103968)" userId="S::2103968@student.uwtsd.ac.uk::0dbddfe3-878e-489e-99c2-9fc78e151af6" providerId="AD" clId="Web-{95F278E3-ECDE-C64F-08C6-6DBB00B959E4}" dt="2024-10-28T22:32:43.677" v="4" actId="20577"/>
        <pc:sldMkLst>
          <pc:docMk/>
          <pc:sldMk cId="109857222" sldId="256"/>
        </pc:sldMkLst>
        <pc:spChg chg="mod ord">
          <ac:chgData name="Molly Pearce (2103968)" userId="S::2103968@student.uwtsd.ac.uk::0dbddfe3-878e-489e-99c2-9fc78e151af6" providerId="AD" clId="Web-{95F278E3-ECDE-C64F-08C6-6DBB00B959E4}" dt="2024-10-28T22:32:36.146" v="3" actId="20577"/>
          <ac:spMkLst>
            <pc:docMk/>
            <pc:sldMk cId="109857222" sldId="256"/>
            <ac:spMk id="2" creationId="{00000000-0000-0000-0000-000000000000}"/>
          </ac:spMkLst>
        </pc:spChg>
        <pc:spChg chg="mod ord">
          <ac:chgData name="Molly Pearce (2103968)" userId="S::2103968@student.uwtsd.ac.uk::0dbddfe3-878e-489e-99c2-9fc78e151af6" providerId="AD" clId="Web-{95F278E3-ECDE-C64F-08C6-6DBB00B959E4}" dt="2024-10-28T22:32:43.677" v="4" actId="20577"/>
          <ac:spMkLst>
            <pc:docMk/>
            <pc:sldMk cId="109857222" sldId="256"/>
            <ac:spMk id="3" creationId="{00000000-0000-0000-0000-000000000000}"/>
          </ac:spMkLst>
        </pc:spChg>
      </pc:sldChg>
      <pc:sldChg chg="addSp delSp modSp new mod setBg">
        <pc:chgData name="Molly Pearce (2103968)" userId="S::2103968@student.uwtsd.ac.uk::0dbddfe3-878e-489e-99c2-9fc78e151af6" providerId="AD" clId="Web-{95F278E3-ECDE-C64F-08C6-6DBB00B959E4}" dt="2024-10-28T22:35:43.526" v="12" actId="20577"/>
        <pc:sldMkLst>
          <pc:docMk/>
          <pc:sldMk cId="946518912" sldId="257"/>
        </pc:sldMkLst>
      </pc:sldChg>
      <pc:sldMasterChg chg="del delSldLayout">
        <pc:chgData name="Molly Pearce (2103968)" userId="S::2103968@student.uwtsd.ac.uk::0dbddfe3-878e-489e-99c2-9fc78e151af6" providerId="AD" clId="Web-{95F278E3-ECDE-C64F-08C6-6DBB00B959E4}" dt="2024-10-28T22:31:57.738" v="0"/>
        <pc:sldMasterMkLst>
          <pc:docMk/>
          <pc:sldMasterMk cId="2460954070" sldId="2147483660"/>
        </pc:sldMasterMkLst>
        <pc:sldLayoutChg chg="del">
          <pc:chgData name="Molly Pearce (2103968)" userId="S::2103968@student.uwtsd.ac.uk::0dbddfe3-878e-489e-99c2-9fc78e151af6" providerId="AD" clId="Web-{95F278E3-ECDE-C64F-08C6-6DBB00B959E4}" dt="2024-10-28T22:31:57.738" v="0"/>
          <pc:sldLayoutMkLst>
            <pc:docMk/>
            <pc:sldMasterMk cId="2460954070" sldId="2147483660"/>
            <pc:sldLayoutMk cId="2385387890" sldId="2147483661"/>
          </pc:sldLayoutMkLst>
        </pc:sldLayoutChg>
        <pc:sldLayoutChg chg="del">
          <pc:chgData name="Molly Pearce (2103968)" userId="S::2103968@student.uwtsd.ac.uk::0dbddfe3-878e-489e-99c2-9fc78e151af6" providerId="AD" clId="Web-{95F278E3-ECDE-C64F-08C6-6DBB00B959E4}" dt="2024-10-28T22:31:57.738" v="0"/>
          <pc:sldLayoutMkLst>
            <pc:docMk/>
            <pc:sldMasterMk cId="2460954070" sldId="2147483660"/>
            <pc:sldLayoutMk cId="949138452" sldId="2147483662"/>
          </pc:sldLayoutMkLst>
        </pc:sldLayoutChg>
        <pc:sldLayoutChg chg="del">
          <pc:chgData name="Molly Pearce (2103968)" userId="S::2103968@student.uwtsd.ac.uk::0dbddfe3-878e-489e-99c2-9fc78e151af6" providerId="AD" clId="Web-{95F278E3-ECDE-C64F-08C6-6DBB00B959E4}" dt="2024-10-28T22:31:57.738" v="0"/>
          <pc:sldLayoutMkLst>
            <pc:docMk/>
            <pc:sldMasterMk cId="2460954070" sldId="2147483660"/>
            <pc:sldLayoutMk cId="2591524520" sldId="2147483663"/>
          </pc:sldLayoutMkLst>
        </pc:sldLayoutChg>
        <pc:sldLayoutChg chg="del">
          <pc:chgData name="Molly Pearce (2103968)" userId="S::2103968@student.uwtsd.ac.uk::0dbddfe3-878e-489e-99c2-9fc78e151af6" providerId="AD" clId="Web-{95F278E3-ECDE-C64F-08C6-6DBB00B959E4}" dt="2024-10-28T22:31:57.738" v="0"/>
          <pc:sldLayoutMkLst>
            <pc:docMk/>
            <pc:sldMasterMk cId="2460954070" sldId="2147483660"/>
            <pc:sldLayoutMk cId="1203092039" sldId="2147483664"/>
          </pc:sldLayoutMkLst>
        </pc:sldLayoutChg>
        <pc:sldLayoutChg chg="del">
          <pc:chgData name="Molly Pearce (2103968)" userId="S::2103968@student.uwtsd.ac.uk::0dbddfe3-878e-489e-99c2-9fc78e151af6" providerId="AD" clId="Web-{95F278E3-ECDE-C64F-08C6-6DBB00B959E4}" dt="2024-10-28T22:31:57.738" v="0"/>
          <pc:sldLayoutMkLst>
            <pc:docMk/>
            <pc:sldMasterMk cId="2460954070" sldId="2147483660"/>
            <pc:sldLayoutMk cId="3733172339" sldId="2147483665"/>
          </pc:sldLayoutMkLst>
        </pc:sldLayoutChg>
        <pc:sldLayoutChg chg="del">
          <pc:chgData name="Molly Pearce (2103968)" userId="S::2103968@student.uwtsd.ac.uk::0dbddfe3-878e-489e-99c2-9fc78e151af6" providerId="AD" clId="Web-{95F278E3-ECDE-C64F-08C6-6DBB00B959E4}" dt="2024-10-28T22:31:57.738" v="0"/>
          <pc:sldLayoutMkLst>
            <pc:docMk/>
            <pc:sldMasterMk cId="2460954070" sldId="2147483660"/>
            <pc:sldLayoutMk cId="3210312558" sldId="2147483666"/>
          </pc:sldLayoutMkLst>
        </pc:sldLayoutChg>
        <pc:sldLayoutChg chg="del">
          <pc:chgData name="Molly Pearce (2103968)" userId="S::2103968@student.uwtsd.ac.uk::0dbddfe3-878e-489e-99c2-9fc78e151af6" providerId="AD" clId="Web-{95F278E3-ECDE-C64F-08C6-6DBB00B959E4}" dt="2024-10-28T22:31:57.738" v="0"/>
          <pc:sldLayoutMkLst>
            <pc:docMk/>
            <pc:sldMasterMk cId="2460954070" sldId="2147483660"/>
            <pc:sldLayoutMk cId="3146388984" sldId="2147483667"/>
          </pc:sldLayoutMkLst>
        </pc:sldLayoutChg>
        <pc:sldLayoutChg chg="del">
          <pc:chgData name="Molly Pearce (2103968)" userId="S::2103968@student.uwtsd.ac.uk::0dbddfe3-878e-489e-99c2-9fc78e151af6" providerId="AD" clId="Web-{95F278E3-ECDE-C64F-08C6-6DBB00B959E4}" dt="2024-10-28T22:31:57.738" v="0"/>
          <pc:sldLayoutMkLst>
            <pc:docMk/>
            <pc:sldMasterMk cId="2460954070" sldId="2147483660"/>
            <pc:sldLayoutMk cId="3171841454" sldId="2147483668"/>
          </pc:sldLayoutMkLst>
        </pc:sldLayoutChg>
        <pc:sldLayoutChg chg="del">
          <pc:chgData name="Molly Pearce (2103968)" userId="S::2103968@student.uwtsd.ac.uk::0dbddfe3-878e-489e-99c2-9fc78e151af6" providerId="AD" clId="Web-{95F278E3-ECDE-C64F-08C6-6DBB00B959E4}" dt="2024-10-28T22:31:57.738" v="0"/>
          <pc:sldLayoutMkLst>
            <pc:docMk/>
            <pc:sldMasterMk cId="2460954070" sldId="2147483660"/>
            <pc:sldLayoutMk cId="1718958274" sldId="2147483669"/>
          </pc:sldLayoutMkLst>
        </pc:sldLayoutChg>
        <pc:sldLayoutChg chg="del">
          <pc:chgData name="Molly Pearce (2103968)" userId="S::2103968@student.uwtsd.ac.uk::0dbddfe3-878e-489e-99c2-9fc78e151af6" providerId="AD" clId="Web-{95F278E3-ECDE-C64F-08C6-6DBB00B959E4}" dt="2024-10-28T22:31:57.738" v="0"/>
          <pc:sldLayoutMkLst>
            <pc:docMk/>
            <pc:sldMasterMk cId="2460954070" sldId="2147483660"/>
            <pc:sldLayoutMk cId="2202905451" sldId="2147483670"/>
          </pc:sldLayoutMkLst>
        </pc:sldLayoutChg>
        <pc:sldLayoutChg chg="del">
          <pc:chgData name="Molly Pearce (2103968)" userId="S::2103968@student.uwtsd.ac.uk::0dbddfe3-878e-489e-99c2-9fc78e151af6" providerId="AD" clId="Web-{95F278E3-ECDE-C64F-08C6-6DBB00B959E4}" dt="2024-10-28T22:31:57.738" v="0"/>
          <pc:sldLayoutMkLst>
            <pc:docMk/>
            <pc:sldMasterMk cId="2460954070" sldId="2147483660"/>
            <pc:sldLayoutMk cId="3479445657" sldId="2147483671"/>
          </pc:sldLayoutMkLst>
        </pc:sldLayoutChg>
      </pc:sldMasterChg>
      <pc:sldMasterChg chg="add addSldLayout modSldLayout">
        <pc:chgData name="Molly Pearce (2103968)" userId="S::2103968@student.uwtsd.ac.uk::0dbddfe3-878e-489e-99c2-9fc78e151af6" providerId="AD" clId="Web-{95F278E3-ECDE-C64F-08C6-6DBB00B959E4}" dt="2024-10-28T22:31:57.738" v="0"/>
        <pc:sldMasterMkLst>
          <pc:docMk/>
          <pc:sldMasterMk cId="3384253578" sldId="2147483672"/>
        </pc:sldMasterMkLst>
        <pc:sldLayoutChg chg="add mod replId">
          <pc:chgData name="Molly Pearce (2103968)" userId="S::2103968@student.uwtsd.ac.uk::0dbddfe3-878e-489e-99c2-9fc78e151af6" providerId="AD" clId="Web-{95F278E3-ECDE-C64F-08C6-6DBB00B959E4}" dt="2024-10-28T22:31:57.738" v="0"/>
          <pc:sldLayoutMkLst>
            <pc:docMk/>
            <pc:sldMasterMk cId="3384253578" sldId="2147483672"/>
            <pc:sldLayoutMk cId="1653845301" sldId="2147483673"/>
          </pc:sldLayoutMkLst>
        </pc:sldLayoutChg>
        <pc:sldLayoutChg chg="add mod replId">
          <pc:chgData name="Molly Pearce (2103968)" userId="S::2103968@student.uwtsd.ac.uk::0dbddfe3-878e-489e-99c2-9fc78e151af6" providerId="AD" clId="Web-{95F278E3-ECDE-C64F-08C6-6DBB00B959E4}" dt="2024-10-28T22:31:57.738" v="0"/>
          <pc:sldLayoutMkLst>
            <pc:docMk/>
            <pc:sldMasterMk cId="3384253578" sldId="2147483672"/>
            <pc:sldLayoutMk cId="3322629656" sldId="2147483674"/>
          </pc:sldLayoutMkLst>
        </pc:sldLayoutChg>
        <pc:sldLayoutChg chg="add mod replId">
          <pc:chgData name="Molly Pearce (2103968)" userId="S::2103968@student.uwtsd.ac.uk::0dbddfe3-878e-489e-99c2-9fc78e151af6" providerId="AD" clId="Web-{95F278E3-ECDE-C64F-08C6-6DBB00B959E4}" dt="2024-10-28T22:31:57.738" v="0"/>
          <pc:sldLayoutMkLst>
            <pc:docMk/>
            <pc:sldMasterMk cId="3384253578" sldId="2147483672"/>
            <pc:sldLayoutMk cId="3011165217" sldId="2147483675"/>
          </pc:sldLayoutMkLst>
        </pc:sldLayoutChg>
        <pc:sldLayoutChg chg="add mod replId">
          <pc:chgData name="Molly Pearce (2103968)" userId="S::2103968@student.uwtsd.ac.uk::0dbddfe3-878e-489e-99c2-9fc78e151af6" providerId="AD" clId="Web-{95F278E3-ECDE-C64F-08C6-6DBB00B959E4}" dt="2024-10-28T22:31:57.738" v="0"/>
          <pc:sldLayoutMkLst>
            <pc:docMk/>
            <pc:sldMasterMk cId="3384253578" sldId="2147483672"/>
            <pc:sldLayoutMk cId="2193417544" sldId="2147483676"/>
          </pc:sldLayoutMkLst>
        </pc:sldLayoutChg>
        <pc:sldLayoutChg chg="add mod replId">
          <pc:chgData name="Molly Pearce (2103968)" userId="S::2103968@student.uwtsd.ac.uk::0dbddfe3-878e-489e-99c2-9fc78e151af6" providerId="AD" clId="Web-{95F278E3-ECDE-C64F-08C6-6DBB00B959E4}" dt="2024-10-28T22:31:57.738" v="0"/>
          <pc:sldLayoutMkLst>
            <pc:docMk/>
            <pc:sldMasterMk cId="3384253578" sldId="2147483672"/>
            <pc:sldLayoutMk cId="3346636576" sldId="2147483677"/>
          </pc:sldLayoutMkLst>
        </pc:sldLayoutChg>
        <pc:sldLayoutChg chg="add mod replId">
          <pc:chgData name="Molly Pearce (2103968)" userId="S::2103968@student.uwtsd.ac.uk::0dbddfe3-878e-489e-99c2-9fc78e151af6" providerId="AD" clId="Web-{95F278E3-ECDE-C64F-08C6-6DBB00B959E4}" dt="2024-10-28T22:31:57.738" v="0"/>
          <pc:sldLayoutMkLst>
            <pc:docMk/>
            <pc:sldMasterMk cId="3384253578" sldId="2147483672"/>
            <pc:sldLayoutMk cId="1215128283" sldId="2147483678"/>
          </pc:sldLayoutMkLst>
        </pc:sldLayoutChg>
        <pc:sldLayoutChg chg="add mod replId">
          <pc:chgData name="Molly Pearce (2103968)" userId="S::2103968@student.uwtsd.ac.uk::0dbddfe3-878e-489e-99c2-9fc78e151af6" providerId="AD" clId="Web-{95F278E3-ECDE-C64F-08C6-6DBB00B959E4}" dt="2024-10-28T22:31:57.738" v="0"/>
          <pc:sldLayoutMkLst>
            <pc:docMk/>
            <pc:sldMasterMk cId="3384253578" sldId="2147483672"/>
            <pc:sldLayoutMk cId="2886113875" sldId="2147483679"/>
          </pc:sldLayoutMkLst>
        </pc:sldLayoutChg>
        <pc:sldLayoutChg chg="add mod replId">
          <pc:chgData name="Molly Pearce (2103968)" userId="S::2103968@student.uwtsd.ac.uk::0dbddfe3-878e-489e-99c2-9fc78e151af6" providerId="AD" clId="Web-{95F278E3-ECDE-C64F-08C6-6DBB00B959E4}" dt="2024-10-28T22:31:57.738" v="0"/>
          <pc:sldLayoutMkLst>
            <pc:docMk/>
            <pc:sldMasterMk cId="3384253578" sldId="2147483672"/>
            <pc:sldLayoutMk cId="3224888339" sldId="2147483680"/>
          </pc:sldLayoutMkLst>
        </pc:sldLayoutChg>
        <pc:sldLayoutChg chg="add mod replId">
          <pc:chgData name="Molly Pearce (2103968)" userId="S::2103968@student.uwtsd.ac.uk::0dbddfe3-878e-489e-99c2-9fc78e151af6" providerId="AD" clId="Web-{95F278E3-ECDE-C64F-08C6-6DBB00B959E4}" dt="2024-10-28T22:31:57.738" v="0"/>
          <pc:sldLayoutMkLst>
            <pc:docMk/>
            <pc:sldMasterMk cId="3384253578" sldId="2147483672"/>
            <pc:sldLayoutMk cId="326323309" sldId="2147483681"/>
          </pc:sldLayoutMkLst>
        </pc:sldLayoutChg>
        <pc:sldLayoutChg chg="add mod replId">
          <pc:chgData name="Molly Pearce (2103968)" userId="S::2103968@student.uwtsd.ac.uk::0dbddfe3-878e-489e-99c2-9fc78e151af6" providerId="AD" clId="Web-{95F278E3-ECDE-C64F-08C6-6DBB00B959E4}" dt="2024-10-28T22:31:57.738" v="0"/>
          <pc:sldLayoutMkLst>
            <pc:docMk/>
            <pc:sldMasterMk cId="3384253578" sldId="2147483672"/>
            <pc:sldLayoutMk cId="1498521669" sldId="2147483682"/>
          </pc:sldLayoutMkLst>
        </pc:sldLayoutChg>
        <pc:sldLayoutChg chg="add mod replId">
          <pc:chgData name="Molly Pearce (2103968)" userId="S::2103968@student.uwtsd.ac.uk::0dbddfe3-878e-489e-99c2-9fc78e151af6" providerId="AD" clId="Web-{95F278E3-ECDE-C64F-08C6-6DBB00B959E4}" dt="2024-10-28T22:31:57.738" v="0"/>
          <pc:sldLayoutMkLst>
            <pc:docMk/>
            <pc:sldMasterMk cId="3384253578" sldId="2147483672"/>
            <pc:sldLayoutMk cId="1454350510" sldId="2147483683"/>
          </pc:sldLayoutMkLst>
        </pc:sldLayoutChg>
      </pc:sldMasterChg>
    </pc:docChg>
  </pc:docChgLst>
  <pc:docChgLst>
    <pc:chgData name="Molly Pearce (2103968)" userId="S::2103968@student.uwtsd.ac.uk::0dbddfe3-878e-489e-99c2-9fc78e151af6" providerId="AD" clId="Web-{9765608F-568F-5219-FB8B-876588A4559D}"/>
    <pc:docChg chg="modSld">
      <pc:chgData name="Molly Pearce (2103968)" userId="S::2103968@student.uwtsd.ac.uk::0dbddfe3-878e-489e-99c2-9fc78e151af6" providerId="AD" clId="Web-{9765608F-568F-5219-FB8B-876588A4559D}" dt="2024-12-10T13:19:18.724" v="2"/>
      <pc:docMkLst>
        <pc:docMk/>
      </pc:docMkLst>
      <pc:sldChg chg="addSp delSp modSp">
        <pc:chgData name="Molly Pearce (2103968)" userId="S::2103968@student.uwtsd.ac.uk::0dbddfe3-878e-489e-99c2-9fc78e151af6" providerId="AD" clId="Web-{9765608F-568F-5219-FB8B-876588A4559D}" dt="2024-12-10T13:19:18.724" v="2"/>
        <pc:sldMkLst>
          <pc:docMk/>
          <pc:sldMk cId="300924537" sldId="292"/>
        </pc:sldMkLst>
        <pc:spChg chg="del">
          <ac:chgData name="Molly Pearce (2103968)" userId="S::2103968@student.uwtsd.ac.uk::0dbddfe3-878e-489e-99c2-9fc78e151af6" providerId="AD" clId="Web-{9765608F-568F-5219-FB8B-876588A4559D}" dt="2024-12-10T13:19:15.661" v="0"/>
          <ac:spMkLst>
            <pc:docMk/>
            <pc:sldMk cId="300924537" sldId="292"/>
            <ac:spMk id="3" creationId="{7F0E9664-D434-C3FA-7D72-57A2E52A5336}"/>
          </ac:spMkLst>
        </pc:spChg>
        <pc:picChg chg="add mod ord">
          <ac:chgData name="Molly Pearce (2103968)" userId="S::2103968@student.uwtsd.ac.uk::0dbddfe3-878e-489e-99c2-9fc78e151af6" providerId="AD" clId="Web-{9765608F-568F-5219-FB8B-876588A4559D}" dt="2024-12-10T13:19:15.661" v="0"/>
          <ac:picMkLst>
            <pc:docMk/>
            <pc:sldMk cId="300924537" sldId="292"/>
            <ac:picMk id="4" creationId="{01BAAF9C-7C4C-E93B-A60A-C21280C51BA9}"/>
          </ac:picMkLst>
        </pc:picChg>
        <pc:picChg chg="add mod">
          <ac:chgData name="Molly Pearce (2103968)" userId="S::2103968@student.uwtsd.ac.uk::0dbddfe3-878e-489e-99c2-9fc78e151af6" providerId="AD" clId="Web-{9765608F-568F-5219-FB8B-876588A4559D}" dt="2024-12-10T13:19:18.068" v="1"/>
          <ac:picMkLst>
            <pc:docMk/>
            <pc:sldMk cId="300924537" sldId="292"/>
            <ac:picMk id="5" creationId="{5CE97019-D2EB-70D3-7F41-D60A4B7F932A}"/>
          </ac:picMkLst>
        </pc:picChg>
        <pc:picChg chg="add mod">
          <ac:chgData name="Molly Pearce (2103968)" userId="S::2103968@student.uwtsd.ac.uk::0dbddfe3-878e-489e-99c2-9fc78e151af6" providerId="AD" clId="Web-{9765608F-568F-5219-FB8B-876588A4559D}" dt="2024-12-10T13:19:18.724" v="2"/>
          <ac:picMkLst>
            <pc:docMk/>
            <pc:sldMk cId="300924537" sldId="292"/>
            <ac:picMk id="6" creationId="{E9307DBB-FFA8-9646-89FC-656423A112E5}"/>
          </ac:picMkLst>
        </pc:picChg>
      </pc:sldChg>
    </pc:docChg>
  </pc:docChgLst>
  <pc:docChgLst>
    <pc:chgData name="Molly Pearce (2103968)" userId="S::2103968@student.uwtsd.ac.uk::0dbddfe3-878e-489e-99c2-9fc78e151af6" providerId="AD" clId="Web-{E6211E8C-A8FA-883B-A1D1-3B596E46A415}"/>
    <pc:docChg chg="addSld modSld">
      <pc:chgData name="Molly Pearce (2103968)" userId="S::2103968@student.uwtsd.ac.uk::0dbddfe3-878e-489e-99c2-9fc78e151af6" providerId="AD" clId="Web-{E6211E8C-A8FA-883B-A1D1-3B596E46A415}" dt="2024-12-10T13:58:24.252" v="10" actId="1076"/>
      <pc:docMkLst>
        <pc:docMk/>
      </pc:docMkLst>
      <pc:sldChg chg="addSp delSp modSp">
        <pc:chgData name="Molly Pearce (2103968)" userId="S::2103968@student.uwtsd.ac.uk::0dbddfe3-878e-489e-99c2-9fc78e151af6" providerId="AD" clId="Web-{E6211E8C-A8FA-883B-A1D1-3B596E46A415}" dt="2024-12-10T13:58:24.252" v="10" actId="1076"/>
        <pc:sldMkLst>
          <pc:docMk/>
          <pc:sldMk cId="149781054" sldId="280"/>
        </pc:sldMkLst>
        <pc:spChg chg="del">
          <ac:chgData name="Molly Pearce (2103968)" userId="S::2103968@student.uwtsd.ac.uk::0dbddfe3-878e-489e-99c2-9fc78e151af6" providerId="AD" clId="Web-{E6211E8C-A8FA-883B-A1D1-3B596E46A415}" dt="2024-12-10T13:51:22.204" v="0"/>
          <ac:spMkLst>
            <pc:docMk/>
            <pc:sldMk cId="149781054" sldId="280"/>
            <ac:spMk id="3" creationId="{BBC5A1A4-BA15-2D3D-A338-17672295284E}"/>
          </ac:spMkLst>
        </pc:spChg>
        <pc:picChg chg="add mod ord">
          <ac:chgData name="Molly Pearce (2103968)" userId="S::2103968@student.uwtsd.ac.uk::0dbddfe3-878e-489e-99c2-9fc78e151af6" providerId="AD" clId="Web-{E6211E8C-A8FA-883B-A1D1-3B596E46A415}" dt="2024-12-10T13:51:22.204" v="0"/>
          <ac:picMkLst>
            <pc:docMk/>
            <pc:sldMk cId="149781054" sldId="280"/>
            <ac:picMk id="4" creationId="{A5A06797-5665-4193-A81E-FA62C204D668}"/>
          </ac:picMkLst>
        </pc:picChg>
        <pc:picChg chg="add mod">
          <ac:chgData name="Molly Pearce (2103968)" userId="S::2103968@student.uwtsd.ac.uk::0dbddfe3-878e-489e-99c2-9fc78e151af6" providerId="AD" clId="Web-{E6211E8C-A8FA-883B-A1D1-3B596E46A415}" dt="2024-12-10T13:51:23.580" v="1"/>
          <ac:picMkLst>
            <pc:docMk/>
            <pc:sldMk cId="149781054" sldId="280"/>
            <ac:picMk id="5" creationId="{AA97EA86-458F-6FFD-104A-2B7F9BFAF5E3}"/>
          </ac:picMkLst>
        </pc:picChg>
        <pc:picChg chg="add mod">
          <ac:chgData name="Molly Pearce (2103968)" userId="S::2103968@student.uwtsd.ac.uk::0dbddfe3-878e-489e-99c2-9fc78e151af6" providerId="AD" clId="Web-{E6211E8C-A8FA-883B-A1D1-3B596E46A415}" dt="2024-12-10T13:58:02.250" v="8"/>
          <ac:picMkLst>
            <pc:docMk/>
            <pc:sldMk cId="149781054" sldId="280"/>
            <ac:picMk id="6" creationId="{FFACAC4A-07C8-8325-C882-3CDBE0658D65}"/>
          </ac:picMkLst>
        </pc:picChg>
        <pc:picChg chg="add mod">
          <ac:chgData name="Molly Pearce (2103968)" userId="S::2103968@student.uwtsd.ac.uk::0dbddfe3-878e-489e-99c2-9fc78e151af6" providerId="AD" clId="Web-{E6211E8C-A8FA-883B-A1D1-3B596E46A415}" dt="2024-12-10T13:58:24.252" v="10" actId="1076"/>
          <ac:picMkLst>
            <pc:docMk/>
            <pc:sldMk cId="149781054" sldId="280"/>
            <ac:picMk id="7" creationId="{C009D62F-08D1-6381-5075-9441C4F18B75}"/>
          </ac:picMkLst>
        </pc:picChg>
      </pc:sldChg>
      <pc:sldChg chg="addSp delSp modSp">
        <pc:chgData name="Molly Pearce (2103968)" userId="S::2103968@student.uwtsd.ac.uk::0dbddfe3-878e-489e-99c2-9fc78e151af6" providerId="AD" clId="Web-{E6211E8C-A8FA-883B-A1D1-3B596E46A415}" dt="2024-12-10T13:56:40.822" v="5"/>
        <pc:sldMkLst>
          <pc:docMk/>
          <pc:sldMk cId="1451637526" sldId="283"/>
        </pc:sldMkLst>
        <pc:spChg chg="del">
          <ac:chgData name="Molly Pearce (2103968)" userId="S::2103968@student.uwtsd.ac.uk::0dbddfe3-878e-489e-99c2-9fc78e151af6" providerId="AD" clId="Web-{E6211E8C-A8FA-883B-A1D1-3B596E46A415}" dt="2024-12-10T13:56:36.916" v="2"/>
          <ac:spMkLst>
            <pc:docMk/>
            <pc:sldMk cId="1451637526" sldId="283"/>
            <ac:spMk id="3" creationId="{0CD4F663-ABCD-C805-E032-8BC945451C57}"/>
          </ac:spMkLst>
        </pc:spChg>
        <pc:picChg chg="add mod ord">
          <ac:chgData name="Molly Pearce (2103968)" userId="S::2103968@student.uwtsd.ac.uk::0dbddfe3-878e-489e-99c2-9fc78e151af6" providerId="AD" clId="Web-{E6211E8C-A8FA-883B-A1D1-3B596E46A415}" dt="2024-12-10T13:56:36.916" v="2"/>
          <ac:picMkLst>
            <pc:docMk/>
            <pc:sldMk cId="1451637526" sldId="283"/>
            <ac:picMk id="4" creationId="{7ECFC3BD-1826-D9EC-3BEF-50F7C4C22592}"/>
          </ac:picMkLst>
        </pc:picChg>
        <pc:picChg chg="add mod">
          <ac:chgData name="Molly Pearce (2103968)" userId="S::2103968@student.uwtsd.ac.uk::0dbddfe3-878e-489e-99c2-9fc78e151af6" providerId="AD" clId="Web-{E6211E8C-A8FA-883B-A1D1-3B596E46A415}" dt="2024-12-10T13:56:39.666" v="3"/>
          <ac:picMkLst>
            <pc:docMk/>
            <pc:sldMk cId="1451637526" sldId="283"/>
            <ac:picMk id="5" creationId="{C1006EDB-E77D-9E33-90A4-36DC50C577BB}"/>
          </ac:picMkLst>
        </pc:picChg>
        <pc:picChg chg="add mod">
          <ac:chgData name="Molly Pearce (2103968)" userId="S::2103968@student.uwtsd.ac.uk::0dbddfe3-878e-489e-99c2-9fc78e151af6" providerId="AD" clId="Web-{E6211E8C-A8FA-883B-A1D1-3B596E46A415}" dt="2024-12-10T13:56:40.041" v="4"/>
          <ac:picMkLst>
            <pc:docMk/>
            <pc:sldMk cId="1451637526" sldId="283"/>
            <ac:picMk id="6" creationId="{59F97C2A-2618-C1A2-C219-C1E7D7D113A4}"/>
          </ac:picMkLst>
        </pc:picChg>
        <pc:picChg chg="add mod">
          <ac:chgData name="Molly Pearce (2103968)" userId="S::2103968@student.uwtsd.ac.uk::0dbddfe3-878e-489e-99c2-9fc78e151af6" providerId="AD" clId="Web-{E6211E8C-A8FA-883B-A1D1-3B596E46A415}" dt="2024-12-10T13:56:40.822" v="5"/>
          <ac:picMkLst>
            <pc:docMk/>
            <pc:sldMk cId="1451637526" sldId="283"/>
            <ac:picMk id="7" creationId="{0FEB2767-9E67-7FF1-9E3C-9954F97ADDED}"/>
          </ac:picMkLst>
        </pc:picChg>
      </pc:sldChg>
      <pc:sldChg chg="addSp delSp modSp new">
        <pc:chgData name="Molly Pearce (2103968)" userId="S::2103968@student.uwtsd.ac.uk::0dbddfe3-878e-489e-99c2-9fc78e151af6" providerId="AD" clId="Web-{E6211E8C-A8FA-883B-A1D1-3B596E46A415}" dt="2024-12-10T13:56:53.495" v="7"/>
        <pc:sldMkLst>
          <pc:docMk/>
          <pc:sldMk cId="2655395440" sldId="295"/>
        </pc:sldMkLst>
        <pc:spChg chg="del">
          <ac:chgData name="Molly Pearce (2103968)" userId="S::2103968@student.uwtsd.ac.uk::0dbddfe3-878e-489e-99c2-9fc78e151af6" providerId="AD" clId="Web-{E6211E8C-A8FA-883B-A1D1-3B596E46A415}" dt="2024-12-10T13:56:53.495" v="7"/>
          <ac:spMkLst>
            <pc:docMk/>
            <pc:sldMk cId="2655395440" sldId="295"/>
            <ac:spMk id="3" creationId="{E4C5F512-0AC7-3DE0-2F54-473EAAB841AD}"/>
          </ac:spMkLst>
        </pc:spChg>
        <pc:picChg chg="add mod ord">
          <ac:chgData name="Molly Pearce (2103968)" userId="S::2103968@student.uwtsd.ac.uk::0dbddfe3-878e-489e-99c2-9fc78e151af6" providerId="AD" clId="Web-{E6211E8C-A8FA-883B-A1D1-3B596E46A415}" dt="2024-12-10T13:56:53.495" v="7"/>
          <ac:picMkLst>
            <pc:docMk/>
            <pc:sldMk cId="2655395440" sldId="295"/>
            <ac:picMk id="4" creationId="{E33C4D35-C831-E008-E242-F48A1F9831A2}"/>
          </ac:picMkLst>
        </pc:picChg>
      </pc:sldChg>
    </pc:docChg>
  </pc:docChgLst>
  <pc:docChgLst>
    <pc:chgData name="Molly Pearce (2103968)" userId="S::2103968@student.uwtsd.ac.uk::0dbddfe3-878e-489e-99c2-9fc78e151af6" providerId="AD" clId="Web-{1CCEAEB9-54B4-8BDA-C3C2-59A58E0AABB0}"/>
    <pc:docChg chg="modSld">
      <pc:chgData name="Molly Pearce (2103968)" userId="S::2103968@student.uwtsd.ac.uk::0dbddfe3-878e-489e-99c2-9fc78e151af6" providerId="AD" clId="Web-{1CCEAEB9-54B4-8BDA-C3C2-59A58E0AABB0}" dt="2024-12-10T13:20:26.711" v="2"/>
      <pc:docMkLst>
        <pc:docMk/>
      </pc:docMkLst>
      <pc:sldChg chg="addSp delSp modSp">
        <pc:chgData name="Molly Pearce (2103968)" userId="S::2103968@student.uwtsd.ac.uk::0dbddfe3-878e-489e-99c2-9fc78e151af6" providerId="AD" clId="Web-{1CCEAEB9-54B4-8BDA-C3C2-59A58E0AABB0}" dt="2024-12-10T13:20:26.711" v="2"/>
        <pc:sldMkLst>
          <pc:docMk/>
          <pc:sldMk cId="1368172695" sldId="293"/>
        </pc:sldMkLst>
        <pc:spChg chg="del">
          <ac:chgData name="Molly Pearce (2103968)" userId="S::2103968@student.uwtsd.ac.uk::0dbddfe3-878e-489e-99c2-9fc78e151af6" providerId="AD" clId="Web-{1CCEAEB9-54B4-8BDA-C3C2-59A58E0AABB0}" dt="2024-12-10T13:20:24.414" v="0"/>
          <ac:spMkLst>
            <pc:docMk/>
            <pc:sldMk cId="1368172695" sldId="293"/>
            <ac:spMk id="3" creationId="{6B37B2FB-43D3-92A3-7F2D-41E9FD957B2A}"/>
          </ac:spMkLst>
        </pc:spChg>
        <pc:picChg chg="add mod ord">
          <ac:chgData name="Molly Pearce (2103968)" userId="S::2103968@student.uwtsd.ac.uk::0dbddfe3-878e-489e-99c2-9fc78e151af6" providerId="AD" clId="Web-{1CCEAEB9-54B4-8BDA-C3C2-59A58E0AABB0}" dt="2024-12-10T13:20:24.414" v="0"/>
          <ac:picMkLst>
            <pc:docMk/>
            <pc:sldMk cId="1368172695" sldId="293"/>
            <ac:picMk id="4" creationId="{BFE50106-D352-8F48-C6C3-79A83EDF999E}"/>
          </ac:picMkLst>
        </pc:picChg>
        <pc:picChg chg="add mod">
          <ac:chgData name="Molly Pearce (2103968)" userId="S::2103968@student.uwtsd.ac.uk::0dbddfe3-878e-489e-99c2-9fc78e151af6" providerId="AD" clId="Web-{1CCEAEB9-54B4-8BDA-C3C2-59A58E0AABB0}" dt="2024-12-10T13:20:26.101" v="1"/>
          <ac:picMkLst>
            <pc:docMk/>
            <pc:sldMk cId="1368172695" sldId="293"/>
            <ac:picMk id="5" creationId="{289AFF64-BCF7-882E-2F2C-E0B59C1F2F5F}"/>
          </ac:picMkLst>
        </pc:picChg>
        <pc:picChg chg="add mod">
          <ac:chgData name="Molly Pearce (2103968)" userId="S::2103968@student.uwtsd.ac.uk::0dbddfe3-878e-489e-99c2-9fc78e151af6" providerId="AD" clId="Web-{1CCEAEB9-54B4-8BDA-C3C2-59A58E0AABB0}" dt="2024-12-10T13:20:26.711" v="2"/>
          <ac:picMkLst>
            <pc:docMk/>
            <pc:sldMk cId="1368172695" sldId="293"/>
            <ac:picMk id="6" creationId="{EFAC46C9-5F17-F7BE-330D-C6FC2A039FF8}"/>
          </ac:picMkLst>
        </pc:picChg>
      </pc:sldChg>
    </pc:docChg>
  </pc:docChgLst>
  <pc:docChgLst>
    <pc:chgData name="Molly Pearce (2103968)" userId="S::2103968@student.uwtsd.ac.uk::0dbddfe3-878e-489e-99c2-9fc78e151af6" providerId="AD" clId="Web-{FF353447-0636-05AD-3649-ABB0353CE2B6}"/>
    <pc:docChg chg="delSld modSld">
      <pc:chgData name="Molly Pearce (2103968)" userId="S::2103968@student.uwtsd.ac.uk::0dbddfe3-878e-489e-99c2-9fc78e151af6" providerId="AD" clId="Web-{FF353447-0636-05AD-3649-ABB0353CE2B6}" dt="2024-12-10T16:26:49.485" v="1378" actId="1076"/>
      <pc:docMkLst>
        <pc:docMk/>
      </pc:docMkLst>
      <pc:sldChg chg="modSp">
        <pc:chgData name="Molly Pearce (2103968)" userId="S::2103968@student.uwtsd.ac.uk::0dbddfe3-878e-489e-99c2-9fc78e151af6" providerId="AD" clId="Web-{FF353447-0636-05AD-3649-ABB0353CE2B6}" dt="2024-12-10T16:03:38.205" v="1069" actId="20577"/>
        <pc:sldMkLst>
          <pc:docMk/>
          <pc:sldMk cId="4063887553" sldId="260"/>
        </pc:sldMkLst>
        <pc:spChg chg="mod">
          <ac:chgData name="Molly Pearce (2103968)" userId="S::2103968@student.uwtsd.ac.uk::0dbddfe3-878e-489e-99c2-9fc78e151af6" providerId="AD" clId="Web-{FF353447-0636-05AD-3649-ABB0353CE2B6}" dt="2024-12-10T16:03:38.205" v="1069" actId="20577"/>
          <ac:spMkLst>
            <pc:docMk/>
            <pc:sldMk cId="4063887553" sldId="260"/>
            <ac:spMk id="8" creationId="{A95273F5-2748-085E-2F82-C739A6C18106}"/>
          </ac:spMkLst>
        </pc:spChg>
      </pc:sldChg>
      <pc:sldChg chg="modSp">
        <pc:chgData name="Molly Pearce (2103968)" userId="S::2103968@student.uwtsd.ac.uk::0dbddfe3-878e-489e-99c2-9fc78e151af6" providerId="AD" clId="Web-{FF353447-0636-05AD-3649-ABB0353CE2B6}" dt="2024-12-10T15:16:34.440" v="49" actId="20577"/>
        <pc:sldMkLst>
          <pc:docMk/>
          <pc:sldMk cId="2768309425" sldId="279"/>
        </pc:sldMkLst>
        <pc:spChg chg="mod">
          <ac:chgData name="Molly Pearce (2103968)" userId="S::2103968@student.uwtsd.ac.uk::0dbddfe3-878e-489e-99c2-9fc78e151af6" providerId="AD" clId="Web-{FF353447-0636-05AD-3649-ABB0353CE2B6}" dt="2024-12-10T15:16:34.440" v="49" actId="20577"/>
          <ac:spMkLst>
            <pc:docMk/>
            <pc:sldMk cId="2768309425" sldId="279"/>
            <ac:spMk id="12" creationId="{E64386AB-2D7C-57E6-9D11-B21CE6B281B2}"/>
          </ac:spMkLst>
        </pc:spChg>
      </pc:sldChg>
      <pc:sldChg chg="modSp">
        <pc:chgData name="Molly Pearce (2103968)" userId="S::2103968@student.uwtsd.ac.uk::0dbddfe3-878e-489e-99c2-9fc78e151af6" providerId="AD" clId="Web-{FF353447-0636-05AD-3649-ABB0353CE2B6}" dt="2024-12-10T15:31:26.282" v="447" actId="1076"/>
        <pc:sldMkLst>
          <pc:docMk/>
          <pc:sldMk cId="149781054" sldId="280"/>
        </pc:sldMkLst>
        <pc:spChg chg="mod">
          <ac:chgData name="Molly Pearce (2103968)" userId="S::2103968@student.uwtsd.ac.uk::0dbddfe3-878e-489e-99c2-9fc78e151af6" providerId="AD" clId="Web-{FF353447-0636-05AD-3649-ABB0353CE2B6}" dt="2024-12-10T15:31:26.282" v="447" actId="1076"/>
          <ac:spMkLst>
            <pc:docMk/>
            <pc:sldMk cId="149781054" sldId="280"/>
            <ac:spMk id="2" creationId="{22E8CE07-7B04-1A7B-542E-9591D77DAC00}"/>
          </ac:spMkLst>
        </pc:spChg>
        <pc:spChg chg="mod">
          <ac:chgData name="Molly Pearce (2103968)" userId="S::2103968@student.uwtsd.ac.uk::0dbddfe3-878e-489e-99c2-9fc78e151af6" providerId="AD" clId="Web-{FF353447-0636-05AD-3649-ABB0353CE2B6}" dt="2024-12-10T15:31:13.266" v="440" actId="14100"/>
          <ac:spMkLst>
            <pc:docMk/>
            <pc:sldMk cId="149781054" sldId="280"/>
            <ac:spMk id="11" creationId="{9B354436-95FA-7161-0A57-DA9FA6857B11}"/>
          </ac:spMkLst>
        </pc:spChg>
      </pc:sldChg>
      <pc:sldChg chg="modSp">
        <pc:chgData name="Molly Pearce (2103968)" userId="S::2103968@student.uwtsd.ac.uk::0dbddfe3-878e-489e-99c2-9fc78e151af6" providerId="AD" clId="Web-{FF353447-0636-05AD-3649-ABB0353CE2B6}" dt="2024-12-10T15:52:34.933" v="852" actId="20577"/>
        <pc:sldMkLst>
          <pc:docMk/>
          <pc:sldMk cId="2337475095" sldId="284"/>
        </pc:sldMkLst>
        <pc:spChg chg="mod">
          <ac:chgData name="Molly Pearce (2103968)" userId="S::2103968@student.uwtsd.ac.uk::0dbddfe3-878e-489e-99c2-9fc78e151af6" providerId="AD" clId="Web-{FF353447-0636-05AD-3649-ABB0353CE2B6}" dt="2024-12-10T15:52:34.933" v="852" actId="20577"/>
          <ac:spMkLst>
            <pc:docMk/>
            <pc:sldMk cId="2337475095" sldId="284"/>
            <ac:spMk id="10" creationId="{985EC307-3A7B-8995-2CAE-777594701FD7}"/>
          </ac:spMkLst>
        </pc:spChg>
      </pc:sldChg>
      <pc:sldChg chg="modSp">
        <pc:chgData name="Molly Pearce (2103968)" userId="S::2103968@student.uwtsd.ac.uk::0dbddfe3-878e-489e-99c2-9fc78e151af6" providerId="AD" clId="Web-{FF353447-0636-05AD-3649-ABB0353CE2B6}" dt="2024-12-10T16:26:49.485" v="1378" actId="1076"/>
        <pc:sldMkLst>
          <pc:docMk/>
          <pc:sldMk cId="3557924539" sldId="286"/>
        </pc:sldMkLst>
        <pc:spChg chg="mod">
          <ac:chgData name="Molly Pearce (2103968)" userId="S::2103968@student.uwtsd.ac.uk::0dbddfe3-878e-489e-99c2-9fc78e151af6" providerId="AD" clId="Web-{FF353447-0636-05AD-3649-ABB0353CE2B6}" dt="2024-12-10T16:03:10.142" v="1065" actId="1076"/>
          <ac:spMkLst>
            <pc:docMk/>
            <pc:sldMk cId="3557924539" sldId="286"/>
            <ac:spMk id="2" creationId="{04325332-3764-CE58-3968-7A2A438C0EDB}"/>
          </ac:spMkLst>
        </pc:spChg>
        <pc:spChg chg="mod">
          <ac:chgData name="Molly Pearce (2103968)" userId="S::2103968@student.uwtsd.ac.uk::0dbddfe3-878e-489e-99c2-9fc78e151af6" providerId="AD" clId="Web-{FF353447-0636-05AD-3649-ABB0353CE2B6}" dt="2024-12-10T16:26:49.485" v="1378" actId="1076"/>
          <ac:spMkLst>
            <pc:docMk/>
            <pc:sldMk cId="3557924539" sldId="286"/>
            <ac:spMk id="12" creationId="{F677DCA8-34FC-B6C3-9834-C40CE2D5A4B7}"/>
          </ac:spMkLst>
        </pc:spChg>
      </pc:sldChg>
      <pc:sldChg chg="addSp modSp">
        <pc:chgData name="Molly Pearce (2103968)" userId="S::2103968@student.uwtsd.ac.uk::0dbddfe3-878e-489e-99c2-9fc78e151af6" providerId="AD" clId="Web-{FF353447-0636-05AD-3649-ABB0353CE2B6}" dt="2024-12-10T16:02:34.203" v="1054" actId="1076"/>
        <pc:sldMkLst>
          <pc:docMk/>
          <pc:sldMk cId="4074785671" sldId="289"/>
        </pc:sldMkLst>
        <pc:spChg chg="mod">
          <ac:chgData name="Molly Pearce (2103968)" userId="S::2103968@student.uwtsd.ac.uk::0dbddfe3-878e-489e-99c2-9fc78e151af6" providerId="AD" clId="Web-{FF353447-0636-05AD-3649-ABB0353CE2B6}" dt="2024-12-10T16:01:02.059" v="1033" actId="1076"/>
          <ac:spMkLst>
            <pc:docMk/>
            <pc:sldMk cId="4074785671" sldId="289"/>
            <ac:spMk id="2" creationId="{F7749FF1-B2D7-D357-1C33-79FF22E94B12}"/>
          </ac:spMkLst>
        </pc:spChg>
        <pc:spChg chg="add mod">
          <ac:chgData name="Molly Pearce (2103968)" userId="S::2103968@student.uwtsd.ac.uk::0dbddfe3-878e-489e-99c2-9fc78e151af6" providerId="AD" clId="Web-{FF353447-0636-05AD-3649-ABB0353CE2B6}" dt="2024-12-10T16:02:34.203" v="1054" actId="1076"/>
          <ac:spMkLst>
            <pc:docMk/>
            <pc:sldMk cId="4074785671" sldId="289"/>
            <ac:spMk id="3" creationId="{E94717EE-83B1-33A5-7382-6E203C59E325}"/>
          </ac:spMkLst>
        </pc:spChg>
      </pc:sldChg>
      <pc:sldChg chg="modSp">
        <pc:chgData name="Molly Pearce (2103968)" userId="S::2103968@student.uwtsd.ac.uk::0dbddfe3-878e-489e-99c2-9fc78e151af6" providerId="AD" clId="Web-{FF353447-0636-05AD-3649-ABB0353CE2B6}" dt="2024-12-10T15:20:56.277" v="150" actId="20577"/>
        <pc:sldMkLst>
          <pc:docMk/>
          <pc:sldMk cId="300924537" sldId="292"/>
        </pc:sldMkLst>
        <pc:spChg chg="mod">
          <ac:chgData name="Molly Pearce (2103968)" userId="S::2103968@student.uwtsd.ac.uk::0dbddfe3-878e-489e-99c2-9fc78e151af6" providerId="AD" clId="Web-{FF353447-0636-05AD-3649-ABB0353CE2B6}" dt="2024-12-10T15:20:56.277" v="150" actId="20577"/>
          <ac:spMkLst>
            <pc:docMk/>
            <pc:sldMk cId="300924537" sldId="292"/>
            <ac:spMk id="10" creationId="{2DA5651A-6238-10D3-E832-5D0CDDE0D52C}"/>
          </ac:spMkLst>
        </pc:spChg>
      </pc:sldChg>
      <pc:sldChg chg="modSp">
        <pc:chgData name="Molly Pearce (2103968)" userId="S::2103968@student.uwtsd.ac.uk::0dbddfe3-878e-489e-99c2-9fc78e151af6" providerId="AD" clId="Web-{FF353447-0636-05AD-3649-ABB0353CE2B6}" dt="2024-12-10T15:39:08.329" v="613" actId="20577"/>
        <pc:sldMkLst>
          <pc:docMk/>
          <pc:sldMk cId="2655395440" sldId="295"/>
        </pc:sldMkLst>
        <pc:spChg chg="mod">
          <ac:chgData name="Molly Pearce (2103968)" userId="S::2103968@student.uwtsd.ac.uk::0dbddfe3-878e-489e-99c2-9fc78e151af6" providerId="AD" clId="Web-{FF353447-0636-05AD-3649-ABB0353CE2B6}" dt="2024-12-10T15:23:10.625" v="249" actId="20577"/>
          <ac:spMkLst>
            <pc:docMk/>
            <pc:sldMk cId="2655395440" sldId="295"/>
            <ac:spMk id="2" creationId="{6CC9781C-63AC-0715-6D5D-9C1E11346FA7}"/>
          </ac:spMkLst>
        </pc:spChg>
        <pc:spChg chg="mod">
          <ac:chgData name="Molly Pearce (2103968)" userId="S::2103968@student.uwtsd.ac.uk::0dbddfe3-878e-489e-99c2-9fc78e151af6" providerId="AD" clId="Web-{FF353447-0636-05AD-3649-ABB0353CE2B6}" dt="2024-12-10T15:39:08.329" v="613" actId="20577"/>
          <ac:spMkLst>
            <pc:docMk/>
            <pc:sldMk cId="2655395440" sldId="295"/>
            <ac:spMk id="8" creationId="{44B9B4B3-926D-E92C-5B20-DAF726B8A181}"/>
          </ac:spMkLst>
        </pc:spChg>
      </pc:sldChg>
      <pc:sldChg chg="del">
        <pc:chgData name="Molly Pearce (2103968)" userId="S::2103968@student.uwtsd.ac.uk::0dbddfe3-878e-489e-99c2-9fc78e151af6" providerId="AD" clId="Web-{FF353447-0636-05AD-3649-ABB0353CE2B6}" dt="2024-12-10T16:04:04.768" v="1070"/>
        <pc:sldMkLst>
          <pc:docMk/>
          <pc:sldMk cId="481012228" sldId="296"/>
        </pc:sldMkLst>
      </pc:sldChg>
    </pc:docChg>
  </pc:docChgLst>
  <pc:docChgLst>
    <pc:chgData name="Molly Pearce (2103968)" userId="S::2103968@student.uwtsd.ac.uk::0dbddfe3-878e-489e-99c2-9fc78e151af6" providerId="AD" clId="Web-{9598C8A6-5CE2-21A4-D8CF-9D3440B88593}"/>
    <pc:docChg chg="addSld modSld">
      <pc:chgData name="Molly Pearce (2103968)" userId="S::2103968@student.uwtsd.ac.uk::0dbddfe3-878e-489e-99c2-9fc78e151af6" providerId="AD" clId="Web-{9598C8A6-5CE2-21A4-D8CF-9D3440B88593}" dt="2024-12-10T13:15:47.671" v="22"/>
      <pc:docMkLst>
        <pc:docMk/>
      </pc:docMkLst>
      <pc:sldChg chg="addSp delSp modSp">
        <pc:chgData name="Molly Pearce (2103968)" userId="S::2103968@student.uwtsd.ac.uk::0dbddfe3-878e-489e-99c2-9fc78e151af6" providerId="AD" clId="Web-{9598C8A6-5CE2-21A4-D8CF-9D3440B88593}" dt="2024-12-10T13:10:04.289" v="5"/>
        <pc:sldMkLst>
          <pc:docMk/>
          <pc:sldMk cId="2768309425" sldId="279"/>
        </pc:sldMkLst>
        <pc:spChg chg="del">
          <ac:chgData name="Molly Pearce (2103968)" userId="S::2103968@student.uwtsd.ac.uk::0dbddfe3-878e-489e-99c2-9fc78e151af6" providerId="AD" clId="Web-{9598C8A6-5CE2-21A4-D8CF-9D3440B88593}" dt="2024-12-10T13:09:56.866" v="0"/>
          <ac:spMkLst>
            <pc:docMk/>
            <pc:sldMk cId="2768309425" sldId="279"/>
            <ac:spMk id="3" creationId="{B417FA5B-1F5C-488D-2CA4-3DC2BB7CC755}"/>
          </ac:spMkLst>
        </pc:spChg>
        <pc:picChg chg="add mod ord">
          <ac:chgData name="Molly Pearce (2103968)" userId="S::2103968@student.uwtsd.ac.uk::0dbddfe3-878e-489e-99c2-9fc78e151af6" providerId="AD" clId="Web-{9598C8A6-5CE2-21A4-D8CF-9D3440B88593}" dt="2024-12-10T13:09:56.866" v="0"/>
          <ac:picMkLst>
            <pc:docMk/>
            <pc:sldMk cId="2768309425" sldId="279"/>
            <ac:picMk id="4" creationId="{E936742B-4BA2-720C-2801-774A6A79EAFD}"/>
          </ac:picMkLst>
        </pc:picChg>
        <pc:picChg chg="add mod">
          <ac:chgData name="Molly Pearce (2103968)" userId="S::2103968@student.uwtsd.ac.uk::0dbddfe3-878e-489e-99c2-9fc78e151af6" providerId="AD" clId="Web-{9598C8A6-5CE2-21A4-D8CF-9D3440B88593}" dt="2024-12-10T13:09:58.398" v="1"/>
          <ac:picMkLst>
            <pc:docMk/>
            <pc:sldMk cId="2768309425" sldId="279"/>
            <ac:picMk id="5" creationId="{397876CD-AE75-C79A-9B44-F2643061733D}"/>
          </ac:picMkLst>
        </pc:picChg>
        <pc:picChg chg="add mod">
          <ac:chgData name="Molly Pearce (2103968)" userId="S::2103968@student.uwtsd.ac.uk::0dbddfe3-878e-489e-99c2-9fc78e151af6" providerId="AD" clId="Web-{9598C8A6-5CE2-21A4-D8CF-9D3440B88593}" dt="2024-12-10T13:09:58.694" v="2"/>
          <ac:picMkLst>
            <pc:docMk/>
            <pc:sldMk cId="2768309425" sldId="279"/>
            <ac:picMk id="6" creationId="{F2971823-418B-A816-9EDD-144F5A90A128}"/>
          </ac:picMkLst>
        </pc:picChg>
        <pc:picChg chg="add mod">
          <ac:chgData name="Molly Pearce (2103968)" userId="S::2103968@student.uwtsd.ac.uk::0dbddfe3-878e-489e-99c2-9fc78e151af6" providerId="AD" clId="Web-{9598C8A6-5CE2-21A4-D8CF-9D3440B88593}" dt="2024-12-10T13:10:02.320" v="3"/>
          <ac:picMkLst>
            <pc:docMk/>
            <pc:sldMk cId="2768309425" sldId="279"/>
            <ac:picMk id="7" creationId="{E2A48E54-327E-E90D-5BED-D8AAC06AE2FA}"/>
          </ac:picMkLst>
        </pc:picChg>
        <pc:picChg chg="add mod">
          <ac:chgData name="Molly Pearce (2103968)" userId="S::2103968@student.uwtsd.ac.uk::0dbddfe3-878e-489e-99c2-9fc78e151af6" providerId="AD" clId="Web-{9598C8A6-5CE2-21A4-D8CF-9D3440B88593}" dt="2024-12-10T13:10:03.101" v="4"/>
          <ac:picMkLst>
            <pc:docMk/>
            <pc:sldMk cId="2768309425" sldId="279"/>
            <ac:picMk id="8" creationId="{A92334F8-B9D9-2776-192A-532C94C9A3AD}"/>
          </ac:picMkLst>
        </pc:picChg>
        <pc:picChg chg="add mod">
          <ac:chgData name="Molly Pearce (2103968)" userId="S::2103968@student.uwtsd.ac.uk::0dbddfe3-878e-489e-99c2-9fc78e151af6" providerId="AD" clId="Web-{9598C8A6-5CE2-21A4-D8CF-9D3440B88593}" dt="2024-12-10T13:10:04.289" v="5"/>
          <ac:picMkLst>
            <pc:docMk/>
            <pc:sldMk cId="2768309425" sldId="279"/>
            <ac:picMk id="9" creationId="{98727029-9556-7A95-D0B0-6AF201C61F9E}"/>
          </ac:picMkLst>
        </pc:picChg>
      </pc:sldChg>
      <pc:sldChg chg="addSp delSp modSp">
        <pc:chgData name="Molly Pearce (2103968)" userId="S::2103968@student.uwtsd.ac.uk::0dbddfe3-878e-489e-99c2-9fc78e151af6" providerId="AD" clId="Web-{9598C8A6-5CE2-21A4-D8CF-9D3440B88593}" dt="2024-12-10T13:13:23.036" v="15"/>
        <pc:sldMkLst>
          <pc:docMk/>
          <pc:sldMk cId="2337475095" sldId="284"/>
        </pc:sldMkLst>
        <pc:spChg chg="del">
          <ac:chgData name="Molly Pearce (2103968)" userId="S::2103968@student.uwtsd.ac.uk::0dbddfe3-878e-489e-99c2-9fc78e151af6" providerId="AD" clId="Web-{9598C8A6-5CE2-21A4-D8CF-9D3440B88593}" dt="2024-12-10T13:13:19.099" v="13"/>
          <ac:spMkLst>
            <pc:docMk/>
            <pc:sldMk cId="2337475095" sldId="284"/>
            <ac:spMk id="3" creationId="{EA06DB1D-42E7-DBE2-310C-B31CE58E62F2}"/>
          </ac:spMkLst>
        </pc:spChg>
        <pc:picChg chg="add mod ord">
          <ac:chgData name="Molly Pearce (2103968)" userId="S::2103968@student.uwtsd.ac.uk::0dbddfe3-878e-489e-99c2-9fc78e151af6" providerId="AD" clId="Web-{9598C8A6-5CE2-21A4-D8CF-9D3440B88593}" dt="2024-12-10T13:13:19.099" v="13"/>
          <ac:picMkLst>
            <pc:docMk/>
            <pc:sldMk cId="2337475095" sldId="284"/>
            <ac:picMk id="4" creationId="{BBEFAFC8-84AB-262D-AD86-1DA26BCC3ECB}"/>
          </ac:picMkLst>
        </pc:picChg>
        <pc:picChg chg="add mod">
          <ac:chgData name="Molly Pearce (2103968)" userId="S::2103968@student.uwtsd.ac.uk::0dbddfe3-878e-489e-99c2-9fc78e151af6" providerId="AD" clId="Web-{9598C8A6-5CE2-21A4-D8CF-9D3440B88593}" dt="2024-12-10T13:13:21.505" v="14"/>
          <ac:picMkLst>
            <pc:docMk/>
            <pc:sldMk cId="2337475095" sldId="284"/>
            <ac:picMk id="5" creationId="{8D712C05-4026-4D36-103F-97B5606F63B9}"/>
          </ac:picMkLst>
        </pc:picChg>
        <pc:picChg chg="add mod">
          <ac:chgData name="Molly Pearce (2103968)" userId="S::2103968@student.uwtsd.ac.uk::0dbddfe3-878e-489e-99c2-9fc78e151af6" providerId="AD" clId="Web-{9598C8A6-5CE2-21A4-D8CF-9D3440B88593}" dt="2024-12-10T13:13:23.036" v="15"/>
          <ac:picMkLst>
            <pc:docMk/>
            <pc:sldMk cId="2337475095" sldId="284"/>
            <ac:picMk id="6" creationId="{6E65F52B-44DD-1F0D-429C-68EBC871E902}"/>
          </ac:picMkLst>
        </pc:picChg>
      </pc:sldChg>
      <pc:sldChg chg="addSp delSp modSp">
        <pc:chgData name="Molly Pearce (2103968)" userId="S::2103968@student.uwtsd.ac.uk::0dbddfe3-878e-489e-99c2-9fc78e151af6" providerId="AD" clId="Web-{9598C8A6-5CE2-21A4-D8CF-9D3440B88593}" dt="2024-12-10T13:11:00.214" v="12"/>
        <pc:sldMkLst>
          <pc:docMk/>
          <pc:sldMk cId="3557924539" sldId="286"/>
        </pc:sldMkLst>
        <pc:spChg chg="del">
          <ac:chgData name="Molly Pearce (2103968)" userId="S::2103968@student.uwtsd.ac.uk::0dbddfe3-878e-489e-99c2-9fc78e151af6" providerId="AD" clId="Web-{9598C8A6-5CE2-21A4-D8CF-9D3440B88593}" dt="2024-12-10T13:10:35.806" v="6"/>
          <ac:spMkLst>
            <pc:docMk/>
            <pc:sldMk cId="3557924539" sldId="286"/>
            <ac:spMk id="3" creationId="{8E04225D-85C5-D20A-C016-C86D7FBFFA21}"/>
          </ac:spMkLst>
        </pc:spChg>
        <pc:picChg chg="add mod ord">
          <ac:chgData name="Molly Pearce (2103968)" userId="S::2103968@student.uwtsd.ac.uk::0dbddfe3-878e-489e-99c2-9fc78e151af6" providerId="AD" clId="Web-{9598C8A6-5CE2-21A4-D8CF-9D3440B88593}" dt="2024-12-10T13:10:35.806" v="6"/>
          <ac:picMkLst>
            <pc:docMk/>
            <pc:sldMk cId="3557924539" sldId="286"/>
            <ac:picMk id="4" creationId="{4BE338D9-700C-AADF-8093-79116E0067DA}"/>
          </ac:picMkLst>
        </pc:picChg>
        <pc:picChg chg="add mod">
          <ac:chgData name="Molly Pearce (2103968)" userId="S::2103968@student.uwtsd.ac.uk::0dbddfe3-878e-489e-99c2-9fc78e151af6" providerId="AD" clId="Web-{9598C8A6-5CE2-21A4-D8CF-9D3440B88593}" dt="2024-12-10T13:10:39.447" v="7"/>
          <ac:picMkLst>
            <pc:docMk/>
            <pc:sldMk cId="3557924539" sldId="286"/>
            <ac:picMk id="5" creationId="{072BEF13-E013-0C58-4003-D39DABD25966}"/>
          </ac:picMkLst>
        </pc:picChg>
        <pc:picChg chg="add mod">
          <ac:chgData name="Molly Pearce (2103968)" userId="S::2103968@student.uwtsd.ac.uk::0dbddfe3-878e-489e-99c2-9fc78e151af6" providerId="AD" clId="Web-{9598C8A6-5CE2-21A4-D8CF-9D3440B88593}" dt="2024-12-10T13:10:40.150" v="8"/>
          <ac:picMkLst>
            <pc:docMk/>
            <pc:sldMk cId="3557924539" sldId="286"/>
            <ac:picMk id="6" creationId="{F056E527-5FAD-7F7B-CDF3-86C2D3D7C70D}"/>
          </ac:picMkLst>
        </pc:picChg>
        <pc:picChg chg="add mod">
          <ac:chgData name="Molly Pearce (2103968)" userId="S::2103968@student.uwtsd.ac.uk::0dbddfe3-878e-489e-99c2-9fc78e151af6" providerId="AD" clId="Web-{9598C8A6-5CE2-21A4-D8CF-9D3440B88593}" dt="2024-12-10T13:10:40.838" v="9"/>
          <ac:picMkLst>
            <pc:docMk/>
            <pc:sldMk cId="3557924539" sldId="286"/>
            <ac:picMk id="7" creationId="{999220F0-3AB7-03EE-DD76-A7A729934A8C}"/>
          </ac:picMkLst>
        </pc:picChg>
        <pc:picChg chg="add mod">
          <ac:chgData name="Molly Pearce (2103968)" userId="S::2103968@student.uwtsd.ac.uk::0dbddfe3-878e-489e-99c2-9fc78e151af6" providerId="AD" clId="Web-{9598C8A6-5CE2-21A4-D8CF-9D3440B88593}" dt="2024-12-10T13:10:41.994" v="10"/>
          <ac:picMkLst>
            <pc:docMk/>
            <pc:sldMk cId="3557924539" sldId="286"/>
            <ac:picMk id="8" creationId="{E69DDD3D-5DED-4733-EA1D-905B10BC8B24}"/>
          </ac:picMkLst>
        </pc:picChg>
        <pc:picChg chg="add mod">
          <ac:chgData name="Molly Pearce (2103968)" userId="S::2103968@student.uwtsd.ac.uk::0dbddfe3-878e-489e-99c2-9fc78e151af6" providerId="AD" clId="Web-{9598C8A6-5CE2-21A4-D8CF-9D3440B88593}" dt="2024-12-10T13:10:42.572" v="11"/>
          <ac:picMkLst>
            <pc:docMk/>
            <pc:sldMk cId="3557924539" sldId="286"/>
            <ac:picMk id="9" creationId="{CD8492C9-BC6A-346B-B1F0-56C85D8D7A24}"/>
          </ac:picMkLst>
        </pc:picChg>
        <pc:picChg chg="add mod">
          <ac:chgData name="Molly Pearce (2103968)" userId="S::2103968@student.uwtsd.ac.uk::0dbddfe3-878e-489e-99c2-9fc78e151af6" providerId="AD" clId="Web-{9598C8A6-5CE2-21A4-D8CF-9D3440B88593}" dt="2024-12-10T13:11:00.214" v="12"/>
          <ac:picMkLst>
            <pc:docMk/>
            <pc:sldMk cId="3557924539" sldId="286"/>
            <ac:picMk id="10" creationId="{7D2747D4-2578-31BB-0E85-469CFCD5594F}"/>
          </ac:picMkLst>
        </pc:picChg>
      </pc:sldChg>
      <pc:sldChg chg="addSp delSp modSp new">
        <pc:chgData name="Molly Pearce (2103968)" userId="S::2103968@student.uwtsd.ac.uk::0dbddfe3-878e-489e-99c2-9fc78e151af6" providerId="AD" clId="Web-{9598C8A6-5CE2-21A4-D8CF-9D3440B88593}" dt="2024-12-10T13:14:14.118" v="18"/>
        <pc:sldMkLst>
          <pc:docMk/>
          <pc:sldMk cId="4074785671" sldId="289"/>
        </pc:sldMkLst>
        <pc:spChg chg="del">
          <ac:chgData name="Molly Pearce (2103968)" userId="S::2103968@student.uwtsd.ac.uk::0dbddfe3-878e-489e-99c2-9fc78e151af6" providerId="AD" clId="Web-{9598C8A6-5CE2-21A4-D8CF-9D3440B88593}" dt="2024-12-10T13:14:13.727" v="17"/>
          <ac:spMkLst>
            <pc:docMk/>
            <pc:sldMk cId="4074785671" sldId="289"/>
            <ac:spMk id="3" creationId="{592F1A18-BF83-2D71-49BA-190407C0C9CE}"/>
          </ac:spMkLst>
        </pc:spChg>
        <pc:picChg chg="add mod ord">
          <ac:chgData name="Molly Pearce (2103968)" userId="S::2103968@student.uwtsd.ac.uk::0dbddfe3-878e-489e-99c2-9fc78e151af6" providerId="AD" clId="Web-{9598C8A6-5CE2-21A4-D8CF-9D3440B88593}" dt="2024-12-10T13:14:13.727" v="17"/>
          <ac:picMkLst>
            <pc:docMk/>
            <pc:sldMk cId="4074785671" sldId="289"/>
            <ac:picMk id="4" creationId="{50BD1EFB-3C6E-F2F4-7493-219AE88EB892}"/>
          </ac:picMkLst>
        </pc:picChg>
        <pc:picChg chg="add mod">
          <ac:chgData name="Molly Pearce (2103968)" userId="S::2103968@student.uwtsd.ac.uk::0dbddfe3-878e-489e-99c2-9fc78e151af6" providerId="AD" clId="Web-{9598C8A6-5CE2-21A4-D8CF-9D3440B88593}" dt="2024-12-10T13:14:14.118" v="18"/>
          <ac:picMkLst>
            <pc:docMk/>
            <pc:sldMk cId="4074785671" sldId="289"/>
            <ac:picMk id="5" creationId="{5AC03F6B-A094-6CE9-D008-4A31D2E63B50}"/>
          </ac:picMkLst>
        </pc:picChg>
      </pc:sldChg>
      <pc:sldChg chg="addSp delSp modSp new">
        <pc:chgData name="Molly Pearce (2103968)" userId="S::2103968@student.uwtsd.ac.uk::0dbddfe3-878e-489e-99c2-9fc78e151af6" providerId="AD" clId="Web-{9598C8A6-5CE2-21A4-D8CF-9D3440B88593}" dt="2024-12-10T13:15:05.840" v="20"/>
        <pc:sldMkLst>
          <pc:docMk/>
          <pc:sldMk cId="3187858837" sldId="290"/>
        </pc:sldMkLst>
        <pc:spChg chg="del">
          <ac:chgData name="Molly Pearce (2103968)" userId="S::2103968@student.uwtsd.ac.uk::0dbddfe3-878e-489e-99c2-9fc78e151af6" providerId="AD" clId="Web-{9598C8A6-5CE2-21A4-D8CF-9D3440B88593}" dt="2024-12-10T13:15:05.840" v="20"/>
          <ac:spMkLst>
            <pc:docMk/>
            <pc:sldMk cId="3187858837" sldId="290"/>
            <ac:spMk id="3" creationId="{F0855AEC-75E8-A330-E62A-24FA5C99257C}"/>
          </ac:spMkLst>
        </pc:spChg>
        <pc:picChg chg="add mod ord">
          <ac:chgData name="Molly Pearce (2103968)" userId="S::2103968@student.uwtsd.ac.uk::0dbddfe3-878e-489e-99c2-9fc78e151af6" providerId="AD" clId="Web-{9598C8A6-5CE2-21A4-D8CF-9D3440B88593}" dt="2024-12-10T13:15:05.840" v="20"/>
          <ac:picMkLst>
            <pc:docMk/>
            <pc:sldMk cId="3187858837" sldId="290"/>
            <ac:picMk id="4" creationId="{17038E6C-832D-BFA8-82D2-62B56A2F0D53}"/>
          </ac:picMkLst>
        </pc:picChg>
      </pc:sldChg>
      <pc:sldChg chg="addSp delSp modSp new">
        <pc:chgData name="Molly Pearce (2103968)" userId="S::2103968@student.uwtsd.ac.uk::0dbddfe3-878e-489e-99c2-9fc78e151af6" providerId="AD" clId="Web-{9598C8A6-5CE2-21A4-D8CF-9D3440B88593}" dt="2024-12-10T13:15:47.671" v="22"/>
        <pc:sldMkLst>
          <pc:docMk/>
          <pc:sldMk cId="255254646" sldId="291"/>
        </pc:sldMkLst>
        <pc:spChg chg="del">
          <ac:chgData name="Molly Pearce (2103968)" userId="S::2103968@student.uwtsd.ac.uk::0dbddfe3-878e-489e-99c2-9fc78e151af6" providerId="AD" clId="Web-{9598C8A6-5CE2-21A4-D8CF-9D3440B88593}" dt="2024-12-10T13:15:47.671" v="22"/>
          <ac:spMkLst>
            <pc:docMk/>
            <pc:sldMk cId="255254646" sldId="291"/>
            <ac:spMk id="3" creationId="{F9D4B977-1A88-20DB-5189-6AAEFF36D0E8}"/>
          </ac:spMkLst>
        </pc:spChg>
        <pc:picChg chg="add mod ord">
          <ac:chgData name="Molly Pearce (2103968)" userId="S::2103968@student.uwtsd.ac.uk::0dbddfe3-878e-489e-99c2-9fc78e151af6" providerId="AD" clId="Web-{9598C8A6-5CE2-21A4-D8CF-9D3440B88593}" dt="2024-12-10T13:15:47.671" v="22"/>
          <ac:picMkLst>
            <pc:docMk/>
            <pc:sldMk cId="255254646" sldId="291"/>
            <ac:picMk id="4" creationId="{89C203A4-6752-2B6D-D3A3-63D76749ACF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E1A8D5-F515-46B1-A4BD-AB4BB8DDAD2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5B8D9A6-60E7-4681-AF0A-DFF5D1B62043}">
      <dgm:prSet/>
      <dgm:spPr/>
      <dgm:t>
        <a:bodyPr/>
        <a:lstStyle/>
        <a:p>
          <a:r>
            <a:rPr lang="en-US"/>
            <a:t>Vulnerability</a:t>
          </a:r>
        </a:p>
      </dgm:t>
    </dgm:pt>
    <dgm:pt modelId="{C017FEE3-5F8B-459B-95D6-ABAE502C0958}" type="parTrans" cxnId="{8B5524E2-E58C-4C78-A94A-861D7C6A7364}">
      <dgm:prSet/>
      <dgm:spPr/>
      <dgm:t>
        <a:bodyPr/>
        <a:lstStyle/>
        <a:p>
          <a:endParaRPr lang="en-US"/>
        </a:p>
      </dgm:t>
    </dgm:pt>
    <dgm:pt modelId="{0C9598E5-C4FC-43ED-93FB-B707E98886B6}" type="sibTrans" cxnId="{8B5524E2-E58C-4C78-A94A-861D7C6A7364}">
      <dgm:prSet/>
      <dgm:spPr/>
      <dgm:t>
        <a:bodyPr/>
        <a:lstStyle/>
        <a:p>
          <a:endParaRPr lang="en-US"/>
        </a:p>
      </dgm:t>
    </dgm:pt>
    <dgm:pt modelId="{18DFB945-2F7B-492A-AF69-9CD924743629}">
      <dgm:prSet/>
      <dgm:spPr/>
      <dgm:t>
        <a:bodyPr/>
        <a:lstStyle/>
        <a:p>
          <a:r>
            <a:rPr lang="en-US"/>
            <a:t>Perspective</a:t>
          </a:r>
        </a:p>
      </dgm:t>
    </dgm:pt>
    <dgm:pt modelId="{BBB95BCA-441B-406F-A9DF-BDA036123947}" type="parTrans" cxnId="{0315B380-B01E-4AB9-BF63-8A95CF55D8C0}">
      <dgm:prSet/>
      <dgm:spPr/>
      <dgm:t>
        <a:bodyPr/>
        <a:lstStyle/>
        <a:p>
          <a:endParaRPr lang="en-US"/>
        </a:p>
      </dgm:t>
    </dgm:pt>
    <dgm:pt modelId="{8B771067-40AF-4B34-A548-A493C1AD18B3}" type="sibTrans" cxnId="{0315B380-B01E-4AB9-BF63-8A95CF55D8C0}">
      <dgm:prSet/>
      <dgm:spPr/>
      <dgm:t>
        <a:bodyPr/>
        <a:lstStyle/>
        <a:p>
          <a:endParaRPr lang="en-US"/>
        </a:p>
      </dgm:t>
    </dgm:pt>
    <dgm:pt modelId="{795CA3B6-02D5-4F6E-9F83-5D266661B723}">
      <dgm:prSet/>
      <dgm:spPr/>
      <dgm:t>
        <a:bodyPr/>
        <a:lstStyle/>
        <a:p>
          <a:r>
            <a:rPr lang="en-US"/>
            <a:t>Visibility </a:t>
          </a:r>
        </a:p>
      </dgm:t>
    </dgm:pt>
    <dgm:pt modelId="{706A0D7E-8295-4BAC-BCD3-25545637F3D1}" type="parTrans" cxnId="{0E210DF8-0EAB-4D57-BB83-7A9A31CDDE99}">
      <dgm:prSet/>
      <dgm:spPr/>
      <dgm:t>
        <a:bodyPr/>
        <a:lstStyle/>
        <a:p>
          <a:endParaRPr lang="en-US"/>
        </a:p>
      </dgm:t>
    </dgm:pt>
    <dgm:pt modelId="{FD912FE5-9DF4-4ACC-B55C-0E69C3D06970}" type="sibTrans" cxnId="{0E210DF8-0EAB-4D57-BB83-7A9A31CDDE99}">
      <dgm:prSet/>
      <dgm:spPr/>
      <dgm:t>
        <a:bodyPr/>
        <a:lstStyle/>
        <a:p>
          <a:endParaRPr lang="en-US"/>
        </a:p>
      </dgm:t>
    </dgm:pt>
    <dgm:pt modelId="{28A8AB9F-32E3-41D9-9320-1A19D3FDC8F1}">
      <dgm:prSet/>
      <dgm:spPr/>
      <dgm:t>
        <a:bodyPr/>
        <a:lstStyle/>
        <a:p>
          <a:r>
            <a:rPr lang="en-US"/>
            <a:t>Identity </a:t>
          </a:r>
        </a:p>
      </dgm:t>
    </dgm:pt>
    <dgm:pt modelId="{93CE40E2-4CF8-47D6-84B7-91D754C22068}" type="parTrans" cxnId="{5BF8028F-B1D9-477A-907E-954EF4877AC0}">
      <dgm:prSet/>
      <dgm:spPr/>
      <dgm:t>
        <a:bodyPr/>
        <a:lstStyle/>
        <a:p>
          <a:endParaRPr lang="en-US"/>
        </a:p>
      </dgm:t>
    </dgm:pt>
    <dgm:pt modelId="{98D89BF4-CA30-438F-AB44-0E4C4F695BA5}" type="sibTrans" cxnId="{5BF8028F-B1D9-477A-907E-954EF4877AC0}">
      <dgm:prSet/>
      <dgm:spPr/>
      <dgm:t>
        <a:bodyPr/>
        <a:lstStyle/>
        <a:p>
          <a:endParaRPr lang="en-US"/>
        </a:p>
      </dgm:t>
    </dgm:pt>
    <dgm:pt modelId="{D4D2936D-1D05-445E-97C2-9B521854FE3B}">
      <dgm:prSet/>
      <dgm:spPr/>
      <dgm:t>
        <a:bodyPr/>
        <a:lstStyle/>
        <a:p>
          <a:r>
            <a:rPr lang="en-US"/>
            <a:t>Acceptance</a:t>
          </a:r>
        </a:p>
      </dgm:t>
    </dgm:pt>
    <dgm:pt modelId="{5C37AF33-C825-479B-A28B-EEFA1DFE1F83}" type="parTrans" cxnId="{3D1321AA-3F7E-4E1A-84E0-986FE60CD594}">
      <dgm:prSet/>
      <dgm:spPr/>
      <dgm:t>
        <a:bodyPr/>
        <a:lstStyle/>
        <a:p>
          <a:endParaRPr lang="en-US"/>
        </a:p>
      </dgm:t>
    </dgm:pt>
    <dgm:pt modelId="{3124C1D8-E067-4077-BDB6-0A927F3A5818}" type="sibTrans" cxnId="{3D1321AA-3F7E-4E1A-84E0-986FE60CD594}">
      <dgm:prSet/>
      <dgm:spPr/>
      <dgm:t>
        <a:bodyPr/>
        <a:lstStyle/>
        <a:p>
          <a:endParaRPr lang="en-US"/>
        </a:p>
      </dgm:t>
    </dgm:pt>
    <dgm:pt modelId="{585DC391-BD97-42DC-997D-3214DD171122}" type="pres">
      <dgm:prSet presAssocID="{48E1A8D5-F515-46B1-A4BD-AB4BB8DDAD2A}" presName="linear" presStyleCnt="0">
        <dgm:presLayoutVars>
          <dgm:animLvl val="lvl"/>
          <dgm:resizeHandles val="exact"/>
        </dgm:presLayoutVars>
      </dgm:prSet>
      <dgm:spPr/>
    </dgm:pt>
    <dgm:pt modelId="{A4884A5B-E502-4585-8D55-06E3CDC41871}" type="pres">
      <dgm:prSet presAssocID="{35B8D9A6-60E7-4681-AF0A-DFF5D1B62043}" presName="parentText" presStyleLbl="node1" presStyleIdx="0" presStyleCnt="5">
        <dgm:presLayoutVars>
          <dgm:chMax val="0"/>
          <dgm:bulletEnabled val="1"/>
        </dgm:presLayoutVars>
      </dgm:prSet>
      <dgm:spPr/>
    </dgm:pt>
    <dgm:pt modelId="{BB16BAAA-49BF-41DB-AC20-25BD3080EE5C}" type="pres">
      <dgm:prSet presAssocID="{0C9598E5-C4FC-43ED-93FB-B707E98886B6}" presName="spacer" presStyleCnt="0"/>
      <dgm:spPr/>
    </dgm:pt>
    <dgm:pt modelId="{01C97B0C-9DBF-4CFA-9114-4C2BF9C48467}" type="pres">
      <dgm:prSet presAssocID="{18DFB945-2F7B-492A-AF69-9CD924743629}" presName="parentText" presStyleLbl="node1" presStyleIdx="1" presStyleCnt="5">
        <dgm:presLayoutVars>
          <dgm:chMax val="0"/>
          <dgm:bulletEnabled val="1"/>
        </dgm:presLayoutVars>
      </dgm:prSet>
      <dgm:spPr/>
    </dgm:pt>
    <dgm:pt modelId="{5E622510-AE42-4796-AEA6-23B088ADCFF8}" type="pres">
      <dgm:prSet presAssocID="{8B771067-40AF-4B34-A548-A493C1AD18B3}" presName="spacer" presStyleCnt="0"/>
      <dgm:spPr/>
    </dgm:pt>
    <dgm:pt modelId="{AD593EC8-12A2-4A3F-9C2B-5DA8D4A6FBEB}" type="pres">
      <dgm:prSet presAssocID="{795CA3B6-02D5-4F6E-9F83-5D266661B723}" presName="parentText" presStyleLbl="node1" presStyleIdx="2" presStyleCnt="5">
        <dgm:presLayoutVars>
          <dgm:chMax val="0"/>
          <dgm:bulletEnabled val="1"/>
        </dgm:presLayoutVars>
      </dgm:prSet>
      <dgm:spPr/>
    </dgm:pt>
    <dgm:pt modelId="{BF7659C1-0A6F-4CFA-AC62-F5EAF392DE24}" type="pres">
      <dgm:prSet presAssocID="{FD912FE5-9DF4-4ACC-B55C-0E69C3D06970}" presName="spacer" presStyleCnt="0"/>
      <dgm:spPr/>
    </dgm:pt>
    <dgm:pt modelId="{F47E517C-4AEB-4E94-AE43-6EA4426AEC58}" type="pres">
      <dgm:prSet presAssocID="{28A8AB9F-32E3-41D9-9320-1A19D3FDC8F1}" presName="parentText" presStyleLbl="node1" presStyleIdx="3" presStyleCnt="5">
        <dgm:presLayoutVars>
          <dgm:chMax val="0"/>
          <dgm:bulletEnabled val="1"/>
        </dgm:presLayoutVars>
      </dgm:prSet>
      <dgm:spPr/>
    </dgm:pt>
    <dgm:pt modelId="{9B96FF8E-E05C-4986-A59B-C1848CA9FBA9}" type="pres">
      <dgm:prSet presAssocID="{98D89BF4-CA30-438F-AB44-0E4C4F695BA5}" presName="spacer" presStyleCnt="0"/>
      <dgm:spPr/>
    </dgm:pt>
    <dgm:pt modelId="{F4DE3943-9576-4474-9DFA-423F726AED78}" type="pres">
      <dgm:prSet presAssocID="{D4D2936D-1D05-445E-97C2-9B521854FE3B}" presName="parentText" presStyleLbl="node1" presStyleIdx="4" presStyleCnt="5">
        <dgm:presLayoutVars>
          <dgm:chMax val="0"/>
          <dgm:bulletEnabled val="1"/>
        </dgm:presLayoutVars>
      </dgm:prSet>
      <dgm:spPr/>
    </dgm:pt>
  </dgm:ptLst>
  <dgm:cxnLst>
    <dgm:cxn modelId="{98B85500-47C2-48D8-B626-F4E74FF17B42}" type="presOf" srcId="{35B8D9A6-60E7-4681-AF0A-DFF5D1B62043}" destId="{A4884A5B-E502-4585-8D55-06E3CDC41871}" srcOrd="0" destOrd="0" presId="urn:microsoft.com/office/officeart/2005/8/layout/vList2"/>
    <dgm:cxn modelId="{4634A80C-8C30-4A75-A88F-5DA1E56691A4}" type="presOf" srcId="{28A8AB9F-32E3-41D9-9320-1A19D3FDC8F1}" destId="{F47E517C-4AEB-4E94-AE43-6EA4426AEC58}" srcOrd="0" destOrd="0" presId="urn:microsoft.com/office/officeart/2005/8/layout/vList2"/>
    <dgm:cxn modelId="{0FDC8C4E-CC91-4B4C-891F-DEF14813A09F}" type="presOf" srcId="{48E1A8D5-F515-46B1-A4BD-AB4BB8DDAD2A}" destId="{585DC391-BD97-42DC-997D-3214DD171122}" srcOrd="0" destOrd="0" presId="urn:microsoft.com/office/officeart/2005/8/layout/vList2"/>
    <dgm:cxn modelId="{EC7F3077-3F8C-4D43-B9C2-E9070C988646}" type="presOf" srcId="{18DFB945-2F7B-492A-AF69-9CD924743629}" destId="{01C97B0C-9DBF-4CFA-9114-4C2BF9C48467}" srcOrd="0" destOrd="0" presId="urn:microsoft.com/office/officeart/2005/8/layout/vList2"/>
    <dgm:cxn modelId="{0315B380-B01E-4AB9-BF63-8A95CF55D8C0}" srcId="{48E1A8D5-F515-46B1-A4BD-AB4BB8DDAD2A}" destId="{18DFB945-2F7B-492A-AF69-9CD924743629}" srcOrd="1" destOrd="0" parTransId="{BBB95BCA-441B-406F-A9DF-BDA036123947}" sibTransId="{8B771067-40AF-4B34-A548-A493C1AD18B3}"/>
    <dgm:cxn modelId="{5BF8028F-B1D9-477A-907E-954EF4877AC0}" srcId="{48E1A8D5-F515-46B1-A4BD-AB4BB8DDAD2A}" destId="{28A8AB9F-32E3-41D9-9320-1A19D3FDC8F1}" srcOrd="3" destOrd="0" parTransId="{93CE40E2-4CF8-47D6-84B7-91D754C22068}" sibTransId="{98D89BF4-CA30-438F-AB44-0E4C4F695BA5}"/>
    <dgm:cxn modelId="{6087C09E-C86B-492A-8A74-50E36175FE0F}" type="presOf" srcId="{D4D2936D-1D05-445E-97C2-9B521854FE3B}" destId="{F4DE3943-9576-4474-9DFA-423F726AED78}" srcOrd="0" destOrd="0" presId="urn:microsoft.com/office/officeart/2005/8/layout/vList2"/>
    <dgm:cxn modelId="{3D1321AA-3F7E-4E1A-84E0-986FE60CD594}" srcId="{48E1A8D5-F515-46B1-A4BD-AB4BB8DDAD2A}" destId="{D4D2936D-1D05-445E-97C2-9B521854FE3B}" srcOrd="4" destOrd="0" parTransId="{5C37AF33-C825-479B-A28B-EEFA1DFE1F83}" sibTransId="{3124C1D8-E067-4077-BDB6-0A927F3A5818}"/>
    <dgm:cxn modelId="{00DBDBCB-94CF-4C39-8C99-3D3DE1CC13A1}" type="presOf" srcId="{795CA3B6-02D5-4F6E-9F83-5D266661B723}" destId="{AD593EC8-12A2-4A3F-9C2B-5DA8D4A6FBEB}" srcOrd="0" destOrd="0" presId="urn:microsoft.com/office/officeart/2005/8/layout/vList2"/>
    <dgm:cxn modelId="{8B5524E2-E58C-4C78-A94A-861D7C6A7364}" srcId="{48E1A8D5-F515-46B1-A4BD-AB4BB8DDAD2A}" destId="{35B8D9A6-60E7-4681-AF0A-DFF5D1B62043}" srcOrd="0" destOrd="0" parTransId="{C017FEE3-5F8B-459B-95D6-ABAE502C0958}" sibTransId="{0C9598E5-C4FC-43ED-93FB-B707E98886B6}"/>
    <dgm:cxn modelId="{0E210DF8-0EAB-4D57-BB83-7A9A31CDDE99}" srcId="{48E1A8D5-F515-46B1-A4BD-AB4BB8DDAD2A}" destId="{795CA3B6-02D5-4F6E-9F83-5D266661B723}" srcOrd="2" destOrd="0" parTransId="{706A0D7E-8295-4BAC-BCD3-25545637F3D1}" sibTransId="{FD912FE5-9DF4-4ACC-B55C-0E69C3D06970}"/>
    <dgm:cxn modelId="{F8CE2829-ED7C-4778-8BE5-3D79467677CC}" type="presParOf" srcId="{585DC391-BD97-42DC-997D-3214DD171122}" destId="{A4884A5B-E502-4585-8D55-06E3CDC41871}" srcOrd="0" destOrd="0" presId="urn:microsoft.com/office/officeart/2005/8/layout/vList2"/>
    <dgm:cxn modelId="{73DD3AE7-9BAC-41C7-879C-9452BCFFCBD0}" type="presParOf" srcId="{585DC391-BD97-42DC-997D-3214DD171122}" destId="{BB16BAAA-49BF-41DB-AC20-25BD3080EE5C}" srcOrd="1" destOrd="0" presId="urn:microsoft.com/office/officeart/2005/8/layout/vList2"/>
    <dgm:cxn modelId="{E164C41A-0062-4F0F-9F6A-2084AA101E14}" type="presParOf" srcId="{585DC391-BD97-42DC-997D-3214DD171122}" destId="{01C97B0C-9DBF-4CFA-9114-4C2BF9C48467}" srcOrd="2" destOrd="0" presId="urn:microsoft.com/office/officeart/2005/8/layout/vList2"/>
    <dgm:cxn modelId="{0B5D2B4A-D39E-4651-A30A-640B23BA90A2}" type="presParOf" srcId="{585DC391-BD97-42DC-997D-3214DD171122}" destId="{5E622510-AE42-4796-AEA6-23B088ADCFF8}" srcOrd="3" destOrd="0" presId="urn:microsoft.com/office/officeart/2005/8/layout/vList2"/>
    <dgm:cxn modelId="{AF3EFB22-7918-4EDD-A234-F539DCE75A8F}" type="presParOf" srcId="{585DC391-BD97-42DC-997D-3214DD171122}" destId="{AD593EC8-12A2-4A3F-9C2B-5DA8D4A6FBEB}" srcOrd="4" destOrd="0" presId="urn:microsoft.com/office/officeart/2005/8/layout/vList2"/>
    <dgm:cxn modelId="{FCBBA5B7-FD42-4848-9C40-1A3604E1949B}" type="presParOf" srcId="{585DC391-BD97-42DC-997D-3214DD171122}" destId="{BF7659C1-0A6F-4CFA-AC62-F5EAF392DE24}" srcOrd="5" destOrd="0" presId="urn:microsoft.com/office/officeart/2005/8/layout/vList2"/>
    <dgm:cxn modelId="{E2400F52-31A6-4685-AE80-84098FE8EACC}" type="presParOf" srcId="{585DC391-BD97-42DC-997D-3214DD171122}" destId="{F47E517C-4AEB-4E94-AE43-6EA4426AEC58}" srcOrd="6" destOrd="0" presId="urn:microsoft.com/office/officeart/2005/8/layout/vList2"/>
    <dgm:cxn modelId="{D7257182-56EA-43D6-A09C-6530777D5656}" type="presParOf" srcId="{585DC391-BD97-42DC-997D-3214DD171122}" destId="{9B96FF8E-E05C-4986-A59B-C1848CA9FBA9}" srcOrd="7" destOrd="0" presId="urn:microsoft.com/office/officeart/2005/8/layout/vList2"/>
    <dgm:cxn modelId="{409B27FF-4E5B-4720-ACE6-5E420065817D}" type="presParOf" srcId="{585DC391-BD97-42DC-997D-3214DD171122}" destId="{F4DE3943-9576-4474-9DFA-423F726AED7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884A5B-E502-4585-8D55-06E3CDC41871}">
      <dsp:nvSpPr>
        <dsp:cNvPr id="0" name=""/>
        <dsp:cNvSpPr/>
      </dsp:nvSpPr>
      <dsp:spPr>
        <a:xfrm>
          <a:off x="0" y="64326"/>
          <a:ext cx="5945448" cy="935415"/>
        </a:xfrm>
        <a:prstGeom prst="roundRect">
          <a:avLst/>
        </a:prstGeom>
        <a:solidFill>
          <a:schemeClr val="accent5">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Vulnerability</a:t>
          </a:r>
        </a:p>
      </dsp:txBody>
      <dsp:txXfrm>
        <a:off x="45663" y="109989"/>
        <a:ext cx="5854122" cy="844089"/>
      </dsp:txXfrm>
    </dsp:sp>
    <dsp:sp modelId="{01C97B0C-9DBF-4CFA-9114-4C2BF9C48467}">
      <dsp:nvSpPr>
        <dsp:cNvPr id="0" name=""/>
        <dsp:cNvSpPr/>
      </dsp:nvSpPr>
      <dsp:spPr>
        <a:xfrm>
          <a:off x="0" y="1112062"/>
          <a:ext cx="5945448" cy="935415"/>
        </a:xfrm>
        <a:prstGeom prst="roundRect">
          <a:avLst/>
        </a:prstGeom>
        <a:solidFill>
          <a:schemeClr val="accent5">
            <a:hueOff val="-4767289"/>
            <a:satOff val="1257"/>
            <a:lumOff val="637"/>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Perspective</a:t>
          </a:r>
        </a:p>
      </dsp:txBody>
      <dsp:txXfrm>
        <a:off x="45663" y="1157725"/>
        <a:ext cx="5854122" cy="844089"/>
      </dsp:txXfrm>
    </dsp:sp>
    <dsp:sp modelId="{AD593EC8-12A2-4A3F-9C2B-5DA8D4A6FBEB}">
      <dsp:nvSpPr>
        <dsp:cNvPr id="0" name=""/>
        <dsp:cNvSpPr/>
      </dsp:nvSpPr>
      <dsp:spPr>
        <a:xfrm>
          <a:off x="0" y="2159797"/>
          <a:ext cx="5945448" cy="935415"/>
        </a:xfrm>
        <a:prstGeom prst="roundRect">
          <a:avLst/>
        </a:prstGeom>
        <a:solidFill>
          <a:schemeClr val="accent5">
            <a:hueOff val="-9534578"/>
            <a:satOff val="2515"/>
            <a:lumOff val="1275"/>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Visibility </a:t>
          </a:r>
        </a:p>
      </dsp:txBody>
      <dsp:txXfrm>
        <a:off x="45663" y="2205460"/>
        <a:ext cx="5854122" cy="844089"/>
      </dsp:txXfrm>
    </dsp:sp>
    <dsp:sp modelId="{F47E517C-4AEB-4E94-AE43-6EA4426AEC58}">
      <dsp:nvSpPr>
        <dsp:cNvPr id="0" name=""/>
        <dsp:cNvSpPr/>
      </dsp:nvSpPr>
      <dsp:spPr>
        <a:xfrm>
          <a:off x="0" y="3207532"/>
          <a:ext cx="5945448" cy="935415"/>
        </a:xfrm>
        <a:prstGeom prst="roundRect">
          <a:avLst/>
        </a:prstGeom>
        <a:solidFill>
          <a:schemeClr val="accent5">
            <a:hueOff val="-14301867"/>
            <a:satOff val="3772"/>
            <a:lumOff val="1912"/>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Identity </a:t>
          </a:r>
        </a:p>
      </dsp:txBody>
      <dsp:txXfrm>
        <a:off x="45663" y="3253195"/>
        <a:ext cx="5854122" cy="844089"/>
      </dsp:txXfrm>
    </dsp:sp>
    <dsp:sp modelId="{F4DE3943-9576-4474-9DFA-423F726AED78}">
      <dsp:nvSpPr>
        <dsp:cNvPr id="0" name=""/>
        <dsp:cNvSpPr/>
      </dsp:nvSpPr>
      <dsp:spPr>
        <a:xfrm>
          <a:off x="0" y="4255267"/>
          <a:ext cx="5945448" cy="935415"/>
        </a:xfrm>
        <a:prstGeom prst="roundRect">
          <a:avLst/>
        </a:prstGeom>
        <a:solidFill>
          <a:schemeClr val="accent5">
            <a:hueOff val="-19069156"/>
            <a:satOff val="5029"/>
            <a:lumOff val="2549"/>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Acceptance</a:t>
          </a:r>
        </a:p>
      </dsp:txBody>
      <dsp:txXfrm>
        <a:off x="45663" y="4300930"/>
        <a:ext cx="5854122" cy="84408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12/10/2024</a:t>
            </a:fld>
            <a:endParaRPr lang="en-US"/>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5384530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C94063-DF36-4330-A365-08DA1FA5B7D6}" type="datetimeFigureOut">
              <a:rPr lang="en-US" dirty="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322629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111652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FCFA4AC-08CC-42CE-BD01-C191750A04EC}" type="datetimeFigureOut">
              <a:rPr lang="en-US" dirty="0"/>
              <a:t>12/10/2024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193417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A7A723-92A7-435B-B681-F25B092FEFEB}" type="datetimeFigureOut">
              <a:rPr lang="en-US" dirty="0"/>
              <a:t>12/10/2024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346636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t>12/10/2024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215128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12/10/2024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886113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12/10/2024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224888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12/10/2024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26323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033E54A-A8CA-48C1-9504-691B58049D29}" type="datetimeFigureOut">
              <a:rPr lang="en-US" dirty="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498521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F6C806-BBF7-471C-9527-881CE2266695}" type="datetimeFigureOut">
              <a:rPr lang="en-US" dirty="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4543505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12/10/2024</a:t>
            </a:fld>
            <a:endParaRPr lang="en-US"/>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38425357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 Id="rId5" Type="http://schemas.openxmlformats.org/officeDocument/2006/relationships/image" Target="../media/image29.jpeg"/><Relationship Id="rId4" Type="http://schemas.openxmlformats.org/officeDocument/2006/relationships/image" Target="../media/image28.jpeg"/></Relationships>
</file>

<file path=ppt/slides/_rels/slide2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5" Type="http://schemas.openxmlformats.org/officeDocument/2006/relationships/image" Target="../media/image34.jpeg"/><Relationship Id="rId4" Type="http://schemas.openxmlformats.org/officeDocument/2006/relationships/image" Target="../media/image33.jpeg"/></Relationships>
</file>

<file path=ppt/slides/_rels/slide2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3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3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 Id="rId5" Type="http://schemas.openxmlformats.org/officeDocument/2006/relationships/image" Target="../media/image47.jpeg"/><Relationship Id="rId4" Type="http://schemas.openxmlformats.org/officeDocument/2006/relationships/image" Target="../media/image46.jpeg"/></Relationships>
</file>

<file path=ppt/slides/_rels/slide3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Advanced Creative Enquiry.</a:t>
            </a:r>
          </a:p>
        </p:txBody>
      </p:sp>
      <p:sp>
        <p:nvSpPr>
          <p:cNvPr id="3" name="Subtitle 2"/>
          <p:cNvSpPr>
            <a:spLocks noGrp="1"/>
          </p:cNvSpPr>
          <p:nvPr>
            <p:ph type="subTitle" idx="1"/>
          </p:nvPr>
        </p:nvSpPr>
        <p:spPr/>
        <p:txBody>
          <a:bodyPr vert="horz" lIns="91440" tIns="45720" rIns="91440" bIns="45720" rtlCol="0" anchor="t">
            <a:normAutofit/>
          </a:bodyPr>
          <a:lstStyle/>
          <a:p>
            <a:r>
              <a:rPr lang="en-US"/>
              <a:t>Molly Pearce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6F05DDE-5F2C-44F5-BACC-DED4737B1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CA3FC43A-F2E5-409E-8C82-7DC3B69EA2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811"/>
            <a:ext cx="4059081"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EEBFF7B-A218-4767-9A82-7ADFE8C9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7232906"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E3D416-525B-ADEE-762B-B242C0979F5E}"/>
              </a:ext>
            </a:extLst>
          </p:cNvPr>
          <p:cNvSpPr>
            <a:spLocks noGrp="1"/>
          </p:cNvSpPr>
          <p:nvPr>
            <p:ph type="title"/>
          </p:nvPr>
        </p:nvSpPr>
        <p:spPr>
          <a:xfrm>
            <a:off x="1016004" y="539553"/>
            <a:ext cx="6196916" cy="5768658"/>
          </a:xfrm>
        </p:spPr>
        <p:txBody>
          <a:bodyPr vert="horz" lIns="91440" tIns="45720" rIns="91440" bIns="45720" rtlCol="0" anchor="ctr">
            <a:normAutofit/>
          </a:bodyPr>
          <a:lstStyle/>
          <a:p>
            <a:pPr>
              <a:lnSpc>
                <a:spcPct val="85000"/>
              </a:lnSpc>
            </a:pPr>
            <a:r>
              <a:rPr lang="en-US" sz="6000">
                <a:solidFill>
                  <a:srgbClr val="FFFFFF"/>
                </a:solidFill>
              </a:rPr>
              <a:t>Proposal Form</a:t>
            </a:r>
          </a:p>
        </p:txBody>
      </p:sp>
    </p:spTree>
    <p:extLst>
      <p:ext uri="{BB962C8B-B14F-4D97-AF65-F5344CB8AC3E}">
        <p14:creationId xmlns:p14="http://schemas.microsoft.com/office/powerpoint/2010/main" val="1496127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6F05DDE-5F2C-44F5-BACC-DED4737B1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1D11811-3305-E6F5-304A-005638A68878}"/>
              </a:ext>
            </a:extLst>
          </p:cNvPr>
          <p:cNvSpPr>
            <a:spLocks noGrp="1"/>
          </p:cNvSpPr>
          <p:nvPr>
            <p:ph type="title"/>
          </p:nvPr>
        </p:nvSpPr>
        <p:spPr>
          <a:xfrm>
            <a:off x="1261872" y="1028699"/>
            <a:ext cx="9418320" cy="3862083"/>
          </a:xfrm>
        </p:spPr>
        <p:txBody>
          <a:bodyPr vert="horz" lIns="91440" tIns="45720" rIns="91440" bIns="45720" rtlCol="0" anchor="ctr">
            <a:normAutofit/>
          </a:bodyPr>
          <a:lstStyle/>
          <a:p>
            <a:pPr algn="ctr">
              <a:lnSpc>
                <a:spcPct val="85000"/>
              </a:lnSpc>
            </a:pPr>
            <a:r>
              <a:rPr lang="en-US" sz="6000"/>
              <a:t>Molly Pearce</a:t>
            </a:r>
          </a:p>
        </p:txBody>
      </p:sp>
      <p:sp>
        <p:nvSpPr>
          <p:cNvPr id="3" name="Content Placeholder 2">
            <a:extLst>
              <a:ext uri="{FF2B5EF4-FFF2-40B4-BE49-F238E27FC236}">
                <a16:creationId xmlns:a16="http://schemas.microsoft.com/office/drawing/2014/main" id="{E854BBC2-7707-F3A8-3857-7055CED84AA4}"/>
              </a:ext>
            </a:extLst>
          </p:cNvPr>
          <p:cNvSpPr>
            <a:spLocks noGrp="1"/>
          </p:cNvSpPr>
          <p:nvPr>
            <p:ph idx="1"/>
          </p:nvPr>
        </p:nvSpPr>
        <p:spPr>
          <a:xfrm>
            <a:off x="1261872" y="5237670"/>
            <a:ext cx="9418320" cy="1183261"/>
          </a:xfrm>
        </p:spPr>
        <p:txBody>
          <a:bodyPr vert="horz" lIns="91440" tIns="45720" rIns="91440" bIns="45720" rtlCol="0">
            <a:normAutofit/>
          </a:bodyPr>
          <a:lstStyle/>
          <a:p>
            <a:pPr marL="0" indent="0" algn="ctr">
              <a:buNone/>
            </a:pPr>
            <a:r>
              <a:rPr lang="en-US" sz="2200">
                <a:solidFill>
                  <a:schemeClr val="tx1">
                    <a:lumMod val="75000"/>
                  </a:schemeClr>
                </a:solidFill>
              </a:rPr>
              <a:t>Proposed Project name: Raw</a:t>
            </a:r>
          </a:p>
        </p:txBody>
      </p:sp>
      <p:cxnSp>
        <p:nvCxnSpPr>
          <p:cNvPr id="10" name="Straight Connector 9">
            <a:extLst>
              <a:ext uri="{FF2B5EF4-FFF2-40B4-BE49-F238E27FC236}">
                <a16:creationId xmlns:a16="http://schemas.microsoft.com/office/drawing/2014/main" id="{D7E8ECA2-60A0-4D39-817D-F1E982ED7F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1500" y="5097592"/>
            <a:ext cx="596394"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6977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4CFB4D4-CFF3-4172-AB21-A2B3D1223E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404" y="0"/>
            <a:ext cx="375818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641027-967B-469C-F33E-0285B693608D}"/>
              </a:ext>
            </a:extLst>
          </p:cNvPr>
          <p:cNvSpPr>
            <a:spLocks noGrp="1"/>
          </p:cNvSpPr>
          <p:nvPr>
            <p:ph type="title"/>
          </p:nvPr>
        </p:nvSpPr>
        <p:spPr>
          <a:xfrm>
            <a:off x="8147621" y="804672"/>
            <a:ext cx="2824640" cy="5215128"/>
          </a:xfrm>
        </p:spPr>
        <p:txBody>
          <a:bodyPr anchor="ctr">
            <a:normAutofit/>
          </a:bodyPr>
          <a:lstStyle/>
          <a:p>
            <a:r>
              <a:rPr lang="en-US" sz="3600">
                <a:solidFill>
                  <a:srgbClr val="FFFFFF"/>
                </a:solidFill>
              </a:rPr>
              <a:t>5 Key Words to Describe the Project</a:t>
            </a:r>
          </a:p>
        </p:txBody>
      </p:sp>
      <p:graphicFrame>
        <p:nvGraphicFramePr>
          <p:cNvPr id="5" name="Content Placeholder 2">
            <a:extLst>
              <a:ext uri="{FF2B5EF4-FFF2-40B4-BE49-F238E27FC236}">
                <a16:creationId xmlns:a16="http://schemas.microsoft.com/office/drawing/2014/main" id="{B0813CB8-79F9-8A41-E1AC-47961F8EBA32}"/>
              </a:ext>
            </a:extLst>
          </p:cNvPr>
          <p:cNvGraphicFramePr>
            <a:graphicFrameLocks noGrp="1"/>
          </p:cNvGraphicFramePr>
          <p:nvPr>
            <p:ph idx="1"/>
            <p:extLst>
              <p:ext uri="{D42A27DB-BD31-4B8C-83A1-F6EECF244321}">
                <p14:modId xmlns:p14="http://schemas.microsoft.com/office/powerpoint/2010/main" val="2767488743"/>
              </p:ext>
            </p:extLst>
          </p:nvPr>
        </p:nvGraphicFramePr>
        <p:xfrm>
          <a:off x="804672" y="804671"/>
          <a:ext cx="5945449" cy="52550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3079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735BC-E84D-CB22-ECEF-8033933422EC}"/>
              </a:ext>
            </a:extLst>
          </p:cNvPr>
          <p:cNvSpPr>
            <a:spLocks noGrp="1"/>
          </p:cNvSpPr>
          <p:nvPr>
            <p:ph type="title"/>
          </p:nvPr>
        </p:nvSpPr>
        <p:spPr>
          <a:xfrm>
            <a:off x="1229032" y="365760"/>
            <a:ext cx="5997678" cy="1325562"/>
          </a:xfrm>
        </p:spPr>
        <p:txBody>
          <a:bodyPr>
            <a:normAutofit/>
          </a:bodyPr>
          <a:lstStyle/>
          <a:p>
            <a:r>
              <a:rPr lang="en-US"/>
              <a:t>A Short Proposal of the Project. </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81DEA124-B638-8766-EE31-AF088F395FFA}"/>
              </a:ext>
            </a:extLst>
          </p:cNvPr>
          <p:cNvSpPr>
            <a:spLocks noGrp="1"/>
          </p:cNvSpPr>
          <p:nvPr>
            <p:ph idx="1"/>
          </p:nvPr>
        </p:nvSpPr>
        <p:spPr>
          <a:xfrm>
            <a:off x="1211139" y="2005739"/>
            <a:ext cx="6015571" cy="4174398"/>
          </a:xfrm>
        </p:spPr>
        <p:txBody>
          <a:bodyPr vert="horz" lIns="91440" tIns="45720" rIns="91440" bIns="45720" rtlCol="0" anchor="t">
            <a:normAutofit/>
          </a:bodyPr>
          <a:lstStyle/>
          <a:p>
            <a:pPr algn="ctr"/>
            <a:r>
              <a:rPr lang="en-US"/>
              <a:t>"Raw" is a project that will be delving into the uncomfortable and bare look onto the topic of body image. I will be creating a piece of artwork based around our natural bodies and nature and showing the links between our raw selves and nature in its true form. I will be using a technique with liquid light where I will produce images onto of different aged cross sections of wood to highlight the link between our bodies and nature. Close ups of different body parts where people may be self-conscious about will be displayed on these slabs of wood. </a:t>
            </a:r>
          </a:p>
        </p:txBody>
      </p:sp>
      <p:pic>
        <p:nvPicPr>
          <p:cNvPr id="5" name="Picture 4" descr="Plant and roots">
            <a:extLst>
              <a:ext uri="{FF2B5EF4-FFF2-40B4-BE49-F238E27FC236}">
                <a16:creationId xmlns:a16="http://schemas.microsoft.com/office/drawing/2014/main" id="{4D02B147-D375-0014-6528-2208CA1B15DB}"/>
              </a:ext>
            </a:extLst>
          </p:cNvPr>
          <p:cNvPicPr>
            <a:picLocks noChangeAspect="1"/>
          </p:cNvPicPr>
          <p:nvPr/>
        </p:nvPicPr>
        <p:blipFill>
          <a:blip r:embed="rId2"/>
          <a:srcRect l="12681" r="22215" b="-2"/>
          <a:stretch/>
        </p:blipFill>
        <p:spPr>
          <a:xfrm>
            <a:off x="7538689" y="10"/>
            <a:ext cx="4653311" cy="6857990"/>
          </a:xfrm>
          <a:prstGeom prst="rect">
            <a:avLst/>
          </a:prstGeom>
        </p:spPr>
      </p:pic>
    </p:spTree>
    <p:extLst>
      <p:ext uri="{BB962C8B-B14F-4D97-AF65-F5344CB8AC3E}">
        <p14:creationId xmlns:p14="http://schemas.microsoft.com/office/powerpoint/2010/main" val="1651962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FA5D02-9EA8-4F97-189A-1423475C5057}"/>
              </a:ext>
            </a:extLst>
          </p:cNvPr>
          <p:cNvSpPr>
            <a:spLocks noGrp="1"/>
          </p:cNvSpPr>
          <p:nvPr>
            <p:ph type="title"/>
          </p:nvPr>
        </p:nvSpPr>
        <p:spPr>
          <a:xfrm>
            <a:off x="965198" y="643466"/>
            <a:ext cx="3092718" cy="5528734"/>
          </a:xfrm>
          <a:noFill/>
        </p:spPr>
        <p:txBody>
          <a:bodyPr anchor="t">
            <a:normAutofit/>
          </a:bodyPr>
          <a:lstStyle/>
          <a:p>
            <a:r>
              <a:rPr lang="en-US" sz="2800">
                <a:solidFill>
                  <a:srgbClr val="FFFFFF"/>
                </a:solidFill>
              </a:rPr>
              <a:t>A Detailed Description of the Proposed Project. </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47E967-6C8B-DBAD-BA31-4777667041A0}"/>
              </a:ext>
            </a:extLst>
          </p:cNvPr>
          <p:cNvSpPr>
            <a:spLocks noGrp="1"/>
          </p:cNvSpPr>
          <p:nvPr>
            <p:ph idx="1"/>
          </p:nvPr>
        </p:nvSpPr>
        <p:spPr>
          <a:xfrm>
            <a:off x="4821898" y="643466"/>
            <a:ext cx="5827472" cy="5571067"/>
          </a:xfrm>
        </p:spPr>
        <p:txBody>
          <a:bodyPr vert="horz" lIns="91440" tIns="45720" rIns="91440" bIns="45720" rtlCol="0" anchor="t">
            <a:normAutofit lnSpcReduction="10000"/>
          </a:bodyPr>
          <a:lstStyle/>
          <a:p>
            <a:r>
              <a:rPr lang="en-GB" sz="1500">
                <a:latin typeface="Calibri"/>
                <a:ea typeface="Calibri"/>
                <a:cs typeface="Calibri"/>
              </a:rPr>
              <a:t>My proposed project will be based around the theme of body image and identity perceptions among teenagers and older adults. In this project I will dive into the negative and positive effects surrounding the usage of social media and what those effects can look like. Linking into natured and how our natural bodies are as beautiful as nature itself in it's raw form.</a:t>
            </a:r>
            <a:endParaRPr lang="en-US" sz="1500">
              <a:latin typeface="Calibri"/>
              <a:ea typeface="Calibri"/>
              <a:cs typeface="Calibri"/>
            </a:endParaRPr>
          </a:p>
          <a:p>
            <a:r>
              <a:rPr lang="en-GB" sz="1500">
                <a:latin typeface="Calibri"/>
                <a:ea typeface="Calibri"/>
                <a:cs typeface="Calibri"/>
              </a:rPr>
              <a:t>I have chosen this theme, as it is a very personal topic to myself and many people in today's society , social media has been a huge presence in growing up, as the first generation to fully experience this style of life at a young age, the effects are still new to society. There is a lot of coverage recently based around the negative effects of social media in younger people, but I am also interested in the effects of the later generations during this time, what body image means to them? Have their opinions changed due to social media? And are the effects and issues different with different generations? Whether it is negative or positive I want to research into this topic and find out if social media is damaging, or if it can have a positive effect on people. </a:t>
            </a:r>
            <a:endParaRPr lang="en-US" sz="1500">
              <a:latin typeface="Calibri"/>
              <a:ea typeface="Calibri"/>
              <a:cs typeface="Calibri"/>
            </a:endParaRPr>
          </a:p>
          <a:p>
            <a:r>
              <a:rPr lang="en-GB" sz="1500">
                <a:latin typeface="Calibri"/>
                <a:ea typeface="Calibri"/>
                <a:cs typeface="Calibri"/>
              </a:rPr>
              <a:t>The mediums of work I would like to create will be a mixture of digital and film photography.</a:t>
            </a:r>
            <a:endParaRPr lang="en-US" sz="1500">
              <a:latin typeface="Calibri"/>
              <a:ea typeface="Calibri"/>
              <a:cs typeface="Calibri"/>
            </a:endParaRPr>
          </a:p>
          <a:p>
            <a:r>
              <a:rPr lang="en-GB" sz="1500">
                <a:latin typeface="Calibri"/>
                <a:ea typeface="Calibri"/>
                <a:cs typeface="Calibri"/>
              </a:rPr>
              <a:t>I would like to experiment with a range of methodologies during this project including photography styles of portraiture, street photography and even experimental.</a:t>
            </a:r>
            <a:endParaRPr lang="en-US" sz="1500">
              <a:latin typeface="Calibri"/>
              <a:ea typeface="Calibri"/>
              <a:cs typeface="Calibri"/>
            </a:endParaRPr>
          </a:p>
          <a:p>
            <a:endParaRPr lang="en-US" sz="1500"/>
          </a:p>
        </p:txBody>
      </p:sp>
    </p:spTree>
    <p:extLst>
      <p:ext uri="{BB962C8B-B14F-4D97-AF65-F5344CB8AC3E}">
        <p14:creationId xmlns:p14="http://schemas.microsoft.com/office/powerpoint/2010/main" val="3916790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6248C8-0720-48AB-91BA-5F530BB41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2209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E5AD0E-2E42-02EB-E4A0-7E1113E760A1}"/>
              </a:ext>
            </a:extLst>
          </p:cNvPr>
          <p:cNvSpPr>
            <a:spLocks noGrp="1"/>
          </p:cNvSpPr>
          <p:nvPr>
            <p:ph type="title"/>
          </p:nvPr>
        </p:nvSpPr>
        <p:spPr>
          <a:xfrm>
            <a:off x="1261871" y="365760"/>
            <a:ext cx="9858383" cy="1325562"/>
          </a:xfrm>
        </p:spPr>
        <p:txBody>
          <a:bodyPr>
            <a:normAutofit/>
          </a:bodyPr>
          <a:lstStyle/>
          <a:p>
            <a:r>
              <a:rPr lang="en-US"/>
              <a:t> Structured Timeline </a:t>
            </a:r>
          </a:p>
        </p:txBody>
      </p:sp>
      <p:sp>
        <p:nvSpPr>
          <p:cNvPr id="11" name="Rectangle 10">
            <a:extLst>
              <a:ext uri="{FF2B5EF4-FFF2-40B4-BE49-F238E27FC236}">
                <a16:creationId xmlns:a16="http://schemas.microsoft.com/office/drawing/2014/main" id="{523BEDA7-D0B8-4802-8168-92452653B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D2EFF34B-7B1A-4F9D-8CEE-A40962BC7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63724"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Content Placeholder 3">
            <a:extLst>
              <a:ext uri="{FF2B5EF4-FFF2-40B4-BE49-F238E27FC236}">
                <a16:creationId xmlns:a16="http://schemas.microsoft.com/office/drawing/2014/main" id="{D6220C02-1727-AB18-6249-0B4DD8323BFC}"/>
              </a:ext>
            </a:extLst>
          </p:cNvPr>
          <p:cNvGraphicFramePr>
            <a:graphicFrameLocks noGrp="1"/>
          </p:cNvGraphicFramePr>
          <p:nvPr>
            <p:ph idx="1"/>
            <p:extLst>
              <p:ext uri="{D42A27DB-BD31-4B8C-83A1-F6EECF244321}">
                <p14:modId xmlns:p14="http://schemas.microsoft.com/office/powerpoint/2010/main" val="2680688801"/>
              </p:ext>
            </p:extLst>
          </p:nvPr>
        </p:nvGraphicFramePr>
        <p:xfrm>
          <a:off x="1262063" y="2133020"/>
          <a:ext cx="9858192" cy="3961556"/>
        </p:xfrm>
        <a:graphic>
          <a:graphicData uri="http://schemas.openxmlformats.org/drawingml/2006/table">
            <a:tbl>
              <a:tblPr firstRow="1" bandRow="1">
                <a:tableStyleId>{5C22544A-7EE6-4342-B048-85BDC9FD1C3A}</a:tableStyleId>
              </a:tblPr>
              <a:tblGrid>
                <a:gridCol w="2048265">
                  <a:extLst>
                    <a:ext uri="{9D8B030D-6E8A-4147-A177-3AD203B41FA5}">
                      <a16:colId xmlns:a16="http://schemas.microsoft.com/office/drawing/2014/main" val="4074757065"/>
                    </a:ext>
                  </a:extLst>
                </a:gridCol>
                <a:gridCol w="2138264">
                  <a:extLst>
                    <a:ext uri="{9D8B030D-6E8A-4147-A177-3AD203B41FA5}">
                      <a16:colId xmlns:a16="http://schemas.microsoft.com/office/drawing/2014/main" val="2024170122"/>
                    </a:ext>
                  </a:extLst>
                </a:gridCol>
                <a:gridCol w="5671663">
                  <a:extLst>
                    <a:ext uri="{9D8B030D-6E8A-4147-A177-3AD203B41FA5}">
                      <a16:colId xmlns:a16="http://schemas.microsoft.com/office/drawing/2014/main" val="1773331663"/>
                    </a:ext>
                  </a:extLst>
                </a:gridCol>
              </a:tblGrid>
              <a:tr h="489630">
                <a:tc>
                  <a:txBody>
                    <a:bodyPr/>
                    <a:lstStyle/>
                    <a:p>
                      <a:r>
                        <a:rPr lang="en-US" sz="2200"/>
                        <a:t>Start Date</a:t>
                      </a:r>
                    </a:p>
                  </a:txBody>
                  <a:tcPr marL="111279" marR="111279" marT="55640" marB="55640"/>
                </a:tc>
                <a:tc>
                  <a:txBody>
                    <a:bodyPr/>
                    <a:lstStyle/>
                    <a:p>
                      <a:r>
                        <a:rPr lang="en-US" sz="2200"/>
                        <a:t>End Date</a:t>
                      </a:r>
                    </a:p>
                  </a:txBody>
                  <a:tcPr marL="111279" marR="111279" marT="55640" marB="55640"/>
                </a:tc>
                <a:tc>
                  <a:txBody>
                    <a:bodyPr/>
                    <a:lstStyle/>
                    <a:p>
                      <a:r>
                        <a:rPr lang="en-US" sz="2200"/>
                        <a:t>Task Detail</a:t>
                      </a:r>
                    </a:p>
                  </a:txBody>
                  <a:tcPr marL="111279" marR="111279" marT="55640" marB="55640"/>
                </a:tc>
                <a:extLst>
                  <a:ext uri="{0D108BD9-81ED-4DB2-BD59-A6C34878D82A}">
                    <a16:rowId xmlns:a16="http://schemas.microsoft.com/office/drawing/2014/main" val="572789076"/>
                  </a:ext>
                </a:extLst>
              </a:tr>
              <a:tr h="378351">
                <a:tc>
                  <a:txBody>
                    <a:bodyPr/>
                    <a:lstStyle/>
                    <a:p>
                      <a:pPr lvl="0">
                        <a:buNone/>
                      </a:pPr>
                      <a:r>
                        <a:rPr lang="en-US" sz="1500"/>
                        <a:t>01/01/25</a:t>
                      </a:r>
                    </a:p>
                  </a:txBody>
                  <a:tcPr marL="111279" marR="111279" marT="55640" marB="55640"/>
                </a:tc>
                <a:tc>
                  <a:txBody>
                    <a:bodyPr/>
                    <a:lstStyle/>
                    <a:p>
                      <a:pPr lvl="0">
                        <a:buNone/>
                      </a:pPr>
                      <a:r>
                        <a:rPr lang="en-US" sz="1500"/>
                        <a:t>01/02/25</a:t>
                      </a:r>
                    </a:p>
                  </a:txBody>
                  <a:tcPr marL="111279" marR="111279" marT="55640" marB="55640"/>
                </a:tc>
                <a:tc>
                  <a:txBody>
                    <a:bodyPr/>
                    <a:lstStyle/>
                    <a:p>
                      <a:pPr lvl="0">
                        <a:buNone/>
                      </a:pPr>
                      <a:r>
                        <a:rPr lang="en-US" sz="1500"/>
                        <a:t>Shoots and experimentation using digital and film shoots</a:t>
                      </a:r>
                    </a:p>
                  </a:txBody>
                  <a:tcPr marL="111279" marR="111279" marT="55640" marB="55640"/>
                </a:tc>
                <a:extLst>
                  <a:ext uri="{0D108BD9-81ED-4DB2-BD59-A6C34878D82A}">
                    <a16:rowId xmlns:a16="http://schemas.microsoft.com/office/drawing/2014/main" val="920984283"/>
                  </a:ext>
                </a:extLst>
              </a:tr>
              <a:tr h="600910">
                <a:tc>
                  <a:txBody>
                    <a:bodyPr/>
                    <a:lstStyle/>
                    <a:p>
                      <a:pPr lvl="0">
                        <a:buNone/>
                      </a:pPr>
                      <a:r>
                        <a:rPr lang="en-US" sz="1500"/>
                        <a:t>01/02/25</a:t>
                      </a:r>
                    </a:p>
                  </a:txBody>
                  <a:tcPr marL="111279" marR="111279" marT="55640" marB="55640"/>
                </a:tc>
                <a:tc>
                  <a:txBody>
                    <a:bodyPr/>
                    <a:lstStyle/>
                    <a:p>
                      <a:pPr lvl="0">
                        <a:buNone/>
                      </a:pPr>
                      <a:r>
                        <a:rPr lang="en-US" sz="1500"/>
                        <a:t>16/02/25</a:t>
                      </a:r>
                    </a:p>
                  </a:txBody>
                  <a:tcPr marL="111279" marR="111279" marT="55640" marB="55640"/>
                </a:tc>
                <a:tc>
                  <a:txBody>
                    <a:bodyPr/>
                    <a:lstStyle/>
                    <a:p>
                      <a:pPr lvl="0">
                        <a:buNone/>
                      </a:pPr>
                      <a:r>
                        <a:rPr lang="en-US" sz="1500"/>
                        <a:t>Editing images and developing film and decide whether to use the film shoots or digitals</a:t>
                      </a:r>
                    </a:p>
                  </a:txBody>
                  <a:tcPr marL="111279" marR="111279" marT="55640" marB="55640"/>
                </a:tc>
                <a:extLst>
                  <a:ext uri="{0D108BD9-81ED-4DB2-BD59-A6C34878D82A}">
                    <a16:rowId xmlns:a16="http://schemas.microsoft.com/office/drawing/2014/main" val="3308481276"/>
                  </a:ext>
                </a:extLst>
              </a:tr>
              <a:tr h="378351">
                <a:tc>
                  <a:txBody>
                    <a:bodyPr/>
                    <a:lstStyle/>
                    <a:p>
                      <a:pPr lvl="0">
                        <a:buNone/>
                      </a:pPr>
                      <a:r>
                        <a:rPr lang="en-US" sz="1500"/>
                        <a:t>01/02/25</a:t>
                      </a:r>
                    </a:p>
                  </a:txBody>
                  <a:tcPr marL="111279" marR="111279" marT="55640" marB="55640"/>
                </a:tc>
                <a:tc>
                  <a:txBody>
                    <a:bodyPr/>
                    <a:lstStyle/>
                    <a:p>
                      <a:pPr lvl="0">
                        <a:buNone/>
                      </a:pPr>
                      <a:r>
                        <a:rPr lang="en-US" sz="1500"/>
                        <a:t>16/02/25</a:t>
                      </a:r>
                    </a:p>
                  </a:txBody>
                  <a:tcPr marL="111279" marR="111279" marT="55640" marB="55640"/>
                </a:tc>
                <a:tc>
                  <a:txBody>
                    <a:bodyPr/>
                    <a:lstStyle/>
                    <a:p>
                      <a:pPr lvl="0">
                        <a:buNone/>
                      </a:pPr>
                      <a:r>
                        <a:rPr lang="en-US" sz="1500"/>
                        <a:t>Purchase the wood slabs and liquid light for the project</a:t>
                      </a:r>
                    </a:p>
                  </a:txBody>
                  <a:tcPr marL="111279" marR="111279" marT="55640" marB="55640"/>
                </a:tc>
                <a:extLst>
                  <a:ext uri="{0D108BD9-81ED-4DB2-BD59-A6C34878D82A}">
                    <a16:rowId xmlns:a16="http://schemas.microsoft.com/office/drawing/2014/main" val="376440304"/>
                  </a:ext>
                </a:extLst>
              </a:tr>
              <a:tr h="378351">
                <a:tc>
                  <a:txBody>
                    <a:bodyPr/>
                    <a:lstStyle/>
                    <a:p>
                      <a:pPr lvl="0">
                        <a:buNone/>
                      </a:pPr>
                      <a:r>
                        <a:rPr lang="en-US" sz="1500"/>
                        <a:t>16/02/25</a:t>
                      </a:r>
                    </a:p>
                  </a:txBody>
                  <a:tcPr marL="111279" marR="111279" marT="55640" marB="55640"/>
                </a:tc>
                <a:tc>
                  <a:txBody>
                    <a:bodyPr/>
                    <a:lstStyle/>
                    <a:p>
                      <a:pPr lvl="0">
                        <a:buNone/>
                      </a:pPr>
                      <a:r>
                        <a:rPr lang="en-US" sz="1500"/>
                        <a:t>15/03/25</a:t>
                      </a:r>
                    </a:p>
                  </a:txBody>
                  <a:tcPr marL="111279" marR="111279" marT="55640" marB="55640"/>
                </a:tc>
                <a:tc>
                  <a:txBody>
                    <a:bodyPr/>
                    <a:lstStyle/>
                    <a:p>
                      <a:pPr lvl="0">
                        <a:buNone/>
                      </a:pPr>
                      <a:r>
                        <a:rPr lang="en-US" sz="1500"/>
                        <a:t>Liquid light experimentation on the slabs of wood</a:t>
                      </a:r>
                    </a:p>
                  </a:txBody>
                  <a:tcPr marL="111279" marR="111279" marT="55640" marB="55640"/>
                </a:tc>
                <a:extLst>
                  <a:ext uri="{0D108BD9-81ED-4DB2-BD59-A6C34878D82A}">
                    <a16:rowId xmlns:a16="http://schemas.microsoft.com/office/drawing/2014/main" val="2671725497"/>
                  </a:ext>
                </a:extLst>
              </a:tr>
              <a:tr h="378351">
                <a:tc>
                  <a:txBody>
                    <a:bodyPr/>
                    <a:lstStyle/>
                    <a:p>
                      <a:pPr lvl="0">
                        <a:buNone/>
                      </a:pPr>
                      <a:r>
                        <a:rPr lang="en-US" sz="1500"/>
                        <a:t>15/03/25</a:t>
                      </a:r>
                    </a:p>
                  </a:txBody>
                  <a:tcPr marL="111279" marR="111279" marT="55640" marB="55640"/>
                </a:tc>
                <a:tc>
                  <a:txBody>
                    <a:bodyPr/>
                    <a:lstStyle/>
                    <a:p>
                      <a:pPr lvl="0">
                        <a:buNone/>
                      </a:pPr>
                      <a:r>
                        <a:rPr lang="en-US" sz="1500"/>
                        <a:t>15/04/25</a:t>
                      </a:r>
                    </a:p>
                  </a:txBody>
                  <a:tcPr marL="111279" marR="111279" marT="55640" marB="55640"/>
                </a:tc>
                <a:tc>
                  <a:txBody>
                    <a:bodyPr/>
                    <a:lstStyle/>
                    <a:p>
                      <a:pPr lvl="0">
                        <a:buNone/>
                      </a:pPr>
                      <a:r>
                        <a:rPr lang="en-US" sz="1500"/>
                        <a:t>Experimenting with installation ideas and  which slabs to use</a:t>
                      </a:r>
                    </a:p>
                  </a:txBody>
                  <a:tcPr marL="111279" marR="111279" marT="55640" marB="55640"/>
                </a:tc>
                <a:extLst>
                  <a:ext uri="{0D108BD9-81ED-4DB2-BD59-A6C34878D82A}">
                    <a16:rowId xmlns:a16="http://schemas.microsoft.com/office/drawing/2014/main" val="4024949897"/>
                  </a:ext>
                </a:extLst>
              </a:tr>
              <a:tr h="600910">
                <a:tc>
                  <a:txBody>
                    <a:bodyPr/>
                    <a:lstStyle/>
                    <a:p>
                      <a:pPr lvl="0">
                        <a:buNone/>
                      </a:pPr>
                      <a:r>
                        <a:rPr lang="en-US" sz="1500"/>
                        <a:t>15/04/25</a:t>
                      </a:r>
                    </a:p>
                  </a:txBody>
                  <a:tcPr marL="111279" marR="111279" marT="55640" marB="55640"/>
                </a:tc>
                <a:tc>
                  <a:txBody>
                    <a:bodyPr/>
                    <a:lstStyle/>
                    <a:p>
                      <a:pPr lvl="0">
                        <a:buNone/>
                      </a:pPr>
                      <a:r>
                        <a:rPr lang="en-US" sz="1500"/>
                        <a:t>01/05/25</a:t>
                      </a:r>
                    </a:p>
                  </a:txBody>
                  <a:tcPr marL="111279" marR="111279" marT="55640" marB="55640"/>
                </a:tc>
                <a:tc>
                  <a:txBody>
                    <a:bodyPr/>
                    <a:lstStyle/>
                    <a:p>
                      <a:pPr lvl="0">
                        <a:buNone/>
                      </a:pPr>
                      <a:r>
                        <a:rPr lang="en-US" sz="1500"/>
                        <a:t>Finalize installation and polish up an extra tasks needed for the exhibition</a:t>
                      </a:r>
                    </a:p>
                  </a:txBody>
                  <a:tcPr marL="111279" marR="111279" marT="55640" marB="55640"/>
                </a:tc>
                <a:extLst>
                  <a:ext uri="{0D108BD9-81ED-4DB2-BD59-A6C34878D82A}">
                    <a16:rowId xmlns:a16="http://schemas.microsoft.com/office/drawing/2014/main" val="1657740967"/>
                  </a:ext>
                </a:extLst>
              </a:tr>
              <a:tr h="378351">
                <a:tc>
                  <a:txBody>
                    <a:bodyPr/>
                    <a:lstStyle/>
                    <a:p>
                      <a:pPr lvl="0">
                        <a:buNone/>
                      </a:pPr>
                      <a:r>
                        <a:rPr lang="en-US" sz="1500"/>
                        <a:t>05/05/25</a:t>
                      </a:r>
                    </a:p>
                  </a:txBody>
                  <a:tcPr marL="111279" marR="111279" marT="55640" marB="55640"/>
                </a:tc>
                <a:tc>
                  <a:txBody>
                    <a:bodyPr/>
                    <a:lstStyle/>
                    <a:p>
                      <a:pPr lvl="0">
                        <a:buNone/>
                      </a:pPr>
                      <a:r>
                        <a:rPr lang="en-US" sz="1500"/>
                        <a:t>8/05/25</a:t>
                      </a:r>
                    </a:p>
                  </a:txBody>
                  <a:tcPr marL="111279" marR="111279" marT="55640" marB="55640"/>
                </a:tc>
                <a:tc>
                  <a:txBody>
                    <a:bodyPr/>
                    <a:lstStyle/>
                    <a:p>
                      <a:pPr lvl="0">
                        <a:buNone/>
                      </a:pPr>
                      <a:r>
                        <a:rPr lang="en-US" sz="1500"/>
                        <a:t>Set up installation</a:t>
                      </a:r>
                    </a:p>
                  </a:txBody>
                  <a:tcPr marL="111279" marR="111279" marT="55640" marB="55640"/>
                </a:tc>
                <a:extLst>
                  <a:ext uri="{0D108BD9-81ED-4DB2-BD59-A6C34878D82A}">
                    <a16:rowId xmlns:a16="http://schemas.microsoft.com/office/drawing/2014/main" val="1342614854"/>
                  </a:ext>
                </a:extLst>
              </a:tr>
              <a:tr h="378351">
                <a:tc>
                  <a:txBody>
                    <a:bodyPr/>
                    <a:lstStyle/>
                    <a:p>
                      <a:r>
                        <a:rPr lang="en-US" sz="1500"/>
                        <a:t>16/05/25</a:t>
                      </a:r>
                    </a:p>
                  </a:txBody>
                  <a:tcPr marL="111279" marR="111279" marT="55640" marB="55640"/>
                </a:tc>
                <a:tc>
                  <a:txBody>
                    <a:bodyPr/>
                    <a:lstStyle/>
                    <a:p>
                      <a:r>
                        <a:rPr lang="en-US" sz="1500"/>
                        <a:t>20/05/25</a:t>
                      </a:r>
                    </a:p>
                  </a:txBody>
                  <a:tcPr marL="111279" marR="111279" marT="55640" marB="55640"/>
                </a:tc>
                <a:tc>
                  <a:txBody>
                    <a:bodyPr/>
                    <a:lstStyle/>
                    <a:p>
                      <a:r>
                        <a:rPr lang="en-US" sz="1500"/>
                        <a:t>Swansea Exhibition Opens</a:t>
                      </a:r>
                    </a:p>
                  </a:txBody>
                  <a:tcPr marL="111279" marR="111279" marT="55640" marB="55640"/>
                </a:tc>
                <a:extLst>
                  <a:ext uri="{0D108BD9-81ED-4DB2-BD59-A6C34878D82A}">
                    <a16:rowId xmlns:a16="http://schemas.microsoft.com/office/drawing/2014/main" val="629088588"/>
                  </a:ext>
                </a:extLst>
              </a:tr>
            </a:tbl>
          </a:graphicData>
        </a:graphic>
      </p:graphicFrame>
    </p:spTree>
    <p:extLst>
      <p:ext uri="{BB962C8B-B14F-4D97-AF65-F5344CB8AC3E}">
        <p14:creationId xmlns:p14="http://schemas.microsoft.com/office/powerpoint/2010/main" val="33303404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6248C8-0720-48AB-91BA-5F530BB41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2209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0AC5E5-61CF-88A8-3FA5-141361027F8A}"/>
              </a:ext>
            </a:extLst>
          </p:cNvPr>
          <p:cNvSpPr>
            <a:spLocks noGrp="1"/>
          </p:cNvSpPr>
          <p:nvPr>
            <p:ph type="title"/>
          </p:nvPr>
        </p:nvSpPr>
        <p:spPr>
          <a:xfrm>
            <a:off x="1261871" y="365760"/>
            <a:ext cx="9858383" cy="1325562"/>
          </a:xfrm>
        </p:spPr>
        <p:txBody>
          <a:bodyPr>
            <a:normAutofit/>
          </a:bodyPr>
          <a:lstStyle/>
          <a:p>
            <a:r>
              <a:rPr lang="en-US"/>
              <a:t>Budget</a:t>
            </a:r>
          </a:p>
        </p:txBody>
      </p:sp>
      <p:sp>
        <p:nvSpPr>
          <p:cNvPr id="11" name="Rectangle 10">
            <a:extLst>
              <a:ext uri="{FF2B5EF4-FFF2-40B4-BE49-F238E27FC236}">
                <a16:creationId xmlns:a16="http://schemas.microsoft.com/office/drawing/2014/main" id="{523BEDA7-D0B8-4802-8168-92452653B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D2EFF34B-7B1A-4F9D-8CEE-A40962BC7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63724"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Content Placeholder 3">
            <a:extLst>
              <a:ext uri="{FF2B5EF4-FFF2-40B4-BE49-F238E27FC236}">
                <a16:creationId xmlns:a16="http://schemas.microsoft.com/office/drawing/2014/main" id="{E4F578C9-8D50-767E-8131-ACB9AC705AA2}"/>
              </a:ext>
            </a:extLst>
          </p:cNvPr>
          <p:cNvGraphicFramePr>
            <a:graphicFrameLocks noGrp="1"/>
          </p:cNvGraphicFramePr>
          <p:nvPr>
            <p:ph idx="1"/>
            <p:extLst>
              <p:ext uri="{D42A27DB-BD31-4B8C-83A1-F6EECF244321}">
                <p14:modId xmlns:p14="http://schemas.microsoft.com/office/powerpoint/2010/main" val="3621930975"/>
              </p:ext>
            </p:extLst>
          </p:nvPr>
        </p:nvGraphicFramePr>
        <p:xfrm>
          <a:off x="2366866" y="2013055"/>
          <a:ext cx="7648585" cy="4201480"/>
        </p:xfrm>
        <a:graphic>
          <a:graphicData uri="http://schemas.openxmlformats.org/drawingml/2006/table">
            <a:tbl>
              <a:tblPr firstRow="1" bandRow="1">
                <a:tableStyleId>{5C22544A-7EE6-4342-B048-85BDC9FD1C3A}</a:tableStyleId>
              </a:tblPr>
              <a:tblGrid>
                <a:gridCol w="4525742">
                  <a:extLst>
                    <a:ext uri="{9D8B030D-6E8A-4147-A177-3AD203B41FA5}">
                      <a16:colId xmlns:a16="http://schemas.microsoft.com/office/drawing/2014/main" val="128002686"/>
                    </a:ext>
                  </a:extLst>
                </a:gridCol>
                <a:gridCol w="3122843">
                  <a:extLst>
                    <a:ext uri="{9D8B030D-6E8A-4147-A177-3AD203B41FA5}">
                      <a16:colId xmlns:a16="http://schemas.microsoft.com/office/drawing/2014/main" val="3314713974"/>
                    </a:ext>
                  </a:extLst>
                </a:gridCol>
              </a:tblGrid>
              <a:tr h="405406">
                <a:tc>
                  <a:txBody>
                    <a:bodyPr/>
                    <a:lstStyle/>
                    <a:p>
                      <a:r>
                        <a:rPr lang="en-US" sz="1800"/>
                        <a:t>Description</a:t>
                      </a:r>
                    </a:p>
                  </a:txBody>
                  <a:tcPr marL="92138" marR="92138" marT="46069" marB="46069"/>
                </a:tc>
                <a:tc>
                  <a:txBody>
                    <a:bodyPr/>
                    <a:lstStyle/>
                    <a:p>
                      <a:r>
                        <a:rPr lang="en-US" sz="1800"/>
                        <a:t>Amount</a:t>
                      </a:r>
                    </a:p>
                  </a:txBody>
                  <a:tcPr marL="92138" marR="92138" marT="46069" marB="46069"/>
                </a:tc>
                <a:extLst>
                  <a:ext uri="{0D108BD9-81ED-4DB2-BD59-A6C34878D82A}">
                    <a16:rowId xmlns:a16="http://schemas.microsoft.com/office/drawing/2014/main" val="1349602753"/>
                  </a:ext>
                </a:extLst>
              </a:tr>
              <a:tr h="681819">
                <a:tc>
                  <a:txBody>
                    <a:bodyPr/>
                    <a:lstStyle/>
                    <a:p>
                      <a:r>
                        <a:rPr lang="en-US" sz="1800"/>
                        <a:t>Canon Camera EOS 2000d (battery and sim card included)</a:t>
                      </a:r>
                    </a:p>
                  </a:txBody>
                  <a:tcPr marL="92138" marR="92138" marT="46069" marB="46069"/>
                </a:tc>
                <a:tc>
                  <a:txBody>
                    <a:bodyPr/>
                    <a:lstStyle/>
                    <a:p>
                      <a:r>
                        <a:rPr lang="en-US" sz="1800"/>
                        <a:t>£394</a:t>
                      </a:r>
                    </a:p>
                  </a:txBody>
                  <a:tcPr marL="92138" marR="92138" marT="46069" marB="46069"/>
                </a:tc>
                <a:extLst>
                  <a:ext uri="{0D108BD9-81ED-4DB2-BD59-A6C34878D82A}">
                    <a16:rowId xmlns:a16="http://schemas.microsoft.com/office/drawing/2014/main" val="468069491"/>
                  </a:ext>
                </a:extLst>
              </a:tr>
              <a:tr h="681819">
                <a:tc>
                  <a:txBody>
                    <a:bodyPr/>
                    <a:lstStyle/>
                    <a:p>
                      <a:r>
                        <a:rPr lang="en-US" sz="1800"/>
                        <a:t>Minolta Film Camera DYNAX 7000i (battery included)</a:t>
                      </a:r>
                    </a:p>
                  </a:txBody>
                  <a:tcPr marL="92138" marR="92138" marT="46069" marB="46069"/>
                </a:tc>
                <a:tc>
                  <a:txBody>
                    <a:bodyPr/>
                    <a:lstStyle/>
                    <a:p>
                      <a:r>
                        <a:rPr lang="en-US" sz="1800"/>
                        <a:t>£250</a:t>
                      </a:r>
                    </a:p>
                  </a:txBody>
                  <a:tcPr marL="92138" marR="92138" marT="46069" marB="46069"/>
                </a:tc>
                <a:extLst>
                  <a:ext uri="{0D108BD9-81ED-4DB2-BD59-A6C34878D82A}">
                    <a16:rowId xmlns:a16="http://schemas.microsoft.com/office/drawing/2014/main" val="3501348550"/>
                  </a:ext>
                </a:extLst>
              </a:tr>
              <a:tr h="405406">
                <a:tc>
                  <a:txBody>
                    <a:bodyPr/>
                    <a:lstStyle/>
                    <a:p>
                      <a:r>
                        <a:rPr lang="en-US" sz="1800"/>
                        <a:t>Rolls of film 120 (x10)</a:t>
                      </a:r>
                    </a:p>
                  </a:txBody>
                  <a:tcPr marL="92138" marR="92138" marT="46069" marB="46069"/>
                </a:tc>
                <a:tc>
                  <a:txBody>
                    <a:bodyPr/>
                    <a:lstStyle/>
                    <a:p>
                      <a:r>
                        <a:rPr lang="en-US" sz="1800"/>
                        <a:t>£100</a:t>
                      </a:r>
                    </a:p>
                  </a:txBody>
                  <a:tcPr marL="92138" marR="92138" marT="46069" marB="46069"/>
                </a:tc>
                <a:extLst>
                  <a:ext uri="{0D108BD9-81ED-4DB2-BD59-A6C34878D82A}">
                    <a16:rowId xmlns:a16="http://schemas.microsoft.com/office/drawing/2014/main" val="3788647441"/>
                  </a:ext>
                </a:extLst>
              </a:tr>
              <a:tr h="405406">
                <a:tc>
                  <a:txBody>
                    <a:bodyPr/>
                    <a:lstStyle/>
                    <a:p>
                      <a:r>
                        <a:rPr lang="en-US" sz="1800"/>
                        <a:t>Travel Costs for Shoot locations</a:t>
                      </a:r>
                    </a:p>
                  </a:txBody>
                  <a:tcPr marL="92138" marR="92138" marT="46069" marB="46069"/>
                </a:tc>
                <a:tc>
                  <a:txBody>
                    <a:bodyPr/>
                    <a:lstStyle/>
                    <a:p>
                      <a:r>
                        <a:rPr lang="en-US" sz="1800"/>
                        <a:t>£50</a:t>
                      </a:r>
                    </a:p>
                  </a:txBody>
                  <a:tcPr marL="92138" marR="92138" marT="46069" marB="46069"/>
                </a:tc>
                <a:extLst>
                  <a:ext uri="{0D108BD9-81ED-4DB2-BD59-A6C34878D82A}">
                    <a16:rowId xmlns:a16="http://schemas.microsoft.com/office/drawing/2014/main" val="4150926076"/>
                  </a:ext>
                </a:extLst>
              </a:tr>
              <a:tr h="405406">
                <a:tc>
                  <a:txBody>
                    <a:bodyPr/>
                    <a:lstStyle/>
                    <a:p>
                      <a:r>
                        <a:rPr lang="en-US" sz="1800"/>
                        <a:t>Liquid Light</a:t>
                      </a:r>
                    </a:p>
                  </a:txBody>
                  <a:tcPr marL="92138" marR="92138" marT="46069" marB="46069"/>
                </a:tc>
                <a:tc>
                  <a:txBody>
                    <a:bodyPr/>
                    <a:lstStyle/>
                    <a:p>
                      <a:r>
                        <a:rPr lang="en-US" sz="1800"/>
                        <a:t>£57</a:t>
                      </a:r>
                    </a:p>
                  </a:txBody>
                  <a:tcPr marL="92138" marR="92138" marT="46069" marB="46069"/>
                </a:tc>
                <a:extLst>
                  <a:ext uri="{0D108BD9-81ED-4DB2-BD59-A6C34878D82A}">
                    <a16:rowId xmlns:a16="http://schemas.microsoft.com/office/drawing/2014/main" val="83349433"/>
                  </a:ext>
                </a:extLst>
              </a:tr>
              <a:tr h="405406">
                <a:tc>
                  <a:txBody>
                    <a:bodyPr/>
                    <a:lstStyle/>
                    <a:p>
                      <a:pPr lvl="0">
                        <a:buNone/>
                      </a:pPr>
                      <a:r>
                        <a:rPr lang="en-US" sz="1800"/>
                        <a:t>Cross Sections of wood precut (x10)</a:t>
                      </a:r>
                    </a:p>
                  </a:txBody>
                  <a:tcPr marL="92138" marR="92138" marT="46069" marB="46069"/>
                </a:tc>
                <a:tc>
                  <a:txBody>
                    <a:bodyPr/>
                    <a:lstStyle/>
                    <a:p>
                      <a:pPr lvl="0">
                        <a:buNone/>
                      </a:pPr>
                      <a:r>
                        <a:rPr lang="en-US" sz="1800"/>
                        <a:t>£15</a:t>
                      </a:r>
                    </a:p>
                  </a:txBody>
                  <a:tcPr marL="92138" marR="92138" marT="46069" marB="46069"/>
                </a:tc>
                <a:extLst>
                  <a:ext uri="{0D108BD9-81ED-4DB2-BD59-A6C34878D82A}">
                    <a16:rowId xmlns:a16="http://schemas.microsoft.com/office/drawing/2014/main" val="4108651792"/>
                  </a:ext>
                </a:extLst>
              </a:tr>
              <a:tr h="405406">
                <a:tc>
                  <a:txBody>
                    <a:bodyPr/>
                    <a:lstStyle/>
                    <a:p>
                      <a:pPr lvl="0">
                        <a:buNone/>
                      </a:pPr>
                      <a:r>
                        <a:rPr lang="en-US" sz="1800"/>
                        <a:t>Tripod</a:t>
                      </a:r>
                    </a:p>
                  </a:txBody>
                  <a:tcPr marL="92138" marR="92138" marT="46069" marB="46069"/>
                </a:tc>
                <a:tc>
                  <a:txBody>
                    <a:bodyPr/>
                    <a:lstStyle/>
                    <a:p>
                      <a:pPr lvl="0">
                        <a:buNone/>
                      </a:pPr>
                      <a:r>
                        <a:rPr lang="en-US" sz="1800"/>
                        <a:t>£35</a:t>
                      </a:r>
                    </a:p>
                  </a:txBody>
                  <a:tcPr marL="92138" marR="92138" marT="46069" marB="46069"/>
                </a:tc>
                <a:extLst>
                  <a:ext uri="{0D108BD9-81ED-4DB2-BD59-A6C34878D82A}">
                    <a16:rowId xmlns:a16="http://schemas.microsoft.com/office/drawing/2014/main" val="3587002786"/>
                  </a:ext>
                </a:extLst>
              </a:tr>
              <a:tr h="405406">
                <a:tc>
                  <a:txBody>
                    <a:bodyPr/>
                    <a:lstStyle/>
                    <a:p>
                      <a:pPr lvl="0">
                        <a:buNone/>
                      </a:pPr>
                      <a:r>
                        <a:rPr lang="en-US" sz="1800"/>
                        <a:t>Total Cost</a:t>
                      </a:r>
                    </a:p>
                  </a:txBody>
                  <a:tcPr marL="92138" marR="92138" marT="46069" marB="46069"/>
                </a:tc>
                <a:tc>
                  <a:txBody>
                    <a:bodyPr/>
                    <a:lstStyle/>
                    <a:p>
                      <a:pPr lvl="0">
                        <a:buNone/>
                      </a:pPr>
                      <a:r>
                        <a:rPr lang="en-US" sz="1800"/>
                        <a:t>£901</a:t>
                      </a:r>
                    </a:p>
                  </a:txBody>
                  <a:tcPr marL="92138" marR="92138" marT="46069" marB="46069"/>
                </a:tc>
                <a:extLst>
                  <a:ext uri="{0D108BD9-81ED-4DB2-BD59-A6C34878D82A}">
                    <a16:rowId xmlns:a16="http://schemas.microsoft.com/office/drawing/2014/main" val="4053093998"/>
                  </a:ext>
                </a:extLst>
              </a:tr>
            </a:tbl>
          </a:graphicData>
        </a:graphic>
      </p:graphicFrame>
    </p:spTree>
    <p:extLst>
      <p:ext uri="{BB962C8B-B14F-4D97-AF65-F5344CB8AC3E}">
        <p14:creationId xmlns:p14="http://schemas.microsoft.com/office/powerpoint/2010/main" val="735910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06378C3-EA41-4A0B-8144-97AF179E9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8693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ABC575D-863A-449B-AA18-A22D2A84C8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752" y="0"/>
            <a:ext cx="5165308"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77415C-D9D9-D743-FF22-2D7DFF243FDE}"/>
              </a:ext>
            </a:extLst>
          </p:cNvPr>
          <p:cNvSpPr>
            <a:spLocks noGrp="1"/>
          </p:cNvSpPr>
          <p:nvPr>
            <p:ph type="title"/>
          </p:nvPr>
        </p:nvSpPr>
        <p:spPr>
          <a:xfrm>
            <a:off x="6485993" y="643465"/>
            <a:ext cx="4419074" cy="5560272"/>
          </a:xfrm>
        </p:spPr>
        <p:txBody>
          <a:bodyPr anchor="ctr">
            <a:normAutofit/>
          </a:bodyPr>
          <a:lstStyle/>
          <a:p>
            <a:r>
              <a:rPr lang="en-US"/>
              <a:t>Development Opportunities </a:t>
            </a:r>
          </a:p>
        </p:txBody>
      </p:sp>
      <p:sp>
        <p:nvSpPr>
          <p:cNvPr id="3" name="Content Placeholder 2">
            <a:extLst>
              <a:ext uri="{FF2B5EF4-FFF2-40B4-BE49-F238E27FC236}">
                <a16:creationId xmlns:a16="http://schemas.microsoft.com/office/drawing/2014/main" id="{E8E14B93-CC5F-3B54-C75A-B5B064FF07E8}"/>
              </a:ext>
            </a:extLst>
          </p:cNvPr>
          <p:cNvSpPr>
            <a:spLocks noGrp="1"/>
          </p:cNvSpPr>
          <p:nvPr>
            <p:ph idx="1"/>
          </p:nvPr>
        </p:nvSpPr>
        <p:spPr>
          <a:xfrm>
            <a:off x="1732248" y="643465"/>
            <a:ext cx="4009730" cy="5528735"/>
          </a:xfrm>
        </p:spPr>
        <p:txBody>
          <a:bodyPr vert="horz" lIns="91440" tIns="45720" rIns="91440" bIns="45720" rtlCol="0" anchor="ctr">
            <a:normAutofit/>
          </a:bodyPr>
          <a:lstStyle/>
          <a:p>
            <a:r>
              <a:rPr lang="en-US" sz="1500"/>
              <a:t>During this project I will be using a range of digital and film shoots to create my exhibition, this will help me develop my skills in using different styles of photography, along with the development in my film processing skills and working in the dark room with liquid light and different materials. It will be me broaden my creative side by using physical martials to combine a different style approach that typical photographs. I have used liquid light before during my first year at university and I have taken a liking to this style of producing art. </a:t>
            </a:r>
          </a:p>
          <a:p>
            <a:r>
              <a:rPr lang="en-US" sz="1500"/>
              <a:t>Other opportunities will be showing the public my take on the topic of body image and how I represent the topic through my style of art. Highlighting the importance of the issue and taking a more positive approach to the theme of body image. </a:t>
            </a:r>
          </a:p>
        </p:txBody>
      </p:sp>
      <p:sp>
        <p:nvSpPr>
          <p:cNvPr id="12" name="Rectangle 11">
            <a:extLst>
              <a:ext uri="{FF2B5EF4-FFF2-40B4-BE49-F238E27FC236}">
                <a16:creationId xmlns:a16="http://schemas.microsoft.com/office/drawing/2014/main" id="{732A87A1-E008-492C-8D91-EA0B5488D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1753151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06378C3-EA41-4A0B-8144-97AF179E9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8693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ABC575D-863A-449B-AA18-A22D2A84C8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752" y="0"/>
            <a:ext cx="5165308"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27FA9D-A3FD-03BF-9946-21190A78CF2C}"/>
              </a:ext>
            </a:extLst>
          </p:cNvPr>
          <p:cNvSpPr>
            <a:spLocks noGrp="1"/>
          </p:cNvSpPr>
          <p:nvPr>
            <p:ph type="title"/>
          </p:nvPr>
        </p:nvSpPr>
        <p:spPr>
          <a:xfrm>
            <a:off x="6485993" y="643465"/>
            <a:ext cx="4419074" cy="5560272"/>
          </a:xfrm>
        </p:spPr>
        <p:txBody>
          <a:bodyPr anchor="ctr">
            <a:normAutofit/>
          </a:bodyPr>
          <a:lstStyle/>
          <a:p>
            <a:r>
              <a:rPr lang="en-US"/>
              <a:t>Risks and Challenges</a:t>
            </a:r>
          </a:p>
        </p:txBody>
      </p:sp>
      <p:sp>
        <p:nvSpPr>
          <p:cNvPr id="3" name="Content Placeholder 2">
            <a:extLst>
              <a:ext uri="{FF2B5EF4-FFF2-40B4-BE49-F238E27FC236}">
                <a16:creationId xmlns:a16="http://schemas.microsoft.com/office/drawing/2014/main" id="{26BEF1A0-3CF0-8420-A59B-69A4FB723BD2}"/>
              </a:ext>
            </a:extLst>
          </p:cNvPr>
          <p:cNvSpPr>
            <a:spLocks noGrp="1"/>
          </p:cNvSpPr>
          <p:nvPr>
            <p:ph idx="1"/>
          </p:nvPr>
        </p:nvSpPr>
        <p:spPr>
          <a:xfrm>
            <a:off x="1732248" y="643465"/>
            <a:ext cx="4009730" cy="5528735"/>
          </a:xfrm>
        </p:spPr>
        <p:txBody>
          <a:bodyPr vert="horz" lIns="91440" tIns="45720" rIns="91440" bIns="45720" rtlCol="0" anchor="ctr">
            <a:normAutofit fontScale="92500" lnSpcReduction="20000"/>
          </a:bodyPr>
          <a:lstStyle/>
          <a:p>
            <a:r>
              <a:rPr lang="en-US" dirty="0"/>
              <a:t>The biggest risks during my project would be using the chemicals in the dark room during my processing section of my project. The issues that could occur would be skin irritation and eye irritation during the developing process. To prevent these issues, I will make sure I am taking care when using the chemicals to make sure I am not splashing them about, washing my hands after use and using gloves when developing the logs. Another risk could be when I am developing the room is very dark, the risk of tripping over and hurting myself. To avoid this, I will make sure the floor areas are clear, and I am not leaving things about, also taking my time while walking around the room. The main challenge will be making sure my images develop onto the material; I will make sure I have another time to practice and edit my processing without rushing through the process.</a:t>
            </a:r>
          </a:p>
        </p:txBody>
      </p:sp>
      <p:sp>
        <p:nvSpPr>
          <p:cNvPr id="12" name="Rectangle 11">
            <a:extLst>
              <a:ext uri="{FF2B5EF4-FFF2-40B4-BE49-F238E27FC236}">
                <a16:creationId xmlns:a16="http://schemas.microsoft.com/office/drawing/2014/main" id="{732A87A1-E008-492C-8D91-EA0B5488D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3883969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6F05DDE-5F2C-44F5-BACC-DED4737B1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CA3FC43A-F2E5-409E-8C82-7DC3B69EA2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811"/>
            <a:ext cx="4059081"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EEBFF7B-A218-4767-9A82-7ADFE8C9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7232906"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98B392-30DF-68B7-59F8-3E2082CAC2C6}"/>
              </a:ext>
            </a:extLst>
          </p:cNvPr>
          <p:cNvSpPr>
            <a:spLocks noGrp="1"/>
          </p:cNvSpPr>
          <p:nvPr>
            <p:ph type="title"/>
          </p:nvPr>
        </p:nvSpPr>
        <p:spPr>
          <a:xfrm>
            <a:off x="1016004" y="539553"/>
            <a:ext cx="6196916" cy="5768658"/>
          </a:xfrm>
        </p:spPr>
        <p:txBody>
          <a:bodyPr vert="horz" lIns="91440" tIns="45720" rIns="91440" bIns="45720" rtlCol="0" anchor="ctr">
            <a:normAutofit/>
          </a:bodyPr>
          <a:lstStyle/>
          <a:p>
            <a:pPr>
              <a:lnSpc>
                <a:spcPct val="85000"/>
              </a:lnSpc>
            </a:pPr>
            <a:r>
              <a:rPr lang="en-US" sz="6000">
                <a:solidFill>
                  <a:srgbClr val="FFFFFF"/>
                </a:solidFill>
              </a:rPr>
              <a:t>Practice based Experiments</a:t>
            </a:r>
          </a:p>
        </p:txBody>
      </p:sp>
    </p:spTree>
    <p:extLst>
      <p:ext uri="{BB962C8B-B14F-4D97-AF65-F5344CB8AC3E}">
        <p14:creationId xmlns:p14="http://schemas.microsoft.com/office/powerpoint/2010/main" val="298626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32B66-4E21-B7CB-88F8-ECEAFEF00317}"/>
              </a:ext>
            </a:extLst>
          </p:cNvPr>
          <p:cNvSpPr>
            <a:spLocks noGrp="1"/>
          </p:cNvSpPr>
          <p:nvPr>
            <p:ph type="title"/>
          </p:nvPr>
        </p:nvSpPr>
        <p:spPr>
          <a:xfrm>
            <a:off x="1261872" y="365760"/>
            <a:ext cx="9692640" cy="1325562"/>
          </a:xfrm>
        </p:spPr>
        <p:txBody>
          <a:bodyPr>
            <a:normAutofit/>
          </a:bodyPr>
          <a:lstStyle/>
          <a:p>
            <a:r>
              <a:rPr lang="en-US"/>
              <a:t>Liu Bolin</a:t>
            </a:r>
          </a:p>
        </p:txBody>
      </p:sp>
      <p:sp>
        <p:nvSpPr>
          <p:cNvPr id="3" name="Content Placeholder 2">
            <a:extLst>
              <a:ext uri="{FF2B5EF4-FFF2-40B4-BE49-F238E27FC236}">
                <a16:creationId xmlns:a16="http://schemas.microsoft.com/office/drawing/2014/main" id="{F67DF871-7F3C-DD27-A5E7-1B8A20D38F72}"/>
              </a:ext>
            </a:extLst>
          </p:cNvPr>
          <p:cNvSpPr>
            <a:spLocks noGrp="1"/>
          </p:cNvSpPr>
          <p:nvPr>
            <p:ph idx="1"/>
          </p:nvPr>
        </p:nvSpPr>
        <p:spPr>
          <a:xfrm>
            <a:off x="1261872" y="1933575"/>
            <a:ext cx="4401509" cy="4246562"/>
          </a:xfrm>
        </p:spPr>
        <p:txBody>
          <a:bodyPr vert="horz" lIns="91440" tIns="45720" rIns="91440" bIns="45720" rtlCol="0" anchor="t">
            <a:normAutofit/>
          </a:bodyPr>
          <a:lstStyle/>
          <a:p>
            <a:r>
              <a:rPr lang="en-US" sz="1500"/>
              <a:t>Liu Bolin's work engages with body image and identity in a unique way by blending his subjects into the various backdrops he uses, challenging visibility and perception. His work invites viewers to reflect on how individuals are shaped by and even erased within their environments. His work implies the questions on how visible people can feel in today's society.</a:t>
            </a:r>
          </a:p>
          <a:p>
            <a:r>
              <a:rPr lang="en-US" sz="1500"/>
              <a:t>Liu Bolin's work links into my theme due to the question his work implies, it makes me ask the question of whether being invisible in their environments is a good or bad thing? A lot of body image issues stem from the negative attention that could be brought upon themselves.</a:t>
            </a:r>
          </a:p>
        </p:txBody>
      </p:sp>
      <p:pic>
        <p:nvPicPr>
          <p:cNvPr id="4" name="Picture 3" descr="Your world by Liu Bolin on artnet">
            <a:extLst>
              <a:ext uri="{FF2B5EF4-FFF2-40B4-BE49-F238E27FC236}">
                <a16:creationId xmlns:a16="http://schemas.microsoft.com/office/drawing/2014/main" id="{EE6DBE37-95A6-2BB6-A726-B3D1CA2AFF55}"/>
              </a:ext>
            </a:extLst>
          </p:cNvPr>
          <p:cNvPicPr>
            <a:picLocks noChangeAspect="1"/>
          </p:cNvPicPr>
          <p:nvPr/>
        </p:nvPicPr>
        <p:blipFill>
          <a:blip r:embed="rId2"/>
          <a:stretch>
            <a:fillRect/>
          </a:stretch>
        </p:blipFill>
        <p:spPr>
          <a:xfrm>
            <a:off x="6095999" y="1950778"/>
            <a:ext cx="4807287" cy="3605465"/>
          </a:xfrm>
          <a:prstGeom prst="rect">
            <a:avLst/>
          </a:prstGeom>
        </p:spPr>
      </p:pic>
    </p:spTree>
    <p:extLst>
      <p:ext uri="{BB962C8B-B14F-4D97-AF65-F5344CB8AC3E}">
        <p14:creationId xmlns:p14="http://schemas.microsoft.com/office/powerpoint/2010/main" val="596532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7285A-7B3E-81B8-C54E-FB8000DD0929}"/>
              </a:ext>
            </a:extLst>
          </p:cNvPr>
          <p:cNvSpPr>
            <a:spLocks noGrp="1"/>
          </p:cNvSpPr>
          <p:nvPr>
            <p:ph type="title"/>
          </p:nvPr>
        </p:nvSpPr>
        <p:spPr>
          <a:xfrm>
            <a:off x="718874" y="677863"/>
            <a:ext cx="4534047" cy="1325562"/>
          </a:xfrm>
        </p:spPr>
        <p:txBody>
          <a:bodyPr>
            <a:normAutofit/>
          </a:bodyPr>
          <a:lstStyle/>
          <a:p>
            <a:r>
              <a:rPr lang="en-US"/>
              <a:t>Marcelo Monreal</a:t>
            </a:r>
          </a:p>
        </p:txBody>
      </p:sp>
      <p:sp>
        <p:nvSpPr>
          <p:cNvPr id="8" name="Content Placeholder 7">
            <a:extLst>
              <a:ext uri="{FF2B5EF4-FFF2-40B4-BE49-F238E27FC236}">
                <a16:creationId xmlns:a16="http://schemas.microsoft.com/office/drawing/2014/main" id="{A95273F5-2748-085E-2F82-C739A6C18106}"/>
              </a:ext>
            </a:extLst>
          </p:cNvPr>
          <p:cNvSpPr>
            <a:spLocks noGrp="1"/>
          </p:cNvSpPr>
          <p:nvPr>
            <p:ph idx="1"/>
          </p:nvPr>
        </p:nvSpPr>
        <p:spPr>
          <a:xfrm>
            <a:off x="718874" y="2325158"/>
            <a:ext cx="4534048" cy="3854979"/>
          </a:xfrm>
        </p:spPr>
        <p:txBody>
          <a:bodyPr vert="horz" lIns="91440" tIns="45720" rIns="91440" bIns="45720" rtlCol="0" anchor="t">
            <a:normAutofit lnSpcReduction="10000"/>
          </a:bodyPr>
          <a:lstStyle/>
          <a:p>
            <a:r>
              <a:rPr lang="en-US" dirty="0"/>
              <a:t>Marcelo Monreal is a Brazilian digital artist and photographer known for his vibrant and surreal portraits. His images combine human faces with floral and other organic arrangements. His unique style explores the themes relating to identity, beauty and the relationship between inner self and outward appearance.</a:t>
            </a:r>
          </a:p>
          <a:p>
            <a:r>
              <a:rPr lang="en-US" dirty="0"/>
              <a:t>The deconstructed portraits with a floral arrangement to show inner beauty tells me how nature is a natural beauty, the same as how each personal is on the inside compared to outward appearance. </a:t>
            </a:r>
          </a:p>
        </p:txBody>
      </p:sp>
      <p:pic>
        <p:nvPicPr>
          <p:cNvPr id="4" name="Content Placeholder 3" descr="A person with flowers on her face&#10;&#10;Description automatically generated">
            <a:extLst>
              <a:ext uri="{FF2B5EF4-FFF2-40B4-BE49-F238E27FC236}">
                <a16:creationId xmlns:a16="http://schemas.microsoft.com/office/drawing/2014/main" id="{F5444EAD-F526-8B1D-2AB9-3A10F8B2D289}"/>
              </a:ext>
            </a:extLst>
          </p:cNvPr>
          <p:cNvPicPr>
            <a:picLocks noChangeAspect="1"/>
          </p:cNvPicPr>
          <p:nvPr/>
        </p:nvPicPr>
        <p:blipFill>
          <a:blip r:embed="rId2"/>
          <a:stretch>
            <a:fillRect/>
          </a:stretch>
        </p:blipFill>
        <p:spPr>
          <a:xfrm>
            <a:off x="5633157" y="824005"/>
            <a:ext cx="5209989" cy="5209989"/>
          </a:xfrm>
          <a:prstGeom prst="rect">
            <a:avLst/>
          </a:prstGeom>
        </p:spPr>
      </p:pic>
    </p:spTree>
    <p:extLst>
      <p:ext uri="{BB962C8B-B14F-4D97-AF65-F5344CB8AC3E}">
        <p14:creationId xmlns:p14="http://schemas.microsoft.com/office/powerpoint/2010/main" val="4063887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E99ED6D-365F-4CAE-942F-ECA78F74B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CD0FF873-0D97-4AE7-A97E-539910376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descr="A collage of flowers and plants&#10;&#10;Description automatically generated">
            <a:extLst>
              <a:ext uri="{FF2B5EF4-FFF2-40B4-BE49-F238E27FC236}">
                <a16:creationId xmlns:a16="http://schemas.microsoft.com/office/drawing/2014/main" id="{BD8A3770-F36B-8FBA-5EFB-2A1F5FAD5330}"/>
              </a:ext>
            </a:extLst>
          </p:cNvPr>
          <p:cNvPicPr>
            <a:picLocks noChangeAspect="1"/>
          </p:cNvPicPr>
          <p:nvPr/>
        </p:nvPicPr>
        <p:blipFill>
          <a:blip r:embed="rId2"/>
          <a:stretch>
            <a:fillRect/>
          </a:stretch>
        </p:blipFill>
        <p:spPr>
          <a:xfrm>
            <a:off x="1510110" y="287451"/>
            <a:ext cx="9173277" cy="6445492"/>
          </a:xfrm>
          <a:prstGeom prst="rect">
            <a:avLst/>
          </a:prstGeom>
        </p:spPr>
      </p:pic>
    </p:spTree>
    <p:extLst>
      <p:ext uri="{BB962C8B-B14F-4D97-AF65-F5344CB8AC3E}">
        <p14:creationId xmlns:p14="http://schemas.microsoft.com/office/powerpoint/2010/main" val="8025115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BB624F-BF77-4AE1-B71D-2D681D473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A plant with small white balls&#10;&#10;Description automatically generated">
            <a:extLst>
              <a:ext uri="{FF2B5EF4-FFF2-40B4-BE49-F238E27FC236}">
                <a16:creationId xmlns:a16="http://schemas.microsoft.com/office/drawing/2014/main" id="{00812D3E-4B00-E0C1-CBCD-C7661B4B2F9D}"/>
              </a:ext>
            </a:extLst>
          </p:cNvPr>
          <p:cNvPicPr>
            <a:picLocks noChangeAspect="1"/>
          </p:cNvPicPr>
          <p:nvPr/>
        </p:nvPicPr>
        <p:blipFill>
          <a:blip r:embed="rId2"/>
          <a:srcRect l="15811" r="12454" b="-1"/>
          <a:stretch/>
        </p:blipFill>
        <p:spPr>
          <a:xfrm>
            <a:off x="-1" y="10"/>
            <a:ext cx="7370057" cy="6857990"/>
          </a:xfrm>
          <a:prstGeom prst="rect">
            <a:avLst/>
          </a:prstGeom>
        </p:spPr>
      </p:pic>
      <p:pic>
        <p:nvPicPr>
          <p:cNvPr id="3" name="Picture 2" descr="A close up of a plant&#10;&#10;Description automatically generated">
            <a:extLst>
              <a:ext uri="{FF2B5EF4-FFF2-40B4-BE49-F238E27FC236}">
                <a16:creationId xmlns:a16="http://schemas.microsoft.com/office/drawing/2014/main" id="{37E95246-267D-6F39-4D75-3746CBF3EF66}"/>
              </a:ext>
            </a:extLst>
          </p:cNvPr>
          <p:cNvPicPr>
            <a:picLocks noChangeAspect="1"/>
          </p:cNvPicPr>
          <p:nvPr/>
        </p:nvPicPr>
        <p:blipFill>
          <a:blip r:embed="rId3"/>
          <a:srcRect l="6271" r="835" b="-4"/>
          <a:stretch/>
        </p:blipFill>
        <p:spPr>
          <a:xfrm>
            <a:off x="7534656" y="1"/>
            <a:ext cx="4657344" cy="3346704"/>
          </a:xfrm>
          <a:prstGeom prst="rect">
            <a:avLst/>
          </a:prstGeom>
        </p:spPr>
      </p:pic>
      <p:pic>
        <p:nvPicPr>
          <p:cNvPr id="4" name="Picture 3" descr="A close up of a plant&#10;&#10;Description automatically generated">
            <a:extLst>
              <a:ext uri="{FF2B5EF4-FFF2-40B4-BE49-F238E27FC236}">
                <a16:creationId xmlns:a16="http://schemas.microsoft.com/office/drawing/2014/main" id="{6A30787D-CC61-48DB-6D99-CAF61F284F8B}"/>
              </a:ext>
            </a:extLst>
          </p:cNvPr>
          <p:cNvPicPr>
            <a:picLocks noChangeAspect="1"/>
          </p:cNvPicPr>
          <p:nvPr/>
        </p:nvPicPr>
        <p:blipFill>
          <a:blip r:embed="rId4"/>
          <a:srcRect l="5604" r="1501" b="-4"/>
          <a:stretch/>
        </p:blipFill>
        <p:spPr>
          <a:xfrm>
            <a:off x="7534654" y="3511296"/>
            <a:ext cx="4657346" cy="3346704"/>
          </a:xfrm>
          <a:prstGeom prst="rect">
            <a:avLst/>
          </a:prstGeom>
        </p:spPr>
      </p:pic>
    </p:spTree>
    <p:extLst>
      <p:ext uri="{BB962C8B-B14F-4D97-AF65-F5344CB8AC3E}">
        <p14:creationId xmlns:p14="http://schemas.microsoft.com/office/powerpoint/2010/main" val="17440959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ABB624F-BF77-4AE1-B71D-2D681D473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A close up of a plant&#10;&#10;Description automatically generated">
            <a:extLst>
              <a:ext uri="{FF2B5EF4-FFF2-40B4-BE49-F238E27FC236}">
                <a16:creationId xmlns:a16="http://schemas.microsoft.com/office/drawing/2014/main" id="{EAC5BCA4-A2FB-61A0-5E23-69088CC19BCC}"/>
              </a:ext>
            </a:extLst>
          </p:cNvPr>
          <p:cNvPicPr>
            <a:picLocks noChangeAspect="1"/>
          </p:cNvPicPr>
          <p:nvPr/>
        </p:nvPicPr>
        <p:blipFill>
          <a:blip r:embed="rId2"/>
          <a:srcRect l="16373" r="11892" b="-1"/>
          <a:stretch/>
        </p:blipFill>
        <p:spPr>
          <a:xfrm>
            <a:off x="-1" y="10"/>
            <a:ext cx="7370057" cy="6857990"/>
          </a:xfrm>
          <a:prstGeom prst="rect">
            <a:avLst/>
          </a:prstGeom>
        </p:spPr>
      </p:pic>
      <p:pic>
        <p:nvPicPr>
          <p:cNvPr id="5" name="Picture 4" descr="A close up of a flower&#10;&#10;Description automatically generated">
            <a:extLst>
              <a:ext uri="{FF2B5EF4-FFF2-40B4-BE49-F238E27FC236}">
                <a16:creationId xmlns:a16="http://schemas.microsoft.com/office/drawing/2014/main" id="{6B5E100A-C344-74FD-ACB7-4B41D0439E24}"/>
              </a:ext>
            </a:extLst>
          </p:cNvPr>
          <p:cNvPicPr>
            <a:picLocks noChangeAspect="1"/>
          </p:cNvPicPr>
          <p:nvPr/>
        </p:nvPicPr>
        <p:blipFill>
          <a:blip r:embed="rId3"/>
          <a:srcRect r="7106" b="-4"/>
          <a:stretch/>
        </p:blipFill>
        <p:spPr>
          <a:xfrm>
            <a:off x="7534656" y="1"/>
            <a:ext cx="4657344" cy="3346704"/>
          </a:xfrm>
          <a:prstGeom prst="rect">
            <a:avLst/>
          </a:prstGeom>
        </p:spPr>
      </p:pic>
      <p:pic>
        <p:nvPicPr>
          <p:cNvPr id="7" name="Picture 6" descr="A flower on a white surface&#10;&#10;Description automatically generated">
            <a:extLst>
              <a:ext uri="{FF2B5EF4-FFF2-40B4-BE49-F238E27FC236}">
                <a16:creationId xmlns:a16="http://schemas.microsoft.com/office/drawing/2014/main" id="{A0910337-CD42-28CD-9E55-ECD88FDAB8A7}"/>
              </a:ext>
            </a:extLst>
          </p:cNvPr>
          <p:cNvPicPr>
            <a:picLocks noChangeAspect="1"/>
          </p:cNvPicPr>
          <p:nvPr/>
        </p:nvPicPr>
        <p:blipFill>
          <a:blip r:embed="rId4"/>
          <a:srcRect r="1544" b="2"/>
          <a:stretch/>
        </p:blipFill>
        <p:spPr>
          <a:xfrm>
            <a:off x="7534654" y="3511296"/>
            <a:ext cx="4657346" cy="3346704"/>
          </a:xfrm>
          <a:prstGeom prst="rect">
            <a:avLst/>
          </a:prstGeom>
        </p:spPr>
      </p:pic>
    </p:spTree>
    <p:extLst>
      <p:ext uri="{BB962C8B-B14F-4D97-AF65-F5344CB8AC3E}">
        <p14:creationId xmlns:p14="http://schemas.microsoft.com/office/powerpoint/2010/main" val="34180266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51F86-9C09-FBD4-5810-5DEE8DC6C8E3}"/>
              </a:ext>
            </a:extLst>
          </p:cNvPr>
          <p:cNvSpPr>
            <a:spLocks noGrp="1"/>
          </p:cNvSpPr>
          <p:nvPr>
            <p:ph type="title"/>
          </p:nvPr>
        </p:nvSpPr>
        <p:spPr>
          <a:xfrm>
            <a:off x="6420464" y="539087"/>
            <a:ext cx="4534047" cy="1584895"/>
          </a:xfrm>
        </p:spPr>
        <p:txBody>
          <a:bodyPr>
            <a:normAutofit/>
          </a:bodyPr>
          <a:lstStyle/>
          <a:p>
            <a:r>
              <a:rPr lang="en-US"/>
              <a:t>Robert Mapplethorpe</a:t>
            </a:r>
          </a:p>
        </p:txBody>
      </p:sp>
      <p:pic>
        <p:nvPicPr>
          <p:cNvPr id="4" name="Content Placeholder 3" descr="A close-up of a person&amp;#39;s body&#10;&#10;Description automatically generated">
            <a:extLst>
              <a:ext uri="{FF2B5EF4-FFF2-40B4-BE49-F238E27FC236}">
                <a16:creationId xmlns:a16="http://schemas.microsoft.com/office/drawing/2014/main" id="{80B28F81-FB14-F0E1-043B-DE7F70EB6FF9}"/>
              </a:ext>
            </a:extLst>
          </p:cNvPr>
          <p:cNvPicPr>
            <a:picLocks noChangeAspect="1"/>
          </p:cNvPicPr>
          <p:nvPr/>
        </p:nvPicPr>
        <p:blipFill>
          <a:blip r:embed="rId2"/>
          <a:srcRect l="8996" r="1686"/>
          <a:stretch/>
        </p:blipFill>
        <p:spPr>
          <a:xfrm>
            <a:off x="20" y="10"/>
            <a:ext cx="6094799" cy="6857990"/>
          </a:xfrm>
          <a:prstGeom prst="rect">
            <a:avLst/>
          </a:prstGeom>
        </p:spPr>
      </p:pic>
      <p:sp>
        <p:nvSpPr>
          <p:cNvPr id="8" name="Content Placeholder 7">
            <a:extLst>
              <a:ext uri="{FF2B5EF4-FFF2-40B4-BE49-F238E27FC236}">
                <a16:creationId xmlns:a16="http://schemas.microsoft.com/office/drawing/2014/main" id="{B14425BB-9F31-3AF9-9766-783E5526F28F}"/>
              </a:ext>
            </a:extLst>
          </p:cNvPr>
          <p:cNvSpPr>
            <a:spLocks noGrp="1"/>
          </p:cNvSpPr>
          <p:nvPr>
            <p:ph idx="1"/>
          </p:nvPr>
        </p:nvSpPr>
        <p:spPr>
          <a:xfrm>
            <a:off x="6420463" y="2438399"/>
            <a:ext cx="4572002" cy="3880514"/>
          </a:xfrm>
        </p:spPr>
        <p:txBody>
          <a:bodyPr vert="horz" lIns="91440" tIns="45720" rIns="91440" bIns="45720" rtlCol="0" anchor="t">
            <a:normAutofit/>
          </a:bodyPr>
          <a:lstStyle/>
          <a:p>
            <a:pPr marL="0" indent="0">
              <a:buNone/>
            </a:pPr>
            <a:r>
              <a:rPr lang="en-US"/>
              <a:t>Well known for his iconic black and white photography shoots with close ups and portraiture, he focuses on the form and detail of the human body. His themes include beauty, strength and vulnerability, challenging the audience to see body's an aesthetic. </a:t>
            </a:r>
          </a:p>
          <a:p>
            <a:pPr marL="0" indent="0">
              <a:buNone/>
            </a:pPr>
            <a:r>
              <a:rPr lang="en-US"/>
              <a:t>The close ups and detail on the body parts in his work have inspired me to create some images in a similar style. Using paint to pick up on individual pores and cracks to highlight the natural body. </a:t>
            </a:r>
          </a:p>
        </p:txBody>
      </p:sp>
    </p:spTree>
    <p:extLst>
      <p:ext uri="{BB962C8B-B14F-4D97-AF65-F5344CB8AC3E}">
        <p14:creationId xmlns:p14="http://schemas.microsoft.com/office/powerpoint/2010/main" val="17267346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99ED6D-365F-4CAE-942F-ECA78F74B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CD0FF873-0D97-4AE7-A97E-539910376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descr="A collage of different images of hands&#10;&#10;Description automatically generated">
            <a:extLst>
              <a:ext uri="{FF2B5EF4-FFF2-40B4-BE49-F238E27FC236}">
                <a16:creationId xmlns:a16="http://schemas.microsoft.com/office/drawing/2014/main" id="{EA9FF8CE-5D92-618A-89BD-6CBAFC65612C}"/>
              </a:ext>
            </a:extLst>
          </p:cNvPr>
          <p:cNvPicPr>
            <a:picLocks noChangeAspect="1"/>
          </p:cNvPicPr>
          <p:nvPr/>
        </p:nvPicPr>
        <p:blipFill>
          <a:blip r:embed="rId2"/>
          <a:stretch>
            <a:fillRect/>
          </a:stretch>
        </p:blipFill>
        <p:spPr>
          <a:xfrm>
            <a:off x="1578815" y="387385"/>
            <a:ext cx="9035867" cy="6351803"/>
          </a:xfrm>
          <a:prstGeom prst="rect">
            <a:avLst/>
          </a:prstGeom>
        </p:spPr>
      </p:pic>
    </p:spTree>
    <p:extLst>
      <p:ext uri="{BB962C8B-B14F-4D97-AF65-F5344CB8AC3E}">
        <p14:creationId xmlns:p14="http://schemas.microsoft.com/office/powerpoint/2010/main" val="42728466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BB624F-BF77-4AE1-B71D-2D681D473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close up of a hand&#10;&#10;Description automatically generated">
            <a:extLst>
              <a:ext uri="{FF2B5EF4-FFF2-40B4-BE49-F238E27FC236}">
                <a16:creationId xmlns:a16="http://schemas.microsoft.com/office/drawing/2014/main" id="{5866ECD5-DA12-25CB-5F1C-1C3E06BA1771}"/>
              </a:ext>
            </a:extLst>
          </p:cNvPr>
          <p:cNvPicPr>
            <a:picLocks noChangeAspect="1"/>
          </p:cNvPicPr>
          <p:nvPr/>
        </p:nvPicPr>
        <p:blipFill>
          <a:blip r:embed="rId2"/>
          <a:srcRect r="-1" b="6947"/>
          <a:stretch/>
        </p:blipFill>
        <p:spPr>
          <a:xfrm>
            <a:off x="-1" y="10"/>
            <a:ext cx="7370057" cy="6857990"/>
          </a:xfrm>
          <a:prstGeom prst="rect">
            <a:avLst/>
          </a:prstGeom>
        </p:spPr>
      </p:pic>
      <p:pic>
        <p:nvPicPr>
          <p:cNvPr id="2" name="Picture 1" descr="A close up of a hand&#10;&#10;Description automatically generated">
            <a:extLst>
              <a:ext uri="{FF2B5EF4-FFF2-40B4-BE49-F238E27FC236}">
                <a16:creationId xmlns:a16="http://schemas.microsoft.com/office/drawing/2014/main" id="{34020A44-F184-BB30-D846-F9DDCAA7CECF}"/>
              </a:ext>
            </a:extLst>
          </p:cNvPr>
          <p:cNvPicPr>
            <a:picLocks noChangeAspect="1"/>
          </p:cNvPicPr>
          <p:nvPr/>
        </p:nvPicPr>
        <p:blipFill>
          <a:blip r:embed="rId3"/>
          <a:srcRect t="5053" r="-3" b="23086"/>
          <a:stretch/>
        </p:blipFill>
        <p:spPr>
          <a:xfrm>
            <a:off x="7534656" y="1"/>
            <a:ext cx="4657344" cy="3346704"/>
          </a:xfrm>
          <a:prstGeom prst="rect">
            <a:avLst/>
          </a:prstGeom>
        </p:spPr>
      </p:pic>
      <p:pic>
        <p:nvPicPr>
          <p:cNvPr id="4" name="Picture 3" descr="A close up of a fist&#10;&#10;Description automatically generated">
            <a:extLst>
              <a:ext uri="{FF2B5EF4-FFF2-40B4-BE49-F238E27FC236}">
                <a16:creationId xmlns:a16="http://schemas.microsoft.com/office/drawing/2014/main" id="{8F50DC37-6567-CF65-ED9E-AA7252004E51}"/>
              </a:ext>
            </a:extLst>
          </p:cNvPr>
          <p:cNvPicPr>
            <a:picLocks noChangeAspect="1"/>
          </p:cNvPicPr>
          <p:nvPr/>
        </p:nvPicPr>
        <p:blipFill>
          <a:blip r:embed="rId4"/>
          <a:srcRect t="21065" r="-3" b="7074"/>
          <a:stretch/>
        </p:blipFill>
        <p:spPr>
          <a:xfrm>
            <a:off x="7534654" y="3511296"/>
            <a:ext cx="4657346" cy="3346704"/>
          </a:xfrm>
          <a:prstGeom prst="rect">
            <a:avLst/>
          </a:prstGeom>
        </p:spPr>
      </p:pic>
    </p:spTree>
    <p:extLst>
      <p:ext uri="{BB962C8B-B14F-4D97-AF65-F5344CB8AC3E}">
        <p14:creationId xmlns:p14="http://schemas.microsoft.com/office/powerpoint/2010/main" val="19132549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E6F92-4180-0377-C73C-77D474E243D9}"/>
              </a:ext>
            </a:extLst>
          </p:cNvPr>
          <p:cNvSpPr>
            <a:spLocks noGrp="1"/>
          </p:cNvSpPr>
          <p:nvPr>
            <p:ph type="title"/>
          </p:nvPr>
        </p:nvSpPr>
        <p:spPr>
          <a:xfrm>
            <a:off x="4965290" y="365760"/>
            <a:ext cx="5997678" cy="1325562"/>
          </a:xfrm>
        </p:spPr>
        <p:txBody>
          <a:bodyPr>
            <a:normAutofit/>
          </a:bodyPr>
          <a:lstStyle/>
          <a:p>
            <a:r>
              <a:rPr lang="en-US"/>
              <a:t>Martin Schoeller</a:t>
            </a:r>
          </a:p>
        </p:txBody>
      </p:sp>
      <p:pic>
        <p:nvPicPr>
          <p:cNvPr id="4" name="Content Placeholder 3" descr="A close up of a person&amp;#39;s face&#10;&#10;Description automatically generated">
            <a:extLst>
              <a:ext uri="{FF2B5EF4-FFF2-40B4-BE49-F238E27FC236}">
                <a16:creationId xmlns:a16="http://schemas.microsoft.com/office/drawing/2014/main" id="{54ABEFEE-C97A-0B99-1DB2-DE0957551071}"/>
              </a:ext>
            </a:extLst>
          </p:cNvPr>
          <p:cNvPicPr>
            <a:picLocks noChangeAspect="1"/>
          </p:cNvPicPr>
          <p:nvPr/>
        </p:nvPicPr>
        <p:blipFill>
          <a:blip r:embed="rId2"/>
          <a:srcRect l="7592" r="7593"/>
          <a:stretch/>
        </p:blipFill>
        <p:spPr>
          <a:xfrm>
            <a:off x="20" y="10"/>
            <a:ext cx="4653291" cy="6857990"/>
          </a:xfrm>
          <a:prstGeom prst="rect">
            <a:avLst/>
          </a:prstGeom>
        </p:spPr>
      </p:pic>
      <p:sp>
        <p:nvSpPr>
          <p:cNvPr id="8" name="Content Placeholder 7">
            <a:extLst>
              <a:ext uri="{FF2B5EF4-FFF2-40B4-BE49-F238E27FC236}">
                <a16:creationId xmlns:a16="http://schemas.microsoft.com/office/drawing/2014/main" id="{D3F9DE97-98B3-7239-9BEF-520F1E18F800}"/>
              </a:ext>
            </a:extLst>
          </p:cNvPr>
          <p:cNvSpPr>
            <a:spLocks noGrp="1"/>
          </p:cNvSpPr>
          <p:nvPr>
            <p:ph idx="1"/>
          </p:nvPr>
        </p:nvSpPr>
        <p:spPr>
          <a:xfrm>
            <a:off x="4965290" y="2005739"/>
            <a:ext cx="6015571" cy="4174398"/>
          </a:xfrm>
        </p:spPr>
        <p:txBody>
          <a:bodyPr vert="horz" lIns="91440" tIns="45720" rIns="91440" bIns="45720" rtlCol="0" anchor="t">
            <a:normAutofit/>
          </a:bodyPr>
          <a:lstStyle/>
          <a:p>
            <a:pPr marL="0" indent="0">
              <a:spcBef>
                <a:spcPts val="0"/>
              </a:spcBef>
              <a:spcAft>
                <a:spcPts val="600"/>
              </a:spcAft>
              <a:buNone/>
            </a:pPr>
            <a:r>
              <a:rPr lang="en-US">
                <a:latin typeface="Aptos"/>
              </a:rPr>
              <a:t>Martin Schoeller is a German photographer known for his hyper detailed, close shot portraits of celebrities, politicians and day to day people. His style emphasizes realism in each of his subjects, bringing out every pore, wrinkle and imperfections in his subjects faces.</a:t>
            </a:r>
          </a:p>
          <a:p>
            <a:pPr indent="-228600">
              <a:spcBef>
                <a:spcPts val="0"/>
              </a:spcBef>
              <a:spcAft>
                <a:spcPts val="600"/>
              </a:spcAft>
              <a:buFont typeface="Arial,Sans-Serif" pitchFamily="34" charset="0"/>
            </a:pPr>
            <a:endParaRPr lang="en-US">
              <a:latin typeface="Aptos"/>
            </a:endParaRPr>
          </a:p>
          <a:p>
            <a:pPr indent="-228600">
              <a:spcBef>
                <a:spcPts val="0"/>
              </a:spcBef>
              <a:spcAft>
                <a:spcPts val="600"/>
              </a:spcAft>
              <a:buFont typeface="Arial,Sans-Serif" pitchFamily="34" charset="0"/>
            </a:pPr>
            <a:r>
              <a:rPr lang="en-US">
                <a:latin typeface="Aptos"/>
              </a:rPr>
              <a:t>I have chosen to look at Martins style of work as I feel like it takes a step back from the typical portrait shoots, especially of celebrities. They are seen as these idols, almost perfect in their looks, so seeing their faces up close and personal shows us that they are just like us, not perfect as they may come across. his work is very raw and natural which is something </a:t>
            </a:r>
            <a:r>
              <a:rPr lang="en-US" err="1">
                <a:latin typeface="Aptos"/>
              </a:rPr>
              <a:t>i</a:t>
            </a:r>
            <a:r>
              <a:rPr lang="en-US">
                <a:latin typeface="Aptos"/>
              </a:rPr>
              <a:t> would like to explore into. </a:t>
            </a:r>
          </a:p>
          <a:p>
            <a:pPr indent="-228600">
              <a:spcBef>
                <a:spcPts val="0"/>
              </a:spcBef>
              <a:spcAft>
                <a:spcPts val="600"/>
              </a:spcAft>
              <a:buFont typeface="Arial,Sans-Serif" pitchFamily="34" charset="0"/>
            </a:pPr>
            <a:endParaRPr lang="en-US">
              <a:latin typeface="Aptos"/>
            </a:endParaRPr>
          </a:p>
          <a:p>
            <a:endParaRPr lang="en-US"/>
          </a:p>
        </p:txBody>
      </p:sp>
    </p:spTree>
    <p:extLst>
      <p:ext uri="{BB962C8B-B14F-4D97-AF65-F5344CB8AC3E}">
        <p14:creationId xmlns:p14="http://schemas.microsoft.com/office/powerpoint/2010/main" val="34786321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hade val="98000"/>
                <a:satMod val="130000"/>
                <a:lumMod val="102000"/>
              </a:schemeClr>
            </a:gs>
            <a:gs pos="100000">
              <a:schemeClr val="bg1">
                <a:tint val="98000"/>
                <a:shade val="78000"/>
                <a:satMod val="140000"/>
              </a:schemeClr>
            </a:gs>
          </a:gsLst>
          <a:path path="circle">
            <a:fillToRect l="100000" t="100000" r="100000" b="100000"/>
          </a:path>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8D62611-BF00-4B6D-B2F2-69B5FF3C9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9284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39149A-26D9-9FCE-4CE4-E8C599C197FF}"/>
              </a:ext>
            </a:extLst>
          </p:cNvPr>
          <p:cNvSpPr>
            <a:spLocks noGrp="1"/>
          </p:cNvSpPr>
          <p:nvPr>
            <p:ph type="title"/>
          </p:nvPr>
        </p:nvSpPr>
        <p:spPr>
          <a:xfrm>
            <a:off x="790519" y="4551036"/>
            <a:ext cx="3863778" cy="1837962"/>
          </a:xfrm>
        </p:spPr>
        <p:txBody>
          <a:bodyPr anchor="ctr">
            <a:normAutofit/>
          </a:bodyPr>
          <a:lstStyle/>
          <a:p>
            <a:pPr algn="r"/>
            <a:r>
              <a:rPr lang="en-US"/>
              <a:t>Final images</a:t>
            </a:r>
          </a:p>
        </p:txBody>
      </p:sp>
      <p:pic>
        <p:nvPicPr>
          <p:cNvPr id="6" name="Picture 5" descr="A close up of an eye&#10;&#10;Description automatically generated">
            <a:extLst>
              <a:ext uri="{FF2B5EF4-FFF2-40B4-BE49-F238E27FC236}">
                <a16:creationId xmlns:a16="http://schemas.microsoft.com/office/drawing/2014/main" id="{F2971823-418B-A816-9EDD-144F5A90A128}"/>
              </a:ext>
            </a:extLst>
          </p:cNvPr>
          <p:cNvPicPr>
            <a:picLocks noChangeAspect="1"/>
          </p:cNvPicPr>
          <p:nvPr/>
        </p:nvPicPr>
        <p:blipFill>
          <a:blip r:embed="rId2"/>
          <a:stretch>
            <a:fillRect/>
          </a:stretch>
        </p:blipFill>
        <p:spPr>
          <a:xfrm>
            <a:off x="321733" y="646072"/>
            <a:ext cx="3263254" cy="3263254"/>
          </a:xfrm>
          <a:prstGeom prst="rect">
            <a:avLst/>
          </a:prstGeom>
        </p:spPr>
      </p:pic>
      <p:pic>
        <p:nvPicPr>
          <p:cNvPr id="8" name="Picture 7" descr="A close up of a person&amp;#39;s eye&#10;&#10;Description automatically generated">
            <a:extLst>
              <a:ext uri="{FF2B5EF4-FFF2-40B4-BE49-F238E27FC236}">
                <a16:creationId xmlns:a16="http://schemas.microsoft.com/office/drawing/2014/main" id="{A92334F8-B9D9-2776-192A-532C94C9A3AD}"/>
              </a:ext>
            </a:extLst>
          </p:cNvPr>
          <p:cNvPicPr>
            <a:picLocks noChangeAspect="1"/>
          </p:cNvPicPr>
          <p:nvPr/>
        </p:nvPicPr>
        <p:blipFill>
          <a:blip r:embed="rId3"/>
          <a:stretch>
            <a:fillRect/>
          </a:stretch>
        </p:blipFill>
        <p:spPr>
          <a:xfrm>
            <a:off x="3906720" y="536566"/>
            <a:ext cx="3469838" cy="3469838"/>
          </a:xfrm>
          <a:prstGeom prst="rect">
            <a:avLst/>
          </a:prstGeom>
        </p:spPr>
      </p:pic>
      <p:pic>
        <p:nvPicPr>
          <p:cNvPr id="4" name="Content Placeholder 3" descr="A close up of an eye&#10;&#10;Description automatically generated">
            <a:extLst>
              <a:ext uri="{FF2B5EF4-FFF2-40B4-BE49-F238E27FC236}">
                <a16:creationId xmlns:a16="http://schemas.microsoft.com/office/drawing/2014/main" id="{E936742B-4BA2-720C-2801-774A6A79EAFD}"/>
              </a:ext>
            </a:extLst>
          </p:cNvPr>
          <p:cNvPicPr>
            <a:picLocks noChangeAspect="1"/>
          </p:cNvPicPr>
          <p:nvPr/>
        </p:nvPicPr>
        <p:blipFill>
          <a:blip r:embed="rId4"/>
          <a:stretch>
            <a:fillRect/>
          </a:stretch>
        </p:blipFill>
        <p:spPr>
          <a:xfrm>
            <a:off x="7698291" y="638188"/>
            <a:ext cx="3272807" cy="3272807"/>
          </a:xfrm>
          <a:prstGeom prst="rect">
            <a:avLst/>
          </a:prstGeom>
        </p:spPr>
      </p:pic>
      <p:cxnSp>
        <p:nvCxnSpPr>
          <p:cNvPr id="17" name="Straight Connector 16">
            <a:extLst>
              <a:ext uri="{FF2B5EF4-FFF2-40B4-BE49-F238E27FC236}">
                <a16:creationId xmlns:a16="http://schemas.microsoft.com/office/drawing/2014/main" id="{92BFA6EF-C8B5-4562-9718-3167CB1C9C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3153" y="4924327"/>
            <a:ext cx="0" cy="1091381"/>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Content Placeholder 11">
            <a:extLst>
              <a:ext uri="{FF2B5EF4-FFF2-40B4-BE49-F238E27FC236}">
                <a16:creationId xmlns:a16="http://schemas.microsoft.com/office/drawing/2014/main" id="{E64386AB-2D7C-57E6-9D11-B21CE6B281B2}"/>
              </a:ext>
            </a:extLst>
          </p:cNvPr>
          <p:cNvSpPr>
            <a:spLocks noGrp="1"/>
          </p:cNvSpPr>
          <p:nvPr>
            <p:ph idx="1"/>
          </p:nvPr>
        </p:nvSpPr>
        <p:spPr>
          <a:xfrm>
            <a:off x="5325037" y="4551036"/>
            <a:ext cx="5559269" cy="1837962"/>
          </a:xfrm>
        </p:spPr>
        <p:txBody>
          <a:bodyPr anchor="ctr">
            <a:normAutofit fontScale="85000" lnSpcReduction="20000"/>
          </a:bodyPr>
          <a:lstStyle/>
          <a:p>
            <a:r>
              <a:rPr lang="en-US" dirty="0"/>
              <a:t>This shoots includes close ups of different age groups eyes in high detail. These were created using my digital camera and a handheld light to highlight the details and colors in and around people's eyes. I decided to do a shoot based on eyes as everyone's eyes and a huge part of their identity, different for each person without much stigma and comparisons compared to other parts of the body. It is how we see ourselves and everyone else around us, comparing our looks to others using our eyes.</a:t>
            </a:r>
          </a:p>
        </p:txBody>
      </p:sp>
    </p:spTree>
    <p:extLst>
      <p:ext uri="{BB962C8B-B14F-4D97-AF65-F5344CB8AC3E}">
        <p14:creationId xmlns:p14="http://schemas.microsoft.com/office/powerpoint/2010/main" val="2768309425"/>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hade val="98000"/>
                <a:satMod val="130000"/>
                <a:lumMod val="102000"/>
              </a:schemeClr>
            </a:gs>
            <a:gs pos="100000">
              <a:schemeClr val="bg1">
                <a:tint val="98000"/>
                <a:shade val="78000"/>
                <a:satMod val="140000"/>
              </a:schemeClr>
            </a:gs>
          </a:gsLst>
          <a:path path="circle">
            <a:fillToRect l="100000" t="100000" r="100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8D62611-BF00-4B6D-B2F2-69B5FF3C9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9284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590629-1885-CBF9-BAFA-E73437722324}"/>
              </a:ext>
            </a:extLst>
          </p:cNvPr>
          <p:cNvSpPr>
            <a:spLocks noGrp="1"/>
          </p:cNvSpPr>
          <p:nvPr>
            <p:ph type="title"/>
          </p:nvPr>
        </p:nvSpPr>
        <p:spPr>
          <a:xfrm>
            <a:off x="790519" y="4551036"/>
            <a:ext cx="3863778" cy="1837962"/>
          </a:xfrm>
        </p:spPr>
        <p:txBody>
          <a:bodyPr anchor="ctr">
            <a:normAutofit/>
          </a:bodyPr>
          <a:lstStyle/>
          <a:p>
            <a:pPr algn="r"/>
            <a:r>
              <a:rPr lang="en-US"/>
              <a:t>Final images</a:t>
            </a:r>
          </a:p>
        </p:txBody>
      </p:sp>
      <p:pic>
        <p:nvPicPr>
          <p:cNvPr id="6" name="Picture 5">
            <a:extLst>
              <a:ext uri="{FF2B5EF4-FFF2-40B4-BE49-F238E27FC236}">
                <a16:creationId xmlns:a16="http://schemas.microsoft.com/office/drawing/2014/main" id="{E9307DBB-FFA8-9646-89FC-656423A112E5}"/>
              </a:ext>
            </a:extLst>
          </p:cNvPr>
          <p:cNvPicPr>
            <a:picLocks noChangeAspect="1"/>
          </p:cNvPicPr>
          <p:nvPr/>
        </p:nvPicPr>
        <p:blipFill>
          <a:blip r:embed="rId2"/>
          <a:stretch>
            <a:fillRect/>
          </a:stretch>
        </p:blipFill>
        <p:spPr>
          <a:xfrm>
            <a:off x="321733" y="646072"/>
            <a:ext cx="3263254" cy="3263254"/>
          </a:xfrm>
          <a:prstGeom prst="rect">
            <a:avLst/>
          </a:prstGeom>
        </p:spPr>
      </p:pic>
      <p:pic>
        <p:nvPicPr>
          <p:cNvPr id="5" name="Picture 4">
            <a:extLst>
              <a:ext uri="{FF2B5EF4-FFF2-40B4-BE49-F238E27FC236}">
                <a16:creationId xmlns:a16="http://schemas.microsoft.com/office/drawing/2014/main" id="{5CE97019-D2EB-70D3-7F41-D60A4B7F932A}"/>
              </a:ext>
            </a:extLst>
          </p:cNvPr>
          <p:cNvPicPr>
            <a:picLocks noChangeAspect="1"/>
          </p:cNvPicPr>
          <p:nvPr/>
        </p:nvPicPr>
        <p:blipFill>
          <a:blip r:embed="rId3"/>
          <a:stretch>
            <a:fillRect/>
          </a:stretch>
        </p:blipFill>
        <p:spPr>
          <a:xfrm>
            <a:off x="3906720" y="536566"/>
            <a:ext cx="3469838" cy="3469838"/>
          </a:xfrm>
          <a:prstGeom prst="rect">
            <a:avLst/>
          </a:prstGeom>
        </p:spPr>
      </p:pic>
      <p:pic>
        <p:nvPicPr>
          <p:cNvPr id="4" name="Content Placeholder 3">
            <a:extLst>
              <a:ext uri="{FF2B5EF4-FFF2-40B4-BE49-F238E27FC236}">
                <a16:creationId xmlns:a16="http://schemas.microsoft.com/office/drawing/2014/main" id="{01BAAF9C-7C4C-E93B-A60A-C21280C51BA9}"/>
              </a:ext>
            </a:extLst>
          </p:cNvPr>
          <p:cNvPicPr>
            <a:picLocks noChangeAspect="1"/>
          </p:cNvPicPr>
          <p:nvPr/>
        </p:nvPicPr>
        <p:blipFill>
          <a:blip r:embed="rId4"/>
          <a:stretch>
            <a:fillRect/>
          </a:stretch>
        </p:blipFill>
        <p:spPr>
          <a:xfrm>
            <a:off x="7698291" y="638188"/>
            <a:ext cx="3272807" cy="3272807"/>
          </a:xfrm>
          <a:prstGeom prst="rect">
            <a:avLst/>
          </a:prstGeom>
        </p:spPr>
      </p:pic>
      <p:cxnSp>
        <p:nvCxnSpPr>
          <p:cNvPr id="15" name="Straight Connector 14">
            <a:extLst>
              <a:ext uri="{FF2B5EF4-FFF2-40B4-BE49-F238E27FC236}">
                <a16:creationId xmlns:a16="http://schemas.microsoft.com/office/drawing/2014/main" id="{92BFA6EF-C8B5-4562-9718-3167CB1C9C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3153" y="4924327"/>
            <a:ext cx="0" cy="1091381"/>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2DA5651A-6238-10D3-E832-5D0CDDE0D52C}"/>
              </a:ext>
            </a:extLst>
          </p:cNvPr>
          <p:cNvSpPr>
            <a:spLocks noGrp="1"/>
          </p:cNvSpPr>
          <p:nvPr>
            <p:ph idx="1"/>
          </p:nvPr>
        </p:nvSpPr>
        <p:spPr>
          <a:xfrm>
            <a:off x="5325037" y="4551036"/>
            <a:ext cx="5559269" cy="1837962"/>
          </a:xfrm>
        </p:spPr>
        <p:txBody>
          <a:bodyPr anchor="ctr">
            <a:normAutofit/>
          </a:bodyPr>
          <a:lstStyle/>
          <a:p>
            <a:r>
              <a:rPr lang="en-US" dirty="0"/>
              <a:t>During this shoot I really enjoyed the high detail I achieved off each subject, and the range in ages and genders included for me to cover a wide range of subjects. The detail of the body parts is something I would really enjoy including within my final project exhibition. </a:t>
            </a:r>
          </a:p>
        </p:txBody>
      </p:sp>
    </p:spTree>
    <p:extLst>
      <p:ext uri="{BB962C8B-B14F-4D97-AF65-F5344CB8AC3E}">
        <p14:creationId xmlns:p14="http://schemas.microsoft.com/office/powerpoint/2010/main" val="300924537"/>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hade val="98000"/>
                <a:satMod val="130000"/>
                <a:lumMod val="102000"/>
              </a:schemeClr>
            </a:gs>
            <a:gs pos="100000">
              <a:schemeClr val="bg1">
                <a:tint val="98000"/>
                <a:shade val="78000"/>
                <a:satMod val="140000"/>
              </a:schemeClr>
            </a:gs>
          </a:gsLst>
          <a:path path="circle">
            <a:fillToRect l="100000" t="10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99ED6D-365F-4CAE-942F-ECA78F74B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9B0F74F9-E373-4883-A533-C80C53DE6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765FFFB-1163-4DA7-83B0-B8677ABBC6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C9994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C117A05-2F4F-4370-A926-6191A5C3D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ollage of different colored eyes&#10;&#10;Description automatically generated">
            <a:extLst>
              <a:ext uri="{FF2B5EF4-FFF2-40B4-BE49-F238E27FC236}">
                <a16:creationId xmlns:a16="http://schemas.microsoft.com/office/drawing/2014/main" id="{17038E6C-832D-BFA8-82D2-62B56A2F0D53}"/>
              </a:ext>
            </a:extLst>
          </p:cNvPr>
          <p:cNvPicPr>
            <a:picLocks noChangeAspect="1"/>
          </p:cNvPicPr>
          <p:nvPr/>
        </p:nvPicPr>
        <p:blipFill>
          <a:blip r:embed="rId2"/>
          <a:stretch>
            <a:fillRect/>
          </a:stretch>
        </p:blipFill>
        <p:spPr>
          <a:xfrm>
            <a:off x="3703894" y="1123527"/>
            <a:ext cx="4784207" cy="4604800"/>
          </a:xfrm>
          <a:prstGeom prst="rect">
            <a:avLst/>
          </a:prstGeom>
        </p:spPr>
      </p:pic>
    </p:spTree>
    <p:extLst>
      <p:ext uri="{BB962C8B-B14F-4D97-AF65-F5344CB8AC3E}">
        <p14:creationId xmlns:p14="http://schemas.microsoft.com/office/powerpoint/2010/main" val="3187858837"/>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E99ED6D-365F-4CAE-942F-ECA78F74B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C42F24F1-C1EF-471F-A19B-A340CE541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F45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56C425C-3C64-47BA-B583-94D39B9B7F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6568"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lage of different makeup products&#10;&#10;Description automatically generated">
            <a:extLst>
              <a:ext uri="{FF2B5EF4-FFF2-40B4-BE49-F238E27FC236}">
                <a16:creationId xmlns:a16="http://schemas.microsoft.com/office/drawing/2014/main" id="{5806ABEA-3CB4-64E6-5786-4BD4BE4C9F48}"/>
              </a:ext>
            </a:extLst>
          </p:cNvPr>
          <p:cNvPicPr>
            <a:picLocks noChangeAspect="1"/>
          </p:cNvPicPr>
          <p:nvPr/>
        </p:nvPicPr>
        <p:blipFill>
          <a:blip r:embed="rId2"/>
          <a:srcRect t="166" b="19863"/>
          <a:stretch/>
        </p:blipFill>
        <p:spPr>
          <a:xfrm>
            <a:off x="1137738" y="643467"/>
            <a:ext cx="9916523" cy="5571066"/>
          </a:xfrm>
          <a:prstGeom prst="rect">
            <a:avLst/>
          </a:prstGeom>
        </p:spPr>
      </p:pic>
    </p:spTree>
    <p:extLst>
      <p:ext uri="{BB962C8B-B14F-4D97-AF65-F5344CB8AC3E}">
        <p14:creationId xmlns:p14="http://schemas.microsoft.com/office/powerpoint/2010/main" val="22271387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8CE07-7B04-1A7B-542E-9591D77DAC00}"/>
              </a:ext>
            </a:extLst>
          </p:cNvPr>
          <p:cNvSpPr>
            <a:spLocks noGrp="1"/>
          </p:cNvSpPr>
          <p:nvPr>
            <p:ph type="title"/>
          </p:nvPr>
        </p:nvSpPr>
        <p:spPr>
          <a:xfrm>
            <a:off x="6588545" y="-711895"/>
            <a:ext cx="4550115" cy="1904999"/>
          </a:xfrm>
        </p:spPr>
        <p:txBody>
          <a:bodyPr>
            <a:normAutofit/>
          </a:bodyPr>
          <a:lstStyle/>
          <a:p>
            <a:r>
              <a:rPr lang="en-US" sz="4000" dirty="0"/>
              <a:t>Make up close up's</a:t>
            </a:r>
          </a:p>
        </p:txBody>
      </p:sp>
      <p:sp>
        <p:nvSpPr>
          <p:cNvPr id="14" name="Rectangle 13">
            <a:extLst>
              <a:ext uri="{FF2B5EF4-FFF2-40B4-BE49-F238E27FC236}">
                <a16:creationId xmlns:a16="http://schemas.microsoft.com/office/drawing/2014/main" id="{7F5E9321-8E84-45AC-AD89-51E914F68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4481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1A700DC-DD5C-4DE0-AC7B-CCBF3E174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263" y="239052"/>
            <a:ext cx="2849415" cy="310951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FACAC4A-07C8-8325-C882-3CDBE0658D65}"/>
              </a:ext>
            </a:extLst>
          </p:cNvPr>
          <p:cNvPicPr>
            <a:picLocks noChangeAspect="1"/>
          </p:cNvPicPr>
          <p:nvPr/>
        </p:nvPicPr>
        <p:blipFill>
          <a:blip r:embed="rId2"/>
          <a:stretch>
            <a:fillRect/>
          </a:stretch>
        </p:blipFill>
        <p:spPr>
          <a:xfrm>
            <a:off x="396956" y="527453"/>
            <a:ext cx="2536836" cy="2536836"/>
          </a:xfrm>
          <a:prstGeom prst="rect">
            <a:avLst/>
          </a:prstGeom>
        </p:spPr>
      </p:pic>
      <p:sp>
        <p:nvSpPr>
          <p:cNvPr id="18" name="Rectangle 17">
            <a:extLst>
              <a:ext uri="{FF2B5EF4-FFF2-40B4-BE49-F238E27FC236}">
                <a16:creationId xmlns:a16="http://schemas.microsoft.com/office/drawing/2014/main" id="{39641C5A-0FB9-473D-BC3F-D7CFC6164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1331" y="239052"/>
            <a:ext cx="2849415" cy="310951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C009D62F-08D1-6381-5075-9441C4F18B75}"/>
              </a:ext>
            </a:extLst>
          </p:cNvPr>
          <p:cNvPicPr>
            <a:picLocks noChangeAspect="1"/>
          </p:cNvPicPr>
          <p:nvPr/>
        </p:nvPicPr>
        <p:blipFill>
          <a:blip r:embed="rId3"/>
          <a:stretch>
            <a:fillRect/>
          </a:stretch>
        </p:blipFill>
        <p:spPr>
          <a:xfrm>
            <a:off x="3400319" y="536674"/>
            <a:ext cx="2531442" cy="2531442"/>
          </a:xfrm>
          <a:prstGeom prst="rect">
            <a:avLst/>
          </a:prstGeom>
        </p:spPr>
      </p:pic>
      <p:sp>
        <p:nvSpPr>
          <p:cNvPr id="20" name="Rectangle 19">
            <a:extLst>
              <a:ext uri="{FF2B5EF4-FFF2-40B4-BE49-F238E27FC236}">
                <a16:creationId xmlns:a16="http://schemas.microsoft.com/office/drawing/2014/main" id="{9F861D4E-31C2-4893-913B-12F1EB82E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208" y="3509435"/>
            <a:ext cx="2849414" cy="3115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lose up of a blush&#10;&#10;Description automatically generated">
            <a:extLst>
              <a:ext uri="{FF2B5EF4-FFF2-40B4-BE49-F238E27FC236}">
                <a16:creationId xmlns:a16="http://schemas.microsoft.com/office/drawing/2014/main" id="{A5A06797-5665-4193-A81E-FA62C204D668}"/>
              </a:ext>
            </a:extLst>
          </p:cNvPr>
          <p:cNvPicPr>
            <a:picLocks noChangeAspect="1"/>
          </p:cNvPicPr>
          <p:nvPr/>
        </p:nvPicPr>
        <p:blipFill>
          <a:blip r:embed="rId4"/>
          <a:stretch>
            <a:fillRect/>
          </a:stretch>
        </p:blipFill>
        <p:spPr>
          <a:xfrm>
            <a:off x="405207" y="3797831"/>
            <a:ext cx="2531442" cy="2531442"/>
          </a:xfrm>
          <a:prstGeom prst="rect">
            <a:avLst/>
          </a:prstGeom>
        </p:spPr>
      </p:pic>
      <p:sp>
        <p:nvSpPr>
          <p:cNvPr id="22" name="Rectangle 21">
            <a:extLst>
              <a:ext uri="{FF2B5EF4-FFF2-40B4-BE49-F238E27FC236}">
                <a16:creationId xmlns:a16="http://schemas.microsoft.com/office/drawing/2014/main" id="{DB554A7E-41A3-4DC5-9E04-47E7C156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7489" y="3509434"/>
            <a:ext cx="2848512" cy="31153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jar of cream in a white background&#10;&#10;Description automatically generated">
            <a:extLst>
              <a:ext uri="{FF2B5EF4-FFF2-40B4-BE49-F238E27FC236}">
                <a16:creationId xmlns:a16="http://schemas.microsoft.com/office/drawing/2014/main" id="{AA97EA86-458F-6FFD-104A-2B7F9BFAF5E3}"/>
              </a:ext>
            </a:extLst>
          </p:cNvPr>
          <p:cNvPicPr>
            <a:picLocks noChangeAspect="1"/>
          </p:cNvPicPr>
          <p:nvPr/>
        </p:nvPicPr>
        <p:blipFill>
          <a:blip r:embed="rId5"/>
          <a:stretch>
            <a:fillRect/>
          </a:stretch>
        </p:blipFill>
        <p:spPr>
          <a:xfrm>
            <a:off x="3400318" y="3797832"/>
            <a:ext cx="2531442" cy="2531442"/>
          </a:xfrm>
          <a:prstGeom prst="rect">
            <a:avLst/>
          </a:prstGeom>
        </p:spPr>
      </p:pic>
      <p:sp>
        <p:nvSpPr>
          <p:cNvPr id="11" name="Content Placeholder 10">
            <a:extLst>
              <a:ext uri="{FF2B5EF4-FFF2-40B4-BE49-F238E27FC236}">
                <a16:creationId xmlns:a16="http://schemas.microsoft.com/office/drawing/2014/main" id="{9B354436-95FA-7161-0A57-DA9FA6857B11}"/>
              </a:ext>
            </a:extLst>
          </p:cNvPr>
          <p:cNvSpPr>
            <a:spLocks noGrp="1"/>
          </p:cNvSpPr>
          <p:nvPr>
            <p:ph idx="1"/>
          </p:nvPr>
        </p:nvSpPr>
        <p:spPr>
          <a:xfrm>
            <a:off x="6588545" y="1714706"/>
            <a:ext cx="4319017" cy="4467728"/>
          </a:xfrm>
        </p:spPr>
        <p:txBody>
          <a:bodyPr vert="horz" lIns="91440" tIns="45720" rIns="91440" bIns="45720" rtlCol="0" anchor="t">
            <a:normAutofit fontScale="92500" lnSpcReduction="20000"/>
          </a:bodyPr>
          <a:lstStyle/>
          <a:p>
            <a:r>
              <a:rPr lang="en-US" dirty="0"/>
              <a:t>This shoot was for me to walk away from the general body image shoots including subjects and bodies parts and highlight the products used to make us "feel better". The used products show how worn the items are and how they are used day to day. Highlighting femineity and the daily lengths we go to look ideal for the public and ourselves. Using my own make up products was a very intimate shoot and had an effect that made me thing about the cost and time that goes into my getting ready every day before I am comfortable to leave the house. I like the raw look to this shoot and the deep meaning behind it, I would like to include other people's make up in another shoot and compare the usage and different products we use for everyday happiness. </a:t>
            </a:r>
          </a:p>
        </p:txBody>
      </p:sp>
    </p:spTree>
    <p:extLst>
      <p:ext uri="{BB962C8B-B14F-4D97-AF65-F5344CB8AC3E}">
        <p14:creationId xmlns:p14="http://schemas.microsoft.com/office/powerpoint/2010/main" val="1497810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99ED6D-365F-4CAE-942F-ECA78F74B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C42F24F1-C1EF-471F-A19B-A340CE541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56C425C-3C64-47BA-B583-94D39B9B7F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6568"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lage of different types of objects&#10;&#10;Description automatically generated">
            <a:extLst>
              <a:ext uri="{FF2B5EF4-FFF2-40B4-BE49-F238E27FC236}">
                <a16:creationId xmlns:a16="http://schemas.microsoft.com/office/drawing/2014/main" id="{5CFE0CDD-8651-C921-486B-E39E0CC311DB}"/>
              </a:ext>
            </a:extLst>
          </p:cNvPr>
          <p:cNvPicPr>
            <a:picLocks noChangeAspect="1"/>
          </p:cNvPicPr>
          <p:nvPr/>
        </p:nvPicPr>
        <p:blipFill>
          <a:blip r:embed="rId2"/>
          <a:stretch>
            <a:fillRect/>
          </a:stretch>
        </p:blipFill>
        <p:spPr>
          <a:xfrm>
            <a:off x="2130828" y="643467"/>
            <a:ext cx="7930343" cy="5571066"/>
          </a:xfrm>
          <a:prstGeom prst="rect">
            <a:avLst/>
          </a:prstGeom>
        </p:spPr>
      </p:pic>
    </p:spTree>
    <p:extLst>
      <p:ext uri="{BB962C8B-B14F-4D97-AF65-F5344CB8AC3E}">
        <p14:creationId xmlns:p14="http://schemas.microsoft.com/office/powerpoint/2010/main" val="40918952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89EB2E7-40EE-4C01-8FFE-074390535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D932D7D-43DC-E336-FDC5-D1E0A5FED7F7}"/>
              </a:ext>
            </a:extLst>
          </p:cNvPr>
          <p:cNvSpPr>
            <a:spLocks noGrp="1"/>
          </p:cNvSpPr>
          <p:nvPr>
            <p:ph type="title"/>
          </p:nvPr>
        </p:nvSpPr>
        <p:spPr>
          <a:xfrm>
            <a:off x="7534655" y="338329"/>
            <a:ext cx="3436452" cy="4367021"/>
          </a:xfrm>
        </p:spPr>
        <p:txBody>
          <a:bodyPr vert="horz" lIns="91440" tIns="45720" rIns="91440" bIns="45720" rtlCol="0" anchor="b">
            <a:normAutofit/>
          </a:bodyPr>
          <a:lstStyle/>
          <a:p>
            <a:pPr>
              <a:lnSpc>
                <a:spcPct val="85000"/>
              </a:lnSpc>
            </a:pPr>
            <a:r>
              <a:rPr lang="en-US"/>
              <a:t>Final images</a:t>
            </a:r>
          </a:p>
        </p:txBody>
      </p:sp>
      <p:sp>
        <p:nvSpPr>
          <p:cNvPr id="24" name="Rectangle 23">
            <a:extLst>
              <a:ext uri="{FF2B5EF4-FFF2-40B4-BE49-F238E27FC236}">
                <a16:creationId xmlns:a16="http://schemas.microsoft.com/office/drawing/2014/main" id="{66576014-4925-4340-B96C-B9A885C52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2326" y="177461"/>
            <a:ext cx="6763781" cy="6519673"/>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0FEB2767-9E67-7FF1-9E3C-9954F97ADDED}"/>
              </a:ext>
            </a:extLst>
          </p:cNvPr>
          <p:cNvPicPr>
            <a:picLocks noChangeAspect="1"/>
          </p:cNvPicPr>
          <p:nvPr/>
        </p:nvPicPr>
        <p:blipFill>
          <a:blip r:embed="rId2"/>
          <a:srcRect b="5223"/>
          <a:stretch/>
        </p:blipFill>
        <p:spPr>
          <a:xfrm>
            <a:off x="783195" y="338329"/>
            <a:ext cx="3161585" cy="2996470"/>
          </a:xfrm>
          <a:prstGeom prst="rect">
            <a:avLst/>
          </a:prstGeom>
        </p:spPr>
      </p:pic>
      <p:pic>
        <p:nvPicPr>
          <p:cNvPr id="6" name="Picture 5">
            <a:extLst>
              <a:ext uri="{FF2B5EF4-FFF2-40B4-BE49-F238E27FC236}">
                <a16:creationId xmlns:a16="http://schemas.microsoft.com/office/drawing/2014/main" id="{59F97C2A-2618-C1A2-C219-C1E7D7D113A4}"/>
              </a:ext>
            </a:extLst>
          </p:cNvPr>
          <p:cNvPicPr>
            <a:picLocks noChangeAspect="1"/>
          </p:cNvPicPr>
          <p:nvPr/>
        </p:nvPicPr>
        <p:blipFill>
          <a:blip r:embed="rId3"/>
          <a:srcRect t="1548" r="-1" b="2938"/>
          <a:stretch/>
        </p:blipFill>
        <p:spPr>
          <a:xfrm>
            <a:off x="4063652" y="338329"/>
            <a:ext cx="3146830" cy="3005636"/>
          </a:xfrm>
          <a:prstGeom prst="rect">
            <a:avLst/>
          </a:prstGeom>
        </p:spPr>
      </p:pic>
      <p:pic>
        <p:nvPicPr>
          <p:cNvPr id="5" name="Picture 4">
            <a:extLst>
              <a:ext uri="{FF2B5EF4-FFF2-40B4-BE49-F238E27FC236}">
                <a16:creationId xmlns:a16="http://schemas.microsoft.com/office/drawing/2014/main" id="{C1006EDB-E77D-9E33-90A4-36DC50C577BB}"/>
              </a:ext>
            </a:extLst>
          </p:cNvPr>
          <p:cNvPicPr>
            <a:picLocks noChangeAspect="1"/>
          </p:cNvPicPr>
          <p:nvPr/>
        </p:nvPicPr>
        <p:blipFill>
          <a:blip r:embed="rId4"/>
          <a:srcRect t="2788" r="1" b="1"/>
          <a:stretch/>
        </p:blipFill>
        <p:spPr>
          <a:xfrm>
            <a:off x="783196" y="3462838"/>
            <a:ext cx="3161584" cy="3073430"/>
          </a:xfrm>
          <a:prstGeom prst="rect">
            <a:avLst/>
          </a:prstGeom>
        </p:spPr>
      </p:pic>
      <p:pic>
        <p:nvPicPr>
          <p:cNvPr id="4" name="Content Placeholder 3">
            <a:extLst>
              <a:ext uri="{FF2B5EF4-FFF2-40B4-BE49-F238E27FC236}">
                <a16:creationId xmlns:a16="http://schemas.microsoft.com/office/drawing/2014/main" id="{7ECFC3BD-1826-D9EC-3BEF-50F7C4C22592}"/>
              </a:ext>
            </a:extLst>
          </p:cNvPr>
          <p:cNvPicPr>
            <a:picLocks noGrp="1" noChangeAspect="1"/>
          </p:cNvPicPr>
          <p:nvPr>
            <p:ph idx="1"/>
          </p:nvPr>
        </p:nvPicPr>
        <p:blipFill>
          <a:blip r:embed="rId5"/>
          <a:srcRect t="2072" r="-1" b="259"/>
          <a:stretch/>
        </p:blipFill>
        <p:spPr>
          <a:xfrm>
            <a:off x="4063652" y="3462838"/>
            <a:ext cx="3146830" cy="3073430"/>
          </a:xfrm>
          <a:prstGeom prst="rect">
            <a:avLst/>
          </a:prstGeom>
        </p:spPr>
      </p:pic>
    </p:spTree>
    <p:extLst>
      <p:ext uri="{BB962C8B-B14F-4D97-AF65-F5344CB8AC3E}">
        <p14:creationId xmlns:p14="http://schemas.microsoft.com/office/powerpoint/2010/main" val="14516375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9781C-63AC-0715-6D5D-9C1E11346FA7}"/>
              </a:ext>
            </a:extLst>
          </p:cNvPr>
          <p:cNvSpPr>
            <a:spLocks noGrp="1"/>
          </p:cNvSpPr>
          <p:nvPr>
            <p:ph type="title"/>
          </p:nvPr>
        </p:nvSpPr>
        <p:spPr>
          <a:xfrm>
            <a:off x="1237489" y="640080"/>
            <a:ext cx="3075836" cy="1325562"/>
          </a:xfrm>
        </p:spPr>
        <p:txBody>
          <a:bodyPr>
            <a:normAutofit/>
          </a:bodyPr>
          <a:lstStyle/>
          <a:p>
            <a:r>
              <a:rPr lang="en-US" sz="3200" dirty="0"/>
              <a:t>Lipsticks</a:t>
            </a:r>
          </a:p>
        </p:txBody>
      </p:sp>
      <p:sp>
        <p:nvSpPr>
          <p:cNvPr id="11" name="Rectangle 10">
            <a:extLst>
              <a:ext uri="{FF2B5EF4-FFF2-40B4-BE49-F238E27FC236}">
                <a16:creationId xmlns:a16="http://schemas.microsoft.com/office/drawing/2014/main" id="{0B67D982-25C5-4CC2-AA64-276BE3B2C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Content Placeholder 7">
            <a:extLst>
              <a:ext uri="{FF2B5EF4-FFF2-40B4-BE49-F238E27FC236}">
                <a16:creationId xmlns:a16="http://schemas.microsoft.com/office/drawing/2014/main" id="{44B9B4B3-926D-E92C-5B20-DAF726B8A181}"/>
              </a:ext>
            </a:extLst>
          </p:cNvPr>
          <p:cNvSpPr>
            <a:spLocks noGrp="1"/>
          </p:cNvSpPr>
          <p:nvPr>
            <p:ph idx="1"/>
          </p:nvPr>
        </p:nvSpPr>
        <p:spPr>
          <a:xfrm>
            <a:off x="1237489" y="2301555"/>
            <a:ext cx="3075836" cy="3878582"/>
          </a:xfrm>
        </p:spPr>
        <p:txBody>
          <a:bodyPr vert="horz" lIns="91440" tIns="45720" rIns="91440" bIns="45720" rtlCol="0" anchor="t">
            <a:normAutofit lnSpcReduction="10000"/>
          </a:bodyPr>
          <a:lstStyle/>
          <a:p>
            <a:r>
              <a:rPr lang="en-US" sz="1600" dirty="0"/>
              <a:t>This shoot was another take on the makeup product shoot I had done during my experimentation process. In this shoot I have used different subject's lipsticks to show how different people use their makeup products in slightly different ways, showing the link of femininity and identify </a:t>
            </a:r>
            <a:r>
              <a:rPr lang="en-US" sz="1600"/>
              <a:t>through</a:t>
            </a:r>
            <a:r>
              <a:rPr lang="en-US" sz="1600" dirty="0"/>
              <a:t> make up usage. Each lipstick has a slightly different shape due to its usage over time, worn away to give confidence for each user. </a:t>
            </a:r>
          </a:p>
        </p:txBody>
      </p:sp>
      <p:pic>
        <p:nvPicPr>
          <p:cNvPr id="4" name="Content Placeholder 3" descr="A group of lipsticks on a white surface&#10;&#10;Description automatically generated">
            <a:extLst>
              <a:ext uri="{FF2B5EF4-FFF2-40B4-BE49-F238E27FC236}">
                <a16:creationId xmlns:a16="http://schemas.microsoft.com/office/drawing/2014/main" id="{E33C4D35-C831-E008-E242-F48A1F9831A2}"/>
              </a:ext>
            </a:extLst>
          </p:cNvPr>
          <p:cNvPicPr>
            <a:picLocks noChangeAspect="1"/>
          </p:cNvPicPr>
          <p:nvPr/>
        </p:nvPicPr>
        <p:blipFill>
          <a:blip r:embed="rId2"/>
          <a:srcRect t="8616" r="-2" b="584"/>
          <a:stretch/>
        </p:blipFill>
        <p:spPr>
          <a:xfrm>
            <a:off x="4639057" y="10"/>
            <a:ext cx="7552944" cy="6857990"/>
          </a:xfrm>
          <a:prstGeom prst="rect">
            <a:avLst/>
          </a:prstGeom>
        </p:spPr>
      </p:pic>
    </p:spTree>
    <p:extLst>
      <p:ext uri="{BB962C8B-B14F-4D97-AF65-F5344CB8AC3E}">
        <p14:creationId xmlns:p14="http://schemas.microsoft.com/office/powerpoint/2010/main" val="26553954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hade val="98000"/>
                <a:satMod val="130000"/>
                <a:lumMod val="102000"/>
              </a:schemeClr>
            </a:gs>
            <a:gs pos="100000">
              <a:schemeClr val="bg1">
                <a:tint val="98000"/>
                <a:shade val="78000"/>
                <a:satMod val="140000"/>
              </a:schemeClr>
            </a:gs>
          </a:gsLst>
          <a:path path="circle">
            <a:fillToRect l="100000" t="100000" r="100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8D62611-BF00-4B6D-B2F2-69B5FF3C9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9284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64EC6C-173F-894F-A542-DC74459D3664}"/>
              </a:ext>
            </a:extLst>
          </p:cNvPr>
          <p:cNvSpPr>
            <a:spLocks noGrp="1"/>
          </p:cNvSpPr>
          <p:nvPr>
            <p:ph type="title"/>
          </p:nvPr>
        </p:nvSpPr>
        <p:spPr>
          <a:xfrm>
            <a:off x="790519" y="4551036"/>
            <a:ext cx="3863778" cy="1837962"/>
          </a:xfrm>
        </p:spPr>
        <p:txBody>
          <a:bodyPr anchor="ctr">
            <a:normAutofit/>
          </a:bodyPr>
          <a:lstStyle/>
          <a:p>
            <a:pPr algn="r"/>
            <a:r>
              <a:rPr lang="en-US" dirty="0"/>
              <a:t>Silhouette shoot</a:t>
            </a:r>
          </a:p>
        </p:txBody>
      </p:sp>
      <p:pic>
        <p:nvPicPr>
          <p:cNvPr id="4" name="Content Placeholder 3" descr="A silhouette of a person&#10;&#10;Description automatically generated">
            <a:extLst>
              <a:ext uri="{FF2B5EF4-FFF2-40B4-BE49-F238E27FC236}">
                <a16:creationId xmlns:a16="http://schemas.microsoft.com/office/drawing/2014/main" id="{BBEFAFC8-84AB-262D-AD86-1DA26BCC3ECB}"/>
              </a:ext>
            </a:extLst>
          </p:cNvPr>
          <p:cNvPicPr>
            <a:picLocks noChangeAspect="1"/>
          </p:cNvPicPr>
          <p:nvPr/>
        </p:nvPicPr>
        <p:blipFill>
          <a:blip r:embed="rId2"/>
          <a:stretch>
            <a:fillRect/>
          </a:stretch>
        </p:blipFill>
        <p:spPr>
          <a:xfrm>
            <a:off x="647752" y="321732"/>
            <a:ext cx="2611216" cy="3911935"/>
          </a:xfrm>
          <a:prstGeom prst="rect">
            <a:avLst/>
          </a:prstGeom>
        </p:spPr>
      </p:pic>
      <p:pic>
        <p:nvPicPr>
          <p:cNvPr id="5" name="Picture 4" descr="A silhouette of a person with their arms raised&#10;&#10;Description automatically generated">
            <a:extLst>
              <a:ext uri="{FF2B5EF4-FFF2-40B4-BE49-F238E27FC236}">
                <a16:creationId xmlns:a16="http://schemas.microsoft.com/office/drawing/2014/main" id="{8D712C05-4026-4D36-103F-97B5606F63B9}"/>
              </a:ext>
            </a:extLst>
          </p:cNvPr>
          <p:cNvPicPr>
            <a:picLocks noChangeAspect="1"/>
          </p:cNvPicPr>
          <p:nvPr/>
        </p:nvPicPr>
        <p:blipFill>
          <a:blip r:embed="rId3"/>
          <a:stretch>
            <a:fillRect/>
          </a:stretch>
        </p:blipFill>
        <p:spPr>
          <a:xfrm>
            <a:off x="3920388" y="315518"/>
            <a:ext cx="3442502" cy="3911935"/>
          </a:xfrm>
          <a:prstGeom prst="rect">
            <a:avLst/>
          </a:prstGeom>
        </p:spPr>
      </p:pic>
      <p:pic>
        <p:nvPicPr>
          <p:cNvPr id="6" name="Picture 5" descr="A silhouette of a person holding her hands up&#10;&#10;Description automatically generated">
            <a:extLst>
              <a:ext uri="{FF2B5EF4-FFF2-40B4-BE49-F238E27FC236}">
                <a16:creationId xmlns:a16="http://schemas.microsoft.com/office/drawing/2014/main" id="{6E65F52B-44DD-1F0D-429C-68EBC871E902}"/>
              </a:ext>
            </a:extLst>
          </p:cNvPr>
          <p:cNvPicPr>
            <a:picLocks noChangeAspect="1"/>
          </p:cNvPicPr>
          <p:nvPr/>
        </p:nvPicPr>
        <p:blipFill>
          <a:blip r:embed="rId4"/>
          <a:stretch>
            <a:fillRect/>
          </a:stretch>
        </p:blipFill>
        <p:spPr>
          <a:xfrm>
            <a:off x="7713820" y="321731"/>
            <a:ext cx="3241748" cy="3905721"/>
          </a:xfrm>
          <a:prstGeom prst="rect">
            <a:avLst/>
          </a:prstGeom>
        </p:spPr>
      </p:pic>
      <p:cxnSp>
        <p:nvCxnSpPr>
          <p:cNvPr id="15" name="Straight Connector 14">
            <a:extLst>
              <a:ext uri="{FF2B5EF4-FFF2-40B4-BE49-F238E27FC236}">
                <a16:creationId xmlns:a16="http://schemas.microsoft.com/office/drawing/2014/main" id="{92BFA6EF-C8B5-4562-9718-3167CB1C9C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3153" y="4924327"/>
            <a:ext cx="0" cy="1091381"/>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985EC307-3A7B-8995-2CAE-777594701FD7}"/>
              </a:ext>
            </a:extLst>
          </p:cNvPr>
          <p:cNvSpPr>
            <a:spLocks noGrp="1"/>
          </p:cNvSpPr>
          <p:nvPr>
            <p:ph idx="1"/>
          </p:nvPr>
        </p:nvSpPr>
        <p:spPr>
          <a:xfrm>
            <a:off x="5325037" y="4551036"/>
            <a:ext cx="5559269" cy="1837962"/>
          </a:xfrm>
        </p:spPr>
        <p:txBody>
          <a:bodyPr anchor="ctr">
            <a:normAutofit fontScale="85000" lnSpcReduction="20000"/>
          </a:bodyPr>
          <a:lstStyle/>
          <a:p>
            <a:r>
              <a:rPr lang="en-US" dirty="0"/>
              <a:t>This shoot was designed to highlight the shape of our bodies through the use of light. These images were created using a white back drop with the studio lights aimed behind the subject's body to create a silhouette style shoot, this highlighted to subjects body and hid any colors or front facing details to the camera. This gave me these images to show the raw shape of the subject in detail. I really liked the style of this show as I felt it gave me very simple images of the subject's shape, taking away the identity of the subject themselves. </a:t>
            </a:r>
          </a:p>
        </p:txBody>
      </p:sp>
    </p:spTree>
    <p:extLst>
      <p:ext uri="{BB962C8B-B14F-4D97-AF65-F5344CB8AC3E}">
        <p14:creationId xmlns:p14="http://schemas.microsoft.com/office/powerpoint/2010/main" val="2337475095"/>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323D50B8-1D27-420D-BA4A-249914120C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7749FF1-B2D7-D357-1C33-79FF22E94B12}"/>
              </a:ext>
            </a:extLst>
          </p:cNvPr>
          <p:cNvSpPr>
            <a:spLocks noGrp="1"/>
          </p:cNvSpPr>
          <p:nvPr>
            <p:ph type="title"/>
          </p:nvPr>
        </p:nvSpPr>
        <p:spPr>
          <a:xfrm>
            <a:off x="7670907" y="5743181"/>
            <a:ext cx="3129194" cy="806271"/>
          </a:xfrm>
        </p:spPr>
        <p:txBody>
          <a:bodyPr vert="horz" lIns="91440" tIns="45720" rIns="91440" bIns="45720" rtlCol="0" anchor="b">
            <a:normAutofit/>
          </a:bodyPr>
          <a:lstStyle/>
          <a:p>
            <a:pPr>
              <a:lnSpc>
                <a:spcPct val="85000"/>
              </a:lnSpc>
            </a:pPr>
            <a:r>
              <a:rPr lang="en-US" sz="2600"/>
              <a:t>Dark room Experimentations</a:t>
            </a:r>
          </a:p>
        </p:txBody>
      </p:sp>
      <p:sp>
        <p:nvSpPr>
          <p:cNvPr id="25" name="Rectangle 24">
            <a:extLst>
              <a:ext uri="{FF2B5EF4-FFF2-40B4-BE49-F238E27FC236}">
                <a16:creationId xmlns:a16="http://schemas.microsoft.com/office/drawing/2014/main" id="{34B1F640-2AA4-407C-9C4F-B9E9B2A46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1" y="0"/>
            <a:ext cx="3458292" cy="420624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ith long hair&#10;&#10;Description automatically generated">
            <a:extLst>
              <a:ext uri="{FF2B5EF4-FFF2-40B4-BE49-F238E27FC236}">
                <a16:creationId xmlns:a16="http://schemas.microsoft.com/office/drawing/2014/main" id="{5AC03F6B-A094-6CE9-D008-4A31D2E63B50}"/>
              </a:ext>
            </a:extLst>
          </p:cNvPr>
          <p:cNvPicPr>
            <a:picLocks noChangeAspect="1"/>
          </p:cNvPicPr>
          <p:nvPr/>
        </p:nvPicPr>
        <p:blipFill>
          <a:blip r:embed="rId2"/>
          <a:stretch>
            <a:fillRect/>
          </a:stretch>
        </p:blipFill>
        <p:spPr>
          <a:xfrm>
            <a:off x="841925" y="321732"/>
            <a:ext cx="2707152" cy="3585633"/>
          </a:xfrm>
          <a:prstGeom prst="rect">
            <a:avLst/>
          </a:prstGeom>
        </p:spPr>
      </p:pic>
      <p:sp>
        <p:nvSpPr>
          <p:cNvPr id="27" name="Rectangle 26">
            <a:extLst>
              <a:ext uri="{FF2B5EF4-FFF2-40B4-BE49-F238E27FC236}">
                <a16:creationId xmlns:a16="http://schemas.microsoft.com/office/drawing/2014/main" id="{F1441BE3-122D-4002-8F26-3F6D1A6CF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6087" y="0"/>
            <a:ext cx="3409927" cy="2651760"/>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846920F-C5ED-470C-A694-E08D21112E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1" y="4367107"/>
            <a:ext cx="3458292" cy="2490893"/>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F25E996-9949-42CB-8D40-B6D296E99E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83011" y="2812627"/>
            <a:ext cx="3423003" cy="404537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0BD1EFB-3C6E-F2F4-7493-219AE88EB892}"/>
              </a:ext>
            </a:extLst>
          </p:cNvPr>
          <p:cNvPicPr>
            <a:picLocks noGrp="1" noChangeAspect="1"/>
          </p:cNvPicPr>
          <p:nvPr>
            <p:ph idx="1"/>
          </p:nvPr>
        </p:nvPicPr>
        <p:blipFill>
          <a:blip r:embed="rId3"/>
          <a:srcRect l="2108" t="1277" r="-234"/>
          <a:stretch/>
        </p:blipFill>
        <p:spPr>
          <a:xfrm>
            <a:off x="4470456" y="3123776"/>
            <a:ext cx="2653440" cy="3422544"/>
          </a:xfrm>
          <a:prstGeom prst="rect">
            <a:avLst/>
          </a:prstGeom>
        </p:spPr>
      </p:pic>
      <p:sp>
        <p:nvSpPr>
          <p:cNvPr id="3" name="TextBox 2">
            <a:extLst>
              <a:ext uri="{FF2B5EF4-FFF2-40B4-BE49-F238E27FC236}">
                <a16:creationId xmlns:a16="http://schemas.microsoft.com/office/drawing/2014/main" id="{E94717EE-83B1-33A5-7382-6E203C59E325}"/>
              </a:ext>
            </a:extLst>
          </p:cNvPr>
          <p:cNvSpPr txBox="1"/>
          <p:nvPr/>
        </p:nvSpPr>
        <p:spPr>
          <a:xfrm>
            <a:off x="7669286" y="260397"/>
            <a:ext cx="3423775"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These images were part of my dark room experimentation using different ways to process the images. I wanted to develop my skills in the dark room for my project, so I used portraits of subjects and while developing using different styles including a paint brush and a spray bottle. I like the way the products I used to create almost "imperfections in the images, especially the spray bottle as I did not have much control on where the developer would go on the image, creating unique styles within typical portrait shoots.  </a:t>
            </a:r>
          </a:p>
        </p:txBody>
      </p:sp>
    </p:spTree>
    <p:extLst>
      <p:ext uri="{BB962C8B-B14F-4D97-AF65-F5344CB8AC3E}">
        <p14:creationId xmlns:p14="http://schemas.microsoft.com/office/powerpoint/2010/main" val="40747856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54C70E2-B81C-49FD-87AB-36A4F9CAC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0BFE5B47-603C-408D-9704-029F87C5A2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1489"/>
            <a:ext cx="11292840" cy="26065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42F7615-BA14-4E71-C1FD-83E2A58A76B1}"/>
              </a:ext>
            </a:extLst>
          </p:cNvPr>
          <p:cNvSpPr>
            <a:spLocks noGrp="1"/>
          </p:cNvSpPr>
          <p:nvPr>
            <p:ph type="title"/>
          </p:nvPr>
        </p:nvSpPr>
        <p:spPr>
          <a:xfrm>
            <a:off x="914400" y="4624001"/>
            <a:ext cx="9777603" cy="1152524"/>
          </a:xfrm>
        </p:spPr>
        <p:txBody>
          <a:bodyPr vert="horz" lIns="91440" tIns="45720" rIns="91440" bIns="45720" rtlCol="0" anchor="b">
            <a:normAutofit/>
          </a:bodyPr>
          <a:lstStyle/>
          <a:p>
            <a:pPr>
              <a:lnSpc>
                <a:spcPct val="85000"/>
              </a:lnSpc>
            </a:pPr>
            <a:r>
              <a:rPr lang="en-US" sz="4800"/>
              <a:t>Final images portraits</a:t>
            </a:r>
          </a:p>
        </p:txBody>
      </p:sp>
      <p:sp>
        <p:nvSpPr>
          <p:cNvPr id="15" name="Rectangle 14">
            <a:extLst>
              <a:ext uri="{FF2B5EF4-FFF2-40B4-BE49-F238E27FC236}">
                <a16:creationId xmlns:a16="http://schemas.microsoft.com/office/drawing/2014/main" id="{89DBE04E-7B46-483E-A4E4-525A0E0A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Content Placeholder 3">
            <a:extLst>
              <a:ext uri="{FF2B5EF4-FFF2-40B4-BE49-F238E27FC236}">
                <a16:creationId xmlns:a16="http://schemas.microsoft.com/office/drawing/2014/main" id="{BFE50106-D352-8F48-C6C3-79A83EDF999E}"/>
              </a:ext>
            </a:extLst>
          </p:cNvPr>
          <p:cNvPicPr>
            <a:picLocks noGrp="1" noChangeAspect="1"/>
          </p:cNvPicPr>
          <p:nvPr>
            <p:ph idx="1"/>
          </p:nvPr>
        </p:nvPicPr>
        <p:blipFill>
          <a:blip r:embed="rId2"/>
          <a:srcRect l="6963" r="7466" b="3"/>
          <a:stretch/>
        </p:blipFill>
        <p:spPr>
          <a:xfrm>
            <a:off x="457200" y="7853"/>
            <a:ext cx="3638146" cy="4251489"/>
          </a:xfrm>
          <a:prstGeom prst="rect">
            <a:avLst/>
          </a:prstGeom>
        </p:spPr>
      </p:pic>
      <p:pic>
        <p:nvPicPr>
          <p:cNvPr id="6" name="Picture 5">
            <a:extLst>
              <a:ext uri="{FF2B5EF4-FFF2-40B4-BE49-F238E27FC236}">
                <a16:creationId xmlns:a16="http://schemas.microsoft.com/office/drawing/2014/main" id="{EFAC46C9-5F17-F7BE-330D-C6FC2A039FF8}"/>
              </a:ext>
            </a:extLst>
          </p:cNvPr>
          <p:cNvPicPr>
            <a:picLocks noChangeAspect="1"/>
          </p:cNvPicPr>
          <p:nvPr/>
        </p:nvPicPr>
        <p:blipFill>
          <a:blip r:embed="rId3"/>
          <a:srcRect l="4297" r="11299" b="3"/>
          <a:stretch/>
        </p:blipFill>
        <p:spPr>
          <a:xfrm>
            <a:off x="4095346" y="7853"/>
            <a:ext cx="3588534" cy="4251489"/>
          </a:xfrm>
          <a:prstGeom prst="rect">
            <a:avLst/>
          </a:prstGeom>
        </p:spPr>
      </p:pic>
      <p:pic>
        <p:nvPicPr>
          <p:cNvPr id="5" name="Picture 4">
            <a:extLst>
              <a:ext uri="{FF2B5EF4-FFF2-40B4-BE49-F238E27FC236}">
                <a16:creationId xmlns:a16="http://schemas.microsoft.com/office/drawing/2014/main" id="{289AFF64-BCF7-882E-2F2C-E0B59C1F2F5F}"/>
              </a:ext>
            </a:extLst>
          </p:cNvPr>
          <p:cNvPicPr>
            <a:picLocks noChangeAspect="1"/>
          </p:cNvPicPr>
          <p:nvPr/>
        </p:nvPicPr>
        <p:blipFill>
          <a:blip r:embed="rId4"/>
          <a:srcRect l="2931" r="12184" b="3"/>
          <a:stretch/>
        </p:blipFill>
        <p:spPr>
          <a:xfrm>
            <a:off x="7683880" y="7853"/>
            <a:ext cx="3608960" cy="4251489"/>
          </a:xfrm>
          <a:prstGeom prst="rect">
            <a:avLst/>
          </a:prstGeom>
        </p:spPr>
      </p:pic>
    </p:spTree>
    <p:extLst>
      <p:ext uri="{BB962C8B-B14F-4D97-AF65-F5344CB8AC3E}">
        <p14:creationId xmlns:p14="http://schemas.microsoft.com/office/powerpoint/2010/main" val="13681726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25332-3764-CE58-3968-7A2A438C0EDB}"/>
              </a:ext>
            </a:extLst>
          </p:cNvPr>
          <p:cNvSpPr>
            <a:spLocks noGrp="1"/>
          </p:cNvSpPr>
          <p:nvPr>
            <p:ph type="title"/>
          </p:nvPr>
        </p:nvSpPr>
        <p:spPr>
          <a:xfrm>
            <a:off x="6644758" y="306187"/>
            <a:ext cx="4431443" cy="1904999"/>
          </a:xfrm>
        </p:spPr>
        <p:txBody>
          <a:bodyPr>
            <a:normAutofit/>
          </a:bodyPr>
          <a:lstStyle/>
          <a:p>
            <a:r>
              <a:rPr lang="en-US" sz="4000" dirty="0"/>
              <a:t>Different Aged Portraiture Shoots</a:t>
            </a:r>
          </a:p>
        </p:txBody>
      </p:sp>
      <p:sp>
        <p:nvSpPr>
          <p:cNvPr id="15" name="Rectangle 14">
            <a:extLst>
              <a:ext uri="{FF2B5EF4-FFF2-40B4-BE49-F238E27FC236}">
                <a16:creationId xmlns:a16="http://schemas.microsoft.com/office/drawing/2014/main" id="{7F5E9321-8E84-45AC-AD89-51E914F68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4481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1A700DC-DD5C-4DE0-AC7B-CCBF3E174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263" y="239052"/>
            <a:ext cx="2849415" cy="310951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itting on a couch&#10;&#10;Description automatically generated">
            <a:extLst>
              <a:ext uri="{FF2B5EF4-FFF2-40B4-BE49-F238E27FC236}">
                <a16:creationId xmlns:a16="http://schemas.microsoft.com/office/drawing/2014/main" id="{072BEF13-E013-0C58-4003-D39DABD25966}"/>
              </a:ext>
            </a:extLst>
          </p:cNvPr>
          <p:cNvPicPr>
            <a:picLocks noChangeAspect="1"/>
          </p:cNvPicPr>
          <p:nvPr/>
        </p:nvPicPr>
        <p:blipFill>
          <a:blip r:embed="rId2"/>
          <a:stretch>
            <a:fillRect/>
          </a:stretch>
        </p:blipFill>
        <p:spPr>
          <a:xfrm>
            <a:off x="396956" y="527453"/>
            <a:ext cx="2536836" cy="2536836"/>
          </a:xfrm>
          <a:prstGeom prst="rect">
            <a:avLst/>
          </a:prstGeom>
        </p:spPr>
      </p:pic>
      <p:sp>
        <p:nvSpPr>
          <p:cNvPr id="19" name="Rectangle 18">
            <a:extLst>
              <a:ext uri="{FF2B5EF4-FFF2-40B4-BE49-F238E27FC236}">
                <a16:creationId xmlns:a16="http://schemas.microsoft.com/office/drawing/2014/main" id="{39641C5A-0FB9-473D-BC3F-D7CFC6164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1331" y="239052"/>
            <a:ext cx="2849415" cy="310951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sitting on a couch&#10;&#10;Description automatically generated">
            <a:extLst>
              <a:ext uri="{FF2B5EF4-FFF2-40B4-BE49-F238E27FC236}">
                <a16:creationId xmlns:a16="http://schemas.microsoft.com/office/drawing/2014/main" id="{4BE338D9-700C-AADF-8093-79116E0067DA}"/>
              </a:ext>
            </a:extLst>
          </p:cNvPr>
          <p:cNvPicPr>
            <a:picLocks noChangeAspect="1"/>
          </p:cNvPicPr>
          <p:nvPr/>
        </p:nvPicPr>
        <p:blipFill>
          <a:blip r:embed="rId3"/>
          <a:stretch>
            <a:fillRect/>
          </a:stretch>
        </p:blipFill>
        <p:spPr>
          <a:xfrm>
            <a:off x="3400319" y="536674"/>
            <a:ext cx="2531442" cy="2531442"/>
          </a:xfrm>
          <a:prstGeom prst="rect">
            <a:avLst/>
          </a:prstGeom>
        </p:spPr>
      </p:pic>
      <p:sp>
        <p:nvSpPr>
          <p:cNvPr id="21" name="Rectangle 20">
            <a:extLst>
              <a:ext uri="{FF2B5EF4-FFF2-40B4-BE49-F238E27FC236}">
                <a16:creationId xmlns:a16="http://schemas.microsoft.com/office/drawing/2014/main" id="{9F861D4E-31C2-4893-913B-12F1EB82E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208" y="3509435"/>
            <a:ext cx="2849414" cy="3115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hild with short hair&#10;&#10;Description automatically generated">
            <a:extLst>
              <a:ext uri="{FF2B5EF4-FFF2-40B4-BE49-F238E27FC236}">
                <a16:creationId xmlns:a16="http://schemas.microsoft.com/office/drawing/2014/main" id="{999220F0-3AB7-03EE-DD76-A7A729934A8C}"/>
              </a:ext>
            </a:extLst>
          </p:cNvPr>
          <p:cNvPicPr>
            <a:picLocks noChangeAspect="1"/>
          </p:cNvPicPr>
          <p:nvPr/>
        </p:nvPicPr>
        <p:blipFill>
          <a:blip r:embed="rId4"/>
          <a:stretch>
            <a:fillRect/>
          </a:stretch>
        </p:blipFill>
        <p:spPr>
          <a:xfrm>
            <a:off x="405207" y="3797831"/>
            <a:ext cx="2531442" cy="2531442"/>
          </a:xfrm>
          <a:prstGeom prst="rect">
            <a:avLst/>
          </a:prstGeom>
        </p:spPr>
      </p:pic>
      <p:sp>
        <p:nvSpPr>
          <p:cNvPr id="23" name="Rectangle 22">
            <a:extLst>
              <a:ext uri="{FF2B5EF4-FFF2-40B4-BE49-F238E27FC236}">
                <a16:creationId xmlns:a16="http://schemas.microsoft.com/office/drawing/2014/main" id="{DB554A7E-41A3-4DC5-9E04-47E7C156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7489" y="3509434"/>
            <a:ext cx="2848512" cy="31153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erson with long hair&#10;&#10;Description automatically generated">
            <a:extLst>
              <a:ext uri="{FF2B5EF4-FFF2-40B4-BE49-F238E27FC236}">
                <a16:creationId xmlns:a16="http://schemas.microsoft.com/office/drawing/2014/main" id="{E69DDD3D-5DED-4733-EA1D-905B10BC8B24}"/>
              </a:ext>
            </a:extLst>
          </p:cNvPr>
          <p:cNvPicPr>
            <a:picLocks noChangeAspect="1"/>
          </p:cNvPicPr>
          <p:nvPr/>
        </p:nvPicPr>
        <p:blipFill>
          <a:blip r:embed="rId5"/>
          <a:stretch>
            <a:fillRect/>
          </a:stretch>
        </p:blipFill>
        <p:spPr>
          <a:xfrm>
            <a:off x="3400318" y="3797832"/>
            <a:ext cx="2531442" cy="2531442"/>
          </a:xfrm>
          <a:prstGeom prst="rect">
            <a:avLst/>
          </a:prstGeom>
        </p:spPr>
      </p:pic>
      <p:sp>
        <p:nvSpPr>
          <p:cNvPr id="12" name="Content Placeholder 11">
            <a:extLst>
              <a:ext uri="{FF2B5EF4-FFF2-40B4-BE49-F238E27FC236}">
                <a16:creationId xmlns:a16="http://schemas.microsoft.com/office/drawing/2014/main" id="{F677DCA8-34FC-B6C3-9834-C40CE2D5A4B7}"/>
              </a:ext>
            </a:extLst>
          </p:cNvPr>
          <p:cNvSpPr>
            <a:spLocks noGrp="1"/>
          </p:cNvSpPr>
          <p:nvPr>
            <p:ph idx="1"/>
          </p:nvPr>
        </p:nvSpPr>
        <p:spPr>
          <a:xfrm>
            <a:off x="6644758" y="2432986"/>
            <a:ext cx="4425198" cy="4117957"/>
          </a:xfrm>
        </p:spPr>
        <p:txBody>
          <a:bodyPr vert="horz" lIns="91440" tIns="45720" rIns="91440" bIns="45720" rtlCol="0" anchor="t">
            <a:normAutofit fontScale="85000" lnSpcReduction="10000"/>
          </a:bodyPr>
          <a:lstStyle/>
          <a:p>
            <a:r>
              <a:rPr lang="en-US" dirty="0"/>
              <a:t>This shoot is a practice style shoot highlighting one of the styles I may produce for my finale project. In this shoot I included different genders and ages to be included as my subjects, showing a range of different people. In this shoot I wanted a straightforward photo of each subject highlighting the details in their faces, showing the different facial structures, eyes and hair, highlighting their identity and age within their looks. I used black and white to enhance the detail in their faces. This shoot helped me practice my portraiture skills and attention to details. This is a style I would like to carry on into my practice during my project, using detailed images to highlight peoples features, what they love about themselves and what they hate. </a:t>
            </a:r>
          </a:p>
        </p:txBody>
      </p:sp>
    </p:spTree>
    <p:extLst>
      <p:ext uri="{BB962C8B-B14F-4D97-AF65-F5344CB8AC3E}">
        <p14:creationId xmlns:p14="http://schemas.microsoft.com/office/powerpoint/2010/main" val="35579245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hade val="98000"/>
                <a:satMod val="130000"/>
                <a:lumMod val="102000"/>
              </a:schemeClr>
            </a:gs>
            <a:gs pos="100000">
              <a:schemeClr val="bg1">
                <a:tint val="98000"/>
                <a:shade val="78000"/>
                <a:satMod val="140000"/>
              </a:schemeClr>
            </a:gs>
          </a:gsLst>
          <a:path path="circle">
            <a:fillToRect l="100000" t="10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99ED6D-365F-4CAE-942F-ECA78F74B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9B0F74F9-E373-4883-A533-C80C53DE6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765FFFB-1163-4DA7-83B0-B8677ABBC6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C117A05-2F4F-4370-A926-6191A5C3D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ollage of people posing for the camera&#10;&#10;Description automatically generated">
            <a:extLst>
              <a:ext uri="{FF2B5EF4-FFF2-40B4-BE49-F238E27FC236}">
                <a16:creationId xmlns:a16="http://schemas.microsoft.com/office/drawing/2014/main" id="{89C203A4-6752-2B6D-D3A3-63D76749ACF3}"/>
              </a:ext>
            </a:extLst>
          </p:cNvPr>
          <p:cNvPicPr>
            <a:picLocks noChangeAspect="1"/>
          </p:cNvPicPr>
          <p:nvPr/>
        </p:nvPicPr>
        <p:blipFill>
          <a:blip r:embed="rId2"/>
          <a:stretch>
            <a:fillRect/>
          </a:stretch>
        </p:blipFill>
        <p:spPr>
          <a:xfrm>
            <a:off x="3691402" y="1123527"/>
            <a:ext cx="4809191" cy="4604800"/>
          </a:xfrm>
          <a:prstGeom prst="rect">
            <a:avLst/>
          </a:prstGeom>
        </p:spPr>
      </p:pic>
    </p:spTree>
    <p:extLst>
      <p:ext uri="{BB962C8B-B14F-4D97-AF65-F5344CB8AC3E}">
        <p14:creationId xmlns:p14="http://schemas.microsoft.com/office/powerpoint/2010/main" val="25525464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33</Slides>
  <Notes>0</Notes>
  <HiddenSlides>0</HiddenSlide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View</vt:lpstr>
      <vt:lpstr>Advanced Creative Enquiry.</vt:lpstr>
      <vt:lpstr>Proposal Form</vt:lpstr>
      <vt:lpstr>Molly Pearce</vt:lpstr>
      <vt:lpstr>5 Key Words to Describe the Project</vt:lpstr>
      <vt:lpstr>A Short Proposal of the Project. </vt:lpstr>
      <vt:lpstr>A Detailed Description of the Proposed Project. </vt:lpstr>
      <vt:lpstr> Structured Timeline </vt:lpstr>
      <vt:lpstr>Budget</vt:lpstr>
      <vt:lpstr>Development Opportunities </vt:lpstr>
      <vt:lpstr>Risks and Challenges</vt:lpstr>
      <vt:lpstr>Practice based Experiments</vt:lpstr>
      <vt:lpstr>Liu Bolin</vt:lpstr>
      <vt:lpstr>Marcelo Monreal</vt:lpstr>
      <vt:lpstr>PowerPoint Presentation</vt:lpstr>
      <vt:lpstr>PowerPoint Presentation</vt:lpstr>
      <vt:lpstr>PowerPoint Presentation</vt:lpstr>
      <vt:lpstr>Robert Mapplethorpe</vt:lpstr>
      <vt:lpstr>PowerPoint Presentation</vt:lpstr>
      <vt:lpstr>PowerPoint Presentation</vt:lpstr>
      <vt:lpstr>Martin Schoeller</vt:lpstr>
      <vt:lpstr>Final images</vt:lpstr>
      <vt:lpstr>Final images</vt:lpstr>
      <vt:lpstr>PowerPoint Presentation</vt:lpstr>
      <vt:lpstr>PowerPoint Presentation</vt:lpstr>
      <vt:lpstr>Make up close up's</vt:lpstr>
      <vt:lpstr>PowerPoint Presentation</vt:lpstr>
      <vt:lpstr>Final images</vt:lpstr>
      <vt:lpstr>Lipsticks</vt:lpstr>
      <vt:lpstr>Silhouette shoot</vt:lpstr>
      <vt:lpstr>Dark room Experimentations</vt:lpstr>
      <vt:lpstr>Final images portraits</vt:lpstr>
      <vt:lpstr>Different Aged Portraiture Shoots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386</cp:revision>
  <dcterms:created xsi:type="dcterms:W3CDTF">2024-10-28T22:29:29Z</dcterms:created>
  <dcterms:modified xsi:type="dcterms:W3CDTF">2024-12-10T16:27:24Z</dcterms:modified>
</cp:coreProperties>
</file>