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A6BAE3-100D-435F-96F2-384B67E2A68E}" v="50" dt="2023-05-19T22:12:47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39396" y="2042514"/>
            <a:ext cx="7663132" cy="2502619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Syeda Shafna Begum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2128508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BMIH5003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Rodrigo Aguilera</a:t>
            </a:r>
            <a:endParaRPr lang="en-GB" dirty="0"/>
          </a:p>
        </p:txBody>
      </p:sp>
      <p:pic>
        <p:nvPicPr>
          <p:cNvPr id="4" name="VIDEO-2023-05-19-22-57-33">
            <a:hlinkClick r:id="" action="ppaction://media"/>
            <a:extLst>
              <a:ext uri="{FF2B5EF4-FFF2-40B4-BE49-F238E27FC236}">
                <a16:creationId xmlns:a16="http://schemas.microsoft.com/office/drawing/2014/main" id="{F20C7519-874D-4B86-6C6C-2EB5064FB4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4285" y="478048"/>
            <a:ext cx="3237241" cy="4737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Syeda Shafna Begum 2128508 BMIH5003 Rodrigo Aguilera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</cp:revision>
  <dcterms:created xsi:type="dcterms:W3CDTF">2023-05-19T22:07:39Z</dcterms:created>
  <dcterms:modified xsi:type="dcterms:W3CDTF">2023-05-19T22:13:05Z</dcterms:modified>
</cp:coreProperties>
</file>