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57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ABE9C-B885-0EA6-21F5-078E84D3731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756946" y="1104896"/>
            <a:ext cx="8376516" cy="3120499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4BDC9-1D67-03B3-7871-03A707031CE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908038" y="4442383"/>
            <a:ext cx="6074331" cy="984022"/>
          </a:xfrm>
        </p:spPr>
        <p:txBody>
          <a:bodyPr anchorCtr="1"/>
          <a:lstStyle>
            <a:lvl1pPr marL="0" indent="0" algn="ctr">
              <a:buNone/>
              <a:defRPr spc="16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82C0D-6E6A-5BB6-D1E3-65B41F9703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D1A631-C8D1-461A-8310-0F000FEB1FC9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DDEA5-34EC-5F45-8A6B-1A8A774395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DAE9A-A3D8-1CB3-4BDA-7DD01089B3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790591-D330-422D-9F46-E358A2C639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13603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A4D1C-282D-3C29-5632-6A2996C96D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AC23D-1F0E-4574-4B50-204FE3F10C6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2273A-EEE9-D99D-1305-99EE3CCDE6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506450" y="5074915"/>
            <a:ext cx="26476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3D66EB0-7E3A-4D7E-A15E-375626D99AAD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B7BEC-382F-4750-56E4-CB95A3381A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10451590" y="1408167"/>
            <a:ext cx="2770494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68595-4982-8AF5-5F5A-64C79E285A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558015" y="3136391"/>
            <a:ext cx="545915" cy="580031"/>
          </a:xfrm>
        </p:spPr>
        <p:txBody>
          <a:bodyPr/>
          <a:lstStyle>
            <a:lvl1pPr>
              <a:defRPr/>
            </a:lvl1pPr>
          </a:lstStyle>
          <a:p>
            <a:pPr lvl="0"/>
            <a:fld id="{AF967962-2DBD-4D4F-A47D-58CF4EAEF12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233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9867-505C-BD2D-6AF9-F8854C5298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2510" y="1709735"/>
            <a:ext cx="9087773" cy="343852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2CB3D0-DEC2-F17F-3AB2-2D6EFC23DD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52510" y="5148264"/>
            <a:ext cx="8844524" cy="1138235"/>
          </a:xfrm>
        </p:spPr>
        <p:txBody>
          <a:bodyPr/>
          <a:lstStyle>
            <a:lvl1pPr marL="0" indent="0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2C259-C351-AFA6-5C7C-E1BEA3AD59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5B2DD0-37EF-4E35-9CC1-6EBBE6BE006C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DDDA3-D2C3-4890-E2D1-A0E1F5EB87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81DD9-C7A2-2758-AE42-CA23138858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532CAC-067A-45D0-834D-116987BB26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109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AC7F5-0AA1-FF7A-796A-58D388087C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EEDE4-E841-ECEC-80EC-A98CD68EED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50874" y="1825627"/>
            <a:ext cx="4473619" cy="44608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 marL="502920">
              <a:defRPr/>
            </a:lvl3pPr>
            <a:lvl4pPr marL="548640">
              <a:defRPr/>
            </a:lvl4pPr>
            <a:lvl5pPr marL="73152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A2AD0-5FE8-4B3A-B34E-BF0C30FC0D6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44543" y="1825627"/>
            <a:ext cx="5016947" cy="44608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CD3B6-43DF-199F-5303-B517D34F08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71E8BB-C143-4F0A-993C-969E010E093C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FFB687-6BA5-1E7E-4719-CA866E24ED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C7A1F6-6C9E-A9F0-A4B4-7494C87890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F658F4-A016-4A40-A2C7-DC2D5769D3B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501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4C253228-1C18-08D5-717F-33211D7862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71567" y="1835219"/>
            <a:ext cx="4452935" cy="823910"/>
          </a:xfrm>
        </p:spPr>
        <p:txBody>
          <a:bodyPr anchor="b"/>
          <a:lstStyle>
            <a:lvl1pPr marL="0" indent="0">
              <a:buNone/>
              <a:defRPr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F94298A-76D9-4205-8421-5610BBE92E3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71557" y="2717797"/>
            <a:ext cx="4452935" cy="35594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 marL="548640">
              <a:defRPr/>
            </a:lvl3pPr>
            <a:lvl4pPr marL="594360"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7E9935AC-6EF7-661E-CD33-28413E0C43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844543" y="1835219"/>
            <a:ext cx="5016947" cy="823910"/>
          </a:xfrm>
        </p:spPr>
        <p:txBody>
          <a:bodyPr anchor="b"/>
          <a:lstStyle>
            <a:lvl1pPr marL="0" indent="0">
              <a:buNone/>
              <a:defRPr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5109CF54-2154-4964-6EAB-72A126B42D5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44543" y="2717797"/>
            <a:ext cx="5016947" cy="3559457"/>
          </a:xfrm>
        </p:spPr>
        <p:txBody>
          <a:bodyPr/>
          <a:lstStyle>
            <a:lvl1pPr>
              <a:defRPr/>
            </a:lvl1pPr>
            <a:lvl2pPr marL="457200">
              <a:defRPr/>
            </a:lvl2pPr>
            <a:lvl3pPr marL="548640">
              <a:defRPr/>
            </a:lvl3pPr>
            <a:lvl4pPr marL="594360"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6AE75D0D-CE77-1E50-D800-0C3D939C07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9B5C6B-D2C3-4B84-8EE4-0287563DD4CE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E4A8461-8AE1-82C3-4A4E-EF7B9B8752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F722997-36C4-0AEA-6F2F-87B7C7FE29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9B210-E2B0-4EE7-BF72-E23AE8B62FF6}" type="slidenum">
              <a:t>‹#›</a:t>
            </a:fld>
            <a:endParaRPr lang="en-US"/>
          </a:p>
        </p:txBody>
      </p:sp>
      <p:sp>
        <p:nvSpPr>
          <p:cNvPr id="9" name="Title 11">
            <a:extLst>
              <a:ext uri="{FF2B5EF4-FFF2-40B4-BE49-F238E27FC236}">
                <a16:creationId xmlns:a16="http://schemas.microsoft.com/office/drawing/2014/main" id="{C5222382-1932-27DE-BBBD-1F46209EDE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7946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003B58BB-6B6C-3B47-12C4-EA850D80E8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604EAF-C493-482F-8AB0-1374EE76FDBC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80280B1-14A6-AEE3-22AC-241718A0C2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3E43C70F-FA0D-A1EB-AC81-6F019E5429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AC37A0-9E2C-4C89-93BA-919582EA8EBE}" type="slidenum">
              <a:t>‹#›</a:t>
            </a:fld>
            <a:endParaRPr lang="en-US"/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F9306D9A-2730-083A-B269-2E2E571F0F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8466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6E449-4CA4-EB88-A509-3F942EDE79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E40639-1C32-4056-8B21-59BF51106025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AF00B2-EA43-2621-6F48-3CAD555043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1E26B-208C-CE71-46A7-EB4AE50419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734664-D277-4E1F-9E47-DD7AEFA874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61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86E23-4440-8298-FCCA-EEBDA3D88A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3630" y="457200"/>
            <a:ext cx="4170358" cy="1917505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5ACC9-F319-07C2-4C6E-B3F8D79ED8D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1635" y="457200"/>
            <a:ext cx="5562596" cy="594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8E4F1-5749-93EE-0298-76C9FCA8677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63630" y="2374705"/>
            <a:ext cx="4170358" cy="402609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450BF-D9A5-F481-9503-AF3E3404D0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C4F56C-486E-4C45-987F-7B5BCABA76AA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E3A7E-79D5-E918-D449-5AD4698559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9840D-7499-9F35-2E4E-DED941A982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7F49FD-28AB-40D9-8CD2-85527E5ACAE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36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1EC14-7BCF-DED5-F722-4EC490FA0C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2039" y="457200"/>
            <a:ext cx="3913238" cy="1928817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37C4C-A38D-8DAE-F945-C2306196DE5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257754" y="457200"/>
            <a:ext cx="6110285" cy="59436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D39910-7848-951B-B41C-756D52639D5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62039" y="2386017"/>
            <a:ext cx="3913238" cy="4014782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D1E13-19E1-982C-B1E7-5CBADE5118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C2328B-02B7-45BA-998F-A040D92CF767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10B54-6438-0282-CE8D-26D457E10E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DF330-EBC4-9FD5-49F1-E20EBCD169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16C7D0-6BC6-4372-9E04-2EE1F6CD72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055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ext Placeholder 2">
            <a:extLst>
              <a:ext uri="{FF2B5EF4-FFF2-40B4-BE49-F238E27FC236}">
                <a16:creationId xmlns:a16="http://schemas.microsoft.com/office/drawing/2014/main" id="{CB9B33AB-79AA-0F32-DFDA-E056FE8A24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50883" y="1825627"/>
            <a:ext cx="9810606" cy="451669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2E8AC88-DDA7-817D-15E8-40C46364FC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3A0C68-E6BA-4355-BE31-CE8132226736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16935BC-0FD0-88C0-E1F9-95199950A5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9EDCF12-4EEA-0CDE-5FEB-9AA6CE927E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1DC28C-DBDD-4F3D-86AB-F65C549FC8C6}" type="slidenum">
              <a:t>‹#›</a:t>
            </a:fld>
            <a:endParaRPr lang="en-US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6328082F-3DB7-36D0-6D83-3A7381416B4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49577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B39AC9-E281-5441-5413-386D1677C0A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464021"/>
            <a:ext cx="2161541" cy="580029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7C78ED-5A89-DF3F-9AB0-2117B91897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464021"/>
            <a:ext cx="7886700" cy="580029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257F7-6F8C-020E-E893-237AF32035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B3FE23-EDAC-4093-8ACD-5C149DC8871C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B07EA-A22F-792C-8783-24ABBF0E3E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B7A42-E174-46B6-387F-ABF3581407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DFA5FB-6341-487E-A2C8-A3F4350432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193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AD539247-9E1C-8F72-232D-2A5646E83CA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905747" y="0"/>
            <a:ext cx="1286259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6590AFF9-C6D0-3F15-6F4B-91F4289308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0883" y="609603"/>
            <a:ext cx="9810606" cy="12160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4E2ECC1-5E53-C606-0DCF-326E224F0C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50883" y="1825627"/>
            <a:ext cx="9810606" cy="44287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2C172BB-B8A8-20A6-623D-838B02CF4D7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509239" y="5071825"/>
            <a:ext cx="26476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262626"/>
                </a:solidFill>
                <a:uFillTx/>
                <a:latin typeface="Bembo"/>
              </a:defRPr>
            </a:lvl1pPr>
          </a:lstStyle>
          <a:p>
            <a:pPr lvl="0"/>
            <a:fld id="{48F7E921-A27D-4301-9968-1119B2B62D67}" type="datetime4">
              <a:rPr lang="en-US"/>
              <a:pPr lvl="0"/>
              <a:t>February 1, 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033FCC8-505C-FB52-7BF7-26C70D64A17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10447823" y="1407399"/>
            <a:ext cx="277049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262626"/>
                </a:solidFill>
                <a:uFillTx/>
                <a:latin typeface="Bembo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4A363C7-ABB2-64BA-0152-5E4FF5E589F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560119" y="3138988"/>
            <a:ext cx="545915" cy="5800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262626"/>
                </a:solidFill>
                <a:uFillTx/>
                <a:latin typeface="Bembo"/>
              </a:defRPr>
            </a:lvl1pPr>
          </a:lstStyle>
          <a:p>
            <a:pPr lvl="0"/>
            <a:fld id="{86660338-9523-4915-9395-F7418E832DBF}" type="slidenum">
              <a:t>‹#›</a:t>
            </a:fld>
            <a:endParaRPr lang="en-US"/>
          </a:p>
        </p:txBody>
      </p:sp>
      <p:pic>
        <p:nvPicPr>
          <p:cNvPr id="8" name="Ink 17">
            <a:extLst>
              <a:ext uri="{FF2B5EF4-FFF2-40B4-BE49-F238E27FC236}">
                <a16:creationId xmlns:a16="http://schemas.microsoft.com/office/drawing/2014/main" id="{D1AAAC94-5FCE-2A66-B604-8AA60405389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490713" y="6342653"/>
            <a:ext cx="356" cy="356"/>
          </a:xfrm>
          <a:prstGeom prst="rect">
            <a:avLst/>
          </a:prstGeom>
          <a:noFill/>
          <a:ln cap="flat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10000"/>
        </a:lnSpc>
        <a:spcBef>
          <a:spcPts val="0"/>
        </a:spcBef>
        <a:spcAft>
          <a:spcPts val="0"/>
        </a:spcAft>
        <a:buNone/>
        <a:tabLst/>
        <a:defRPr lang="en-US" sz="2800" b="0" i="0" u="none" strike="noStrike" kern="1200" cap="all" spc="600" baseline="0">
          <a:solidFill>
            <a:srgbClr val="262626"/>
          </a:solidFill>
          <a:uFillTx/>
          <a:latin typeface="Bembo"/>
          <a:ea typeface="Batang" pitchFamily="18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80000"/>
        <a:buFont typeface="Arial" pitchFamily="34"/>
        <a:buChar char="•"/>
        <a:tabLst/>
        <a:defRPr lang="en-US" sz="2000" b="0" i="0" u="none" strike="noStrike" kern="1200" cap="none" spc="50" baseline="0">
          <a:solidFill>
            <a:srgbClr val="262626"/>
          </a:solidFill>
          <a:uFillTx/>
          <a:latin typeface="Bembo"/>
          <a:ea typeface="Batang" pitchFamily="18"/>
        </a:defRPr>
      </a:lvl1pPr>
      <a:lvl2pPr marL="274320" marR="0" lvl="1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800" b="0" i="0" u="none" strike="noStrike" kern="1200" cap="none" spc="50" baseline="0">
          <a:solidFill>
            <a:srgbClr val="262626"/>
          </a:solidFill>
          <a:uFillTx/>
          <a:latin typeface="Bembo"/>
          <a:ea typeface="Batang" pitchFamily="18"/>
        </a:defRPr>
      </a:lvl2pPr>
      <a:lvl3pPr marL="605790" marR="0" lvl="2" indent="-28575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1600" b="0" i="0" u="none" strike="noStrike" kern="1200" cap="none" spc="50" baseline="0">
          <a:solidFill>
            <a:srgbClr val="262626"/>
          </a:solidFill>
          <a:uFillTx/>
          <a:latin typeface="Bembo"/>
          <a:ea typeface="Batang" pitchFamily="18"/>
        </a:defRPr>
      </a:lvl3pPr>
      <a:lvl4pPr marL="630936" marR="0" lvl="3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50" baseline="0">
          <a:solidFill>
            <a:srgbClr val="262626"/>
          </a:solidFill>
          <a:uFillTx/>
          <a:latin typeface="Bembo"/>
          <a:ea typeface="Batang" pitchFamily="18"/>
        </a:defRPr>
      </a:lvl4pPr>
      <a:lvl5pPr marL="82296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1400" b="0" i="0" u="none" strike="noStrike" kern="1200" cap="none" spc="50" baseline="0">
          <a:solidFill>
            <a:srgbClr val="262626"/>
          </a:solidFill>
          <a:uFillTx/>
          <a:latin typeface="Bembo"/>
          <a:ea typeface="Batang" pitchFamily="1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texnos.gr/&#951;-&#953;&#954;&#949;&#945;-&#967;&#961;&#951;&#963;&#953;&#956;&#959;&#960;&#959;&#943;&#951;&#963;&#949;-&#957;&#945;&#950;&#953;&#963;&#964;&#953;&#954;&#972;-&#963;&#955;&#972;&#947;&#954;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neybearlane.com/2018/01/top-10-best-ikea-purchase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courseware/lesson/20544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openxmlformats.org/officeDocument/2006/relationships/hyperlink" Target="https://www.ikea.com/jp/en/" TargetMode="External"/><Relationship Id="rId7" Type="http://schemas.openxmlformats.org/officeDocument/2006/relationships/hyperlink" Target="https://theculinarychronicles.com/2010/12/15/pucker-up-with-a-green-appletini/" TargetMode="External"/><Relationship Id="rId2" Type="http://schemas.openxmlformats.org/officeDocument/2006/relationships/hyperlink" Target="https://doi.org/10.18535/afmj/v1i8.0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hyperlink" Target="https://doi.org/10.1016/j.bushor.2015.01.006" TargetMode="External"/><Relationship Id="rId4" Type="http://schemas.openxmlformats.org/officeDocument/2006/relationships/hyperlink" Target="https://doi.org/10.1177/20563051155788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82F90682-13F9-60A5-B545-B93AA75703D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9CE3AF25-4015-E816-D5A5-08ECD11F7C8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4" name="Picture 4" descr="A blue and yellow sign on a brick wall&#10;&#10;Description automatically generated">
            <a:extLst>
              <a:ext uri="{FF2B5EF4-FFF2-40B4-BE49-F238E27FC236}">
                <a16:creationId xmlns:a16="http://schemas.microsoft.com/office/drawing/2014/main" id="{A75BD233-7E5B-6B7F-DAA8-CF5A54DA71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40" r="10894"/>
          <a:stretch>
            <a:fillRect/>
          </a:stretch>
        </p:blipFill>
        <p:spPr>
          <a:xfrm>
            <a:off x="18" y="0"/>
            <a:ext cx="1219197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9ACA5D6-2BFC-C6AA-52CE-CEEF1B097D3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45320" y="381661"/>
            <a:ext cx="11464344" cy="949119"/>
          </a:xfrm>
        </p:spPr>
        <p:txBody>
          <a:bodyPr anchorCtr="0">
            <a:noAutofit/>
          </a:bodyPr>
          <a:lstStyle/>
          <a:p>
            <a:pPr lvl="0" algn="l"/>
            <a:r>
              <a:rPr lang="en-GB" sz="4000">
                <a:latin typeface="Arial Black" pitchFamily="34"/>
              </a:rPr>
              <a:t>IKEA's Instagram Marketing Strategy 2024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9E6385C-C7A2-251D-C54F-BEE9B895A69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45320" y="1256303"/>
            <a:ext cx="5553334" cy="572496"/>
          </a:xfrm>
        </p:spPr>
        <p:txBody>
          <a:bodyPr anchorCtr="0"/>
          <a:lstStyle/>
          <a:p>
            <a:pPr lvl="0" algn="l"/>
            <a:r>
              <a:rPr lang="en-GB" sz="1200">
                <a:latin typeface="Arial Black" pitchFamily="34"/>
              </a:rPr>
              <a:t>Enhancing Digital Engagement and Driving Online Sales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90395105-469A-00BB-4DAE-9D0F71531818}"/>
              </a:ext>
            </a:extLst>
          </p:cNvPr>
          <p:cNvSpPr txBox="1"/>
          <p:nvPr/>
        </p:nvSpPr>
        <p:spPr>
          <a:xfrm>
            <a:off x="9699013" y="6657947"/>
            <a:ext cx="2492992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3" tooltip="https://atexnos.gr/%CE%B7-%CE%B9%CE%BA%CE%B5%CE%B1-%CF%87%CF%81%CE%B7%CF%83%CE%B9%CE%BC%CE%BF%CF%80%CE%BF%CE%AF%CE%B7%CF%83%CE%B5-%CE%BD%CE%B1%CE%B6%CE%B9%CF%83%CF%84%CE%B9%CE%BA%CF%8C-%CF%83%CE%BB%CF%8C%CE%B3%CE%BA/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4" tooltip="https://creativecommons.org/licenses/by-nc-sa/3.0/"/>
              </a:rPr>
              <a:t>CC BY-SA-NC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53052B41-9AE3-BE50-F495-95F729DF820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Freeform: Shape 24">
            <a:extLst>
              <a:ext uri="{FF2B5EF4-FFF2-40B4-BE49-F238E27FC236}">
                <a16:creationId xmlns:a16="http://schemas.microsoft.com/office/drawing/2014/main" id="{B8D48DBC-8630-1625-D99A-257F4E81A01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26494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2649426"/>
              <a:gd name="f8" fmla="val 1727909"/>
              <a:gd name="f9" fmla="val 12115957"/>
              <a:gd name="f10" fmla="val 1732272"/>
              <a:gd name="f11" fmla="val 12082095"/>
              <a:gd name="f12" fmla="val 1735567"/>
              <a:gd name="f13" fmla="val 12069134"/>
              <a:gd name="f14" fmla="val 1716108"/>
              <a:gd name="f15" fmla="val 12035223"/>
              <a:gd name="f16" fmla="val 1714510"/>
              <a:gd name="f17" fmla="val 11992705"/>
              <a:gd name="f18" fmla="val 1709394"/>
              <a:gd name="f19" fmla="val 11857881"/>
              <a:gd name="f20" fmla="val 1699321"/>
              <a:gd name="f21" fmla="val 11801718"/>
              <a:gd name="f22" fmla="val 1707786"/>
              <a:gd name="f23" fmla="val 11789259"/>
              <a:gd name="f24" fmla="val 1688988"/>
              <a:gd name="f25" fmla="val 11757279"/>
              <a:gd name="f26" fmla="val 1715039"/>
              <a:gd name="f27" fmla="val 11750717"/>
              <a:gd name="f28" fmla="val 1684756"/>
              <a:gd name="f29" fmla="val 11732100"/>
              <a:gd name="f30" fmla="val 1684623"/>
              <a:gd name="f31" fmla="val 11720615"/>
              <a:gd name="f32" fmla="val 1690766"/>
              <a:gd name="f33" fmla="val 11712295"/>
              <a:gd name="f34" fmla="val 1673021"/>
              <a:gd name="f35" fmla="val 11657045"/>
              <a:gd name="f36" fmla="val 1722824"/>
              <a:gd name="f37" fmla="val 11478353"/>
              <a:gd name="f38" fmla="val 1589331"/>
              <a:gd name="f39" fmla="val 11425377"/>
              <a:gd name="f40" fmla="val 1625577"/>
              <a:gd name="f41" fmla="val 11359879"/>
              <a:gd name="f42" fmla="val 1618438"/>
              <a:gd name="f43" fmla="val 11415418"/>
              <a:gd name="f44" fmla="val 1637096"/>
              <a:gd name="f45" fmla="val 11364686"/>
              <a:gd name="f46" fmla="val 1616572"/>
              <a:gd name="f47" fmla="val 11333914"/>
              <a:gd name="f48" fmla="val 1605241"/>
              <a:gd name="f49" fmla="val 11211274"/>
              <a:gd name="f50" fmla="val 1598449"/>
              <a:gd name="f51" fmla="val 11193595"/>
              <a:gd name="f52" fmla="val 1558403"/>
              <a:gd name="f53" fmla="val 11155202"/>
              <a:gd name="f54" fmla="val 1585000"/>
              <a:gd name="f55" fmla="val 11184573"/>
              <a:gd name="f56" fmla="val 1549075"/>
              <a:gd name="f57" fmla="val 11146426"/>
              <a:gd name="f58" fmla="val 1555308"/>
              <a:gd name="f59" fmla="val 11068567"/>
              <a:gd name="f60" fmla="val 1547065"/>
              <a:gd name="f61" fmla="val 10931961"/>
              <a:gd name="f62" fmla="val 1586700"/>
              <a:gd name="f63" fmla="val 10841711"/>
              <a:gd name="f64" fmla="val 1541883"/>
              <a:gd name="f65" fmla="val 10760883"/>
              <a:gd name="f66" fmla="val 1593229"/>
              <a:gd name="f67" fmla="val 10810395"/>
              <a:gd name="f68" fmla="val 1517970"/>
              <a:gd name="f69" fmla="val 10698183"/>
              <a:gd name="f70" fmla="val 1556682"/>
              <a:gd name="f71" fmla="val 10683621"/>
              <a:gd name="f72" fmla="val 1556865"/>
              <a:gd name="f73" fmla="val 10577584"/>
              <a:gd name="f74" fmla="val 1566389"/>
              <a:gd name="f75" fmla="val 10562291"/>
              <a:gd name="f76" fmla="val 1560944"/>
              <a:gd name="f77" fmla="val 10551291"/>
              <a:gd name="f78" fmla="val 1556691"/>
              <a:gd name="f79" fmla="val 10546586"/>
              <a:gd name="f80" fmla="val 1559265"/>
              <a:gd name="f81" fmla="val 10542968"/>
              <a:gd name="f82" fmla="val 1564302"/>
              <a:gd name="f83" fmla="val 10510633"/>
              <a:gd name="f84" fmla="val 1562665"/>
              <a:gd name="f85" fmla="val 10515364"/>
              <a:gd name="f86" fmla="val 1574304"/>
              <a:gd name="f87" fmla="val 10493131"/>
              <a:gd name="f88" fmla="val 1573648"/>
              <a:gd name="f89" fmla="val 10466030"/>
              <a:gd name="f90" fmla="val 1574069"/>
              <a:gd name="f91" fmla="val 10454183"/>
              <a:gd name="f92" fmla="val 1572375"/>
              <a:gd name="f93" fmla="val 10417871"/>
              <a:gd name="f94" fmla="val 1571669"/>
              <a:gd name="f95" fmla="val 10394199"/>
              <a:gd name="f96" fmla="val 1575009"/>
              <a:gd name="f97" fmla="val 10329259"/>
              <a:gd name="f98" fmla="val 1579142"/>
              <a:gd name="f99" fmla="val 10273102"/>
              <a:gd name="f100" fmla="val 1625710"/>
              <a:gd name="f101" fmla="val 10197769"/>
              <a:gd name="f102" fmla="val 1593280"/>
              <a:gd name="f103" fmla="val 10128072"/>
              <a:gd name="f104" fmla="val 1610789"/>
              <a:gd name="f105" fmla="val 10041729"/>
              <a:gd name="f106" fmla="val 1622427"/>
              <a:gd name="f107" fmla="val 9920611"/>
              <a:gd name="f108" fmla="val 1664232"/>
              <a:gd name="f109" fmla="val 9811199"/>
              <a:gd name="f110" fmla="val 1648968"/>
              <a:gd name="f111" fmla="val 9725264"/>
              <a:gd name="f112" fmla="val 1617294"/>
              <a:gd name="f113" fmla="val 9626787"/>
              <a:gd name="f114" fmla="val 1677773"/>
              <a:gd name="f115" fmla="val 9537440"/>
              <a:gd name="f116" fmla="val 1671316"/>
              <a:gd name="f117" fmla="val 9469776"/>
              <a:gd name="f118" fmla="val 1676355"/>
              <a:gd name="f119" fmla="val 9470963"/>
              <a:gd name="f120" fmla="val 1705860"/>
              <a:gd name="f121" fmla="val 9405213"/>
              <a:gd name="f122" fmla="val 1679204"/>
              <a:gd name="f123" fmla="val 9374285"/>
              <a:gd name="f124" fmla="val 1697383"/>
              <a:gd name="f125" fmla="val 9355187"/>
              <a:gd name="f126" fmla="val 1738088"/>
              <a:gd name="f127" fmla="val 9306407"/>
              <a:gd name="f128" fmla="val 1736146"/>
              <a:gd name="f129" fmla="val 9261492"/>
              <a:gd name="f130" fmla="val 1715948"/>
              <a:gd name="f131" fmla="val 9208906"/>
              <a:gd name="f132" fmla="val 1777898"/>
              <a:gd name="f133" fmla="val 9152929"/>
              <a:gd name="f134" fmla="val 1750379"/>
              <a:gd name="f135" fmla="val 9132738"/>
              <a:gd name="f136" fmla="val 1744259"/>
              <a:gd name="f137" fmla="val 9072678"/>
              <a:gd name="f138" fmla="val 1749790"/>
              <a:gd name="f139" fmla="val 9062807"/>
              <a:gd name="f140" fmla="val 1765741"/>
              <a:gd name="f141" fmla="val 9050592"/>
              <a:gd name="f142" fmla="val 1769966"/>
              <a:gd name="f143" fmla="val 9035423"/>
              <a:gd name="f144" fmla="val 1765734"/>
              <a:gd name="f145" fmla="val 9031250"/>
              <a:gd name="f146" fmla="val 1782330"/>
              <a:gd name="f147" fmla="val 9023628"/>
              <a:gd name="f148" fmla="val 1802499"/>
              <a:gd name="f149" fmla="val 8976844"/>
              <a:gd name="f150" fmla="val 1775805"/>
              <a:gd name="f151" fmla="val 8985382"/>
              <a:gd name="f152" fmla="val 1798267"/>
              <a:gd name="f153" fmla="val 8952237"/>
              <a:gd name="f154" fmla="val 1780059"/>
              <a:gd name="f155" fmla="val 8931620"/>
              <a:gd name="f156" fmla="val 1822664"/>
              <a:gd name="f157" fmla="val 8906505"/>
              <a:gd name="f158" fmla="val 1834715"/>
              <a:gd name="f159" fmla="val 8879977"/>
              <a:gd name="f160" fmla="val 1816167"/>
              <a:gd name="f161" fmla="val 8853442"/>
              <a:gd name="f162" fmla="val 1859745"/>
              <a:gd name="f163" fmla="val 8796926"/>
              <a:gd name="f164" fmla="val 1869211"/>
              <a:gd name="f165" fmla="val 8767637"/>
              <a:gd name="f166" fmla="val 1847655"/>
              <a:gd name="f167" fmla="val 8758902"/>
              <a:gd name="f168" fmla="val 1875909"/>
              <a:gd name="f169" fmla="val 8705687"/>
              <a:gd name="f170" fmla="val 1848419"/>
              <a:gd name="f171" fmla="val 8704434"/>
              <a:gd name="f172" fmla="val 1851755"/>
              <a:gd name="f173" fmla="val 8702658"/>
              <a:gd name="f174" fmla="val 1854903"/>
              <a:gd name="f175" fmla="val 8700414"/>
              <a:gd name="f176" fmla="val 1857766"/>
              <a:gd name="f177" fmla="val 8687373"/>
              <a:gd name="f178" fmla="val 1874398"/>
              <a:gd name="f179" fmla="val 8661675"/>
              <a:gd name="f180" fmla="val 1878000"/>
              <a:gd name="f181" fmla="val 8643017"/>
              <a:gd name="f182" fmla="val 1865810"/>
              <a:gd name="f183" fmla="val 8559958"/>
              <a:gd name="f184" fmla="val 1830377"/>
              <a:gd name="f185" fmla="val 8525136"/>
              <a:gd name="f186" fmla="val 1858301"/>
              <a:gd name="f187" fmla="val 8460271"/>
              <a:gd name="f188" fmla="val 1856718"/>
              <a:gd name="f189" fmla="val 8387992"/>
              <a:gd name="f190" fmla="val 1859886"/>
              <a:gd name="f191" fmla="val 8383027"/>
              <a:gd name="f192" fmla="val 1873588"/>
              <a:gd name="f193" fmla="val 8330326"/>
              <a:gd name="f194" fmla="val 1873969"/>
              <a:gd name="f195" fmla="val 8324761"/>
              <a:gd name="f196" fmla="val 1892906"/>
              <a:gd name="f197" fmla="val 8300085"/>
              <a:gd name="f198" fmla="val 1877003"/>
              <a:gd name="f199" fmla="val 8279203"/>
              <a:gd name="f200" fmla="val 1870876"/>
              <a:gd name="f201" fmla="val 8244380"/>
              <a:gd name="f202" fmla="val 1873741"/>
              <a:gd name="f203" fmla="val 8257142"/>
              <a:gd name="f204" fmla="val 1918032"/>
              <a:gd name="f205" fmla="val 8216222"/>
              <a:gd name="f206" fmla="val 1895553"/>
              <a:gd name="f207" fmla="val 8189640"/>
              <a:gd name="f208" fmla="val 1908393"/>
              <a:gd name="f209" fmla="val 8139069"/>
              <a:gd name="f210" fmla="val 1943472"/>
              <a:gd name="f211" fmla="val 8119712"/>
              <a:gd name="f212" fmla="val 1947916"/>
              <a:gd name="f213" fmla="val 8095555"/>
              <a:gd name="f214" fmla="val 1955521"/>
              <a:gd name="f215" fmla="val 8110185"/>
              <a:gd name="f216" fmla="val 1938621"/>
              <a:gd name="f217" fmla="val 8081930"/>
              <a:gd name="f218" fmla="val 1940372"/>
              <a:gd name="f219" fmla="val 8048656"/>
              <a:gd name="f220" fmla="val 1946825"/>
              <a:gd name="f221" fmla="val 8056894"/>
              <a:gd name="f222" fmla="val 1918760"/>
              <a:gd name="f223" fmla="val 8043728"/>
              <a:gd name="f224" fmla="val 1944200"/>
              <a:gd name="f225" fmla="val 8005339"/>
              <a:gd name="f226" fmla="val 1935292"/>
              <a:gd name="f227" fmla="val 8004256"/>
              <a:gd name="f228" fmla="val 1961413"/>
              <a:gd name="f229" fmla="val 7958999"/>
              <a:gd name="f230" fmla="val 1980667"/>
              <a:gd name="f231" fmla="val 7935613"/>
              <a:gd name="f232" fmla="val 1969436"/>
              <a:gd name="f233" fmla="val 7921023"/>
              <a:gd name="f234" fmla="val 1978572"/>
              <a:gd name="f235" fmla="val 7908348"/>
              <a:gd name="f236" fmla="val 1994348"/>
              <a:gd name="f237" fmla="val 7860647"/>
              <a:gd name="f238" fmla="val 1997348"/>
              <a:gd name="f239" fmla="val 7822678"/>
              <a:gd name="f240" fmla="val 2023959"/>
              <a:gd name="f241" fmla="val 7771932"/>
              <a:gd name="f242" fmla="val 2039701"/>
              <a:gd name="f243" fmla="val 7703448"/>
              <a:gd name="f244" fmla="val 2113407"/>
              <a:gd name="f245" fmla="val 7612591"/>
              <a:gd name="f246" fmla="val 2131545"/>
              <a:gd name="f247" fmla="val 7579180"/>
              <a:gd name="f248" fmla="val 2150519"/>
              <a:gd name="f249" fmla="val 7571467"/>
              <a:gd name="f250" fmla="val 2153548"/>
              <a:gd name="f251" fmla="val 7549398"/>
              <a:gd name="f252" fmla="val 2153051"/>
              <a:gd name="f253" fmla="val 7540934"/>
              <a:gd name="f254" fmla="val 2151418"/>
              <a:gd name="f255" fmla="val 7535164"/>
              <a:gd name="f256" fmla="val 2150832"/>
              <a:gd name="f257" fmla="val 7531409"/>
              <a:gd name="f258" fmla="val 2151133"/>
              <a:gd name="f259" fmla="val 7528900"/>
              <a:gd name="f260" fmla="val 2152107"/>
              <a:gd name="f261" fmla="val 7528656"/>
              <a:gd name="f262" fmla="val 2152584"/>
              <a:gd name="f263" fmla="val 7517280"/>
              <a:gd name="f264" fmla="val 2152327"/>
              <a:gd name="f265" fmla="val 7497963"/>
              <a:gd name="f266" fmla="val 2150841"/>
              <a:gd name="f267" fmla="val 7479055"/>
              <a:gd name="f268" fmla="val 2148397"/>
              <a:gd name="f269" fmla="val 7460956"/>
              <a:gd name="f270" fmla="val 2145255"/>
              <a:gd name="f271" fmla="val 7449026"/>
              <a:gd name="f272" fmla="val 2171815"/>
              <a:gd name="f273" fmla="val 7380398"/>
              <a:gd name="f274" fmla="val 2144891"/>
              <a:gd name="f275" fmla="val 7393117"/>
              <a:gd name="f276" fmla="val 2193066"/>
              <a:gd name="f277" fmla="val 7368869"/>
              <a:gd name="f278" fmla="val 2190267"/>
              <a:gd name="f279" fmla="val 7352173"/>
              <a:gd name="f280" fmla="val 2170877"/>
              <a:gd name="f281" fmla="val 7363846"/>
              <a:gd name="f282" fmla="val 2202297"/>
              <a:gd name="f283" fmla="val 7355972"/>
              <a:gd name="f284" fmla="val 2202288"/>
              <a:gd name="f285" fmla="val 7351462"/>
              <a:gd name="f286" fmla="val 2205256"/>
              <a:gd name="f287" fmla="val 7348496"/>
              <a:gd name="f288" fmla="val 2209686"/>
              <a:gd name="f289" fmla="val 7338648"/>
              <a:gd name="f290" fmla="val 2198119"/>
              <a:gd name="f291" fmla="val 7293703"/>
              <a:gd name="f292" fmla="val 2204721"/>
              <a:gd name="f293" fmla="val 7286955"/>
              <a:gd name="f294" fmla="val 2207494"/>
              <a:gd name="f295" fmla="val 7251199"/>
              <a:gd name="f296" fmla="val 2198184"/>
              <a:gd name="f297" fmla="val 7233016"/>
              <a:gd name="f298" fmla="val 2195902"/>
              <a:gd name="f299" fmla="val 7227281"/>
              <a:gd name="f300" fmla="val 2190042"/>
              <a:gd name="f301" fmla="val 7221416"/>
              <a:gd name="f302" fmla="val 2186612"/>
              <a:gd name="f303" fmla="val 7213442"/>
              <a:gd name="f304" fmla="val 2185423"/>
              <a:gd name="f305" fmla="val 7200745"/>
              <a:gd name="f306" fmla="val 2189321"/>
              <a:gd name="f307" fmla="val 7197924"/>
              <a:gd name="f308" fmla="val 2191205"/>
              <a:gd name="f309" fmla="val 7175198"/>
              <a:gd name="f310" fmla="val 2183294"/>
              <a:gd name="f311" fmla="val 7167736"/>
              <a:gd name="f312" fmla="val 2179475"/>
              <a:gd name="f313" fmla="val 7106482"/>
              <a:gd name="f314" fmla="val 2174471"/>
              <a:gd name="f315" fmla="val 7100681"/>
              <a:gd name="f316" fmla="val 2167822"/>
              <a:gd name="f317" fmla="val 7040208"/>
              <a:gd name="f318" fmla="val 2163382"/>
              <a:gd name="f319" fmla="val 7012045"/>
              <a:gd name="f320" fmla="val 2151453"/>
              <a:gd name="f321" fmla="val 6932665"/>
              <a:gd name="f322" fmla="val 2162157"/>
              <a:gd name="f323" fmla="val 6897841"/>
              <a:gd name="f324" fmla="val 2163646"/>
              <a:gd name="f325" fmla="val 6758102"/>
              <a:gd name="f326" fmla="val 2190327"/>
              <a:gd name="f327" fmla="val 6700029"/>
              <a:gd name="f328" fmla="val 2158310"/>
              <a:gd name="f329" fmla="val 6586438"/>
              <a:gd name="f330" fmla="val 2136832"/>
              <a:gd name="f331" fmla="val 6483544"/>
              <a:gd name="f332" fmla="val 2190975"/>
              <a:gd name="f333" fmla="val 6326162"/>
              <a:gd name="f334" fmla="val 2178632"/>
              <a:gd name="f335" fmla="val 6280268"/>
              <a:gd name="f336" fmla="val 2230098"/>
              <a:gd name="f337" fmla="val 6248542"/>
              <a:gd name="f338" fmla="val 2188076"/>
              <a:gd name="f339" fmla="val 6196177"/>
              <a:gd name="f340" fmla="val 2200059"/>
              <a:gd name="f341" fmla="val 6205623"/>
              <a:gd name="f342" fmla="val 2154445"/>
              <a:gd name="f343" fmla="val 6147836"/>
              <a:gd name="f344" fmla="val 2237773"/>
              <a:gd name="f345" fmla="val 6139086"/>
              <a:gd name="f346" fmla="val 2187339"/>
              <a:gd name="f347" fmla="val 6129833"/>
              <a:gd name="f348" fmla="val 2191116"/>
              <a:gd name="f349" fmla="val 6107532"/>
              <a:gd name="f350" fmla="val 2187291"/>
              <a:gd name="f351" fmla="val 6098878"/>
              <a:gd name="f352" fmla="val 2192939"/>
              <a:gd name="f353" fmla="val 6094339"/>
              <a:gd name="f354" fmla="val 2195871"/>
              <a:gd name="f355" fmla="val 6075163"/>
              <a:gd name="f356" fmla="val 2198856"/>
              <a:gd name="f357" fmla="val 6071016"/>
              <a:gd name="f358" fmla="val 2210639"/>
              <a:gd name="f359" fmla="val 6043058"/>
              <a:gd name="f360" fmla="val 2222971"/>
              <a:gd name="f361" fmla="val 6032393"/>
              <a:gd name="f362" fmla="val 2225900"/>
              <a:gd name="f363" fmla="val 5975308"/>
              <a:gd name="f364" fmla="val 2222534"/>
              <a:gd name="f365" fmla="val 5962031"/>
              <a:gd name="f366" fmla="val 2220873"/>
              <a:gd name="f367" fmla="val 5916299"/>
              <a:gd name="f368" fmla="val 2196434"/>
              <a:gd name="f369" fmla="val 5893394"/>
              <a:gd name="f370" fmla="val 2257568"/>
              <a:gd name="f371" fmla="val 5836800"/>
              <a:gd name="f372" fmla="val 2224771"/>
              <a:gd name="f373" fmla="val 5815733"/>
              <a:gd name="f374" fmla="val 2216729"/>
              <a:gd name="f375" fmla="val 5748977"/>
              <a:gd name="f376" fmla="val 2216440"/>
              <a:gd name="f377" fmla="val 5735414"/>
              <a:gd name="f378" fmla="val 2231366"/>
              <a:gd name="f379" fmla="val 5721302"/>
              <a:gd name="f380" fmla="val 2234394"/>
              <a:gd name="f381" fmla="val 5705412"/>
              <a:gd name="f382" fmla="val 2228718"/>
              <a:gd name="f383" fmla="val 5697982"/>
              <a:gd name="f384" fmla="val 2244836"/>
              <a:gd name="f385" fmla="val 5686157"/>
              <a:gd name="f386" fmla="val 2264179"/>
              <a:gd name="f387" fmla="val 5639495"/>
              <a:gd name="f388" fmla="val 2233090"/>
              <a:gd name="f389" fmla="val 5644981"/>
              <a:gd name="f390" fmla="val 2256274"/>
              <a:gd name="f391" fmla="val 5611800"/>
              <a:gd name="f392" fmla="val 2234950"/>
              <a:gd name="f393" fmla="val 5577339"/>
              <a:gd name="f394" fmla="val 2261759"/>
              <a:gd name="f395" fmla="val 5547744"/>
              <a:gd name="f396" fmla="val 2271333"/>
              <a:gd name="f397" fmla="val 5521875"/>
              <a:gd name="f398" fmla="val 2250309"/>
              <a:gd name="f399" fmla="val 5489833"/>
              <a:gd name="f400" fmla="val 2286590"/>
              <a:gd name="f401" fmla="val 5426280"/>
              <a:gd name="f402" fmla="val 2290560"/>
              <a:gd name="f403" fmla="val 5397902"/>
              <a:gd name="f404" fmla="val 2266275"/>
              <a:gd name="f405" fmla="val 5383466"/>
              <a:gd name="f406" fmla="val 2311712"/>
              <a:gd name="f407" fmla="val 5329896"/>
              <a:gd name="f408" fmla="val 2279209"/>
              <a:gd name="f409" fmla="val 5327949"/>
              <a:gd name="f410" fmla="val 2282409"/>
              <a:gd name="f411" fmla="val 5345040"/>
              <a:gd name="f412" fmla="val 2286884"/>
              <a:gd name="f413" fmla="val 5322508"/>
              <a:gd name="f414" fmla="val 2288005"/>
              <a:gd name="f415" fmla="val 5299976"/>
              <a:gd name="f416" fmla="val 2289126"/>
              <a:gd name="f417" fmla="val 5213048"/>
              <a:gd name="f418" fmla="val 2299874"/>
              <a:gd name="f419" fmla="val 5194705"/>
              <a:gd name="f420" fmla="val 2285938"/>
              <a:gd name="f421" fmla="val 5109804"/>
              <a:gd name="f422" fmla="val 2242648"/>
              <a:gd name="f423" fmla="val 5098697"/>
              <a:gd name="f424" fmla="val 2250488"/>
              <a:gd name="f425" fmla="val 5027899"/>
              <a:gd name="f426" fmla="val 2242653"/>
              <a:gd name="f427" fmla="val 4948161"/>
              <a:gd name="f428" fmla="val 2238831"/>
              <a:gd name="f429" fmla="val 5004499"/>
              <a:gd name="f430" fmla="val 2289745"/>
              <a:gd name="f431" fmla="val 4902443"/>
              <a:gd name="f432" fmla="val 2249037"/>
              <a:gd name="f433" fmla="val 4893084"/>
              <a:gd name="f434" fmla="val 2267352"/>
              <a:gd name="f435" fmla="val 4880575"/>
              <a:gd name="f436" fmla="val 2268524"/>
              <a:gd name="f437" fmla="val 4858751"/>
              <a:gd name="f438" fmla="val 2260409"/>
              <a:gd name="f439" fmla="val 4820106"/>
              <a:gd name="f440" fmla="val 2259902"/>
              <a:gd name="f441" fmla="val 4826459"/>
              <a:gd name="f442" fmla="val 2305223"/>
              <a:gd name="f443" fmla="val 4785497"/>
              <a:gd name="f444" fmla="val 2278897"/>
              <a:gd name="f445" fmla="val 4794295"/>
              <a:gd name="f446" fmla="val 2303109"/>
              <a:gd name="f447" fmla="val 4713103"/>
              <a:gd name="f448" fmla="val 2290241"/>
              <a:gd name="f449" fmla="val 4732807"/>
              <a:gd name="f450" fmla="val 2315139"/>
              <a:gd name="f451" fmla="val 4709364"/>
              <a:gd name="f452" fmla="val 2338011"/>
              <a:gd name="f453" fmla="val 4694215"/>
              <a:gd name="f454" fmla="val 2301747"/>
              <a:gd name="f455" fmla="val 4670737"/>
              <a:gd name="f456" fmla="val 2321711"/>
              <a:gd name="f457" fmla="val 4489013"/>
              <a:gd name="f458" fmla="val 2338805"/>
              <a:gd name="f459" fmla="val 4465325"/>
              <a:gd name="f460" fmla="val 2325368"/>
              <a:gd name="f461" fmla="val 4447765"/>
              <a:gd name="f462" fmla="val 2333054"/>
              <a:gd name="f463" fmla="val 4431159"/>
              <a:gd name="f464" fmla="val 2347536"/>
              <a:gd name="f465" fmla="val 4378379"/>
              <a:gd name="f466" fmla="val 2345920"/>
              <a:gd name="f467" fmla="val 4332196"/>
              <a:gd name="f468" fmla="val 2368747"/>
              <a:gd name="f469" fmla="val 4273885"/>
              <a:gd name="f470" fmla="val 2379520"/>
              <a:gd name="f471" fmla="val 4208794"/>
              <a:gd name="f472" fmla="val 2365868"/>
              <a:gd name="f473" fmla="val 4179256"/>
              <a:gd name="f474" fmla="val 2406404"/>
              <a:gd name="f475" fmla="val 4116925"/>
              <a:gd name="f476" fmla="val 2417756"/>
              <a:gd name="f477" fmla="val 4051611"/>
              <a:gd name="f478" fmla="val 2383889"/>
              <a:gd name="f479" fmla="val 4080325"/>
              <a:gd name="f480" fmla="val 2474371"/>
              <a:gd name="f481" fmla="val 4027169"/>
              <a:gd name="f482" fmla="val 2475399"/>
              <a:gd name="f483" fmla="val 3938158"/>
              <a:gd name="f484" fmla="val 2446648"/>
              <a:gd name="f485" fmla="val 4031797"/>
              <a:gd name="f486" fmla="val 2505726"/>
              <a:gd name="f487" fmla="val 3897799"/>
              <a:gd name="f488" fmla="val 2503049"/>
              <a:gd name="f489" fmla="val 3889792"/>
              <a:gd name="f490" fmla="val 2497763"/>
              <a:gd name="f491" fmla="val 3874209"/>
              <a:gd name="f492" fmla="val 2504933"/>
              <a:gd name="f493" fmla="val 3876619"/>
              <a:gd name="f494" fmla="val 2512804"/>
              <a:gd name="f495" fmla="val 3847235"/>
              <a:gd name="f496" fmla="val 2511904"/>
              <a:gd name="f497" fmla="val 3783449"/>
              <a:gd name="f498" fmla="val 2499135"/>
              <a:gd name="f499" fmla="val 3721493"/>
              <a:gd name="f500" fmla="val 2497646"/>
              <a:gd name="f501" fmla="val 3664694"/>
              <a:gd name="f502" fmla="val 2496607"/>
              <a:gd name="f503" fmla="val 3553262"/>
              <a:gd name="f504" fmla="val 2503116"/>
              <a:gd name="f505" fmla="val 3504883"/>
              <a:gd name="f506" fmla="val 2503869"/>
              <a:gd name="f507" fmla="val 3481753"/>
              <a:gd name="f508" fmla="val 2463850"/>
              <a:gd name="f509" fmla="val 3453868"/>
              <a:gd name="f510" fmla="val 2512184"/>
              <a:gd name="f511" fmla="val 3431219"/>
              <a:gd name="f512" fmla="val 2502163"/>
              <a:gd name="f513" fmla="val 3372279"/>
              <a:gd name="f514" fmla="val 2500252"/>
              <a:gd name="f515" fmla="val 3213506"/>
              <a:gd name="f516" fmla="val 2491434"/>
              <a:gd name="f517" fmla="val 3151243"/>
              <a:gd name="f518" fmla="val 2492405"/>
              <a:gd name="f519" fmla="val 3109617"/>
              <a:gd name="f520" fmla="val 2499010"/>
              <a:gd name="f521" fmla="val 3096754"/>
              <a:gd name="f522" fmla="val 2511384"/>
              <a:gd name="f523" fmla="val 3057639"/>
              <a:gd name="f524" fmla="val 2507988"/>
              <a:gd name="f525" fmla="val 3012606"/>
              <a:gd name="f526" fmla="val 2492519"/>
              <a:gd name="f527" fmla="val 2918557"/>
              <a:gd name="f528" fmla="val 2528847"/>
              <a:gd name="f529" fmla="val 2916555"/>
              <a:gd name="f530" fmla="val 2472028"/>
              <a:gd name="f531" fmla="val 2899774"/>
              <a:gd name="f532" fmla="val 2440074"/>
              <a:gd name="f533" fmla="val 2851822"/>
              <a:gd name="f534" fmla="val 2496819"/>
              <a:gd name="f535" fmla="val 2846802"/>
              <a:gd name="f536" fmla="val 2461014"/>
              <a:gd name="f537" fmla="val 2825967"/>
              <a:gd name="f538" fmla="val 2486525"/>
              <a:gd name="f539" fmla="val 2778576"/>
              <a:gd name="f540" fmla="val 2452907"/>
              <a:gd name="f541" fmla="val 2739588"/>
              <a:gd name="f542" fmla="val 2457956"/>
              <a:gd name="f543" fmla="val 2729978"/>
              <a:gd name="f544" fmla="val 2442568"/>
              <a:gd name="f545" fmla="val 2721085"/>
              <a:gd name="f546" fmla="val 2444276"/>
              <a:gd name="f547" fmla="val 2706684"/>
              <a:gd name="f548" fmla="val 2454540"/>
              <a:gd name="f549" fmla="val 2582342"/>
              <a:gd name="f550" fmla="val 2475524"/>
              <a:gd name="f551" fmla="val 2485853"/>
              <a:gd name="f552" fmla="val 2437520"/>
              <a:gd name="f553" fmla="val 2348435"/>
              <a:gd name="f554" fmla="val 2449176"/>
              <a:gd name="f555" fmla="val 2319104"/>
              <a:gd name="f556" fmla="val 2453968"/>
              <a:gd name="f557" fmla="val 2268387"/>
              <a:gd name="f558" fmla="val 2479942"/>
              <a:gd name="f559" fmla="val 2194299"/>
              <a:gd name="f560" fmla="val 2475215"/>
              <a:gd name="f561" fmla="val 2122453"/>
              <a:gd name="f562" fmla="val 2479102"/>
              <a:gd name="f563" fmla="val 2034552"/>
              <a:gd name="f564" fmla="val 2463000"/>
              <a:gd name="f565" fmla="val 1983009"/>
              <a:gd name="f566" fmla="val 2463117"/>
              <a:gd name="f567" fmla="val 1972445"/>
              <a:gd name="f568" fmla="val 2448905"/>
              <a:gd name="f569" fmla="val 1889843"/>
              <a:gd name="f570" fmla="val 2460997"/>
              <a:gd name="f571" fmla="val 1885040"/>
              <a:gd name="f572" fmla="val 2475917"/>
              <a:gd name="f573" fmla="val 1863973"/>
              <a:gd name="f574" fmla="val 2475848"/>
              <a:gd name="f575" fmla="val 1788361"/>
              <a:gd name="f576" fmla="val 2446057"/>
              <a:gd name="f577" fmla="val 1773324"/>
              <a:gd name="f578" fmla="val 2471718"/>
              <a:gd name="f579" fmla="val 1744543"/>
              <a:gd name="f580" fmla="val 2472466"/>
              <a:gd name="f581" fmla="val 1699558"/>
              <a:gd name="f582" fmla="val 2427780"/>
              <a:gd name="f583" fmla="val 1685197"/>
              <a:gd name="f584" fmla="val 2466249"/>
              <a:gd name="f585" fmla="val 1630856"/>
              <a:gd name="f586" fmla="val 2479033"/>
              <a:gd name="f587" fmla="val 1624669"/>
              <a:gd name="f588" fmla="val 2455906"/>
              <a:gd name="f589" fmla="val 1566422"/>
              <a:gd name="f590" fmla="val 2455175"/>
              <a:gd name="f591" fmla="val 1463285"/>
              <a:gd name="f592" fmla="val 2430077"/>
              <a:gd name="f593" fmla="val 1385735"/>
              <a:gd name="f594" fmla="val 2469033"/>
              <a:gd name="f595" fmla="val 1300369"/>
              <a:gd name="f596" fmla="val 2444914"/>
              <a:gd name="f597" fmla="val 1210119"/>
              <a:gd name="f598" fmla="val 2489731"/>
              <a:gd name="f599" fmla="val 1159735"/>
              <a:gd name="f600" fmla="val 2468248"/>
              <a:gd name="f601" fmla="val 1081876"/>
              <a:gd name="f602" fmla="val 2476491"/>
              <a:gd name="f603" fmla="val 1043729"/>
              <a:gd name="f604" fmla="val 2470258"/>
              <a:gd name="f605" fmla="val 995954"/>
              <a:gd name="f606" fmla="val 2510721"/>
              <a:gd name="f607" fmla="val 957561"/>
              <a:gd name="f608" fmla="val 2484124"/>
              <a:gd name="f609" fmla="val 939882"/>
              <a:gd name="f610" fmla="val 2501480"/>
              <a:gd name="f611" fmla="val 849009"/>
              <a:gd name="f612" fmla="val 2512809"/>
              <a:gd name="f613" fmla="val 822775"/>
              <a:gd name="f614" fmla="val 2542292"/>
              <a:gd name="f615" fmla="val 803808"/>
              <a:gd name="f616" fmla="val 2576430"/>
              <a:gd name="f617" fmla="val 723207"/>
              <a:gd name="f618" fmla="val 2609203"/>
              <a:gd name="f619" fmla="val 653171"/>
              <a:gd name="f620" fmla="val 2607266"/>
              <a:gd name="f621" fmla="val 600195"/>
              <a:gd name="f622" fmla="val 2571020"/>
              <a:gd name="f623" fmla="val 575795"/>
              <a:gd name="f624" fmla="val 2621317"/>
              <a:gd name="f625" fmla="val 511469"/>
              <a:gd name="f626" fmla="val 2598742"/>
              <a:gd name="f627" fmla="val 503149"/>
              <a:gd name="f628" fmla="val 2616487"/>
              <a:gd name="f629" fmla="val 459898"/>
              <a:gd name="f630" fmla="val 2605806"/>
              <a:gd name="f631" fmla="val 441281"/>
              <a:gd name="f632" fmla="val 2605939"/>
              <a:gd name="f633" fmla="val 434719"/>
              <a:gd name="f634" fmla="val 2636222"/>
              <a:gd name="f635" fmla="val 354416"/>
              <a:gd name="f636" fmla="val 2634537"/>
              <a:gd name="f637" fmla="val 297100"/>
              <a:gd name="f638" fmla="val 2639558"/>
              <a:gd name="f639" fmla="val 239784"/>
              <a:gd name="f640" fmla="val 2644579"/>
              <a:gd name="f641" fmla="val 179782"/>
              <a:gd name="f642" fmla="val 2630047"/>
              <a:gd name="f643" fmla="val 97385"/>
              <a:gd name="f644" fmla="val 2636063"/>
              <a:gd name="f645" fmla="val 84007"/>
              <a:gd name="f646" fmla="val 2636732"/>
              <a:gd name="f647" fmla="val 67196"/>
              <a:gd name="f648" fmla="val 2638756"/>
              <a:gd name="f649" fmla="val 48888"/>
              <a:gd name="f650" fmla="val 2641447"/>
              <a:gd name="f651" fmla="+- 0 0 -90"/>
              <a:gd name="f652" fmla="*/ f3 1 12192000"/>
              <a:gd name="f653" fmla="*/ f4 1 2649426"/>
              <a:gd name="f654" fmla="val f5"/>
              <a:gd name="f655" fmla="val f6"/>
              <a:gd name="f656" fmla="val f7"/>
              <a:gd name="f657" fmla="*/ f651 f0 1"/>
              <a:gd name="f658" fmla="+- f656 0 f654"/>
              <a:gd name="f659" fmla="+- f655 0 f654"/>
              <a:gd name="f660" fmla="*/ f657 1 f2"/>
              <a:gd name="f661" fmla="*/ f659 1 12192000"/>
              <a:gd name="f662" fmla="*/ f658 1 2649426"/>
              <a:gd name="f663" fmla="*/ 0 f659 1"/>
              <a:gd name="f664" fmla="*/ 12192000 f659 1"/>
              <a:gd name="f665" fmla="*/ 12115957 f659 1"/>
              <a:gd name="f666" fmla="*/ 11801718 f659 1"/>
              <a:gd name="f667" fmla="*/ 11750717 f659 1"/>
              <a:gd name="f668" fmla="*/ 11712295 f659 1"/>
              <a:gd name="f669" fmla="*/ 11146426 f659 1"/>
              <a:gd name="f670" fmla="*/ 10562291 f659 1"/>
              <a:gd name="f671" fmla="*/ 10551291 f659 1"/>
              <a:gd name="f672" fmla="*/ 10546586 f659 1"/>
              <a:gd name="f673" fmla="*/ 10329259 f659 1"/>
              <a:gd name="f674" fmla="*/ 9811199 f659 1"/>
              <a:gd name="f675" fmla="*/ 9537440 f659 1"/>
              <a:gd name="f676" fmla="*/ 9405213 f659 1"/>
              <a:gd name="f677" fmla="*/ 9306407 f659 1"/>
              <a:gd name="f678" fmla="*/ 9152929 f659 1"/>
              <a:gd name="f679" fmla="*/ 9062807 f659 1"/>
              <a:gd name="f680" fmla="*/ 9031250 f659 1"/>
              <a:gd name="f681" fmla="*/ 8985382 f659 1"/>
              <a:gd name="f682" fmla="*/ 8906505 f659 1"/>
              <a:gd name="f683" fmla="*/ 8796926 f659 1"/>
              <a:gd name="f684" fmla="*/ 8705687 f659 1"/>
              <a:gd name="f685" fmla="*/ 8700414 f659 1"/>
              <a:gd name="f686" fmla="*/ 8643017 f659 1"/>
              <a:gd name="f687" fmla="*/ 8279203 f659 1"/>
              <a:gd name="f688" fmla="*/ 8216222 f659 1"/>
              <a:gd name="f689" fmla="*/ 8119712 f659 1"/>
              <a:gd name="f690" fmla="*/ 8043728 f659 1"/>
              <a:gd name="f691" fmla="*/ 7958999 f659 1"/>
              <a:gd name="f692" fmla="*/ 7908348 f659 1"/>
              <a:gd name="f693" fmla="*/ 7771932 f659 1"/>
              <a:gd name="f694" fmla="*/ 7579180 f659 1"/>
              <a:gd name="f695" fmla="*/ 7571467 f659 1"/>
              <a:gd name="f696" fmla="*/ 7549398 f659 1"/>
              <a:gd name="f697" fmla="*/ 7540934 f659 1"/>
              <a:gd name="f698" fmla="*/ 7528900 f659 1"/>
              <a:gd name="f699" fmla="*/ 7528656 f659 1"/>
              <a:gd name="f700" fmla="*/ 7517280 f659 1"/>
              <a:gd name="f701" fmla="*/ 7460956 f659 1"/>
              <a:gd name="f702" fmla="*/ 7393117 f659 1"/>
              <a:gd name="f703" fmla="*/ 7363846 f659 1"/>
              <a:gd name="f704" fmla="*/ 7348496 f659 1"/>
              <a:gd name="f705" fmla="*/ 7293703 f659 1"/>
              <a:gd name="f706" fmla="*/ 7286955 f659 1"/>
              <a:gd name="f707" fmla="*/ 7251199 f659 1"/>
              <a:gd name="f708" fmla="*/ 7233016 f659 1"/>
              <a:gd name="f709" fmla="*/ 7227281 f659 1"/>
              <a:gd name="f710" fmla="*/ 7200745 f659 1"/>
              <a:gd name="f711" fmla="*/ 7197924 f659 1"/>
              <a:gd name="f712" fmla="*/ 7175198 f659 1"/>
              <a:gd name="f713" fmla="*/ 6932665 f659 1"/>
              <a:gd name="f714" fmla="*/ 6196177 f659 1"/>
              <a:gd name="f715" fmla="*/ 6098878 f659 1"/>
              <a:gd name="f716" fmla="*/ 6094339 f659 1"/>
              <a:gd name="f717" fmla="*/ 6075163 f659 1"/>
              <a:gd name="f718" fmla="*/ 6071016 f659 1"/>
              <a:gd name="f719" fmla="*/ 6043058 f659 1"/>
              <a:gd name="f720" fmla="*/ 5836800 f659 1"/>
              <a:gd name="f721" fmla="*/ 5735414 f659 1"/>
              <a:gd name="f722" fmla="*/ 5697982 f659 1"/>
              <a:gd name="f723" fmla="*/ 5644981 f659 1"/>
              <a:gd name="f724" fmla="*/ 5426280 f659 1"/>
              <a:gd name="f725" fmla="*/ 5329896 f659 1"/>
              <a:gd name="f726" fmla="*/ 5322508 f659 1"/>
              <a:gd name="f727" fmla="*/ 5027899 f659 1"/>
              <a:gd name="f728" fmla="*/ 4902443 f659 1"/>
              <a:gd name="f729" fmla="*/ 4858751 f659 1"/>
              <a:gd name="f730" fmla="*/ 4785497 f659 1"/>
              <a:gd name="f731" fmla="*/ 4732807 f659 1"/>
              <a:gd name="f732" fmla="*/ 4670737 f659 1"/>
              <a:gd name="f733" fmla="*/ 4489013 f659 1"/>
              <a:gd name="f734" fmla="*/ 4431159 f659 1"/>
              <a:gd name="f735" fmla="*/ 4273885 f659 1"/>
              <a:gd name="f736" fmla="*/ 4116925 f659 1"/>
              <a:gd name="f737" fmla="*/ 4027169 f659 1"/>
              <a:gd name="f738" fmla="*/ 3897799 f659 1"/>
              <a:gd name="f739" fmla="*/ 3876619 f659 1"/>
              <a:gd name="f740" fmla="*/ 3721493 f659 1"/>
              <a:gd name="f741" fmla="*/ 3504883 f659 1"/>
              <a:gd name="f742" fmla="*/ 3431219 f659 1"/>
              <a:gd name="f743" fmla="*/ 3151243 f659 1"/>
              <a:gd name="f744" fmla="*/ 3057639 f659 1"/>
              <a:gd name="f745" fmla="*/ 2916555 f659 1"/>
              <a:gd name="f746" fmla="*/ 2846802 f659 1"/>
              <a:gd name="f747" fmla="*/ 2739588 f659 1"/>
              <a:gd name="f748" fmla="*/ 2706684 f659 1"/>
              <a:gd name="f749" fmla="*/ 2194299 f659 1"/>
              <a:gd name="f750" fmla="*/ 1885040 f659 1"/>
              <a:gd name="f751" fmla="*/ 1300369 f659 1"/>
              <a:gd name="f752" fmla="*/ 957561 f659 1"/>
              <a:gd name="f753" fmla="*/ 653171 f659 1"/>
              <a:gd name="f754" fmla="*/ 441281 f659 1"/>
              <a:gd name="f755" fmla="*/ 97385 f659 1"/>
              <a:gd name="f756" fmla="*/ 48888 f659 1"/>
              <a:gd name="f757" fmla="*/ 2348435 f659 1"/>
              <a:gd name="f758" fmla="*/ 1983009 f659 1"/>
              <a:gd name="f759" fmla="*/ 6700029 f659 1"/>
              <a:gd name="f760" fmla="*/ 7100681 f659 1"/>
              <a:gd name="f761" fmla="*/ 7338648 f659 1"/>
              <a:gd name="f762" fmla="*/ 0 f658 1"/>
              <a:gd name="f763" fmla="*/ 1727909 f658 1"/>
              <a:gd name="f764" fmla="*/ 1732272 f658 1"/>
              <a:gd name="f765" fmla="*/ 1707786 f658 1"/>
              <a:gd name="f766" fmla="*/ 1684756 f658 1"/>
              <a:gd name="f767" fmla="*/ 1673021 f658 1"/>
              <a:gd name="f768" fmla="*/ 1555308 f658 1"/>
              <a:gd name="f769" fmla="*/ 1560944 f658 1"/>
              <a:gd name="f770" fmla="*/ 1556691 f658 1"/>
              <a:gd name="f771" fmla="*/ 1559265 f658 1"/>
              <a:gd name="f772" fmla="*/ 1579142 f658 1"/>
              <a:gd name="f773" fmla="*/ 1648968 f658 1"/>
              <a:gd name="f774" fmla="*/ 1671316 f658 1"/>
              <a:gd name="f775" fmla="*/ 1679204 f658 1"/>
              <a:gd name="f776" fmla="*/ 1736146 f658 1"/>
              <a:gd name="f777" fmla="*/ 1750379 f658 1"/>
              <a:gd name="f778" fmla="*/ 1765741 f658 1"/>
              <a:gd name="f779" fmla="*/ 1782330 f658 1"/>
              <a:gd name="f780" fmla="*/ 1798267 f658 1"/>
              <a:gd name="f781" fmla="*/ 1834715 f658 1"/>
              <a:gd name="f782" fmla="*/ 1869211 f658 1"/>
              <a:gd name="f783" fmla="*/ 1848419 f658 1"/>
              <a:gd name="f784" fmla="*/ 1857766 f658 1"/>
              <a:gd name="f785" fmla="*/ 1865810 f658 1"/>
              <a:gd name="f786" fmla="*/ 1870876 f658 1"/>
              <a:gd name="f787" fmla="*/ 1895553 f658 1"/>
              <a:gd name="f788" fmla="*/ 1947916 f658 1"/>
              <a:gd name="f789" fmla="*/ 1944200 f658 1"/>
              <a:gd name="f790" fmla="*/ 1980667 f658 1"/>
              <a:gd name="f791" fmla="*/ 1994348 f658 1"/>
              <a:gd name="f792" fmla="*/ 2039701 f658 1"/>
              <a:gd name="f793" fmla="*/ 2150519 f658 1"/>
              <a:gd name="f794" fmla="*/ 2153548 f658 1"/>
              <a:gd name="f795" fmla="*/ 2153051 f658 1"/>
              <a:gd name="f796" fmla="*/ 2151418 f658 1"/>
              <a:gd name="f797" fmla="*/ 2152107 f658 1"/>
              <a:gd name="f798" fmla="*/ 2152584 f658 1"/>
              <a:gd name="f799" fmla="*/ 2152327 f658 1"/>
              <a:gd name="f800" fmla="*/ 2145255 f658 1"/>
              <a:gd name="f801" fmla="*/ 2193066 f658 1"/>
              <a:gd name="f802" fmla="*/ 2202297 f658 1"/>
              <a:gd name="f803" fmla="*/ 2209686 f658 1"/>
              <a:gd name="f804" fmla="*/ 2198119 f658 1"/>
              <a:gd name="f805" fmla="*/ 2204721 f658 1"/>
              <a:gd name="f806" fmla="*/ 2207494 f658 1"/>
              <a:gd name="f807" fmla="*/ 2198184 f658 1"/>
              <a:gd name="f808" fmla="*/ 2195902 f658 1"/>
              <a:gd name="f809" fmla="*/ 2190042 f658 1"/>
              <a:gd name="f810" fmla="*/ 2189321 f658 1"/>
              <a:gd name="f811" fmla="*/ 2191205 f658 1"/>
              <a:gd name="f812" fmla="*/ 2183294 f658 1"/>
              <a:gd name="f813" fmla="*/ 2167822 f658 1"/>
              <a:gd name="f814" fmla="*/ 2162157 f658 1"/>
              <a:gd name="f815" fmla="*/ 2158310 f658 1"/>
              <a:gd name="f816" fmla="*/ 2200059 f658 1"/>
              <a:gd name="f817" fmla="*/ 2192939 f658 1"/>
              <a:gd name="f818" fmla="*/ 2195871 f658 1"/>
              <a:gd name="f819" fmla="*/ 2198856 f658 1"/>
              <a:gd name="f820" fmla="*/ 2210639 f658 1"/>
              <a:gd name="f821" fmla="*/ 2222971 f658 1"/>
              <a:gd name="f822" fmla="*/ 2224771 f658 1"/>
              <a:gd name="f823" fmla="*/ 2231366 f658 1"/>
              <a:gd name="f824" fmla="*/ 2244836 f658 1"/>
              <a:gd name="f825" fmla="*/ 2256274 f658 1"/>
              <a:gd name="f826" fmla="*/ 2290560 f658 1"/>
              <a:gd name="f827" fmla="*/ 2279209 f658 1"/>
              <a:gd name="f828" fmla="*/ 2288005 f658 1"/>
              <a:gd name="f829" fmla="*/ 2242653 f658 1"/>
              <a:gd name="f830" fmla="*/ 2249037 f658 1"/>
              <a:gd name="f831" fmla="*/ 2260409 f658 1"/>
              <a:gd name="f832" fmla="*/ 2278897 f658 1"/>
              <a:gd name="f833" fmla="*/ 2315139 f658 1"/>
              <a:gd name="f834" fmla="*/ 2321711 f658 1"/>
              <a:gd name="f835" fmla="*/ 2338805 f658 1"/>
              <a:gd name="f836" fmla="*/ 2347536 f658 1"/>
              <a:gd name="f837" fmla="*/ 2379520 f658 1"/>
              <a:gd name="f838" fmla="*/ 2417756 f658 1"/>
              <a:gd name="f839" fmla="*/ 2475399 f658 1"/>
              <a:gd name="f840" fmla="*/ 2503049 f658 1"/>
              <a:gd name="f841" fmla="*/ 2512804 f658 1"/>
              <a:gd name="f842" fmla="*/ 2497646 f658 1"/>
              <a:gd name="f843" fmla="*/ 2503869 f658 1"/>
              <a:gd name="f844" fmla="*/ 2502163 f658 1"/>
              <a:gd name="f845" fmla="*/ 2492405 f658 1"/>
              <a:gd name="f846" fmla="*/ 2507988 f658 1"/>
              <a:gd name="f847" fmla="*/ 2472028 f658 1"/>
              <a:gd name="f848" fmla="*/ 2461014 f658 1"/>
              <a:gd name="f849" fmla="*/ 2457956 f658 1"/>
              <a:gd name="f850" fmla="*/ 2454540 f658 1"/>
              <a:gd name="f851" fmla="*/ 2449176 f658 1"/>
              <a:gd name="f852" fmla="*/ 2475215 f658 1"/>
              <a:gd name="f853" fmla="*/ 2463117 f658 1"/>
              <a:gd name="f854" fmla="*/ 2475917 f658 1"/>
              <a:gd name="f855" fmla="*/ 2444914 f658 1"/>
              <a:gd name="f856" fmla="*/ 2476491 f658 1"/>
              <a:gd name="f857" fmla="*/ 2484124 f658 1"/>
              <a:gd name="f858" fmla="*/ 2607266 f658 1"/>
              <a:gd name="f859" fmla="*/ 2605939 f658 1"/>
              <a:gd name="f860" fmla="*/ 297100 f659 1"/>
              <a:gd name="f861" fmla="*/ 2639558 f658 1"/>
              <a:gd name="f862" fmla="*/ 2636063 f658 1"/>
              <a:gd name="f863" fmla="*/ 2641447 f658 1"/>
              <a:gd name="f864" fmla="*/ 2649426 f658 1"/>
              <a:gd name="f865" fmla="*/ 1081876 f659 1"/>
              <a:gd name="f866" fmla="*/ 1685197 f659 1"/>
              <a:gd name="f867" fmla="*/ 2466249 f658 1"/>
              <a:gd name="f868" fmla="*/ 1773324 f659 1"/>
              <a:gd name="f869" fmla="*/ 2471718 f658 1"/>
              <a:gd name="f870" fmla="*/ 822775 f659 1"/>
              <a:gd name="f871" fmla="*/ 2542292 f658 1"/>
              <a:gd name="f872" fmla="*/ 511469 f659 1"/>
              <a:gd name="f873" fmla="*/ 2598742 f658 1"/>
              <a:gd name="f874" fmla="*/ 5962031 f659 1"/>
              <a:gd name="f875" fmla="*/ 2220873 f658 1"/>
              <a:gd name="f876" fmla="*/ 6326162 f659 1"/>
              <a:gd name="f877" fmla="*/ 2178632 f658 1"/>
              <a:gd name="f878" fmla="*/ 6139086 f659 1"/>
              <a:gd name="f879" fmla="*/ 2187339 f658 1"/>
              <a:gd name="f880" fmla="*/ 5194705 f659 1"/>
              <a:gd name="f881" fmla="*/ 2285938 f658 1"/>
              <a:gd name="f882" fmla="*/ 5547744 f659 1"/>
              <a:gd name="f883" fmla="*/ 2271333 f658 1"/>
              <a:gd name="f884" fmla="*/ 8081930 f659 1"/>
              <a:gd name="f885" fmla="*/ 1940372 f658 1"/>
              <a:gd name="f886" fmla="*/ 8460271 f659 1"/>
              <a:gd name="f887" fmla="*/ 1856718 f658 1"/>
              <a:gd name="f888" fmla="*/ 8330326 f659 1"/>
              <a:gd name="f889" fmla="*/ 1873969 f658 1"/>
              <a:gd name="f890" fmla="*/ 11364686 f659 1"/>
              <a:gd name="f891" fmla="*/ 1616572 f658 1"/>
              <a:gd name="f892" fmla="*/ 10698183 f659 1"/>
              <a:gd name="f893" fmla="*/ 1556682 f658 1"/>
              <a:gd name="f894" fmla="*/ 10454183 f659 1"/>
              <a:gd name="f895" fmla="*/ 1572375 f658 1"/>
              <a:gd name="f896" fmla="*/ 10515364 f659 1"/>
              <a:gd name="f897" fmla="*/ 1574304 f658 1"/>
              <a:gd name="f898" fmla="*/ 10128072 f659 1"/>
              <a:gd name="f899" fmla="*/ 1610789 f658 1"/>
              <a:gd name="f900" fmla="*/ 11193595 f659 1"/>
              <a:gd name="f901" fmla="*/ 1558403 f658 1"/>
              <a:gd name="f902" fmla="*/ 11425377 f659 1"/>
              <a:gd name="f903" fmla="*/ 1625577 f658 1"/>
              <a:gd name="f904" fmla="*/ 12035223 f659 1"/>
              <a:gd name="f905" fmla="*/ 1714510 f658 1"/>
              <a:gd name="f906" fmla="*/ 10841711 f659 1"/>
              <a:gd name="f907" fmla="*/ 1541883 f658 1"/>
              <a:gd name="f908" fmla="*/ 1566422 f659 1"/>
              <a:gd name="f909" fmla="*/ 2455175 f658 1"/>
              <a:gd name="f910" fmla="+- f660 0 f1"/>
              <a:gd name="f911" fmla="*/ f663 1 12192000"/>
              <a:gd name="f912" fmla="*/ f664 1 12192000"/>
              <a:gd name="f913" fmla="*/ f665 1 12192000"/>
              <a:gd name="f914" fmla="*/ f666 1 12192000"/>
              <a:gd name="f915" fmla="*/ f667 1 12192000"/>
              <a:gd name="f916" fmla="*/ f668 1 12192000"/>
              <a:gd name="f917" fmla="*/ f669 1 12192000"/>
              <a:gd name="f918" fmla="*/ f670 1 12192000"/>
              <a:gd name="f919" fmla="*/ f671 1 12192000"/>
              <a:gd name="f920" fmla="*/ f672 1 12192000"/>
              <a:gd name="f921" fmla="*/ f673 1 12192000"/>
              <a:gd name="f922" fmla="*/ f674 1 12192000"/>
              <a:gd name="f923" fmla="*/ f675 1 12192000"/>
              <a:gd name="f924" fmla="*/ f676 1 12192000"/>
              <a:gd name="f925" fmla="*/ f677 1 12192000"/>
              <a:gd name="f926" fmla="*/ f678 1 12192000"/>
              <a:gd name="f927" fmla="*/ f679 1 12192000"/>
              <a:gd name="f928" fmla="*/ f680 1 12192000"/>
              <a:gd name="f929" fmla="*/ f681 1 12192000"/>
              <a:gd name="f930" fmla="*/ f682 1 12192000"/>
              <a:gd name="f931" fmla="*/ f683 1 12192000"/>
              <a:gd name="f932" fmla="*/ f684 1 12192000"/>
              <a:gd name="f933" fmla="*/ f685 1 12192000"/>
              <a:gd name="f934" fmla="*/ f686 1 12192000"/>
              <a:gd name="f935" fmla="*/ f687 1 12192000"/>
              <a:gd name="f936" fmla="*/ f688 1 12192000"/>
              <a:gd name="f937" fmla="*/ f689 1 12192000"/>
              <a:gd name="f938" fmla="*/ f690 1 12192000"/>
              <a:gd name="f939" fmla="*/ f691 1 12192000"/>
              <a:gd name="f940" fmla="*/ f692 1 12192000"/>
              <a:gd name="f941" fmla="*/ f693 1 12192000"/>
              <a:gd name="f942" fmla="*/ f694 1 12192000"/>
              <a:gd name="f943" fmla="*/ f695 1 12192000"/>
              <a:gd name="f944" fmla="*/ f696 1 12192000"/>
              <a:gd name="f945" fmla="*/ f697 1 12192000"/>
              <a:gd name="f946" fmla="*/ f698 1 12192000"/>
              <a:gd name="f947" fmla="*/ f699 1 12192000"/>
              <a:gd name="f948" fmla="*/ f700 1 12192000"/>
              <a:gd name="f949" fmla="*/ f701 1 12192000"/>
              <a:gd name="f950" fmla="*/ f702 1 12192000"/>
              <a:gd name="f951" fmla="*/ f703 1 12192000"/>
              <a:gd name="f952" fmla="*/ f704 1 12192000"/>
              <a:gd name="f953" fmla="*/ f705 1 12192000"/>
              <a:gd name="f954" fmla="*/ f706 1 12192000"/>
              <a:gd name="f955" fmla="*/ f707 1 12192000"/>
              <a:gd name="f956" fmla="*/ f708 1 12192000"/>
              <a:gd name="f957" fmla="*/ f709 1 12192000"/>
              <a:gd name="f958" fmla="*/ f710 1 12192000"/>
              <a:gd name="f959" fmla="*/ f711 1 12192000"/>
              <a:gd name="f960" fmla="*/ f712 1 12192000"/>
              <a:gd name="f961" fmla="*/ f713 1 12192000"/>
              <a:gd name="f962" fmla="*/ f714 1 12192000"/>
              <a:gd name="f963" fmla="*/ f715 1 12192000"/>
              <a:gd name="f964" fmla="*/ f716 1 12192000"/>
              <a:gd name="f965" fmla="*/ f717 1 12192000"/>
              <a:gd name="f966" fmla="*/ f718 1 12192000"/>
              <a:gd name="f967" fmla="*/ f719 1 12192000"/>
              <a:gd name="f968" fmla="*/ f720 1 12192000"/>
              <a:gd name="f969" fmla="*/ f721 1 12192000"/>
              <a:gd name="f970" fmla="*/ f722 1 12192000"/>
              <a:gd name="f971" fmla="*/ f723 1 12192000"/>
              <a:gd name="f972" fmla="*/ f724 1 12192000"/>
              <a:gd name="f973" fmla="*/ f725 1 12192000"/>
              <a:gd name="f974" fmla="*/ f726 1 12192000"/>
              <a:gd name="f975" fmla="*/ f727 1 12192000"/>
              <a:gd name="f976" fmla="*/ f728 1 12192000"/>
              <a:gd name="f977" fmla="*/ f729 1 12192000"/>
              <a:gd name="f978" fmla="*/ f730 1 12192000"/>
              <a:gd name="f979" fmla="*/ f731 1 12192000"/>
              <a:gd name="f980" fmla="*/ f732 1 12192000"/>
              <a:gd name="f981" fmla="*/ f733 1 12192000"/>
              <a:gd name="f982" fmla="*/ f734 1 12192000"/>
              <a:gd name="f983" fmla="*/ f735 1 12192000"/>
              <a:gd name="f984" fmla="*/ f736 1 12192000"/>
              <a:gd name="f985" fmla="*/ f737 1 12192000"/>
              <a:gd name="f986" fmla="*/ f738 1 12192000"/>
              <a:gd name="f987" fmla="*/ f739 1 12192000"/>
              <a:gd name="f988" fmla="*/ f740 1 12192000"/>
              <a:gd name="f989" fmla="*/ f741 1 12192000"/>
              <a:gd name="f990" fmla="*/ f742 1 12192000"/>
              <a:gd name="f991" fmla="*/ f743 1 12192000"/>
              <a:gd name="f992" fmla="*/ f744 1 12192000"/>
              <a:gd name="f993" fmla="*/ f745 1 12192000"/>
              <a:gd name="f994" fmla="*/ f746 1 12192000"/>
              <a:gd name="f995" fmla="*/ f747 1 12192000"/>
              <a:gd name="f996" fmla="*/ f748 1 12192000"/>
              <a:gd name="f997" fmla="*/ f749 1 12192000"/>
              <a:gd name="f998" fmla="*/ f750 1 12192000"/>
              <a:gd name="f999" fmla="*/ f751 1 12192000"/>
              <a:gd name="f1000" fmla="*/ f752 1 12192000"/>
              <a:gd name="f1001" fmla="*/ f753 1 12192000"/>
              <a:gd name="f1002" fmla="*/ f754 1 12192000"/>
              <a:gd name="f1003" fmla="*/ f755 1 12192000"/>
              <a:gd name="f1004" fmla="*/ f756 1 12192000"/>
              <a:gd name="f1005" fmla="*/ f757 1 12192000"/>
              <a:gd name="f1006" fmla="*/ f758 1 12192000"/>
              <a:gd name="f1007" fmla="*/ f759 1 12192000"/>
              <a:gd name="f1008" fmla="*/ f760 1 12192000"/>
              <a:gd name="f1009" fmla="*/ f761 1 12192000"/>
              <a:gd name="f1010" fmla="*/ f762 1 2649426"/>
              <a:gd name="f1011" fmla="*/ f763 1 2649426"/>
              <a:gd name="f1012" fmla="*/ f764 1 2649426"/>
              <a:gd name="f1013" fmla="*/ f765 1 2649426"/>
              <a:gd name="f1014" fmla="*/ f766 1 2649426"/>
              <a:gd name="f1015" fmla="*/ f767 1 2649426"/>
              <a:gd name="f1016" fmla="*/ f768 1 2649426"/>
              <a:gd name="f1017" fmla="*/ f769 1 2649426"/>
              <a:gd name="f1018" fmla="*/ f770 1 2649426"/>
              <a:gd name="f1019" fmla="*/ f771 1 2649426"/>
              <a:gd name="f1020" fmla="*/ f772 1 2649426"/>
              <a:gd name="f1021" fmla="*/ f773 1 2649426"/>
              <a:gd name="f1022" fmla="*/ f774 1 2649426"/>
              <a:gd name="f1023" fmla="*/ f775 1 2649426"/>
              <a:gd name="f1024" fmla="*/ f776 1 2649426"/>
              <a:gd name="f1025" fmla="*/ f777 1 2649426"/>
              <a:gd name="f1026" fmla="*/ f778 1 2649426"/>
              <a:gd name="f1027" fmla="*/ f779 1 2649426"/>
              <a:gd name="f1028" fmla="*/ f780 1 2649426"/>
              <a:gd name="f1029" fmla="*/ f781 1 2649426"/>
              <a:gd name="f1030" fmla="*/ f782 1 2649426"/>
              <a:gd name="f1031" fmla="*/ f783 1 2649426"/>
              <a:gd name="f1032" fmla="*/ f784 1 2649426"/>
              <a:gd name="f1033" fmla="*/ f785 1 2649426"/>
              <a:gd name="f1034" fmla="*/ f786 1 2649426"/>
              <a:gd name="f1035" fmla="*/ f787 1 2649426"/>
              <a:gd name="f1036" fmla="*/ f788 1 2649426"/>
              <a:gd name="f1037" fmla="*/ f789 1 2649426"/>
              <a:gd name="f1038" fmla="*/ f790 1 2649426"/>
              <a:gd name="f1039" fmla="*/ f791 1 2649426"/>
              <a:gd name="f1040" fmla="*/ f792 1 2649426"/>
              <a:gd name="f1041" fmla="*/ f793 1 2649426"/>
              <a:gd name="f1042" fmla="*/ f794 1 2649426"/>
              <a:gd name="f1043" fmla="*/ f795 1 2649426"/>
              <a:gd name="f1044" fmla="*/ f796 1 2649426"/>
              <a:gd name="f1045" fmla="*/ f797 1 2649426"/>
              <a:gd name="f1046" fmla="*/ f798 1 2649426"/>
              <a:gd name="f1047" fmla="*/ f799 1 2649426"/>
              <a:gd name="f1048" fmla="*/ f800 1 2649426"/>
              <a:gd name="f1049" fmla="*/ f801 1 2649426"/>
              <a:gd name="f1050" fmla="*/ f802 1 2649426"/>
              <a:gd name="f1051" fmla="*/ f803 1 2649426"/>
              <a:gd name="f1052" fmla="*/ f804 1 2649426"/>
              <a:gd name="f1053" fmla="*/ f805 1 2649426"/>
              <a:gd name="f1054" fmla="*/ f806 1 2649426"/>
              <a:gd name="f1055" fmla="*/ f807 1 2649426"/>
              <a:gd name="f1056" fmla="*/ f808 1 2649426"/>
              <a:gd name="f1057" fmla="*/ f809 1 2649426"/>
              <a:gd name="f1058" fmla="*/ f810 1 2649426"/>
              <a:gd name="f1059" fmla="*/ f811 1 2649426"/>
              <a:gd name="f1060" fmla="*/ f812 1 2649426"/>
              <a:gd name="f1061" fmla="*/ f813 1 2649426"/>
              <a:gd name="f1062" fmla="*/ f814 1 2649426"/>
              <a:gd name="f1063" fmla="*/ f815 1 2649426"/>
              <a:gd name="f1064" fmla="*/ f816 1 2649426"/>
              <a:gd name="f1065" fmla="*/ f817 1 2649426"/>
              <a:gd name="f1066" fmla="*/ f818 1 2649426"/>
              <a:gd name="f1067" fmla="*/ f819 1 2649426"/>
              <a:gd name="f1068" fmla="*/ f820 1 2649426"/>
              <a:gd name="f1069" fmla="*/ f821 1 2649426"/>
              <a:gd name="f1070" fmla="*/ f822 1 2649426"/>
              <a:gd name="f1071" fmla="*/ f823 1 2649426"/>
              <a:gd name="f1072" fmla="*/ f824 1 2649426"/>
              <a:gd name="f1073" fmla="*/ f825 1 2649426"/>
              <a:gd name="f1074" fmla="*/ f826 1 2649426"/>
              <a:gd name="f1075" fmla="*/ f827 1 2649426"/>
              <a:gd name="f1076" fmla="*/ f828 1 2649426"/>
              <a:gd name="f1077" fmla="*/ f829 1 2649426"/>
              <a:gd name="f1078" fmla="*/ f830 1 2649426"/>
              <a:gd name="f1079" fmla="*/ f831 1 2649426"/>
              <a:gd name="f1080" fmla="*/ f832 1 2649426"/>
              <a:gd name="f1081" fmla="*/ f833 1 2649426"/>
              <a:gd name="f1082" fmla="*/ f834 1 2649426"/>
              <a:gd name="f1083" fmla="*/ f835 1 2649426"/>
              <a:gd name="f1084" fmla="*/ f836 1 2649426"/>
              <a:gd name="f1085" fmla="*/ f837 1 2649426"/>
              <a:gd name="f1086" fmla="*/ f838 1 2649426"/>
              <a:gd name="f1087" fmla="*/ f839 1 2649426"/>
              <a:gd name="f1088" fmla="*/ f840 1 2649426"/>
              <a:gd name="f1089" fmla="*/ f841 1 2649426"/>
              <a:gd name="f1090" fmla="*/ f842 1 2649426"/>
              <a:gd name="f1091" fmla="*/ f843 1 2649426"/>
              <a:gd name="f1092" fmla="*/ f844 1 2649426"/>
              <a:gd name="f1093" fmla="*/ f845 1 2649426"/>
              <a:gd name="f1094" fmla="*/ f846 1 2649426"/>
              <a:gd name="f1095" fmla="*/ f847 1 2649426"/>
              <a:gd name="f1096" fmla="*/ f848 1 2649426"/>
              <a:gd name="f1097" fmla="*/ f849 1 2649426"/>
              <a:gd name="f1098" fmla="*/ f850 1 2649426"/>
              <a:gd name="f1099" fmla="*/ f851 1 2649426"/>
              <a:gd name="f1100" fmla="*/ f852 1 2649426"/>
              <a:gd name="f1101" fmla="*/ f853 1 2649426"/>
              <a:gd name="f1102" fmla="*/ f854 1 2649426"/>
              <a:gd name="f1103" fmla="*/ f855 1 2649426"/>
              <a:gd name="f1104" fmla="*/ f856 1 2649426"/>
              <a:gd name="f1105" fmla="*/ f857 1 2649426"/>
              <a:gd name="f1106" fmla="*/ f858 1 2649426"/>
              <a:gd name="f1107" fmla="*/ f859 1 2649426"/>
              <a:gd name="f1108" fmla="*/ f860 1 12192000"/>
              <a:gd name="f1109" fmla="*/ f861 1 2649426"/>
              <a:gd name="f1110" fmla="*/ f862 1 2649426"/>
              <a:gd name="f1111" fmla="*/ f863 1 2649426"/>
              <a:gd name="f1112" fmla="*/ f864 1 2649426"/>
              <a:gd name="f1113" fmla="*/ f865 1 12192000"/>
              <a:gd name="f1114" fmla="*/ f866 1 12192000"/>
              <a:gd name="f1115" fmla="*/ f867 1 2649426"/>
              <a:gd name="f1116" fmla="*/ f868 1 12192000"/>
              <a:gd name="f1117" fmla="*/ f869 1 2649426"/>
              <a:gd name="f1118" fmla="*/ f870 1 12192000"/>
              <a:gd name="f1119" fmla="*/ f871 1 2649426"/>
              <a:gd name="f1120" fmla="*/ f872 1 12192000"/>
              <a:gd name="f1121" fmla="*/ f873 1 2649426"/>
              <a:gd name="f1122" fmla="*/ f874 1 12192000"/>
              <a:gd name="f1123" fmla="*/ f875 1 2649426"/>
              <a:gd name="f1124" fmla="*/ f876 1 12192000"/>
              <a:gd name="f1125" fmla="*/ f877 1 2649426"/>
              <a:gd name="f1126" fmla="*/ f878 1 12192000"/>
              <a:gd name="f1127" fmla="*/ f879 1 2649426"/>
              <a:gd name="f1128" fmla="*/ f880 1 12192000"/>
              <a:gd name="f1129" fmla="*/ f881 1 2649426"/>
              <a:gd name="f1130" fmla="*/ f882 1 12192000"/>
              <a:gd name="f1131" fmla="*/ f883 1 2649426"/>
              <a:gd name="f1132" fmla="*/ f884 1 12192000"/>
              <a:gd name="f1133" fmla="*/ f885 1 2649426"/>
              <a:gd name="f1134" fmla="*/ f886 1 12192000"/>
              <a:gd name="f1135" fmla="*/ f887 1 2649426"/>
              <a:gd name="f1136" fmla="*/ f888 1 12192000"/>
              <a:gd name="f1137" fmla="*/ f889 1 2649426"/>
              <a:gd name="f1138" fmla="*/ f890 1 12192000"/>
              <a:gd name="f1139" fmla="*/ f891 1 2649426"/>
              <a:gd name="f1140" fmla="*/ f892 1 12192000"/>
              <a:gd name="f1141" fmla="*/ f893 1 2649426"/>
              <a:gd name="f1142" fmla="*/ f894 1 12192000"/>
              <a:gd name="f1143" fmla="*/ f895 1 2649426"/>
              <a:gd name="f1144" fmla="*/ f896 1 12192000"/>
              <a:gd name="f1145" fmla="*/ f897 1 2649426"/>
              <a:gd name="f1146" fmla="*/ f898 1 12192000"/>
              <a:gd name="f1147" fmla="*/ f899 1 2649426"/>
              <a:gd name="f1148" fmla="*/ f900 1 12192000"/>
              <a:gd name="f1149" fmla="*/ f901 1 2649426"/>
              <a:gd name="f1150" fmla="*/ f902 1 12192000"/>
              <a:gd name="f1151" fmla="*/ f903 1 2649426"/>
              <a:gd name="f1152" fmla="*/ f904 1 12192000"/>
              <a:gd name="f1153" fmla="*/ f905 1 2649426"/>
              <a:gd name="f1154" fmla="*/ f906 1 12192000"/>
              <a:gd name="f1155" fmla="*/ f907 1 2649426"/>
              <a:gd name="f1156" fmla="*/ f908 1 12192000"/>
              <a:gd name="f1157" fmla="*/ f909 1 2649426"/>
              <a:gd name="f1158" fmla="*/ f654 1 f661"/>
              <a:gd name="f1159" fmla="*/ f655 1 f661"/>
              <a:gd name="f1160" fmla="*/ f654 1 f662"/>
              <a:gd name="f1161" fmla="*/ f656 1 f662"/>
              <a:gd name="f1162" fmla="*/ f911 1 f661"/>
              <a:gd name="f1163" fmla="*/ f1010 1 f662"/>
              <a:gd name="f1164" fmla="*/ f912 1 f661"/>
              <a:gd name="f1165" fmla="*/ f1011 1 f662"/>
              <a:gd name="f1166" fmla="*/ f913 1 f661"/>
              <a:gd name="f1167" fmla="*/ f1012 1 f662"/>
              <a:gd name="f1168" fmla="*/ f1152 1 f661"/>
              <a:gd name="f1169" fmla="*/ f1153 1 f662"/>
              <a:gd name="f1170" fmla="*/ f914 1 f661"/>
              <a:gd name="f1171" fmla="*/ f1013 1 f662"/>
              <a:gd name="f1172" fmla="*/ f915 1 f661"/>
              <a:gd name="f1173" fmla="*/ f1014 1 f662"/>
              <a:gd name="f1174" fmla="*/ f916 1 f661"/>
              <a:gd name="f1175" fmla="*/ f1015 1 f662"/>
              <a:gd name="f1176" fmla="*/ f1150 1 f661"/>
              <a:gd name="f1177" fmla="*/ f1151 1 f662"/>
              <a:gd name="f1178" fmla="*/ f1138 1 f661"/>
              <a:gd name="f1179" fmla="*/ f1139 1 f662"/>
              <a:gd name="f1180" fmla="*/ f1148 1 f661"/>
              <a:gd name="f1181" fmla="*/ f1149 1 f662"/>
              <a:gd name="f1182" fmla="*/ f917 1 f661"/>
              <a:gd name="f1183" fmla="*/ f1016 1 f662"/>
              <a:gd name="f1184" fmla="*/ f1154 1 f661"/>
              <a:gd name="f1185" fmla="*/ f1155 1 f662"/>
              <a:gd name="f1186" fmla="*/ f1140 1 f661"/>
              <a:gd name="f1187" fmla="*/ f1141 1 f662"/>
              <a:gd name="f1188" fmla="*/ f918 1 f661"/>
              <a:gd name="f1189" fmla="*/ f1017 1 f662"/>
              <a:gd name="f1190" fmla="*/ f919 1 f661"/>
              <a:gd name="f1191" fmla="*/ f1018 1 f662"/>
              <a:gd name="f1192" fmla="*/ f920 1 f661"/>
              <a:gd name="f1193" fmla="*/ f1019 1 f662"/>
              <a:gd name="f1194" fmla="*/ f1144 1 f661"/>
              <a:gd name="f1195" fmla="*/ f1145 1 f662"/>
              <a:gd name="f1196" fmla="*/ f1142 1 f661"/>
              <a:gd name="f1197" fmla="*/ f1143 1 f662"/>
              <a:gd name="f1198" fmla="*/ f921 1 f661"/>
              <a:gd name="f1199" fmla="*/ f1020 1 f662"/>
              <a:gd name="f1200" fmla="*/ f1146 1 f661"/>
              <a:gd name="f1201" fmla="*/ f1147 1 f662"/>
              <a:gd name="f1202" fmla="*/ f922 1 f661"/>
              <a:gd name="f1203" fmla="*/ f1021 1 f662"/>
              <a:gd name="f1204" fmla="*/ f923 1 f661"/>
              <a:gd name="f1205" fmla="*/ f1022 1 f662"/>
              <a:gd name="f1206" fmla="*/ f924 1 f661"/>
              <a:gd name="f1207" fmla="*/ f1023 1 f662"/>
              <a:gd name="f1208" fmla="*/ f925 1 f661"/>
              <a:gd name="f1209" fmla="*/ f1024 1 f662"/>
              <a:gd name="f1210" fmla="*/ f926 1 f661"/>
              <a:gd name="f1211" fmla="*/ f1025 1 f662"/>
              <a:gd name="f1212" fmla="*/ f927 1 f661"/>
              <a:gd name="f1213" fmla="*/ f1026 1 f662"/>
              <a:gd name="f1214" fmla="*/ f928 1 f661"/>
              <a:gd name="f1215" fmla="*/ f1027 1 f662"/>
              <a:gd name="f1216" fmla="*/ f929 1 f661"/>
              <a:gd name="f1217" fmla="*/ f1028 1 f662"/>
              <a:gd name="f1218" fmla="*/ f930 1 f661"/>
              <a:gd name="f1219" fmla="*/ f1029 1 f662"/>
              <a:gd name="f1220" fmla="*/ f931 1 f661"/>
              <a:gd name="f1221" fmla="*/ f1030 1 f662"/>
              <a:gd name="f1222" fmla="*/ f932 1 f661"/>
              <a:gd name="f1223" fmla="*/ f1031 1 f662"/>
              <a:gd name="f1224" fmla="*/ f933 1 f661"/>
              <a:gd name="f1225" fmla="*/ f1032 1 f662"/>
              <a:gd name="f1226" fmla="*/ f934 1 f661"/>
              <a:gd name="f1227" fmla="*/ f1033 1 f662"/>
              <a:gd name="f1228" fmla="*/ f1134 1 f661"/>
              <a:gd name="f1229" fmla="*/ f1135 1 f662"/>
              <a:gd name="f1230" fmla="*/ f1136 1 f661"/>
              <a:gd name="f1231" fmla="*/ f1137 1 f662"/>
              <a:gd name="f1232" fmla="*/ f935 1 f661"/>
              <a:gd name="f1233" fmla="*/ f1034 1 f662"/>
              <a:gd name="f1234" fmla="*/ f936 1 f661"/>
              <a:gd name="f1235" fmla="*/ f1035 1 f662"/>
              <a:gd name="f1236" fmla="*/ f937 1 f661"/>
              <a:gd name="f1237" fmla="*/ f1036 1 f662"/>
              <a:gd name="f1238" fmla="*/ f1132 1 f661"/>
              <a:gd name="f1239" fmla="*/ f1133 1 f662"/>
              <a:gd name="f1240" fmla="*/ f938 1 f661"/>
              <a:gd name="f1241" fmla="*/ f1037 1 f662"/>
              <a:gd name="f1242" fmla="*/ f939 1 f661"/>
              <a:gd name="f1243" fmla="*/ f1038 1 f662"/>
              <a:gd name="f1244" fmla="*/ f940 1 f661"/>
              <a:gd name="f1245" fmla="*/ f1039 1 f662"/>
              <a:gd name="f1246" fmla="*/ f941 1 f661"/>
              <a:gd name="f1247" fmla="*/ f1040 1 f662"/>
              <a:gd name="f1248" fmla="*/ f942 1 f661"/>
              <a:gd name="f1249" fmla="*/ f1041 1 f662"/>
              <a:gd name="f1250" fmla="*/ f943 1 f661"/>
              <a:gd name="f1251" fmla="*/ f1042 1 f662"/>
              <a:gd name="f1252" fmla="*/ f944 1 f661"/>
              <a:gd name="f1253" fmla="*/ f1043 1 f662"/>
              <a:gd name="f1254" fmla="*/ f945 1 f661"/>
              <a:gd name="f1255" fmla="*/ f1044 1 f662"/>
              <a:gd name="f1256" fmla="*/ f946 1 f661"/>
              <a:gd name="f1257" fmla="*/ f1045 1 f662"/>
              <a:gd name="f1258" fmla="*/ f947 1 f661"/>
              <a:gd name="f1259" fmla="*/ f1046 1 f662"/>
              <a:gd name="f1260" fmla="*/ f948 1 f661"/>
              <a:gd name="f1261" fmla="*/ f1047 1 f662"/>
              <a:gd name="f1262" fmla="*/ f949 1 f661"/>
              <a:gd name="f1263" fmla="*/ f1048 1 f662"/>
              <a:gd name="f1264" fmla="*/ f950 1 f661"/>
              <a:gd name="f1265" fmla="*/ f1049 1 f662"/>
              <a:gd name="f1266" fmla="*/ f951 1 f661"/>
              <a:gd name="f1267" fmla="*/ f1050 1 f662"/>
              <a:gd name="f1268" fmla="*/ f952 1 f661"/>
              <a:gd name="f1269" fmla="*/ f1051 1 f662"/>
              <a:gd name="f1270" fmla="*/ f1009 1 f661"/>
              <a:gd name="f1271" fmla="*/ f1052 1 f662"/>
              <a:gd name="f1272" fmla="*/ f953 1 f661"/>
              <a:gd name="f1273" fmla="*/ f1053 1 f662"/>
              <a:gd name="f1274" fmla="*/ f954 1 f661"/>
              <a:gd name="f1275" fmla="*/ f1054 1 f662"/>
              <a:gd name="f1276" fmla="*/ f955 1 f661"/>
              <a:gd name="f1277" fmla="*/ f1055 1 f662"/>
              <a:gd name="f1278" fmla="*/ f956 1 f661"/>
              <a:gd name="f1279" fmla="*/ f1056 1 f662"/>
              <a:gd name="f1280" fmla="*/ f957 1 f661"/>
              <a:gd name="f1281" fmla="*/ f1057 1 f662"/>
              <a:gd name="f1282" fmla="*/ f958 1 f661"/>
              <a:gd name="f1283" fmla="*/ f1058 1 f662"/>
              <a:gd name="f1284" fmla="*/ f959 1 f661"/>
              <a:gd name="f1285" fmla="*/ f1059 1 f662"/>
              <a:gd name="f1286" fmla="*/ f960 1 f661"/>
              <a:gd name="f1287" fmla="*/ f1060 1 f662"/>
              <a:gd name="f1288" fmla="*/ f1008 1 f661"/>
              <a:gd name="f1289" fmla="*/ f1061 1 f662"/>
              <a:gd name="f1290" fmla="*/ f961 1 f661"/>
              <a:gd name="f1291" fmla="*/ f1062 1 f662"/>
              <a:gd name="f1292" fmla="*/ f1007 1 f661"/>
              <a:gd name="f1293" fmla="*/ f1063 1 f662"/>
              <a:gd name="f1294" fmla="*/ f1124 1 f661"/>
              <a:gd name="f1295" fmla="*/ f1125 1 f662"/>
              <a:gd name="f1296" fmla="*/ f962 1 f661"/>
              <a:gd name="f1297" fmla="*/ f1064 1 f662"/>
              <a:gd name="f1298" fmla="*/ f1126 1 f661"/>
              <a:gd name="f1299" fmla="*/ f1127 1 f662"/>
              <a:gd name="f1300" fmla="*/ f963 1 f661"/>
              <a:gd name="f1301" fmla="*/ f1065 1 f662"/>
              <a:gd name="f1302" fmla="*/ f964 1 f661"/>
              <a:gd name="f1303" fmla="*/ f1066 1 f662"/>
              <a:gd name="f1304" fmla="*/ f965 1 f661"/>
              <a:gd name="f1305" fmla="*/ f1067 1 f662"/>
              <a:gd name="f1306" fmla="*/ f966 1 f661"/>
              <a:gd name="f1307" fmla="*/ f1068 1 f662"/>
              <a:gd name="f1308" fmla="*/ f967 1 f661"/>
              <a:gd name="f1309" fmla="*/ f1069 1 f662"/>
              <a:gd name="f1310" fmla="*/ f1122 1 f661"/>
              <a:gd name="f1311" fmla="*/ f1123 1 f662"/>
              <a:gd name="f1312" fmla="*/ f968 1 f661"/>
              <a:gd name="f1313" fmla="*/ f1070 1 f662"/>
              <a:gd name="f1314" fmla="*/ f969 1 f661"/>
              <a:gd name="f1315" fmla="*/ f1071 1 f662"/>
              <a:gd name="f1316" fmla="*/ f970 1 f661"/>
              <a:gd name="f1317" fmla="*/ f1072 1 f662"/>
              <a:gd name="f1318" fmla="*/ f971 1 f661"/>
              <a:gd name="f1319" fmla="*/ f1073 1 f662"/>
              <a:gd name="f1320" fmla="*/ f1130 1 f661"/>
              <a:gd name="f1321" fmla="*/ f1131 1 f662"/>
              <a:gd name="f1322" fmla="*/ f972 1 f661"/>
              <a:gd name="f1323" fmla="*/ f1074 1 f662"/>
              <a:gd name="f1324" fmla="*/ f973 1 f661"/>
              <a:gd name="f1325" fmla="*/ f1075 1 f662"/>
              <a:gd name="f1326" fmla="*/ f974 1 f661"/>
              <a:gd name="f1327" fmla="*/ f1076 1 f662"/>
              <a:gd name="f1328" fmla="*/ f1128 1 f661"/>
              <a:gd name="f1329" fmla="*/ f1129 1 f662"/>
              <a:gd name="f1330" fmla="*/ f975 1 f661"/>
              <a:gd name="f1331" fmla="*/ f1077 1 f662"/>
              <a:gd name="f1332" fmla="*/ f976 1 f661"/>
              <a:gd name="f1333" fmla="*/ f1078 1 f662"/>
              <a:gd name="f1334" fmla="*/ f977 1 f661"/>
              <a:gd name="f1335" fmla="*/ f1079 1 f662"/>
              <a:gd name="f1336" fmla="*/ f978 1 f661"/>
              <a:gd name="f1337" fmla="*/ f1080 1 f662"/>
              <a:gd name="f1338" fmla="*/ f979 1 f661"/>
              <a:gd name="f1339" fmla="*/ f1081 1 f662"/>
              <a:gd name="f1340" fmla="*/ f980 1 f661"/>
              <a:gd name="f1341" fmla="*/ f1082 1 f662"/>
              <a:gd name="f1342" fmla="*/ f981 1 f661"/>
              <a:gd name="f1343" fmla="*/ f1083 1 f662"/>
              <a:gd name="f1344" fmla="*/ f982 1 f661"/>
              <a:gd name="f1345" fmla="*/ f1084 1 f662"/>
              <a:gd name="f1346" fmla="*/ f983 1 f661"/>
              <a:gd name="f1347" fmla="*/ f1085 1 f662"/>
              <a:gd name="f1348" fmla="*/ f984 1 f661"/>
              <a:gd name="f1349" fmla="*/ f1086 1 f662"/>
              <a:gd name="f1350" fmla="*/ f985 1 f661"/>
              <a:gd name="f1351" fmla="*/ f1087 1 f662"/>
              <a:gd name="f1352" fmla="*/ f986 1 f661"/>
              <a:gd name="f1353" fmla="*/ f1088 1 f662"/>
              <a:gd name="f1354" fmla="*/ f987 1 f661"/>
              <a:gd name="f1355" fmla="*/ f1089 1 f662"/>
              <a:gd name="f1356" fmla="*/ f988 1 f661"/>
              <a:gd name="f1357" fmla="*/ f1090 1 f662"/>
              <a:gd name="f1358" fmla="*/ f989 1 f661"/>
              <a:gd name="f1359" fmla="*/ f1091 1 f662"/>
              <a:gd name="f1360" fmla="*/ f990 1 f661"/>
              <a:gd name="f1361" fmla="*/ f1092 1 f662"/>
              <a:gd name="f1362" fmla="*/ f991 1 f661"/>
              <a:gd name="f1363" fmla="*/ f1093 1 f662"/>
              <a:gd name="f1364" fmla="*/ f992 1 f661"/>
              <a:gd name="f1365" fmla="*/ f1094 1 f662"/>
              <a:gd name="f1366" fmla="*/ f993 1 f661"/>
              <a:gd name="f1367" fmla="*/ f1095 1 f662"/>
              <a:gd name="f1368" fmla="*/ f994 1 f661"/>
              <a:gd name="f1369" fmla="*/ f1096 1 f662"/>
              <a:gd name="f1370" fmla="*/ f995 1 f661"/>
              <a:gd name="f1371" fmla="*/ f1097 1 f662"/>
              <a:gd name="f1372" fmla="*/ f996 1 f661"/>
              <a:gd name="f1373" fmla="*/ f1098 1 f662"/>
              <a:gd name="f1374" fmla="*/ f1005 1 f661"/>
              <a:gd name="f1375" fmla="*/ f1099 1 f662"/>
              <a:gd name="f1376" fmla="*/ f997 1 f661"/>
              <a:gd name="f1377" fmla="*/ f1100 1 f662"/>
              <a:gd name="f1378" fmla="*/ f1006 1 f661"/>
              <a:gd name="f1379" fmla="*/ f1101 1 f662"/>
              <a:gd name="f1380" fmla="*/ f998 1 f661"/>
              <a:gd name="f1381" fmla="*/ f1102 1 f662"/>
              <a:gd name="f1382" fmla="*/ f1116 1 f661"/>
              <a:gd name="f1383" fmla="*/ f1117 1 f662"/>
              <a:gd name="f1384" fmla="*/ f1114 1 f661"/>
              <a:gd name="f1385" fmla="*/ f1115 1 f662"/>
              <a:gd name="f1386" fmla="*/ f1156 1 f661"/>
              <a:gd name="f1387" fmla="*/ f1157 1 f662"/>
              <a:gd name="f1388" fmla="*/ f999 1 f661"/>
              <a:gd name="f1389" fmla="*/ f1103 1 f662"/>
              <a:gd name="f1390" fmla="*/ f1113 1 f661"/>
              <a:gd name="f1391" fmla="*/ f1104 1 f662"/>
              <a:gd name="f1392" fmla="*/ f1000 1 f661"/>
              <a:gd name="f1393" fmla="*/ f1105 1 f662"/>
              <a:gd name="f1394" fmla="*/ f1118 1 f661"/>
              <a:gd name="f1395" fmla="*/ f1119 1 f662"/>
              <a:gd name="f1396" fmla="*/ f1001 1 f661"/>
              <a:gd name="f1397" fmla="*/ f1106 1 f662"/>
              <a:gd name="f1398" fmla="*/ f1120 1 f661"/>
              <a:gd name="f1399" fmla="*/ f1121 1 f662"/>
              <a:gd name="f1400" fmla="*/ f1002 1 f661"/>
              <a:gd name="f1401" fmla="*/ f1107 1 f662"/>
              <a:gd name="f1402" fmla="*/ f1108 1 f661"/>
              <a:gd name="f1403" fmla="*/ f1109 1 f662"/>
              <a:gd name="f1404" fmla="*/ f1003 1 f661"/>
              <a:gd name="f1405" fmla="*/ f1110 1 f662"/>
              <a:gd name="f1406" fmla="*/ f1004 1 f661"/>
              <a:gd name="f1407" fmla="*/ f1111 1 f662"/>
              <a:gd name="f1408" fmla="*/ f1112 1 f662"/>
              <a:gd name="f1409" fmla="*/ f1158 f652 1"/>
              <a:gd name="f1410" fmla="*/ f1159 f652 1"/>
              <a:gd name="f1411" fmla="*/ f1161 f653 1"/>
              <a:gd name="f1412" fmla="*/ f1160 f653 1"/>
              <a:gd name="f1413" fmla="*/ f1162 f652 1"/>
              <a:gd name="f1414" fmla="*/ f1163 f653 1"/>
              <a:gd name="f1415" fmla="*/ f1164 f652 1"/>
              <a:gd name="f1416" fmla="*/ f1165 f653 1"/>
              <a:gd name="f1417" fmla="*/ f1166 f652 1"/>
              <a:gd name="f1418" fmla="*/ f1167 f653 1"/>
              <a:gd name="f1419" fmla="*/ f1168 f652 1"/>
              <a:gd name="f1420" fmla="*/ f1169 f653 1"/>
              <a:gd name="f1421" fmla="*/ f1170 f652 1"/>
              <a:gd name="f1422" fmla="*/ f1171 f653 1"/>
              <a:gd name="f1423" fmla="*/ f1172 f652 1"/>
              <a:gd name="f1424" fmla="*/ f1173 f653 1"/>
              <a:gd name="f1425" fmla="*/ f1174 f652 1"/>
              <a:gd name="f1426" fmla="*/ f1175 f653 1"/>
              <a:gd name="f1427" fmla="*/ f1176 f652 1"/>
              <a:gd name="f1428" fmla="*/ f1177 f653 1"/>
              <a:gd name="f1429" fmla="*/ f1178 f652 1"/>
              <a:gd name="f1430" fmla="*/ f1179 f653 1"/>
              <a:gd name="f1431" fmla="*/ f1180 f652 1"/>
              <a:gd name="f1432" fmla="*/ f1181 f653 1"/>
              <a:gd name="f1433" fmla="*/ f1182 f652 1"/>
              <a:gd name="f1434" fmla="*/ f1183 f653 1"/>
              <a:gd name="f1435" fmla="*/ f1184 f652 1"/>
              <a:gd name="f1436" fmla="*/ f1185 f653 1"/>
              <a:gd name="f1437" fmla="*/ f1186 f652 1"/>
              <a:gd name="f1438" fmla="*/ f1187 f653 1"/>
              <a:gd name="f1439" fmla="*/ f1188 f652 1"/>
              <a:gd name="f1440" fmla="*/ f1189 f653 1"/>
              <a:gd name="f1441" fmla="*/ f1190 f652 1"/>
              <a:gd name="f1442" fmla="*/ f1191 f653 1"/>
              <a:gd name="f1443" fmla="*/ f1192 f652 1"/>
              <a:gd name="f1444" fmla="*/ f1193 f653 1"/>
              <a:gd name="f1445" fmla="*/ f1194 f652 1"/>
              <a:gd name="f1446" fmla="*/ f1195 f653 1"/>
              <a:gd name="f1447" fmla="*/ f1196 f652 1"/>
              <a:gd name="f1448" fmla="*/ f1197 f653 1"/>
              <a:gd name="f1449" fmla="*/ f1198 f652 1"/>
              <a:gd name="f1450" fmla="*/ f1199 f653 1"/>
              <a:gd name="f1451" fmla="*/ f1200 f652 1"/>
              <a:gd name="f1452" fmla="*/ f1201 f653 1"/>
              <a:gd name="f1453" fmla="*/ f1202 f652 1"/>
              <a:gd name="f1454" fmla="*/ f1203 f653 1"/>
              <a:gd name="f1455" fmla="*/ f1204 f652 1"/>
              <a:gd name="f1456" fmla="*/ f1205 f653 1"/>
              <a:gd name="f1457" fmla="*/ f1206 f652 1"/>
              <a:gd name="f1458" fmla="*/ f1207 f653 1"/>
              <a:gd name="f1459" fmla="*/ f1208 f652 1"/>
              <a:gd name="f1460" fmla="*/ f1209 f653 1"/>
              <a:gd name="f1461" fmla="*/ f1210 f652 1"/>
              <a:gd name="f1462" fmla="*/ f1211 f653 1"/>
              <a:gd name="f1463" fmla="*/ f1212 f652 1"/>
              <a:gd name="f1464" fmla="*/ f1213 f653 1"/>
              <a:gd name="f1465" fmla="*/ f1214 f652 1"/>
              <a:gd name="f1466" fmla="*/ f1215 f653 1"/>
              <a:gd name="f1467" fmla="*/ f1216 f652 1"/>
              <a:gd name="f1468" fmla="*/ f1217 f653 1"/>
              <a:gd name="f1469" fmla="*/ f1218 f652 1"/>
              <a:gd name="f1470" fmla="*/ f1219 f653 1"/>
              <a:gd name="f1471" fmla="*/ f1220 f652 1"/>
              <a:gd name="f1472" fmla="*/ f1221 f653 1"/>
              <a:gd name="f1473" fmla="*/ f1222 f652 1"/>
              <a:gd name="f1474" fmla="*/ f1223 f653 1"/>
              <a:gd name="f1475" fmla="*/ f1224 f652 1"/>
              <a:gd name="f1476" fmla="*/ f1225 f653 1"/>
              <a:gd name="f1477" fmla="*/ f1226 f652 1"/>
              <a:gd name="f1478" fmla="*/ f1227 f653 1"/>
              <a:gd name="f1479" fmla="*/ f1228 f652 1"/>
              <a:gd name="f1480" fmla="*/ f1229 f653 1"/>
              <a:gd name="f1481" fmla="*/ f1230 f652 1"/>
              <a:gd name="f1482" fmla="*/ f1231 f653 1"/>
              <a:gd name="f1483" fmla="*/ f1232 f652 1"/>
              <a:gd name="f1484" fmla="*/ f1233 f653 1"/>
              <a:gd name="f1485" fmla="*/ f1234 f652 1"/>
              <a:gd name="f1486" fmla="*/ f1235 f653 1"/>
              <a:gd name="f1487" fmla="*/ f1236 f652 1"/>
              <a:gd name="f1488" fmla="*/ f1237 f653 1"/>
              <a:gd name="f1489" fmla="*/ f1238 f652 1"/>
              <a:gd name="f1490" fmla="*/ f1239 f653 1"/>
              <a:gd name="f1491" fmla="*/ f1240 f652 1"/>
              <a:gd name="f1492" fmla="*/ f1241 f653 1"/>
              <a:gd name="f1493" fmla="*/ f1242 f652 1"/>
              <a:gd name="f1494" fmla="*/ f1243 f653 1"/>
              <a:gd name="f1495" fmla="*/ f1244 f652 1"/>
              <a:gd name="f1496" fmla="*/ f1245 f653 1"/>
              <a:gd name="f1497" fmla="*/ f1246 f652 1"/>
              <a:gd name="f1498" fmla="*/ f1247 f653 1"/>
              <a:gd name="f1499" fmla="*/ f1248 f652 1"/>
              <a:gd name="f1500" fmla="*/ f1249 f653 1"/>
              <a:gd name="f1501" fmla="*/ f1250 f652 1"/>
              <a:gd name="f1502" fmla="*/ f1251 f653 1"/>
              <a:gd name="f1503" fmla="*/ f1252 f652 1"/>
              <a:gd name="f1504" fmla="*/ f1253 f653 1"/>
              <a:gd name="f1505" fmla="*/ f1254 f652 1"/>
              <a:gd name="f1506" fmla="*/ f1255 f653 1"/>
              <a:gd name="f1507" fmla="*/ f1256 f652 1"/>
              <a:gd name="f1508" fmla="*/ f1257 f653 1"/>
              <a:gd name="f1509" fmla="*/ f1258 f652 1"/>
              <a:gd name="f1510" fmla="*/ f1259 f653 1"/>
              <a:gd name="f1511" fmla="*/ f1260 f652 1"/>
              <a:gd name="f1512" fmla="*/ f1261 f653 1"/>
              <a:gd name="f1513" fmla="*/ f1262 f652 1"/>
              <a:gd name="f1514" fmla="*/ f1263 f653 1"/>
              <a:gd name="f1515" fmla="*/ f1264 f652 1"/>
              <a:gd name="f1516" fmla="*/ f1265 f653 1"/>
              <a:gd name="f1517" fmla="*/ f1266 f652 1"/>
              <a:gd name="f1518" fmla="*/ f1267 f653 1"/>
              <a:gd name="f1519" fmla="*/ f1268 f652 1"/>
              <a:gd name="f1520" fmla="*/ f1269 f653 1"/>
              <a:gd name="f1521" fmla="*/ f1270 f652 1"/>
              <a:gd name="f1522" fmla="*/ f1271 f653 1"/>
              <a:gd name="f1523" fmla="*/ f1272 f652 1"/>
              <a:gd name="f1524" fmla="*/ f1273 f653 1"/>
              <a:gd name="f1525" fmla="*/ f1274 f652 1"/>
              <a:gd name="f1526" fmla="*/ f1275 f653 1"/>
              <a:gd name="f1527" fmla="*/ f1276 f652 1"/>
              <a:gd name="f1528" fmla="*/ f1277 f653 1"/>
              <a:gd name="f1529" fmla="*/ f1278 f652 1"/>
              <a:gd name="f1530" fmla="*/ f1279 f653 1"/>
              <a:gd name="f1531" fmla="*/ f1280 f652 1"/>
              <a:gd name="f1532" fmla="*/ f1281 f653 1"/>
              <a:gd name="f1533" fmla="*/ f1282 f652 1"/>
              <a:gd name="f1534" fmla="*/ f1283 f653 1"/>
              <a:gd name="f1535" fmla="*/ f1284 f652 1"/>
              <a:gd name="f1536" fmla="*/ f1285 f653 1"/>
              <a:gd name="f1537" fmla="*/ f1286 f652 1"/>
              <a:gd name="f1538" fmla="*/ f1287 f653 1"/>
              <a:gd name="f1539" fmla="*/ f1288 f652 1"/>
              <a:gd name="f1540" fmla="*/ f1289 f653 1"/>
              <a:gd name="f1541" fmla="*/ f1290 f652 1"/>
              <a:gd name="f1542" fmla="*/ f1291 f653 1"/>
              <a:gd name="f1543" fmla="*/ f1292 f652 1"/>
              <a:gd name="f1544" fmla="*/ f1293 f653 1"/>
              <a:gd name="f1545" fmla="*/ f1294 f652 1"/>
              <a:gd name="f1546" fmla="*/ f1295 f653 1"/>
              <a:gd name="f1547" fmla="*/ f1296 f652 1"/>
              <a:gd name="f1548" fmla="*/ f1297 f653 1"/>
              <a:gd name="f1549" fmla="*/ f1298 f652 1"/>
              <a:gd name="f1550" fmla="*/ f1299 f653 1"/>
              <a:gd name="f1551" fmla="*/ f1300 f652 1"/>
              <a:gd name="f1552" fmla="*/ f1301 f653 1"/>
              <a:gd name="f1553" fmla="*/ f1302 f652 1"/>
              <a:gd name="f1554" fmla="*/ f1303 f653 1"/>
              <a:gd name="f1555" fmla="*/ f1304 f652 1"/>
              <a:gd name="f1556" fmla="*/ f1305 f653 1"/>
              <a:gd name="f1557" fmla="*/ f1306 f652 1"/>
              <a:gd name="f1558" fmla="*/ f1307 f653 1"/>
              <a:gd name="f1559" fmla="*/ f1308 f652 1"/>
              <a:gd name="f1560" fmla="*/ f1309 f653 1"/>
              <a:gd name="f1561" fmla="*/ f1310 f652 1"/>
              <a:gd name="f1562" fmla="*/ f1311 f653 1"/>
              <a:gd name="f1563" fmla="*/ f1312 f652 1"/>
              <a:gd name="f1564" fmla="*/ f1313 f653 1"/>
              <a:gd name="f1565" fmla="*/ f1314 f652 1"/>
              <a:gd name="f1566" fmla="*/ f1315 f653 1"/>
              <a:gd name="f1567" fmla="*/ f1316 f652 1"/>
              <a:gd name="f1568" fmla="*/ f1317 f653 1"/>
              <a:gd name="f1569" fmla="*/ f1318 f652 1"/>
              <a:gd name="f1570" fmla="*/ f1319 f653 1"/>
              <a:gd name="f1571" fmla="*/ f1320 f652 1"/>
              <a:gd name="f1572" fmla="*/ f1321 f653 1"/>
              <a:gd name="f1573" fmla="*/ f1322 f652 1"/>
              <a:gd name="f1574" fmla="*/ f1323 f653 1"/>
              <a:gd name="f1575" fmla="*/ f1324 f652 1"/>
              <a:gd name="f1576" fmla="*/ f1325 f653 1"/>
              <a:gd name="f1577" fmla="*/ f1326 f652 1"/>
              <a:gd name="f1578" fmla="*/ f1327 f653 1"/>
              <a:gd name="f1579" fmla="*/ f1328 f652 1"/>
              <a:gd name="f1580" fmla="*/ f1329 f653 1"/>
              <a:gd name="f1581" fmla="*/ f1330 f652 1"/>
              <a:gd name="f1582" fmla="*/ f1331 f653 1"/>
              <a:gd name="f1583" fmla="*/ f1332 f652 1"/>
              <a:gd name="f1584" fmla="*/ f1333 f653 1"/>
              <a:gd name="f1585" fmla="*/ f1334 f652 1"/>
              <a:gd name="f1586" fmla="*/ f1335 f653 1"/>
              <a:gd name="f1587" fmla="*/ f1336 f652 1"/>
              <a:gd name="f1588" fmla="*/ f1337 f653 1"/>
              <a:gd name="f1589" fmla="*/ f1338 f652 1"/>
              <a:gd name="f1590" fmla="*/ f1339 f653 1"/>
              <a:gd name="f1591" fmla="*/ f1340 f652 1"/>
              <a:gd name="f1592" fmla="*/ f1341 f653 1"/>
              <a:gd name="f1593" fmla="*/ f1342 f652 1"/>
              <a:gd name="f1594" fmla="*/ f1343 f653 1"/>
              <a:gd name="f1595" fmla="*/ f1344 f652 1"/>
              <a:gd name="f1596" fmla="*/ f1345 f653 1"/>
              <a:gd name="f1597" fmla="*/ f1346 f652 1"/>
              <a:gd name="f1598" fmla="*/ f1347 f653 1"/>
              <a:gd name="f1599" fmla="*/ f1348 f652 1"/>
              <a:gd name="f1600" fmla="*/ f1349 f653 1"/>
              <a:gd name="f1601" fmla="*/ f1350 f652 1"/>
              <a:gd name="f1602" fmla="*/ f1351 f653 1"/>
              <a:gd name="f1603" fmla="*/ f1352 f652 1"/>
              <a:gd name="f1604" fmla="*/ f1353 f653 1"/>
              <a:gd name="f1605" fmla="*/ f1354 f652 1"/>
              <a:gd name="f1606" fmla="*/ f1355 f653 1"/>
              <a:gd name="f1607" fmla="*/ f1356 f652 1"/>
              <a:gd name="f1608" fmla="*/ f1357 f653 1"/>
              <a:gd name="f1609" fmla="*/ f1358 f652 1"/>
              <a:gd name="f1610" fmla="*/ f1359 f653 1"/>
              <a:gd name="f1611" fmla="*/ f1360 f652 1"/>
              <a:gd name="f1612" fmla="*/ f1361 f653 1"/>
              <a:gd name="f1613" fmla="*/ f1362 f652 1"/>
              <a:gd name="f1614" fmla="*/ f1363 f653 1"/>
              <a:gd name="f1615" fmla="*/ f1364 f652 1"/>
              <a:gd name="f1616" fmla="*/ f1365 f653 1"/>
              <a:gd name="f1617" fmla="*/ f1366 f652 1"/>
              <a:gd name="f1618" fmla="*/ f1367 f653 1"/>
              <a:gd name="f1619" fmla="*/ f1368 f652 1"/>
              <a:gd name="f1620" fmla="*/ f1369 f653 1"/>
              <a:gd name="f1621" fmla="*/ f1370 f652 1"/>
              <a:gd name="f1622" fmla="*/ f1371 f653 1"/>
              <a:gd name="f1623" fmla="*/ f1372 f652 1"/>
              <a:gd name="f1624" fmla="*/ f1373 f653 1"/>
              <a:gd name="f1625" fmla="*/ f1374 f652 1"/>
              <a:gd name="f1626" fmla="*/ f1375 f653 1"/>
              <a:gd name="f1627" fmla="*/ f1376 f652 1"/>
              <a:gd name="f1628" fmla="*/ f1377 f653 1"/>
              <a:gd name="f1629" fmla="*/ f1378 f652 1"/>
              <a:gd name="f1630" fmla="*/ f1379 f653 1"/>
              <a:gd name="f1631" fmla="*/ f1380 f652 1"/>
              <a:gd name="f1632" fmla="*/ f1381 f653 1"/>
              <a:gd name="f1633" fmla="*/ f1382 f652 1"/>
              <a:gd name="f1634" fmla="*/ f1383 f653 1"/>
              <a:gd name="f1635" fmla="*/ f1384 f652 1"/>
              <a:gd name="f1636" fmla="*/ f1385 f653 1"/>
              <a:gd name="f1637" fmla="*/ f1386 f652 1"/>
              <a:gd name="f1638" fmla="*/ f1387 f653 1"/>
              <a:gd name="f1639" fmla="*/ f1388 f652 1"/>
              <a:gd name="f1640" fmla="*/ f1389 f653 1"/>
              <a:gd name="f1641" fmla="*/ f1390 f652 1"/>
              <a:gd name="f1642" fmla="*/ f1391 f653 1"/>
              <a:gd name="f1643" fmla="*/ f1392 f652 1"/>
              <a:gd name="f1644" fmla="*/ f1393 f653 1"/>
              <a:gd name="f1645" fmla="*/ f1394 f652 1"/>
              <a:gd name="f1646" fmla="*/ f1395 f653 1"/>
              <a:gd name="f1647" fmla="*/ f1396 f652 1"/>
              <a:gd name="f1648" fmla="*/ f1397 f653 1"/>
              <a:gd name="f1649" fmla="*/ f1398 f652 1"/>
              <a:gd name="f1650" fmla="*/ f1399 f653 1"/>
              <a:gd name="f1651" fmla="*/ f1400 f652 1"/>
              <a:gd name="f1652" fmla="*/ f1401 f653 1"/>
              <a:gd name="f1653" fmla="*/ f1402 f652 1"/>
              <a:gd name="f1654" fmla="*/ f1403 f653 1"/>
              <a:gd name="f1655" fmla="*/ f1404 f652 1"/>
              <a:gd name="f1656" fmla="*/ f1405 f653 1"/>
              <a:gd name="f1657" fmla="*/ f1406 f652 1"/>
              <a:gd name="f1658" fmla="*/ f1407 f653 1"/>
              <a:gd name="f1659" fmla="*/ f1408 f6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0">
                <a:pos x="f1413" y="f1414"/>
              </a:cxn>
              <a:cxn ang="f910">
                <a:pos x="f1415" y="f1414"/>
              </a:cxn>
              <a:cxn ang="f910">
                <a:pos x="f1415" y="f1416"/>
              </a:cxn>
              <a:cxn ang="f910">
                <a:pos x="f1417" y="f1418"/>
              </a:cxn>
              <a:cxn ang="f910">
                <a:pos x="f1419" y="f1420"/>
              </a:cxn>
              <a:cxn ang="f910">
                <a:pos x="f1421" y="f1422"/>
              </a:cxn>
              <a:cxn ang="f910">
                <a:pos x="f1423" y="f1424"/>
              </a:cxn>
              <a:cxn ang="f910">
                <a:pos x="f1425" y="f1426"/>
              </a:cxn>
              <a:cxn ang="f910">
                <a:pos x="f1427" y="f1428"/>
              </a:cxn>
              <a:cxn ang="f910">
                <a:pos x="f1429" y="f1430"/>
              </a:cxn>
              <a:cxn ang="f910">
                <a:pos x="f1431" y="f1432"/>
              </a:cxn>
              <a:cxn ang="f910">
                <a:pos x="f1433" y="f1434"/>
              </a:cxn>
              <a:cxn ang="f910">
                <a:pos x="f1435" y="f1436"/>
              </a:cxn>
              <a:cxn ang="f910">
                <a:pos x="f1437" y="f1438"/>
              </a:cxn>
              <a:cxn ang="f910">
                <a:pos x="f1439" y="f1440"/>
              </a:cxn>
              <a:cxn ang="f910">
                <a:pos x="f1441" y="f1442"/>
              </a:cxn>
              <a:cxn ang="f910">
                <a:pos x="f1443" y="f1444"/>
              </a:cxn>
              <a:cxn ang="f910">
                <a:pos x="f1445" y="f1446"/>
              </a:cxn>
              <a:cxn ang="f910">
                <a:pos x="f1447" y="f1448"/>
              </a:cxn>
              <a:cxn ang="f910">
                <a:pos x="f1449" y="f1450"/>
              </a:cxn>
              <a:cxn ang="f910">
                <a:pos x="f1451" y="f1452"/>
              </a:cxn>
              <a:cxn ang="f910">
                <a:pos x="f1453" y="f1454"/>
              </a:cxn>
              <a:cxn ang="f910">
                <a:pos x="f1455" y="f1456"/>
              </a:cxn>
              <a:cxn ang="f910">
                <a:pos x="f1457" y="f1458"/>
              </a:cxn>
              <a:cxn ang="f910">
                <a:pos x="f1459" y="f1460"/>
              </a:cxn>
              <a:cxn ang="f910">
                <a:pos x="f1461" y="f1462"/>
              </a:cxn>
              <a:cxn ang="f910">
                <a:pos x="f1463" y="f1464"/>
              </a:cxn>
              <a:cxn ang="f910">
                <a:pos x="f1465" y="f1466"/>
              </a:cxn>
              <a:cxn ang="f910">
                <a:pos x="f1467" y="f1468"/>
              </a:cxn>
              <a:cxn ang="f910">
                <a:pos x="f1469" y="f1470"/>
              </a:cxn>
              <a:cxn ang="f910">
                <a:pos x="f1471" y="f1472"/>
              </a:cxn>
              <a:cxn ang="f910">
                <a:pos x="f1473" y="f1474"/>
              </a:cxn>
              <a:cxn ang="f910">
                <a:pos x="f1475" y="f1476"/>
              </a:cxn>
              <a:cxn ang="f910">
                <a:pos x="f1477" y="f1478"/>
              </a:cxn>
              <a:cxn ang="f910">
                <a:pos x="f1479" y="f1480"/>
              </a:cxn>
              <a:cxn ang="f910">
                <a:pos x="f1481" y="f1482"/>
              </a:cxn>
              <a:cxn ang="f910">
                <a:pos x="f1483" y="f1484"/>
              </a:cxn>
              <a:cxn ang="f910">
                <a:pos x="f1485" y="f1486"/>
              </a:cxn>
              <a:cxn ang="f910">
                <a:pos x="f1487" y="f1488"/>
              </a:cxn>
              <a:cxn ang="f910">
                <a:pos x="f1489" y="f1490"/>
              </a:cxn>
              <a:cxn ang="f910">
                <a:pos x="f1491" y="f1492"/>
              </a:cxn>
              <a:cxn ang="f910">
                <a:pos x="f1493" y="f1494"/>
              </a:cxn>
              <a:cxn ang="f910">
                <a:pos x="f1495" y="f1496"/>
              </a:cxn>
              <a:cxn ang="f910">
                <a:pos x="f1497" y="f1498"/>
              </a:cxn>
              <a:cxn ang="f910">
                <a:pos x="f1499" y="f1500"/>
              </a:cxn>
              <a:cxn ang="f910">
                <a:pos x="f1501" y="f1502"/>
              </a:cxn>
              <a:cxn ang="f910">
                <a:pos x="f1503" y="f1504"/>
              </a:cxn>
              <a:cxn ang="f910">
                <a:pos x="f1505" y="f1506"/>
              </a:cxn>
              <a:cxn ang="f910">
                <a:pos x="f1507" y="f1508"/>
              </a:cxn>
              <a:cxn ang="f910">
                <a:pos x="f1509" y="f1510"/>
              </a:cxn>
              <a:cxn ang="f910">
                <a:pos x="f1511" y="f1512"/>
              </a:cxn>
              <a:cxn ang="f910">
                <a:pos x="f1513" y="f1514"/>
              </a:cxn>
              <a:cxn ang="f910">
                <a:pos x="f1515" y="f1516"/>
              </a:cxn>
              <a:cxn ang="f910">
                <a:pos x="f1517" y="f1518"/>
              </a:cxn>
              <a:cxn ang="f910">
                <a:pos x="f1519" y="f1520"/>
              </a:cxn>
              <a:cxn ang="f910">
                <a:pos x="f1521" y="f1522"/>
              </a:cxn>
              <a:cxn ang="f910">
                <a:pos x="f1523" y="f1524"/>
              </a:cxn>
              <a:cxn ang="f910">
                <a:pos x="f1525" y="f1526"/>
              </a:cxn>
              <a:cxn ang="f910">
                <a:pos x="f1527" y="f1528"/>
              </a:cxn>
              <a:cxn ang="f910">
                <a:pos x="f1529" y="f1530"/>
              </a:cxn>
              <a:cxn ang="f910">
                <a:pos x="f1531" y="f1532"/>
              </a:cxn>
              <a:cxn ang="f910">
                <a:pos x="f1533" y="f1534"/>
              </a:cxn>
              <a:cxn ang="f910">
                <a:pos x="f1535" y="f1536"/>
              </a:cxn>
              <a:cxn ang="f910">
                <a:pos x="f1537" y="f1538"/>
              </a:cxn>
              <a:cxn ang="f910">
                <a:pos x="f1539" y="f1540"/>
              </a:cxn>
              <a:cxn ang="f910">
                <a:pos x="f1541" y="f1542"/>
              </a:cxn>
              <a:cxn ang="f910">
                <a:pos x="f1543" y="f1544"/>
              </a:cxn>
              <a:cxn ang="f910">
                <a:pos x="f1545" y="f1546"/>
              </a:cxn>
              <a:cxn ang="f910">
                <a:pos x="f1547" y="f1548"/>
              </a:cxn>
              <a:cxn ang="f910">
                <a:pos x="f1549" y="f1550"/>
              </a:cxn>
              <a:cxn ang="f910">
                <a:pos x="f1551" y="f1552"/>
              </a:cxn>
              <a:cxn ang="f910">
                <a:pos x="f1553" y="f1554"/>
              </a:cxn>
              <a:cxn ang="f910">
                <a:pos x="f1555" y="f1556"/>
              </a:cxn>
              <a:cxn ang="f910">
                <a:pos x="f1557" y="f1558"/>
              </a:cxn>
              <a:cxn ang="f910">
                <a:pos x="f1559" y="f1560"/>
              </a:cxn>
              <a:cxn ang="f910">
                <a:pos x="f1561" y="f1562"/>
              </a:cxn>
              <a:cxn ang="f910">
                <a:pos x="f1563" y="f1564"/>
              </a:cxn>
              <a:cxn ang="f910">
                <a:pos x="f1565" y="f1566"/>
              </a:cxn>
              <a:cxn ang="f910">
                <a:pos x="f1567" y="f1568"/>
              </a:cxn>
              <a:cxn ang="f910">
                <a:pos x="f1569" y="f1570"/>
              </a:cxn>
              <a:cxn ang="f910">
                <a:pos x="f1571" y="f1572"/>
              </a:cxn>
              <a:cxn ang="f910">
                <a:pos x="f1573" y="f1574"/>
              </a:cxn>
              <a:cxn ang="f910">
                <a:pos x="f1575" y="f1576"/>
              </a:cxn>
              <a:cxn ang="f910">
                <a:pos x="f1577" y="f1578"/>
              </a:cxn>
              <a:cxn ang="f910">
                <a:pos x="f1579" y="f1580"/>
              </a:cxn>
              <a:cxn ang="f910">
                <a:pos x="f1581" y="f1582"/>
              </a:cxn>
              <a:cxn ang="f910">
                <a:pos x="f1583" y="f1584"/>
              </a:cxn>
              <a:cxn ang="f910">
                <a:pos x="f1585" y="f1586"/>
              </a:cxn>
              <a:cxn ang="f910">
                <a:pos x="f1587" y="f1588"/>
              </a:cxn>
              <a:cxn ang="f910">
                <a:pos x="f1589" y="f1590"/>
              </a:cxn>
              <a:cxn ang="f910">
                <a:pos x="f1591" y="f1592"/>
              </a:cxn>
              <a:cxn ang="f910">
                <a:pos x="f1593" y="f1594"/>
              </a:cxn>
              <a:cxn ang="f910">
                <a:pos x="f1595" y="f1596"/>
              </a:cxn>
              <a:cxn ang="f910">
                <a:pos x="f1597" y="f1598"/>
              </a:cxn>
              <a:cxn ang="f910">
                <a:pos x="f1599" y="f1600"/>
              </a:cxn>
              <a:cxn ang="f910">
                <a:pos x="f1601" y="f1602"/>
              </a:cxn>
              <a:cxn ang="f910">
                <a:pos x="f1603" y="f1604"/>
              </a:cxn>
              <a:cxn ang="f910">
                <a:pos x="f1605" y="f1606"/>
              </a:cxn>
              <a:cxn ang="f910">
                <a:pos x="f1607" y="f1608"/>
              </a:cxn>
              <a:cxn ang="f910">
                <a:pos x="f1609" y="f1610"/>
              </a:cxn>
              <a:cxn ang="f910">
                <a:pos x="f1611" y="f1612"/>
              </a:cxn>
              <a:cxn ang="f910">
                <a:pos x="f1613" y="f1614"/>
              </a:cxn>
              <a:cxn ang="f910">
                <a:pos x="f1615" y="f1616"/>
              </a:cxn>
              <a:cxn ang="f910">
                <a:pos x="f1617" y="f1618"/>
              </a:cxn>
              <a:cxn ang="f910">
                <a:pos x="f1619" y="f1620"/>
              </a:cxn>
              <a:cxn ang="f910">
                <a:pos x="f1621" y="f1622"/>
              </a:cxn>
              <a:cxn ang="f910">
                <a:pos x="f1623" y="f1624"/>
              </a:cxn>
              <a:cxn ang="f910">
                <a:pos x="f1625" y="f1626"/>
              </a:cxn>
              <a:cxn ang="f910">
                <a:pos x="f1627" y="f1628"/>
              </a:cxn>
              <a:cxn ang="f910">
                <a:pos x="f1629" y="f1630"/>
              </a:cxn>
              <a:cxn ang="f910">
                <a:pos x="f1631" y="f1632"/>
              </a:cxn>
              <a:cxn ang="f910">
                <a:pos x="f1633" y="f1634"/>
              </a:cxn>
              <a:cxn ang="f910">
                <a:pos x="f1635" y="f1636"/>
              </a:cxn>
              <a:cxn ang="f910">
                <a:pos x="f1637" y="f1638"/>
              </a:cxn>
              <a:cxn ang="f910">
                <a:pos x="f1639" y="f1640"/>
              </a:cxn>
              <a:cxn ang="f910">
                <a:pos x="f1641" y="f1642"/>
              </a:cxn>
              <a:cxn ang="f910">
                <a:pos x="f1643" y="f1644"/>
              </a:cxn>
              <a:cxn ang="f910">
                <a:pos x="f1645" y="f1646"/>
              </a:cxn>
              <a:cxn ang="f910">
                <a:pos x="f1647" y="f1648"/>
              </a:cxn>
              <a:cxn ang="f910">
                <a:pos x="f1649" y="f1650"/>
              </a:cxn>
              <a:cxn ang="f910">
                <a:pos x="f1651" y="f1652"/>
              </a:cxn>
              <a:cxn ang="f910">
                <a:pos x="f1653" y="f1654"/>
              </a:cxn>
              <a:cxn ang="f910">
                <a:pos x="f1655" y="f1656"/>
              </a:cxn>
              <a:cxn ang="f910">
                <a:pos x="f1657" y="f1658"/>
              </a:cxn>
              <a:cxn ang="f910">
                <a:pos x="f1413" y="f1659"/>
              </a:cxn>
              <a:cxn ang="f910">
                <a:pos x="f1413" y="f1414"/>
              </a:cxn>
            </a:cxnLst>
            <a:rect l="f1409" t="f1412" r="f1410" b="f1411"/>
            <a:pathLst>
              <a:path w="12192000" h="2649426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lnTo>
                  <a:pt x="f77" y="f78"/>
                </a:lnTo>
                <a:lnTo>
                  <a:pt x="f79" y="f80"/>
                </a:lnTo>
                <a:cubicBezTo>
                  <a:pt x="f81" y="f82"/>
                  <a:pt x="f83" y="f84"/>
                  <a:pt x="f85" y="f86"/>
                </a:cubicBez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67" y="f168"/>
                  <a:pt x="f169" y="f170"/>
                </a:cubicBezTo>
                <a:cubicBezTo>
                  <a:pt x="f171" y="f172"/>
                  <a:pt x="f173" y="f174"/>
                  <a:pt x="f175" y="f176"/>
                </a:cubicBezTo>
                <a:cubicBezTo>
                  <a:pt x="f177" y="f178"/>
                  <a:pt x="f179" y="f180"/>
                  <a:pt x="f181" y="f182"/>
                </a:cubicBezTo>
                <a:cubicBezTo>
                  <a:pt x="f183" y="f184"/>
                  <a:pt x="f185" y="f186"/>
                  <a:pt x="f187" y="f188"/>
                </a:cubicBezTo>
                <a:cubicBezTo>
                  <a:pt x="f189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200"/>
                </a:cubicBezTo>
                <a:cubicBezTo>
                  <a:pt x="f201" y="f202"/>
                  <a:pt x="f203" y="f204"/>
                  <a:pt x="f205" y="f206"/>
                </a:cubicBezTo>
                <a:cubicBezTo>
                  <a:pt x="f207" y="f208"/>
                  <a:pt x="f209" y="f210"/>
                  <a:pt x="f211" y="f212"/>
                </a:cubicBezTo>
                <a:cubicBezTo>
                  <a:pt x="f213" y="f214"/>
                  <a:pt x="f215" y="f216"/>
                  <a:pt x="f217" y="f218"/>
                </a:cubicBezTo>
                <a:cubicBezTo>
                  <a:pt x="f219" y="f220"/>
                  <a:pt x="f221" y="f222"/>
                  <a:pt x="f223" y="f224"/>
                </a:cubicBezTo>
                <a:cubicBezTo>
                  <a:pt x="f225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lnTo>
                  <a:pt x="f249" y="f250"/>
                </a:lnTo>
                <a:lnTo>
                  <a:pt x="f251" y="f252"/>
                </a:lnTo>
                <a:lnTo>
                  <a:pt x="f253" y="f254"/>
                </a:lnTo>
                <a:cubicBezTo>
                  <a:pt x="f255" y="f256"/>
                  <a:pt x="f257" y="f258"/>
                  <a:pt x="f259" y="f260"/>
                </a:cubicBezTo>
                <a:lnTo>
                  <a:pt x="f261" y="f262"/>
                </a:lnTo>
                <a:lnTo>
                  <a:pt x="f263" y="f264"/>
                </a:ln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lnTo>
                  <a:pt x="f289" y="f290"/>
                </a:lnTo>
                <a:lnTo>
                  <a:pt x="f291" y="f292"/>
                </a:lnTo>
                <a:lnTo>
                  <a:pt x="f293" y="f294"/>
                </a:lnTo>
                <a:lnTo>
                  <a:pt x="f295" y="f296"/>
                </a:lnTo>
                <a:lnTo>
                  <a:pt x="f297" y="f298"/>
                </a:lnTo>
                <a:lnTo>
                  <a:pt x="f299" y="f300"/>
                </a:lnTo>
                <a:cubicBezTo>
                  <a:pt x="f301" y="f302"/>
                  <a:pt x="f303" y="f304"/>
                  <a:pt x="f305" y="f306"/>
                </a:cubicBezTo>
                <a:lnTo>
                  <a:pt x="f307" y="f308"/>
                </a:lnTo>
                <a:lnTo>
                  <a:pt x="f309" y="f310"/>
                </a:ln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lnTo>
                  <a:pt x="f353" y="f354"/>
                </a:lnTo>
                <a:lnTo>
                  <a:pt x="f355" y="f356"/>
                </a:lnTo>
                <a:lnTo>
                  <a:pt x="f357" y="f358"/>
                </a:lnTo>
                <a:lnTo>
                  <a:pt x="f359" y="f360"/>
                </a:lnTo>
                <a:cubicBezTo>
                  <a:pt x="f361" y="f362"/>
                  <a:pt x="f363" y="f364"/>
                  <a:pt x="f365" y="f366"/>
                </a:cubicBez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3" y="f424"/>
                  <a:pt x="f425" y="f426"/>
                </a:cubicBezTo>
                <a:cubicBezTo>
                  <a:pt x="f427" y="f428"/>
                  <a:pt x="f429" y="f430"/>
                  <a:pt x="f431" y="f432"/>
                </a:cubicBez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lnTo>
                  <a:pt x="f457" y="f458"/>
                </a:ln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481" y="f482"/>
                </a:cubicBez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cubicBezTo>
                  <a:pt x="f513" y="f514"/>
                  <a:pt x="f515" y="f516"/>
                  <a:pt x="f517" y="f518"/>
                </a:cubicBezTo>
                <a:cubicBezTo>
                  <a:pt x="f519" y="f520"/>
                  <a:pt x="f521" y="f522"/>
                  <a:pt x="f523" y="f524"/>
                </a:cubicBezTo>
                <a:cubicBezTo>
                  <a:pt x="f525" y="f526"/>
                  <a:pt x="f527" y="f528"/>
                  <a:pt x="f529" y="f530"/>
                </a:cubicBezTo>
                <a:cubicBezTo>
                  <a:pt x="f531" y="f532"/>
                  <a:pt x="f533" y="f534"/>
                  <a:pt x="f535" y="f536"/>
                </a:cubicBezTo>
                <a:cubicBezTo>
                  <a:pt x="f537" y="f538"/>
                  <a:pt x="f539" y="f540"/>
                  <a:pt x="f541" y="f542"/>
                </a:cubicBezTo>
                <a:cubicBezTo>
                  <a:pt x="f543" y="f544"/>
                  <a:pt x="f545" y="f546"/>
                  <a:pt x="f547" y="f548"/>
                </a:cubicBezTo>
                <a:cubicBezTo>
                  <a:pt x="f549" y="f550"/>
                  <a:pt x="f551" y="f552"/>
                  <a:pt x="f553" y="f554"/>
                </a:cubicBezTo>
                <a:cubicBezTo>
                  <a:pt x="f555" y="f556"/>
                  <a:pt x="f557" y="f558"/>
                  <a:pt x="f559" y="f560"/>
                </a:cubicBezTo>
                <a:cubicBezTo>
                  <a:pt x="f561" y="f562"/>
                  <a:pt x="f563" y="f564"/>
                  <a:pt x="f565" y="f566"/>
                </a:cubicBezTo>
                <a:cubicBezTo>
                  <a:pt x="f567" y="f568"/>
                  <a:pt x="f569" y="f570"/>
                  <a:pt x="f571" y="f572"/>
                </a:cubicBezTo>
                <a:cubicBezTo>
                  <a:pt x="f573" y="f574"/>
                  <a:pt x="f575" y="f576"/>
                  <a:pt x="f577" y="f578"/>
                </a:cubicBezTo>
                <a:cubicBezTo>
                  <a:pt x="f579" y="f580"/>
                  <a:pt x="f581" y="f582"/>
                  <a:pt x="f583" y="f584"/>
                </a:cubicBezTo>
                <a:cubicBezTo>
                  <a:pt x="f585" y="f586"/>
                  <a:pt x="f587" y="f588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cubicBezTo>
                  <a:pt x="f621" y="f622"/>
                  <a:pt x="f623" y="f624"/>
                  <a:pt x="f625" y="f626"/>
                </a:cubicBezTo>
                <a:cubicBezTo>
                  <a:pt x="f627" y="f628"/>
                  <a:pt x="f629" y="f630"/>
                  <a:pt x="f631" y="f632"/>
                </a:cubicBezTo>
                <a:cubicBezTo>
                  <a:pt x="f633" y="f634"/>
                  <a:pt x="f635" y="f636"/>
                  <a:pt x="f637" y="f638"/>
                </a:cubicBezTo>
                <a:cubicBezTo>
                  <a:pt x="f639" y="f640"/>
                  <a:pt x="f641" y="f642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14FFBA7-DBCB-6AE8-1417-4EE0DE5F8D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3915" y="188741"/>
            <a:ext cx="11960681" cy="1216023"/>
          </a:xfrm>
        </p:spPr>
        <p:txBody>
          <a:bodyPr/>
          <a:lstStyle/>
          <a:p>
            <a:pPr lvl="0"/>
            <a:r>
              <a:rPr lang="en-GB" sz="2500"/>
              <a:t> </a:t>
            </a:r>
            <a:r>
              <a:rPr lang="en-GB" sz="4000">
                <a:latin typeface="Arial Black" pitchFamily="34"/>
              </a:rPr>
              <a:t>Introduction to Instagram as the Chosen Platform</a:t>
            </a:r>
          </a:p>
        </p:txBody>
      </p:sp>
      <p:sp>
        <p:nvSpPr>
          <p:cNvPr id="5" name="Freeform: Shape 26">
            <a:extLst>
              <a:ext uri="{FF2B5EF4-FFF2-40B4-BE49-F238E27FC236}">
                <a16:creationId xmlns:a16="http://schemas.microsoft.com/office/drawing/2014/main" id="{227E79F9-E0A2-8B07-6A8A-8B60EA9301B4}"/>
              </a:ext>
            </a:extLst>
          </p:cNvPr>
          <p:cNvSpPr>
            <a:spLocks noMove="1" noResize="1"/>
          </p:cNvSpPr>
          <p:nvPr/>
        </p:nvSpPr>
        <p:spPr>
          <a:xfrm>
            <a:off x="1828891" y="1890494"/>
            <a:ext cx="3207129" cy="415691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6" name="Picture 9" descr="A logo of a camera&#10;&#10;Description automatically generated">
            <a:extLst>
              <a:ext uri="{FF2B5EF4-FFF2-40B4-BE49-F238E27FC236}">
                <a16:creationId xmlns:a16="http://schemas.microsoft.com/office/drawing/2014/main" id="{460D5A15-9E2B-6D02-17BF-485E41946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4922"/>
          <a:stretch>
            <a:fillRect/>
          </a:stretch>
        </p:blipFill>
        <p:spPr>
          <a:xfrm>
            <a:off x="1993483" y="2054236"/>
            <a:ext cx="2881576" cy="38244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7BD24AB1-1E5F-6942-DB9F-5956570815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27168" y="2155368"/>
            <a:ext cx="6964134" cy="4465865"/>
          </a:xfrm>
        </p:spPr>
        <p:txBody>
          <a:bodyPr/>
          <a:lstStyle/>
          <a:p>
            <a:pPr marL="0" lvl="0" indent="0"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Instagram's Influence on Digital Marketing</a:t>
            </a:r>
            <a:r>
              <a:rPr lang="en-GB" sz="1200">
                <a:latin typeface="Arial" pitchFamily="34"/>
                <a:cs typeface="Arial" pitchFamily="34"/>
              </a:rPr>
              <a:t>: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Instagram, a visual-centric social media platform, has revolutionized digital marketing with its immersive and engaging content formats (Kotler &amp; Armstrong, 2006).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It offers unique opportunities for storytelling through images and videos, making it a powerful tool for brands to connect with their audience.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 platform’s algorithm favours high engagement, making it ideal for businesses to increase visibility and brand awareness.</a:t>
            </a:r>
          </a:p>
          <a:p>
            <a:pPr marL="0" lvl="0" indent="0"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Popularity Among Key Demographics for IKEA: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Instagram is particularly popular among Millennials and Generation Z, who are the primary target demographics for IKEA (Richard &amp; Paul, 2005).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These age groups are not only tech-savvy but also value-driven, seeking brands that align with their lifestyle and interests.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Their preference for visually appealing content and interactive experiences makes Instagram an ideal platform for IKEA to showcase its design-centric products and sustainability initiatives.</a:t>
            </a:r>
          </a:p>
        </p:txBody>
      </p:sp>
      <p:sp>
        <p:nvSpPr>
          <p:cNvPr id="8" name="Freeform: Shape 28">
            <a:extLst>
              <a:ext uri="{FF2B5EF4-FFF2-40B4-BE49-F238E27FC236}">
                <a16:creationId xmlns:a16="http://schemas.microsoft.com/office/drawing/2014/main" id="{7618D867-91E5-4531-BBC6-023F182C8957}"/>
              </a:ext>
            </a:extLst>
          </p:cNvPr>
          <p:cNvSpPr>
            <a:spLocks noMove="1" noResize="1"/>
          </p:cNvSpPr>
          <p:nvPr/>
        </p:nvSpPr>
        <p:spPr>
          <a:xfrm>
            <a:off x="477673" y="3042025"/>
            <a:ext cx="1992569" cy="23556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9" name="Picture 8" descr="A logo of a camera&#10;&#10;Description automatically generated">
            <a:extLst>
              <a:ext uri="{FF2B5EF4-FFF2-40B4-BE49-F238E27FC236}">
                <a16:creationId xmlns:a16="http://schemas.microsoft.com/office/drawing/2014/main" id="{3737576F-3B74-8F56-BAE3-0121C37528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23908"/>
          <a:stretch>
            <a:fillRect/>
          </a:stretch>
        </p:blipFill>
        <p:spPr>
          <a:xfrm>
            <a:off x="485802" y="3041824"/>
            <a:ext cx="1984440" cy="235565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6">
            <a:extLst>
              <a:ext uri="{FF2B5EF4-FFF2-40B4-BE49-F238E27FC236}">
                <a16:creationId xmlns:a16="http://schemas.microsoft.com/office/drawing/2014/main" id="{E91354D7-0043-E75F-87C6-0D200AD11F9B}"/>
              </a:ext>
            </a:extLst>
          </p:cNvPr>
          <p:cNvSpPr>
            <a:spLocks noMove="1" noResize="1"/>
          </p:cNvSpPr>
          <p:nvPr/>
        </p:nvSpPr>
        <p:spPr>
          <a:xfrm rot="777000">
            <a:off x="1356924" y="5795494"/>
            <a:ext cx="1367622" cy="4289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1784"/>
              <a:gd name="f7" fmla="val 594531"/>
              <a:gd name="f8" fmla="val 13413"/>
              <a:gd name="f9" fmla="val 26000"/>
              <a:gd name="f10" fmla="val 37534"/>
              <a:gd name="f11" fmla="val 24897"/>
              <a:gd name="f12" fmla="val 66194"/>
              <a:gd name="f13" fmla="val 1103"/>
              <a:gd name="f14" fmla="val 90315"/>
              <a:gd name="f15" fmla="val 2164992"/>
              <a:gd name="f16" fmla="val 12386"/>
              <a:gd name="f17" fmla="val 2164717"/>
              <a:gd name="f18" fmla="val 43049"/>
              <a:gd name="f19" fmla="val 2182593"/>
              <a:gd name="f20" fmla="val 78249"/>
              <a:gd name="f21" fmla="val 2182318"/>
              <a:gd name="f22" fmla="val 108912"/>
              <a:gd name="f23" fmla="val 2188231"/>
              <a:gd name="f24" fmla="val 177186"/>
              <a:gd name="f25" fmla="val 2189743"/>
              <a:gd name="f26" fmla="val 342869"/>
              <a:gd name="f27" fmla="val 2191393"/>
              <a:gd name="f28" fmla="val 422031"/>
              <a:gd name="f29" fmla="val 2193043"/>
              <a:gd name="f30" fmla="val 501193"/>
              <a:gd name="f31" fmla="val 2213396"/>
              <a:gd name="f32" fmla="val 555146"/>
              <a:gd name="f33" fmla="val 2192219"/>
              <a:gd name="f34" fmla="val 583886"/>
              <a:gd name="f35" fmla="val 2172279"/>
              <a:gd name="f36" fmla="val 582877"/>
              <a:gd name="f37" fmla="val 2093346"/>
              <a:gd name="f38" fmla="val 595483"/>
              <a:gd name="f39" fmla="val 2073406"/>
              <a:gd name="f40" fmla="val 594474"/>
              <a:gd name="f41" fmla="val 22489"/>
              <a:gd name="f42" fmla="val 5849"/>
              <a:gd name="f43" fmla="val 592962"/>
              <a:gd name="f44" fmla="val 27580"/>
              <a:gd name="f45" fmla="val 542791"/>
              <a:gd name="f46" fmla="val 26783"/>
              <a:gd name="f47" fmla="val 512790"/>
              <a:gd name="f48" fmla="val 25986"/>
              <a:gd name="f49" fmla="val 482789"/>
              <a:gd name="f50" fmla="val 18464"/>
              <a:gd name="f51" fmla="val 450015"/>
              <a:gd name="f52" fmla="val 17708"/>
              <a:gd name="f53" fmla="val 403879"/>
              <a:gd name="f54" fmla="val 16952"/>
              <a:gd name="f55" fmla="val 357743"/>
              <a:gd name="f56" fmla="val -14855"/>
              <a:gd name="f57" fmla="val 308787"/>
              <a:gd name="f58" fmla="val 8632"/>
              <a:gd name="f59" fmla="val 235975"/>
              <a:gd name="f60" fmla="val 7119"/>
              <a:gd name="f61" fmla="val 142994"/>
              <a:gd name="f62" fmla="val -201"/>
              <a:gd name="f63" fmla="val 65329"/>
              <a:gd name="f64" fmla="+- 0 0 -90"/>
              <a:gd name="f65" fmla="*/ f3 1 2201784"/>
              <a:gd name="f66" fmla="*/ f4 1 594531"/>
              <a:gd name="f67" fmla="val f5"/>
              <a:gd name="f68" fmla="val f6"/>
              <a:gd name="f69" fmla="val f7"/>
              <a:gd name="f70" fmla="*/ f64 f0 1"/>
              <a:gd name="f71" fmla="+- f69 0 f67"/>
              <a:gd name="f72" fmla="+- f68 0 f67"/>
              <a:gd name="f73" fmla="*/ f70 1 f2"/>
              <a:gd name="f74" fmla="*/ f72 1 2201784"/>
              <a:gd name="f75" fmla="*/ f71 1 594531"/>
              <a:gd name="f76" fmla="*/ 12386 f71 1"/>
              <a:gd name="f77" fmla="*/ 0 f71 1"/>
              <a:gd name="f78" fmla="*/ 108912 f71 1"/>
              <a:gd name="f79" fmla="*/ 583886 f71 1"/>
              <a:gd name="f80" fmla="*/ 594474 f71 1"/>
              <a:gd name="f81" fmla="*/ 26000 f71 1"/>
              <a:gd name="f82" fmla="*/ 235975 f71 1"/>
              <a:gd name="f83" fmla="*/ 403879 f71 1"/>
              <a:gd name="f84" fmla="*/ 422031 f71 1"/>
              <a:gd name="f85" fmla="*/ 512790 f71 1"/>
              <a:gd name="f86" fmla="*/ 13413 f72 1"/>
              <a:gd name="f87" fmla="*/ 90315 f72 1"/>
              <a:gd name="f88" fmla="*/ 2164992 f72 1"/>
              <a:gd name="f89" fmla="*/ 2182318 f72 1"/>
              <a:gd name="f90" fmla="*/ 2191393 f72 1"/>
              <a:gd name="f91" fmla="*/ 2192219 f72 1"/>
              <a:gd name="f92" fmla="*/ 2073406 f72 1"/>
              <a:gd name="f93" fmla="*/ 22489 f72 1"/>
              <a:gd name="f94" fmla="*/ 26783 f72 1"/>
              <a:gd name="f95" fmla="*/ 17708 f72 1"/>
              <a:gd name="f96" fmla="*/ 8632 f72 1"/>
              <a:gd name="f97" fmla="+- f73 0 f1"/>
              <a:gd name="f98" fmla="*/ f76 1 594531"/>
              <a:gd name="f99" fmla="*/ f77 1 594531"/>
              <a:gd name="f100" fmla="*/ f78 1 594531"/>
              <a:gd name="f101" fmla="*/ f79 1 594531"/>
              <a:gd name="f102" fmla="*/ f80 1 594531"/>
              <a:gd name="f103" fmla="*/ f81 1 594531"/>
              <a:gd name="f104" fmla="*/ f82 1 594531"/>
              <a:gd name="f105" fmla="*/ f83 1 594531"/>
              <a:gd name="f106" fmla="*/ f84 1 594531"/>
              <a:gd name="f107" fmla="*/ f85 1 594531"/>
              <a:gd name="f108" fmla="*/ f86 1 2201784"/>
              <a:gd name="f109" fmla="*/ f87 1 2201784"/>
              <a:gd name="f110" fmla="*/ f88 1 2201784"/>
              <a:gd name="f111" fmla="*/ f89 1 2201784"/>
              <a:gd name="f112" fmla="*/ f90 1 2201784"/>
              <a:gd name="f113" fmla="*/ f91 1 2201784"/>
              <a:gd name="f114" fmla="*/ f92 1 2201784"/>
              <a:gd name="f115" fmla="*/ f93 1 2201784"/>
              <a:gd name="f116" fmla="*/ f94 1 2201784"/>
              <a:gd name="f117" fmla="*/ f95 1 2201784"/>
              <a:gd name="f118" fmla="*/ f96 1 2201784"/>
              <a:gd name="f119" fmla="*/ f67 1 f74"/>
              <a:gd name="f120" fmla="*/ f68 1 f74"/>
              <a:gd name="f121" fmla="*/ f67 1 f75"/>
              <a:gd name="f122" fmla="*/ f69 1 f75"/>
              <a:gd name="f123" fmla="*/ f108 1 f74"/>
              <a:gd name="f124" fmla="*/ f103 1 f75"/>
              <a:gd name="f125" fmla="*/ f109 1 f74"/>
              <a:gd name="f126" fmla="*/ f99 1 f75"/>
              <a:gd name="f127" fmla="*/ f110 1 f74"/>
              <a:gd name="f128" fmla="*/ f98 1 f75"/>
              <a:gd name="f129" fmla="*/ f111 1 f74"/>
              <a:gd name="f130" fmla="*/ f100 1 f75"/>
              <a:gd name="f131" fmla="*/ f112 1 f74"/>
              <a:gd name="f132" fmla="*/ f106 1 f75"/>
              <a:gd name="f133" fmla="*/ f113 1 f74"/>
              <a:gd name="f134" fmla="*/ f101 1 f75"/>
              <a:gd name="f135" fmla="*/ f114 1 f74"/>
              <a:gd name="f136" fmla="*/ f102 1 f75"/>
              <a:gd name="f137" fmla="*/ f115 1 f74"/>
              <a:gd name="f138" fmla="*/ f116 1 f74"/>
              <a:gd name="f139" fmla="*/ f107 1 f75"/>
              <a:gd name="f140" fmla="*/ f117 1 f74"/>
              <a:gd name="f141" fmla="*/ f105 1 f75"/>
              <a:gd name="f142" fmla="*/ f118 1 f74"/>
              <a:gd name="f143" fmla="*/ f104 1 f75"/>
              <a:gd name="f144" fmla="*/ f119 f65 1"/>
              <a:gd name="f145" fmla="*/ f120 f65 1"/>
              <a:gd name="f146" fmla="*/ f122 f66 1"/>
              <a:gd name="f147" fmla="*/ f121 f66 1"/>
              <a:gd name="f148" fmla="*/ f123 f65 1"/>
              <a:gd name="f149" fmla="*/ f124 f66 1"/>
              <a:gd name="f150" fmla="*/ f125 f65 1"/>
              <a:gd name="f151" fmla="*/ f126 f66 1"/>
              <a:gd name="f152" fmla="*/ f127 f65 1"/>
              <a:gd name="f153" fmla="*/ f128 f66 1"/>
              <a:gd name="f154" fmla="*/ f129 f65 1"/>
              <a:gd name="f155" fmla="*/ f130 f66 1"/>
              <a:gd name="f156" fmla="*/ f131 f65 1"/>
              <a:gd name="f157" fmla="*/ f132 f66 1"/>
              <a:gd name="f158" fmla="*/ f133 f65 1"/>
              <a:gd name="f159" fmla="*/ f134 f66 1"/>
              <a:gd name="f160" fmla="*/ f135 f65 1"/>
              <a:gd name="f161" fmla="*/ f136 f66 1"/>
              <a:gd name="f162" fmla="*/ f137 f65 1"/>
              <a:gd name="f163" fmla="*/ f138 f65 1"/>
              <a:gd name="f164" fmla="*/ f139 f66 1"/>
              <a:gd name="f165" fmla="*/ f140 f65 1"/>
              <a:gd name="f166" fmla="*/ f141 f66 1"/>
              <a:gd name="f167" fmla="*/ f142 f65 1"/>
              <a:gd name="f168" fmla="*/ f143 f6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7">
                <a:pos x="f148" y="f149"/>
              </a:cxn>
              <a:cxn ang="f97">
                <a:pos x="f150" y="f151"/>
              </a:cxn>
              <a:cxn ang="f97">
                <a:pos x="f152" y="f153"/>
              </a:cxn>
              <a:cxn ang="f97">
                <a:pos x="f154" y="f155"/>
              </a:cxn>
              <a:cxn ang="f97">
                <a:pos x="f156" y="f157"/>
              </a:cxn>
              <a:cxn ang="f97">
                <a:pos x="f158" y="f159"/>
              </a:cxn>
              <a:cxn ang="f97">
                <a:pos x="f160" y="f161"/>
              </a:cxn>
              <a:cxn ang="f97">
                <a:pos x="f162" y="f159"/>
              </a:cxn>
              <a:cxn ang="f97">
                <a:pos x="f163" y="f164"/>
              </a:cxn>
              <a:cxn ang="f97">
                <a:pos x="f165" y="f166"/>
              </a:cxn>
              <a:cxn ang="f97">
                <a:pos x="f167" y="f168"/>
              </a:cxn>
              <a:cxn ang="f97">
                <a:pos x="f148" y="f149"/>
              </a:cxn>
            </a:cxnLst>
            <a:rect l="f144" t="f147" r="f145" b="f146"/>
            <a:pathLst>
              <a:path w="2201784" h="594531">
                <a:moveTo>
                  <a:pt x="f8" y="f9"/>
                </a:moveTo>
                <a:cubicBezTo>
                  <a:pt x="f10" y="f11"/>
                  <a:pt x="f12" y="f13"/>
                  <a:pt x="f14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41" y="f34"/>
                </a:ln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8" y="f9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85BE84C2-9865-CD7F-949C-EFB58019677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Freeform: Shape 24">
            <a:extLst>
              <a:ext uri="{FF2B5EF4-FFF2-40B4-BE49-F238E27FC236}">
                <a16:creationId xmlns:a16="http://schemas.microsoft.com/office/drawing/2014/main" id="{A7510305-EB8A-3D77-31E3-E33134F39DA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26494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2649426"/>
              <a:gd name="f8" fmla="val 1727909"/>
              <a:gd name="f9" fmla="val 12115957"/>
              <a:gd name="f10" fmla="val 1732272"/>
              <a:gd name="f11" fmla="val 12082095"/>
              <a:gd name="f12" fmla="val 1735567"/>
              <a:gd name="f13" fmla="val 12069134"/>
              <a:gd name="f14" fmla="val 1716108"/>
              <a:gd name="f15" fmla="val 12035223"/>
              <a:gd name="f16" fmla="val 1714510"/>
              <a:gd name="f17" fmla="val 11992705"/>
              <a:gd name="f18" fmla="val 1709394"/>
              <a:gd name="f19" fmla="val 11857881"/>
              <a:gd name="f20" fmla="val 1699321"/>
              <a:gd name="f21" fmla="val 11801718"/>
              <a:gd name="f22" fmla="val 1707786"/>
              <a:gd name="f23" fmla="val 11789259"/>
              <a:gd name="f24" fmla="val 1688988"/>
              <a:gd name="f25" fmla="val 11757279"/>
              <a:gd name="f26" fmla="val 1715039"/>
              <a:gd name="f27" fmla="val 11750717"/>
              <a:gd name="f28" fmla="val 1684756"/>
              <a:gd name="f29" fmla="val 11732100"/>
              <a:gd name="f30" fmla="val 1684623"/>
              <a:gd name="f31" fmla="val 11720615"/>
              <a:gd name="f32" fmla="val 1690766"/>
              <a:gd name="f33" fmla="val 11712295"/>
              <a:gd name="f34" fmla="val 1673021"/>
              <a:gd name="f35" fmla="val 11657045"/>
              <a:gd name="f36" fmla="val 1722824"/>
              <a:gd name="f37" fmla="val 11478353"/>
              <a:gd name="f38" fmla="val 1589331"/>
              <a:gd name="f39" fmla="val 11425377"/>
              <a:gd name="f40" fmla="val 1625577"/>
              <a:gd name="f41" fmla="val 11359879"/>
              <a:gd name="f42" fmla="val 1618438"/>
              <a:gd name="f43" fmla="val 11415418"/>
              <a:gd name="f44" fmla="val 1637096"/>
              <a:gd name="f45" fmla="val 11364686"/>
              <a:gd name="f46" fmla="val 1616572"/>
              <a:gd name="f47" fmla="val 11333914"/>
              <a:gd name="f48" fmla="val 1605241"/>
              <a:gd name="f49" fmla="val 11211274"/>
              <a:gd name="f50" fmla="val 1598449"/>
              <a:gd name="f51" fmla="val 11193595"/>
              <a:gd name="f52" fmla="val 1558403"/>
              <a:gd name="f53" fmla="val 11155202"/>
              <a:gd name="f54" fmla="val 1585000"/>
              <a:gd name="f55" fmla="val 11184573"/>
              <a:gd name="f56" fmla="val 1549075"/>
              <a:gd name="f57" fmla="val 11146426"/>
              <a:gd name="f58" fmla="val 1555308"/>
              <a:gd name="f59" fmla="val 11068567"/>
              <a:gd name="f60" fmla="val 1547065"/>
              <a:gd name="f61" fmla="val 10931961"/>
              <a:gd name="f62" fmla="val 1586700"/>
              <a:gd name="f63" fmla="val 10841711"/>
              <a:gd name="f64" fmla="val 1541883"/>
              <a:gd name="f65" fmla="val 10760883"/>
              <a:gd name="f66" fmla="val 1593229"/>
              <a:gd name="f67" fmla="val 10810395"/>
              <a:gd name="f68" fmla="val 1517970"/>
              <a:gd name="f69" fmla="val 10698183"/>
              <a:gd name="f70" fmla="val 1556682"/>
              <a:gd name="f71" fmla="val 10683621"/>
              <a:gd name="f72" fmla="val 1556865"/>
              <a:gd name="f73" fmla="val 10577584"/>
              <a:gd name="f74" fmla="val 1566389"/>
              <a:gd name="f75" fmla="val 10562291"/>
              <a:gd name="f76" fmla="val 1560944"/>
              <a:gd name="f77" fmla="val 10551291"/>
              <a:gd name="f78" fmla="val 1556691"/>
              <a:gd name="f79" fmla="val 10546586"/>
              <a:gd name="f80" fmla="val 1559265"/>
              <a:gd name="f81" fmla="val 10542968"/>
              <a:gd name="f82" fmla="val 1564302"/>
              <a:gd name="f83" fmla="val 10510633"/>
              <a:gd name="f84" fmla="val 1562665"/>
              <a:gd name="f85" fmla="val 10515364"/>
              <a:gd name="f86" fmla="val 1574304"/>
              <a:gd name="f87" fmla="val 10493131"/>
              <a:gd name="f88" fmla="val 1573648"/>
              <a:gd name="f89" fmla="val 10466030"/>
              <a:gd name="f90" fmla="val 1574069"/>
              <a:gd name="f91" fmla="val 10454183"/>
              <a:gd name="f92" fmla="val 1572375"/>
              <a:gd name="f93" fmla="val 10417871"/>
              <a:gd name="f94" fmla="val 1571669"/>
              <a:gd name="f95" fmla="val 10394199"/>
              <a:gd name="f96" fmla="val 1575009"/>
              <a:gd name="f97" fmla="val 10329259"/>
              <a:gd name="f98" fmla="val 1579142"/>
              <a:gd name="f99" fmla="val 10273102"/>
              <a:gd name="f100" fmla="val 1625710"/>
              <a:gd name="f101" fmla="val 10197769"/>
              <a:gd name="f102" fmla="val 1593280"/>
              <a:gd name="f103" fmla="val 10128072"/>
              <a:gd name="f104" fmla="val 1610789"/>
              <a:gd name="f105" fmla="val 10041729"/>
              <a:gd name="f106" fmla="val 1622427"/>
              <a:gd name="f107" fmla="val 9920611"/>
              <a:gd name="f108" fmla="val 1664232"/>
              <a:gd name="f109" fmla="val 9811199"/>
              <a:gd name="f110" fmla="val 1648968"/>
              <a:gd name="f111" fmla="val 9725264"/>
              <a:gd name="f112" fmla="val 1617294"/>
              <a:gd name="f113" fmla="val 9626787"/>
              <a:gd name="f114" fmla="val 1677773"/>
              <a:gd name="f115" fmla="val 9537440"/>
              <a:gd name="f116" fmla="val 1671316"/>
              <a:gd name="f117" fmla="val 9469776"/>
              <a:gd name="f118" fmla="val 1676355"/>
              <a:gd name="f119" fmla="val 9470963"/>
              <a:gd name="f120" fmla="val 1705860"/>
              <a:gd name="f121" fmla="val 9405213"/>
              <a:gd name="f122" fmla="val 1679204"/>
              <a:gd name="f123" fmla="val 9374285"/>
              <a:gd name="f124" fmla="val 1697383"/>
              <a:gd name="f125" fmla="val 9355187"/>
              <a:gd name="f126" fmla="val 1738088"/>
              <a:gd name="f127" fmla="val 9306407"/>
              <a:gd name="f128" fmla="val 1736146"/>
              <a:gd name="f129" fmla="val 9261492"/>
              <a:gd name="f130" fmla="val 1715948"/>
              <a:gd name="f131" fmla="val 9208906"/>
              <a:gd name="f132" fmla="val 1777898"/>
              <a:gd name="f133" fmla="val 9152929"/>
              <a:gd name="f134" fmla="val 1750379"/>
              <a:gd name="f135" fmla="val 9132738"/>
              <a:gd name="f136" fmla="val 1744259"/>
              <a:gd name="f137" fmla="val 9072678"/>
              <a:gd name="f138" fmla="val 1749790"/>
              <a:gd name="f139" fmla="val 9062807"/>
              <a:gd name="f140" fmla="val 1765741"/>
              <a:gd name="f141" fmla="val 9050592"/>
              <a:gd name="f142" fmla="val 1769966"/>
              <a:gd name="f143" fmla="val 9035423"/>
              <a:gd name="f144" fmla="val 1765734"/>
              <a:gd name="f145" fmla="val 9031250"/>
              <a:gd name="f146" fmla="val 1782330"/>
              <a:gd name="f147" fmla="val 9023628"/>
              <a:gd name="f148" fmla="val 1802499"/>
              <a:gd name="f149" fmla="val 8976844"/>
              <a:gd name="f150" fmla="val 1775805"/>
              <a:gd name="f151" fmla="val 8985382"/>
              <a:gd name="f152" fmla="val 1798267"/>
              <a:gd name="f153" fmla="val 8952237"/>
              <a:gd name="f154" fmla="val 1780059"/>
              <a:gd name="f155" fmla="val 8931620"/>
              <a:gd name="f156" fmla="val 1822664"/>
              <a:gd name="f157" fmla="val 8906505"/>
              <a:gd name="f158" fmla="val 1834715"/>
              <a:gd name="f159" fmla="val 8879977"/>
              <a:gd name="f160" fmla="val 1816167"/>
              <a:gd name="f161" fmla="val 8853442"/>
              <a:gd name="f162" fmla="val 1859745"/>
              <a:gd name="f163" fmla="val 8796926"/>
              <a:gd name="f164" fmla="val 1869211"/>
              <a:gd name="f165" fmla="val 8767637"/>
              <a:gd name="f166" fmla="val 1847655"/>
              <a:gd name="f167" fmla="val 8758902"/>
              <a:gd name="f168" fmla="val 1875909"/>
              <a:gd name="f169" fmla="val 8705687"/>
              <a:gd name="f170" fmla="val 1848419"/>
              <a:gd name="f171" fmla="val 8704434"/>
              <a:gd name="f172" fmla="val 1851755"/>
              <a:gd name="f173" fmla="val 8702658"/>
              <a:gd name="f174" fmla="val 1854903"/>
              <a:gd name="f175" fmla="val 8700414"/>
              <a:gd name="f176" fmla="val 1857766"/>
              <a:gd name="f177" fmla="val 8687373"/>
              <a:gd name="f178" fmla="val 1874398"/>
              <a:gd name="f179" fmla="val 8661675"/>
              <a:gd name="f180" fmla="val 1878000"/>
              <a:gd name="f181" fmla="val 8643017"/>
              <a:gd name="f182" fmla="val 1865810"/>
              <a:gd name="f183" fmla="val 8559958"/>
              <a:gd name="f184" fmla="val 1830377"/>
              <a:gd name="f185" fmla="val 8525136"/>
              <a:gd name="f186" fmla="val 1858301"/>
              <a:gd name="f187" fmla="val 8460271"/>
              <a:gd name="f188" fmla="val 1856718"/>
              <a:gd name="f189" fmla="val 8387992"/>
              <a:gd name="f190" fmla="val 1859886"/>
              <a:gd name="f191" fmla="val 8383027"/>
              <a:gd name="f192" fmla="val 1873588"/>
              <a:gd name="f193" fmla="val 8330326"/>
              <a:gd name="f194" fmla="val 1873969"/>
              <a:gd name="f195" fmla="val 8324761"/>
              <a:gd name="f196" fmla="val 1892906"/>
              <a:gd name="f197" fmla="val 8300085"/>
              <a:gd name="f198" fmla="val 1877003"/>
              <a:gd name="f199" fmla="val 8279203"/>
              <a:gd name="f200" fmla="val 1870876"/>
              <a:gd name="f201" fmla="val 8244380"/>
              <a:gd name="f202" fmla="val 1873741"/>
              <a:gd name="f203" fmla="val 8257142"/>
              <a:gd name="f204" fmla="val 1918032"/>
              <a:gd name="f205" fmla="val 8216222"/>
              <a:gd name="f206" fmla="val 1895553"/>
              <a:gd name="f207" fmla="val 8189640"/>
              <a:gd name="f208" fmla="val 1908393"/>
              <a:gd name="f209" fmla="val 8139069"/>
              <a:gd name="f210" fmla="val 1943472"/>
              <a:gd name="f211" fmla="val 8119712"/>
              <a:gd name="f212" fmla="val 1947916"/>
              <a:gd name="f213" fmla="val 8095555"/>
              <a:gd name="f214" fmla="val 1955521"/>
              <a:gd name="f215" fmla="val 8110185"/>
              <a:gd name="f216" fmla="val 1938621"/>
              <a:gd name="f217" fmla="val 8081930"/>
              <a:gd name="f218" fmla="val 1940372"/>
              <a:gd name="f219" fmla="val 8048656"/>
              <a:gd name="f220" fmla="val 1946825"/>
              <a:gd name="f221" fmla="val 8056894"/>
              <a:gd name="f222" fmla="val 1918760"/>
              <a:gd name="f223" fmla="val 8043728"/>
              <a:gd name="f224" fmla="val 1944200"/>
              <a:gd name="f225" fmla="val 8005339"/>
              <a:gd name="f226" fmla="val 1935292"/>
              <a:gd name="f227" fmla="val 8004256"/>
              <a:gd name="f228" fmla="val 1961413"/>
              <a:gd name="f229" fmla="val 7958999"/>
              <a:gd name="f230" fmla="val 1980667"/>
              <a:gd name="f231" fmla="val 7935613"/>
              <a:gd name="f232" fmla="val 1969436"/>
              <a:gd name="f233" fmla="val 7921023"/>
              <a:gd name="f234" fmla="val 1978572"/>
              <a:gd name="f235" fmla="val 7908348"/>
              <a:gd name="f236" fmla="val 1994348"/>
              <a:gd name="f237" fmla="val 7860647"/>
              <a:gd name="f238" fmla="val 1997348"/>
              <a:gd name="f239" fmla="val 7822678"/>
              <a:gd name="f240" fmla="val 2023959"/>
              <a:gd name="f241" fmla="val 7771932"/>
              <a:gd name="f242" fmla="val 2039701"/>
              <a:gd name="f243" fmla="val 7703448"/>
              <a:gd name="f244" fmla="val 2113407"/>
              <a:gd name="f245" fmla="val 7612591"/>
              <a:gd name="f246" fmla="val 2131545"/>
              <a:gd name="f247" fmla="val 7579180"/>
              <a:gd name="f248" fmla="val 2150519"/>
              <a:gd name="f249" fmla="val 7571467"/>
              <a:gd name="f250" fmla="val 2153548"/>
              <a:gd name="f251" fmla="val 7549398"/>
              <a:gd name="f252" fmla="val 2153051"/>
              <a:gd name="f253" fmla="val 7540934"/>
              <a:gd name="f254" fmla="val 2151418"/>
              <a:gd name="f255" fmla="val 7535164"/>
              <a:gd name="f256" fmla="val 2150832"/>
              <a:gd name="f257" fmla="val 7531409"/>
              <a:gd name="f258" fmla="val 2151133"/>
              <a:gd name="f259" fmla="val 7528900"/>
              <a:gd name="f260" fmla="val 2152107"/>
              <a:gd name="f261" fmla="val 7528656"/>
              <a:gd name="f262" fmla="val 2152584"/>
              <a:gd name="f263" fmla="val 7517280"/>
              <a:gd name="f264" fmla="val 2152327"/>
              <a:gd name="f265" fmla="val 7497963"/>
              <a:gd name="f266" fmla="val 2150841"/>
              <a:gd name="f267" fmla="val 7479055"/>
              <a:gd name="f268" fmla="val 2148397"/>
              <a:gd name="f269" fmla="val 7460956"/>
              <a:gd name="f270" fmla="val 2145255"/>
              <a:gd name="f271" fmla="val 7449026"/>
              <a:gd name="f272" fmla="val 2171815"/>
              <a:gd name="f273" fmla="val 7380398"/>
              <a:gd name="f274" fmla="val 2144891"/>
              <a:gd name="f275" fmla="val 7393117"/>
              <a:gd name="f276" fmla="val 2193066"/>
              <a:gd name="f277" fmla="val 7368869"/>
              <a:gd name="f278" fmla="val 2190267"/>
              <a:gd name="f279" fmla="val 7352173"/>
              <a:gd name="f280" fmla="val 2170877"/>
              <a:gd name="f281" fmla="val 7363846"/>
              <a:gd name="f282" fmla="val 2202297"/>
              <a:gd name="f283" fmla="val 7355972"/>
              <a:gd name="f284" fmla="val 2202288"/>
              <a:gd name="f285" fmla="val 7351462"/>
              <a:gd name="f286" fmla="val 2205256"/>
              <a:gd name="f287" fmla="val 7348496"/>
              <a:gd name="f288" fmla="val 2209686"/>
              <a:gd name="f289" fmla="val 7338648"/>
              <a:gd name="f290" fmla="val 2198119"/>
              <a:gd name="f291" fmla="val 7293703"/>
              <a:gd name="f292" fmla="val 2204721"/>
              <a:gd name="f293" fmla="val 7286955"/>
              <a:gd name="f294" fmla="val 2207494"/>
              <a:gd name="f295" fmla="val 7251199"/>
              <a:gd name="f296" fmla="val 2198184"/>
              <a:gd name="f297" fmla="val 7233016"/>
              <a:gd name="f298" fmla="val 2195902"/>
              <a:gd name="f299" fmla="val 7227281"/>
              <a:gd name="f300" fmla="val 2190042"/>
              <a:gd name="f301" fmla="val 7221416"/>
              <a:gd name="f302" fmla="val 2186612"/>
              <a:gd name="f303" fmla="val 7213442"/>
              <a:gd name="f304" fmla="val 2185423"/>
              <a:gd name="f305" fmla="val 7200745"/>
              <a:gd name="f306" fmla="val 2189321"/>
              <a:gd name="f307" fmla="val 7197924"/>
              <a:gd name="f308" fmla="val 2191205"/>
              <a:gd name="f309" fmla="val 7175198"/>
              <a:gd name="f310" fmla="val 2183294"/>
              <a:gd name="f311" fmla="val 7167736"/>
              <a:gd name="f312" fmla="val 2179475"/>
              <a:gd name="f313" fmla="val 7106482"/>
              <a:gd name="f314" fmla="val 2174471"/>
              <a:gd name="f315" fmla="val 7100681"/>
              <a:gd name="f316" fmla="val 2167822"/>
              <a:gd name="f317" fmla="val 7040208"/>
              <a:gd name="f318" fmla="val 2163382"/>
              <a:gd name="f319" fmla="val 7012045"/>
              <a:gd name="f320" fmla="val 2151453"/>
              <a:gd name="f321" fmla="val 6932665"/>
              <a:gd name="f322" fmla="val 2162157"/>
              <a:gd name="f323" fmla="val 6897841"/>
              <a:gd name="f324" fmla="val 2163646"/>
              <a:gd name="f325" fmla="val 6758102"/>
              <a:gd name="f326" fmla="val 2190327"/>
              <a:gd name="f327" fmla="val 6700029"/>
              <a:gd name="f328" fmla="val 2158310"/>
              <a:gd name="f329" fmla="val 6586438"/>
              <a:gd name="f330" fmla="val 2136832"/>
              <a:gd name="f331" fmla="val 6483544"/>
              <a:gd name="f332" fmla="val 2190975"/>
              <a:gd name="f333" fmla="val 6326162"/>
              <a:gd name="f334" fmla="val 2178632"/>
              <a:gd name="f335" fmla="val 6280268"/>
              <a:gd name="f336" fmla="val 2230098"/>
              <a:gd name="f337" fmla="val 6248542"/>
              <a:gd name="f338" fmla="val 2188076"/>
              <a:gd name="f339" fmla="val 6196177"/>
              <a:gd name="f340" fmla="val 2200059"/>
              <a:gd name="f341" fmla="val 6205623"/>
              <a:gd name="f342" fmla="val 2154445"/>
              <a:gd name="f343" fmla="val 6147836"/>
              <a:gd name="f344" fmla="val 2237773"/>
              <a:gd name="f345" fmla="val 6139086"/>
              <a:gd name="f346" fmla="val 2187339"/>
              <a:gd name="f347" fmla="val 6129833"/>
              <a:gd name="f348" fmla="val 2191116"/>
              <a:gd name="f349" fmla="val 6107532"/>
              <a:gd name="f350" fmla="val 2187291"/>
              <a:gd name="f351" fmla="val 6098878"/>
              <a:gd name="f352" fmla="val 2192939"/>
              <a:gd name="f353" fmla="val 6094339"/>
              <a:gd name="f354" fmla="val 2195871"/>
              <a:gd name="f355" fmla="val 6075163"/>
              <a:gd name="f356" fmla="val 2198856"/>
              <a:gd name="f357" fmla="val 6071016"/>
              <a:gd name="f358" fmla="val 2210639"/>
              <a:gd name="f359" fmla="val 6043058"/>
              <a:gd name="f360" fmla="val 2222971"/>
              <a:gd name="f361" fmla="val 6032393"/>
              <a:gd name="f362" fmla="val 2225900"/>
              <a:gd name="f363" fmla="val 5975308"/>
              <a:gd name="f364" fmla="val 2222534"/>
              <a:gd name="f365" fmla="val 5962031"/>
              <a:gd name="f366" fmla="val 2220873"/>
              <a:gd name="f367" fmla="val 5916299"/>
              <a:gd name="f368" fmla="val 2196434"/>
              <a:gd name="f369" fmla="val 5893394"/>
              <a:gd name="f370" fmla="val 2257568"/>
              <a:gd name="f371" fmla="val 5836800"/>
              <a:gd name="f372" fmla="val 2224771"/>
              <a:gd name="f373" fmla="val 5815733"/>
              <a:gd name="f374" fmla="val 2216729"/>
              <a:gd name="f375" fmla="val 5748977"/>
              <a:gd name="f376" fmla="val 2216440"/>
              <a:gd name="f377" fmla="val 5735414"/>
              <a:gd name="f378" fmla="val 2231366"/>
              <a:gd name="f379" fmla="val 5721302"/>
              <a:gd name="f380" fmla="val 2234394"/>
              <a:gd name="f381" fmla="val 5705412"/>
              <a:gd name="f382" fmla="val 2228718"/>
              <a:gd name="f383" fmla="val 5697982"/>
              <a:gd name="f384" fmla="val 2244836"/>
              <a:gd name="f385" fmla="val 5686157"/>
              <a:gd name="f386" fmla="val 2264179"/>
              <a:gd name="f387" fmla="val 5639495"/>
              <a:gd name="f388" fmla="val 2233090"/>
              <a:gd name="f389" fmla="val 5644981"/>
              <a:gd name="f390" fmla="val 2256274"/>
              <a:gd name="f391" fmla="val 5611800"/>
              <a:gd name="f392" fmla="val 2234950"/>
              <a:gd name="f393" fmla="val 5577339"/>
              <a:gd name="f394" fmla="val 2261759"/>
              <a:gd name="f395" fmla="val 5547744"/>
              <a:gd name="f396" fmla="val 2271333"/>
              <a:gd name="f397" fmla="val 5521875"/>
              <a:gd name="f398" fmla="val 2250309"/>
              <a:gd name="f399" fmla="val 5489833"/>
              <a:gd name="f400" fmla="val 2286590"/>
              <a:gd name="f401" fmla="val 5426280"/>
              <a:gd name="f402" fmla="val 2290560"/>
              <a:gd name="f403" fmla="val 5397902"/>
              <a:gd name="f404" fmla="val 2266275"/>
              <a:gd name="f405" fmla="val 5383466"/>
              <a:gd name="f406" fmla="val 2311712"/>
              <a:gd name="f407" fmla="val 5329896"/>
              <a:gd name="f408" fmla="val 2279209"/>
              <a:gd name="f409" fmla="val 5327949"/>
              <a:gd name="f410" fmla="val 2282409"/>
              <a:gd name="f411" fmla="val 5345040"/>
              <a:gd name="f412" fmla="val 2286884"/>
              <a:gd name="f413" fmla="val 5322508"/>
              <a:gd name="f414" fmla="val 2288005"/>
              <a:gd name="f415" fmla="val 5299976"/>
              <a:gd name="f416" fmla="val 2289126"/>
              <a:gd name="f417" fmla="val 5213048"/>
              <a:gd name="f418" fmla="val 2299874"/>
              <a:gd name="f419" fmla="val 5194705"/>
              <a:gd name="f420" fmla="val 2285938"/>
              <a:gd name="f421" fmla="val 5109804"/>
              <a:gd name="f422" fmla="val 2242648"/>
              <a:gd name="f423" fmla="val 5098697"/>
              <a:gd name="f424" fmla="val 2250488"/>
              <a:gd name="f425" fmla="val 5027899"/>
              <a:gd name="f426" fmla="val 2242653"/>
              <a:gd name="f427" fmla="val 4948161"/>
              <a:gd name="f428" fmla="val 2238831"/>
              <a:gd name="f429" fmla="val 5004499"/>
              <a:gd name="f430" fmla="val 2289745"/>
              <a:gd name="f431" fmla="val 4902443"/>
              <a:gd name="f432" fmla="val 2249037"/>
              <a:gd name="f433" fmla="val 4893084"/>
              <a:gd name="f434" fmla="val 2267352"/>
              <a:gd name="f435" fmla="val 4880575"/>
              <a:gd name="f436" fmla="val 2268524"/>
              <a:gd name="f437" fmla="val 4858751"/>
              <a:gd name="f438" fmla="val 2260409"/>
              <a:gd name="f439" fmla="val 4820106"/>
              <a:gd name="f440" fmla="val 2259902"/>
              <a:gd name="f441" fmla="val 4826459"/>
              <a:gd name="f442" fmla="val 2305223"/>
              <a:gd name="f443" fmla="val 4785497"/>
              <a:gd name="f444" fmla="val 2278897"/>
              <a:gd name="f445" fmla="val 4794295"/>
              <a:gd name="f446" fmla="val 2303109"/>
              <a:gd name="f447" fmla="val 4713103"/>
              <a:gd name="f448" fmla="val 2290241"/>
              <a:gd name="f449" fmla="val 4732807"/>
              <a:gd name="f450" fmla="val 2315139"/>
              <a:gd name="f451" fmla="val 4709364"/>
              <a:gd name="f452" fmla="val 2338011"/>
              <a:gd name="f453" fmla="val 4694215"/>
              <a:gd name="f454" fmla="val 2301747"/>
              <a:gd name="f455" fmla="val 4670737"/>
              <a:gd name="f456" fmla="val 2321711"/>
              <a:gd name="f457" fmla="val 4489013"/>
              <a:gd name="f458" fmla="val 2338805"/>
              <a:gd name="f459" fmla="val 4465325"/>
              <a:gd name="f460" fmla="val 2325368"/>
              <a:gd name="f461" fmla="val 4447765"/>
              <a:gd name="f462" fmla="val 2333054"/>
              <a:gd name="f463" fmla="val 4431159"/>
              <a:gd name="f464" fmla="val 2347536"/>
              <a:gd name="f465" fmla="val 4378379"/>
              <a:gd name="f466" fmla="val 2345920"/>
              <a:gd name="f467" fmla="val 4332196"/>
              <a:gd name="f468" fmla="val 2368747"/>
              <a:gd name="f469" fmla="val 4273885"/>
              <a:gd name="f470" fmla="val 2379520"/>
              <a:gd name="f471" fmla="val 4208794"/>
              <a:gd name="f472" fmla="val 2365868"/>
              <a:gd name="f473" fmla="val 4179256"/>
              <a:gd name="f474" fmla="val 2406404"/>
              <a:gd name="f475" fmla="val 4116925"/>
              <a:gd name="f476" fmla="val 2417756"/>
              <a:gd name="f477" fmla="val 4051611"/>
              <a:gd name="f478" fmla="val 2383889"/>
              <a:gd name="f479" fmla="val 4080325"/>
              <a:gd name="f480" fmla="val 2474371"/>
              <a:gd name="f481" fmla="val 4027169"/>
              <a:gd name="f482" fmla="val 2475399"/>
              <a:gd name="f483" fmla="val 3938158"/>
              <a:gd name="f484" fmla="val 2446648"/>
              <a:gd name="f485" fmla="val 4031797"/>
              <a:gd name="f486" fmla="val 2505726"/>
              <a:gd name="f487" fmla="val 3897799"/>
              <a:gd name="f488" fmla="val 2503049"/>
              <a:gd name="f489" fmla="val 3889792"/>
              <a:gd name="f490" fmla="val 2497763"/>
              <a:gd name="f491" fmla="val 3874209"/>
              <a:gd name="f492" fmla="val 2504933"/>
              <a:gd name="f493" fmla="val 3876619"/>
              <a:gd name="f494" fmla="val 2512804"/>
              <a:gd name="f495" fmla="val 3847235"/>
              <a:gd name="f496" fmla="val 2511904"/>
              <a:gd name="f497" fmla="val 3783449"/>
              <a:gd name="f498" fmla="val 2499135"/>
              <a:gd name="f499" fmla="val 3721493"/>
              <a:gd name="f500" fmla="val 2497646"/>
              <a:gd name="f501" fmla="val 3664694"/>
              <a:gd name="f502" fmla="val 2496607"/>
              <a:gd name="f503" fmla="val 3553262"/>
              <a:gd name="f504" fmla="val 2503116"/>
              <a:gd name="f505" fmla="val 3504883"/>
              <a:gd name="f506" fmla="val 2503869"/>
              <a:gd name="f507" fmla="val 3481753"/>
              <a:gd name="f508" fmla="val 2463850"/>
              <a:gd name="f509" fmla="val 3453868"/>
              <a:gd name="f510" fmla="val 2512184"/>
              <a:gd name="f511" fmla="val 3431219"/>
              <a:gd name="f512" fmla="val 2502163"/>
              <a:gd name="f513" fmla="val 3372279"/>
              <a:gd name="f514" fmla="val 2500252"/>
              <a:gd name="f515" fmla="val 3213506"/>
              <a:gd name="f516" fmla="val 2491434"/>
              <a:gd name="f517" fmla="val 3151243"/>
              <a:gd name="f518" fmla="val 2492405"/>
              <a:gd name="f519" fmla="val 3109617"/>
              <a:gd name="f520" fmla="val 2499010"/>
              <a:gd name="f521" fmla="val 3096754"/>
              <a:gd name="f522" fmla="val 2511384"/>
              <a:gd name="f523" fmla="val 3057639"/>
              <a:gd name="f524" fmla="val 2507988"/>
              <a:gd name="f525" fmla="val 3012606"/>
              <a:gd name="f526" fmla="val 2492519"/>
              <a:gd name="f527" fmla="val 2918557"/>
              <a:gd name="f528" fmla="val 2528847"/>
              <a:gd name="f529" fmla="val 2916555"/>
              <a:gd name="f530" fmla="val 2472028"/>
              <a:gd name="f531" fmla="val 2899774"/>
              <a:gd name="f532" fmla="val 2440074"/>
              <a:gd name="f533" fmla="val 2851822"/>
              <a:gd name="f534" fmla="val 2496819"/>
              <a:gd name="f535" fmla="val 2846802"/>
              <a:gd name="f536" fmla="val 2461014"/>
              <a:gd name="f537" fmla="val 2825967"/>
              <a:gd name="f538" fmla="val 2486525"/>
              <a:gd name="f539" fmla="val 2778576"/>
              <a:gd name="f540" fmla="val 2452907"/>
              <a:gd name="f541" fmla="val 2739588"/>
              <a:gd name="f542" fmla="val 2457956"/>
              <a:gd name="f543" fmla="val 2729978"/>
              <a:gd name="f544" fmla="val 2442568"/>
              <a:gd name="f545" fmla="val 2721085"/>
              <a:gd name="f546" fmla="val 2444276"/>
              <a:gd name="f547" fmla="val 2706684"/>
              <a:gd name="f548" fmla="val 2454540"/>
              <a:gd name="f549" fmla="val 2582342"/>
              <a:gd name="f550" fmla="val 2475524"/>
              <a:gd name="f551" fmla="val 2485853"/>
              <a:gd name="f552" fmla="val 2437520"/>
              <a:gd name="f553" fmla="val 2348435"/>
              <a:gd name="f554" fmla="val 2449176"/>
              <a:gd name="f555" fmla="val 2319104"/>
              <a:gd name="f556" fmla="val 2453968"/>
              <a:gd name="f557" fmla="val 2268387"/>
              <a:gd name="f558" fmla="val 2479942"/>
              <a:gd name="f559" fmla="val 2194299"/>
              <a:gd name="f560" fmla="val 2475215"/>
              <a:gd name="f561" fmla="val 2122453"/>
              <a:gd name="f562" fmla="val 2479102"/>
              <a:gd name="f563" fmla="val 2034552"/>
              <a:gd name="f564" fmla="val 2463000"/>
              <a:gd name="f565" fmla="val 1983009"/>
              <a:gd name="f566" fmla="val 2463117"/>
              <a:gd name="f567" fmla="val 1972445"/>
              <a:gd name="f568" fmla="val 2448905"/>
              <a:gd name="f569" fmla="val 1889843"/>
              <a:gd name="f570" fmla="val 2460997"/>
              <a:gd name="f571" fmla="val 1885040"/>
              <a:gd name="f572" fmla="val 2475917"/>
              <a:gd name="f573" fmla="val 1863973"/>
              <a:gd name="f574" fmla="val 2475848"/>
              <a:gd name="f575" fmla="val 1788361"/>
              <a:gd name="f576" fmla="val 2446057"/>
              <a:gd name="f577" fmla="val 1773324"/>
              <a:gd name="f578" fmla="val 2471718"/>
              <a:gd name="f579" fmla="val 1744543"/>
              <a:gd name="f580" fmla="val 2472466"/>
              <a:gd name="f581" fmla="val 1699558"/>
              <a:gd name="f582" fmla="val 2427780"/>
              <a:gd name="f583" fmla="val 1685197"/>
              <a:gd name="f584" fmla="val 2466249"/>
              <a:gd name="f585" fmla="val 1630856"/>
              <a:gd name="f586" fmla="val 2479033"/>
              <a:gd name="f587" fmla="val 1624669"/>
              <a:gd name="f588" fmla="val 2455906"/>
              <a:gd name="f589" fmla="val 1566422"/>
              <a:gd name="f590" fmla="val 2455175"/>
              <a:gd name="f591" fmla="val 1463285"/>
              <a:gd name="f592" fmla="val 2430077"/>
              <a:gd name="f593" fmla="val 1385735"/>
              <a:gd name="f594" fmla="val 2469033"/>
              <a:gd name="f595" fmla="val 1300369"/>
              <a:gd name="f596" fmla="val 2444914"/>
              <a:gd name="f597" fmla="val 1210119"/>
              <a:gd name="f598" fmla="val 2489731"/>
              <a:gd name="f599" fmla="val 1159735"/>
              <a:gd name="f600" fmla="val 2468248"/>
              <a:gd name="f601" fmla="val 1081876"/>
              <a:gd name="f602" fmla="val 2476491"/>
              <a:gd name="f603" fmla="val 1043729"/>
              <a:gd name="f604" fmla="val 2470258"/>
              <a:gd name="f605" fmla="val 995954"/>
              <a:gd name="f606" fmla="val 2510721"/>
              <a:gd name="f607" fmla="val 957561"/>
              <a:gd name="f608" fmla="val 2484124"/>
              <a:gd name="f609" fmla="val 939882"/>
              <a:gd name="f610" fmla="val 2501480"/>
              <a:gd name="f611" fmla="val 849009"/>
              <a:gd name="f612" fmla="val 2512809"/>
              <a:gd name="f613" fmla="val 822775"/>
              <a:gd name="f614" fmla="val 2542292"/>
              <a:gd name="f615" fmla="val 803808"/>
              <a:gd name="f616" fmla="val 2576430"/>
              <a:gd name="f617" fmla="val 723207"/>
              <a:gd name="f618" fmla="val 2609203"/>
              <a:gd name="f619" fmla="val 653171"/>
              <a:gd name="f620" fmla="val 2607266"/>
              <a:gd name="f621" fmla="val 600195"/>
              <a:gd name="f622" fmla="val 2571020"/>
              <a:gd name="f623" fmla="val 575795"/>
              <a:gd name="f624" fmla="val 2621317"/>
              <a:gd name="f625" fmla="val 511469"/>
              <a:gd name="f626" fmla="val 2598742"/>
              <a:gd name="f627" fmla="val 503149"/>
              <a:gd name="f628" fmla="val 2616487"/>
              <a:gd name="f629" fmla="val 459898"/>
              <a:gd name="f630" fmla="val 2605806"/>
              <a:gd name="f631" fmla="val 441281"/>
              <a:gd name="f632" fmla="val 2605939"/>
              <a:gd name="f633" fmla="val 434719"/>
              <a:gd name="f634" fmla="val 2636222"/>
              <a:gd name="f635" fmla="val 354416"/>
              <a:gd name="f636" fmla="val 2634537"/>
              <a:gd name="f637" fmla="val 297100"/>
              <a:gd name="f638" fmla="val 2639558"/>
              <a:gd name="f639" fmla="val 239784"/>
              <a:gd name="f640" fmla="val 2644579"/>
              <a:gd name="f641" fmla="val 179782"/>
              <a:gd name="f642" fmla="val 2630047"/>
              <a:gd name="f643" fmla="val 97385"/>
              <a:gd name="f644" fmla="val 2636063"/>
              <a:gd name="f645" fmla="val 84007"/>
              <a:gd name="f646" fmla="val 2636732"/>
              <a:gd name="f647" fmla="val 67196"/>
              <a:gd name="f648" fmla="val 2638756"/>
              <a:gd name="f649" fmla="val 48888"/>
              <a:gd name="f650" fmla="val 2641447"/>
              <a:gd name="f651" fmla="+- 0 0 -90"/>
              <a:gd name="f652" fmla="*/ f3 1 12192000"/>
              <a:gd name="f653" fmla="*/ f4 1 2649426"/>
              <a:gd name="f654" fmla="val f5"/>
              <a:gd name="f655" fmla="val f6"/>
              <a:gd name="f656" fmla="val f7"/>
              <a:gd name="f657" fmla="*/ f651 f0 1"/>
              <a:gd name="f658" fmla="+- f656 0 f654"/>
              <a:gd name="f659" fmla="+- f655 0 f654"/>
              <a:gd name="f660" fmla="*/ f657 1 f2"/>
              <a:gd name="f661" fmla="*/ f659 1 12192000"/>
              <a:gd name="f662" fmla="*/ f658 1 2649426"/>
              <a:gd name="f663" fmla="*/ 0 f659 1"/>
              <a:gd name="f664" fmla="*/ 12192000 f659 1"/>
              <a:gd name="f665" fmla="*/ 12115957 f659 1"/>
              <a:gd name="f666" fmla="*/ 11801718 f659 1"/>
              <a:gd name="f667" fmla="*/ 11750717 f659 1"/>
              <a:gd name="f668" fmla="*/ 11712295 f659 1"/>
              <a:gd name="f669" fmla="*/ 11146426 f659 1"/>
              <a:gd name="f670" fmla="*/ 10562291 f659 1"/>
              <a:gd name="f671" fmla="*/ 10551291 f659 1"/>
              <a:gd name="f672" fmla="*/ 10546586 f659 1"/>
              <a:gd name="f673" fmla="*/ 10329259 f659 1"/>
              <a:gd name="f674" fmla="*/ 9811199 f659 1"/>
              <a:gd name="f675" fmla="*/ 9537440 f659 1"/>
              <a:gd name="f676" fmla="*/ 9405213 f659 1"/>
              <a:gd name="f677" fmla="*/ 9306407 f659 1"/>
              <a:gd name="f678" fmla="*/ 9152929 f659 1"/>
              <a:gd name="f679" fmla="*/ 9062807 f659 1"/>
              <a:gd name="f680" fmla="*/ 9031250 f659 1"/>
              <a:gd name="f681" fmla="*/ 8985382 f659 1"/>
              <a:gd name="f682" fmla="*/ 8906505 f659 1"/>
              <a:gd name="f683" fmla="*/ 8796926 f659 1"/>
              <a:gd name="f684" fmla="*/ 8705687 f659 1"/>
              <a:gd name="f685" fmla="*/ 8700414 f659 1"/>
              <a:gd name="f686" fmla="*/ 8643017 f659 1"/>
              <a:gd name="f687" fmla="*/ 8279203 f659 1"/>
              <a:gd name="f688" fmla="*/ 8216222 f659 1"/>
              <a:gd name="f689" fmla="*/ 8119712 f659 1"/>
              <a:gd name="f690" fmla="*/ 8043728 f659 1"/>
              <a:gd name="f691" fmla="*/ 7958999 f659 1"/>
              <a:gd name="f692" fmla="*/ 7908348 f659 1"/>
              <a:gd name="f693" fmla="*/ 7771932 f659 1"/>
              <a:gd name="f694" fmla="*/ 7579180 f659 1"/>
              <a:gd name="f695" fmla="*/ 7571467 f659 1"/>
              <a:gd name="f696" fmla="*/ 7549398 f659 1"/>
              <a:gd name="f697" fmla="*/ 7540934 f659 1"/>
              <a:gd name="f698" fmla="*/ 7528900 f659 1"/>
              <a:gd name="f699" fmla="*/ 7528656 f659 1"/>
              <a:gd name="f700" fmla="*/ 7517280 f659 1"/>
              <a:gd name="f701" fmla="*/ 7460956 f659 1"/>
              <a:gd name="f702" fmla="*/ 7393117 f659 1"/>
              <a:gd name="f703" fmla="*/ 7363846 f659 1"/>
              <a:gd name="f704" fmla="*/ 7348496 f659 1"/>
              <a:gd name="f705" fmla="*/ 7293703 f659 1"/>
              <a:gd name="f706" fmla="*/ 7286955 f659 1"/>
              <a:gd name="f707" fmla="*/ 7251199 f659 1"/>
              <a:gd name="f708" fmla="*/ 7233016 f659 1"/>
              <a:gd name="f709" fmla="*/ 7227281 f659 1"/>
              <a:gd name="f710" fmla="*/ 7200745 f659 1"/>
              <a:gd name="f711" fmla="*/ 7197924 f659 1"/>
              <a:gd name="f712" fmla="*/ 7175198 f659 1"/>
              <a:gd name="f713" fmla="*/ 6932665 f659 1"/>
              <a:gd name="f714" fmla="*/ 6196177 f659 1"/>
              <a:gd name="f715" fmla="*/ 6098878 f659 1"/>
              <a:gd name="f716" fmla="*/ 6094339 f659 1"/>
              <a:gd name="f717" fmla="*/ 6075163 f659 1"/>
              <a:gd name="f718" fmla="*/ 6071016 f659 1"/>
              <a:gd name="f719" fmla="*/ 6043058 f659 1"/>
              <a:gd name="f720" fmla="*/ 5836800 f659 1"/>
              <a:gd name="f721" fmla="*/ 5735414 f659 1"/>
              <a:gd name="f722" fmla="*/ 5697982 f659 1"/>
              <a:gd name="f723" fmla="*/ 5644981 f659 1"/>
              <a:gd name="f724" fmla="*/ 5426280 f659 1"/>
              <a:gd name="f725" fmla="*/ 5329896 f659 1"/>
              <a:gd name="f726" fmla="*/ 5322508 f659 1"/>
              <a:gd name="f727" fmla="*/ 5027899 f659 1"/>
              <a:gd name="f728" fmla="*/ 4902443 f659 1"/>
              <a:gd name="f729" fmla="*/ 4858751 f659 1"/>
              <a:gd name="f730" fmla="*/ 4785497 f659 1"/>
              <a:gd name="f731" fmla="*/ 4732807 f659 1"/>
              <a:gd name="f732" fmla="*/ 4670737 f659 1"/>
              <a:gd name="f733" fmla="*/ 4489013 f659 1"/>
              <a:gd name="f734" fmla="*/ 4431159 f659 1"/>
              <a:gd name="f735" fmla="*/ 4273885 f659 1"/>
              <a:gd name="f736" fmla="*/ 4116925 f659 1"/>
              <a:gd name="f737" fmla="*/ 4027169 f659 1"/>
              <a:gd name="f738" fmla="*/ 3897799 f659 1"/>
              <a:gd name="f739" fmla="*/ 3876619 f659 1"/>
              <a:gd name="f740" fmla="*/ 3721493 f659 1"/>
              <a:gd name="f741" fmla="*/ 3504883 f659 1"/>
              <a:gd name="f742" fmla="*/ 3431219 f659 1"/>
              <a:gd name="f743" fmla="*/ 3151243 f659 1"/>
              <a:gd name="f744" fmla="*/ 3057639 f659 1"/>
              <a:gd name="f745" fmla="*/ 2916555 f659 1"/>
              <a:gd name="f746" fmla="*/ 2846802 f659 1"/>
              <a:gd name="f747" fmla="*/ 2739588 f659 1"/>
              <a:gd name="f748" fmla="*/ 2706684 f659 1"/>
              <a:gd name="f749" fmla="*/ 2194299 f659 1"/>
              <a:gd name="f750" fmla="*/ 1885040 f659 1"/>
              <a:gd name="f751" fmla="*/ 1300369 f659 1"/>
              <a:gd name="f752" fmla="*/ 957561 f659 1"/>
              <a:gd name="f753" fmla="*/ 653171 f659 1"/>
              <a:gd name="f754" fmla="*/ 441281 f659 1"/>
              <a:gd name="f755" fmla="*/ 97385 f659 1"/>
              <a:gd name="f756" fmla="*/ 48888 f659 1"/>
              <a:gd name="f757" fmla="*/ 2348435 f659 1"/>
              <a:gd name="f758" fmla="*/ 1983009 f659 1"/>
              <a:gd name="f759" fmla="*/ 6700029 f659 1"/>
              <a:gd name="f760" fmla="*/ 7100681 f659 1"/>
              <a:gd name="f761" fmla="*/ 7338648 f659 1"/>
              <a:gd name="f762" fmla="*/ 0 f658 1"/>
              <a:gd name="f763" fmla="*/ 1727909 f658 1"/>
              <a:gd name="f764" fmla="*/ 1732272 f658 1"/>
              <a:gd name="f765" fmla="*/ 1707786 f658 1"/>
              <a:gd name="f766" fmla="*/ 1684756 f658 1"/>
              <a:gd name="f767" fmla="*/ 1673021 f658 1"/>
              <a:gd name="f768" fmla="*/ 1555308 f658 1"/>
              <a:gd name="f769" fmla="*/ 1560944 f658 1"/>
              <a:gd name="f770" fmla="*/ 1556691 f658 1"/>
              <a:gd name="f771" fmla="*/ 1559265 f658 1"/>
              <a:gd name="f772" fmla="*/ 1579142 f658 1"/>
              <a:gd name="f773" fmla="*/ 1648968 f658 1"/>
              <a:gd name="f774" fmla="*/ 1671316 f658 1"/>
              <a:gd name="f775" fmla="*/ 1679204 f658 1"/>
              <a:gd name="f776" fmla="*/ 1736146 f658 1"/>
              <a:gd name="f777" fmla="*/ 1750379 f658 1"/>
              <a:gd name="f778" fmla="*/ 1765741 f658 1"/>
              <a:gd name="f779" fmla="*/ 1782330 f658 1"/>
              <a:gd name="f780" fmla="*/ 1798267 f658 1"/>
              <a:gd name="f781" fmla="*/ 1834715 f658 1"/>
              <a:gd name="f782" fmla="*/ 1869211 f658 1"/>
              <a:gd name="f783" fmla="*/ 1848419 f658 1"/>
              <a:gd name="f784" fmla="*/ 1857766 f658 1"/>
              <a:gd name="f785" fmla="*/ 1865810 f658 1"/>
              <a:gd name="f786" fmla="*/ 1870876 f658 1"/>
              <a:gd name="f787" fmla="*/ 1895553 f658 1"/>
              <a:gd name="f788" fmla="*/ 1947916 f658 1"/>
              <a:gd name="f789" fmla="*/ 1944200 f658 1"/>
              <a:gd name="f790" fmla="*/ 1980667 f658 1"/>
              <a:gd name="f791" fmla="*/ 1994348 f658 1"/>
              <a:gd name="f792" fmla="*/ 2039701 f658 1"/>
              <a:gd name="f793" fmla="*/ 2150519 f658 1"/>
              <a:gd name="f794" fmla="*/ 2153548 f658 1"/>
              <a:gd name="f795" fmla="*/ 2153051 f658 1"/>
              <a:gd name="f796" fmla="*/ 2151418 f658 1"/>
              <a:gd name="f797" fmla="*/ 2152107 f658 1"/>
              <a:gd name="f798" fmla="*/ 2152584 f658 1"/>
              <a:gd name="f799" fmla="*/ 2152327 f658 1"/>
              <a:gd name="f800" fmla="*/ 2145255 f658 1"/>
              <a:gd name="f801" fmla="*/ 2193066 f658 1"/>
              <a:gd name="f802" fmla="*/ 2202297 f658 1"/>
              <a:gd name="f803" fmla="*/ 2209686 f658 1"/>
              <a:gd name="f804" fmla="*/ 2198119 f658 1"/>
              <a:gd name="f805" fmla="*/ 2204721 f658 1"/>
              <a:gd name="f806" fmla="*/ 2207494 f658 1"/>
              <a:gd name="f807" fmla="*/ 2198184 f658 1"/>
              <a:gd name="f808" fmla="*/ 2195902 f658 1"/>
              <a:gd name="f809" fmla="*/ 2190042 f658 1"/>
              <a:gd name="f810" fmla="*/ 2189321 f658 1"/>
              <a:gd name="f811" fmla="*/ 2191205 f658 1"/>
              <a:gd name="f812" fmla="*/ 2183294 f658 1"/>
              <a:gd name="f813" fmla="*/ 2167822 f658 1"/>
              <a:gd name="f814" fmla="*/ 2162157 f658 1"/>
              <a:gd name="f815" fmla="*/ 2158310 f658 1"/>
              <a:gd name="f816" fmla="*/ 2200059 f658 1"/>
              <a:gd name="f817" fmla="*/ 2192939 f658 1"/>
              <a:gd name="f818" fmla="*/ 2195871 f658 1"/>
              <a:gd name="f819" fmla="*/ 2198856 f658 1"/>
              <a:gd name="f820" fmla="*/ 2210639 f658 1"/>
              <a:gd name="f821" fmla="*/ 2222971 f658 1"/>
              <a:gd name="f822" fmla="*/ 2224771 f658 1"/>
              <a:gd name="f823" fmla="*/ 2231366 f658 1"/>
              <a:gd name="f824" fmla="*/ 2244836 f658 1"/>
              <a:gd name="f825" fmla="*/ 2256274 f658 1"/>
              <a:gd name="f826" fmla="*/ 2290560 f658 1"/>
              <a:gd name="f827" fmla="*/ 2279209 f658 1"/>
              <a:gd name="f828" fmla="*/ 2288005 f658 1"/>
              <a:gd name="f829" fmla="*/ 2242653 f658 1"/>
              <a:gd name="f830" fmla="*/ 2249037 f658 1"/>
              <a:gd name="f831" fmla="*/ 2260409 f658 1"/>
              <a:gd name="f832" fmla="*/ 2278897 f658 1"/>
              <a:gd name="f833" fmla="*/ 2315139 f658 1"/>
              <a:gd name="f834" fmla="*/ 2321711 f658 1"/>
              <a:gd name="f835" fmla="*/ 2338805 f658 1"/>
              <a:gd name="f836" fmla="*/ 2347536 f658 1"/>
              <a:gd name="f837" fmla="*/ 2379520 f658 1"/>
              <a:gd name="f838" fmla="*/ 2417756 f658 1"/>
              <a:gd name="f839" fmla="*/ 2475399 f658 1"/>
              <a:gd name="f840" fmla="*/ 2503049 f658 1"/>
              <a:gd name="f841" fmla="*/ 2512804 f658 1"/>
              <a:gd name="f842" fmla="*/ 2497646 f658 1"/>
              <a:gd name="f843" fmla="*/ 2503869 f658 1"/>
              <a:gd name="f844" fmla="*/ 2502163 f658 1"/>
              <a:gd name="f845" fmla="*/ 2492405 f658 1"/>
              <a:gd name="f846" fmla="*/ 2507988 f658 1"/>
              <a:gd name="f847" fmla="*/ 2472028 f658 1"/>
              <a:gd name="f848" fmla="*/ 2461014 f658 1"/>
              <a:gd name="f849" fmla="*/ 2457956 f658 1"/>
              <a:gd name="f850" fmla="*/ 2454540 f658 1"/>
              <a:gd name="f851" fmla="*/ 2449176 f658 1"/>
              <a:gd name="f852" fmla="*/ 2475215 f658 1"/>
              <a:gd name="f853" fmla="*/ 2463117 f658 1"/>
              <a:gd name="f854" fmla="*/ 2475917 f658 1"/>
              <a:gd name="f855" fmla="*/ 2444914 f658 1"/>
              <a:gd name="f856" fmla="*/ 2476491 f658 1"/>
              <a:gd name="f857" fmla="*/ 2484124 f658 1"/>
              <a:gd name="f858" fmla="*/ 2607266 f658 1"/>
              <a:gd name="f859" fmla="*/ 2605939 f658 1"/>
              <a:gd name="f860" fmla="*/ 297100 f659 1"/>
              <a:gd name="f861" fmla="*/ 2639558 f658 1"/>
              <a:gd name="f862" fmla="*/ 2636063 f658 1"/>
              <a:gd name="f863" fmla="*/ 2641447 f658 1"/>
              <a:gd name="f864" fmla="*/ 2649426 f658 1"/>
              <a:gd name="f865" fmla="*/ 1081876 f659 1"/>
              <a:gd name="f866" fmla="*/ 1685197 f659 1"/>
              <a:gd name="f867" fmla="*/ 2466249 f658 1"/>
              <a:gd name="f868" fmla="*/ 1773324 f659 1"/>
              <a:gd name="f869" fmla="*/ 2471718 f658 1"/>
              <a:gd name="f870" fmla="*/ 822775 f659 1"/>
              <a:gd name="f871" fmla="*/ 2542292 f658 1"/>
              <a:gd name="f872" fmla="*/ 511469 f659 1"/>
              <a:gd name="f873" fmla="*/ 2598742 f658 1"/>
              <a:gd name="f874" fmla="*/ 5962031 f659 1"/>
              <a:gd name="f875" fmla="*/ 2220873 f658 1"/>
              <a:gd name="f876" fmla="*/ 6326162 f659 1"/>
              <a:gd name="f877" fmla="*/ 2178632 f658 1"/>
              <a:gd name="f878" fmla="*/ 6139086 f659 1"/>
              <a:gd name="f879" fmla="*/ 2187339 f658 1"/>
              <a:gd name="f880" fmla="*/ 5194705 f659 1"/>
              <a:gd name="f881" fmla="*/ 2285938 f658 1"/>
              <a:gd name="f882" fmla="*/ 5547744 f659 1"/>
              <a:gd name="f883" fmla="*/ 2271333 f658 1"/>
              <a:gd name="f884" fmla="*/ 8081930 f659 1"/>
              <a:gd name="f885" fmla="*/ 1940372 f658 1"/>
              <a:gd name="f886" fmla="*/ 8460271 f659 1"/>
              <a:gd name="f887" fmla="*/ 1856718 f658 1"/>
              <a:gd name="f888" fmla="*/ 8330326 f659 1"/>
              <a:gd name="f889" fmla="*/ 1873969 f658 1"/>
              <a:gd name="f890" fmla="*/ 11364686 f659 1"/>
              <a:gd name="f891" fmla="*/ 1616572 f658 1"/>
              <a:gd name="f892" fmla="*/ 10698183 f659 1"/>
              <a:gd name="f893" fmla="*/ 1556682 f658 1"/>
              <a:gd name="f894" fmla="*/ 10454183 f659 1"/>
              <a:gd name="f895" fmla="*/ 1572375 f658 1"/>
              <a:gd name="f896" fmla="*/ 10515364 f659 1"/>
              <a:gd name="f897" fmla="*/ 1574304 f658 1"/>
              <a:gd name="f898" fmla="*/ 10128072 f659 1"/>
              <a:gd name="f899" fmla="*/ 1610789 f658 1"/>
              <a:gd name="f900" fmla="*/ 11193595 f659 1"/>
              <a:gd name="f901" fmla="*/ 1558403 f658 1"/>
              <a:gd name="f902" fmla="*/ 11425377 f659 1"/>
              <a:gd name="f903" fmla="*/ 1625577 f658 1"/>
              <a:gd name="f904" fmla="*/ 12035223 f659 1"/>
              <a:gd name="f905" fmla="*/ 1714510 f658 1"/>
              <a:gd name="f906" fmla="*/ 10841711 f659 1"/>
              <a:gd name="f907" fmla="*/ 1541883 f658 1"/>
              <a:gd name="f908" fmla="*/ 1566422 f659 1"/>
              <a:gd name="f909" fmla="*/ 2455175 f658 1"/>
              <a:gd name="f910" fmla="+- f660 0 f1"/>
              <a:gd name="f911" fmla="*/ f663 1 12192000"/>
              <a:gd name="f912" fmla="*/ f664 1 12192000"/>
              <a:gd name="f913" fmla="*/ f665 1 12192000"/>
              <a:gd name="f914" fmla="*/ f666 1 12192000"/>
              <a:gd name="f915" fmla="*/ f667 1 12192000"/>
              <a:gd name="f916" fmla="*/ f668 1 12192000"/>
              <a:gd name="f917" fmla="*/ f669 1 12192000"/>
              <a:gd name="f918" fmla="*/ f670 1 12192000"/>
              <a:gd name="f919" fmla="*/ f671 1 12192000"/>
              <a:gd name="f920" fmla="*/ f672 1 12192000"/>
              <a:gd name="f921" fmla="*/ f673 1 12192000"/>
              <a:gd name="f922" fmla="*/ f674 1 12192000"/>
              <a:gd name="f923" fmla="*/ f675 1 12192000"/>
              <a:gd name="f924" fmla="*/ f676 1 12192000"/>
              <a:gd name="f925" fmla="*/ f677 1 12192000"/>
              <a:gd name="f926" fmla="*/ f678 1 12192000"/>
              <a:gd name="f927" fmla="*/ f679 1 12192000"/>
              <a:gd name="f928" fmla="*/ f680 1 12192000"/>
              <a:gd name="f929" fmla="*/ f681 1 12192000"/>
              <a:gd name="f930" fmla="*/ f682 1 12192000"/>
              <a:gd name="f931" fmla="*/ f683 1 12192000"/>
              <a:gd name="f932" fmla="*/ f684 1 12192000"/>
              <a:gd name="f933" fmla="*/ f685 1 12192000"/>
              <a:gd name="f934" fmla="*/ f686 1 12192000"/>
              <a:gd name="f935" fmla="*/ f687 1 12192000"/>
              <a:gd name="f936" fmla="*/ f688 1 12192000"/>
              <a:gd name="f937" fmla="*/ f689 1 12192000"/>
              <a:gd name="f938" fmla="*/ f690 1 12192000"/>
              <a:gd name="f939" fmla="*/ f691 1 12192000"/>
              <a:gd name="f940" fmla="*/ f692 1 12192000"/>
              <a:gd name="f941" fmla="*/ f693 1 12192000"/>
              <a:gd name="f942" fmla="*/ f694 1 12192000"/>
              <a:gd name="f943" fmla="*/ f695 1 12192000"/>
              <a:gd name="f944" fmla="*/ f696 1 12192000"/>
              <a:gd name="f945" fmla="*/ f697 1 12192000"/>
              <a:gd name="f946" fmla="*/ f698 1 12192000"/>
              <a:gd name="f947" fmla="*/ f699 1 12192000"/>
              <a:gd name="f948" fmla="*/ f700 1 12192000"/>
              <a:gd name="f949" fmla="*/ f701 1 12192000"/>
              <a:gd name="f950" fmla="*/ f702 1 12192000"/>
              <a:gd name="f951" fmla="*/ f703 1 12192000"/>
              <a:gd name="f952" fmla="*/ f704 1 12192000"/>
              <a:gd name="f953" fmla="*/ f705 1 12192000"/>
              <a:gd name="f954" fmla="*/ f706 1 12192000"/>
              <a:gd name="f955" fmla="*/ f707 1 12192000"/>
              <a:gd name="f956" fmla="*/ f708 1 12192000"/>
              <a:gd name="f957" fmla="*/ f709 1 12192000"/>
              <a:gd name="f958" fmla="*/ f710 1 12192000"/>
              <a:gd name="f959" fmla="*/ f711 1 12192000"/>
              <a:gd name="f960" fmla="*/ f712 1 12192000"/>
              <a:gd name="f961" fmla="*/ f713 1 12192000"/>
              <a:gd name="f962" fmla="*/ f714 1 12192000"/>
              <a:gd name="f963" fmla="*/ f715 1 12192000"/>
              <a:gd name="f964" fmla="*/ f716 1 12192000"/>
              <a:gd name="f965" fmla="*/ f717 1 12192000"/>
              <a:gd name="f966" fmla="*/ f718 1 12192000"/>
              <a:gd name="f967" fmla="*/ f719 1 12192000"/>
              <a:gd name="f968" fmla="*/ f720 1 12192000"/>
              <a:gd name="f969" fmla="*/ f721 1 12192000"/>
              <a:gd name="f970" fmla="*/ f722 1 12192000"/>
              <a:gd name="f971" fmla="*/ f723 1 12192000"/>
              <a:gd name="f972" fmla="*/ f724 1 12192000"/>
              <a:gd name="f973" fmla="*/ f725 1 12192000"/>
              <a:gd name="f974" fmla="*/ f726 1 12192000"/>
              <a:gd name="f975" fmla="*/ f727 1 12192000"/>
              <a:gd name="f976" fmla="*/ f728 1 12192000"/>
              <a:gd name="f977" fmla="*/ f729 1 12192000"/>
              <a:gd name="f978" fmla="*/ f730 1 12192000"/>
              <a:gd name="f979" fmla="*/ f731 1 12192000"/>
              <a:gd name="f980" fmla="*/ f732 1 12192000"/>
              <a:gd name="f981" fmla="*/ f733 1 12192000"/>
              <a:gd name="f982" fmla="*/ f734 1 12192000"/>
              <a:gd name="f983" fmla="*/ f735 1 12192000"/>
              <a:gd name="f984" fmla="*/ f736 1 12192000"/>
              <a:gd name="f985" fmla="*/ f737 1 12192000"/>
              <a:gd name="f986" fmla="*/ f738 1 12192000"/>
              <a:gd name="f987" fmla="*/ f739 1 12192000"/>
              <a:gd name="f988" fmla="*/ f740 1 12192000"/>
              <a:gd name="f989" fmla="*/ f741 1 12192000"/>
              <a:gd name="f990" fmla="*/ f742 1 12192000"/>
              <a:gd name="f991" fmla="*/ f743 1 12192000"/>
              <a:gd name="f992" fmla="*/ f744 1 12192000"/>
              <a:gd name="f993" fmla="*/ f745 1 12192000"/>
              <a:gd name="f994" fmla="*/ f746 1 12192000"/>
              <a:gd name="f995" fmla="*/ f747 1 12192000"/>
              <a:gd name="f996" fmla="*/ f748 1 12192000"/>
              <a:gd name="f997" fmla="*/ f749 1 12192000"/>
              <a:gd name="f998" fmla="*/ f750 1 12192000"/>
              <a:gd name="f999" fmla="*/ f751 1 12192000"/>
              <a:gd name="f1000" fmla="*/ f752 1 12192000"/>
              <a:gd name="f1001" fmla="*/ f753 1 12192000"/>
              <a:gd name="f1002" fmla="*/ f754 1 12192000"/>
              <a:gd name="f1003" fmla="*/ f755 1 12192000"/>
              <a:gd name="f1004" fmla="*/ f756 1 12192000"/>
              <a:gd name="f1005" fmla="*/ f757 1 12192000"/>
              <a:gd name="f1006" fmla="*/ f758 1 12192000"/>
              <a:gd name="f1007" fmla="*/ f759 1 12192000"/>
              <a:gd name="f1008" fmla="*/ f760 1 12192000"/>
              <a:gd name="f1009" fmla="*/ f761 1 12192000"/>
              <a:gd name="f1010" fmla="*/ f762 1 2649426"/>
              <a:gd name="f1011" fmla="*/ f763 1 2649426"/>
              <a:gd name="f1012" fmla="*/ f764 1 2649426"/>
              <a:gd name="f1013" fmla="*/ f765 1 2649426"/>
              <a:gd name="f1014" fmla="*/ f766 1 2649426"/>
              <a:gd name="f1015" fmla="*/ f767 1 2649426"/>
              <a:gd name="f1016" fmla="*/ f768 1 2649426"/>
              <a:gd name="f1017" fmla="*/ f769 1 2649426"/>
              <a:gd name="f1018" fmla="*/ f770 1 2649426"/>
              <a:gd name="f1019" fmla="*/ f771 1 2649426"/>
              <a:gd name="f1020" fmla="*/ f772 1 2649426"/>
              <a:gd name="f1021" fmla="*/ f773 1 2649426"/>
              <a:gd name="f1022" fmla="*/ f774 1 2649426"/>
              <a:gd name="f1023" fmla="*/ f775 1 2649426"/>
              <a:gd name="f1024" fmla="*/ f776 1 2649426"/>
              <a:gd name="f1025" fmla="*/ f777 1 2649426"/>
              <a:gd name="f1026" fmla="*/ f778 1 2649426"/>
              <a:gd name="f1027" fmla="*/ f779 1 2649426"/>
              <a:gd name="f1028" fmla="*/ f780 1 2649426"/>
              <a:gd name="f1029" fmla="*/ f781 1 2649426"/>
              <a:gd name="f1030" fmla="*/ f782 1 2649426"/>
              <a:gd name="f1031" fmla="*/ f783 1 2649426"/>
              <a:gd name="f1032" fmla="*/ f784 1 2649426"/>
              <a:gd name="f1033" fmla="*/ f785 1 2649426"/>
              <a:gd name="f1034" fmla="*/ f786 1 2649426"/>
              <a:gd name="f1035" fmla="*/ f787 1 2649426"/>
              <a:gd name="f1036" fmla="*/ f788 1 2649426"/>
              <a:gd name="f1037" fmla="*/ f789 1 2649426"/>
              <a:gd name="f1038" fmla="*/ f790 1 2649426"/>
              <a:gd name="f1039" fmla="*/ f791 1 2649426"/>
              <a:gd name="f1040" fmla="*/ f792 1 2649426"/>
              <a:gd name="f1041" fmla="*/ f793 1 2649426"/>
              <a:gd name="f1042" fmla="*/ f794 1 2649426"/>
              <a:gd name="f1043" fmla="*/ f795 1 2649426"/>
              <a:gd name="f1044" fmla="*/ f796 1 2649426"/>
              <a:gd name="f1045" fmla="*/ f797 1 2649426"/>
              <a:gd name="f1046" fmla="*/ f798 1 2649426"/>
              <a:gd name="f1047" fmla="*/ f799 1 2649426"/>
              <a:gd name="f1048" fmla="*/ f800 1 2649426"/>
              <a:gd name="f1049" fmla="*/ f801 1 2649426"/>
              <a:gd name="f1050" fmla="*/ f802 1 2649426"/>
              <a:gd name="f1051" fmla="*/ f803 1 2649426"/>
              <a:gd name="f1052" fmla="*/ f804 1 2649426"/>
              <a:gd name="f1053" fmla="*/ f805 1 2649426"/>
              <a:gd name="f1054" fmla="*/ f806 1 2649426"/>
              <a:gd name="f1055" fmla="*/ f807 1 2649426"/>
              <a:gd name="f1056" fmla="*/ f808 1 2649426"/>
              <a:gd name="f1057" fmla="*/ f809 1 2649426"/>
              <a:gd name="f1058" fmla="*/ f810 1 2649426"/>
              <a:gd name="f1059" fmla="*/ f811 1 2649426"/>
              <a:gd name="f1060" fmla="*/ f812 1 2649426"/>
              <a:gd name="f1061" fmla="*/ f813 1 2649426"/>
              <a:gd name="f1062" fmla="*/ f814 1 2649426"/>
              <a:gd name="f1063" fmla="*/ f815 1 2649426"/>
              <a:gd name="f1064" fmla="*/ f816 1 2649426"/>
              <a:gd name="f1065" fmla="*/ f817 1 2649426"/>
              <a:gd name="f1066" fmla="*/ f818 1 2649426"/>
              <a:gd name="f1067" fmla="*/ f819 1 2649426"/>
              <a:gd name="f1068" fmla="*/ f820 1 2649426"/>
              <a:gd name="f1069" fmla="*/ f821 1 2649426"/>
              <a:gd name="f1070" fmla="*/ f822 1 2649426"/>
              <a:gd name="f1071" fmla="*/ f823 1 2649426"/>
              <a:gd name="f1072" fmla="*/ f824 1 2649426"/>
              <a:gd name="f1073" fmla="*/ f825 1 2649426"/>
              <a:gd name="f1074" fmla="*/ f826 1 2649426"/>
              <a:gd name="f1075" fmla="*/ f827 1 2649426"/>
              <a:gd name="f1076" fmla="*/ f828 1 2649426"/>
              <a:gd name="f1077" fmla="*/ f829 1 2649426"/>
              <a:gd name="f1078" fmla="*/ f830 1 2649426"/>
              <a:gd name="f1079" fmla="*/ f831 1 2649426"/>
              <a:gd name="f1080" fmla="*/ f832 1 2649426"/>
              <a:gd name="f1081" fmla="*/ f833 1 2649426"/>
              <a:gd name="f1082" fmla="*/ f834 1 2649426"/>
              <a:gd name="f1083" fmla="*/ f835 1 2649426"/>
              <a:gd name="f1084" fmla="*/ f836 1 2649426"/>
              <a:gd name="f1085" fmla="*/ f837 1 2649426"/>
              <a:gd name="f1086" fmla="*/ f838 1 2649426"/>
              <a:gd name="f1087" fmla="*/ f839 1 2649426"/>
              <a:gd name="f1088" fmla="*/ f840 1 2649426"/>
              <a:gd name="f1089" fmla="*/ f841 1 2649426"/>
              <a:gd name="f1090" fmla="*/ f842 1 2649426"/>
              <a:gd name="f1091" fmla="*/ f843 1 2649426"/>
              <a:gd name="f1092" fmla="*/ f844 1 2649426"/>
              <a:gd name="f1093" fmla="*/ f845 1 2649426"/>
              <a:gd name="f1094" fmla="*/ f846 1 2649426"/>
              <a:gd name="f1095" fmla="*/ f847 1 2649426"/>
              <a:gd name="f1096" fmla="*/ f848 1 2649426"/>
              <a:gd name="f1097" fmla="*/ f849 1 2649426"/>
              <a:gd name="f1098" fmla="*/ f850 1 2649426"/>
              <a:gd name="f1099" fmla="*/ f851 1 2649426"/>
              <a:gd name="f1100" fmla="*/ f852 1 2649426"/>
              <a:gd name="f1101" fmla="*/ f853 1 2649426"/>
              <a:gd name="f1102" fmla="*/ f854 1 2649426"/>
              <a:gd name="f1103" fmla="*/ f855 1 2649426"/>
              <a:gd name="f1104" fmla="*/ f856 1 2649426"/>
              <a:gd name="f1105" fmla="*/ f857 1 2649426"/>
              <a:gd name="f1106" fmla="*/ f858 1 2649426"/>
              <a:gd name="f1107" fmla="*/ f859 1 2649426"/>
              <a:gd name="f1108" fmla="*/ f860 1 12192000"/>
              <a:gd name="f1109" fmla="*/ f861 1 2649426"/>
              <a:gd name="f1110" fmla="*/ f862 1 2649426"/>
              <a:gd name="f1111" fmla="*/ f863 1 2649426"/>
              <a:gd name="f1112" fmla="*/ f864 1 2649426"/>
              <a:gd name="f1113" fmla="*/ f865 1 12192000"/>
              <a:gd name="f1114" fmla="*/ f866 1 12192000"/>
              <a:gd name="f1115" fmla="*/ f867 1 2649426"/>
              <a:gd name="f1116" fmla="*/ f868 1 12192000"/>
              <a:gd name="f1117" fmla="*/ f869 1 2649426"/>
              <a:gd name="f1118" fmla="*/ f870 1 12192000"/>
              <a:gd name="f1119" fmla="*/ f871 1 2649426"/>
              <a:gd name="f1120" fmla="*/ f872 1 12192000"/>
              <a:gd name="f1121" fmla="*/ f873 1 2649426"/>
              <a:gd name="f1122" fmla="*/ f874 1 12192000"/>
              <a:gd name="f1123" fmla="*/ f875 1 2649426"/>
              <a:gd name="f1124" fmla="*/ f876 1 12192000"/>
              <a:gd name="f1125" fmla="*/ f877 1 2649426"/>
              <a:gd name="f1126" fmla="*/ f878 1 12192000"/>
              <a:gd name="f1127" fmla="*/ f879 1 2649426"/>
              <a:gd name="f1128" fmla="*/ f880 1 12192000"/>
              <a:gd name="f1129" fmla="*/ f881 1 2649426"/>
              <a:gd name="f1130" fmla="*/ f882 1 12192000"/>
              <a:gd name="f1131" fmla="*/ f883 1 2649426"/>
              <a:gd name="f1132" fmla="*/ f884 1 12192000"/>
              <a:gd name="f1133" fmla="*/ f885 1 2649426"/>
              <a:gd name="f1134" fmla="*/ f886 1 12192000"/>
              <a:gd name="f1135" fmla="*/ f887 1 2649426"/>
              <a:gd name="f1136" fmla="*/ f888 1 12192000"/>
              <a:gd name="f1137" fmla="*/ f889 1 2649426"/>
              <a:gd name="f1138" fmla="*/ f890 1 12192000"/>
              <a:gd name="f1139" fmla="*/ f891 1 2649426"/>
              <a:gd name="f1140" fmla="*/ f892 1 12192000"/>
              <a:gd name="f1141" fmla="*/ f893 1 2649426"/>
              <a:gd name="f1142" fmla="*/ f894 1 12192000"/>
              <a:gd name="f1143" fmla="*/ f895 1 2649426"/>
              <a:gd name="f1144" fmla="*/ f896 1 12192000"/>
              <a:gd name="f1145" fmla="*/ f897 1 2649426"/>
              <a:gd name="f1146" fmla="*/ f898 1 12192000"/>
              <a:gd name="f1147" fmla="*/ f899 1 2649426"/>
              <a:gd name="f1148" fmla="*/ f900 1 12192000"/>
              <a:gd name="f1149" fmla="*/ f901 1 2649426"/>
              <a:gd name="f1150" fmla="*/ f902 1 12192000"/>
              <a:gd name="f1151" fmla="*/ f903 1 2649426"/>
              <a:gd name="f1152" fmla="*/ f904 1 12192000"/>
              <a:gd name="f1153" fmla="*/ f905 1 2649426"/>
              <a:gd name="f1154" fmla="*/ f906 1 12192000"/>
              <a:gd name="f1155" fmla="*/ f907 1 2649426"/>
              <a:gd name="f1156" fmla="*/ f908 1 12192000"/>
              <a:gd name="f1157" fmla="*/ f909 1 2649426"/>
              <a:gd name="f1158" fmla="*/ f654 1 f661"/>
              <a:gd name="f1159" fmla="*/ f655 1 f661"/>
              <a:gd name="f1160" fmla="*/ f654 1 f662"/>
              <a:gd name="f1161" fmla="*/ f656 1 f662"/>
              <a:gd name="f1162" fmla="*/ f911 1 f661"/>
              <a:gd name="f1163" fmla="*/ f1010 1 f662"/>
              <a:gd name="f1164" fmla="*/ f912 1 f661"/>
              <a:gd name="f1165" fmla="*/ f1011 1 f662"/>
              <a:gd name="f1166" fmla="*/ f913 1 f661"/>
              <a:gd name="f1167" fmla="*/ f1012 1 f662"/>
              <a:gd name="f1168" fmla="*/ f1152 1 f661"/>
              <a:gd name="f1169" fmla="*/ f1153 1 f662"/>
              <a:gd name="f1170" fmla="*/ f914 1 f661"/>
              <a:gd name="f1171" fmla="*/ f1013 1 f662"/>
              <a:gd name="f1172" fmla="*/ f915 1 f661"/>
              <a:gd name="f1173" fmla="*/ f1014 1 f662"/>
              <a:gd name="f1174" fmla="*/ f916 1 f661"/>
              <a:gd name="f1175" fmla="*/ f1015 1 f662"/>
              <a:gd name="f1176" fmla="*/ f1150 1 f661"/>
              <a:gd name="f1177" fmla="*/ f1151 1 f662"/>
              <a:gd name="f1178" fmla="*/ f1138 1 f661"/>
              <a:gd name="f1179" fmla="*/ f1139 1 f662"/>
              <a:gd name="f1180" fmla="*/ f1148 1 f661"/>
              <a:gd name="f1181" fmla="*/ f1149 1 f662"/>
              <a:gd name="f1182" fmla="*/ f917 1 f661"/>
              <a:gd name="f1183" fmla="*/ f1016 1 f662"/>
              <a:gd name="f1184" fmla="*/ f1154 1 f661"/>
              <a:gd name="f1185" fmla="*/ f1155 1 f662"/>
              <a:gd name="f1186" fmla="*/ f1140 1 f661"/>
              <a:gd name="f1187" fmla="*/ f1141 1 f662"/>
              <a:gd name="f1188" fmla="*/ f918 1 f661"/>
              <a:gd name="f1189" fmla="*/ f1017 1 f662"/>
              <a:gd name="f1190" fmla="*/ f919 1 f661"/>
              <a:gd name="f1191" fmla="*/ f1018 1 f662"/>
              <a:gd name="f1192" fmla="*/ f920 1 f661"/>
              <a:gd name="f1193" fmla="*/ f1019 1 f662"/>
              <a:gd name="f1194" fmla="*/ f1144 1 f661"/>
              <a:gd name="f1195" fmla="*/ f1145 1 f662"/>
              <a:gd name="f1196" fmla="*/ f1142 1 f661"/>
              <a:gd name="f1197" fmla="*/ f1143 1 f662"/>
              <a:gd name="f1198" fmla="*/ f921 1 f661"/>
              <a:gd name="f1199" fmla="*/ f1020 1 f662"/>
              <a:gd name="f1200" fmla="*/ f1146 1 f661"/>
              <a:gd name="f1201" fmla="*/ f1147 1 f662"/>
              <a:gd name="f1202" fmla="*/ f922 1 f661"/>
              <a:gd name="f1203" fmla="*/ f1021 1 f662"/>
              <a:gd name="f1204" fmla="*/ f923 1 f661"/>
              <a:gd name="f1205" fmla="*/ f1022 1 f662"/>
              <a:gd name="f1206" fmla="*/ f924 1 f661"/>
              <a:gd name="f1207" fmla="*/ f1023 1 f662"/>
              <a:gd name="f1208" fmla="*/ f925 1 f661"/>
              <a:gd name="f1209" fmla="*/ f1024 1 f662"/>
              <a:gd name="f1210" fmla="*/ f926 1 f661"/>
              <a:gd name="f1211" fmla="*/ f1025 1 f662"/>
              <a:gd name="f1212" fmla="*/ f927 1 f661"/>
              <a:gd name="f1213" fmla="*/ f1026 1 f662"/>
              <a:gd name="f1214" fmla="*/ f928 1 f661"/>
              <a:gd name="f1215" fmla="*/ f1027 1 f662"/>
              <a:gd name="f1216" fmla="*/ f929 1 f661"/>
              <a:gd name="f1217" fmla="*/ f1028 1 f662"/>
              <a:gd name="f1218" fmla="*/ f930 1 f661"/>
              <a:gd name="f1219" fmla="*/ f1029 1 f662"/>
              <a:gd name="f1220" fmla="*/ f931 1 f661"/>
              <a:gd name="f1221" fmla="*/ f1030 1 f662"/>
              <a:gd name="f1222" fmla="*/ f932 1 f661"/>
              <a:gd name="f1223" fmla="*/ f1031 1 f662"/>
              <a:gd name="f1224" fmla="*/ f933 1 f661"/>
              <a:gd name="f1225" fmla="*/ f1032 1 f662"/>
              <a:gd name="f1226" fmla="*/ f934 1 f661"/>
              <a:gd name="f1227" fmla="*/ f1033 1 f662"/>
              <a:gd name="f1228" fmla="*/ f1134 1 f661"/>
              <a:gd name="f1229" fmla="*/ f1135 1 f662"/>
              <a:gd name="f1230" fmla="*/ f1136 1 f661"/>
              <a:gd name="f1231" fmla="*/ f1137 1 f662"/>
              <a:gd name="f1232" fmla="*/ f935 1 f661"/>
              <a:gd name="f1233" fmla="*/ f1034 1 f662"/>
              <a:gd name="f1234" fmla="*/ f936 1 f661"/>
              <a:gd name="f1235" fmla="*/ f1035 1 f662"/>
              <a:gd name="f1236" fmla="*/ f937 1 f661"/>
              <a:gd name="f1237" fmla="*/ f1036 1 f662"/>
              <a:gd name="f1238" fmla="*/ f1132 1 f661"/>
              <a:gd name="f1239" fmla="*/ f1133 1 f662"/>
              <a:gd name="f1240" fmla="*/ f938 1 f661"/>
              <a:gd name="f1241" fmla="*/ f1037 1 f662"/>
              <a:gd name="f1242" fmla="*/ f939 1 f661"/>
              <a:gd name="f1243" fmla="*/ f1038 1 f662"/>
              <a:gd name="f1244" fmla="*/ f940 1 f661"/>
              <a:gd name="f1245" fmla="*/ f1039 1 f662"/>
              <a:gd name="f1246" fmla="*/ f941 1 f661"/>
              <a:gd name="f1247" fmla="*/ f1040 1 f662"/>
              <a:gd name="f1248" fmla="*/ f942 1 f661"/>
              <a:gd name="f1249" fmla="*/ f1041 1 f662"/>
              <a:gd name="f1250" fmla="*/ f943 1 f661"/>
              <a:gd name="f1251" fmla="*/ f1042 1 f662"/>
              <a:gd name="f1252" fmla="*/ f944 1 f661"/>
              <a:gd name="f1253" fmla="*/ f1043 1 f662"/>
              <a:gd name="f1254" fmla="*/ f945 1 f661"/>
              <a:gd name="f1255" fmla="*/ f1044 1 f662"/>
              <a:gd name="f1256" fmla="*/ f946 1 f661"/>
              <a:gd name="f1257" fmla="*/ f1045 1 f662"/>
              <a:gd name="f1258" fmla="*/ f947 1 f661"/>
              <a:gd name="f1259" fmla="*/ f1046 1 f662"/>
              <a:gd name="f1260" fmla="*/ f948 1 f661"/>
              <a:gd name="f1261" fmla="*/ f1047 1 f662"/>
              <a:gd name="f1262" fmla="*/ f949 1 f661"/>
              <a:gd name="f1263" fmla="*/ f1048 1 f662"/>
              <a:gd name="f1264" fmla="*/ f950 1 f661"/>
              <a:gd name="f1265" fmla="*/ f1049 1 f662"/>
              <a:gd name="f1266" fmla="*/ f951 1 f661"/>
              <a:gd name="f1267" fmla="*/ f1050 1 f662"/>
              <a:gd name="f1268" fmla="*/ f952 1 f661"/>
              <a:gd name="f1269" fmla="*/ f1051 1 f662"/>
              <a:gd name="f1270" fmla="*/ f1009 1 f661"/>
              <a:gd name="f1271" fmla="*/ f1052 1 f662"/>
              <a:gd name="f1272" fmla="*/ f953 1 f661"/>
              <a:gd name="f1273" fmla="*/ f1053 1 f662"/>
              <a:gd name="f1274" fmla="*/ f954 1 f661"/>
              <a:gd name="f1275" fmla="*/ f1054 1 f662"/>
              <a:gd name="f1276" fmla="*/ f955 1 f661"/>
              <a:gd name="f1277" fmla="*/ f1055 1 f662"/>
              <a:gd name="f1278" fmla="*/ f956 1 f661"/>
              <a:gd name="f1279" fmla="*/ f1056 1 f662"/>
              <a:gd name="f1280" fmla="*/ f957 1 f661"/>
              <a:gd name="f1281" fmla="*/ f1057 1 f662"/>
              <a:gd name="f1282" fmla="*/ f958 1 f661"/>
              <a:gd name="f1283" fmla="*/ f1058 1 f662"/>
              <a:gd name="f1284" fmla="*/ f959 1 f661"/>
              <a:gd name="f1285" fmla="*/ f1059 1 f662"/>
              <a:gd name="f1286" fmla="*/ f960 1 f661"/>
              <a:gd name="f1287" fmla="*/ f1060 1 f662"/>
              <a:gd name="f1288" fmla="*/ f1008 1 f661"/>
              <a:gd name="f1289" fmla="*/ f1061 1 f662"/>
              <a:gd name="f1290" fmla="*/ f961 1 f661"/>
              <a:gd name="f1291" fmla="*/ f1062 1 f662"/>
              <a:gd name="f1292" fmla="*/ f1007 1 f661"/>
              <a:gd name="f1293" fmla="*/ f1063 1 f662"/>
              <a:gd name="f1294" fmla="*/ f1124 1 f661"/>
              <a:gd name="f1295" fmla="*/ f1125 1 f662"/>
              <a:gd name="f1296" fmla="*/ f962 1 f661"/>
              <a:gd name="f1297" fmla="*/ f1064 1 f662"/>
              <a:gd name="f1298" fmla="*/ f1126 1 f661"/>
              <a:gd name="f1299" fmla="*/ f1127 1 f662"/>
              <a:gd name="f1300" fmla="*/ f963 1 f661"/>
              <a:gd name="f1301" fmla="*/ f1065 1 f662"/>
              <a:gd name="f1302" fmla="*/ f964 1 f661"/>
              <a:gd name="f1303" fmla="*/ f1066 1 f662"/>
              <a:gd name="f1304" fmla="*/ f965 1 f661"/>
              <a:gd name="f1305" fmla="*/ f1067 1 f662"/>
              <a:gd name="f1306" fmla="*/ f966 1 f661"/>
              <a:gd name="f1307" fmla="*/ f1068 1 f662"/>
              <a:gd name="f1308" fmla="*/ f967 1 f661"/>
              <a:gd name="f1309" fmla="*/ f1069 1 f662"/>
              <a:gd name="f1310" fmla="*/ f1122 1 f661"/>
              <a:gd name="f1311" fmla="*/ f1123 1 f662"/>
              <a:gd name="f1312" fmla="*/ f968 1 f661"/>
              <a:gd name="f1313" fmla="*/ f1070 1 f662"/>
              <a:gd name="f1314" fmla="*/ f969 1 f661"/>
              <a:gd name="f1315" fmla="*/ f1071 1 f662"/>
              <a:gd name="f1316" fmla="*/ f970 1 f661"/>
              <a:gd name="f1317" fmla="*/ f1072 1 f662"/>
              <a:gd name="f1318" fmla="*/ f971 1 f661"/>
              <a:gd name="f1319" fmla="*/ f1073 1 f662"/>
              <a:gd name="f1320" fmla="*/ f1130 1 f661"/>
              <a:gd name="f1321" fmla="*/ f1131 1 f662"/>
              <a:gd name="f1322" fmla="*/ f972 1 f661"/>
              <a:gd name="f1323" fmla="*/ f1074 1 f662"/>
              <a:gd name="f1324" fmla="*/ f973 1 f661"/>
              <a:gd name="f1325" fmla="*/ f1075 1 f662"/>
              <a:gd name="f1326" fmla="*/ f974 1 f661"/>
              <a:gd name="f1327" fmla="*/ f1076 1 f662"/>
              <a:gd name="f1328" fmla="*/ f1128 1 f661"/>
              <a:gd name="f1329" fmla="*/ f1129 1 f662"/>
              <a:gd name="f1330" fmla="*/ f975 1 f661"/>
              <a:gd name="f1331" fmla="*/ f1077 1 f662"/>
              <a:gd name="f1332" fmla="*/ f976 1 f661"/>
              <a:gd name="f1333" fmla="*/ f1078 1 f662"/>
              <a:gd name="f1334" fmla="*/ f977 1 f661"/>
              <a:gd name="f1335" fmla="*/ f1079 1 f662"/>
              <a:gd name="f1336" fmla="*/ f978 1 f661"/>
              <a:gd name="f1337" fmla="*/ f1080 1 f662"/>
              <a:gd name="f1338" fmla="*/ f979 1 f661"/>
              <a:gd name="f1339" fmla="*/ f1081 1 f662"/>
              <a:gd name="f1340" fmla="*/ f980 1 f661"/>
              <a:gd name="f1341" fmla="*/ f1082 1 f662"/>
              <a:gd name="f1342" fmla="*/ f981 1 f661"/>
              <a:gd name="f1343" fmla="*/ f1083 1 f662"/>
              <a:gd name="f1344" fmla="*/ f982 1 f661"/>
              <a:gd name="f1345" fmla="*/ f1084 1 f662"/>
              <a:gd name="f1346" fmla="*/ f983 1 f661"/>
              <a:gd name="f1347" fmla="*/ f1085 1 f662"/>
              <a:gd name="f1348" fmla="*/ f984 1 f661"/>
              <a:gd name="f1349" fmla="*/ f1086 1 f662"/>
              <a:gd name="f1350" fmla="*/ f985 1 f661"/>
              <a:gd name="f1351" fmla="*/ f1087 1 f662"/>
              <a:gd name="f1352" fmla="*/ f986 1 f661"/>
              <a:gd name="f1353" fmla="*/ f1088 1 f662"/>
              <a:gd name="f1354" fmla="*/ f987 1 f661"/>
              <a:gd name="f1355" fmla="*/ f1089 1 f662"/>
              <a:gd name="f1356" fmla="*/ f988 1 f661"/>
              <a:gd name="f1357" fmla="*/ f1090 1 f662"/>
              <a:gd name="f1358" fmla="*/ f989 1 f661"/>
              <a:gd name="f1359" fmla="*/ f1091 1 f662"/>
              <a:gd name="f1360" fmla="*/ f990 1 f661"/>
              <a:gd name="f1361" fmla="*/ f1092 1 f662"/>
              <a:gd name="f1362" fmla="*/ f991 1 f661"/>
              <a:gd name="f1363" fmla="*/ f1093 1 f662"/>
              <a:gd name="f1364" fmla="*/ f992 1 f661"/>
              <a:gd name="f1365" fmla="*/ f1094 1 f662"/>
              <a:gd name="f1366" fmla="*/ f993 1 f661"/>
              <a:gd name="f1367" fmla="*/ f1095 1 f662"/>
              <a:gd name="f1368" fmla="*/ f994 1 f661"/>
              <a:gd name="f1369" fmla="*/ f1096 1 f662"/>
              <a:gd name="f1370" fmla="*/ f995 1 f661"/>
              <a:gd name="f1371" fmla="*/ f1097 1 f662"/>
              <a:gd name="f1372" fmla="*/ f996 1 f661"/>
              <a:gd name="f1373" fmla="*/ f1098 1 f662"/>
              <a:gd name="f1374" fmla="*/ f1005 1 f661"/>
              <a:gd name="f1375" fmla="*/ f1099 1 f662"/>
              <a:gd name="f1376" fmla="*/ f997 1 f661"/>
              <a:gd name="f1377" fmla="*/ f1100 1 f662"/>
              <a:gd name="f1378" fmla="*/ f1006 1 f661"/>
              <a:gd name="f1379" fmla="*/ f1101 1 f662"/>
              <a:gd name="f1380" fmla="*/ f998 1 f661"/>
              <a:gd name="f1381" fmla="*/ f1102 1 f662"/>
              <a:gd name="f1382" fmla="*/ f1116 1 f661"/>
              <a:gd name="f1383" fmla="*/ f1117 1 f662"/>
              <a:gd name="f1384" fmla="*/ f1114 1 f661"/>
              <a:gd name="f1385" fmla="*/ f1115 1 f662"/>
              <a:gd name="f1386" fmla="*/ f1156 1 f661"/>
              <a:gd name="f1387" fmla="*/ f1157 1 f662"/>
              <a:gd name="f1388" fmla="*/ f999 1 f661"/>
              <a:gd name="f1389" fmla="*/ f1103 1 f662"/>
              <a:gd name="f1390" fmla="*/ f1113 1 f661"/>
              <a:gd name="f1391" fmla="*/ f1104 1 f662"/>
              <a:gd name="f1392" fmla="*/ f1000 1 f661"/>
              <a:gd name="f1393" fmla="*/ f1105 1 f662"/>
              <a:gd name="f1394" fmla="*/ f1118 1 f661"/>
              <a:gd name="f1395" fmla="*/ f1119 1 f662"/>
              <a:gd name="f1396" fmla="*/ f1001 1 f661"/>
              <a:gd name="f1397" fmla="*/ f1106 1 f662"/>
              <a:gd name="f1398" fmla="*/ f1120 1 f661"/>
              <a:gd name="f1399" fmla="*/ f1121 1 f662"/>
              <a:gd name="f1400" fmla="*/ f1002 1 f661"/>
              <a:gd name="f1401" fmla="*/ f1107 1 f662"/>
              <a:gd name="f1402" fmla="*/ f1108 1 f661"/>
              <a:gd name="f1403" fmla="*/ f1109 1 f662"/>
              <a:gd name="f1404" fmla="*/ f1003 1 f661"/>
              <a:gd name="f1405" fmla="*/ f1110 1 f662"/>
              <a:gd name="f1406" fmla="*/ f1004 1 f661"/>
              <a:gd name="f1407" fmla="*/ f1111 1 f662"/>
              <a:gd name="f1408" fmla="*/ f1112 1 f662"/>
              <a:gd name="f1409" fmla="*/ f1158 f652 1"/>
              <a:gd name="f1410" fmla="*/ f1159 f652 1"/>
              <a:gd name="f1411" fmla="*/ f1161 f653 1"/>
              <a:gd name="f1412" fmla="*/ f1160 f653 1"/>
              <a:gd name="f1413" fmla="*/ f1162 f652 1"/>
              <a:gd name="f1414" fmla="*/ f1163 f653 1"/>
              <a:gd name="f1415" fmla="*/ f1164 f652 1"/>
              <a:gd name="f1416" fmla="*/ f1165 f653 1"/>
              <a:gd name="f1417" fmla="*/ f1166 f652 1"/>
              <a:gd name="f1418" fmla="*/ f1167 f653 1"/>
              <a:gd name="f1419" fmla="*/ f1168 f652 1"/>
              <a:gd name="f1420" fmla="*/ f1169 f653 1"/>
              <a:gd name="f1421" fmla="*/ f1170 f652 1"/>
              <a:gd name="f1422" fmla="*/ f1171 f653 1"/>
              <a:gd name="f1423" fmla="*/ f1172 f652 1"/>
              <a:gd name="f1424" fmla="*/ f1173 f653 1"/>
              <a:gd name="f1425" fmla="*/ f1174 f652 1"/>
              <a:gd name="f1426" fmla="*/ f1175 f653 1"/>
              <a:gd name="f1427" fmla="*/ f1176 f652 1"/>
              <a:gd name="f1428" fmla="*/ f1177 f653 1"/>
              <a:gd name="f1429" fmla="*/ f1178 f652 1"/>
              <a:gd name="f1430" fmla="*/ f1179 f653 1"/>
              <a:gd name="f1431" fmla="*/ f1180 f652 1"/>
              <a:gd name="f1432" fmla="*/ f1181 f653 1"/>
              <a:gd name="f1433" fmla="*/ f1182 f652 1"/>
              <a:gd name="f1434" fmla="*/ f1183 f653 1"/>
              <a:gd name="f1435" fmla="*/ f1184 f652 1"/>
              <a:gd name="f1436" fmla="*/ f1185 f653 1"/>
              <a:gd name="f1437" fmla="*/ f1186 f652 1"/>
              <a:gd name="f1438" fmla="*/ f1187 f653 1"/>
              <a:gd name="f1439" fmla="*/ f1188 f652 1"/>
              <a:gd name="f1440" fmla="*/ f1189 f653 1"/>
              <a:gd name="f1441" fmla="*/ f1190 f652 1"/>
              <a:gd name="f1442" fmla="*/ f1191 f653 1"/>
              <a:gd name="f1443" fmla="*/ f1192 f652 1"/>
              <a:gd name="f1444" fmla="*/ f1193 f653 1"/>
              <a:gd name="f1445" fmla="*/ f1194 f652 1"/>
              <a:gd name="f1446" fmla="*/ f1195 f653 1"/>
              <a:gd name="f1447" fmla="*/ f1196 f652 1"/>
              <a:gd name="f1448" fmla="*/ f1197 f653 1"/>
              <a:gd name="f1449" fmla="*/ f1198 f652 1"/>
              <a:gd name="f1450" fmla="*/ f1199 f653 1"/>
              <a:gd name="f1451" fmla="*/ f1200 f652 1"/>
              <a:gd name="f1452" fmla="*/ f1201 f653 1"/>
              <a:gd name="f1453" fmla="*/ f1202 f652 1"/>
              <a:gd name="f1454" fmla="*/ f1203 f653 1"/>
              <a:gd name="f1455" fmla="*/ f1204 f652 1"/>
              <a:gd name="f1456" fmla="*/ f1205 f653 1"/>
              <a:gd name="f1457" fmla="*/ f1206 f652 1"/>
              <a:gd name="f1458" fmla="*/ f1207 f653 1"/>
              <a:gd name="f1459" fmla="*/ f1208 f652 1"/>
              <a:gd name="f1460" fmla="*/ f1209 f653 1"/>
              <a:gd name="f1461" fmla="*/ f1210 f652 1"/>
              <a:gd name="f1462" fmla="*/ f1211 f653 1"/>
              <a:gd name="f1463" fmla="*/ f1212 f652 1"/>
              <a:gd name="f1464" fmla="*/ f1213 f653 1"/>
              <a:gd name="f1465" fmla="*/ f1214 f652 1"/>
              <a:gd name="f1466" fmla="*/ f1215 f653 1"/>
              <a:gd name="f1467" fmla="*/ f1216 f652 1"/>
              <a:gd name="f1468" fmla="*/ f1217 f653 1"/>
              <a:gd name="f1469" fmla="*/ f1218 f652 1"/>
              <a:gd name="f1470" fmla="*/ f1219 f653 1"/>
              <a:gd name="f1471" fmla="*/ f1220 f652 1"/>
              <a:gd name="f1472" fmla="*/ f1221 f653 1"/>
              <a:gd name="f1473" fmla="*/ f1222 f652 1"/>
              <a:gd name="f1474" fmla="*/ f1223 f653 1"/>
              <a:gd name="f1475" fmla="*/ f1224 f652 1"/>
              <a:gd name="f1476" fmla="*/ f1225 f653 1"/>
              <a:gd name="f1477" fmla="*/ f1226 f652 1"/>
              <a:gd name="f1478" fmla="*/ f1227 f653 1"/>
              <a:gd name="f1479" fmla="*/ f1228 f652 1"/>
              <a:gd name="f1480" fmla="*/ f1229 f653 1"/>
              <a:gd name="f1481" fmla="*/ f1230 f652 1"/>
              <a:gd name="f1482" fmla="*/ f1231 f653 1"/>
              <a:gd name="f1483" fmla="*/ f1232 f652 1"/>
              <a:gd name="f1484" fmla="*/ f1233 f653 1"/>
              <a:gd name="f1485" fmla="*/ f1234 f652 1"/>
              <a:gd name="f1486" fmla="*/ f1235 f653 1"/>
              <a:gd name="f1487" fmla="*/ f1236 f652 1"/>
              <a:gd name="f1488" fmla="*/ f1237 f653 1"/>
              <a:gd name="f1489" fmla="*/ f1238 f652 1"/>
              <a:gd name="f1490" fmla="*/ f1239 f653 1"/>
              <a:gd name="f1491" fmla="*/ f1240 f652 1"/>
              <a:gd name="f1492" fmla="*/ f1241 f653 1"/>
              <a:gd name="f1493" fmla="*/ f1242 f652 1"/>
              <a:gd name="f1494" fmla="*/ f1243 f653 1"/>
              <a:gd name="f1495" fmla="*/ f1244 f652 1"/>
              <a:gd name="f1496" fmla="*/ f1245 f653 1"/>
              <a:gd name="f1497" fmla="*/ f1246 f652 1"/>
              <a:gd name="f1498" fmla="*/ f1247 f653 1"/>
              <a:gd name="f1499" fmla="*/ f1248 f652 1"/>
              <a:gd name="f1500" fmla="*/ f1249 f653 1"/>
              <a:gd name="f1501" fmla="*/ f1250 f652 1"/>
              <a:gd name="f1502" fmla="*/ f1251 f653 1"/>
              <a:gd name="f1503" fmla="*/ f1252 f652 1"/>
              <a:gd name="f1504" fmla="*/ f1253 f653 1"/>
              <a:gd name="f1505" fmla="*/ f1254 f652 1"/>
              <a:gd name="f1506" fmla="*/ f1255 f653 1"/>
              <a:gd name="f1507" fmla="*/ f1256 f652 1"/>
              <a:gd name="f1508" fmla="*/ f1257 f653 1"/>
              <a:gd name="f1509" fmla="*/ f1258 f652 1"/>
              <a:gd name="f1510" fmla="*/ f1259 f653 1"/>
              <a:gd name="f1511" fmla="*/ f1260 f652 1"/>
              <a:gd name="f1512" fmla="*/ f1261 f653 1"/>
              <a:gd name="f1513" fmla="*/ f1262 f652 1"/>
              <a:gd name="f1514" fmla="*/ f1263 f653 1"/>
              <a:gd name="f1515" fmla="*/ f1264 f652 1"/>
              <a:gd name="f1516" fmla="*/ f1265 f653 1"/>
              <a:gd name="f1517" fmla="*/ f1266 f652 1"/>
              <a:gd name="f1518" fmla="*/ f1267 f653 1"/>
              <a:gd name="f1519" fmla="*/ f1268 f652 1"/>
              <a:gd name="f1520" fmla="*/ f1269 f653 1"/>
              <a:gd name="f1521" fmla="*/ f1270 f652 1"/>
              <a:gd name="f1522" fmla="*/ f1271 f653 1"/>
              <a:gd name="f1523" fmla="*/ f1272 f652 1"/>
              <a:gd name="f1524" fmla="*/ f1273 f653 1"/>
              <a:gd name="f1525" fmla="*/ f1274 f652 1"/>
              <a:gd name="f1526" fmla="*/ f1275 f653 1"/>
              <a:gd name="f1527" fmla="*/ f1276 f652 1"/>
              <a:gd name="f1528" fmla="*/ f1277 f653 1"/>
              <a:gd name="f1529" fmla="*/ f1278 f652 1"/>
              <a:gd name="f1530" fmla="*/ f1279 f653 1"/>
              <a:gd name="f1531" fmla="*/ f1280 f652 1"/>
              <a:gd name="f1532" fmla="*/ f1281 f653 1"/>
              <a:gd name="f1533" fmla="*/ f1282 f652 1"/>
              <a:gd name="f1534" fmla="*/ f1283 f653 1"/>
              <a:gd name="f1535" fmla="*/ f1284 f652 1"/>
              <a:gd name="f1536" fmla="*/ f1285 f653 1"/>
              <a:gd name="f1537" fmla="*/ f1286 f652 1"/>
              <a:gd name="f1538" fmla="*/ f1287 f653 1"/>
              <a:gd name="f1539" fmla="*/ f1288 f652 1"/>
              <a:gd name="f1540" fmla="*/ f1289 f653 1"/>
              <a:gd name="f1541" fmla="*/ f1290 f652 1"/>
              <a:gd name="f1542" fmla="*/ f1291 f653 1"/>
              <a:gd name="f1543" fmla="*/ f1292 f652 1"/>
              <a:gd name="f1544" fmla="*/ f1293 f653 1"/>
              <a:gd name="f1545" fmla="*/ f1294 f652 1"/>
              <a:gd name="f1546" fmla="*/ f1295 f653 1"/>
              <a:gd name="f1547" fmla="*/ f1296 f652 1"/>
              <a:gd name="f1548" fmla="*/ f1297 f653 1"/>
              <a:gd name="f1549" fmla="*/ f1298 f652 1"/>
              <a:gd name="f1550" fmla="*/ f1299 f653 1"/>
              <a:gd name="f1551" fmla="*/ f1300 f652 1"/>
              <a:gd name="f1552" fmla="*/ f1301 f653 1"/>
              <a:gd name="f1553" fmla="*/ f1302 f652 1"/>
              <a:gd name="f1554" fmla="*/ f1303 f653 1"/>
              <a:gd name="f1555" fmla="*/ f1304 f652 1"/>
              <a:gd name="f1556" fmla="*/ f1305 f653 1"/>
              <a:gd name="f1557" fmla="*/ f1306 f652 1"/>
              <a:gd name="f1558" fmla="*/ f1307 f653 1"/>
              <a:gd name="f1559" fmla="*/ f1308 f652 1"/>
              <a:gd name="f1560" fmla="*/ f1309 f653 1"/>
              <a:gd name="f1561" fmla="*/ f1310 f652 1"/>
              <a:gd name="f1562" fmla="*/ f1311 f653 1"/>
              <a:gd name="f1563" fmla="*/ f1312 f652 1"/>
              <a:gd name="f1564" fmla="*/ f1313 f653 1"/>
              <a:gd name="f1565" fmla="*/ f1314 f652 1"/>
              <a:gd name="f1566" fmla="*/ f1315 f653 1"/>
              <a:gd name="f1567" fmla="*/ f1316 f652 1"/>
              <a:gd name="f1568" fmla="*/ f1317 f653 1"/>
              <a:gd name="f1569" fmla="*/ f1318 f652 1"/>
              <a:gd name="f1570" fmla="*/ f1319 f653 1"/>
              <a:gd name="f1571" fmla="*/ f1320 f652 1"/>
              <a:gd name="f1572" fmla="*/ f1321 f653 1"/>
              <a:gd name="f1573" fmla="*/ f1322 f652 1"/>
              <a:gd name="f1574" fmla="*/ f1323 f653 1"/>
              <a:gd name="f1575" fmla="*/ f1324 f652 1"/>
              <a:gd name="f1576" fmla="*/ f1325 f653 1"/>
              <a:gd name="f1577" fmla="*/ f1326 f652 1"/>
              <a:gd name="f1578" fmla="*/ f1327 f653 1"/>
              <a:gd name="f1579" fmla="*/ f1328 f652 1"/>
              <a:gd name="f1580" fmla="*/ f1329 f653 1"/>
              <a:gd name="f1581" fmla="*/ f1330 f652 1"/>
              <a:gd name="f1582" fmla="*/ f1331 f653 1"/>
              <a:gd name="f1583" fmla="*/ f1332 f652 1"/>
              <a:gd name="f1584" fmla="*/ f1333 f653 1"/>
              <a:gd name="f1585" fmla="*/ f1334 f652 1"/>
              <a:gd name="f1586" fmla="*/ f1335 f653 1"/>
              <a:gd name="f1587" fmla="*/ f1336 f652 1"/>
              <a:gd name="f1588" fmla="*/ f1337 f653 1"/>
              <a:gd name="f1589" fmla="*/ f1338 f652 1"/>
              <a:gd name="f1590" fmla="*/ f1339 f653 1"/>
              <a:gd name="f1591" fmla="*/ f1340 f652 1"/>
              <a:gd name="f1592" fmla="*/ f1341 f653 1"/>
              <a:gd name="f1593" fmla="*/ f1342 f652 1"/>
              <a:gd name="f1594" fmla="*/ f1343 f653 1"/>
              <a:gd name="f1595" fmla="*/ f1344 f652 1"/>
              <a:gd name="f1596" fmla="*/ f1345 f653 1"/>
              <a:gd name="f1597" fmla="*/ f1346 f652 1"/>
              <a:gd name="f1598" fmla="*/ f1347 f653 1"/>
              <a:gd name="f1599" fmla="*/ f1348 f652 1"/>
              <a:gd name="f1600" fmla="*/ f1349 f653 1"/>
              <a:gd name="f1601" fmla="*/ f1350 f652 1"/>
              <a:gd name="f1602" fmla="*/ f1351 f653 1"/>
              <a:gd name="f1603" fmla="*/ f1352 f652 1"/>
              <a:gd name="f1604" fmla="*/ f1353 f653 1"/>
              <a:gd name="f1605" fmla="*/ f1354 f652 1"/>
              <a:gd name="f1606" fmla="*/ f1355 f653 1"/>
              <a:gd name="f1607" fmla="*/ f1356 f652 1"/>
              <a:gd name="f1608" fmla="*/ f1357 f653 1"/>
              <a:gd name="f1609" fmla="*/ f1358 f652 1"/>
              <a:gd name="f1610" fmla="*/ f1359 f653 1"/>
              <a:gd name="f1611" fmla="*/ f1360 f652 1"/>
              <a:gd name="f1612" fmla="*/ f1361 f653 1"/>
              <a:gd name="f1613" fmla="*/ f1362 f652 1"/>
              <a:gd name="f1614" fmla="*/ f1363 f653 1"/>
              <a:gd name="f1615" fmla="*/ f1364 f652 1"/>
              <a:gd name="f1616" fmla="*/ f1365 f653 1"/>
              <a:gd name="f1617" fmla="*/ f1366 f652 1"/>
              <a:gd name="f1618" fmla="*/ f1367 f653 1"/>
              <a:gd name="f1619" fmla="*/ f1368 f652 1"/>
              <a:gd name="f1620" fmla="*/ f1369 f653 1"/>
              <a:gd name="f1621" fmla="*/ f1370 f652 1"/>
              <a:gd name="f1622" fmla="*/ f1371 f653 1"/>
              <a:gd name="f1623" fmla="*/ f1372 f652 1"/>
              <a:gd name="f1624" fmla="*/ f1373 f653 1"/>
              <a:gd name="f1625" fmla="*/ f1374 f652 1"/>
              <a:gd name="f1626" fmla="*/ f1375 f653 1"/>
              <a:gd name="f1627" fmla="*/ f1376 f652 1"/>
              <a:gd name="f1628" fmla="*/ f1377 f653 1"/>
              <a:gd name="f1629" fmla="*/ f1378 f652 1"/>
              <a:gd name="f1630" fmla="*/ f1379 f653 1"/>
              <a:gd name="f1631" fmla="*/ f1380 f652 1"/>
              <a:gd name="f1632" fmla="*/ f1381 f653 1"/>
              <a:gd name="f1633" fmla="*/ f1382 f652 1"/>
              <a:gd name="f1634" fmla="*/ f1383 f653 1"/>
              <a:gd name="f1635" fmla="*/ f1384 f652 1"/>
              <a:gd name="f1636" fmla="*/ f1385 f653 1"/>
              <a:gd name="f1637" fmla="*/ f1386 f652 1"/>
              <a:gd name="f1638" fmla="*/ f1387 f653 1"/>
              <a:gd name="f1639" fmla="*/ f1388 f652 1"/>
              <a:gd name="f1640" fmla="*/ f1389 f653 1"/>
              <a:gd name="f1641" fmla="*/ f1390 f652 1"/>
              <a:gd name="f1642" fmla="*/ f1391 f653 1"/>
              <a:gd name="f1643" fmla="*/ f1392 f652 1"/>
              <a:gd name="f1644" fmla="*/ f1393 f653 1"/>
              <a:gd name="f1645" fmla="*/ f1394 f652 1"/>
              <a:gd name="f1646" fmla="*/ f1395 f653 1"/>
              <a:gd name="f1647" fmla="*/ f1396 f652 1"/>
              <a:gd name="f1648" fmla="*/ f1397 f653 1"/>
              <a:gd name="f1649" fmla="*/ f1398 f652 1"/>
              <a:gd name="f1650" fmla="*/ f1399 f653 1"/>
              <a:gd name="f1651" fmla="*/ f1400 f652 1"/>
              <a:gd name="f1652" fmla="*/ f1401 f653 1"/>
              <a:gd name="f1653" fmla="*/ f1402 f652 1"/>
              <a:gd name="f1654" fmla="*/ f1403 f653 1"/>
              <a:gd name="f1655" fmla="*/ f1404 f652 1"/>
              <a:gd name="f1656" fmla="*/ f1405 f653 1"/>
              <a:gd name="f1657" fmla="*/ f1406 f652 1"/>
              <a:gd name="f1658" fmla="*/ f1407 f653 1"/>
              <a:gd name="f1659" fmla="*/ f1408 f6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0">
                <a:pos x="f1413" y="f1414"/>
              </a:cxn>
              <a:cxn ang="f910">
                <a:pos x="f1415" y="f1414"/>
              </a:cxn>
              <a:cxn ang="f910">
                <a:pos x="f1415" y="f1416"/>
              </a:cxn>
              <a:cxn ang="f910">
                <a:pos x="f1417" y="f1418"/>
              </a:cxn>
              <a:cxn ang="f910">
                <a:pos x="f1419" y="f1420"/>
              </a:cxn>
              <a:cxn ang="f910">
                <a:pos x="f1421" y="f1422"/>
              </a:cxn>
              <a:cxn ang="f910">
                <a:pos x="f1423" y="f1424"/>
              </a:cxn>
              <a:cxn ang="f910">
                <a:pos x="f1425" y="f1426"/>
              </a:cxn>
              <a:cxn ang="f910">
                <a:pos x="f1427" y="f1428"/>
              </a:cxn>
              <a:cxn ang="f910">
                <a:pos x="f1429" y="f1430"/>
              </a:cxn>
              <a:cxn ang="f910">
                <a:pos x="f1431" y="f1432"/>
              </a:cxn>
              <a:cxn ang="f910">
                <a:pos x="f1433" y="f1434"/>
              </a:cxn>
              <a:cxn ang="f910">
                <a:pos x="f1435" y="f1436"/>
              </a:cxn>
              <a:cxn ang="f910">
                <a:pos x="f1437" y="f1438"/>
              </a:cxn>
              <a:cxn ang="f910">
                <a:pos x="f1439" y="f1440"/>
              </a:cxn>
              <a:cxn ang="f910">
                <a:pos x="f1441" y="f1442"/>
              </a:cxn>
              <a:cxn ang="f910">
                <a:pos x="f1443" y="f1444"/>
              </a:cxn>
              <a:cxn ang="f910">
                <a:pos x="f1445" y="f1446"/>
              </a:cxn>
              <a:cxn ang="f910">
                <a:pos x="f1447" y="f1448"/>
              </a:cxn>
              <a:cxn ang="f910">
                <a:pos x="f1449" y="f1450"/>
              </a:cxn>
              <a:cxn ang="f910">
                <a:pos x="f1451" y="f1452"/>
              </a:cxn>
              <a:cxn ang="f910">
                <a:pos x="f1453" y="f1454"/>
              </a:cxn>
              <a:cxn ang="f910">
                <a:pos x="f1455" y="f1456"/>
              </a:cxn>
              <a:cxn ang="f910">
                <a:pos x="f1457" y="f1458"/>
              </a:cxn>
              <a:cxn ang="f910">
                <a:pos x="f1459" y="f1460"/>
              </a:cxn>
              <a:cxn ang="f910">
                <a:pos x="f1461" y="f1462"/>
              </a:cxn>
              <a:cxn ang="f910">
                <a:pos x="f1463" y="f1464"/>
              </a:cxn>
              <a:cxn ang="f910">
                <a:pos x="f1465" y="f1466"/>
              </a:cxn>
              <a:cxn ang="f910">
                <a:pos x="f1467" y="f1468"/>
              </a:cxn>
              <a:cxn ang="f910">
                <a:pos x="f1469" y="f1470"/>
              </a:cxn>
              <a:cxn ang="f910">
                <a:pos x="f1471" y="f1472"/>
              </a:cxn>
              <a:cxn ang="f910">
                <a:pos x="f1473" y="f1474"/>
              </a:cxn>
              <a:cxn ang="f910">
                <a:pos x="f1475" y="f1476"/>
              </a:cxn>
              <a:cxn ang="f910">
                <a:pos x="f1477" y="f1478"/>
              </a:cxn>
              <a:cxn ang="f910">
                <a:pos x="f1479" y="f1480"/>
              </a:cxn>
              <a:cxn ang="f910">
                <a:pos x="f1481" y="f1482"/>
              </a:cxn>
              <a:cxn ang="f910">
                <a:pos x="f1483" y="f1484"/>
              </a:cxn>
              <a:cxn ang="f910">
                <a:pos x="f1485" y="f1486"/>
              </a:cxn>
              <a:cxn ang="f910">
                <a:pos x="f1487" y="f1488"/>
              </a:cxn>
              <a:cxn ang="f910">
                <a:pos x="f1489" y="f1490"/>
              </a:cxn>
              <a:cxn ang="f910">
                <a:pos x="f1491" y="f1492"/>
              </a:cxn>
              <a:cxn ang="f910">
                <a:pos x="f1493" y="f1494"/>
              </a:cxn>
              <a:cxn ang="f910">
                <a:pos x="f1495" y="f1496"/>
              </a:cxn>
              <a:cxn ang="f910">
                <a:pos x="f1497" y="f1498"/>
              </a:cxn>
              <a:cxn ang="f910">
                <a:pos x="f1499" y="f1500"/>
              </a:cxn>
              <a:cxn ang="f910">
                <a:pos x="f1501" y="f1502"/>
              </a:cxn>
              <a:cxn ang="f910">
                <a:pos x="f1503" y="f1504"/>
              </a:cxn>
              <a:cxn ang="f910">
                <a:pos x="f1505" y="f1506"/>
              </a:cxn>
              <a:cxn ang="f910">
                <a:pos x="f1507" y="f1508"/>
              </a:cxn>
              <a:cxn ang="f910">
                <a:pos x="f1509" y="f1510"/>
              </a:cxn>
              <a:cxn ang="f910">
                <a:pos x="f1511" y="f1512"/>
              </a:cxn>
              <a:cxn ang="f910">
                <a:pos x="f1513" y="f1514"/>
              </a:cxn>
              <a:cxn ang="f910">
                <a:pos x="f1515" y="f1516"/>
              </a:cxn>
              <a:cxn ang="f910">
                <a:pos x="f1517" y="f1518"/>
              </a:cxn>
              <a:cxn ang="f910">
                <a:pos x="f1519" y="f1520"/>
              </a:cxn>
              <a:cxn ang="f910">
                <a:pos x="f1521" y="f1522"/>
              </a:cxn>
              <a:cxn ang="f910">
                <a:pos x="f1523" y="f1524"/>
              </a:cxn>
              <a:cxn ang="f910">
                <a:pos x="f1525" y="f1526"/>
              </a:cxn>
              <a:cxn ang="f910">
                <a:pos x="f1527" y="f1528"/>
              </a:cxn>
              <a:cxn ang="f910">
                <a:pos x="f1529" y="f1530"/>
              </a:cxn>
              <a:cxn ang="f910">
                <a:pos x="f1531" y="f1532"/>
              </a:cxn>
              <a:cxn ang="f910">
                <a:pos x="f1533" y="f1534"/>
              </a:cxn>
              <a:cxn ang="f910">
                <a:pos x="f1535" y="f1536"/>
              </a:cxn>
              <a:cxn ang="f910">
                <a:pos x="f1537" y="f1538"/>
              </a:cxn>
              <a:cxn ang="f910">
                <a:pos x="f1539" y="f1540"/>
              </a:cxn>
              <a:cxn ang="f910">
                <a:pos x="f1541" y="f1542"/>
              </a:cxn>
              <a:cxn ang="f910">
                <a:pos x="f1543" y="f1544"/>
              </a:cxn>
              <a:cxn ang="f910">
                <a:pos x="f1545" y="f1546"/>
              </a:cxn>
              <a:cxn ang="f910">
                <a:pos x="f1547" y="f1548"/>
              </a:cxn>
              <a:cxn ang="f910">
                <a:pos x="f1549" y="f1550"/>
              </a:cxn>
              <a:cxn ang="f910">
                <a:pos x="f1551" y="f1552"/>
              </a:cxn>
              <a:cxn ang="f910">
                <a:pos x="f1553" y="f1554"/>
              </a:cxn>
              <a:cxn ang="f910">
                <a:pos x="f1555" y="f1556"/>
              </a:cxn>
              <a:cxn ang="f910">
                <a:pos x="f1557" y="f1558"/>
              </a:cxn>
              <a:cxn ang="f910">
                <a:pos x="f1559" y="f1560"/>
              </a:cxn>
              <a:cxn ang="f910">
                <a:pos x="f1561" y="f1562"/>
              </a:cxn>
              <a:cxn ang="f910">
                <a:pos x="f1563" y="f1564"/>
              </a:cxn>
              <a:cxn ang="f910">
                <a:pos x="f1565" y="f1566"/>
              </a:cxn>
              <a:cxn ang="f910">
                <a:pos x="f1567" y="f1568"/>
              </a:cxn>
              <a:cxn ang="f910">
                <a:pos x="f1569" y="f1570"/>
              </a:cxn>
              <a:cxn ang="f910">
                <a:pos x="f1571" y="f1572"/>
              </a:cxn>
              <a:cxn ang="f910">
                <a:pos x="f1573" y="f1574"/>
              </a:cxn>
              <a:cxn ang="f910">
                <a:pos x="f1575" y="f1576"/>
              </a:cxn>
              <a:cxn ang="f910">
                <a:pos x="f1577" y="f1578"/>
              </a:cxn>
              <a:cxn ang="f910">
                <a:pos x="f1579" y="f1580"/>
              </a:cxn>
              <a:cxn ang="f910">
                <a:pos x="f1581" y="f1582"/>
              </a:cxn>
              <a:cxn ang="f910">
                <a:pos x="f1583" y="f1584"/>
              </a:cxn>
              <a:cxn ang="f910">
                <a:pos x="f1585" y="f1586"/>
              </a:cxn>
              <a:cxn ang="f910">
                <a:pos x="f1587" y="f1588"/>
              </a:cxn>
              <a:cxn ang="f910">
                <a:pos x="f1589" y="f1590"/>
              </a:cxn>
              <a:cxn ang="f910">
                <a:pos x="f1591" y="f1592"/>
              </a:cxn>
              <a:cxn ang="f910">
                <a:pos x="f1593" y="f1594"/>
              </a:cxn>
              <a:cxn ang="f910">
                <a:pos x="f1595" y="f1596"/>
              </a:cxn>
              <a:cxn ang="f910">
                <a:pos x="f1597" y="f1598"/>
              </a:cxn>
              <a:cxn ang="f910">
                <a:pos x="f1599" y="f1600"/>
              </a:cxn>
              <a:cxn ang="f910">
                <a:pos x="f1601" y="f1602"/>
              </a:cxn>
              <a:cxn ang="f910">
                <a:pos x="f1603" y="f1604"/>
              </a:cxn>
              <a:cxn ang="f910">
                <a:pos x="f1605" y="f1606"/>
              </a:cxn>
              <a:cxn ang="f910">
                <a:pos x="f1607" y="f1608"/>
              </a:cxn>
              <a:cxn ang="f910">
                <a:pos x="f1609" y="f1610"/>
              </a:cxn>
              <a:cxn ang="f910">
                <a:pos x="f1611" y="f1612"/>
              </a:cxn>
              <a:cxn ang="f910">
                <a:pos x="f1613" y="f1614"/>
              </a:cxn>
              <a:cxn ang="f910">
                <a:pos x="f1615" y="f1616"/>
              </a:cxn>
              <a:cxn ang="f910">
                <a:pos x="f1617" y="f1618"/>
              </a:cxn>
              <a:cxn ang="f910">
                <a:pos x="f1619" y="f1620"/>
              </a:cxn>
              <a:cxn ang="f910">
                <a:pos x="f1621" y="f1622"/>
              </a:cxn>
              <a:cxn ang="f910">
                <a:pos x="f1623" y="f1624"/>
              </a:cxn>
              <a:cxn ang="f910">
                <a:pos x="f1625" y="f1626"/>
              </a:cxn>
              <a:cxn ang="f910">
                <a:pos x="f1627" y="f1628"/>
              </a:cxn>
              <a:cxn ang="f910">
                <a:pos x="f1629" y="f1630"/>
              </a:cxn>
              <a:cxn ang="f910">
                <a:pos x="f1631" y="f1632"/>
              </a:cxn>
              <a:cxn ang="f910">
                <a:pos x="f1633" y="f1634"/>
              </a:cxn>
              <a:cxn ang="f910">
                <a:pos x="f1635" y="f1636"/>
              </a:cxn>
              <a:cxn ang="f910">
                <a:pos x="f1637" y="f1638"/>
              </a:cxn>
              <a:cxn ang="f910">
                <a:pos x="f1639" y="f1640"/>
              </a:cxn>
              <a:cxn ang="f910">
                <a:pos x="f1641" y="f1642"/>
              </a:cxn>
              <a:cxn ang="f910">
                <a:pos x="f1643" y="f1644"/>
              </a:cxn>
              <a:cxn ang="f910">
                <a:pos x="f1645" y="f1646"/>
              </a:cxn>
              <a:cxn ang="f910">
                <a:pos x="f1647" y="f1648"/>
              </a:cxn>
              <a:cxn ang="f910">
                <a:pos x="f1649" y="f1650"/>
              </a:cxn>
              <a:cxn ang="f910">
                <a:pos x="f1651" y="f1652"/>
              </a:cxn>
              <a:cxn ang="f910">
                <a:pos x="f1653" y="f1654"/>
              </a:cxn>
              <a:cxn ang="f910">
                <a:pos x="f1655" y="f1656"/>
              </a:cxn>
              <a:cxn ang="f910">
                <a:pos x="f1657" y="f1658"/>
              </a:cxn>
              <a:cxn ang="f910">
                <a:pos x="f1413" y="f1659"/>
              </a:cxn>
              <a:cxn ang="f910">
                <a:pos x="f1413" y="f1414"/>
              </a:cxn>
            </a:cxnLst>
            <a:rect l="f1409" t="f1412" r="f1410" b="f1411"/>
            <a:pathLst>
              <a:path w="12192000" h="2649426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lnTo>
                  <a:pt x="f77" y="f78"/>
                </a:lnTo>
                <a:lnTo>
                  <a:pt x="f79" y="f80"/>
                </a:lnTo>
                <a:cubicBezTo>
                  <a:pt x="f81" y="f82"/>
                  <a:pt x="f83" y="f84"/>
                  <a:pt x="f85" y="f86"/>
                </a:cubicBez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67" y="f168"/>
                  <a:pt x="f169" y="f170"/>
                </a:cubicBezTo>
                <a:cubicBezTo>
                  <a:pt x="f171" y="f172"/>
                  <a:pt x="f173" y="f174"/>
                  <a:pt x="f175" y="f176"/>
                </a:cubicBezTo>
                <a:cubicBezTo>
                  <a:pt x="f177" y="f178"/>
                  <a:pt x="f179" y="f180"/>
                  <a:pt x="f181" y="f182"/>
                </a:cubicBezTo>
                <a:cubicBezTo>
                  <a:pt x="f183" y="f184"/>
                  <a:pt x="f185" y="f186"/>
                  <a:pt x="f187" y="f188"/>
                </a:cubicBezTo>
                <a:cubicBezTo>
                  <a:pt x="f189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200"/>
                </a:cubicBezTo>
                <a:cubicBezTo>
                  <a:pt x="f201" y="f202"/>
                  <a:pt x="f203" y="f204"/>
                  <a:pt x="f205" y="f206"/>
                </a:cubicBezTo>
                <a:cubicBezTo>
                  <a:pt x="f207" y="f208"/>
                  <a:pt x="f209" y="f210"/>
                  <a:pt x="f211" y="f212"/>
                </a:cubicBezTo>
                <a:cubicBezTo>
                  <a:pt x="f213" y="f214"/>
                  <a:pt x="f215" y="f216"/>
                  <a:pt x="f217" y="f218"/>
                </a:cubicBezTo>
                <a:cubicBezTo>
                  <a:pt x="f219" y="f220"/>
                  <a:pt x="f221" y="f222"/>
                  <a:pt x="f223" y="f224"/>
                </a:cubicBezTo>
                <a:cubicBezTo>
                  <a:pt x="f225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lnTo>
                  <a:pt x="f249" y="f250"/>
                </a:lnTo>
                <a:lnTo>
                  <a:pt x="f251" y="f252"/>
                </a:lnTo>
                <a:lnTo>
                  <a:pt x="f253" y="f254"/>
                </a:lnTo>
                <a:cubicBezTo>
                  <a:pt x="f255" y="f256"/>
                  <a:pt x="f257" y="f258"/>
                  <a:pt x="f259" y="f260"/>
                </a:cubicBezTo>
                <a:lnTo>
                  <a:pt x="f261" y="f262"/>
                </a:lnTo>
                <a:lnTo>
                  <a:pt x="f263" y="f264"/>
                </a:ln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lnTo>
                  <a:pt x="f289" y="f290"/>
                </a:lnTo>
                <a:lnTo>
                  <a:pt x="f291" y="f292"/>
                </a:lnTo>
                <a:lnTo>
                  <a:pt x="f293" y="f294"/>
                </a:lnTo>
                <a:lnTo>
                  <a:pt x="f295" y="f296"/>
                </a:lnTo>
                <a:lnTo>
                  <a:pt x="f297" y="f298"/>
                </a:lnTo>
                <a:lnTo>
                  <a:pt x="f299" y="f300"/>
                </a:lnTo>
                <a:cubicBezTo>
                  <a:pt x="f301" y="f302"/>
                  <a:pt x="f303" y="f304"/>
                  <a:pt x="f305" y="f306"/>
                </a:cubicBezTo>
                <a:lnTo>
                  <a:pt x="f307" y="f308"/>
                </a:lnTo>
                <a:lnTo>
                  <a:pt x="f309" y="f310"/>
                </a:ln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lnTo>
                  <a:pt x="f353" y="f354"/>
                </a:lnTo>
                <a:lnTo>
                  <a:pt x="f355" y="f356"/>
                </a:lnTo>
                <a:lnTo>
                  <a:pt x="f357" y="f358"/>
                </a:lnTo>
                <a:lnTo>
                  <a:pt x="f359" y="f360"/>
                </a:lnTo>
                <a:cubicBezTo>
                  <a:pt x="f361" y="f362"/>
                  <a:pt x="f363" y="f364"/>
                  <a:pt x="f365" y="f366"/>
                </a:cubicBez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3" y="f424"/>
                  <a:pt x="f425" y="f426"/>
                </a:cubicBezTo>
                <a:cubicBezTo>
                  <a:pt x="f427" y="f428"/>
                  <a:pt x="f429" y="f430"/>
                  <a:pt x="f431" y="f432"/>
                </a:cubicBez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lnTo>
                  <a:pt x="f457" y="f458"/>
                </a:ln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481" y="f482"/>
                </a:cubicBez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cubicBezTo>
                  <a:pt x="f513" y="f514"/>
                  <a:pt x="f515" y="f516"/>
                  <a:pt x="f517" y="f518"/>
                </a:cubicBezTo>
                <a:cubicBezTo>
                  <a:pt x="f519" y="f520"/>
                  <a:pt x="f521" y="f522"/>
                  <a:pt x="f523" y="f524"/>
                </a:cubicBezTo>
                <a:cubicBezTo>
                  <a:pt x="f525" y="f526"/>
                  <a:pt x="f527" y="f528"/>
                  <a:pt x="f529" y="f530"/>
                </a:cubicBezTo>
                <a:cubicBezTo>
                  <a:pt x="f531" y="f532"/>
                  <a:pt x="f533" y="f534"/>
                  <a:pt x="f535" y="f536"/>
                </a:cubicBezTo>
                <a:cubicBezTo>
                  <a:pt x="f537" y="f538"/>
                  <a:pt x="f539" y="f540"/>
                  <a:pt x="f541" y="f542"/>
                </a:cubicBezTo>
                <a:cubicBezTo>
                  <a:pt x="f543" y="f544"/>
                  <a:pt x="f545" y="f546"/>
                  <a:pt x="f547" y="f548"/>
                </a:cubicBezTo>
                <a:cubicBezTo>
                  <a:pt x="f549" y="f550"/>
                  <a:pt x="f551" y="f552"/>
                  <a:pt x="f553" y="f554"/>
                </a:cubicBezTo>
                <a:cubicBezTo>
                  <a:pt x="f555" y="f556"/>
                  <a:pt x="f557" y="f558"/>
                  <a:pt x="f559" y="f560"/>
                </a:cubicBezTo>
                <a:cubicBezTo>
                  <a:pt x="f561" y="f562"/>
                  <a:pt x="f563" y="f564"/>
                  <a:pt x="f565" y="f566"/>
                </a:cubicBezTo>
                <a:cubicBezTo>
                  <a:pt x="f567" y="f568"/>
                  <a:pt x="f569" y="f570"/>
                  <a:pt x="f571" y="f572"/>
                </a:cubicBezTo>
                <a:cubicBezTo>
                  <a:pt x="f573" y="f574"/>
                  <a:pt x="f575" y="f576"/>
                  <a:pt x="f577" y="f578"/>
                </a:cubicBezTo>
                <a:cubicBezTo>
                  <a:pt x="f579" y="f580"/>
                  <a:pt x="f581" y="f582"/>
                  <a:pt x="f583" y="f584"/>
                </a:cubicBezTo>
                <a:cubicBezTo>
                  <a:pt x="f585" y="f586"/>
                  <a:pt x="f587" y="f588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cubicBezTo>
                  <a:pt x="f621" y="f622"/>
                  <a:pt x="f623" y="f624"/>
                  <a:pt x="f625" y="f626"/>
                </a:cubicBezTo>
                <a:cubicBezTo>
                  <a:pt x="f627" y="f628"/>
                  <a:pt x="f629" y="f630"/>
                  <a:pt x="f631" y="f632"/>
                </a:cubicBezTo>
                <a:cubicBezTo>
                  <a:pt x="f633" y="f634"/>
                  <a:pt x="f635" y="f636"/>
                  <a:pt x="f637" y="f638"/>
                </a:cubicBezTo>
                <a:cubicBezTo>
                  <a:pt x="f639" y="f640"/>
                  <a:pt x="f641" y="f642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53B0BF-8943-9771-A6AB-59BE33532E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36733" y="-58549"/>
            <a:ext cx="9810606" cy="1216023"/>
          </a:xfrm>
        </p:spPr>
        <p:txBody>
          <a:bodyPr/>
          <a:lstStyle/>
          <a:p>
            <a:pPr lvl="0"/>
            <a:r>
              <a:rPr lang="en-GB"/>
              <a:t>  </a:t>
            </a:r>
            <a:r>
              <a:rPr lang="en-GB" sz="4000">
                <a:latin typeface="Arial Black" pitchFamily="34"/>
              </a:rPr>
              <a:t>Why Instagram?</a:t>
            </a:r>
          </a:p>
        </p:txBody>
      </p:sp>
      <p:sp>
        <p:nvSpPr>
          <p:cNvPr id="5" name="Freeform: Shape 26">
            <a:extLst>
              <a:ext uri="{FF2B5EF4-FFF2-40B4-BE49-F238E27FC236}">
                <a16:creationId xmlns:a16="http://schemas.microsoft.com/office/drawing/2014/main" id="{0DD5C1F2-565B-9BB6-CE81-18FA4D7DF39E}"/>
              </a:ext>
            </a:extLst>
          </p:cNvPr>
          <p:cNvSpPr>
            <a:spLocks noMove="1" noResize="1"/>
          </p:cNvSpPr>
          <p:nvPr/>
        </p:nvSpPr>
        <p:spPr>
          <a:xfrm>
            <a:off x="1828891" y="1890494"/>
            <a:ext cx="3207129" cy="415691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6" name="Picture 9" descr="A logo of a camera&#10;&#10;Description automatically generated">
            <a:extLst>
              <a:ext uri="{FF2B5EF4-FFF2-40B4-BE49-F238E27FC236}">
                <a16:creationId xmlns:a16="http://schemas.microsoft.com/office/drawing/2014/main" id="{DF904594-536A-E62A-AF10-2E4617DCF1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4922"/>
          <a:stretch>
            <a:fillRect/>
          </a:stretch>
        </p:blipFill>
        <p:spPr>
          <a:xfrm>
            <a:off x="1993483" y="2054236"/>
            <a:ext cx="1984440" cy="26337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B55FBD7A-09EC-C4DE-A608-832E773A2C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10846" y="1706334"/>
            <a:ext cx="6898818" cy="5070018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High Engagement Rates with Visual Content</a:t>
            </a:r>
            <a:r>
              <a:rPr lang="en-GB" sz="1200">
                <a:latin typeface="Arial" pitchFamily="34"/>
                <a:cs typeface="Arial" pitchFamily="34"/>
              </a:rPr>
              <a:t>: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Instagram’s platform is inherently visual, making it highly effective for engagement through images and videos (Nugent, 2008).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Visual content, such as well-designed interiors and aesthetically pleasing home décor, tends to receive higher engagement in likes, comments, and shares.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This visual nature aligns perfectly with IKEA’s product range, allowing for creative and impactful furniture and home accessories showcasing.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Growing Trend of Social Commerce and Influencer Marketing</a:t>
            </a:r>
            <a:r>
              <a:rPr lang="en-GB" sz="1200">
                <a:latin typeface="Arial" pitchFamily="34"/>
                <a:cs typeface="Arial" pitchFamily="34"/>
              </a:rPr>
              <a:t>: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Instagram is at the forefront of the social commerce revolution, integrating shopping features within its platform (Kotler &amp; Armstrong, 2006).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The platform facilitates influencer marketing, leveraging the credibility and reach of influencers to promote products authentically and effectively.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IKEA can capitalize on these trends to enhance brand visibility and drive direct sales through the platform.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Alignment with IKEA’s Target Audience Preferences</a:t>
            </a:r>
            <a:r>
              <a:rPr lang="en-GB" sz="1200">
                <a:latin typeface="Arial" pitchFamily="34"/>
                <a:cs typeface="Arial" pitchFamily="34"/>
              </a:rPr>
              <a:t>: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Instagram is a hub for home décor enthusiasts and design inspiration seekers (Elen, 2005).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IKEA’s target audience, including Millennials and Gen Z, are active on Instagram, often turning to it for ideas and inspiration for their living spaces.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The platform’s demographic aligns with IKEA’s customer base, making it an ideal channel for connecting with current and potential customers.</a:t>
            </a:r>
          </a:p>
        </p:txBody>
      </p:sp>
      <p:sp>
        <p:nvSpPr>
          <p:cNvPr id="8" name="Freeform: Shape 28">
            <a:extLst>
              <a:ext uri="{FF2B5EF4-FFF2-40B4-BE49-F238E27FC236}">
                <a16:creationId xmlns:a16="http://schemas.microsoft.com/office/drawing/2014/main" id="{225C7970-A3EB-3941-102D-ABEDE051C079}"/>
              </a:ext>
            </a:extLst>
          </p:cNvPr>
          <p:cNvSpPr>
            <a:spLocks noMove="1" noResize="1"/>
          </p:cNvSpPr>
          <p:nvPr/>
        </p:nvSpPr>
        <p:spPr>
          <a:xfrm>
            <a:off x="477673" y="3042025"/>
            <a:ext cx="1992569" cy="23556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9" name="Picture 8" descr="A logo of a camera&#10;&#10;Description automatically generated">
            <a:extLst>
              <a:ext uri="{FF2B5EF4-FFF2-40B4-BE49-F238E27FC236}">
                <a16:creationId xmlns:a16="http://schemas.microsoft.com/office/drawing/2014/main" id="{D5AB2689-C81D-6307-3D97-F92D22D31E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23908"/>
          <a:stretch>
            <a:fillRect/>
          </a:stretch>
        </p:blipFill>
        <p:spPr>
          <a:xfrm>
            <a:off x="485802" y="3041824"/>
            <a:ext cx="1824685" cy="21660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6">
            <a:extLst>
              <a:ext uri="{FF2B5EF4-FFF2-40B4-BE49-F238E27FC236}">
                <a16:creationId xmlns:a16="http://schemas.microsoft.com/office/drawing/2014/main" id="{86BCC28E-D0F3-4412-7322-9ABFA38F355F}"/>
              </a:ext>
            </a:extLst>
          </p:cNvPr>
          <p:cNvSpPr>
            <a:spLocks noMove="1" noResize="1"/>
          </p:cNvSpPr>
          <p:nvPr/>
        </p:nvSpPr>
        <p:spPr>
          <a:xfrm rot="777000">
            <a:off x="1356924" y="5795494"/>
            <a:ext cx="1367622" cy="4289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1784"/>
              <a:gd name="f7" fmla="val 594531"/>
              <a:gd name="f8" fmla="val 13413"/>
              <a:gd name="f9" fmla="val 26000"/>
              <a:gd name="f10" fmla="val 37534"/>
              <a:gd name="f11" fmla="val 24897"/>
              <a:gd name="f12" fmla="val 66194"/>
              <a:gd name="f13" fmla="val 1103"/>
              <a:gd name="f14" fmla="val 90315"/>
              <a:gd name="f15" fmla="val 2164992"/>
              <a:gd name="f16" fmla="val 12386"/>
              <a:gd name="f17" fmla="val 2164717"/>
              <a:gd name="f18" fmla="val 43049"/>
              <a:gd name="f19" fmla="val 2182593"/>
              <a:gd name="f20" fmla="val 78249"/>
              <a:gd name="f21" fmla="val 2182318"/>
              <a:gd name="f22" fmla="val 108912"/>
              <a:gd name="f23" fmla="val 2188231"/>
              <a:gd name="f24" fmla="val 177186"/>
              <a:gd name="f25" fmla="val 2189743"/>
              <a:gd name="f26" fmla="val 342869"/>
              <a:gd name="f27" fmla="val 2191393"/>
              <a:gd name="f28" fmla="val 422031"/>
              <a:gd name="f29" fmla="val 2193043"/>
              <a:gd name="f30" fmla="val 501193"/>
              <a:gd name="f31" fmla="val 2213396"/>
              <a:gd name="f32" fmla="val 555146"/>
              <a:gd name="f33" fmla="val 2192219"/>
              <a:gd name="f34" fmla="val 583886"/>
              <a:gd name="f35" fmla="val 2172279"/>
              <a:gd name="f36" fmla="val 582877"/>
              <a:gd name="f37" fmla="val 2093346"/>
              <a:gd name="f38" fmla="val 595483"/>
              <a:gd name="f39" fmla="val 2073406"/>
              <a:gd name="f40" fmla="val 594474"/>
              <a:gd name="f41" fmla="val 22489"/>
              <a:gd name="f42" fmla="val 5849"/>
              <a:gd name="f43" fmla="val 592962"/>
              <a:gd name="f44" fmla="val 27580"/>
              <a:gd name="f45" fmla="val 542791"/>
              <a:gd name="f46" fmla="val 26783"/>
              <a:gd name="f47" fmla="val 512790"/>
              <a:gd name="f48" fmla="val 25986"/>
              <a:gd name="f49" fmla="val 482789"/>
              <a:gd name="f50" fmla="val 18464"/>
              <a:gd name="f51" fmla="val 450015"/>
              <a:gd name="f52" fmla="val 17708"/>
              <a:gd name="f53" fmla="val 403879"/>
              <a:gd name="f54" fmla="val 16952"/>
              <a:gd name="f55" fmla="val 357743"/>
              <a:gd name="f56" fmla="val -14855"/>
              <a:gd name="f57" fmla="val 308787"/>
              <a:gd name="f58" fmla="val 8632"/>
              <a:gd name="f59" fmla="val 235975"/>
              <a:gd name="f60" fmla="val 7119"/>
              <a:gd name="f61" fmla="val 142994"/>
              <a:gd name="f62" fmla="val -201"/>
              <a:gd name="f63" fmla="val 65329"/>
              <a:gd name="f64" fmla="+- 0 0 -90"/>
              <a:gd name="f65" fmla="*/ f3 1 2201784"/>
              <a:gd name="f66" fmla="*/ f4 1 594531"/>
              <a:gd name="f67" fmla="val f5"/>
              <a:gd name="f68" fmla="val f6"/>
              <a:gd name="f69" fmla="val f7"/>
              <a:gd name="f70" fmla="*/ f64 f0 1"/>
              <a:gd name="f71" fmla="+- f69 0 f67"/>
              <a:gd name="f72" fmla="+- f68 0 f67"/>
              <a:gd name="f73" fmla="*/ f70 1 f2"/>
              <a:gd name="f74" fmla="*/ f72 1 2201784"/>
              <a:gd name="f75" fmla="*/ f71 1 594531"/>
              <a:gd name="f76" fmla="*/ 12386 f71 1"/>
              <a:gd name="f77" fmla="*/ 0 f71 1"/>
              <a:gd name="f78" fmla="*/ 108912 f71 1"/>
              <a:gd name="f79" fmla="*/ 583886 f71 1"/>
              <a:gd name="f80" fmla="*/ 594474 f71 1"/>
              <a:gd name="f81" fmla="*/ 26000 f71 1"/>
              <a:gd name="f82" fmla="*/ 235975 f71 1"/>
              <a:gd name="f83" fmla="*/ 403879 f71 1"/>
              <a:gd name="f84" fmla="*/ 422031 f71 1"/>
              <a:gd name="f85" fmla="*/ 512790 f71 1"/>
              <a:gd name="f86" fmla="*/ 13413 f72 1"/>
              <a:gd name="f87" fmla="*/ 90315 f72 1"/>
              <a:gd name="f88" fmla="*/ 2164992 f72 1"/>
              <a:gd name="f89" fmla="*/ 2182318 f72 1"/>
              <a:gd name="f90" fmla="*/ 2191393 f72 1"/>
              <a:gd name="f91" fmla="*/ 2192219 f72 1"/>
              <a:gd name="f92" fmla="*/ 2073406 f72 1"/>
              <a:gd name="f93" fmla="*/ 22489 f72 1"/>
              <a:gd name="f94" fmla="*/ 26783 f72 1"/>
              <a:gd name="f95" fmla="*/ 17708 f72 1"/>
              <a:gd name="f96" fmla="*/ 8632 f72 1"/>
              <a:gd name="f97" fmla="+- f73 0 f1"/>
              <a:gd name="f98" fmla="*/ f76 1 594531"/>
              <a:gd name="f99" fmla="*/ f77 1 594531"/>
              <a:gd name="f100" fmla="*/ f78 1 594531"/>
              <a:gd name="f101" fmla="*/ f79 1 594531"/>
              <a:gd name="f102" fmla="*/ f80 1 594531"/>
              <a:gd name="f103" fmla="*/ f81 1 594531"/>
              <a:gd name="f104" fmla="*/ f82 1 594531"/>
              <a:gd name="f105" fmla="*/ f83 1 594531"/>
              <a:gd name="f106" fmla="*/ f84 1 594531"/>
              <a:gd name="f107" fmla="*/ f85 1 594531"/>
              <a:gd name="f108" fmla="*/ f86 1 2201784"/>
              <a:gd name="f109" fmla="*/ f87 1 2201784"/>
              <a:gd name="f110" fmla="*/ f88 1 2201784"/>
              <a:gd name="f111" fmla="*/ f89 1 2201784"/>
              <a:gd name="f112" fmla="*/ f90 1 2201784"/>
              <a:gd name="f113" fmla="*/ f91 1 2201784"/>
              <a:gd name="f114" fmla="*/ f92 1 2201784"/>
              <a:gd name="f115" fmla="*/ f93 1 2201784"/>
              <a:gd name="f116" fmla="*/ f94 1 2201784"/>
              <a:gd name="f117" fmla="*/ f95 1 2201784"/>
              <a:gd name="f118" fmla="*/ f96 1 2201784"/>
              <a:gd name="f119" fmla="*/ f67 1 f74"/>
              <a:gd name="f120" fmla="*/ f68 1 f74"/>
              <a:gd name="f121" fmla="*/ f67 1 f75"/>
              <a:gd name="f122" fmla="*/ f69 1 f75"/>
              <a:gd name="f123" fmla="*/ f108 1 f74"/>
              <a:gd name="f124" fmla="*/ f103 1 f75"/>
              <a:gd name="f125" fmla="*/ f109 1 f74"/>
              <a:gd name="f126" fmla="*/ f99 1 f75"/>
              <a:gd name="f127" fmla="*/ f110 1 f74"/>
              <a:gd name="f128" fmla="*/ f98 1 f75"/>
              <a:gd name="f129" fmla="*/ f111 1 f74"/>
              <a:gd name="f130" fmla="*/ f100 1 f75"/>
              <a:gd name="f131" fmla="*/ f112 1 f74"/>
              <a:gd name="f132" fmla="*/ f106 1 f75"/>
              <a:gd name="f133" fmla="*/ f113 1 f74"/>
              <a:gd name="f134" fmla="*/ f101 1 f75"/>
              <a:gd name="f135" fmla="*/ f114 1 f74"/>
              <a:gd name="f136" fmla="*/ f102 1 f75"/>
              <a:gd name="f137" fmla="*/ f115 1 f74"/>
              <a:gd name="f138" fmla="*/ f116 1 f74"/>
              <a:gd name="f139" fmla="*/ f107 1 f75"/>
              <a:gd name="f140" fmla="*/ f117 1 f74"/>
              <a:gd name="f141" fmla="*/ f105 1 f75"/>
              <a:gd name="f142" fmla="*/ f118 1 f74"/>
              <a:gd name="f143" fmla="*/ f104 1 f75"/>
              <a:gd name="f144" fmla="*/ f119 f65 1"/>
              <a:gd name="f145" fmla="*/ f120 f65 1"/>
              <a:gd name="f146" fmla="*/ f122 f66 1"/>
              <a:gd name="f147" fmla="*/ f121 f66 1"/>
              <a:gd name="f148" fmla="*/ f123 f65 1"/>
              <a:gd name="f149" fmla="*/ f124 f66 1"/>
              <a:gd name="f150" fmla="*/ f125 f65 1"/>
              <a:gd name="f151" fmla="*/ f126 f66 1"/>
              <a:gd name="f152" fmla="*/ f127 f65 1"/>
              <a:gd name="f153" fmla="*/ f128 f66 1"/>
              <a:gd name="f154" fmla="*/ f129 f65 1"/>
              <a:gd name="f155" fmla="*/ f130 f66 1"/>
              <a:gd name="f156" fmla="*/ f131 f65 1"/>
              <a:gd name="f157" fmla="*/ f132 f66 1"/>
              <a:gd name="f158" fmla="*/ f133 f65 1"/>
              <a:gd name="f159" fmla="*/ f134 f66 1"/>
              <a:gd name="f160" fmla="*/ f135 f65 1"/>
              <a:gd name="f161" fmla="*/ f136 f66 1"/>
              <a:gd name="f162" fmla="*/ f137 f65 1"/>
              <a:gd name="f163" fmla="*/ f138 f65 1"/>
              <a:gd name="f164" fmla="*/ f139 f66 1"/>
              <a:gd name="f165" fmla="*/ f140 f65 1"/>
              <a:gd name="f166" fmla="*/ f141 f66 1"/>
              <a:gd name="f167" fmla="*/ f142 f65 1"/>
              <a:gd name="f168" fmla="*/ f143 f6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7">
                <a:pos x="f148" y="f149"/>
              </a:cxn>
              <a:cxn ang="f97">
                <a:pos x="f150" y="f151"/>
              </a:cxn>
              <a:cxn ang="f97">
                <a:pos x="f152" y="f153"/>
              </a:cxn>
              <a:cxn ang="f97">
                <a:pos x="f154" y="f155"/>
              </a:cxn>
              <a:cxn ang="f97">
                <a:pos x="f156" y="f157"/>
              </a:cxn>
              <a:cxn ang="f97">
                <a:pos x="f158" y="f159"/>
              </a:cxn>
              <a:cxn ang="f97">
                <a:pos x="f160" y="f161"/>
              </a:cxn>
              <a:cxn ang="f97">
                <a:pos x="f162" y="f159"/>
              </a:cxn>
              <a:cxn ang="f97">
                <a:pos x="f163" y="f164"/>
              </a:cxn>
              <a:cxn ang="f97">
                <a:pos x="f165" y="f166"/>
              </a:cxn>
              <a:cxn ang="f97">
                <a:pos x="f167" y="f168"/>
              </a:cxn>
              <a:cxn ang="f97">
                <a:pos x="f148" y="f149"/>
              </a:cxn>
            </a:cxnLst>
            <a:rect l="f144" t="f147" r="f145" b="f146"/>
            <a:pathLst>
              <a:path w="2201784" h="594531">
                <a:moveTo>
                  <a:pt x="f8" y="f9"/>
                </a:moveTo>
                <a:cubicBezTo>
                  <a:pt x="f10" y="f11"/>
                  <a:pt x="f12" y="f13"/>
                  <a:pt x="f14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41" y="f34"/>
                </a:ln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8" y="f9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5">
            <a:extLst>
              <a:ext uri="{FF2B5EF4-FFF2-40B4-BE49-F238E27FC236}">
                <a16:creationId xmlns:a16="http://schemas.microsoft.com/office/drawing/2014/main" id="{A78BCD8F-5F58-F683-8DA7-DD500EAA7DC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D65052C-6EF7-9D68-AD63-8A8B7B7C42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2734" y="609603"/>
            <a:ext cx="3011713" cy="1216023"/>
          </a:xfrm>
        </p:spPr>
        <p:txBody>
          <a:bodyPr/>
          <a:lstStyle/>
          <a:p>
            <a:pPr lvl="0"/>
            <a:r>
              <a:rPr lang="en-GB">
                <a:latin typeface="Arial Black" pitchFamily="34"/>
              </a:rPr>
              <a:t>Campaign example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B9670932-EFB2-7C92-88B9-B2F264AEE9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5118" y="334734"/>
            <a:ext cx="6696919" cy="5919642"/>
          </a:xfrm>
        </p:spPr>
        <p:txBody>
          <a:bodyPr>
            <a:noAutofit/>
          </a:bodyPr>
          <a:lstStyle/>
          <a:p>
            <a:pPr marL="0" lvl="0" indent="0">
              <a:lnSpc>
                <a:spcPct val="90000"/>
              </a:lnSpc>
              <a:buNone/>
            </a:pPr>
            <a:r>
              <a:rPr lang="en-GB" sz="1400" b="1">
                <a:solidFill>
                  <a:srgbClr val="FF0000"/>
                </a:solidFill>
                <a:latin typeface="Arial" pitchFamily="34"/>
                <a:cs typeface="Arial" pitchFamily="34"/>
              </a:rPr>
              <a:t>Instagram Stories and Highlights for Storytelling and Product Features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Stories: Utilize this feature for daily updates, showcasing new products, limited-time offers, and behind-the-scenes content.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Highlights: Create curated collections of stories under various themes like 'New Arrivals', 'Sustainability', and 'Home Inspiration'.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These features allow for more dynamic interaction with the audience, keeping them engaged with fresh and timely content.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>
                <a:solidFill>
                  <a:srgbClr val="FF0000"/>
                </a:solidFill>
                <a:latin typeface="Arial" pitchFamily="34"/>
                <a:cs typeface="Arial" pitchFamily="34"/>
              </a:rPr>
              <a:t>IGTV for Longer-Form Content: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deal with in-depth content such as DIY home project tutorials, detailed product demonstrations, and discussions on sustainability initiatives (Torekull, 2008).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Offers an opportunity to delve deeper into topics that resonate with IKEA’s audience, fostering a sense of community and brand loyalty.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The extended format is perfect for storytelling, conveying IKEA’s brand values and driving deeper audience engagement.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>
                <a:solidFill>
                  <a:srgbClr val="FF0000"/>
                </a:solidFill>
                <a:latin typeface="Arial" pitchFamily="34"/>
                <a:cs typeface="Arial" pitchFamily="34"/>
              </a:rPr>
              <a:t>Instagram Shopping for Integrating E-commerce: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Leverage Instagram's shopping feature to tag products in posts and stories, making it easy for users to discover and purchase IKEA products directly from the app (Geert, 2001).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This integration simplifies the path from inspiration to purchase, enhancing the customer experience and potentially increasing sales.</a:t>
            </a:r>
          </a:p>
          <a:p>
            <a:pPr lvl="0">
              <a:lnSpc>
                <a:spcPct val="90000"/>
              </a:lnSpc>
            </a:pPr>
            <a:r>
              <a:rPr lang="en-GB" sz="1400">
                <a:latin typeface="Arial" pitchFamily="34"/>
                <a:cs typeface="Arial" pitchFamily="34"/>
              </a:rPr>
              <a:t>Use of shoppable posts aligns with the growing trend of social commerce, meeting the expectations of a digitally savvy audience.</a:t>
            </a:r>
          </a:p>
        </p:txBody>
      </p:sp>
      <p:sp>
        <p:nvSpPr>
          <p:cNvPr id="5" name="Freeform: Shape 37">
            <a:extLst>
              <a:ext uri="{FF2B5EF4-FFF2-40B4-BE49-F238E27FC236}">
                <a16:creationId xmlns:a16="http://schemas.microsoft.com/office/drawing/2014/main" id="{F96EEDBC-C886-4B15-DFD8-570DB3DFA877}"/>
              </a:ext>
            </a:extLst>
          </p:cNvPr>
          <p:cNvSpPr>
            <a:spLocks noMove="1" noResize="1"/>
          </p:cNvSpPr>
          <p:nvPr/>
        </p:nvSpPr>
        <p:spPr>
          <a:xfrm>
            <a:off x="10607314" y="0"/>
            <a:ext cx="1584691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84688"/>
              <a:gd name="f7" fmla="val 6858000"/>
              <a:gd name="f8" fmla="val 355825"/>
              <a:gd name="f9" fmla="val 490879"/>
              <a:gd name="f10" fmla="val 490147"/>
              <a:gd name="f11" fmla="val 6848407"/>
              <a:gd name="f12" fmla="val 446645"/>
              <a:gd name="f13" fmla="val 6713276"/>
              <a:gd name="f14" fmla="val 440739"/>
              <a:gd name="f15" fmla="val 6681145"/>
              <a:gd name="f16" fmla="val 428979"/>
              <a:gd name="f17" fmla="val 6655837"/>
              <a:gd name="f18" fmla="val 429266"/>
              <a:gd name="f19" fmla="val 6626648"/>
              <a:gd name="f20" fmla="val 421929"/>
              <a:gd name="f21" fmla="val 6617607"/>
              <a:gd name="f22" fmla="val 417950"/>
              <a:gd name="f23" fmla="val 6607976"/>
              <a:gd name="f24" fmla="val 424376"/>
              <a:gd name="f25" fmla="val 6594751"/>
              <a:gd name="f26" fmla="val 418238"/>
              <a:gd name="f27" fmla="val 6573052"/>
              <a:gd name="f28" fmla="val 397736"/>
              <a:gd name="f29" fmla="val 6513713"/>
              <a:gd name="f30" fmla="val 392441"/>
              <a:gd name="f31" fmla="val 6496447"/>
              <a:gd name="f32" fmla="val 392600"/>
              <a:gd name="f33" fmla="val 6491155"/>
              <a:gd name="f34" fmla="val 392255"/>
              <a:gd name="f35" fmla="val 6487910"/>
              <a:gd name="f36" fmla="val 390875"/>
              <a:gd name="f37" fmla="val 6485139"/>
              <a:gd name="f38" fmla="val 390372"/>
              <a:gd name="f39" fmla="val 6476980"/>
              <a:gd name="f40" fmla="val 384003"/>
              <a:gd name="f41" fmla="val 6460114"/>
              <a:gd name="f42" fmla="val 361176"/>
              <a:gd name="f43" fmla="val 6405870"/>
              <a:gd name="f44" fmla="val 354383"/>
              <a:gd name="f45" fmla="val 6389962"/>
              <a:gd name="f46" fmla="val 353794"/>
              <a:gd name="f47" fmla="val 6385209"/>
              <a:gd name="f48" fmla="val 352003"/>
              <a:gd name="f49" fmla="val 6382819"/>
              <a:gd name="f50" fmla="val 349616"/>
              <a:gd name="f51" fmla="val 6381524"/>
              <a:gd name="f52" fmla="val 349263"/>
              <a:gd name="f53" fmla="val 6381445"/>
              <a:gd name="f54" fmla="val 348909"/>
              <a:gd name="f55" fmla="val 6381366"/>
              <a:gd name="f56" fmla="val 348556"/>
              <a:gd name="f57" fmla="val 6381288"/>
              <a:gd name="f58" fmla="val 347909"/>
              <a:gd name="f59" fmla="val 6347898"/>
              <a:gd name="f60" fmla="val 346044"/>
              <a:gd name="f61" fmla="val 6344135"/>
              <a:gd name="f62" fmla="val 347897"/>
              <a:gd name="f63" fmla="val 6321511"/>
              <a:gd name="f64" fmla="val 347641"/>
              <a:gd name="f65" fmla="val 6310281"/>
              <a:gd name="f66" fmla="val 350071"/>
              <a:gd name="f67" fmla="val 6306164"/>
              <a:gd name="f68" fmla="val 351305"/>
              <a:gd name="f69" fmla="val 6302241"/>
              <a:gd name="f70" fmla="val 351285"/>
              <a:gd name="f71" fmla="val 6297295"/>
              <a:gd name="f72" fmla="val 348422"/>
              <a:gd name="f73" fmla="val 6290068"/>
              <a:gd name="f74" fmla="val 349440"/>
              <a:gd name="f75" fmla="val 6273975"/>
              <a:gd name="f76" fmla="val 350744"/>
              <a:gd name="f77" fmla="val 6269043"/>
              <a:gd name="f78" fmla="val 336688"/>
              <a:gd name="f79" fmla="val 6207987"/>
              <a:gd name="f80" fmla="val 339500"/>
              <a:gd name="f81" fmla="val 6203742"/>
              <a:gd name="f82" fmla="val 338178"/>
              <a:gd name="f83" fmla="val 6158164"/>
              <a:gd name="f84" fmla="val 346479"/>
              <a:gd name="f85" fmla="val 6102637"/>
              <a:gd name="f86" fmla="val 341519"/>
              <a:gd name="f87" fmla="val 6047498"/>
              <a:gd name="f88" fmla="val 329164"/>
              <a:gd name="f89" fmla="val 5958916"/>
              <a:gd name="f90" fmla="val 312359"/>
              <a:gd name="f91" fmla="val 5839195"/>
              <a:gd name="f92" fmla="val 300007"/>
              <a:gd name="f93" fmla="val 5778770"/>
              <a:gd name="f94" fmla="val 271398"/>
              <a:gd name="f95" fmla="val 5756826"/>
              <a:gd name="f96" fmla="val 288323"/>
              <a:gd name="f97" fmla="val 5721647"/>
              <a:gd name="f98" fmla="val 278518"/>
              <a:gd name="f99" fmla="val 5691382"/>
              <a:gd name="f100" fmla="val 268192"/>
              <a:gd name="f101" fmla="val 5675881"/>
              <a:gd name="f102" fmla="val 273738"/>
              <a:gd name="f103" fmla="val 5657191"/>
              <a:gd name="f104" fmla="val 272727"/>
              <a:gd name="f105" fmla="val 5639828"/>
              <a:gd name="f106" fmla="val 269473"/>
              <a:gd name="f107" fmla="val 5623067"/>
              <a:gd name="f108" fmla="val 261992"/>
              <a:gd name="f109" fmla="val 5605251"/>
              <a:gd name="f110" fmla="val 258997"/>
              <a:gd name="f111" fmla="val 5590813"/>
              <a:gd name="f112" fmla="val 254756"/>
              <a:gd name="f113" fmla="val 5553197"/>
              <a:gd name="f114" fmla="val 259027"/>
              <a:gd name="f115" fmla="val 5531431"/>
              <a:gd name="f116" fmla="val 265557"/>
              <a:gd name="f117" fmla="val 5509015"/>
              <a:gd name="f118" fmla="val 277951"/>
              <a:gd name="f119" fmla="val 5486099"/>
              <a:gd name="f120" fmla="val 285573"/>
              <a:gd name="f121" fmla="val 5476589"/>
              <a:gd name="f122" fmla="val 286171"/>
              <a:gd name="f123" fmla="val 5459705"/>
              <a:gd name="f124" fmla="val 279291"/>
              <a:gd name="f125" fmla="val 5448389"/>
              <a:gd name="f126" fmla="val 278105"/>
              <a:gd name="f127" fmla="val 5446441"/>
              <a:gd name="f128" fmla="val 276739"/>
              <a:gd name="f129" fmla="val 5444735"/>
              <a:gd name="f130" fmla="val 275234"/>
              <a:gd name="f131" fmla="val 5443326"/>
              <a:gd name="f132" fmla="val 293441"/>
              <a:gd name="f133" fmla="val 5414851"/>
              <a:gd name="f134" fmla="val 280522"/>
              <a:gd name="f135" fmla="val 5404096"/>
              <a:gd name="f136" fmla="val 293662"/>
              <a:gd name="f137" fmla="val 5389614"/>
              <a:gd name="f138" fmla="val 294229"/>
              <a:gd name="f139" fmla="val 5352195"/>
              <a:gd name="f140" fmla="val 275499"/>
              <a:gd name="f141" fmla="val 5327361"/>
              <a:gd name="f142" fmla="val 286927"/>
              <a:gd name="f143" fmla="val 5314065"/>
              <a:gd name="f144" fmla="val 283466"/>
              <a:gd name="f145" fmla="val 5286734"/>
              <a:gd name="f146" fmla="val 275966"/>
              <a:gd name="f147" fmla="val 5254151"/>
              <a:gd name="f148" fmla="val 272894"/>
              <a:gd name="f149" fmla="val 5225626"/>
              <a:gd name="f150" fmla="val 271571"/>
              <a:gd name="f151" fmla="val 5206524"/>
              <a:gd name="f152" fmla="val 268048"/>
              <a:gd name="f153" fmla="val 5173281"/>
              <a:gd name="f154" fmla="val 268500"/>
              <a:gd name="f155" fmla="val 5142915"/>
              <a:gd name="f156" fmla="val 286971"/>
              <a:gd name="f157" fmla="val 5112702"/>
              <a:gd name="f158" fmla="val 261704"/>
              <a:gd name="f159" fmla="val 5068019"/>
              <a:gd name="f160" fmla="val 275610"/>
              <a:gd name="f161" fmla="val 5043428"/>
              <a:gd name="f162" fmla="val 270591"/>
              <a:gd name="f163" fmla="val 4931124"/>
              <a:gd name="f164" fmla="val 266750"/>
              <a:gd name="f165" fmla="val 4899546"/>
              <a:gd name="f166" fmla="val 288869"/>
              <a:gd name="f167" fmla="val 4916789"/>
              <a:gd name="f168" fmla="val 265248"/>
              <a:gd name="f169" fmla="val 4885612"/>
              <a:gd name="f170" fmla="val 276542"/>
              <a:gd name="f171" fmla="val 4830431"/>
              <a:gd name="f172" fmla="val 250872"/>
              <a:gd name="f173" fmla="val 4829113"/>
              <a:gd name="f174" fmla="val 274096"/>
              <a:gd name="f175" fmla="val 4780768"/>
              <a:gd name="f176" fmla="val 292419"/>
              <a:gd name="f177" fmla="val 4587666"/>
              <a:gd name="f178" fmla="val 288563"/>
              <a:gd name="f179" fmla="val 4555060"/>
              <a:gd name="f180" fmla="val 293607"/>
              <a:gd name="f181" fmla="val 4546984"/>
              <a:gd name="f182" fmla="val 294639"/>
              <a:gd name="f183" fmla="val 4500506"/>
              <a:gd name="f184" fmla="val 292508"/>
              <a:gd name="f185" fmla="val 4453276"/>
              <a:gd name="f186" fmla="val 299202"/>
              <a:gd name="f187" fmla="val 4448358"/>
              <a:gd name="f188" fmla="val 301168"/>
              <a:gd name="f189" fmla="val 4407496"/>
              <a:gd name="f190" fmla="val 303079"/>
              <a:gd name="f191" fmla="val 4381728"/>
              <a:gd name="f192" fmla="val 304028"/>
              <a:gd name="f193" fmla="val 4350025"/>
              <a:gd name="f194" fmla="val 306102"/>
              <a:gd name="f195" fmla="val 4345897"/>
              <a:gd name="f196" fmla="val 305284"/>
              <a:gd name="f197" fmla="val 4344089"/>
              <a:gd name="f198" fmla="val 303862"/>
              <a:gd name="f199" fmla="val 4336348"/>
              <a:gd name="f200" fmla="val 304766"/>
              <a:gd name="f201" fmla="val 4331797"/>
              <a:gd name="f202" fmla="val 306696"/>
              <a:gd name="f203" fmla="val 4328669"/>
              <a:gd name="f204" fmla="val 320931"/>
              <a:gd name="f205" fmla="val 4300067"/>
              <a:gd name="f206" fmla="val 310815"/>
              <a:gd name="f207" fmla="val 4243784"/>
              <a:gd name="f208" fmla="val 306087"/>
              <a:gd name="f209" fmla="val 4231826"/>
              <a:gd name="f210" fmla="val 311348"/>
              <a:gd name="f211" fmla="val 4212169"/>
              <a:gd name="f212" fmla="val 307740"/>
              <a:gd name="f213" fmla="val 4194940"/>
              <a:gd name="f214" fmla="val 310015"/>
              <a:gd name="f215" fmla="val 4184648"/>
              <a:gd name="f216" fmla="val 298091"/>
              <a:gd name="f217" fmla="val 4167386"/>
              <a:gd name="f218" fmla="val 299595"/>
              <a:gd name="f219" fmla="val 4156243"/>
              <a:gd name="f220" fmla="val 300175"/>
              <a:gd name="f221" fmla="val 4149626"/>
              <a:gd name="f222" fmla="val 299949"/>
              <a:gd name="f223" fmla="val 4149444"/>
              <a:gd name="f224" fmla="val 299567"/>
              <a:gd name="f225" fmla="val 4147896"/>
              <a:gd name="f226" fmla="val 4145680"/>
              <a:gd name="f227" fmla="val 300087"/>
              <a:gd name="f228" fmla="val 4142364"/>
              <a:gd name="f229" fmla="val 301231"/>
              <a:gd name="f230" fmla="val 4137566"/>
              <a:gd name="f231" fmla="val 274132"/>
              <a:gd name="f232" fmla="val 4081295"/>
              <a:gd name="f233" fmla="val 268052"/>
              <a:gd name="f234" fmla="val 4048207"/>
              <a:gd name="f235" fmla="val 266391"/>
              <a:gd name="f236" fmla="val 4035880"/>
              <a:gd name="f237" fmla="val 254042"/>
              <a:gd name="f238" fmla="val 3998031"/>
              <a:gd name="f239" fmla="val 248278"/>
              <a:gd name="f240" fmla="val 3967076"/>
              <a:gd name="f241" fmla="val 236631"/>
              <a:gd name="f242" fmla="val 3942648"/>
              <a:gd name="f243" fmla="val 237048"/>
              <a:gd name="f244" fmla="val 3914559"/>
              <a:gd name="f245" fmla="val 229751"/>
              <a:gd name="f246" fmla="val 3905815"/>
              <a:gd name="f247" fmla="val 225813"/>
              <a:gd name="f248" fmla="val 3896521"/>
              <a:gd name="f249" fmla="val 232299"/>
              <a:gd name="f250" fmla="val 3883837"/>
              <a:gd name="f251" fmla="val 224580"/>
              <a:gd name="f252" fmla="val 3855783"/>
              <a:gd name="f253" fmla="val 211707"/>
              <a:gd name="f254" fmla="val 3852919"/>
              <a:gd name="f255" fmla="val 217640"/>
              <a:gd name="f256" fmla="val 3831282"/>
              <a:gd name="f257" fmla="val 195968"/>
              <a:gd name="f258" fmla="val 3821703"/>
              <a:gd name="f259" fmla="val 203002"/>
              <a:gd name="f260" fmla="val 3818170"/>
              <a:gd name="f261" fmla="val 207086"/>
              <a:gd name="f262" fmla="val 3808581"/>
              <a:gd name="f263" fmla="val 207283"/>
              <a:gd name="f264" fmla="val 3807351"/>
              <a:gd name="f265" fmla="val 204204"/>
              <a:gd name="f266" fmla="val 3806083"/>
              <a:gd name="f267" fmla="val 202161"/>
              <a:gd name="f268" fmla="val 3801915"/>
              <a:gd name="f269" fmla="val 200799"/>
              <a:gd name="f270" fmla="val 3789036"/>
              <a:gd name="f271" fmla="val 200982"/>
              <a:gd name="f272" fmla="val 3783945"/>
              <a:gd name="f273" fmla="val 200849"/>
              <a:gd name="f274" fmla="val 3780530"/>
              <a:gd name="f275" fmla="val 200428"/>
              <a:gd name="f276" fmla="val 3778379"/>
              <a:gd name="f277" fmla="val 199770"/>
              <a:gd name="f278" fmla="val 3777022"/>
              <a:gd name="f279" fmla="val 199687"/>
              <a:gd name="f280" fmla="val 3776992"/>
              <a:gd name="f281" fmla="val 199603"/>
              <a:gd name="f282" fmla="val 3776960"/>
              <a:gd name="f283" fmla="val 199519"/>
              <a:gd name="f284" fmla="val 3776930"/>
              <a:gd name="f285" fmla="val 198817"/>
              <a:gd name="f286" fmla="val 3770291"/>
              <a:gd name="f287" fmla="val 193874"/>
              <a:gd name="f288" fmla="val 3757865"/>
              <a:gd name="f289" fmla="val 175793"/>
              <a:gd name="f290" fmla="val 3716370"/>
              <a:gd name="f291" fmla="val 169859"/>
              <a:gd name="f292" fmla="val 3702376"/>
              <a:gd name="f293" fmla="val 169463"/>
              <a:gd name="f294" fmla="val 3687988"/>
              <a:gd name="f295" fmla="val 177732"/>
              <a:gd name="f296" fmla="val 3676258"/>
              <a:gd name="f297" fmla="val 163214"/>
              <a:gd name="f298" fmla="val 3686325"/>
              <a:gd name="f299" fmla="val 162645"/>
              <a:gd name="f300" fmla="val 3681748"/>
              <a:gd name="f301" fmla="val 160865"/>
              <a:gd name="f302" fmla="val 3679438"/>
              <a:gd name="f303" fmla="val 158483"/>
              <a:gd name="f304" fmla="val 3678176"/>
              <a:gd name="f305" fmla="val 157426"/>
              <a:gd name="f306" fmla="val 3677941"/>
              <a:gd name="f307" fmla="val 155078"/>
              <a:gd name="f308" fmla="val 3642174"/>
              <a:gd name="f309" fmla="val 157031"/>
              <a:gd name="f310" fmla="val 3620416"/>
              <a:gd name="f311" fmla="val 156824"/>
              <a:gd name="f312" fmla="val 3609608"/>
              <a:gd name="f313" fmla="val 159273"/>
              <a:gd name="f314" fmla="val 3605663"/>
              <a:gd name="f315" fmla="val 160525"/>
              <a:gd name="f316" fmla="val 3601895"/>
              <a:gd name="f317" fmla="val 160526"/>
              <a:gd name="f318" fmla="val 3597136"/>
              <a:gd name="f319" fmla="val 157695"/>
              <a:gd name="f320" fmla="val 3590163"/>
              <a:gd name="f321" fmla="val 156569"/>
              <a:gd name="f322" fmla="val 3588721"/>
              <a:gd name="f323" fmla="val 158785"/>
              <a:gd name="f324" fmla="val 3574683"/>
              <a:gd name="f325" fmla="val 160110"/>
              <a:gd name="f326" fmla="val 3569946"/>
              <a:gd name="f327" fmla="val 164840"/>
              <a:gd name="f328" fmla="val 3549373"/>
              <a:gd name="f329" fmla="val 167671"/>
              <a:gd name="f330" fmla="val 3545307"/>
              <a:gd name="f331" fmla="val 170359"/>
              <a:gd name="f332" fmla="val 3518817"/>
              <a:gd name="f333" fmla="val 163060"/>
              <a:gd name="f334" fmla="val 3479363"/>
              <a:gd name="f335" fmla="val 152050"/>
              <a:gd name="f336" fmla="val 3434340"/>
              <a:gd name="f337" fmla="val 150254"/>
              <a:gd name="f338" fmla="val 3427405"/>
              <a:gd name="f339" fmla="val 129545"/>
              <a:gd name="f340" fmla="val 3319098"/>
              <a:gd name="f341" fmla="val 143735"/>
              <a:gd name="f342" fmla="val 3279288"/>
              <a:gd name="f343" fmla="val 144806"/>
              <a:gd name="f344" fmla="val 3274901"/>
              <a:gd name="f345" fmla="val 146049"/>
              <a:gd name="f346" fmla="val 3277987"/>
              <a:gd name="f347" fmla="val 146031"/>
              <a:gd name="f348" fmla="val 3277160"/>
              <a:gd name="f349" fmla="val 145522"/>
              <a:gd name="f350" fmla="val 3274925"/>
              <a:gd name="f351" fmla="val 144983"/>
              <a:gd name="f352" fmla="val 3274176"/>
              <a:gd name="f353" fmla="val 144177"/>
              <a:gd name="f354" fmla="val 3273341"/>
              <a:gd name="f355" fmla="val 142756"/>
              <a:gd name="f356" fmla="val 3268452"/>
              <a:gd name="f357" fmla="val 140386"/>
              <a:gd name="f358" fmla="val 3259257"/>
              <a:gd name="f359" fmla="val 136607"/>
              <a:gd name="f360" fmla="val 3242859"/>
              <a:gd name="f361" fmla="val 136624"/>
              <a:gd name="f362" fmla="val 3226041"/>
              <a:gd name="f363" fmla="val 127264"/>
              <a:gd name="f364" fmla="val 3208469"/>
              <a:gd name="f365" fmla="val 113290"/>
              <a:gd name="f366" fmla="val 3182308"/>
              <a:gd name="f367" fmla="val 81878"/>
              <a:gd name="f368" fmla="val 3123367"/>
              <a:gd name="f369" fmla="val 92800"/>
              <a:gd name="f370" fmla="val 3107320"/>
              <a:gd name="f371" fmla="val 93122"/>
              <a:gd name="f372" fmla="val 3049490"/>
              <a:gd name="f373" fmla="val 64609"/>
              <a:gd name="f374" fmla="val 3028191"/>
              <a:gd name="f375" fmla="val 89036"/>
              <a:gd name="f376" fmla="val 3036537"/>
              <a:gd name="f377" fmla="val 79365"/>
              <a:gd name="f378" fmla="val 3007350"/>
              <a:gd name="f379" fmla="val 102364"/>
              <a:gd name="f380" fmla="val 3008075"/>
              <a:gd name="f381" fmla="val 60851"/>
              <a:gd name="f382" fmla="val 2974332"/>
              <a:gd name="f383" fmla="val 84883"/>
              <a:gd name="f384" fmla="val 2963975"/>
              <a:gd name="f385" fmla="val 82362"/>
              <a:gd name="f386" fmla="val 2958990"/>
              <a:gd name="f387" fmla="val 79163"/>
              <a:gd name="f388" fmla="val 2954489"/>
              <a:gd name="f389" fmla="val 75770"/>
              <a:gd name="f390" fmla="val 2950050"/>
              <a:gd name="f391" fmla="val 74006"/>
              <a:gd name="f392" fmla="val 2947718"/>
              <a:gd name="f393" fmla="val 71151"/>
              <a:gd name="f394" fmla="val 2936883"/>
              <a:gd name="f395" fmla="val 65085"/>
              <a:gd name="f396" fmla="val 2922826"/>
              <a:gd name="f397" fmla="val 62575"/>
              <a:gd name="f398" fmla="val 2885326"/>
              <a:gd name="f399" fmla="val 60366"/>
              <a:gd name="f400" fmla="val 2879434"/>
              <a:gd name="f401" fmla="val 53388"/>
              <a:gd name="f402" fmla="val 2863093"/>
              <a:gd name="f403" fmla="val 53233"/>
              <a:gd name="f404" fmla="val 2855202"/>
              <a:gd name="f405" fmla="val 36089"/>
              <a:gd name="f406" fmla="val 2762110"/>
              <a:gd name="f407" fmla="val 33581"/>
              <a:gd name="f408" fmla="val 2754222"/>
              <a:gd name="f409" fmla="val 29647"/>
              <a:gd name="f410" fmla="val 2725076"/>
              <a:gd name="f411" fmla="val 21223"/>
              <a:gd name="f412" fmla="val 2722443"/>
              <a:gd name="f413" fmla="val 10902"/>
              <a:gd name="f414" fmla="val 2717591"/>
              <a:gd name="f415" fmla="val 22714"/>
              <a:gd name="f416" fmla="val 2687216"/>
              <a:gd name="f417" fmla="val 11774"/>
              <a:gd name="f418" fmla="val 2692828"/>
              <a:gd name="f419" fmla="val 2571670"/>
              <a:gd name="f420" fmla="val 860"/>
              <a:gd name="f421" fmla="val 2469221"/>
              <a:gd name="f422" fmla="val 14037"/>
              <a:gd name="f423" fmla="val 2315144"/>
              <a:gd name="f424" fmla="val 16823"/>
              <a:gd name="f425" fmla="val 2305243"/>
              <a:gd name="f426" fmla="val 17590"/>
              <a:gd name="f427" fmla="val 2283076"/>
              <a:gd name="f428" fmla="val 17097"/>
              <a:gd name="f429" fmla="val 2274217"/>
              <a:gd name="f430" fmla="val 12820"/>
              <a:gd name="f431" fmla="val 2250000"/>
              <a:gd name="f432" fmla="val 5809"/>
              <a:gd name="f433" fmla="val 2244290"/>
              <a:gd name="f434" fmla="val 6382"/>
              <a:gd name="f435" fmla="val 2228846"/>
              <a:gd name="f436" fmla="val 5092"/>
              <a:gd name="f437" fmla="val 2224717"/>
              <a:gd name="f438" fmla="val 7742"/>
              <a:gd name="f439" fmla="val 2211759"/>
              <a:gd name="f440" fmla="val 19119"/>
              <a:gd name="f441" fmla="val 2178517"/>
              <a:gd name="f442" fmla="val 22275"/>
              <a:gd name="f443" fmla="val 2151097"/>
              <a:gd name="f444" fmla="val 25431"/>
              <a:gd name="f445" fmla="val 2123677"/>
              <a:gd name="f446" fmla="val 51055"/>
              <a:gd name="f447" fmla="val 2106598"/>
              <a:gd name="f448" fmla="val 24027"/>
              <a:gd name="f449" fmla="val 2060198"/>
              <a:gd name="f450" fmla="val 46224"/>
              <a:gd name="f451" fmla="val 1988665"/>
              <a:gd name="f452" fmla="val 26303"/>
              <a:gd name="f453" fmla="val 1915482"/>
              <a:gd name="f454" fmla="val 63327"/>
              <a:gd name="f455" fmla="val 1855467"/>
              <a:gd name="f456" fmla="val 67710"/>
              <a:gd name="f457" fmla="val 1794404"/>
              <a:gd name="f458" fmla="val 79552"/>
              <a:gd name="f459" fmla="val 1778100"/>
              <a:gd name="f460" fmla="val 87491"/>
              <a:gd name="f461" fmla="val 1732204"/>
              <a:gd name="f462" fmla="val 99322"/>
              <a:gd name="f463" fmla="val 1670274"/>
              <a:gd name="f464" fmla="val 145385"/>
              <a:gd name="f465" fmla="val 1614371"/>
              <a:gd name="f466" fmla="val 110966"/>
              <a:gd name="f467" fmla="val 1580093"/>
              <a:gd name="f468" fmla="val 106265"/>
              <a:gd name="f469" fmla="val 1549426"/>
              <a:gd name="f470" fmla="val 126558"/>
              <a:gd name="f471" fmla="val 1554176"/>
              <a:gd name="f472" fmla="val 135743"/>
              <a:gd name="f473" fmla="val 1491314"/>
              <a:gd name="f474" fmla="val 133787"/>
              <a:gd name="f475" fmla="val 1466708"/>
              <a:gd name="f476" fmla="val 134608"/>
              <a:gd name="f477" fmla="val 1458200"/>
              <a:gd name="f478" fmla="val 135429"/>
              <a:gd name="f479" fmla="val 1430374"/>
              <a:gd name="f480" fmla="val 145697"/>
              <a:gd name="f481" fmla="val 1373062"/>
              <a:gd name="f482" fmla="val 144846"/>
              <a:gd name="f483" fmla="val 1362427"/>
              <a:gd name="f484" fmla="val 146642"/>
              <a:gd name="f485" fmla="val 1356522"/>
              <a:gd name="f486" fmla="val 149601"/>
              <a:gd name="f487" fmla="val 1352724"/>
              <a:gd name="f488" fmla="val 154100"/>
              <a:gd name="f489" fmla="val 1349543"/>
              <a:gd name="f490" fmla="val 157921"/>
              <a:gd name="f491" fmla="val 1335989"/>
              <a:gd name="f492" fmla="val 179123"/>
              <a:gd name="f493" fmla="val 1264334"/>
              <a:gd name="f494" fmla="val 177912"/>
              <a:gd name="f495" fmla="val 1263304"/>
              <a:gd name="f496" fmla="val 173260"/>
              <a:gd name="f497" fmla="val 1246371"/>
              <a:gd name="f498" fmla="val 172332"/>
              <a:gd name="f499" fmla="val 1214697"/>
              <a:gd name="f500" fmla="val 169855"/>
              <a:gd name="f501" fmla="val 1190937"/>
              <a:gd name="f502" fmla="val 174216"/>
              <a:gd name="f503" fmla="val 1177632"/>
              <a:gd name="f504" fmla="val 159591"/>
              <a:gd name="f505" fmla="val 1135352"/>
              <a:gd name="f506" fmla="val 163049"/>
              <a:gd name="f507" fmla="val 1120750"/>
              <a:gd name="f508" fmla="val 164688"/>
              <a:gd name="f509" fmla="val 1112020"/>
              <a:gd name="f510" fmla="val 164414"/>
              <a:gd name="f511" fmla="val 1111730"/>
              <a:gd name="f512" fmla="val 164116"/>
              <a:gd name="f513" fmla="val 1109587"/>
              <a:gd name="f514" fmla="val 164410"/>
              <a:gd name="f515" fmla="val 1106621"/>
              <a:gd name="f516" fmla="val 165534"/>
              <a:gd name="f517" fmla="val 1102290"/>
              <a:gd name="f518" fmla="val 167679"/>
              <a:gd name="f519" fmla="val 1096101"/>
              <a:gd name="f520" fmla="val 172572"/>
              <a:gd name="f521" fmla="val 1028708"/>
              <a:gd name="f522" fmla="val 169658"/>
              <a:gd name="f523" fmla="val 947656"/>
              <a:gd name="f524" fmla="val 176856"/>
              <a:gd name="f525" fmla="val 899349"/>
              <a:gd name="f526" fmla="val 178729"/>
              <a:gd name="f527" fmla="val 857306"/>
              <a:gd name="f528" fmla="val 191252"/>
              <a:gd name="f529" fmla="val 802736"/>
              <a:gd name="f530" fmla="val 189232"/>
              <a:gd name="f531" fmla="val 754861"/>
              <a:gd name="f532" fmla="val 207064"/>
              <a:gd name="f533" fmla="val 709523"/>
              <a:gd name="f534" fmla="val 226498"/>
              <a:gd name="f535" fmla="val 659211"/>
              <a:gd name="f536" fmla="val 239048"/>
              <a:gd name="f537" fmla="val 615067"/>
              <a:gd name="f538" fmla="val 267702"/>
              <a:gd name="f539" fmla="val 588129"/>
              <a:gd name="f540" fmla="val 265261"/>
              <a:gd name="f541" fmla="val 538435"/>
              <a:gd name="f542" fmla="val 269342"/>
              <a:gd name="f543" fmla="val 537804"/>
              <a:gd name="f544" fmla="val 272938"/>
              <a:gd name="f545" fmla="val 536088"/>
              <a:gd name="f546" fmla="val 276170"/>
              <a:gd name="f547" fmla="val 533623"/>
              <a:gd name="f548" fmla="val 284436"/>
              <a:gd name="f549" fmla="val 524816"/>
              <a:gd name="f550" fmla="val 284243"/>
              <a:gd name="f551" fmla="val 522721"/>
              <a:gd name="f552" fmla="val 285320"/>
              <a:gd name="f553" fmla="val 514898"/>
              <a:gd name="f554" fmla="val 287543"/>
              <a:gd name="f555" fmla="val 511254"/>
              <a:gd name="f556" fmla="val 290267"/>
              <a:gd name="f557" fmla="val 509465"/>
              <a:gd name="f558" fmla="val 293999"/>
              <a:gd name="f559" fmla="val 508590"/>
              <a:gd name="f560" fmla="val 298888"/>
              <a:gd name="f561" fmla="val 500130"/>
              <a:gd name="f562" fmla="val 310557"/>
              <a:gd name="f563" fmla="val 485177"/>
              <a:gd name="f564" fmla="val 310830"/>
              <a:gd name="f565" fmla="val 480774"/>
              <a:gd name="f566" fmla="val 325457"/>
              <a:gd name="f567" fmla="val 455722"/>
              <a:gd name="f568" fmla="val 324752"/>
              <a:gd name="f569" fmla="val 454614"/>
              <a:gd name="f570" fmla="val 323506"/>
              <a:gd name="f571" fmla="val 451559"/>
              <a:gd name="f572" fmla="val 323214"/>
              <a:gd name="f573" fmla="val 448228"/>
              <a:gd name="f574" fmla="val 324914"/>
              <a:gd name="f575" fmla="val 444223"/>
              <a:gd name="f576" fmla="val 326906"/>
              <a:gd name="f577" fmla="val 426566"/>
              <a:gd name="f578" fmla="val 334314"/>
              <a:gd name="f579" fmla="val 365552"/>
              <a:gd name="f580" fmla="val 336706"/>
              <a:gd name="f581" fmla="val 348677"/>
              <a:gd name="f582" fmla="val 339267"/>
              <a:gd name="f583" fmla="val 342974"/>
              <a:gd name="f584" fmla="val 339117"/>
              <a:gd name="f585" fmla="val 342683"/>
              <a:gd name="f586" fmla="val 339243"/>
              <a:gd name="f587" fmla="val 341068"/>
              <a:gd name="f588" fmla="val 339923"/>
              <a:gd name="f589" fmla="val 339050"/>
              <a:gd name="f590" fmla="val 341416"/>
              <a:gd name="f591" fmla="val 336319"/>
              <a:gd name="f592" fmla="val 343936"/>
              <a:gd name="f593" fmla="val 332580"/>
              <a:gd name="f594" fmla="val 348903"/>
              <a:gd name="f595" fmla="val 321518"/>
              <a:gd name="f596" fmla="val 336440"/>
              <a:gd name="f597" fmla="val 266518"/>
              <a:gd name="f598" fmla="val 341039"/>
              <a:gd name="f599" fmla="val 233077"/>
              <a:gd name="f600" fmla="val 327234"/>
              <a:gd name="f601" fmla="val 207873"/>
              <a:gd name="f602" fmla="val 343638"/>
              <a:gd name="f603" fmla="val 179739"/>
              <a:gd name="f604" fmla="val 347872"/>
              <a:gd name="f605" fmla="val 148412"/>
              <a:gd name="f606" fmla="val 336400"/>
              <a:gd name="f607" fmla="val 170442"/>
              <a:gd name="f608" fmla="val 345402"/>
              <a:gd name="f609" fmla="val 145114"/>
              <a:gd name="f610" fmla="val 348389"/>
              <a:gd name="f611" fmla="val 116498"/>
              <a:gd name="f612" fmla="val 360696"/>
              <a:gd name="f613" fmla="val 32081"/>
              <a:gd name="f614" fmla="val 361552"/>
              <a:gd name="f615" fmla="val 8050"/>
              <a:gd name="f616" fmla="+- 0 0 -90"/>
              <a:gd name="f617" fmla="*/ f3 1 1584688"/>
              <a:gd name="f618" fmla="*/ f4 1 6858000"/>
              <a:gd name="f619" fmla="val f5"/>
              <a:gd name="f620" fmla="val f6"/>
              <a:gd name="f621" fmla="val f7"/>
              <a:gd name="f622" fmla="*/ f616 f0 1"/>
              <a:gd name="f623" fmla="+- f621 0 f619"/>
              <a:gd name="f624" fmla="+- f620 0 f619"/>
              <a:gd name="f625" fmla="*/ f622 1 f2"/>
              <a:gd name="f626" fmla="*/ f624 1 1584688"/>
              <a:gd name="f627" fmla="*/ f623 1 6858000"/>
              <a:gd name="f628" fmla="*/ 355825 f624 1"/>
              <a:gd name="f629" fmla="*/ 0 f623 1"/>
              <a:gd name="f630" fmla="*/ 1584688 f624 1"/>
              <a:gd name="f631" fmla="*/ 6858000 f623 1"/>
              <a:gd name="f632" fmla="*/ 490879 f624 1"/>
              <a:gd name="f633" fmla="*/ 490147 f624 1"/>
              <a:gd name="f634" fmla="*/ 6848407 f623 1"/>
              <a:gd name="f635" fmla="*/ 446645 f624 1"/>
              <a:gd name="f636" fmla="*/ 6713276 f623 1"/>
              <a:gd name="f637" fmla="*/ 429266 f624 1"/>
              <a:gd name="f638" fmla="*/ 6626648 f623 1"/>
              <a:gd name="f639" fmla="*/ 424376 f624 1"/>
              <a:gd name="f640" fmla="*/ 6594751 f623 1"/>
              <a:gd name="f641" fmla="*/ 392441 f624 1"/>
              <a:gd name="f642" fmla="*/ 6496447 f623 1"/>
              <a:gd name="f643" fmla="*/ 392600 f624 1"/>
              <a:gd name="f644" fmla="*/ 6491155 f623 1"/>
              <a:gd name="f645" fmla="*/ 390372 f624 1"/>
              <a:gd name="f646" fmla="*/ 6476980 f623 1"/>
              <a:gd name="f647" fmla="*/ 354383 f624 1"/>
              <a:gd name="f648" fmla="*/ 6389962 f623 1"/>
              <a:gd name="f649" fmla="*/ 349616 f624 1"/>
              <a:gd name="f650" fmla="*/ 6381524 f623 1"/>
              <a:gd name="f651" fmla="*/ 348556 f624 1"/>
              <a:gd name="f652" fmla="*/ 6381288 f623 1"/>
              <a:gd name="f653" fmla="*/ 347909 f624 1"/>
              <a:gd name="f654" fmla="*/ 6347898 f623 1"/>
              <a:gd name="f655" fmla="*/ 346044 f624 1"/>
              <a:gd name="f656" fmla="*/ 6344135 f623 1"/>
              <a:gd name="f657" fmla="*/ 347897 f624 1"/>
              <a:gd name="f658" fmla="*/ 6321511 f623 1"/>
              <a:gd name="f659" fmla="*/ 347641 f624 1"/>
              <a:gd name="f660" fmla="*/ 6310281 f623 1"/>
              <a:gd name="f661" fmla="*/ 350071 f624 1"/>
              <a:gd name="f662" fmla="*/ 6306164 f623 1"/>
              <a:gd name="f663" fmla="*/ 348422 f624 1"/>
              <a:gd name="f664" fmla="*/ 6290068 f623 1"/>
              <a:gd name="f665" fmla="*/ 349440 f624 1"/>
              <a:gd name="f666" fmla="*/ 6273975 f623 1"/>
              <a:gd name="f667" fmla="*/ 339500 f624 1"/>
              <a:gd name="f668" fmla="*/ 6203742 f623 1"/>
              <a:gd name="f669" fmla="*/ 341519 f624 1"/>
              <a:gd name="f670" fmla="*/ 6047498 f623 1"/>
              <a:gd name="f671" fmla="*/ 300007 f624 1"/>
              <a:gd name="f672" fmla="*/ 5778770 f623 1"/>
              <a:gd name="f673" fmla="*/ 278518 f624 1"/>
              <a:gd name="f674" fmla="*/ 5691382 f623 1"/>
              <a:gd name="f675" fmla="*/ 272727 f624 1"/>
              <a:gd name="f676" fmla="*/ 5639828 f623 1"/>
              <a:gd name="f677" fmla="*/ 258997 f624 1"/>
              <a:gd name="f678" fmla="*/ 5590813 f623 1"/>
              <a:gd name="f679" fmla="*/ 254756 f624 1"/>
              <a:gd name="f680" fmla="*/ 5553197 f623 1"/>
              <a:gd name="f681" fmla="*/ 277951 f624 1"/>
              <a:gd name="f682" fmla="*/ 5486099 f623 1"/>
              <a:gd name="f683" fmla="*/ 279291 f624 1"/>
              <a:gd name="f684" fmla="*/ 5448389 f623 1"/>
              <a:gd name="f685" fmla="*/ 275234 f624 1"/>
              <a:gd name="f686" fmla="*/ 5443326 f623 1"/>
              <a:gd name="f687" fmla="*/ 293662 f624 1"/>
              <a:gd name="f688" fmla="*/ 5389614 f623 1"/>
              <a:gd name="f689" fmla="*/ 286927 f624 1"/>
              <a:gd name="f690" fmla="*/ 5314065 f623 1"/>
              <a:gd name="f691" fmla="*/ 272894 f624 1"/>
              <a:gd name="f692" fmla="*/ 5225626 f623 1"/>
              <a:gd name="f693" fmla="*/ 268500 f624 1"/>
              <a:gd name="f694" fmla="*/ 5142915 f623 1"/>
              <a:gd name="f695" fmla="*/ 275610 f624 1"/>
              <a:gd name="f696" fmla="*/ 5043428 f623 1"/>
              <a:gd name="f697" fmla="*/ 270591 f624 1"/>
              <a:gd name="f698" fmla="*/ 4931124 f623 1"/>
              <a:gd name="f699" fmla="*/ 265248 f624 1"/>
              <a:gd name="f700" fmla="*/ 4885612 f623 1"/>
              <a:gd name="f701" fmla="*/ 274096 f624 1"/>
              <a:gd name="f702" fmla="*/ 4780768 f623 1"/>
              <a:gd name="f703" fmla="*/ 292419 f624 1"/>
              <a:gd name="f704" fmla="*/ 4587666 f623 1"/>
              <a:gd name="f705" fmla="*/ 294639 f624 1"/>
              <a:gd name="f706" fmla="*/ 4500506 f623 1"/>
              <a:gd name="f707" fmla="*/ 301168 f624 1"/>
              <a:gd name="f708" fmla="*/ 4407496 f623 1"/>
              <a:gd name="f709" fmla="*/ 306102 f624 1"/>
              <a:gd name="f710" fmla="*/ 4345897 f623 1"/>
              <a:gd name="f711" fmla="*/ 305284 f624 1"/>
              <a:gd name="f712" fmla="*/ 4344089 f623 1"/>
              <a:gd name="f713" fmla="*/ 306696 f624 1"/>
              <a:gd name="f714" fmla="*/ 4328669 f623 1"/>
              <a:gd name="f715" fmla="*/ 320931 f624 1"/>
              <a:gd name="f716" fmla="*/ 4300067 f623 1"/>
              <a:gd name="f717" fmla="*/ 310815 f624 1"/>
              <a:gd name="f718" fmla="*/ 4243784 f623 1"/>
              <a:gd name="f719" fmla="*/ 307740 f624 1"/>
              <a:gd name="f720" fmla="*/ 4194940 f623 1"/>
              <a:gd name="f721" fmla="*/ 299595 f624 1"/>
              <a:gd name="f722" fmla="*/ 4156243 f623 1"/>
              <a:gd name="f723" fmla="*/ 300175 f624 1"/>
              <a:gd name="f724" fmla="*/ 4149626 f623 1"/>
              <a:gd name="f725" fmla="*/ 299949 f624 1"/>
              <a:gd name="f726" fmla="*/ 4149444 f623 1"/>
              <a:gd name="f727" fmla="*/ 300087 f624 1"/>
              <a:gd name="f728" fmla="*/ 4142364 f623 1"/>
              <a:gd name="f729" fmla="*/ 301231 f624 1"/>
              <a:gd name="f730" fmla="*/ 4137566 f623 1"/>
              <a:gd name="f731" fmla="*/ 274132 f624 1"/>
              <a:gd name="f732" fmla="*/ 4081295 f623 1"/>
              <a:gd name="f733" fmla="*/ 254042 f624 1"/>
              <a:gd name="f734" fmla="*/ 3998031 f623 1"/>
              <a:gd name="f735" fmla="*/ 237048 f624 1"/>
              <a:gd name="f736" fmla="*/ 3914559 f623 1"/>
              <a:gd name="f737" fmla="*/ 232299 f624 1"/>
              <a:gd name="f738" fmla="*/ 3883837 f623 1"/>
              <a:gd name="f739" fmla="*/ 217640 f624 1"/>
              <a:gd name="f740" fmla="*/ 3831282 f623 1"/>
              <a:gd name="f741" fmla="*/ 207086 f624 1"/>
              <a:gd name="f742" fmla="*/ 3808581 f623 1"/>
              <a:gd name="f743" fmla="*/ 207283 f624 1"/>
              <a:gd name="f744" fmla="*/ 3807351 f623 1"/>
              <a:gd name="f745" fmla="*/ 204204 f624 1"/>
              <a:gd name="f746" fmla="*/ 3806083 f623 1"/>
              <a:gd name="f747" fmla="*/ 202161 f624 1"/>
              <a:gd name="f748" fmla="*/ 3801915 f623 1"/>
              <a:gd name="f749" fmla="*/ 200799 f624 1"/>
              <a:gd name="f750" fmla="*/ 3789036 f623 1"/>
              <a:gd name="f751" fmla="*/ 200982 f624 1"/>
              <a:gd name="f752" fmla="*/ 3783945 f623 1"/>
              <a:gd name="f753" fmla="*/ 199770 f624 1"/>
              <a:gd name="f754" fmla="*/ 3777022 f623 1"/>
              <a:gd name="f755" fmla="*/ 199519 f624 1"/>
              <a:gd name="f756" fmla="*/ 3776930 f623 1"/>
              <a:gd name="f757" fmla="*/ 198817 f624 1"/>
              <a:gd name="f758" fmla="*/ 3770291 f623 1"/>
              <a:gd name="f759" fmla="*/ 169859 f624 1"/>
              <a:gd name="f760" fmla="*/ 3702376 f623 1"/>
              <a:gd name="f761" fmla="*/ 163214 f624 1"/>
              <a:gd name="f762" fmla="*/ 3686325 f623 1"/>
              <a:gd name="f763" fmla="*/ 158483 f624 1"/>
              <a:gd name="f764" fmla="*/ 3678176 f623 1"/>
              <a:gd name="f765" fmla="*/ 157426 f624 1"/>
              <a:gd name="f766" fmla="*/ 3677941 f623 1"/>
              <a:gd name="f767" fmla="*/ 155078 f624 1"/>
              <a:gd name="f768" fmla="*/ 3642174 f623 1"/>
              <a:gd name="f769" fmla="*/ 157031 f624 1"/>
              <a:gd name="f770" fmla="*/ 3620416 f623 1"/>
              <a:gd name="f771" fmla="*/ 156824 f624 1"/>
              <a:gd name="f772" fmla="*/ 3609608 f623 1"/>
              <a:gd name="f773" fmla="*/ 159273 f624 1"/>
              <a:gd name="f774" fmla="*/ 3605663 f623 1"/>
              <a:gd name="f775" fmla="*/ 157695 f624 1"/>
              <a:gd name="f776" fmla="*/ 3590163 f623 1"/>
              <a:gd name="f777" fmla="*/ 156569 f624 1"/>
              <a:gd name="f778" fmla="*/ 3588721 f623 1"/>
              <a:gd name="f779" fmla="*/ 158785 f624 1"/>
              <a:gd name="f780" fmla="*/ 3574683 f623 1"/>
              <a:gd name="f781" fmla="*/ 167671 f624 1"/>
              <a:gd name="f782" fmla="*/ 3545307 f623 1"/>
              <a:gd name="f783" fmla="*/ 152050 f624 1"/>
              <a:gd name="f784" fmla="*/ 3434340 f623 1"/>
              <a:gd name="f785" fmla="*/ 143735 f624 1"/>
              <a:gd name="f786" fmla="*/ 3279288 f623 1"/>
              <a:gd name="f787" fmla="*/ 144806 f624 1"/>
              <a:gd name="f788" fmla="*/ 3274901 f623 1"/>
              <a:gd name="f789" fmla="*/ 146049 f624 1"/>
              <a:gd name="f790" fmla="*/ 3277987 f623 1"/>
              <a:gd name="f791" fmla="*/ 144983 f624 1"/>
              <a:gd name="f792" fmla="*/ 3274176 f623 1"/>
              <a:gd name="f793" fmla="*/ 144177 f624 1"/>
              <a:gd name="f794" fmla="*/ 3273341 f623 1"/>
              <a:gd name="f795" fmla="*/ 136607 f624 1"/>
              <a:gd name="f796" fmla="*/ 3242859 f623 1"/>
              <a:gd name="f797" fmla="*/ 113290 f624 1"/>
              <a:gd name="f798" fmla="*/ 3182308 f623 1"/>
              <a:gd name="f799" fmla="*/ 93122 f624 1"/>
              <a:gd name="f800" fmla="*/ 3049490 f623 1"/>
              <a:gd name="f801" fmla="*/ 79365 f624 1"/>
              <a:gd name="f802" fmla="*/ 3007350 f623 1"/>
              <a:gd name="f803" fmla="*/ 84883 f624 1"/>
              <a:gd name="f804" fmla="*/ 2963975 f623 1"/>
              <a:gd name="f805" fmla="*/ 75770 f624 1"/>
              <a:gd name="f806" fmla="*/ 2950050 f623 1"/>
              <a:gd name="f807" fmla="*/ 74006 f624 1"/>
              <a:gd name="f808" fmla="*/ 2947718 f623 1"/>
              <a:gd name="f809" fmla="*/ 71151 f624 1"/>
              <a:gd name="f810" fmla="*/ 2936883 f623 1"/>
              <a:gd name="f811" fmla="*/ 65085 f624 1"/>
              <a:gd name="f812" fmla="*/ 2922826 f623 1"/>
              <a:gd name="f813" fmla="*/ 62575 f624 1"/>
              <a:gd name="f814" fmla="*/ 2885326 f623 1"/>
              <a:gd name="f815" fmla="*/ 53233 f624 1"/>
              <a:gd name="f816" fmla="*/ 2855202 f623 1"/>
              <a:gd name="f817" fmla="*/ 36089 f624 1"/>
              <a:gd name="f818" fmla="*/ 2762110 f623 1"/>
              <a:gd name="f819" fmla="*/ 21223 f624 1"/>
              <a:gd name="f820" fmla="*/ 2722443 f623 1"/>
              <a:gd name="f821" fmla="*/ 11774 f624 1"/>
              <a:gd name="f822" fmla="*/ 2692828 f623 1"/>
              <a:gd name="f823" fmla="*/ 0 f624 1"/>
              <a:gd name="f824" fmla="*/ 2571670 f623 1"/>
              <a:gd name="f825" fmla="*/ 860 f624 1"/>
              <a:gd name="f826" fmla="*/ 2469221 f623 1"/>
              <a:gd name="f827" fmla="*/ 14037 f624 1"/>
              <a:gd name="f828" fmla="*/ 2315144 f623 1"/>
              <a:gd name="f829" fmla="*/ 17097 f624 1"/>
              <a:gd name="f830" fmla="*/ 2274217 f623 1"/>
              <a:gd name="f831" fmla="*/ 12820 f624 1"/>
              <a:gd name="f832" fmla="*/ 2250000 f623 1"/>
              <a:gd name="f833" fmla="*/ 5809 f624 1"/>
              <a:gd name="f834" fmla="*/ 2244290 f623 1"/>
              <a:gd name="f835" fmla="*/ 6382 f624 1"/>
              <a:gd name="f836" fmla="*/ 2228846 f623 1"/>
              <a:gd name="f837" fmla="*/ 5092 f624 1"/>
              <a:gd name="f838" fmla="*/ 2224717 f623 1"/>
              <a:gd name="f839" fmla="*/ 22275 f624 1"/>
              <a:gd name="f840" fmla="*/ 2151097 f623 1"/>
              <a:gd name="f841" fmla="*/ 24027 f624 1"/>
              <a:gd name="f842" fmla="*/ 2060198 f623 1"/>
              <a:gd name="f843" fmla="*/ 63327 f624 1"/>
              <a:gd name="f844" fmla="*/ 1855467 f623 1"/>
              <a:gd name="f845" fmla="*/ 87491 f624 1"/>
              <a:gd name="f846" fmla="*/ 1732204 f623 1"/>
              <a:gd name="f847" fmla="*/ 110966 f624 1"/>
              <a:gd name="f848" fmla="*/ 1580093 f623 1"/>
              <a:gd name="f849" fmla="*/ 135743 f624 1"/>
              <a:gd name="f850" fmla="*/ 1491314 f623 1"/>
              <a:gd name="f851" fmla="*/ 135429 f624 1"/>
              <a:gd name="f852" fmla="*/ 1430374 f623 1"/>
              <a:gd name="f853" fmla="*/ 145697 f624 1"/>
              <a:gd name="f854" fmla="*/ 1373062 f623 1"/>
              <a:gd name="f855" fmla="*/ 149601 f624 1"/>
              <a:gd name="f856" fmla="*/ 1352724 f623 1"/>
              <a:gd name="f857" fmla="*/ 154100 f624 1"/>
              <a:gd name="f858" fmla="*/ 1349543 f623 1"/>
              <a:gd name="f859" fmla="*/ 157921 f624 1"/>
              <a:gd name="f860" fmla="*/ 1335989 f623 1"/>
              <a:gd name="f861" fmla="*/ 179123 f624 1"/>
              <a:gd name="f862" fmla="*/ 1264334 f623 1"/>
              <a:gd name="f863" fmla="*/ 177912 f624 1"/>
              <a:gd name="f864" fmla="*/ 1263304 f623 1"/>
              <a:gd name="f865" fmla="*/ 169855 f624 1"/>
              <a:gd name="f866" fmla="*/ 1190937 f623 1"/>
              <a:gd name="f867" fmla="*/ 163049 f624 1"/>
              <a:gd name="f868" fmla="*/ 1120750 f623 1"/>
              <a:gd name="f869" fmla="*/ 164688 f624 1"/>
              <a:gd name="f870" fmla="*/ 1112020 f623 1"/>
              <a:gd name="f871" fmla="*/ 164414 f624 1"/>
              <a:gd name="f872" fmla="*/ 1111730 f623 1"/>
              <a:gd name="f873" fmla="*/ 165534 f624 1"/>
              <a:gd name="f874" fmla="*/ 1102290 f623 1"/>
              <a:gd name="f875" fmla="*/ 167679 f624 1"/>
              <a:gd name="f876" fmla="*/ 1096101 f623 1"/>
              <a:gd name="f877" fmla="*/ 172572 f624 1"/>
              <a:gd name="f878" fmla="*/ 1028708 f623 1"/>
              <a:gd name="f879" fmla="*/ 169658 f624 1"/>
              <a:gd name="f880" fmla="*/ 947656 f623 1"/>
              <a:gd name="f881" fmla="*/ 191252 f624 1"/>
              <a:gd name="f882" fmla="*/ 802736 f623 1"/>
              <a:gd name="f883" fmla="*/ 226498 f624 1"/>
              <a:gd name="f884" fmla="*/ 659211 f623 1"/>
              <a:gd name="f885" fmla="*/ 265261 f624 1"/>
              <a:gd name="f886" fmla="*/ 538435 f623 1"/>
              <a:gd name="f887" fmla="*/ 276170 f624 1"/>
              <a:gd name="f888" fmla="*/ 533623 f623 1"/>
              <a:gd name="f889" fmla="*/ 284436 f624 1"/>
              <a:gd name="f890" fmla="*/ 524816 f623 1"/>
              <a:gd name="f891" fmla="*/ 284243 f624 1"/>
              <a:gd name="f892" fmla="*/ 522721 f623 1"/>
              <a:gd name="f893" fmla="*/ 290267 f624 1"/>
              <a:gd name="f894" fmla="*/ 509465 f623 1"/>
              <a:gd name="f895" fmla="*/ 293999 f624 1"/>
              <a:gd name="f896" fmla="*/ 508590 f623 1"/>
              <a:gd name="f897" fmla="*/ 298888 f624 1"/>
              <a:gd name="f898" fmla="*/ 500130 f623 1"/>
              <a:gd name="f899" fmla="*/ 310557 f624 1"/>
              <a:gd name="f900" fmla="*/ 485177 f623 1"/>
              <a:gd name="f901" fmla="*/ 310830 f624 1"/>
              <a:gd name="f902" fmla="*/ 480774 f623 1"/>
              <a:gd name="f903" fmla="*/ 325457 f624 1"/>
              <a:gd name="f904" fmla="*/ 455722 f623 1"/>
              <a:gd name="f905" fmla="*/ 324752 f624 1"/>
              <a:gd name="f906" fmla="*/ 454614 f623 1"/>
              <a:gd name="f907" fmla="*/ 324914 f624 1"/>
              <a:gd name="f908" fmla="*/ 444223 f623 1"/>
              <a:gd name="f909" fmla="*/ 336706 f624 1"/>
              <a:gd name="f910" fmla="*/ 348677 f623 1"/>
              <a:gd name="f911" fmla="*/ 339267 f624 1"/>
              <a:gd name="f912" fmla="*/ 342974 f623 1"/>
              <a:gd name="f913" fmla="*/ 339117 f624 1"/>
              <a:gd name="f914" fmla="*/ 342683 f623 1"/>
              <a:gd name="f915" fmla="*/ 341416 f624 1"/>
              <a:gd name="f916" fmla="*/ 336319 f623 1"/>
              <a:gd name="f917" fmla="*/ 343936 f624 1"/>
              <a:gd name="f918" fmla="*/ 332580 f623 1"/>
              <a:gd name="f919" fmla="*/ 348903 f624 1"/>
              <a:gd name="f920" fmla="*/ 321518 f623 1"/>
              <a:gd name="f921" fmla="*/ 336440 f624 1"/>
              <a:gd name="f922" fmla="*/ 266518 f623 1"/>
              <a:gd name="f923" fmla="*/ 343638 f624 1"/>
              <a:gd name="f924" fmla="*/ 179739 f623 1"/>
              <a:gd name="f925" fmla="*/ 345402 f624 1"/>
              <a:gd name="f926" fmla="*/ 145114 f623 1"/>
              <a:gd name="f927" fmla="*/ 361552 f624 1"/>
              <a:gd name="f928" fmla="*/ 8050 f623 1"/>
              <a:gd name="f929" fmla="+- f625 0 f1"/>
              <a:gd name="f930" fmla="*/ f628 1 1584688"/>
              <a:gd name="f931" fmla="*/ f629 1 6858000"/>
              <a:gd name="f932" fmla="*/ f630 1 1584688"/>
              <a:gd name="f933" fmla="*/ f631 1 6858000"/>
              <a:gd name="f934" fmla="*/ f632 1 1584688"/>
              <a:gd name="f935" fmla="*/ f633 1 1584688"/>
              <a:gd name="f936" fmla="*/ f634 1 6858000"/>
              <a:gd name="f937" fmla="*/ f635 1 1584688"/>
              <a:gd name="f938" fmla="*/ f636 1 6858000"/>
              <a:gd name="f939" fmla="*/ f637 1 1584688"/>
              <a:gd name="f940" fmla="*/ f638 1 6858000"/>
              <a:gd name="f941" fmla="*/ f639 1 1584688"/>
              <a:gd name="f942" fmla="*/ f640 1 6858000"/>
              <a:gd name="f943" fmla="*/ f641 1 1584688"/>
              <a:gd name="f944" fmla="*/ f642 1 6858000"/>
              <a:gd name="f945" fmla="*/ f643 1 1584688"/>
              <a:gd name="f946" fmla="*/ f644 1 6858000"/>
              <a:gd name="f947" fmla="*/ f645 1 1584688"/>
              <a:gd name="f948" fmla="*/ f646 1 6858000"/>
              <a:gd name="f949" fmla="*/ f647 1 1584688"/>
              <a:gd name="f950" fmla="*/ f648 1 6858000"/>
              <a:gd name="f951" fmla="*/ f649 1 1584688"/>
              <a:gd name="f952" fmla="*/ f650 1 6858000"/>
              <a:gd name="f953" fmla="*/ f651 1 1584688"/>
              <a:gd name="f954" fmla="*/ f652 1 6858000"/>
              <a:gd name="f955" fmla="*/ f653 1 1584688"/>
              <a:gd name="f956" fmla="*/ f654 1 6858000"/>
              <a:gd name="f957" fmla="*/ f655 1 1584688"/>
              <a:gd name="f958" fmla="*/ f656 1 6858000"/>
              <a:gd name="f959" fmla="*/ f657 1 1584688"/>
              <a:gd name="f960" fmla="*/ f658 1 6858000"/>
              <a:gd name="f961" fmla="*/ f659 1 1584688"/>
              <a:gd name="f962" fmla="*/ f660 1 6858000"/>
              <a:gd name="f963" fmla="*/ f661 1 1584688"/>
              <a:gd name="f964" fmla="*/ f662 1 6858000"/>
              <a:gd name="f965" fmla="*/ f663 1 1584688"/>
              <a:gd name="f966" fmla="*/ f664 1 6858000"/>
              <a:gd name="f967" fmla="*/ f665 1 1584688"/>
              <a:gd name="f968" fmla="*/ f666 1 6858000"/>
              <a:gd name="f969" fmla="*/ f667 1 1584688"/>
              <a:gd name="f970" fmla="*/ f668 1 6858000"/>
              <a:gd name="f971" fmla="*/ f669 1 1584688"/>
              <a:gd name="f972" fmla="*/ f670 1 6858000"/>
              <a:gd name="f973" fmla="*/ f671 1 1584688"/>
              <a:gd name="f974" fmla="*/ f672 1 6858000"/>
              <a:gd name="f975" fmla="*/ f673 1 1584688"/>
              <a:gd name="f976" fmla="*/ f674 1 6858000"/>
              <a:gd name="f977" fmla="*/ f675 1 1584688"/>
              <a:gd name="f978" fmla="*/ f676 1 6858000"/>
              <a:gd name="f979" fmla="*/ f677 1 1584688"/>
              <a:gd name="f980" fmla="*/ f678 1 6858000"/>
              <a:gd name="f981" fmla="*/ f679 1 1584688"/>
              <a:gd name="f982" fmla="*/ f680 1 6858000"/>
              <a:gd name="f983" fmla="*/ f681 1 1584688"/>
              <a:gd name="f984" fmla="*/ f682 1 6858000"/>
              <a:gd name="f985" fmla="*/ f683 1 1584688"/>
              <a:gd name="f986" fmla="*/ f684 1 6858000"/>
              <a:gd name="f987" fmla="*/ f685 1 1584688"/>
              <a:gd name="f988" fmla="*/ f686 1 6858000"/>
              <a:gd name="f989" fmla="*/ f687 1 1584688"/>
              <a:gd name="f990" fmla="*/ f688 1 6858000"/>
              <a:gd name="f991" fmla="*/ f689 1 1584688"/>
              <a:gd name="f992" fmla="*/ f690 1 6858000"/>
              <a:gd name="f993" fmla="*/ f691 1 1584688"/>
              <a:gd name="f994" fmla="*/ f692 1 6858000"/>
              <a:gd name="f995" fmla="*/ f693 1 1584688"/>
              <a:gd name="f996" fmla="*/ f694 1 6858000"/>
              <a:gd name="f997" fmla="*/ f695 1 1584688"/>
              <a:gd name="f998" fmla="*/ f696 1 6858000"/>
              <a:gd name="f999" fmla="*/ f697 1 1584688"/>
              <a:gd name="f1000" fmla="*/ f698 1 6858000"/>
              <a:gd name="f1001" fmla="*/ f699 1 1584688"/>
              <a:gd name="f1002" fmla="*/ f700 1 6858000"/>
              <a:gd name="f1003" fmla="*/ f701 1 1584688"/>
              <a:gd name="f1004" fmla="*/ f702 1 6858000"/>
              <a:gd name="f1005" fmla="*/ f703 1 1584688"/>
              <a:gd name="f1006" fmla="*/ f704 1 6858000"/>
              <a:gd name="f1007" fmla="*/ f705 1 1584688"/>
              <a:gd name="f1008" fmla="*/ f706 1 6858000"/>
              <a:gd name="f1009" fmla="*/ f707 1 1584688"/>
              <a:gd name="f1010" fmla="*/ f708 1 6858000"/>
              <a:gd name="f1011" fmla="*/ f709 1 1584688"/>
              <a:gd name="f1012" fmla="*/ f710 1 6858000"/>
              <a:gd name="f1013" fmla="*/ f711 1 1584688"/>
              <a:gd name="f1014" fmla="*/ f712 1 6858000"/>
              <a:gd name="f1015" fmla="*/ f713 1 1584688"/>
              <a:gd name="f1016" fmla="*/ f714 1 6858000"/>
              <a:gd name="f1017" fmla="*/ f715 1 1584688"/>
              <a:gd name="f1018" fmla="*/ f716 1 6858000"/>
              <a:gd name="f1019" fmla="*/ f717 1 1584688"/>
              <a:gd name="f1020" fmla="*/ f718 1 6858000"/>
              <a:gd name="f1021" fmla="*/ f719 1 1584688"/>
              <a:gd name="f1022" fmla="*/ f720 1 6858000"/>
              <a:gd name="f1023" fmla="*/ f721 1 1584688"/>
              <a:gd name="f1024" fmla="*/ f722 1 6858000"/>
              <a:gd name="f1025" fmla="*/ f723 1 1584688"/>
              <a:gd name="f1026" fmla="*/ f724 1 6858000"/>
              <a:gd name="f1027" fmla="*/ f725 1 1584688"/>
              <a:gd name="f1028" fmla="*/ f726 1 6858000"/>
              <a:gd name="f1029" fmla="*/ f727 1 1584688"/>
              <a:gd name="f1030" fmla="*/ f728 1 6858000"/>
              <a:gd name="f1031" fmla="*/ f729 1 1584688"/>
              <a:gd name="f1032" fmla="*/ f730 1 6858000"/>
              <a:gd name="f1033" fmla="*/ f731 1 1584688"/>
              <a:gd name="f1034" fmla="*/ f732 1 6858000"/>
              <a:gd name="f1035" fmla="*/ f733 1 1584688"/>
              <a:gd name="f1036" fmla="*/ f734 1 6858000"/>
              <a:gd name="f1037" fmla="*/ f735 1 1584688"/>
              <a:gd name="f1038" fmla="*/ f736 1 6858000"/>
              <a:gd name="f1039" fmla="*/ f737 1 1584688"/>
              <a:gd name="f1040" fmla="*/ f738 1 6858000"/>
              <a:gd name="f1041" fmla="*/ f739 1 1584688"/>
              <a:gd name="f1042" fmla="*/ f740 1 6858000"/>
              <a:gd name="f1043" fmla="*/ f741 1 1584688"/>
              <a:gd name="f1044" fmla="*/ f742 1 6858000"/>
              <a:gd name="f1045" fmla="*/ f743 1 1584688"/>
              <a:gd name="f1046" fmla="*/ f744 1 6858000"/>
              <a:gd name="f1047" fmla="*/ f745 1 1584688"/>
              <a:gd name="f1048" fmla="*/ f746 1 6858000"/>
              <a:gd name="f1049" fmla="*/ f747 1 1584688"/>
              <a:gd name="f1050" fmla="*/ f748 1 6858000"/>
              <a:gd name="f1051" fmla="*/ f749 1 1584688"/>
              <a:gd name="f1052" fmla="*/ f750 1 6858000"/>
              <a:gd name="f1053" fmla="*/ f751 1 1584688"/>
              <a:gd name="f1054" fmla="*/ f752 1 6858000"/>
              <a:gd name="f1055" fmla="*/ f753 1 1584688"/>
              <a:gd name="f1056" fmla="*/ f754 1 6858000"/>
              <a:gd name="f1057" fmla="*/ f755 1 1584688"/>
              <a:gd name="f1058" fmla="*/ f756 1 6858000"/>
              <a:gd name="f1059" fmla="*/ f757 1 1584688"/>
              <a:gd name="f1060" fmla="*/ f758 1 6858000"/>
              <a:gd name="f1061" fmla="*/ f759 1 1584688"/>
              <a:gd name="f1062" fmla="*/ f760 1 6858000"/>
              <a:gd name="f1063" fmla="*/ f761 1 1584688"/>
              <a:gd name="f1064" fmla="*/ f762 1 6858000"/>
              <a:gd name="f1065" fmla="*/ f763 1 1584688"/>
              <a:gd name="f1066" fmla="*/ f764 1 6858000"/>
              <a:gd name="f1067" fmla="*/ f765 1 1584688"/>
              <a:gd name="f1068" fmla="*/ f766 1 6858000"/>
              <a:gd name="f1069" fmla="*/ f767 1 1584688"/>
              <a:gd name="f1070" fmla="*/ f768 1 6858000"/>
              <a:gd name="f1071" fmla="*/ f769 1 1584688"/>
              <a:gd name="f1072" fmla="*/ f770 1 6858000"/>
              <a:gd name="f1073" fmla="*/ f771 1 1584688"/>
              <a:gd name="f1074" fmla="*/ f772 1 6858000"/>
              <a:gd name="f1075" fmla="*/ f773 1 1584688"/>
              <a:gd name="f1076" fmla="*/ f774 1 6858000"/>
              <a:gd name="f1077" fmla="*/ f775 1 1584688"/>
              <a:gd name="f1078" fmla="*/ f776 1 6858000"/>
              <a:gd name="f1079" fmla="*/ f777 1 1584688"/>
              <a:gd name="f1080" fmla="*/ f778 1 6858000"/>
              <a:gd name="f1081" fmla="*/ f779 1 1584688"/>
              <a:gd name="f1082" fmla="*/ f780 1 6858000"/>
              <a:gd name="f1083" fmla="*/ f781 1 1584688"/>
              <a:gd name="f1084" fmla="*/ f782 1 6858000"/>
              <a:gd name="f1085" fmla="*/ f783 1 1584688"/>
              <a:gd name="f1086" fmla="*/ f784 1 6858000"/>
              <a:gd name="f1087" fmla="*/ f785 1 1584688"/>
              <a:gd name="f1088" fmla="*/ f786 1 6858000"/>
              <a:gd name="f1089" fmla="*/ f787 1 1584688"/>
              <a:gd name="f1090" fmla="*/ f788 1 6858000"/>
              <a:gd name="f1091" fmla="*/ f789 1 1584688"/>
              <a:gd name="f1092" fmla="*/ f790 1 6858000"/>
              <a:gd name="f1093" fmla="*/ f791 1 1584688"/>
              <a:gd name="f1094" fmla="*/ f792 1 6858000"/>
              <a:gd name="f1095" fmla="*/ f793 1 1584688"/>
              <a:gd name="f1096" fmla="*/ f794 1 6858000"/>
              <a:gd name="f1097" fmla="*/ f795 1 1584688"/>
              <a:gd name="f1098" fmla="*/ f796 1 6858000"/>
              <a:gd name="f1099" fmla="*/ f797 1 1584688"/>
              <a:gd name="f1100" fmla="*/ f798 1 6858000"/>
              <a:gd name="f1101" fmla="*/ f799 1 1584688"/>
              <a:gd name="f1102" fmla="*/ f800 1 6858000"/>
              <a:gd name="f1103" fmla="*/ f801 1 1584688"/>
              <a:gd name="f1104" fmla="*/ f802 1 6858000"/>
              <a:gd name="f1105" fmla="*/ f803 1 1584688"/>
              <a:gd name="f1106" fmla="*/ f804 1 6858000"/>
              <a:gd name="f1107" fmla="*/ f805 1 1584688"/>
              <a:gd name="f1108" fmla="*/ f806 1 6858000"/>
              <a:gd name="f1109" fmla="*/ f807 1 1584688"/>
              <a:gd name="f1110" fmla="*/ f808 1 6858000"/>
              <a:gd name="f1111" fmla="*/ f809 1 1584688"/>
              <a:gd name="f1112" fmla="*/ f810 1 6858000"/>
              <a:gd name="f1113" fmla="*/ f811 1 1584688"/>
              <a:gd name="f1114" fmla="*/ f812 1 6858000"/>
              <a:gd name="f1115" fmla="*/ f813 1 1584688"/>
              <a:gd name="f1116" fmla="*/ f814 1 6858000"/>
              <a:gd name="f1117" fmla="*/ f815 1 1584688"/>
              <a:gd name="f1118" fmla="*/ f816 1 6858000"/>
              <a:gd name="f1119" fmla="*/ f817 1 1584688"/>
              <a:gd name="f1120" fmla="*/ f818 1 6858000"/>
              <a:gd name="f1121" fmla="*/ f819 1 1584688"/>
              <a:gd name="f1122" fmla="*/ f820 1 6858000"/>
              <a:gd name="f1123" fmla="*/ f821 1 1584688"/>
              <a:gd name="f1124" fmla="*/ f822 1 6858000"/>
              <a:gd name="f1125" fmla="*/ f823 1 1584688"/>
              <a:gd name="f1126" fmla="*/ f824 1 6858000"/>
              <a:gd name="f1127" fmla="*/ f825 1 1584688"/>
              <a:gd name="f1128" fmla="*/ f826 1 6858000"/>
              <a:gd name="f1129" fmla="*/ f827 1 1584688"/>
              <a:gd name="f1130" fmla="*/ f828 1 6858000"/>
              <a:gd name="f1131" fmla="*/ f829 1 1584688"/>
              <a:gd name="f1132" fmla="*/ f830 1 6858000"/>
              <a:gd name="f1133" fmla="*/ f831 1 1584688"/>
              <a:gd name="f1134" fmla="*/ f832 1 6858000"/>
              <a:gd name="f1135" fmla="*/ f833 1 1584688"/>
              <a:gd name="f1136" fmla="*/ f834 1 6858000"/>
              <a:gd name="f1137" fmla="*/ f835 1 1584688"/>
              <a:gd name="f1138" fmla="*/ f836 1 6858000"/>
              <a:gd name="f1139" fmla="*/ f837 1 1584688"/>
              <a:gd name="f1140" fmla="*/ f838 1 6858000"/>
              <a:gd name="f1141" fmla="*/ f839 1 1584688"/>
              <a:gd name="f1142" fmla="*/ f840 1 6858000"/>
              <a:gd name="f1143" fmla="*/ f841 1 1584688"/>
              <a:gd name="f1144" fmla="*/ f842 1 6858000"/>
              <a:gd name="f1145" fmla="*/ f843 1 1584688"/>
              <a:gd name="f1146" fmla="*/ f844 1 6858000"/>
              <a:gd name="f1147" fmla="*/ f845 1 1584688"/>
              <a:gd name="f1148" fmla="*/ f846 1 6858000"/>
              <a:gd name="f1149" fmla="*/ f847 1 1584688"/>
              <a:gd name="f1150" fmla="*/ f848 1 6858000"/>
              <a:gd name="f1151" fmla="*/ f849 1 1584688"/>
              <a:gd name="f1152" fmla="*/ f850 1 6858000"/>
              <a:gd name="f1153" fmla="*/ f851 1 1584688"/>
              <a:gd name="f1154" fmla="*/ f852 1 6858000"/>
              <a:gd name="f1155" fmla="*/ f853 1 1584688"/>
              <a:gd name="f1156" fmla="*/ f854 1 6858000"/>
              <a:gd name="f1157" fmla="*/ f855 1 1584688"/>
              <a:gd name="f1158" fmla="*/ f856 1 6858000"/>
              <a:gd name="f1159" fmla="*/ f857 1 1584688"/>
              <a:gd name="f1160" fmla="*/ f858 1 6858000"/>
              <a:gd name="f1161" fmla="*/ f859 1 1584688"/>
              <a:gd name="f1162" fmla="*/ f860 1 6858000"/>
              <a:gd name="f1163" fmla="*/ f861 1 1584688"/>
              <a:gd name="f1164" fmla="*/ f862 1 6858000"/>
              <a:gd name="f1165" fmla="*/ f863 1 1584688"/>
              <a:gd name="f1166" fmla="*/ f864 1 6858000"/>
              <a:gd name="f1167" fmla="*/ f865 1 1584688"/>
              <a:gd name="f1168" fmla="*/ f866 1 6858000"/>
              <a:gd name="f1169" fmla="*/ f867 1 1584688"/>
              <a:gd name="f1170" fmla="*/ f868 1 6858000"/>
              <a:gd name="f1171" fmla="*/ f869 1 1584688"/>
              <a:gd name="f1172" fmla="*/ f870 1 6858000"/>
              <a:gd name="f1173" fmla="*/ f871 1 1584688"/>
              <a:gd name="f1174" fmla="*/ f872 1 6858000"/>
              <a:gd name="f1175" fmla="*/ f873 1 1584688"/>
              <a:gd name="f1176" fmla="*/ f874 1 6858000"/>
              <a:gd name="f1177" fmla="*/ f875 1 1584688"/>
              <a:gd name="f1178" fmla="*/ f876 1 6858000"/>
              <a:gd name="f1179" fmla="*/ f877 1 1584688"/>
              <a:gd name="f1180" fmla="*/ f878 1 6858000"/>
              <a:gd name="f1181" fmla="*/ f879 1 1584688"/>
              <a:gd name="f1182" fmla="*/ f880 1 6858000"/>
              <a:gd name="f1183" fmla="*/ f881 1 1584688"/>
              <a:gd name="f1184" fmla="*/ f882 1 6858000"/>
              <a:gd name="f1185" fmla="*/ f883 1 1584688"/>
              <a:gd name="f1186" fmla="*/ f884 1 6858000"/>
              <a:gd name="f1187" fmla="*/ f885 1 1584688"/>
              <a:gd name="f1188" fmla="*/ f886 1 6858000"/>
              <a:gd name="f1189" fmla="*/ f887 1 1584688"/>
              <a:gd name="f1190" fmla="*/ f888 1 6858000"/>
              <a:gd name="f1191" fmla="*/ f889 1 1584688"/>
              <a:gd name="f1192" fmla="*/ f890 1 6858000"/>
              <a:gd name="f1193" fmla="*/ f891 1 1584688"/>
              <a:gd name="f1194" fmla="*/ f892 1 6858000"/>
              <a:gd name="f1195" fmla="*/ f893 1 1584688"/>
              <a:gd name="f1196" fmla="*/ f894 1 6858000"/>
              <a:gd name="f1197" fmla="*/ f895 1 1584688"/>
              <a:gd name="f1198" fmla="*/ f896 1 6858000"/>
              <a:gd name="f1199" fmla="*/ f897 1 1584688"/>
              <a:gd name="f1200" fmla="*/ f898 1 6858000"/>
              <a:gd name="f1201" fmla="*/ f899 1 1584688"/>
              <a:gd name="f1202" fmla="*/ f900 1 6858000"/>
              <a:gd name="f1203" fmla="*/ f901 1 1584688"/>
              <a:gd name="f1204" fmla="*/ f902 1 6858000"/>
              <a:gd name="f1205" fmla="*/ f903 1 1584688"/>
              <a:gd name="f1206" fmla="*/ f904 1 6858000"/>
              <a:gd name="f1207" fmla="*/ f905 1 1584688"/>
              <a:gd name="f1208" fmla="*/ f906 1 6858000"/>
              <a:gd name="f1209" fmla="*/ f907 1 1584688"/>
              <a:gd name="f1210" fmla="*/ f908 1 6858000"/>
              <a:gd name="f1211" fmla="*/ f909 1 1584688"/>
              <a:gd name="f1212" fmla="*/ f910 1 6858000"/>
              <a:gd name="f1213" fmla="*/ f911 1 1584688"/>
              <a:gd name="f1214" fmla="*/ f912 1 6858000"/>
              <a:gd name="f1215" fmla="*/ f913 1 1584688"/>
              <a:gd name="f1216" fmla="*/ f914 1 6858000"/>
              <a:gd name="f1217" fmla="*/ f915 1 1584688"/>
              <a:gd name="f1218" fmla="*/ f916 1 6858000"/>
              <a:gd name="f1219" fmla="*/ f917 1 1584688"/>
              <a:gd name="f1220" fmla="*/ f918 1 6858000"/>
              <a:gd name="f1221" fmla="*/ f919 1 1584688"/>
              <a:gd name="f1222" fmla="*/ f920 1 6858000"/>
              <a:gd name="f1223" fmla="*/ f921 1 1584688"/>
              <a:gd name="f1224" fmla="*/ f922 1 6858000"/>
              <a:gd name="f1225" fmla="*/ f923 1 1584688"/>
              <a:gd name="f1226" fmla="*/ f924 1 6858000"/>
              <a:gd name="f1227" fmla="*/ f925 1 1584688"/>
              <a:gd name="f1228" fmla="*/ f926 1 6858000"/>
              <a:gd name="f1229" fmla="*/ f927 1 1584688"/>
              <a:gd name="f1230" fmla="*/ f928 1 6858000"/>
              <a:gd name="f1231" fmla="*/ f619 1 f626"/>
              <a:gd name="f1232" fmla="*/ f620 1 f626"/>
              <a:gd name="f1233" fmla="*/ f619 1 f627"/>
              <a:gd name="f1234" fmla="*/ f621 1 f627"/>
              <a:gd name="f1235" fmla="*/ f930 1 f626"/>
              <a:gd name="f1236" fmla="*/ f931 1 f627"/>
              <a:gd name="f1237" fmla="*/ f932 1 f626"/>
              <a:gd name="f1238" fmla="*/ f933 1 f627"/>
              <a:gd name="f1239" fmla="*/ f934 1 f626"/>
              <a:gd name="f1240" fmla="*/ f935 1 f626"/>
              <a:gd name="f1241" fmla="*/ f936 1 f627"/>
              <a:gd name="f1242" fmla="*/ f937 1 f626"/>
              <a:gd name="f1243" fmla="*/ f938 1 f627"/>
              <a:gd name="f1244" fmla="*/ f939 1 f626"/>
              <a:gd name="f1245" fmla="*/ f940 1 f627"/>
              <a:gd name="f1246" fmla="*/ f941 1 f626"/>
              <a:gd name="f1247" fmla="*/ f942 1 f627"/>
              <a:gd name="f1248" fmla="*/ f943 1 f626"/>
              <a:gd name="f1249" fmla="*/ f944 1 f627"/>
              <a:gd name="f1250" fmla="*/ f945 1 f626"/>
              <a:gd name="f1251" fmla="*/ f946 1 f627"/>
              <a:gd name="f1252" fmla="*/ f947 1 f626"/>
              <a:gd name="f1253" fmla="*/ f948 1 f627"/>
              <a:gd name="f1254" fmla="*/ f949 1 f626"/>
              <a:gd name="f1255" fmla="*/ f950 1 f627"/>
              <a:gd name="f1256" fmla="*/ f951 1 f626"/>
              <a:gd name="f1257" fmla="*/ f952 1 f627"/>
              <a:gd name="f1258" fmla="*/ f953 1 f626"/>
              <a:gd name="f1259" fmla="*/ f954 1 f627"/>
              <a:gd name="f1260" fmla="*/ f955 1 f626"/>
              <a:gd name="f1261" fmla="*/ f956 1 f627"/>
              <a:gd name="f1262" fmla="*/ f957 1 f626"/>
              <a:gd name="f1263" fmla="*/ f958 1 f627"/>
              <a:gd name="f1264" fmla="*/ f959 1 f626"/>
              <a:gd name="f1265" fmla="*/ f960 1 f627"/>
              <a:gd name="f1266" fmla="*/ f961 1 f626"/>
              <a:gd name="f1267" fmla="*/ f962 1 f627"/>
              <a:gd name="f1268" fmla="*/ f963 1 f626"/>
              <a:gd name="f1269" fmla="*/ f964 1 f627"/>
              <a:gd name="f1270" fmla="*/ f965 1 f626"/>
              <a:gd name="f1271" fmla="*/ f966 1 f627"/>
              <a:gd name="f1272" fmla="*/ f967 1 f626"/>
              <a:gd name="f1273" fmla="*/ f968 1 f627"/>
              <a:gd name="f1274" fmla="*/ f969 1 f626"/>
              <a:gd name="f1275" fmla="*/ f970 1 f627"/>
              <a:gd name="f1276" fmla="*/ f971 1 f626"/>
              <a:gd name="f1277" fmla="*/ f972 1 f627"/>
              <a:gd name="f1278" fmla="*/ f973 1 f626"/>
              <a:gd name="f1279" fmla="*/ f974 1 f627"/>
              <a:gd name="f1280" fmla="*/ f975 1 f626"/>
              <a:gd name="f1281" fmla="*/ f976 1 f627"/>
              <a:gd name="f1282" fmla="*/ f977 1 f626"/>
              <a:gd name="f1283" fmla="*/ f978 1 f627"/>
              <a:gd name="f1284" fmla="*/ f979 1 f626"/>
              <a:gd name="f1285" fmla="*/ f980 1 f627"/>
              <a:gd name="f1286" fmla="*/ f981 1 f626"/>
              <a:gd name="f1287" fmla="*/ f982 1 f627"/>
              <a:gd name="f1288" fmla="*/ f983 1 f626"/>
              <a:gd name="f1289" fmla="*/ f984 1 f627"/>
              <a:gd name="f1290" fmla="*/ f985 1 f626"/>
              <a:gd name="f1291" fmla="*/ f986 1 f627"/>
              <a:gd name="f1292" fmla="*/ f987 1 f626"/>
              <a:gd name="f1293" fmla="*/ f988 1 f627"/>
              <a:gd name="f1294" fmla="*/ f989 1 f626"/>
              <a:gd name="f1295" fmla="*/ f990 1 f627"/>
              <a:gd name="f1296" fmla="*/ f991 1 f626"/>
              <a:gd name="f1297" fmla="*/ f992 1 f627"/>
              <a:gd name="f1298" fmla="*/ f993 1 f626"/>
              <a:gd name="f1299" fmla="*/ f994 1 f627"/>
              <a:gd name="f1300" fmla="*/ f995 1 f626"/>
              <a:gd name="f1301" fmla="*/ f996 1 f627"/>
              <a:gd name="f1302" fmla="*/ f997 1 f626"/>
              <a:gd name="f1303" fmla="*/ f998 1 f627"/>
              <a:gd name="f1304" fmla="*/ f999 1 f626"/>
              <a:gd name="f1305" fmla="*/ f1000 1 f627"/>
              <a:gd name="f1306" fmla="*/ f1001 1 f626"/>
              <a:gd name="f1307" fmla="*/ f1002 1 f627"/>
              <a:gd name="f1308" fmla="*/ f1003 1 f626"/>
              <a:gd name="f1309" fmla="*/ f1004 1 f627"/>
              <a:gd name="f1310" fmla="*/ f1005 1 f626"/>
              <a:gd name="f1311" fmla="*/ f1006 1 f627"/>
              <a:gd name="f1312" fmla="*/ f1007 1 f626"/>
              <a:gd name="f1313" fmla="*/ f1008 1 f627"/>
              <a:gd name="f1314" fmla="*/ f1009 1 f626"/>
              <a:gd name="f1315" fmla="*/ f1010 1 f627"/>
              <a:gd name="f1316" fmla="*/ f1011 1 f626"/>
              <a:gd name="f1317" fmla="*/ f1012 1 f627"/>
              <a:gd name="f1318" fmla="*/ f1013 1 f626"/>
              <a:gd name="f1319" fmla="*/ f1014 1 f627"/>
              <a:gd name="f1320" fmla="*/ f1015 1 f626"/>
              <a:gd name="f1321" fmla="*/ f1016 1 f627"/>
              <a:gd name="f1322" fmla="*/ f1017 1 f626"/>
              <a:gd name="f1323" fmla="*/ f1018 1 f627"/>
              <a:gd name="f1324" fmla="*/ f1019 1 f626"/>
              <a:gd name="f1325" fmla="*/ f1020 1 f627"/>
              <a:gd name="f1326" fmla="*/ f1021 1 f626"/>
              <a:gd name="f1327" fmla="*/ f1022 1 f627"/>
              <a:gd name="f1328" fmla="*/ f1023 1 f626"/>
              <a:gd name="f1329" fmla="*/ f1024 1 f627"/>
              <a:gd name="f1330" fmla="*/ f1025 1 f626"/>
              <a:gd name="f1331" fmla="*/ f1026 1 f627"/>
              <a:gd name="f1332" fmla="*/ f1027 1 f626"/>
              <a:gd name="f1333" fmla="*/ f1028 1 f627"/>
              <a:gd name="f1334" fmla="*/ f1029 1 f626"/>
              <a:gd name="f1335" fmla="*/ f1030 1 f627"/>
              <a:gd name="f1336" fmla="*/ f1031 1 f626"/>
              <a:gd name="f1337" fmla="*/ f1032 1 f627"/>
              <a:gd name="f1338" fmla="*/ f1033 1 f626"/>
              <a:gd name="f1339" fmla="*/ f1034 1 f627"/>
              <a:gd name="f1340" fmla="*/ f1035 1 f626"/>
              <a:gd name="f1341" fmla="*/ f1036 1 f627"/>
              <a:gd name="f1342" fmla="*/ f1037 1 f626"/>
              <a:gd name="f1343" fmla="*/ f1038 1 f627"/>
              <a:gd name="f1344" fmla="*/ f1039 1 f626"/>
              <a:gd name="f1345" fmla="*/ f1040 1 f627"/>
              <a:gd name="f1346" fmla="*/ f1041 1 f626"/>
              <a:gd name="f1347" fmla="*/ f1042 1 f627"/>
              <a:gd name="f1348" fmla="*/ f1043 1 f626"/>
              <a:gd name="f1349" fmla="*/ f1044 1 f627"/>
              <a:gd name="f1350" fmla="*/ f1045 1 f626"/>
              <a:gd name="f1351" fmla="*/ f1046 1 f627"/>
              <a:gd name="f1352" fmla="*/ f1047 1 f626"/>
              <a:gd name="f1353" fmla="*/ f1048 1 f627"/>
              <a:gd name="f1354" fmla="*/ f1049 1 f626"/>
              <a:gd name="f1355" fmla="*/ f1050 1 f627"/>
              <a:gd name="f1356" fmla="*/ f1051 1 f626"/>
              <a:gd name="f1357" fmla="*/ f1052 1 f627"/>
              <a:gd name="f1358" fmla="*/ f1053 1 f626"/>
              <a:gd name="f1359" fmla="*/ f1054 1 f627"/>
              <a:gd name="f1360" fmla="*/ f1055 1 f626"/>
              <a:gd name="f1361" fmla="*/ f1056 1 f627"/>
              <a:gd name="f1362" fmla="*/ f1057 1 f626"/>
              <a:gd name="f1363" fmla="*/ f1058 1 f627"/>
              <a:gd name="f1364" fmla="*/ f1059 1 f626"/>
              <a:gd name="f1365" fmla="*/ f1060 1 f627"/>
              <a:gd name="f1366" fmla="*/ f1061 1 f626"/>
              <a:gd name="f1367" fmla="*/ f1062 1 f627"/>
              <a:gd name="f1368" fmla="*/ f1063 1 f626"/>
              <a:gd name="f1369" fmla="*/ f1064 1 f627"/>
              <a:gd name="f1370" fmla="*/ f1065 1 f626"/>
              <a:gd name="f1371" fmla="*/ f1066 1 f627"/>
              <a:gd name="f1372" fmla="*/ f1067 1 f626"/>
              <a:gd name="f1373" fmla="*/ f1068 1 f627"/>
              <a:gd name="f1374" fmla="*/ f1069 1 f626"/>
              <a:gd name="f1375" fmla="*/ f1070 1 f627"/>
              <a:gd name="f1376" fmla="*/ f1071 1 f626"/>
              <a:gd name="f1377" fmla="*/ f1072 1 f627"/>
              <a:gd name="f1378" fmla="*/ f1073 1 f626"/>
              <a:gd name="f1379" fmla="*/ f1074 1 f627"/>
              <a:gd name="f1380" fmla="*/ f1075 1 f626"/>
              <a:gd name="f1381" fmla="*/ f1076 1 f627"/>
              <a:gd name="f1382" fmla="*/ f1077 1 f626"/>
              <a:gd name="f1383" fmla="*/ f1078 1 f627"/>
              <a:gd name="f1384" fmla="*/ f1079 1 f626"/>
              <a:gd name="f1385" fmla="*/ f1080 1 f627"/>
              <a:gd name="f1386" fmla="*/ f1081 1 f626"/>
              <a:gd name="f1387" fmla="*/ f1082 1 f627"/>
              <a:gd name="f1388" fmla="*/ f1083 1 f626"/>
              <a:gd name="f1389" fmla="*/ f1084 1 f627"/>
              <a:gd name="f1390" fmla="*/ f1085 1 f626"/>
              <a:gd name="f1391" fmla="*/ f1086 1 f627"/>
              <a:gd name="f1392" fmla="*/ f1087 1 f626"/>
              <a:gd name="f1393" fmla="*/ f1088 1 f627"/>
              <a:gd name="f1394" fmla="*/ f1089 1 f626"/>
              <a:gd name="f1395" fmla="*/ f1090 1 f627"/>
              <a:gd name="f1396" fmla="*/ f1091 1 f626"/>
              <a:gd name="f1397" fmla="*/ f1092 1 f627"/>
              <a:gd name="f1398" fmla="*/ f1093 1 f626"/>
              <a:gd name="f1399" fmla="*/ f1094 1 f627"/>
              <a:gd name="f1400" fmla="*/ f1095 1 f626"/>
              <a:gd name="f1401" fmla="*/ f1096 1 f627"/>
              <a:gd name="f1402" fmla="*/ f1097 1 f626"/>
              <a:gd name="f1403" fmla="*/ f1098 1 f627"/>
              <a:gd name="f1404" fmla="*/ f1099 1 f626"/>
              <a:gd name="f1405" fmla="*/ f1100 1 f627"/>
              <a:gd name="f1406" fmla="*/ f1101 1 f626"/>
              <a:gd name="f1407" fmla="*/ f1102 1 f627"/>
              <a:gd name="f1408" fmla="*/ f1103 1 f626"/>
              <a:gd name="f1409" fmla="*/ f1104 1 f627"/>
              <a:gd name="f1410" fmla="*/ f1105 1 f626"/>
              <a:gd name="f1411" fmla="*/ f1106 1 f627"/>
              <a:gd name="f1412" fmla="*/ f1107 1 f626"/>
              <a:gd name="f1413" fmla="*/ f1108 1 f627"/>
              <a:gd name="f1414" fmla="*/ f1109 1 f626"/>
              <a:gd name="f1415" fmla="*/ f1110 1 f627"/>
              <a:gd name="f1416" fmla="*/ f1111 1 f626"/>
              <a:gd name="f1417" fmla="*/ f1112 1 f627"/>
              <a:gd name="f1418" fmla="*/ f1113 1 f626"/>
              <a:gd name="f1419" fmla="*/ f1114 1 f627"/>
              <a:gd name="f1420" fmla="*/ f1115 1 f626"/>
              <a:gd name="f1421" fmla="*/ f1116 1 f627"/>
              <a:gd name="f1422" fmla="*/ f1117 1 f626"/>
              <a:gd name="f1423" fmla="*/ f1118 1 f627"/>
              <a:gd name="f1424" fmla="*/ f1119 1 f626"/>
              <a:gd name="f1425" fmla="*/ f1120 1 f627"/>
              <a:gd name="f1426" fmla="*/ f1121 1 f626"/>
              <a:gd name="f1427" fmla="*/ f1122 1 f627"/>
              <a:gd name="f1428" fmla="*/ f1123 1 f626"/>
              <a:gd name="f1429" fmla="*/ f1124 1 f627"/>
              <a:gd name="f1430" fmla="*/ f1125 1 f626"/>
              <a:gd name="f1431" fmla="*/ f1126 1 f627"/>
              <a:gd name="f1432" fmla="*/ f1127 1 f626"/>
              <a:gd name="f1433" fmla="*/ f1128 1 f627"/>
              <a:gd name="f1434" fmla="*/ f1129 1 f626"/>
              <a:gd name="f1435" fmla="*/ f1130 1 f627"/>
              <a:gd name="f1436" fmla="*/ f1131 1 f626"/>
              <a:gd name="f1437" fmla="*/ f1132 1 f627"/>
              <a:gd name="f1438" fmla="*/ f1133 1 f626"/>
              <a:gd name="f1439" fmla="*/ f1134 1 f627"/>
              <a:gd name="f1440" fmla="*/ f1135 1 f626"/>
              <a:gd name="f1441" fmla="*/ f1136 1 f627"/>
              <a:gd name="f1442" fmla="*/ f1137 1 f626"/>
              <a:gd name="f1443" fmla="*/ f1138 1 f627"/>
              <a:gd name="f1444" fmla="*/ f1139 1 f626"/>
              <a:gd name="f1445" fmla="*/ f1140 1 f627"/>
              <a:gd name="f1446" fmla="*/ f1141 1 f626"/>
              <a:gd name="f1447" fmla="*/ f1142 1 f627"/>
              <a:gd name="f1448" fmla="*/ f1143 1 f626"/>
              <a:gd name="f1449" fmla="*/ f1144 1 f627"/>
              <a:gd name="f1450" fmla="*/ f1145 1 f626"/>
              <a:gd name="f1451" fmla="*/ f1146 1 f627"/>
              <a:gd name="f1452" fmla="*/ f1147 1 f626"/>
              <a:gd name="f1453" fmla="*/ f1148 1 f627"/>
              <a:gd name="f1454" fmla="*/ f1149 1 f626"/>
              <a:gd name="f1455" fmla="*/ f1150 1 f627"/>
              <a:gd name="f1456" fmla="*/ f1151 1 f626"/>
              <a:gd name="f1457" fmla="*/ f1152 1 f627"/>
              <a:gd name="f1458" fmla="*/ f1153 1 f626"/>
              <a:gd name="f1459" fmla="*/ f1154 1 f627"/>
              <a:gd name="f1460" fmla="*/ f1155 1 f626"/>
              <a:gd name="f1461" fmla="*/ f1156 1 f627"/>
              <a:gd name="f1462" fmla="*/ f1157 1 f626"/>
              <a:gd name="f1463" fmla="*/ f1158 1 f627"/>
              <a:gd name="f1464" fmla="*/ f1159 1 f626"/>
              <a:gd name="f1465" fmla="*/ f1160 1 f627"/>
              <a:gd name="f1466" fmla="*/ f1161 1 f626"/>
              <a:gd name="f1467" fmla="*/ f1162 1 f627"/>
              <a:gd name="f1468" fmla="*/ f1163 1 f626"/>
              <a:gd name="f1469" fmla="*/ f1164 1 f627"/>
              <a:gd name="f1470" fmla="*/ f1165 1 f626"/>
              <a:gd name="f1471" fmla="*/ f1166 1 f627"/>
              <a:gd name="f1472" fmla="*/ f1167 1 f626"/>
              <a:gd name="f1473" fmla="*/ f1168 1 f627"/>
              <a:gd name="f1474" fmla="*/ f1169 1 f626"/>
              <a:gd name="f1475" fmla="*/ f1170 1 f627"/>
              <a:gd name="f1476" fmla="*/ f1171 1 f626"/>
              <a:gd name="f1477" fmla="*/ f1172 1 f627"/>
              <a:gd name="f1478" fmla="*/ f1173 1 f626"/>
              <a:gd name="f1479" fmla="*/ f1174 1 f627"/>
              <a:gd name="f1480" fmla="*/ f1175 1 f626"/>
              <a:gd name="f1481" fmla="*/ f1176 1 f627"/>
              <a:gd name="f1482" fmla="*/ f1177 1 f626"/>
              <a:gd name="f1483" fmla="*/ f1178 1 f627"/>
              <a:gd name="f1484" fmla="*/ f1179 1 f626"/>
              <a:gd name="f1485" fmla="*/ f1180 1 f627"/>
              <a:gd name="f1486" fmla="*/ f1181 1 f626"/>
              <a:gd name="f1487" fmla="*/ f1182 1 f627"/>
              <a:gd name="f1488" fmla="*/ f1183 1 f626"/>
              <a:gd name="f1489" fmla="*/ f1184 1 f627"/>
              <a:gd name="f1490" fmla="*/ f1185 1 f626"/>
              <a:gd name="f1491" fmla="*/ f1186 1 f627"/>
              <a:gd name="f1492" fmla="*/ f1187 1 f626"/>
              <a:gd name="f1493" fmla="*/ f1188 1 f627"/>
              <a:gd name="f1494" fmla="*/ f1189 1 f626"/>
              <a:gd name="f1495" fmla="*/ f1190 1 f627"/>
              <a:gd name="f1496" fmla="*/ f1191 1 f626"/>
              <a:gd name="f1497" fmla="*/ f1192 1 f627"/>
              <a:gd name="f1498" fmla="*/ f1193 1 f626"/>
              <a:gd name="f1499" fmla="*/ f1194 1 f627"/>
              <a:gd name="f1500" fmla="*/ f1195 1 f626"/>
              <a:gd name="f1501" fmla="*/ f1196 1 f627"/>
              <a:gd name="f1502" fmla="*/ f1197 1 f626"/>
              <a:gd name="f1503" fmla="*/ f1198 1 f627"/>
              <a:gd name="f1504" fmla="*/ f1199 1 f626"/>
              <a:gd name="f1505" fmla="*/ f1200 1 f627"/>
              <a:gd name="f1506" fmla="*/ f1201 1 f626"/>
              <a:gd name="f1507" fmla="*/ f1202 1 f627"/>
              <a:gd name="f1508" fmla="*/ f1203 1 f626"/>
              <a:gd name="f1509" fmla="*/ f1204 1 f627"/>
              <a:gd name="f1510" fmla="*/ f1205 1 f626"/>
              <a:gd name="f1511" fmla="*/ f1206 1 f627"/>
              <a:gd name="f1512" fmla="*/ f1207 1 f626"/>
              <a:gd name="f1513" fmla="*/ f1208 1 f627"/>
              <a:gd name="f1514" fmla="*/ f1209 1 f626"/>
              <a:gd name="f1515" fmla="*/ f1210 1 f627"/>
              <a:gd name="f1516" fmla="*/ f1211 1 f626"/>
              <a:gd name="f1517" fmla="*/ f1212 1 f627"/>
              <a:gd name="f1518" fmla="*/ f1213 1 f626"/>
              <a:gd name="f1519" fmla="*/ f1214 1 f627"/>
              <a:gd name="f1520" fmla="*/ f1215 1 f626"/>
              <a:gd name="f1521" fmla="*/ f1216 1 f627"/>
              <a:gd name="f1522" fmla="*/ f1217 1 f626"/>
              <a:gd name="f1523" fmla="*/ f1218 1 f627"/>
              <a:gd name="f1524" fmla="*/ f1219 1 f626"/>
              <a:gd name="f1525" fmla="*/ f1220 1 f627"/>
              <a:gd name="f1526" fmla="*/ f1221 1 f626"/>
              <a:gd name="f1527" fmla="*/ f1222 1 f627"/>
              <a:gd name="f1528" fmla="*/ f1223 1 f626"/>
              <a:gd name="f1529" fmla="*/ f1224 1 f627"/>
              <a:gd name="f1530" fmla="*/ f1225 1 f626"/>
              <a:gd name="f1531" fmla="*/ f1226 1 f627"/>
              <a:gd name="f1532" fmla="*/ f1227 1 f626"/>
              <a:gd name="f1533" fmla="*/ f1228 1 f627"/>
              <a:gd name="f1534" fmla="*/ f1229 1 f626"/>
              <a:gd name="f1535" fmla="*/ f1230 1 f627"/>
              <a:gd name="f1536" fmla="*/ f1231 f617 1"/>
              <a:gd name="f1537" fmla="*/ f1232 f617 1"/>
              <a:gd name="f1538" fmla="*/ f1234 f618 1"/>
              <a:gd name="f1539" fmla="*/ f1233 f618 1"/>
              <a:gd name="f1540" fmla="*/ f1235 f617 1"/>
              <a:gd name="f1541" fmla="*/ f1236 f618 1"/>
              <a:gd name="f1542" fmla="*/ f1237 f617 1"/>
              <a:gd name="f1543" fmla="*/ f1238 f618 1"/>
              <a:gd name="f1544" fmla="*/ f1239 f617 1"/>
              <a:gd name="f1545" fmla="*/ f1240 f617 1"/>
              <a:gd name="f1546" fmla="*/ f1241 f618 1"/>
              <a:gd name="f1547" fmla="*/ f1242 f617 1"/>
              <a:gd name="f1548" fmla="*/ f1243 f618 1"/>
              <a:gd name="f1549" fmla="*/ f1244 f617 1"/>
              <a:gd name="f1550" fmla="*/ f1245 f618 1"/>
              <a:gd name="f1551" fmla="*/ f1246 f617 1"/>
              <a:gd name="f1552" fmla="*/ f1247 f618 1"/>
              <a:gd name="f1553" fmla="*/ f1248 f617 1"/>
              <a:gd name="f1554" fmla="*/ f1249 f618 1"/>
              <a:gd name="f1555" fmla="*/ f1250 f617 1"/>
              <a:gd name="f1556" fmla="*/ f1251 f618 1"/>
              <a:gd name="f1557" fmla="*/ f1252 f617 1"/>
              <a:gd name="f1558" fmla="*/ f1253 f618 1"/>
              <a:gd name="f1559" fmla="*/ f1254 f617 1"/>
              <a:gd name="f1560" fmla="*/ f1255 f618 1"/>
              <a:gd name="f1561" fmla="*/ f1256 f617 1"/>
              <a:gd name="f1562" fmla="*/ f1257 f618 1"/>
              <a:gd name="f1563" fmla="*/ f1258 f617 1"/>
              <a:gd name="f1564" fmla="*/ f1259 f618 1"/>
              <a:gd name="f1565" fmla="*/ f1260 f617 1"/>
              <a:gd name="f1566" fmla="*/ f1261 f618 1"/>
              <a:gd name="f1567" fmla="*/ f1262 f617 1"/>
              <a:gd name="f1568" fmla="*/ f1263 f618 1"/>
              <a:gd name="f1569" fmla="*/ f1264 f617 1"/>
              <a:gd name="f1570" fmla="*/ f1265 f618 1"/>
              <a:gd name="f1571" fmla="*/ f1266 f617 1"/>
              <a:gd name="f1572" fmla="*/ f1267 f618 1"/>
              <a:gd name="f1573" fmla="*/ f1268 f617 1"/>
              <a:gd name="f1574" fmla="*/ f1269 f618 1"/>
              <a:gd name="f1575" fmla="*/ f1270 f617 1"/>
              <a:gd name="f1576" fmla="*/ f1271 f618 1"/>
              <a:gd name="f1577" fmla="*/ f1272 f617 1"/>
              <a:gd name="f1578" fmla="*/ f1273 f618 1"/>
              <a:gd name="f1579" fmla="*/ f1274 f617 1"/>
              <a:gd name="f1580" fmla="*/ f1275 f618 1"/>
              <a:gd name="f1581" fmla="*/ f1276 f617 1"/>
              <a:gd name="f1582" fmla="*/ f1277 f618 1"/>
              <a:gd name="f1583" fmla="*/ f1278 f617 1"/>
              <a:gd name="f1584" fmla="*/ f1279 f618 1"/>
              <a:gd name="f1585" fmla="*/ f1280 f617 1"/>
              <a:gd name="f1586" fmla="*/ f1281 f618 1"/>
              <a:gd name="f1587" fmla="*/ f1282 f617 1"/>
              <a:gd name="f1588" fmla="*/ f1283 f618 1"/>
              <a:gd name="f1589" fmla="*/ f1284 f617 1"/>
              <a:gd name="f1590" fmla="*/ f1285 f618 1"/>
              <a:gd name="f1591" fmla="*/ f1286 f617 1"/>
              <a:gd name="f1592" fmla="*/ f1287 f618 1"/>
              <a:gd name="f1593" fmla="*/ f1288 f617 1"/>
              <a:gd name="f1594" fmla="*/ f1289 f618 1"/>
              <a:gd name="f1595" fmla="*/ f1290 f617 1"/>
              <a:gd name="f1596" fmla="*/ f1291 f618 1"/>
              <a:gd name="f1597" fmla="*/ f1292 f617 1"/>
              <a:gd name="f1598" fmla="*/ f1293 f618 1"/>
              <a:gd name="f1599" fmla="*/ f1294 f617 1"/>
              <a:gd name="f1600" fmla="*/ f1295 f618 1"/>
              <a:gd name="f1601" fmla="*/ f1296 f617 1"/>
              <a:gd name="f1602" fmla="*/ f1297 f618 1"/>
              <a:gd name="f1603" fmla="*/ f1298 f617 1"/>
              <a:gd name="f1604" fmla="*/ f1299 f618 1"/>
              <a:gd name="f1605" fmla="*/ f1300 f617 1"/>
              <a:gd name="f1606" fmla="*/ f1301 f618 1"/>
              <a:gd name="f1607" fmla="*/ f1302 f617 1"/>
              <a:gd name="f1608" fmla="*/ f1303 f618 1"/>
              <a:gd name="f1609" fmla="*/ f1304 f617 1"/>
              <a:gd name="f1610" fmla="*/ f1305 f618 1"/>
              <a:gd name="f1611" fmla="*/ f1306 f617 1"/>
              <a:gd name="f1612" fmla="*/ f1307 f618 1"/>
              <a:gd name="f1613" fmla="*/ f1308 f617 1"/>
              <a:gd name="f1614" fmla="*/ f1309 f618 1"/>
              <a:gd name="f1615" fmla="*/ f1310 f617 1"/>
              <a:gd name="f1616" fmla="*/ f1311 f618 1"/>
              <a:gd name="f1617" fmla="*/ f1312 f617 1"/>
              <a:gd name="f1618" fmla="*/ f1313 f618 1"/>
              <a:gd name="f1619" fmla="*/ f1314 f617 1"/>
              <a:gd name="f1620" fmla="*/ f1315 f618 1"/>
              <a:gd name="f1621" fmla="*/ f1316 f617 1"/>
              <a:gd name="f1622" fmla="*/ f1317 f618 1"/>
              <a:gd name="f1623" fmla="*/ f1318 f617 1"/>
              <a:gd name="f1624" fmla="*/ f1319 f618 1"/>
              <a:gd name="f1625" fmla="*/ f1320 f617 1"/>
              <a:gd name="f1626" fmla="*/ f1321 f618 1"/>
              <a:gd name="f1627" fmla="*/ f1322 f617 1"/>
              <a:gd name="f1628" fmla="*/ f1323 f618 1"/>
              <a:gd name="f1629" fmla="*/ f1324 f617 1"/>
              <a:gd name="f1630" fmla="*/ f1325 f618 1"/>
              <a:gd name="f1631" fmla="*/ f1326 f617 1"/>
              <a:gd name="f1632" fmla="*/ f1327 f618 1"/>
              <a:gd name="f1633" fmla="*/ f1328 f617 1"/>
              <a:gd name="f1634" fmla="*/ f1329 f618 1"/>
              <a:gd name="f1635" fmla="*/ f1330 f617 1"/>
              <a:gd name="f1636" fmla="*/ f1331 f618 1"/>
              <a:gd name="f1637" fmla="*/ f1332 f617 1"/>
              <a:gd name="f1638" fmla="*/ f1333 f618 1"/>
              <a:gd name="f1639" fmla="*/ f1334 f617 1"/>
              <a:gd name="f1640" fmla="*/ f1335 f618 1"/>
              <a:gd name="f1641" fmla="*/ f1336 f617 1"/>
              <a:gd name="f1642" fmla="*/ f1337 f618 1"/>
              <a:gd name="f1643" fmla="*/ f1338 f617 1"/>
              <a:gd name="f1644" fmla="*/ f1339 f618 1"/>
              <a:gd name="f1645" fmla="*/ f1340 f617 1"/>
              <a:gd name="f1646" fmla="*/ f1341 f618 1"/>
              <a:gd name="f1647" fmla="*/ f1342 f617 1"/>
              <a:gd name="f1648" fmla="*/ f1343 f618 1"/>
              <a:gd name="f1649" fmla="*/ f1344 f617 1"/>
              <a:gd name="f1650" fmla="*/ f1345 f618 1"/>
              <a:gd name="f1651" fmla="*/ f1346 f617 1"/>
              <a:gd name="f1652" fmla="*/ f1347 f618 1"/>
              <a:gd name="f1653" fmla="*/ f1348 f617 1"/>
              <a:gd name="f1654" fmla="*/ f1349 f618 1"/>
              <a:gd name="f1655" fmla="*/ f1350 f617 1"/>
              <a:gd name="f1656" fmla="*/ f1351 f618 1"/>
              <a:gd name="f1657" fmla="*/ f1352 f617 1"/>
              <a:gd name="f1658" fmla="*/ f1353 f618 1"/>
              <a:gd name="f1659" fmla="*/ f1354 f617 1"/>
              <a:gd name="f1660" fmla="*/ f1355 f618 1"/>
              <a:gd name="f1661" fmla="*/ f1356 f617 1"/>
              <a:gd name="f1662" fmla="*/ f1357 f618 1"/>
              <a:gd name="f1663" fmla="*/ f1358 f617 1"/>
              <a:gd name="f1664" fmla="*/ f1359 f618 1"/>
              <a:gd name="f1665" fmla="*/ f1360 f617 1"/>
              <a:gd name="f1666" fmla="*/ f1361 f618 1"/>
              <a:gd name="f1667" fmla="*/ f1362 f617 1"/>
              <a:gd name="f1668" fmla="*/ f1363 f618 1"/>
              <a:gd name="f1669" fmla="*/ f1364 f617 1"/>
              <a:gd name="f1670" fmla="*/ f1365 f618 1"/>
              <a:gd name="f1671" fmla="*/ f1366 f617 1"/>
              <a:gd name="f1672" fmla="*/ f1367 f618 1"/>
              <a:gd name="f1673" fmla="*/ f1368 f617 1"/>
              <a:gd name="f1674" fmla="*/ f1369 f618 1"/>
              <a:gd name="f1675" fmla="*/ f1370 f617 1"/>
              <a:gd name="f1676" fmla="*/ f1371 f618 1"/>
              <a:gd name="f1677" fmla="*/ f1372 f617 1"/>
              <a:gd name="f1678" fmla="*/ f1373 f618 1"/>
              <a:gd name="f1679" fmla="*/ f1374 f617 1"/>
              <a:gd name="f1680" fmla="*/ f1375 f618 1"/>
              <a:gd name="f1681" fmla="*/ f1376 f617 1"/>
              <a:gd name="f1682" fmla="*/ f1377 f618 1"/>
              <a:gd name="f1683" fmla="*/ f1378 f617 1"/>
              <a:gd name="f1684" fmla="*/ f1379 f618 1"/>
              <a:gd name="f1685" fmla="*/ f1380 f617 1"/>
              <a:gd name="f1686" fmla="*/ f1381 f618 1"/>
              <a:gd name="f1687" fmla="*/ f1382 f617 1"/>
              <a:gd name="f1688" fmla="*/ f1383 f618 1"/>
              <a:gd name="f1689" fmla="*/ f1384 f617 1"/>
              <a:gd name="f1690" fmla="*/ f1385 f618 1"/>
              <a:gd name="f1691" fmla="*/ f1386 f617 1"/>
              <a:gd name="f1692" fmla="*/ f1387 f618 1"/>
              <a:gd name="f1693" fmla="*/ f1388 f617 1"/>
              <a:gd name="f1694" fmla="*/ f1389 f618 1"/>
              <a:gd name="f1695" fmla="*/ f1390 f617 1"/>
              <a:gd name="f1696" fmla="*/ f1391 f618 1"/>
              <a:gd name="f1697" fmla="*/ f1392 f617 1"/>
              <a:gd name="f1698" fmla="*/ f1393 f618 1"/>
              <a:gd name="f1699" fmla="*/ f1394 f617 1"/>
              <a:gd name="f1700" fmla="*/ f1395 f618 1"/>
              <a:gd name="f1701" fmla="*/ f1396 f617 1"/>
              <a:gd name="f1702" fmla="*/ f1397 f618 1"/>
              <a:gd name="f1703" fmla="*/ f1398 f617 1"/>
              <a:gd name="f1704" fmla="*/ f1399 f618 1"/>
              <a:gd name="f1705" fmla="*/ f1400 f617 1"/>
              <a:gd name="f1706" fmla="*/ f1401 f618 1"/>
              <a:gd name="f1707" fmla="*/ f1402 f617 1"/>
              <a:gd name="f1708" fmla="*/ f1403 f618 1"/>
              <a:gd name="f1709" fmla="*/ f1404 f617 1"/>
              <a:gd name="f1710" fmla="*/ f1405 f618 1"/>
              <a:gd name="f1711" fmla="*/ f1406 f617 1"/>
              <a:gd name="f1712" fmla="*/ f1407 f618 1"/>
              <a:gd name="f1713" fmla="*/ f1408 f617 1"/>
              <a:gd name="f1714" fmla="*/ f1409 f618 1"/>
              <a:gd name="f1715" fmla="*/ f1410 f617 1"/>
              <a:gd name="f1716" fmla="*/ f1411 f618 1"/>
              <a:gd name="f1717" fmla="*/ f1412 f617 1"/>
              <a:gd name="f1718" fmla="*/ f1413 f618 1"/>
              <a:gd name="f1719" fmla="*/ f1414 f617 1"/>
              <a:gd name="f1720" fmla="*/ f1415 f618 1"/>
              <a:gd name="f1721" fmla="*/ f1416 f617 1"/>
              <a:gd name="f1722" fmla="*/ f1417 f618 1"/>
              <a:gd name="f1723" fmla="*/ f1418 f617 1"/>
              <a:gd name="f1724" fmla="*/ f1419 f618 1"/>
              <a:gd name="f1725" fmla="*/ f1420 f617 1"/>
              <a:gd name="f1726" fmla="*/ f1421 f618 1"/>
              <a:gd name="f1727" fmla="*/ f1422 f617 1"/>
              <a:gd name="f1728" fmla="*/ f1423 f618 1"/>
              <a:gd name="f1729" fmla="*/ f1424 f617 1"/>
              <a:gd name="f1730" fmla="*/ f1425 f618 1"/>
              <a:gd name="f1731" fmla="*/ f1426 f617 1"/>
              <a:gd name="f1732" fmla="*/ f1427 f618 1"/>
              <a:gd name="f1733" fmla="*/ f1428 f617 1"/>
              <a:gd name="f1734" fmla="*/ f1429 f618 1"/>
              <a:gd name="f1735" fmla="*/ f1430 f617 1"/>
              <a:gd name="f1736" fmla="*/ f1431 f618 1"/>
              <a:gd name="f1737" fmla="*/ f1432 f617 1"/>
              <a:gd name="f1738" fmla="*/ f1433 f618 1"/>
              <a:gd name="f1739" fmla="*/ f1434 f617 1"/>
              <a:gd name="f1740" fmla="*/ f1435 f618 1"/>
              <a:gd name="f1741" fmla="*/ f1436 f617 1"/>
              <a:gd name="f1742" fmla="*/ f1437 f618 1"/>
              <a:gd name="f1743" fmla="*/ f1438 f617 1"/>
              <a:gd name="f1744" fmla="*/ f1439 f618 1"/>
              <a:gd name="f1745" fmla="*/ f1440 f617 1"/>
              <a:gd name="f1746" fmla="*/ f1441 f618 1"/>
              <a:gd name="f1747" fmla="*/ f1442 f617 1"/>
              <a:gd name="f1748" fmla="*/ f1443 f618 1"/>
              <a:gd name="f1749" fmla="*/ f1444 f617 1"/>
              <a:gd name="f1750" fmla="*/ f1445 f618 1"/>
              <a:gd name="f1751" fmla="*/ f1446 f617 1"/>
              <a:gd name="f1752" fmla="*/ f1447 f618 1"/>
              <a:gd name="f1753" fmla="*/ f1448 f617 1"/>
              <a:gd name="f1754" fmla="*/ f1449 f618 1"/>
              <a:gd name="f1755" fmla="*/ f1450 f617 1"/>
              <a:gd name="f1756" fmla="*/ f1451 f618 1"/>
              <a:gd name="f1757" fmla="*/ f1452 f617 1"/>
              <a:gd name="f1758" fmla="*/ f1453 f618 1"/>
              <a:gd name="f1759" fmla="*/ f1454 f617 1"/>
              <a:gd name="f1760" fmla="*/ f1455 f618 1"/>
              <a:gd name="f1761" fmla="*/ f1456 f617 1"/>
              <a:gd name="f1762" fmla="*/ f1457 f618 1"/>
              <a:gd name="f1763" fmla="*/ f1458 f617 1"/>
              <a:gd name="f1764" fmla="*/ f1459 f618 1"/>
              <a:gd name="f1765" fmla="*/ f1460 f617 1"/>
              <a:gd name="f1766" fmla="*/ f1461 f618 1"/>
              <a:gd name="f1767" fmla="*/ f1462 f617 1"/>
              <a:gd name="f1768" fmla="*/ f1463 f618 1"/>
              <a:gd name="f1769" fmla="*/ f1464 f617 1"/>
              <a:gd name="f1770" fmla="*/ f1465 f618 1"/>
              <a:gd name="f1771" fmla="*/ f1466 f617 1"/>
              <a:gd name="f1772" fmla="*/ f1467 f618 1"/>
              <a:gd name="f1773" fmla="*/ f1468 f617 1"/>
              <a:gd name="f1774" fmla="*/ f1469 f618 1"/>
              <a:gd name="f1775" fmla="*/ f1470 f617 1"/>
              <a:gd name="f1776" fmla="*/ f1471 f618 1"/>
              <a:gd name="f1777" fmla="*/ f1472 f617 1"/>
              <a:gd name="f1778" fmla="*/ f1473 f618 1"/>
              <a:gd name="f1779" fmla="*/ f1474 f617 1"/>
              <a:gd name="f1780" fmla="*/ f1475 f618 1"/>
              <a:gd name="f1781" fmla="*/ f1476 f617 1"/>
              <a:gd name="f1782" fmla="*/ f1477 f618 1"/>
              <a:gd name="f1783" fmla="*/ f1478 f617 1"/>
              <a:gd name="f1784" fmla="*/ f1479 f618 1"/>
              <a:gd name="f1785" fmla="*/ f1480 f617 1"/>
              <a:gd name="f1786" fmla="*/ f1481 f618 1"/>
              <a:gd name="f1787" fmla="*/ f1482 f617 1"/>
              <a:gd name="f1788" fmla="*/ f1483 f618 1"/>
              <a:gd name="f1789" fmla="*/ f1484 f617 1"/>
              <a:gd name="f1790" fmla="*/ f1485 f618 1"/>
              <a:gd name="f1791" fmla="*/ f1486 f617 1"/>
              <a:gd name="f1792" fmla="*/ f1487 f618 1"/>
              <a:gd name="f1793" fmla="*/ f1488 f617 1"/>
              <a:gd name="f1794" fmla="*/ f1489 f618 1"/>
              <a:gd name="f1795" fmla="*/ f1490 f617 1"/>
              <a:gd name="f1796" fmla="*/ f1491 f618 1"/>
              <a:gd name="f1797" fmla="*/ f1492 f617 1"/>
              <a:gd name="f1798" fmla="*/ f1493 f618 1"/>
              <a:gd name="f1799" fmla="*/ f1494 f617 1"/>
              <a:gd name="f1800" fmla="*/ f1495 f618 1"/>
              <a:gd name="f1801" fmla="*/ f1496 f617 1"/>
              <a:gd name="f1802" fmla="*/ f1497 f618 1"/>
              <a:gd name="f1803" fmla="*/ f1498 f617 1"/>
              <a:gd name="f1804" fmla="*/ f1499 f618 1"/>
              <a:gd name="f1805" fmla="*/ f1500 f617 1"/>
              <a:gd name="f1806" fmla="*/ f1501 f618 1"/>
              <a:gd name="f1807" fmla="*/ f1502 f617 1"/>
              <a:gd name="f1808" fmla="*/ f1503 f618 1"/>
              <a:gd name="f1809" fmla="*/ f1504 f617 1"/>
              <a:gd name="f1810" fmla="*/ f1505 f618 1"/>
              <a:gd name="f1811" fmla="*/ f1506 f617 1"/>
              <a:gd name="f1812" fmla="*/ f1507 f618 1"/>
              <a:gd name="f1813" fmla="*/ f1508 f617 1"/>
              <a:gd name="f1814" fmla="*/ f1509 f618 1"/>
              <a:gd name="f1815" fmla="*/ f1510 f617 1"/>
              <a:gd name="f1816" fmla="*/ f1511 f618 1"/>
              <a:gd name="f1817" fmla="*/ f1512 f617 1"/>
              <a:gd name="f1818" fmla="*/ f1513 f618 1"/>
              <a:gd name="f1819" fmla="*/ f1514 f617 1"/>
              <a:gd name="f1820" fmla="*/ f1515 f618 1"/>
              <a:gd name="f1821" fmla="*/ f1516 f617 1"/>
              <a:gd name="f1822" fmla="*/ f1517 f618 1"/>
              <a:gd name="f1823" fmla="*/ f1518 f617 1"/>
              <a:gd name="f1824" fmla="*/ f1519 f618 1"/>
              <a:gd name="f1825" fmla="*/ f1520 f617 1"/>
              <a:gd name="f1826" fmla="*/ f1521 f618 1"/>
              <a:gd name="f1827" fmla="*/ f1522 f617 1"/>
              <a:gd name="f1828" fmla="*/ f1523 f618 1"/>
              <a:gd name="f1829" fmla="*/ f1524 f617 1"/>
              <a:gd name="f1830" fmla="*/ f1525 f618 1"/>
              <a:gd name="f1831" fmla="*/ f1526 f617 1"/>
              <a:gd name="f1832" fmla="*/ f1527 f618 1"/>
              <a:gd name="f1833" fmla="*/ f1528 f617 1"/>
              <a:gd name="f1834" fmla="*/ f1529 f618 1"/>
              <a:gd name="f1835" fmla="*/ f1530 f617 1"/>
              <a:gd name="f1836" fmla="*/ f1531 f618 1"/>
              <a:gd name="f1837" fmla="*/ f1532 f617 1"/>
              <a:gd name="f1838" fmla="*/ f1533 f618 1"/>
              <a:gd name="f1839" fmla="*/ f1534 f617 1"/>
              <a:gd name="f1840" fmla="*/ f1535 f6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29">
                <a:pos x="f1540" y="f1541"/>
              </a:cxn>
              <a:cxn ang="f929">
                <a:pos x="f1542" y="f1541"/>
              </a:cxn>
              <a:cxn ang="f929">
                <a:pos x="f1542" y="f1543"/>
              </a:cxn>
              <a:cxn ang="f929">
                <a:pos x="f1544" y="f1543"/>
              </a:cxn>
              <a:cxn ang="f929">
                <a:pos x="f1545" y="f1546"/>
              </a:cxn>
              <a:cxn ang="f929">
                <a:pos x="f1547" y="f1548"/>
              </a:cxn>
              <a:cxn ang="f929">
                <a:pos x="f1549" y="f1550"/>
              </a:cxn>
              <a:cxn ang="f929">
                <a:pos x="f1551" y="f1552"/>
              </a:cxn>
              <a:cxn ang="f929">
                <a:pos x="f1553" y="f1554"/>
              </a:cxn>
              <a:cxn ang="f929">
                <a:pos x="f1555" y="f1556"/>
              </a:cxn>
              <a:cxn ang="f929">
                <a:pos x="f1557" y="f1558"/>
              </a:cxn>
              <a:cxn ang="f929">
                <a:pos x="f1559" y="f1560"/>
              </a:cxn>
              <a:cxn ang="f929">
                <a:pos x="f1561" y="f1562"/>
              </a:cxn>
              <a:cxn ang="f929">
                <a:pos x="f1563" y="f1564"/>
              </a:cxn>
              <a:cxn ang="f929">
                <a:pos x="f1565" y="f1566"/>
              </a:cxn>
              <a:cxn ang="f929">
                <a:pos x="f1567" y="f1568"/>
              </a:cxn>
              <a:cxn ang="f929">
                <a:pos x="f1569" y="f1570"/>
              </a:cxn>
              <a:cxn ang="f929">
                <a:pos x="f1571" y="f1572"/>
              </a:cxn>
              <a:cxn ang="f929">
                <a:pos x="f1573" y="f1574"/>
              </a:cxn>
              <a:cxn ang="f929">
                <a:pos x="f1575" y="f1576"/>
              </a:cxn>
              <a:cxn ang="f929">
                <a:pos x="f1577" y="f1578"/>
              </a:cxn>
              <a:cxn ang="f929">
                <a:pos x="f1579" y="f1580"/>
              </a:cxn>
              <a:cxn ang="f929">
                <a:pos x="f1581" y="f1582"/>
              </a:cxn>
              <a:cxn ang="f929">
                <a:pos x="f1583" y="f1584"/>
              </a:cxn>
              <a:cxn ang="f929">
                <a:pos x="f1585" y="f1586"/>
              </a:cxn>
              <a:cxn ang="f929">
                <a:pos x="f1587" y="f1588"/>
              </a:cxn>
              <a:cxn ang="f929">
                <a:pos x="f1589" y="f1590"/>
              </a:cxn>
              <a:cxn ang="f929">
                <a:pos x="f1591" y="f1592"/>
              </a:cxn>
              <a:cxn ang="f929">
                <a:pos x="f1593" y="f1594"/>
              </a:cxn>
              <a:cxn ang="f929">
                <a:pos x="f1595" y="f1596"/>
              </a:cxn>
              <a:cxn ang="f929">
                <a:pos x="f1597" y="f1598"/>
              </a:cxn>
              <a:cxn ang="f929">
                <a:pos x="f1599" y="f1600"/>
              </a:cxn>
              <a:cxn ang="f929">
                <a:pos x="f1601" y="f1602"/>
              </a:cxn>
              <a:cxn ang="f929">
                <a:pos x="f1603" y="f1604"/>
              </a:cxn>
              <a:cxn ang="f929">
                <a:pos x="f1605" y="f1606"/>
              </a:cxn>
              <a:cxn ang="f929">
                <a:pos x="f1607" y="f1608"/>
              </a:cxn>
              <a:cxn ang="f929">
                <a:pos x="f1609" y="f1610"/>
              </a:cxn>
              <a:cxn ang="f929">
                <a:pos x="f1611" y="f1612"/>
              </a:cxn>
              <a:cxn ang="f929">
                <a:pos x="f1613" y="f1614"/>
              </a:cxn>
              <a:cxn ang="f929">
                <a:pos x="f1615" y="f1616"/>
              </a:cxn>
              <a:cxn ang="f929">
                <a:pos x="f1617" y="f1618"/>
              </a:cxn>
              <a:cxn ang="f929">
                <a:pos x="f1619" y="f1620"/>
              </a:cxn>
              <a:cxn ang="f929">
                <a:pos x="f1621" y="f1622"/>
              </a:cxn>
              <a:cxn ang="f929">
                <a:pos x="f1623" y="f1624"/>
              </a:cxn>
              <a:cxn ang="f929">
                <a:pos x="f1625" y="f1626"/>
              </a:cxn>
              <a:cxn ang="f929">
                <a:pos x="f1627" y="f1628"/>
              </a:cxn>
              <a:cxn ang="f929">
                <a:pos x="f1629" y="f1630"/>
              </a:cxn>
              <a:cxn ang="f929">
                <a:pos x="f1631" y="f1632"/>
              </a:cxn>
              <a:cxn ang="f929">
                <a:pos x="f1633" y="f1634"/>
              </a:cxn>
              <a:cxn ang="f929">
                <a:pos x="f1635" y="f1636"/>
              </a:cxn>
              <a:cxn ang="f929">
                <a:pos x="f1637" y="f1638"/>
              </a:cxn>
              <a:cxn ang="f929">
                <a:pos x="f1639" y="f1640"/>
              </a:cxn>
              <a:cxn ang="f929">
                <a:pos x="f1641" y="f1642"/>
              </a:cxn>
              <a:cxn ang="f929">
                <a:pos x="f1643" y="f1644"/>
              </a:cxn>
              <a:cxn ang="f929">
                <a:pos x="f1645" y="f1646"/>
              </a:cxn>
              <a:cxn ang="f929">
                <a:pos x="f1647" y="f1648"/>
              </a:cxn>
              <a:cxn ang="f929">
                <a:pos x="f1649" y="f1650"/>
              </a:cxn>
              <a:cxn ang="f929">
                <a:pos x="f1651" y="f1652"/>
              </a:cxn>
              <a:cxn ang="f929">
                <a:pos x="f1653" y="f1654"/>
              </a:cxn>
              <a:cxn ang="f929">
                <a:pos x="f1655" y="f1656"/>
              </a:cxn>
              <a:cxn ang="f929">
                <a:pos x="f1657" y="f1658"/>
              </a:cxn>
              <a:cxn ang="f929">
                <a:pos x="f1659" y="f1660"/>
              </a:cxn>
              <a:cxn ang="f929">
                <a:pos x="f1661" y="f1662"/>
              </a:cxn>
              <a:cxn ang="f929">
                <a:pos x="f1663" y="f1664"/>
              </a:cxn>
              <a:cxn ang="f929">
                <a:pos x="f1665" y="f1666"/>
              </a:cxn>
              <a:cxn ang="f929">
                <a:pos x="f1667" y="f1668"/>
              </a:cxn>
              <a:cxn ang="f929">
                <a:pos x="f1669" y="f1670"/>
              </a:cxn>
              <a:cxn ang="f929">
                <a:pos x="f1671" y="f1672"/>
              </a:cxn>
              <a:cxn ang="f929">
                <a:pos x="f1673" y="f1674"/>
              </a:cxn>
              <a:cxn ang="f929">
                <a:pos x="f1675" y="f1676"/>
              </a:cxn>
              <a:cxn ang="f929">
                <a:pos x="f1677" y="f1678"/>
              </a:cxn>
              <a:cxn ang="f929">
                <a:pos x="f1679" y="f1680"/>
              </a:cxn>
              <a:cxn ang="f929">
                <a:pos x="f1681" y="f1682"/>
              </a:cxn>
              <a:cxn ang="f929">
                <a:pos x="f1683" y="f1684"/>
              </a:cxn>
              <a:cxn ang="f929">
                <a:pos x="f1685" y="f1686"/>
              </a:cxn>
              <a:cxn ang="f929">
                <a:pos x="f1687" y="f1688"/>
              </a:cxn>
              <a:cxn ang="f929">
                <a:pos x="f1689" y="f1690"/>
              </a:cxn>
              <a:cxn ang="f929">
                <a:pos x="f1691" y="f1692"/>
              </a:cxn>
              <a:cxn ang="f929">
                <a:pos x="f1693" y="f1694"/>
              </a:cxn>
              <a:cxn ang="f929">
                <a:pos x="f1695" y="f1696"/>
              </a:cxn>
              <a:cxn ang="f929">
                <a:pos x="f1697" y="f1698"/>
              </a:cxn>
              <a:cxn ang="f929">
                <a:pos x="f1699" y="f1700"/>
              </a:cxn>
              <a:cxn ang="f929">
                <a:pos x="f1701" y="f1702"/>
              </a:cxn>
              <a:cxn ang="f929">
                <a:pos x="f1703" y="f1704"/>
              </a:cxn>
              <a:cxn ang="f929">
                <a:pos x="f1699" y="f1700"/>
              </a:cxn>
              <a:cxn ang="f929">
                <a:pos x="f1705" y="f1706"/>
              </a:cxn>
              <a:cxn ang="f929">
                <a:pos x="f1707" y="f1708"/>
              </a:cxn>
              <a:cxn ang="f929">
                <a:pos x="f1709" y="f1710"/>
              </a:cxn>
              <a:cxn ang="f929">
                <a:pos x="f1711" y="f1712"/>
              </a:cxn>
              <a:cxn ang="f929">
                <a:pos x="f1713" y="f1714"/>
              </a:cxn>
              <a:cxn ang="f929">
                <a:pos x="f1715" y="f1716"/>
              </a:cxn>
              <a:cxn ang="f929">
                <a:pos x="f1717" y="f1718"/>
              </a:cxn>
              <a:cxn ang="f929">
                <a:pos x="f1719" y="f1720"/>
              </a:cxn>
              <a:cxn ang="f929">
                <a:pos x="f1721" y="f1722"/>
              </a:cxn>
              <a:cxn ang="f929">
                <a:pos x="f1723" y="f1724"/>
              </a:cxn>
              <a:cxn ang="f929">
                <a:pos x="f1725" y="f1726"/>
              </a:cxn>
              <a:cxn ang="f929">
                <a:pos x="f1727" y="f1728"/>
              </a:cxn>
              <a:cxn ang="f929">
                <a:pos x="f1729" y="f1730"/>
              </a:cxn>
              <a:cxn ang="f929">
                <a:pos x="f1731" y="f1732"/>
              </a:cxn>
              <a:cxn ang="f929">
                <a:pos x="f1733" y="f1734"/>
              </a:cxn>
              <a:cxn ang="f929">
                <a:pos x="f1735" y="f1736"/>
              </a:cxn>
              <a:cxn ang="f929">
                <a:pos x="f1737" y="f1738"/>
              </a:cxn>
              <a:cxn ang="f929">
                <a:pos x="f1739" y="f1740"/>
              </a:cxn>
              <a:cxn ang="f929">
                <a:pos x="f1741" y="f1742"/>
              </a:cxn>
              <a:cxn ang="f929">
                <a:pos x="f1743" y="f1744"/>
              </a:cxn>
              <a:cxn ang="f929">
                <a:pos x="f1745" y="f1746"/>
              </a:cxn>
              <a:cxn ang="f929">
                <a:pos x="f1747" y="f1748"/>
              </a:cxn>
              <a:cxn ang="f929">
                <a:pos x="f1749" y="f1750"/>
              </a:cxn>
              <a:cxn ang="f929">
                <a:pos x="f1751" y="f1752"/>
              </a:cxn>
              <a:cxn ang="f929">
                <a:pos x="f1753" y="f1754"/>
              </a:cxn>
              <a:cxn ang="f929">
                <a:pos x="f1755" y="f1756"/>
              </a:cxn>
              <a:cxn ang="f929">
                <a:pos x="f1757" y="f1758"/>
              </a:cxn>
              <a:cxn ang="f929">
                <a:pos x="f1759" y="f1760"/>
              </a:cxn>
              <a:cxn ang="f929">
                <a:pos x="f1761" y="f1762"/>
              </a:cxn>
              <a:cxn ang="f929">
                <a:pos x="f1763" y="f1764"/>
              </a:cxn>
              <a:cxn ang="f929">
                <a:pos x="f1765" y="f1766"/>
              </a:cxn>
              <a:cxn ang="f929">
                <a:pos x="f1767" y="f1768"/>
              </a:cxn>
              <a:cxn ang="f929">
                <a:pos x="f1769" y="f1770"/>
              </a:cxn>
              <a:cxn ang="f929">
                <a:pos x="f1771" y="f1772"/>
              </a:cxn>
              <a:cxn ang="f929">
                <a:pos x="f1773" y="f1774"/>
              </a:cxn>
              <a:cxn ang="f929">
                <a:pos x="f1775" y="f1776"/>
              </a:cxn>
              <a:cxn ang="f929">
                <a:pos x="f1777" y="f1778"/>
              </a:cxn>
              <a:cxn ang="f929">
                <a:pos x="f1779" y="f1780"/>
              </a:cxn>
              <a:cxn ang="f929">
                <a:pos x="f1781" y="f1782"/>
              </a:cxn>
              <a:cxn ang="f929">
                <a:pos x="f1783" y="f1784"/>
              </a:cxn>
              <a:cxn ang="f929">
                <a:pos x="f1785" y="f1786"/>
              </a:cxn>
              <a:cxn ang="f929">
                <a:pos x="f1787" y="f1788"/>
              </a:cxn>
              <a:cxn ang="f929">
                <a:pos x="f1789" y="f1790"/>
              </a:cxn>
              <a:cxn ang="f929">
                <a:pos x="f1791" y="f1792"/>
              </a:cxn>
              <a:cxn ang="f929">
                <a:pos x="f1793" y="f1794"/>
              </a:cxn>
              <a:cxn ang="f929">
                <a:pos x="f1795" y="f1796"/>
              </a:cxn>
              <a:cxn ang="f929">
                <a:pos x="f1797" y="f1798"/>
              </a:cxn>
              <a:cxn ang="f929">
                <a:pos x="f1799" y="f1800"/>
              </a:cxn>
              <a:cxn ang="f929">
                <a:pos x="f1801" y="f1802"/>
              </a:cxn>
              <a:cxn ang="f929">
                <a:pos x="f1803" y="f1804"/>
              </a:cxn>
              <a:cxn ang="f929">
                <a:pos x="f1805" y="f1806"/>
              </a:cxn>
              <a:cxn ang="f929">
                <a:pos x="f1807" y="f1808"/>
              </a:cxn>
              <a:cxn ang="f929">
                <a:pos x="f1809" y="f1810"/>
              </a:cxn>
              <a:cxn ang="f929">
                <a:pos x="f1811" y="f1812"/>
              </a:cxn>
              <a:cxn ang="f929">
                <a:pos x="f1813" y="f1814"/>
              </a:cxn>
              <a:cxn ang="f929">
                <a:pos x="f1815" y="f1816"/>
              </a:cxn>
              <a:cxn ang="f929">
                <a:pos x="f1817" y="f1818"/>
              </a:cxn>
              <a:cxn ang="f929">
                <a:pos x="f1819" y="f1820"/>
              </a:cxn>
              <a:cxn ang="f929">
                <a:pos x="f1821" y="f1822"/>
              </a:cxn>
              <a:cxn ang="f929">
                <a:pos x="f1823" y="f1824"/>
              </a:cxn>
              <a:cxn ang="f929">
                <a:pos x="f1825" y="f1826"/>
              </a:cxn>
              <a:cxn ang="f929">
                <a:pos x="f1827" y="f1828"/>
              </a:cxn>
              <a:cxn ang="f929">
                <a:pos x="f1829" y="f1830"/>
              </a:cxn>
              <a:cxn ang="f929">
                <a:pos x="f1831" y="f1832"/>
              </a:cxn>
              <a:cxn ang="f929">
                <a:pos x="f1833" y="f1834"/>
              </a:cxn>
              <a:cxn ang="f929">
                <a:pos x="f1835" y="f1836"/>
              </a:cxn>
              <a:cxn ang="f929">
                <a:pos x="f1837" y="f1838"/>
              </a:cxn>
              <a:cxn ang="f929">
                <a:pos x="f1839" y="f1840"/>
              </a:cxn>
            </a:cxnLst>
            <a:rect l="f1536" t="f1539" r="f1537" b="f1538"/>
            <a:pathLst>
              <a:path w="1584688" h="6858000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10" y="f11"/>
                </a:lnTo>
                <a:lnTo>
                  <a:pt x="f12" y="f13"/>
                </a:ln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22" y="f23"/>
                  <a:pt x="f24" y="f25"/>
                </a:cubicBezTo>
                <a:cubicBezTo>
                  <a:pt x="f26" y="f27"/>
                  <a:pt x="f28" y="f29"/>
                  <a:pt x="f30" y="f31"/>
                </a:cubicBezTo>
                <a:lnTo>
                  <a:pt x="f32" y="f33"/>
                </a:ln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cubicBezTo>
                  <a:pt x="f68" y="f69"/>
                  <a:pt x="f70" y="f71"/>
                  <a:pt x="f72" y="f73"/>
                </a:cubicBezTo>
                <a:lnTo>
                  <a:pt x="f74" y="f75"/>
                </a:ln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lnTo>
                  <a:pt x="f112" y="f113"/>
                </a:ln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lnTo>
                  <a:pt x="f162" y="f163"/>
                </a:ln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lnTo>
                  <a:pt x="f176" y="f177"/>
                </a:lnTo>
                <a:cubicBezTo>
                  <a:pt x="f178" y="f179"/>
                  <a:pt x="f180" y="f181"/>
                  <a:pt x="f182" y="f183"/>
                </a:cubicBez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lnTo>
                  <a:pt x="f204" y="f205"/>
                </a:lnTo>
                <a:lnTo>
                  <a:pt x="f206" y="f207"/>
                </a:ln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lnTo>
                  <a:pt x="f220" y="f221"/>
                </a:lnTo>
                <a:lnTo>
                  <a:pt x="f222" y="f223"/>
                </a:lnTo>
                <a:cubicBezTo>
                  <a:pt x="f224" y="f225"/>
                  <a:pt x="f224" y="f226"/>
                  <a:pt x="f227" y="f228"/>
                </a:cubicBezTo>
                <a:lnTo>
                  <a:pt x="f229" y="f230"/>
                </a:lnTo>
                <a:lnTo>
                  <a:pt x="f231" y="f232"/>
                </a:lnTo>
                <a:cubicBezTo>
                  <a:pt x="f233" y="f234"/>
                  <a:pt x="f235" y="f236"/>
                  <a:pt x="f237" y="f238"/>
                </a:cubicBezTo>
                <a:cubicBezTo>
                  <a:pt x="f239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249" y="f250"/>
                </a:cubicBezTo>
                <a:cubicBezTo>
                  <a:pt x="f251" y="f252"/>
                  <a:pt x="f253" y="f254"/>
                  <a:pt x="f255" y="f256"/>
                </a:cubicBezTo>
                <a:cubicBezTo>
                  <a:pt x="f257" y="f258"/>
                  <a:pt x="f259" y="f260"/>
                  <a:pt x="f261" y="f262"/>
                </a:cubicBezTo>
                <a:lnTo>
                  <a:pt x="f263" y="f264"/>
                </a:lnTo>
                <a:lnTo>
                  <a:pt x="f265" y="f266"/>
                </a:lnTo>
                <a:lnTo>
                  <a:pt x="f267" y="f268"/>
                </a:lnTo>
                <a:lnTo>
                  <a:pt x="f269" y="f270"/>
                </a:lnTo>
                <a:lnTo>
                  <a:pt x="f271" y="f272"/>
                </a:lnTo>
                <a:cubicBezTo>
                  <a:pt x="f273" y="f274"/>
                  <a:pt x="f275" y="f276"/>
                  <a:pt x="f277" y="f278"/>
                </a:cubicBezTo>
                <a:cubicBezTo>
                  <a:pt x="f279" y="f280"/>
                  <a:pt x="f281" y="f282"/>
                  <a:pt x="f283" y="f284"/>
                </a:cubicBezTo>
                <a:lnTo>
                  <a:pt x="f285" y="f286"/>
                </a:ln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7" y="f298"/>
                </a:cubicBezTo>
                <a:cubicBezTo>
                  <a:pt x="f299" y="f300"/>
                  <a:pt x="f301" y="f302"/>
                  <a:pt x="f303" y="f304"/>
                </a:cubicBezTo>
                <a:lnTo>
                  <a:pt x="f305" y="f306"/>
                </a:lnTo>
                <a:lnTo>
                  <a:pt x="f307" y="f308"/>
                </a:lnTo>
                <a:lnTo>
                  <a:pt x="f309" y="f310"/>
                </a:lnTo>
                <a:lnTo>
                  <a:pt x="f311" y="f312"/>
                </a:lnTo>
                <a:lnTo>
                  <a:pt x="f313" y="f314"/>
                </a:lnTo>
                <a:cubicBezTo>
                  <a:pt x="f315" y="f316"/>
                  <a:pt x="f317" y="f318"/>
                  <a:pt x="f319" y="f320"/>
                </a:cubicBezTo>
                <a:lnTo>
                  <a:pt x="f321" y="f322"/>
                </a:lnTo>
                <a:lnTo>
                  <a:pt x="f323" y="f324"/>
                </a:lnTo>
                <a:cubicBezTo>
                  <a:pt x="f325" y="f326"/>
                  <a:pt x="f327" y="f328"/>
                  <a:pt x="f329" y="f330"/>
                </a:cubicBezTo>
                <a:cubicBezTo>
                  <a:pt x="f331" y="f332"/>
                  <a:pt x="f333" y="f334"/>
                  <a:pt x="f335" y="f336"/>
                </a:cubicBezTo>
                <a:cubicBezTo>
                  <a:pt x="f337" y="f338"/>
                  <a:pt x="f339" y="f340"/>
                  <a:pt x="f341" y="f342"/>
                </a:cubicBezTo>
                <a:lnTo>
                  <a:pt x="f343" y="f344"/>
                </a:lnTo>
                <a:lnTo>
                  <a:pt x="f345" y="f346"/>
                </a:lnTo>
                <a:cubicBezTo>
                  <a:pt x="f347" y="f348"/>
                  <a:pt x="f349" y="f350"/>
                  <a:pt x="f351" y="f352"/>
                </a:cubicBezTo>
                <a:lnTo>
                  <a:pt x="f343" y="f344"/>
                </a:lnTo>
                <a:lnTo>
                  <a:pt x="f353" y="f354"/>
                </a:lnTo>
                <a:cubicBezTo>
                  <a:pt x="f355" y="f356"/>
                  <a:pt x="f357" y="f358"/>
                  <a:pt x="f359" y="f360"/>
                </a:cubicBezTo>
                <a:cubicBezTo>
                  <a:pt x="f361" y="f362"/>
                  <a:pt x="f363" y="f364"/>
                  <a:pt x="f365" y="f366"/>
                </a:cubicBez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lnTo>
                  <a:pt x="f391" y="f392"/>
                </a:lnTo>
                <a:lnTo>
                  <a:pt x="f393" y="f394"/>
                </a:lnTo>
                <a:lnTo>
                  <a:pt x="f395" y="f396"/>
                </a:lnTo>
                <a:lnTo>
                  <a:pt x="f397" y="f398"/>
                </a:lnTo>
                <a:cubicBezTo>
                  <a:pt x="f399" y="f400"/>
                  <a:pt x="f401" y="f402"/>
                  <a:pt x="f403" y="f404"/>
                </a:cubicBezTo>
                <a:lnTo>
                  <a:pt x="f405" y="f406"/>
                </a:lnTo>
                <a:cubicBezTo>
                  <a:pt x="f407" y="f408"/>
                  <a:pt x="f409" y="f410"/>
                  <a:pt x="f411" y="f412"/>
                </a:cubicBezTo>
                <a:cubicBezTo>
                  <a:pt x="f413" y="f414"/>
                  <a:pt x="f415" y="f416"/>
                  <a:pt x="f417" y="f418"/>
                </a:cubicBezTo>
                <a:lnTo>
                  <a:pt x="f5" y="f419"/>
                </a:lnTo>
                <a:lnTo>
                  <a:pt x="f420" y="f421"/>
                </a:lnTo>
                <a:lnTo>
                  <a:pt x="f422" y="f423"/>
                </a:lnTo>
                <a:cubicBezTo>
                  <a:pt x="f424" y="f425"/>
                  <a:pt x="f426" y="f427"/>
                  <a:pt x="f428" y="f429"/>
                </a:cubicBezTo>
                <a:lnTo>
                  <a:pt x="f430" y="f431"/>
                </a:lnTo>
                <a:lnTo>
                  <a:pt x="f432" y="f433"/>
                </a:lnTo>
                <a:lnTo>
                  <a:pt x="f434" y="f435"/>
                </a:lnTo>
                <a:lnTo>
                  <a:pt x="f436" y="f437"/>
                </a:ln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ubicBezTo>
                  <a:pt x="f474" y="f475"/>
                  <a:pt x="f476" y="f477"/>
                  <a:pt x="f478" y="f479"/>
                </a:cubicBezTo>
                <a:lnTo>
                  <a:pt x="f480" y="f481"/>
                </a:lnTo>
                <a:cubicBezTo>
                  <a:pt x="f482" y="f483"/>
                  <a:pt x="f484" y="f485"/>
                  <a:pt x="f486" y="f487"/>
                </a:cubicBez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cubicBezTo>
                  <a:pt x="f496" y="f497"/>
                  <a:pt x="f498" y="f499"/>
                  <a:pt x="f500" y="f501"/>
                </a:cubicBezTo>
                <a:cubicBezTo>
                  <a:pt x="f502" y="f503"/>
                  <a:pt x="f504" y="f505"/>
                  <a:pt x="f506" y="f507"/>
                </a:cubicBezTo>
                <a:lnTo>
                  <a:pt x="f508" y="f509"/>
                </a:lnTo>
                <a:lnTo>
                  <a:pt x="f510" y="f511"/>
                </a:ln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cubicBezTo>
                  <a:pt x="f524" y="f525"/>
                  <a:pt x="f526" y="f527"/>
                  <a:pt x="f528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40" y="f541"/>
                </a:cubicBezTo>
                <a:cubicBezTo>
                  <a:pt x="f542" y="f543"/>
                  <a:pt x="f544" y="f545"/>
                  <a:pt x="f546" y="f547"/>
                </a:cubicBezTo>
                <a:lnTo>
                  <a:pt x="f548" y="f549"/>
                </a:lnTo>
                <a:lnTo>
                  <a:pt x="f550" y="f551"/>
                </a:lnTo>
                <a:cubicBezTo>
                  <a:pt x="f552" y="f553"/>
                  <a:pt x="f554" y="f555"/>
                  <a:pt x="f556" y="f557"/>
                </a:cubicBezTo>
                <a:lnTo>
                  <a:pt x="f558" y="f559"/>
                </a:lnTo>
                <a:lnTo>
                  <a:pt x="f560" y="f561"/>
                </a:lnTo>
                <a:lnTo>
                  <a:pt x="f562" y="f563"/>
                </a:lnTo>
                <a:lnTo>
                  <a:pt x="f564" y="f565"/>
                </a:lnTo>
                <a:lnTo>
                  <a:pt x="f566" y="f567"/>
                </a:lnTo>
                <a:lnTo>
                  <a:pt x="f568" y="f569"/>
                </a:ln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lnTo>
                  <a:pt x="f582" y="f583"/>
                </a:lnTo>
                <a:lnTo>
                  <a:pt x="f584" y="f585"/>
                </a:lnTo>
                <a:cubicBezTo>
                  <a:pt x="f586" y="f587"/>
                  <a:pt x="f588" y="f589"/>
                  <a:pt x="f590" y="f591"/>
                </a:cubicBez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cubicBezTo>
                  <a:pt x="f610" y="f611"/>
                  <a:pt x="f612" y="f613"/>
                  <a:pt x="f614" y="f615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6" name="Freeform: Shape 39">
            <a:extLst>
              <a:ext uri="{FF2B5EF4-FFF2-40B4-BE49-F238E27FC236}">
                <a16:creationId xmlns:a16="http://schemas.microsoft.com/office/drawing/2014/main" id="{FA9063CF-1734-E7C9-075D-F770035D2DE6}"/>
              </a:ext>
            </a:extLst>
          </p:cNvPr>
          <p:cNvSpPr>
            <a:spLocks noMove="1" noResize="1"/>
          </p:cNvSpPr>
          <p:nvPr/>
        </p:nvSpPr>
        <p:spPr>
          <a:xfrm>
            <a:off x="7467877" y="1954950"/>
            <a:ext cx="3775136" cy="409175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FF87E8F-0744-22BD-A250-95D73921F7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35" r="4663" b="-1"/>
          <a:stretch>
            <a:fillRect/>
          </a:stretch>
        </p:blipFill>
        <p:spPr>
          <a:xfrm>
            <a:off x="7628747" y="2115821"/>
            <a:ext cx="3453405" cy="37700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Freeform: Shape 41">
            <a:extLst>
              <a:ext uri="{FF2B5EF4-FFF2-40B4-BE49-F238E27FC236}">
                <a16:creationId xmlns:a16="http://schemas.microsoft.com/office/drawing/2014/main" id="{09488340-7B79-FC57-E85A-C2F3F04BC892}"/>
              </a:ext>
            </a:extLst>
          </p:cNvPr>
          <p:cNvSpPr>
            <a:spLocks noMove="1" noResize="1"/>
          </p:cNvSpPr>
          <p:nvPr/>
        </p:nvSpPr>
        <p:spPr>
          <a:xfrm>
            <a:off x="6518867" y="2729291"/>
            <a:ext cx="1943813" cy="251897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pic>
        <p:nvPicPr>
          <p:cNvPr id="9" name="Picture 8" descr="A logo of a camera&#10;&#10;Description automatically generated">
            <a:extLst>
              <a:ext uri="{FF2B5EF4-FFF2-40B4-BE49-F238E27FC236}">
                <a16:creationId xmlns:a16="http://schemas.microsoft.com/office/drawing/2014/main" id="{28E6F759-7109-F33E-E961-3B098D3E90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16926"/>
          <a:stretch>
            <a:fillRect/>
          </a:stretch>
        </p:blipFill>
        <p:spPr>
          <a:xfrm>
            <a:off x="6518867" y="2729291"/>
            <a:ext cx="1943813" cy="25189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6">
            <a:extLst>
              <a:ext uri="{FF2B5EF4-FFF2-40B4-BE49-F238E27FC236}">
                <a16:creationId xmlns:a16="http://schemas.microsoft.com/office/drawing/2014/main" id="{50F8F2DC-29E6-9539-8EAF-393633D347DB}"/>
              </a:ext>
            </a:extLst>
          </p:cNvPr>
          <p:cNvSpPr>
            <a:spLocks noMove="1" noResize="1"/>
          </p:cNvSpPr>
          <p:nvPr/>
        </p:nvSpPr>
        <p:spPr>
          <a:xfrm>
            <a:off x="8623852" y="5937446"/>
            <a:ext cx="1367622" cy="4289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1784"/>
              <a:gd name="f7" fmla="val 594531"/>
              <a:gd name="f8" fmla="val 13413"/>
              <a:gd name="f9" fmla="val 26000"/>
              <a:gd name="f10" fmla="val 37534"/>
              <a:gd name="f11" fmla="val 24897"/>
              <a:gd name="f12" fmla="val 66194"/>
              <a:gd name="f13" fmla="val 1103"/>
              <a:gd name="f14" fmla="val 90315"/>
              <a:gd name="f15" fmla="val 2164992"/>
              <a:gd name="f16" fmla="val 12386"/>
              <a:gd name="f17" fmla="val 2164717"/>
              <a:gd name="f18" fmla="val 43049"/>
              <a:gd name="f19" fmla="val 2182593"/>
              <a:gd name="f20" fmla="val 78249"/>
              <a:gd name="f21" fmla="val 2182318"/>
              <a:gd name="f22" fmla="val 108912"/>
              <a:gd name="f23" fmla="val 2188231"/>
              <a:gd name="f24" fmla="val 177186"/>
              <a:gd name="f25" fmla="val 2189743"/>
              <a:gd name="f26" fmla="val 342869"/>
              <a:gd name="f27" fmla="val 2191393"/>
              <a:gd name="f28" fmla="val 422031"/>
              <a:gd name="f29" fmla="val 2193043"/>
              <a:gd name="f30" fmla="val 501193"/>
              <a:gd name="f31" fmla="val 2213396"/>
              <a:gd name="f32" fmla="val 555146"/>
              <a:gd name="f33" fmla="val 2192219"/>
              <a:gd name="f34" fmla="val 583886"/>
              <a:gd name="f35" fmla="val 2172279"/>
              <a:gd name="f36" fmla="val 582877"/>
              <a:gd name="f37" fmla="val 2093346"/>
              <a:gd name="f38" fmla="val 595483"/>
              <a:gd name="f39" fmla="val 2073406"/>
              <a:gd name="f40" fmla="val 594474"/>
              <a:gd name="f41" fmla="val 22489"/>
              <a:gd name="f42" fmla="val 5849"/>
              <a:gd name="f43" fmla="val 592962"/>
              <a:gd name="f44" fmla="val 27580"/>
              <a:gd name="f45" fmla="val 542791"/>
              <a:gd name="f46" fmla="val 26783"/>
              <a:gd name="f47" fmla="val 512790"/>
              <a:gd name="f48" fmla="val 25986"/>
              <a:gd name="f49" fmla="val 482789"/>
              <a:gd name="f50" fmla="val 18464"/>
              <a:gd name="f51" fmla="val 450015"/>
              <a:gd name="f52" fmla="val 17708"/>
              <a:gd name="f53" fmla="val 403879"/>
              <a:gd name="f54" fmla="val 16952"/>
              <a:gd name="f55" fmla="val 357743"/>
              <a:gd name="f56" fmla="val -14855"/>
              <a:gd name="f57" fmla="val 308787"/>
              <a:gd name="f58" fmla="val 8632"/>
              <a:gd name="f59" fmla="val 235975"/>
              <a:gd name="f60" fmla="val 7119"/>
              <a:gd name="f61" fmla="val 142994"/>
              <a:gd name="f62" fmla="val -201"/>
              <a:gd name="f63" fmla="val 65329"/>
              <a:gd name="f64" fmla="+- 0 0 -90"/>
              <a:gd name="f65" fmla="*/ f3 1 2201784"/>
              <a:gd name="f66" fmla="*/ f4 1 594531"/>
              <a:gd name="f67" fmla="val f5"/>
              <a:gd name="f68" fmla="val f6"/>
              <a:gd name="f69" fmla="val f7"/>
              <a:gd name="f70" fmla="*/ f64 f0 1"/>
              <a:gd name="f71" fmla="+- f69 0 f67"/>
              <a:gd name="f72" fmla="+- f68 0 f67"/>
              <a:gd name="f73" fmla="*/ f70 1 f2"/>
              <a:gd name="f74" fmla="*/ f72 1 2201784"/>
              <a:gd name="f75" fmla="*/ f71 1 594531"/>
              <a:gd name="f76" fmla="*/ 12386 f71 1"/>
              <a:gd name="f77" fmla="*/ 0 f71 1"/>
              <a:gd name="f78" fmla="*/ 108912 f71 1"/>
              <a:gd name="f79" fmla="*/ 583886 f71 1"/>
              <a:gd name="f80" fmla="*/ 594474 f71 1"/>
              <a:gd name="f81" fmla="*/ 26000 f71 1"/>
              <a:gd name="f82" fmla="*/ 235975 f71 1"/>
              <a:gd name="f83" fmla="*/ 403879 f71 1"/>
              <a:gd name="f84" fmla="*/ 422031 f71 1"/>
              <a:gd name="f85" fmla="*/ 512790 f71 1"/>
              <a:gd name="f86" fmla="*/ 13413 f72 1"/>
              <a:gd name="f87" fmla="*/ 90315 f72 1"/>
              <a:gd name="f88" fmla="*/ 2164992 f72 1"/>
              <a:gd name="f89" fmla="*/ 2182318 f72 1"/>
              <a:gd name="f90" fmla="*/ 2191393 f72 1"/>
              <a:gd name="f91" fmla="*/ 2192219 f72 1"/>
              <a:gd name="f92" fmla="*/ 2073406 f72 1"/>
              <a:gd name="f93" fmla="*/ 22489 f72 1"/>
              <a:gd name="f94" fmla="*/ 26783 f72 1"/>
              <a:gd name="f95" fmla="*/ 17708 f72 1"/>
              <a:gd name="f96" fmla="*/ 8632 f72 1"/>
              <a:gd name="f97" fmla="+- f73 0 f1"/>
              <a:gd name="f98" fmla="*/ f76 1 594531"/>
              <a:gd name="f99" fmla="*/ f77 1 594531"/>
              <a:gd name="f100" fmla="*/ f78 1 594531"/>
              <a:gd name="f101" fmla="*/ f79 1 594531"/>
              <a:gd name="f102" fmla="*/ f80 1 594531"/>
              <a:gd name="f103" fmla="*/ f81 1 594531"/>
              <a:gd name="f104" fmla="*/ f82 1 594531"/>
              <a:gd name="f105" fmla="*/ f83 1 594531"/>
              <a:gd name="f106" fmla="*/ f84 1 594531"/>
              <a:gd name="f107" fmla="*/ f85 1 594531"/>
              <a:gd name="f108" fmla="*/ f86 1 2201784"/>
              <a:gd name="f109" fmla="*/ f87 1 2201784"/>
              <a:gd name="f110" fmla="*/ f88 1 2201784"/>
              <a:gd name="f111" fmla="*/ f89 1 2201784"/>
              <a:gd name="f112" fmla="*/ f90 1 2201784"/>
              <a:gd name="f113" fmla="*/ f91 1 2201784"/>
              <a:gd name="f114" fmla="*/ f92 1 2201784"/>
              <a:gd name="f115" fmla="*/ f93 1 2201784"/>
              <a:gd name="f116" fmla="*/ f94 1 2201784"/>
              <a:gd name="f117" fmla="*/ f95 1 2201784"/>
              <a:gd name="f118" fmla="*/ f96 1 2201784"/>
              <a:gd name="f119" fmla="*/ f67 1 f74"/>
              <a:gd name="f120" fmla="*/ f68 1 f74"/>
              <a:gd name="f121" fmla="*/ f67 1 f75"/>
              <a:gd name="f122" fmla="*/ f69 1 f75"/>
              <a:gd name="f123" fmla="*/ f108 1 f74"/>
              <a:gd name="f124" fmla="*/ f103 1 f75"/>
              <a:gd name="f125" fmla="*/ f109 1 f74"/>
              <a:gd name="f126" fmla="*/ f99 1 f75"/>
              <a:gd name="f127" fmla="*/ f110 1 f74"/>
              <a:gd name="f128" fmla="*/ f98 1 f75"/>
              <a:gd name="f129" fmla="*/ f111 1 f74"/>
              <a:gd name="f130" fmla="*/ f100 1 f75"/>
              <a:gd name="f131" fmla="*/ f112 1 f74"/>
              <a:gd name="f132" fmla="*/ f106 1 f75"/>
              <a:gd name="f133" fmla="*/ f113 1 f74"/>
              <a:gd name="f134" fmla="*/ f101 1 f75"/>
              <a:gd name="f135" fmla="*/ f114 1 f74"/>
              <a:gd name="f136" fmla="*/ f102 1 f75"/>
              <a:gd name="f137" fmla="*/ f115 1 f74"/>
              <a:gd name="f138" fmla="*/ f116 1 f74"/>
              <a:gd name="f139" fmla="*/ f107 1 f75"/>
              <a:gd name="f140" fmla="*/ f117 1 f74"/>
              <a:gd name="f141" fmla="*/ f105 1 f75"/>
              <a:gd name="f142" fmla="*/ f118 1 f74"/>
              <a:gd name="f143" fmla="*/ f104 1 f75"/>
              <a:gd name="f144" fmla="*/ f119 f65 1"/>
              <a:gd name="f145" fmla="*/ f120 f65 1"/>
              <a:gd name="f146" fmla="*/ f122 f66 1"/>
              <a:gd name="f147" fmla="*/ f121 f66 1"/>
              <a:gd name="f148" fmla="*/ f123 f65 1"/>
              <a:gd name="f149" fmla="*/ f124 f66 1"/>
              <a:gd name="f150" fmla="*/ f125 f65 1"/>
              <a:gd name="f151" fmla="*/ f126 f66 1"/>
              <a:gd name="f152" fmla="*/ f127 f65 1"/>
              <a:gd name="f153" fmla="*/ f128 f66 1"/>
              <a:gd name="f154" fmla="*/ f129 f65 1"/>
              <a:gd name="f155" fmla="*/ f130 f66 1"/>
              <a:gd name="f156" fmla="*/ f131 f65 1"/>
              <a:gd name="f157" fmla="*/ f132 f66 1"/>
              <a:gd name="f158" fmla="*/ f133 f65 1"/>
              <a:gd name="f159" fmla="*/ f134 f66 1"/>
              <a:gd name="f160" fmla="*/ f135 f65 1"/>
              <a:gd name="f161" fmla="*/ f136 f66 1"/>
              <a:gd name="f162" fmla="*/ f137 f65 1"/>
              <a:gd name="f163" fmla="*/ f138 f65 1"/>
              <a:gd name="f164" fmla="*/ f139 f66 1"/>
              <a:gd name="f165" fmla="*/ f140 f65 1"/>
              <a:gd name="f166" fmla="*/ f141 f66 1"/>
              <a:gd name="f167" fmla="*/ f142 f65 1"/>
              <a:gd name="f168" fmla="*/ f143 f6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7">
                <a:pos x="f148" y="f149"/>
              </a:cxn>
              <a:cxn ang="f97">
                <a:pos x="f150" y="f151"/>
              </a:cxn>
              <a:cxn ang="f97">
                <a:pos x="f152" y="f153"/>
              </a:cxn>
              <a:cxn ang="f97">
                <a:pos x="f154" y="f155"/>
              </a:cxn>
              <a:cxn ang="f97">
                <a:pos x="f156" y="f157"/>
              </a:cxn>
              <a:cxn ang="f97">
                <a:pos x="f158" y="f159"/>
              </a:cxn>
              <a:cxn ang="f97">
                <a:pos x="f160" y="f161"/>
              </a:cxn>
              <a:cxn ang="f97">
                <a:pos x="f162" y="f159"/>
              </a:cxn>
              <a:cxn ang="f97">
                <a:pos x="f163" y="f164"/>
              </a:cxn>
              <a:cxn ang="f97">
                <a:pos x="f165" y="f166"/>
              </a:cxn>
              <a:cxn ang="f97">
                <a:pos x="f167" y="f168"/>
              </a:cxn>
              <a:cxn ang="f97">
                <a:pos x="f148" y="f149"/>
              </a:cxn>
            </a:cxnLst>
            <a:rect l="f144" t="f147" r="f145" b="f146"/>
            <a:pathLst>
              <a:path w="2201784" h="594531">
                <a:moveTo>
                  <a:pt x="f8" y="f9"/>
                </a:moveTo>
                <a:cubicBezTo>
                  <a:pt x="f10" y="f11"/>
                  <a:pt x="f12" y="f13"/>
                  <a:pt x="f14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41" y="f34"/>
                </a:ln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8" y="f9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">
            <a:extLst>
              <a:ext uri="{FF2B5EF4-FFF2-40B4-BE49-F238E27FC236}">
                <a16:creationId xmlns:a16="http://schemas.microsoft.com/office/drawing/2014/main" id="{BD16AAF9-8D20-B9DC-9436-04C4DC9DB4A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Rectangle 21">
            <a:extLst>
              <a:ext uri="{FF2B5EF4-FFF2-40B4-BE49-F238E27FC236}">
                <a16:creationId xmlns:a16="http://schemas.microsoft.com/office/drawing/2014/main" id="{1094E137-73D6-2AE5-3F9D-C2039E68487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024725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B25B7BF-1189-7390-7A62-9F63B8E7B0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465" y="283025"/>
            <a:ext cx="8556168" cy="1216023"/>
          </a:xfrm>
        </p:spPr>
        <p:txBody>
          <a:bodyPr/>
          <a:lstStyle/>
          <a:p>
            <a:pPr lvl="0"/>
            <a:r>
              <a:rPr lang="en-GB" sz="2500"/>
              <a:t> </a:t>
            </a:r>
            <a:r>
              <a:rPr lang="en-GB" sz="4000">
                <a:latin typeface="Arial Black" pitchFamily="34"/>
                <a:cs typeface="Arial" pitchFamily="34"/>
              </a:rPr>
              <a:t>Key Facilities of Instagram Utilized in the Campaign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C30F01EF-E49F-8127-00CF-B09CFF7B7B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2465" y="1926768"/>
            <a:ext cx="7895597" cy="484141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Instagram Stories and Highlights for Storytelling and Product Features: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Stories: Utilize this feature for daily updates, showcasing new products, limited-time offers, and behind-the-scenes content.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Highlights: Create curated collections of stories under various themes like 'New Arrivals', 'Sustainability', and 'Home Inspiration'.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These features allow for more dynamic interaction with the audience, keeping them engaged with fresh and timely content.</a:t>
            </a:r>
          </a:p>
          <a:p>
            <a:pPr marL="0" lvl="0" indent="0"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IGTV for Longer-Form Content: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Ideal for in-depth content such as DIY home project tutorials, detailed product demonstrations, and discussions on sustainability initiatives (Torekull, 2008).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Offers an opportunity to delve deeper into topics that resonate with IKEA’s audience, fostering a sense of community and brand loyalty.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Extended format is perfect for storytelling, conveying IKEA’s brand values and driving deeper audience engagement.</a:t>
            </a:r>
          </a:p>
          <a:p>
            <a:pPr marL="0" lvl="0" indent="0">
              <a:buNone/>
            </a:pPr>
            <a:r>
              <a:rPr lang="en-GB" sz="1200" b="1">
                <a:solidFill>
                  <a:srgbClr val="FF0000"/>
                </a:solidFill>
                <a:latin typeface="Arial" pitchFamily="34"/>
                <a:cs typeface="Arial" pitchFamily="34"/>
              </a:rPr>
              <a:t>Instagram Shopping for Integrating E-commerce: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Leverage Instagram's shopping feature to tag products in posts and stories, making it easy for users to discover and purchase IKEA products directly from the app (Geert, 2001).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This integration simplifies the path from inspiration to purchase, enhancing the customer experience and potentially increasing sales.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Use of shoppable posts aligns with the growing trend of social commerce, meeting the expectations of a digitally savvy audience.</a:t>
            </a:r>
            <a:endParaRPr lang="en-US" sz="1200">
              <a:latin typeface="Arial" pitchFamily="34"/>
              <a:cs typeface="Arial" pitchFamily="34"/>
            </a:endParaRPr>
          </a:p>
        </p:txBody>
      </p:sp>
      <p:pic>
        <p:nvPicPr>
          <p:cNvPr id="6" name="Content Placeholder 4" descr="A black dresser with gold handles&#10;&#10;Description automatically generated">
            <a:extLst>
              <a:ext uri="{FF2B5EF4-FFF2-40B4-BE49-F238E27FC236}">
                <a16:creationId xmlns:a16="http://schemas.microsoft.com/office/drawing/2014/main" id="{9208E5BA-C17C-7929-7AE8-41CEB1397D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48" r="24289" b="-1"/>
          <a:stretch>
            <a:fillRect/>
          </a:stretch>
        </p:blipFill>
        <p:spPr>
          <a:xfrm>
            <a:off x="7968218" y="0"/>
            <a:ext cx="4223778" cy="68659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878E5AA6-5C3B-4634-48C5-71EDF4CC6C9A}"/>
              </a:ext>
            </a:extLst>
          </p:cNvPr>
          <p:cNvSpPr txBox="1"/>
          <p:nvPr/>
        </p:nvSpPr>
        <p:spPr>
          <a:xfrm>
            <a:off x="9581988" y="6657947"/>
            <a:ext cx="2610008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3" tooltip="https://www.honeybearlane.com/2018/01/top-10-best-ikea-purchases.html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4" tooltip="https://creativecommons.org/licenses/by-nc-sa/3.0/"/>
              </a:rPr>
              <a:t>CC BY-SA-NC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45EAE2F0-2B1F-2834-C2F2-FA5167E4253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DE24A222-DBD2-689E-80EB-CC54395384F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694015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D0244D-42E0-78E1-EB24-9306733C0C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9903" y="200052"/>
            <a:ext cx="4915018" cy="1216023"/>
          </a:xfrm>
        </p:spPr>
        <p:txBody>
          <a:bodyPr>
            <a:noAutofit/>
          </a:bodyPr>
          <a:lstStyle/>
          <a:p>
            <a:pPr lvl="0"/>
            <a:r>
              <a:rPr lang="en-GB" sz="4000">
                <a:latin typeface="Arial Black" pitchFamily="34"/>
              </a:rPr>
              <a:t>Conclusion 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57591AF8-FBFE-6347-3D85-C6EEC25CB32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3284" y="1825627"/>
            <a:ext cx="5176162" cy="4832320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Instagram, with its visual-centric and interactive platform, perfectly aligns with IKEA’s focus on design and innovation, connecting effectively with the key demographics of millennials and Gen Z.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The platform’s diverse features, from Stories to IGTV and Shopping, offer IKEA a multifaceted approach to engage with its audience, tell its brand story, and drive online sales.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By leveraging Instagram's unique capabilities, the campaign is set to create a more engaging and interactive online experience for IKEA's customers.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This strategy not only aims to boost brand awareness and sales but also to foster a loyal online community, turning followers into brand advocates.</a:t>
            </a:r>
            <a:endParaRPr lang="en-US" sz="1200">
              <a:latin typeface="Arial" pitchFamily="34"/>
              <a:cs typeface="Arial" pitchFamily="34"/>
            </a:endParaRPr>
          </a:p>
        </p:txBody>
      </p:sp>
      <p:pic>
        <p:nvPicPr>
          <p:cNvPr id="6" name="Content Placeholder 4" descr="A black and white text&#10;&#10;Description automatically generated">
            <a:extLst>
              <a:ext uri="{FF2B5EF4-FFF2-40B4-BE49-F238E27FC236}">
                <a16:creationId xmlns:a16="http://schemas.microsoft.com/office/drawing/2014/main" id="{D6841A61-5249-E564-ED3C-92E8EF383B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75" r="16334"/>
          <a:stretch>
            <a:fillRect/>
          </a:stretch>
        </p:blipFill>
        <p:spPr>
          <a:xfrm>
            <a:off x="5251838" y="9"/>
            <a:ext cx="6940158" cy="686887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78158949-84C6-81C2-FCA3-9A54E95D6325}"/>
              </a:ext>
            </a:extLst>
          </p:cNvPr>
          <p:cNvSpPr txBox="1"/>
          <p:nvPr/>
        </p:nvSpPr>
        <p:spPr>
          <a:xfrm>
            <a:off x="9721452" y="6657947"/>
            <a:ext cx="2470544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3" tooltip="https://oercommons.org/courseware/lesson/20544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4" tooltip="https://creativecommons.org/licenses/by-nc/3.0/"/>
              </a:rPr>
              <a:t>CC BY-NC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D8C73E27-22C0-C733-0E30-BC4E7BDB3D9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B089CE8D-56E3-919E-614D-D6BF3844A1A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331647" cy="197817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36649"/>
              <a:gd name="f123" fmla="val 488969"/>
              <a:gd name="f124" fmla="val 9316893"/>
              <a:gd name="f125" fmla="val 491390"/>
              <a:gd name="f126" fmla="val 9298834"/>
              <a:gd name="f127" fmla="val 504511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79948"/>
              <a:gd name="f151" fmla="val 576062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407128"/>
              <a:gd name="f193" fmla="val 961344"/>
              <a:gd name="f194" fmla="val 8380548"/>
              <a:gd name="f195" fmla="val 987916"/>
              <a:gd name="f196" fmla="val 8379462"/>
              <a:gd name="f197" fmla="val 987106"/>
              <a:gd name="f198" fmla="val 8376507"/>
              <a:gd name="f199" fmla="val 985864"/>
              <a:gd name="f200" fmla="val 8373362"/>
              <a:gd name="f201" fmla="val 986042"/>
              <a:gd name="f202" fmla="val 8369725"/>
              <a:gd name="f203" fmla="val 989186"/>
              <a:gd name="f204" fmla="val 8357221"/>
              <a:gd name="f205" fmla="val 990792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72124"/>
              <a:gd name="f223" fmla="val 1029408"/>
              <a:gd name="f224" fmla="val 8269666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43525"/>
              <a:gd name="f313" fmla="val 1179064"/>
              <a:gd name="f314" fmla="val 7685942"/>
              <a:gd name="f315" fmla="val 1233723"/>
              <a:gd name="f316" fmla="val 7586920"/>
              <a:gd name="f317" fmla="val 1261888"/>
              <a:gd name="f318" fmla="val 7556723"/>
              <a:gd name="f319" fmla="val 1298911"/>
              <a:gd name="f320" fmla="val 7489186"/>
              <a:gd name="f321" fmla="val 1249860"/>
              <a:gd name="f322" fmla="val 7486100"/>
              <a:gd name="f323" fmla="val 1292563"/>
              <a:gd name="f324" fmla="val 7454875"/>
              <a:gd name="f325" fmla="val 1308356"/>
              <a:gd name="f326" fmla="val 7449202"/>
              <a:gd name="f327" fmla="val 1300366"/>
              <a:gd name="f328" fmla="val 7407190"/>
              <a:gd name="f329" fmla="val 1314737"/>
              <a:gd name="f330" fmla="val 7368386"/>
              <a:gd name="f331" fmla="val 1364011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23400"/>
              <a:gd name="f535" fmla="val 1671703"/>
              <a:gd name="f536" fmla="val 5529437"/>
              <a:gd name="f537" fmla="val 1636968"/>
              <a:gd name="f538" fmla="val 5500069"/>
              <a:gd name="f539" fmla="val 1636638"/>
              <a:gd name="f540" fmla="val 5481558"/>
              <a:gd name="f541" fmla="val 1636672"/>
              <a:gd name="f542" fmla="val 5440853"/>
              <a:gd name="f543" fmla="val 1657958"/>
              <a:gd name="f544" fmla="val 5340428"/>
              <a:gd name="f545" fmla="val 1673293"/>
              <a:gd name="f546" fmla="val 5074771"/>
              <a:gd name="f547" fmla="val 1739921"/>
              <a:gd name="f548" fmla="val 4945936"/>
              <a:gd name="f549" fmla="val 1713743"/>
              <a:gd name="f550" fmla="val 4914142"/>
              <a:gd name="f551" fmla="val 1717597"/>
              <a:gd name="f552" fmla="val 4837317"/>
              <a:gd name="f553" fmla="val 1726609"/>
              <a:gd name="f554" fmla="val 4818446"/>
              <a:gd name="f555" fmla="val 1726895"/>
              <a:gd name="f556" fmla="val 4813657"/>
              <a:gd name="f557" fmla="val 1730706"/>
              <a:gd name="f558" fmla="val 4759058"/>
              <a:gd name="f559" fmla="val 1766533"/>
              <a:gd name="f560" fmla="val 4747481"/>
              <a:gd name="f561" fmla="val 1770744"/>
              <a:gd name="f562" fmla="val 4734604"/>
              <a:gd name="f563" fmla="val 1772921"/>
              <a:gd name="f564" fmla="val 4719749"/>
              <a:gd name="f565" fmla="val 1771811"/>
              <a:gd name="f566" fmla="val 4667035"/>
              <a:gd name="f567" fmla="val 1745585"/>
              <a:gd name="f568" fmla="val 4634134"/>
              <a:gd name="f569" fmla="val 1775931"/>
              <a:gd name="f570" fmla="val 4568686"/>
              <a:gd name="f571" fmla="val 1786141"/>
              <a:gd name="f572" fmla="val 4544667"/>
              <a:gd name="f573" fmla="val 1777910"/>
              <a:gd name="f574" fmla="val 4432547"/>
              <a:gd name="f575" fmla="val 1778168"/>
              <a:gd name="f576" fmla="val 4418751"/>
              <a:gd name="f577" fmla="val 1796932"/>
              <a:gd name="f578" fmla="val 4403360"/>
              <a:gd name="f579" fmla="val 1801488"/>
              <a:gd name="f580" fmla="val 4385278"/>
              <a:gd name="f581" fmla="val 1795746"/>
              <a:gd name="f582" fmla="val 4378377"/>
              <a:gd name="f583" fmla="val 1815528"/>
              <a:gd name="f584" fmla="val 4366870"/>
              <a:gd name="f585" fmla="val 1839461"/>
              <a:gd name="f586" fmla="val 4312575"/>
              <a:gd name="f587" fmla="val 1805339"/>
              <a:gd name="f588" fmla="val 4320575"/>
              <a:gd name="f589" fmla="val 1832722"/>
              <a:gd name="f590" fmla="val 4282030"/>
              <a:gd name="f591" fmla="val 1809397"/>
              <a:gd name="f592" fmla="val 4252210"/>
              <a:gd name="f593" fmla="val 1859755"/>
              <a:gd name="f594" fmla="val 4220200"/>
              <a:gd name="f595" fmla="val 1873173"/>
              <a:gd name="f596" fmla="val 4189784"/>
              <a:gd name="f597" fmla="val 1872580"/>
              <a:gd name="f598" fmla="val 4175475"/>
              <a:gd name="f599" fmla="val 1885756"/>
              <a:gd name="f600" fmla="val 4105361"/>
              <a:gd name="f601" fmla="val 1894711"/>
              <a:gd name="f602" fmla="val 4071894"/>
              <a:gd name="f603" fmla="val 1867524"/>
              <a:gd name="f604" fmla="val 4035294"/>
              <a:gd name="f605" fmla="val 1916372"/>
              <a:gd name="f606" fmla="val 3973223"/>
              <a:gd name="f607" fmla="val 1881015"/>
              <a:gd name="f608" fmla="val 3971330"/>
              <a:gd name="f609" fmla="val 1884974"/>
              <a:gd name="f610" fmla="val 3952843"/>
              <a:gd name="f611" fmla="val 1881390"/>
              <a:gd name="f612" fmla="val 3900992"/>
              <a:gd name="f613" fmla="val 1880603"/>
              <a:gd name="f614" fmla="val 3849141"/>
              <a:gd name="f615" fmla="val 1879815"/>
              <a:gd name="f616" fmla="val 3740259"/>
              <a:gd name="f617" fmla="val 1879432"/>
              <a:gd name="f618" fmla="val 3662119"/>
              <a:gd name="f619" fmla="val 1876289"/>
              <a:gd name="f620" fmla="val 3573420"/>
              <a:gd name="f621" fmla="val 1876991"/>
              <a:gd name="f622" fmla="val 3613412"/>
              <a:gd name="f623" fmla="val 1915150"/>
              <a:gd name="f624" fmla="val 3496919"/>
              <a:gd name="f625" fmla="val 1873180"/>
              <a:gd name="f626" fmla="val 3488062"/>
              <a:gd name="f627" fmla="val 1895719"/>
              <a:gd name="f628" fmla="val 3474293"/>
              <a:gd name="f629" fmla="val 1897950"/>
              <a:gd name="f630" fmla="val 3449433"/>
              <a:gd name="f631" fmla="val 1889681"/>
              <a:gd name="f632" fmla="val 3406553"/>
              <a:gd name="f633" fmla="val 1891629"/>
              <a:gd name="f634" fmla="val 3417350"/>
              <a:gd name="f635" fmla="val 1945453"/>
              <a:gd name="f636" fmla="val 3369766"/>
              <a:gd name="f637" fmla="val 1916653"/>
              <a:gd name="f638" fmla="val 3338805"/>
              <a:gd name="f639" fmla="val 1929531"/>
              <a:gd name="f640" fmla="val 3310151"/>
              <a:gd name="f641" fmla="val 1915620"/>
              <a:gd name="f642" fmla="val 3290336"/>
              <a:gd name="f643" fmla="val 1925039"/>
              <a:gd name="f644" fmla="val 3224897"/>
              <a:gd name="f645" fmla="val 1943733"/>
              <a:gd name="f646" fmla="val 3188693"/>
              <a:gd name="f647" fmla="val 1949271"/>
              <a:gd name="f648" fmla="val 3178540"/>
              <a:gd name="f649" fmla="val 1909145"/>
              <a:gd name="f650" fmla="val 3161463"/>
              <a:gd name="f651" fmla="val 1946591"/>
              <a:gd name="f652" fmla="val 3157504"/>
              <a:gd name="f653" fmla="val 1957276"/>
              <a:gd name="f654" fmla="val 3115176"/>
              <a:gd name="f655" fmla="val 1943459"/>
              <a:gd name="f656" fmla="val 3095397"/>
              <a:gd name="f657" fmla="val 1937281"/>
              <a:gd name="f658" fmla="val 3080878"/>
              <a:gd name="f659" fmla="val 1929976"/>
              <a:gd name="f660" fmla="val 3038835"/>
              <a:gd name="f661" fmla="val 1920210"/>
              <a:gd name="f662" fmla="val 3011900"/>
              <a:gd name="f663" fmla="val 1947086"/>
              <a:gd name="f664" fmla="val 2967972"/>
              <a:gd name="f665" fmla="val 1927319"/>
              <a:gd name="f666" fmla="val 2897201"/>
              <a:gd name="f667" fmla="val 1926772"/>
              <a:gd name="f668" fmla="val 2783891"/>
              <a:gd name="f669" fmla="val 1931749"/>
              <a:gd name="f670" fmla="val 2753098"/>
              <a:gd name="f671" fmla="val 1932794"/>
              <a:gd name="f672" fmla="val 2731621"/>
              <a:gd name="f673" fmla="val 1915151"/>
              <a:gd name="f674" fmla="val 2712447"/>
              <a:gd name="f675" fmla="val 1933044"/>
              <a:gd name="f676" fmla="val 2621923"/>
              <a:gd name="f677" fmla="val 1990472"/>
              <a:gd name="f678" fmla="val 2637976"/>
              <a:gd name="f679" fmla="val 1949546"/>
              <a:gd name="f680" fmla="val 2560151"/>
              <a:gd name="f681" fmla="val 1963609"/>
              <a:gd name="f682" fmla="val 2472084"/>
              <a:gd name="f683" fmla="val 1973456"/>
              <a:gd name="f684" fmla="val 2423631"/>
              <a:gd name="f685" fmla="val 1962133"/>
              <a:gd name="f686" fmla="val 2367221"/>
              <a:gd name="f687" fmla="val 1971884"/>
              <a:gd name="f688" fmla="val 2355331"/>
              <a:gd name="f689" fmla="val 1950582"/>
              <a:gd name="f690" fmla="val 2295649"/>
              <a:gd name="f691" fmla="val 1950006"/>
              <a:gd name="f692" fmla="val 2272130"/>
              <a:gd name="f693" fmla="val 1961162"/>
              <a:gd name="f694" fmla="val 2229336"/>
              <a:gd name="f695" fmla="val 1964326"/>
              <a:gd name="f696" fmla="val 2232627"/>
              <a:gd name="f697" fmla="val 1943953"/>
              <a:gd name="f698" fmla="val 2189404"/>
              <a:gd name="f699" fmla="val 2153824"/>
              <a:gd name="f700" fmla="val 1968017"/>
              <a:gd name="f701" fmla="val 2114605"/>
              <a:gd name="f702" fmla="val 1969166"/>
              <a:gd name="f703" fmla="val 2077704"/>
              <a:gd name="f704" fmla="val 1965002"/>
              <a:gd name="f705" fmla="val 2051037"/>
              <a:gd name="f706" fmla="val 1967486"/>
              <a:gd name="f707" fmla="val 2001803"/>
              <a:gd name="f708" fmla="val 1954594"/>
              <a:gd name="f709" fmla="val 1967996"/>
              <a:gd name="f710" fmla="val 1953187"/>
              <a:gd name="f711" fmla="val 1924117"/>
              <a:gd name="f712" fmla="val 1970917"/>
              <a:gd name="f713" fmla="val 1915668"/>
              <a:gd name="f714" fmla="val 1940297"/>
              <a:gd name="f715" fmla="val 1855805"/>
              <a:gd name="f716" fmla="val 1926082"/>
              <a:gd name="f717" fmla="val 1830663"/>
              <a:gd name="f718" fmla="val 1943732"/>
              <a:gd name="f719" fmla="val 1810564"/>
              <a:gd name="f720" fmla="val 1935694"/>
              <a:gd name="f721" fmla="val 1790957"/>
              <a:gd name="f722" fmla="val 1919460"/>
              <a:gd name="f723" fmla="val 1732588"/>
              <a:gd name="f724" fmla="val 1924884"/>
              <a:gd name="f725" fmla="val 1679506"/>
              <a:gd name="f726" fmla="val 1900619"/>
              <a:gd name="f727" fmla="val 1613978"/>
              <a:gd name="f728" fmla="val 1891581"/>
              <a:gd name="f729" fmla="val 1542961"/>
              <a:gd name="f730" fmla="val 1912227"/>
              <a:gd name="f731" fmla="val 1506863"/>
              <a:gd name="f732" fmla="val 1865666"/>
              <a:gd name="f733" fmla="val 1436831"/>
              <a:gd name="f734" fmla="val 1856201"/>
              <a:gd name="f735" fmla="val 1409149"/>
              <a:gd name="f736" fmla="val 1862955"/>
              <a:gd name="f737" fmla="val 1391573"/>
              <a:gd name="f738" fmla="val 1790862"/>
              <a:gd name="f739" fmla="val 1332568"/>
              <a:gd name="f740" fmla="val 1793149"/>
              <a:gd name="f741" fmla="val 1236287"/>
              <a:gd name="f742" fmla="val 1833446"/>
              <a:gd name="f743" fmla="val 1335185"/>
              <a:gd name="f744" fmla="val 1756546"/>
              <a:gd name="f745" fmla="val 1186881"/>
              <a:gd name="f746" fmla="val 1768613"/>
              <a:gd name="f747" fmla="val 1178443"/>
              <a:gd name="f748" fmla="val 1775469"/>
              <a:gd name="f749" fmla="val 1160576"/>
              <a:gd name="f750" fmla="val 1767918"/>
              <a:gd name="f751" fmla="val 1162595"/>
              <a:gd name="f752" fmla="val 1758337"/>
              <a:gd name="f753" fmla="val 1153167"/>
              <a:gd name="f754" fmla="val 1761117"/>
              <a:gd name="f755" fmla="val 1130472"/>
              <a:gd name="f756" fmla="val 1779083"/>
              <a:gd name="f757" fmla="val 1128523"/>
              <a:gd name="f758" fmla="val 1763621"/>
              <a:gd name="f759" fmla="val 1081415"/>
              <a:gd name="f760" fmla="val 1760756"/>
              <a:gd name="f761" fmla="val 1034361"/>
              <a:gd name="f762" fmla="val 1768718"/>
              <a:gd name="f763" fmla="val 991903"/>
              <a:gd name="f764" fmla="val 1786741"/>
              <a:gd name="f765" fmla="val 966383"/>
              <a:gd name="f766" fmla="val 1781126"/>
              <a:gd name="f767" fmla="val 949501"/>
              <a:gd name="f768" fmla="val 1831241"/>
              <a:gd name="f769" fmla="val 883960"/>
              <a:gd name="f770" fmla="val 1822386"/>
              <a:gd name="f771" fmla="val 831931"/>
              <a:gd name="f772" fmla="val 1790865"/>
              <a:gd name="f773" fmla="val 826980"/>
              <a:gd name="f774" fmla="val 1826610"/>
              <a:gd name="f775" fmla="val 766531"/>
              <a:gd name="f776" fmla="val 1805053"/>
              <a:gd name="f777" fmla="val 732778"/>
              <a:gd name="f778" fmla="val 1801141"/>
              <a:gd name="f779" fmla="val 694055"/>
              <a:gd name="f780" fmla="val 1787044"/>
              <a:gd name="f781" fmla="val 669779"/>
              <a:gd name="f782" fmla="val 1800537"/>
              <a:gd name="f783" fmla="val 645252"/>
              <a:gd name="f784" fmla="val 1794709"/>
              <a:gd name="f785" fmla="val 563495"/>
              <a:gd name="f786" fmla="val 1813232"/>
              <a:gd name="f787" fmla="val 523898"/>
              <a:gd name="f788" fmla="val 1811085"/>
              <a:gd name="f789" fmla="val 457555"/>
              <a:gd name="f790" fmla="val 1798530"/>
              <a:gd name="f791" fmla="val 395227"/>
              <a:gd name="f792" fmla="val 1824052"/>
              <a:gd name="f793" fmla="val 360251"/>
              <a:gd name="f794" fmla="val 1830735"/>
              <a:gd name="f795" fmla="val 313564"/>
              <a:gd name="f796" fmla="val 1825583"/>
              <a:gd name="f797" fmla="val 298281"/>
              <a:gd name="f798" fmla="val 1811622"/>
              <a:gd name="f799" fmla="val 255207"/>
              <a:gd name="f800" fmla="val 1818275"/>
              <a:gd name="f801" fmla="val 206572"/>
              <a:gd name="f802" fmla="val 1839769"/>
              <a:gd name="f803" fmla="val 160277"/>
              <a:gd name="f804" fmla="val 1836800"/>
              <a:gd name="f805" fmla="val 101803"/>
              <a:gd name="f806" fmla="val 1870647"/>
              <a:gd name="f807" fmla="val 85849"/>
              <a:gd name="f808" fmla="val 1910002"/>
              <a:gd name="f809" fmla="val 27997"/>
              <a:gd name="f810" fmla="val 1845258"/>
              <a:gd name="f811" fmla="val 25397"/>
              <a:gd name="f812" fmla="val 1888443"/>
              <a:gd name="f813" fmla="val 19096"/>
              <a:gd name="f814" fmla="val 1881154"/>
              <a:gd name="f815" fmla="val 11260"/>
              <a:gd name="f816" fmla="val 1878398"/>
              <a:gd name="f817" fmla="val 2370"/>
              <a:gd name="f818" fmla="val 1878311"/>
              <a:gd name="f819" fmla="val 1878785"/>
              <a:gd name="f820" fmla="+- 0 0 -90"/>
              <a:gd name="f821" fmla="*/ f3 1 10768629"/>
              <a:gd name="f822" fmla="*/ f4 1 1978172"/>
              <a:gd name="f823" fmla="val f5"/>
              <a:gd name="f824" fmla="val f6"/>
              <a:gd name="f825" fmla="val f7"/>
              <a:gd name="f826" fmla="*/ f820 f0 1"/>
              <a:gd name="f827" fmla="+- f825 0 f823"/>
              <a:gd name="f828" fmla="+- f824 0 f823"/>
              <a:gd name="f829" fmla="*/ f826 1 f2"/>
              <a:gd name="f830" fmla="*/ f828 1 10768629"/>
              <a:gd name="f831" fmla="*/ f827 1 1978172"/>
              <a:gd name="f832" fmla="*/ 0 f828 1"/>
              <a:gd name="f833" fmla="*/ 0 f827 1"/>
              <a:gd name="f834" fmla="*/ 10768629 f828 1"/>
              <a:gd name="f835" fmla="*/ 10733254 f828 1"/>
              <a:gd name="f836" fmla="*/ 31439 f827 1"/>
              <a:gd name="f837" fmla="*/ 10727085 f828 1"/>
              <a:gd name="f838" fmla="*/ 37910 f827 1"/>
              <a:gd name="f839" fmla="*/ 10675953 f828 1"/>
              <a:gd name="f840" fmla="*/ 68623 f827 1"/>
              <a:gd name="f841" fmla="*/ 10637091 f828 1"/>
              <a:gd name="f842" fmla="*/ 90361 f827 1"/>
              <a:gd name="f843" fmla="*/ 10610971 f828 1"/>
              <a:gd name="f844" fmla="*/ 110764 f827 1"/>
              <a:gd name="f845" fmla="*/ 10532872 f828 1"/>
              <a:gd name="f846" fmla="*/ 138028 f827 1"/>
              <a:gd name="f847" fmla="*/ 10398558 f828 1"/>
              <a:gd name="f848" fmla="*/ 172911 f827 1"/>
              <a:gd name="f849" fmla="*/ 10371128 f828 1"/>
              <a:gd name="f850" fmla="*/ 182609 f827 1"/>
              <a:gd name="f851" fmla="*/ 10352178 f828 1"/>
              <a:gd name="f852" fmla="*/ 199976 f827 1"/>
              <a:gd name="f853" fmla="*/ 10351815 f828 1"/>
              <a:gd name="f854" fmla="*/ 211879 f827 1"/>
              <a:gd name="f855" fmla="*/ 10337471 f828 1"/>
              <a:gd name="f856" fmla="*/ 218661 f827 1"/>
              <a:gd name="f857" fmla="*/ 10334625 f828 1"/>
              <a:gd name="f858" fmla="*/ 222351 f827 1"/>
              <a:gd name="f859" fmla="*/ 10256365 f828 1"/>
              <a:gd name="f860" fmla="*/ 235917 f827 1"/>
              <a:gd name="f861" fmla="*/ 10201127 f828 1"/>
              <a:gd name="f862" fmla="*/ 267448 f827 1"/>
              <a:gd name="f863" fmla="*/ 9961218 f828 1"/>
              <a:gd name="f864" fmla="*/ 326720 f827 1"/>
              <a:gd name="f865" fmla="*/ 9859715 f828 1"/>
              <a:gd name="f866" fmla="*/ 355698 f827 1"/>
              <a:gd name="f867" fmla="*/ 9679867 f828 1"/>
              <a:gd name="f868" fmla="*/ 399081 f827 1"/>
              <a:gd name="f869" fmla="*/ 9490654 f828 1"/>
              <a:gd name="f870" fmla="*/ 455225 f827 1"/>
              <a:gd name="f871" fmla="*/ 9470837 f828 1"/>
              <a:gd name="f872" fmla="*/ 452539 f827 1"/>
              <a:gd name="f873" fmla="*/ 9469082 f828 1"/>
              <a:gd name="f874" fmla="*/ 454891 f827 1"/>
              <a:gd name="f875" fmla="*/ 9448038 f828 1"/>
              <a:gd name="f876" fmla="*/ 459733 f827 1"/>
              <a:gd name="f877" fmla="*/ 9396821 f828 1"/>
              <a:gd name="f878" fmla="*/ 455795 f827 1"/>
              <a:gd name="f879" fmla="*/ 9392197 f828 1"/>
              <a:gd name="f880" fmla="*/ 459796 f827 1"/>
              <a:gd name="f881" fmla="*/ 9347994 f828 1"/>
              <a:gd name="f882" fmla="*/ 464462 f827 1"/>
              <a:gd name="f883" fmla="*/ 9347889 f828 1"/>
              <a:gd name="f884" fmla="*/ 466539 f827 1"/>
              <a:gd name="f885" fmla="*/ 9337639 f828 1"/>
              <a:gd name="f886" fmla="*/ 476654 f827 1"/>
              <a:gd name="f887" fmla="*/ 9316893 f828 1"/>
              <a:gd name="f888" fmla="*/ 491390 f827 1"/>
              <a:gd name="f889" fmla="*/ 9229283 f828 1"/>
              <a:gd name="f890" fmla="*/ 555377 f827 1"/>
              <a:gd name="f891" fmla="*/ 9220274 f828 1"/>
              <a:gd name="f892" fmla="*/ 557502 f827 1"/>
              <a:gd name="f893" fmla="*/ 9220202 f828 1"/>
              <a:gd name="f894" fmla="*/ 558001 f827 1"/>
              <a:gd name="f895" fmla="*/ 9210908 f828 1"/>
              <a:gd name="f896" fmla="*/ 561147 f827 1"/>
              <a:gd name="f897" fmla="*/ 9186374 f828 1"/>
              <a:gd name="f898" fmla="*/ 565502 f827 1"/>
              <a:gd name="f899" fmla="*/ 9181058 f828 1"/>
              <a:gd name="f900" fmla="*/ 569943 f827 1"/>
              <a:gd name="f901" fmla="*/ 9179948 f828 1"/>
              <a:gd name="f902" fmla="*/ 576062 f827 1"/>
              <a:gd name="f903" fmla="*/ 9149110 f828 1"/>
              <a:gd name="f904" fmla="*/ 598906 f827 1"/>
              <a:gd name="f905" fmla="*/ 9078556 f828 1"/>
              <a:gd name="f906" fmla="*/ 644039 f827 1"/>
              <a:gd name="f907" fmla="*/ 8996399 f828 1"/>
              <a:gd name="f908" fmla="*/ 690055 f827 1"/>
              <a:gd name="f909" fmla="*/ 8803791 f828 1"/>
              <a:gd name="f910" fmla="*/ 813860 f827 1"/>
              <a:gd name="f911" fmla="*/ 8636202 f828 1"/>
              <a:gd name="f912" fmla="*/ 848463 f827 1"/>
              <a:gd name="f913" fmla="*/ 8555372 f828 1"/>
              <a:gd name="f914" fmla="*/ 883171 f827 1"/>
              <a:gd name="f915" fmla="*/ 8507229 f828 1"/>
              <a:gd name="f916" fmla="*/ 901665 f827 1"/>
              <a:gd name="f917" fmla="*/ 8428473 f828 1"/>
              <a:gd name="f918" fmla="*/ 927985 f827 1"/>
              <a:gd name="f919" fmla="*/ 8427914 f828 1"/>
              <a:gd name="f920" fmla="*/ 933480 f827 1"/>
              <a:gd name="f921" fmla="*/ 8420327 f828 1"/>
              <a:gd name="f922" fmla="*/ 941984 f827 1"/>
              <a:gd name="f923" fmla="*/ 8407128 f828 1"/>
              <a:gd name="f924" fmla="*/ 961344 f827 1"/>
              <a:gd name="f925" fmla="*/ 8380548 f828 1"/>
              <a:gd name="f926" fmla="*/ 987916 f827 1"/>
              <a:gd name="f927" fmla="*/ 8379462 f828 1"/>
              <a:gd name="f928" fmla="*/ 987106 f827 1"/>
              <a:gd name="f929" fmla="*/ 8369725 f828 1"/>
              <a:gd name="f930" fmla="*/ 989186 f827 1"/>
              <a:gd name="f931" fmla="*/ 8304438 f828 1"/>
              <a:gd name="f932" fmla="*/ 996739 f827 1"/>
              <a:gd name="f933" fmla="*/ 8280929 f828 1"/>
              <a:gd name="f934" fmla="*/ 1023089 f827 1"/>
              <a:gd name="f935" fmla="*/ 8275760 f828 1"/>
              <a:gd name="f936" fmla="*/ 1027772 f827 1"/>
              <a:gd name="f937" fmla="*/ 8275478 f828 1"/>
              <a:gd name="f938" fmla="*/ 1027605 f827 1"/>
              <a:gd name="f939" fmla="*/ 8269666 f828 1"/>
              <a:gd name="f940" fmla="*/ 1032033 f827 1"/>
              <a:gd name="f941" fmla="*/ 8203836 f828 1"/>
              <a:gd name="f942" fmla="*/ 1037347 f827 1"/>
              <a:gd name="f943" fmla="*/ 8122936 f828 1"/>
              <a:gd name="f944" fmla="*/ 1063113 f827 1"/>
              <a:gd name="f945" fmla="*/ 8043658 f828 1"/>
              <a:gd name="f946" fmla="*/ 1092746 f827 1"/>
              <a:gd name="f947" fmla="*/ 8015351 f828 1"/>
              <a:gd name="f948" fmla="*/ 1105478 f827 1"/>
              <a:gd name="f949" fmla="*/ 7963145 f828 1"/>
              <a:gd name="f950" fmla="*/ 1119346 f827 1"/>
              <a:gd name="f951" fmla="*/ 7938145 f828 1"/>
              <a:gd name="f952" fmla="*/ 1120225 f827 1"/>
              <a:gd name="f953" fmla="*/ 7937238 f828 1"/>
              <a:gd name="f954" fmla="*/ 1121204 f827 1"/>
              <a:gd name="f955" fmla="*/ 7934398 f828 1"/>
              <a:gd name="f956" fmla="*/ 1118240 f827 1"/>
              <a:gd name="f957" fmla="*/ 7918248 f828 1"/>
              <a:gd name="f958" fmla="*/ 1124371 f827 1"/>
              <a:gd name="f959" fmla="*/ 7914119 f828 1"/>
              <a:gd name="f960" fmla="*/ 1127653 f827 1"/>
              <a:gd name="f961" fmla="*/ 7907658 f828 1"/>
              <a:gd name="f962" fmla="*/ 1130350 f827 1"/>
              <a:gd name="f963" fmla="*/ 7907434 f828 1"/>
              <a:gd name="f964" fmla="*/ 1130103 f827 1"/>
              <a:gd name="f965" fmla="*/ 7901508 f828 1"/>
              <a:gd name="f966" fmla="*/ 1133245 f827 1"/>
              <a:gd name="f967" fmla="*/ 7873287 f828 1"/>
              <a:gd name="f968" fmla="*/ 1152609 f827 1"/>
              <a:gd name="f969" fmla="*/ 7834833 f828 1"/>
              <a:gd name="f970" fmla="*/ 1153868 f827 1"/>
              <a:gd name="f971" fmla="*/ 7828661 f828 1"/>
              <a:gd name="f972" fmla="*/ 1139994 f827 1"/>
              <a:gd name="f973" fmla="*/ 7823966 f828 1"/>
              <a:gd name="f974" fmla="*/ 1143178 f827 1"/>
              <a:gd name="f975" fmla="*/ 7815078 f828 1"/>
              <a:gd name="f976" fmla="*/ 1151776 f827 1"/>
              <a:gd name="f977" fmla="*/ 7812026 f828 1"/>
              <a:gd name="f978" fmla="*/ 1151522 f827 1"/>
              <a:gd name="f979" fmla="*/ 7782249 f828 1"/>
              <a:gd name="f980" fmla="*/ 1160970 f827 1"/>
              <a:gd name="f981" fmla="*/ 7773476 f828 1"/>
              <a:gd name="f982" fmla="*/ 1157414 f827 1"/>
              <a:gd name="f983" fmla="*/ 7769600 f828 1"/>
              <a:gd name="f984" fmla="*/ 1157365 f827 1"/>
              <a:gd name="f985" fmla="*/ 7752631 f828 1"/>
              <a:gd name="f986" fmla="*/ 1172815 f827 1"/>
              <a:gd name="f987" fmla="*/ 7743525 f828 1"/>
              <a:gd name="f988" fmla="*/ 1179064 f827 1"/>
              <a:gd name="f989" fmla="*/ 7685942 f828 1"/>
              <a:gd name="f990" fmla="*/ 1233723 f827 1"/>
              <a:gd name="f991" fmla="*/ 7586920 f828 1"/>
              <a:gd name="f992" fmla="*/ 1261888 f827 1"/>
              <a:gd name="f993" fmla="*/ 7486100 f828 1"/>
              <a:gd name="f994" fmla="*/ 1292563 f827 1"/>
              <a:gd name="f995" fmla="*/ 7407190 f828 1"/>
              <a:gd name="f996" fmla="*/ 1314737 f827 1"/>
              <a:gd name="f997" fmla="*/ 7240698 f828 1"/>
              <a:gd name="f998" fmla="*/ 1438832 f827 1"/>
              <a:gd name="f999" fmla="*/ 7197675 f828 1"/>
              <a:gd name="f1000" fmla="*/ 1447530 f827 1"/>
              <a:gd name="f1001" fmla="*/ 7164788 f828 1"/>
              <a:gd name="f1002" fmla="*/ 1480293 f827 1"/>
              <a:gd name="f1003" fmla="*/ 7147929 f828 1"/>
              <a:gd name="f1004" fmla="*/ 1477641 f827 1"/>
              <a:gd name="f1005" fmla="*/ 7144965 f828 1"/>
              <a:gd name="f1006" fmla="*/ 1476908 f827 1"/>
              <a:gd name="f1007" fmla="*/ 7134299 f828 1"/>
              <a:gd name="f1008" fmla="*/ 1479969 f827 1"/>
              <a:gd name="f1009" fmla="*/ 7129809 f828 1"/>
              <a:gd name="f1010" fmla="*/ 1473339 f827 1"/>
              <a:gd name="f1011" fmla="*/ 7112688 f828 1"/>
              <a:gd name="f1012" fmla="*/ 1472575 f827 1"/>
              <a:gd name="f1013" fmla="*/ 7093470 f828 1"/>
              <a:gd name="f1014" fmla="*/ 1480300 f827 1"/>
              <a:gd name="f1015" fmla="*/ 7025034 f828 1"/>
              <a:gd name="f1016" fmla="*/ 1506934 f827 1"/>
              <a:gd name="f1017" fmla="*/ 7014783 f828 1"/>
              <a:gd name="f1018" fmla="*/ 1515868 f827 1"/>
              <a:gd name="f1019" fmla="*/ 6979706 f828 1"/>
              <a:gd name="f1020" fmla="*/ 1523511 f827 1"/>
              <a:gd name="f1021" fmla="*/ 6977890 f828 1"/>
              <a:gd name="f1022" fmla="*/ 1525793 f827 1"/>
              <a:gd name="f1023" fmla="*/ 6944339 f828 1"/>
              <a:gd name="f1024" fmla="*/ 1536237 f827 1"/>
              <a:gd name="f1025" fmla="*/ 6886996 f828 1"/>
              <a:gd name="f1026" fmla="*/ 1563569 f827 1"/>
              <a:gd name="f1027" fmla="*/ 6874510 f828 1"/>
              <a:gd name="f1028" fmla="*/ 1558469 f827 1"/>
              <a:gd name="f1029" fmla="*/ 6871943 f828 1"/>
              <a:gd name="f1030" fmla="*/ 1554651 f827 1"/>
              <a:gd name="f1031" fmla="*/ 6856174 f828 1"/>
              <a:gd name="f1032" fmla="*/ 1562024 f827 1"/>
              <a:gd name="f1033" fmla="*/ 6842321 f828 1"/>
              <a:gd name="f1034" fmla="*/ 1560554 f827 1"/>
              <a:gd name="f1035" fmla="*/ 6832713 f828 1"/>
              <a:gd name="f1036" fmla="*/ 1569357 f827 1"/>
              <a:gd name="f1037" fmla="*/ 6816351 f828 1"/>
              <a:gd name="f1038" fmla="*/ 1571495 f827 1"/>
              <a:gd name="f1039" fmla="*/ 6795800 f828 1"/>
              <a:gd name="f1040" fmla="*/ 1572010 f827 1"/>
              <a:gd name="f1041" fmla="*/ 6777546 f828 1"/>
              <a:gd name="f1042" fmla="*/ 1568661 f827 1"/>
              <a:gd name="f1043" fmla="*/ 6751528 f828 1"/>
              <a:gd name="f1044" fmla="*/ 1574143 f827 1"/>
              <a:gd name="f1045" fmla="*/ 6691966 f828 1"/>
              <a:gd name="f1046" fmla="*/ 1582255 f827 1"/>
              <a:gd name="f1047" fmla="*/ 6646941 f828 1"/>
              <a:gd name="f1048" fmla="*/ 1588471 f827 1"/>
              <a:gd name="f1049" fmla="*/ 6568576 f828 1"/>
              <a:gd name="f1050" fmla="*/ 1606488 f827 1"/>
              <a:gd name="f1051" fmla="*/ 6554358 f828 1"/>
              <a:gd name="f1052" fmla="*/ 1621701 f827 1"/>
              <a:gd name="f1053" fmla="*/ 6516968 f828 1"/>
              <a:gd name="f1054" fmla="*/ 1617195 f827 1"/>
              <a:gd name="f1055" fmla="*/ 6506479 f828 1"/>
              <a:gd name="f1056" fmla="*/ 1602227 f827 1"/>
              <a:gd name="f1057" fmla="*/ 6458436 f828 1"/>
              <a:gd name="f1058" fmla="*/ 1607332 f827 1"/>
              <a:gd name="f1059" fmla="*/ 6414786 f828 1"/>
              <a:gd name="f1060" fmla="*/ 1628815 f827 1"/>
              <a:gd name="f1061" fmla="*/ 6357085 f828 1"/>
              <a:gd name="f1062" fmla="*/ 1640846 f827 1"/>
              <a:gd name="f1063" fmla="*/ 6322636 f828 1"/>
              <a:gd name="f1064" fmla="*/ 1648213 f827 1"/>
              <a:gd name="f1065" fmla="*/ 6226172 f828 1"/>
              <a:gd name="f1066" fmla="*/ 1654676 f827 1"/>
              <a:gd name="f1067" fmla="*/ 6221217 f828 1"/>
              <a:gd name="f1068" fmla="*/ 1654506 f827 1"/>
              <a:gd name="f1069" fmla="*/ 6204956 f828 1"/>
              <a:gd name="f1070" fmla="*/ 1664280 f827 1"/>
              <a:gd name="f1071" fmla="*/ 6204270 f828 1"/>
              <a:gd name="f1072" fmla="*/ 1666782 f827 1"/>
              <a:gd name="f1073" fmla="*/ 6143810 f828 1"/>
              <a:gd name="f1074" fmla="*/ 1661963 f827 1"/>
              <a:gd name="f1075" fmla="*/ 6136560 f828 1"/>
              <a:gd name="f1076" fmla="*/ 1665728 f827 1"/>
              <a:gd name="f1077" fmla="*/ 6096155 f828 1"/>
              <a:gd name="f1078" fmla="*/ 1656951 f827 1"/>
              <a:gd name="f1079" fmla="*/ 6075812 f828 1"/>
              <a:gd name="f1080" fmla="*/ 1655422 f827 1"/>
              <a:gd name="f1081" fmla="*/ 6039495 f828 1"/>
              <a:gd name="f1082" fmla="*/ 1649680 f827 1"/>
              <a:gd name="f1083" fmla="*/ 6036523 f828 1"/>
              <a:gd name="f1084" fmla="*/ 1652121 f827 1"/>
              <a:gd name="f1085" fmla="*/ 6029328 f828 1"/>
              <a:gd name="f1086" fmla="*/ 1649904 f827 1"/>
              <a:gd name="f1087" fmla="*/ 6024075 f828 1"/>
              <a:gd name="f1088" fmla="*/ 1652779 f827 1"/>
              <a:gd name="f1089" fmla="*/ 6018085 f828 1"/>
              <a:gd name="f1090" fmla="*/ 1652030 f827 1"/>
              <a:gd name="f1091" fmla="*/ 5955513 f828 1"/>
              <a:gd name="f1092" fmla="*/ 1663584 f827 1"/>
              <a:gd name="f1093" fmla="*/ 5941996 f828 1"/>
              <a:gd name="f1094" fmla="*/ 1661326 f827 1"/>
              <a:gd name="f1095" fmla="*/ 5931789 f828 1"/>
              <a:gd name="f1096" fmla="*/ 1669915 f827 1"/>
              <a:gd name="f1097" fmla="*/ 5888686 f828 1"/>
              <a:gd name="f1098" fmla="*/ 1672175 f827 1"/>
              <a:gd name="f1099" fmla="*/ 5873794 f828 1"/>
              <a:gd name="f1100" fmla="*/ 1665454 f827 1"/>
              <a:gd name="f1101" fmla="*/ 5860022 f828 1"/>
              <a:gd name="f1102" fmla="*/ 1660635 f827 1"/>
              <a:gd name="f1103" fmla="*/ 5858237 f828 1"/>
              <a:gd name="f1104" fmla="*/ 1660649 f827 1"/>
              <a:gd name="f1105" fmla="*/ 5840319 f828 1"/>
              <a:gd name="f1106" fmla="*/ 1660798 f827 1"/>
              <a:gd name="f1107" fmla="*/ 5806984 f828 1"/>
              <a:gd name="f1108" fmla="*/ 1661075 f827 1"/>
              <a:gd name="f1109" fmla="*/ 5742351 f828 1"/>
              <a:gd name="f1110" fmla="*/ 1667489 f827 1"/>
              <a:gd name="f1111" fmla="*/ 5529437 f828 1"/>
              <a:gd name="f1112" fmla="*/ 1636968 f827 1"/>
              <a:gd name="f1113" fmla="*/ 5440853 f828 1"/>
              <a:gd name="f1114" fmla="*/ 1657958 f827 1"/>
              <a:gd name="f1115" fmla="*/ 4945936 f828 1"/>
              <a:gd name="f1116" fmla="*/ 1713743 f827 1"/>
              <a:gd name="f1117" fmla="*/ 4818446 f828 1"/>
              <a:gd name="f1118" fmla="*/ 1726895 f827 1"/>
              <a:gd name="f1119" fmla="*/ 4813657 f828 1"/>
              <a:gd name="f1120" fmla="*/ 1730706 f827 1"/>
              <a:gd name="f1121" fmla="*/ 4759058 f828 1"/>
              <a:gd name="f1122" fmla="*/ 1766533 f827 1"/>
              <a:gd name="f1123" fmla="*/ 4719749 f828 1"/>
              <a:gd name="f1124" fmla="*/ 1771811 f827 1"/>
              <a:gd name="f1125" fmla="*/ 4568686 f828 1"/>
              <a:gd name="f1126" fmla="*/ 1786141 f827 1"/>
              <a:gd name="f1127" fmla="*/ 4418751 f828 1"/>
              <a:gd name="f1128" fmla="*/ 1796932 f827 1"/>
              <a:gd name="f1129" fmla="*/ 4378377 f828 1"/>
              <a:gd name="f1130" fmla="*/ 1815528 f827 1"/>
              <a:gd name="f1131" fmla="*/ 4320575 f828 1"/>
              <a:gd name="f1132" fmla="*/ 1832722 f827 1"/>
              <a:gd name="f1133" fmla="*/ 4220200 f828 1"/>
              <a:gd name="f1134" fmla="*/ 1873173 f827 1"/>
              <a:gd name="f1135" fmla="*/ 4105361 f828 1"/>
              <a:gd name="f1136" fmla="*/ 1894711 f827 1"/>
              <a:gd name="f1137" fmla="*/ 3973223 f828 1"/>
              <a:gd name="f1138" fmla="*/ 1881015 f827 1"/>
              <a:gd name="f1139" fmla="*/ 3900992 f828 1"/>
              <a:gd name="f1140" fmla="*/ 1880603 f827 1"/>
              <a:gd name="f1141" fmla="*/ 3662119 f828 1"/>
              <a:gd name="f1142" fmla="*/ 1876289 f827 1"/>
              <a:gd name="f1143" fmla="*/ 3496919 f828 1"/>
              <a:gd name="f1144" fmla="*/ 1873180 f827 1"/>
              <a:gd name="f1145" fmla="*/ 3449433 f828 1"/>
              <a:gd name="f1146" fmla="*/ 1889681 f827 1"/>
              <a:gd name="f1147" fmla="*/ 3369766 f828 1"/>
              <a:gd name="f1148" fmla="*/ 1916653 f827 1"/>
              <a:gd name="f1149" fmla="*/ 3290336 f828 1"/>
              <a:gd name="f1150" fmla="*/ 1925039 f827 1"/>
              <a:gd name="f1151" fmla="*/ 3224897 f828 1"/>
              <a:gd name="f1152" fmla="*/ 1943733 f827 1"/>
              <a:gd name="f1153" fmla="*/ 3161463 f828 1"/>
              <a:gd name="f1154" fmla="*/ 1946591 f827 1"/>
              <a:gd name="f1155" fmla="*/ 3157504 f828 1"/>
              <a:gd name="f1156" fmla="*/ 1957276 f827 1"/>
              <a:gd name="f1157" fmla="*/ 3115176 f828 1"/>
              <a:gd name="f1158" fmla="*/ 1943459 f827 1"/>
              <a:gd name="f1159" fmla="*/ 3038835 f828 1"/>
              <a:gd name="f1160" fmla="*/ 1920210 f827 1"/>
              <a:gd name="f1161" fmla="*/ 2897201 f828 1"/>
              <a:gd name="f1162" fmla="*/ 1926772 f827 1"/>
              <a:gd name="f1163" fmla="*/ 2783891 f828 1"/>
              <a:gd name="f1164" fmla="*/ 1931749 f827 1"/>
              <a:gd name="f1165" fmla="*/ 2712447 f828 1"/>
              <a:gd name="f1166" fmla="*/ 1933044 f827 1"/>
              <a:gd name="f1167" fmla="*/ 2560151 f828 1"/>
              <a:gd name="f1168" fmla="*/ 1963609 f827 1"/>
              <a:gd name="f1169" fmla="*/ 2367221 f828 1"/>
              <a:gd name="f1170" fmla="*/ 1971884 f827 1"/>
              <a:gd name="f1171" fmla="*/ 2272130 f828 1"/>
              <a:gd name="f1172" fmla="*/ 1961162 f827 1"/>
              <a:gd name="f1173" fmla="*/ 2189404 f828 1"/>
              <a:gd name="f1174" fmla="*/ 1978172 f827 1"/>
              <a:gd name="f1175" fmla="*/ 2077704 f828 1"/>
              <a:gd name="f1176" fmla="*/ 1965002 f827 1"/>
              <a:gd name="f1177" fmla="*/ 1967996 f828 1"/>
              <a:gd name="f1178" fmla="*/ 1953187 f827 1"/>
              <a:gd name="f1179" fmla="*/ 1855805 f828 1"/>
              <a:gd name="f1180" fmla="*/ 1926082 f827 1"/>
              <a:gd name="f1181" fmla="*/ 1790957 f828 1"/>
              <a:gd name="f1182" fmla="*/ 1919460 f827 1"/>
              <a:gd name="f1183" fmla="*/ 1613978 f828 1"/>
              <a:gd name="f1184" fmla="*/ 1891581 f827 1"/>
              <a:gd name="f1185" fmla="*/ 1436831 f828 1"/>
              <a:gd name="f1186" fmla="*/ 1856201 f827 1"/>
              <a:gd name="f1187" fmla="*/ 1332568 f828 1"/>
              <a:gd name="f1188" fmla="*/ 1793149 f827 1"/>
              <a:gd name="f1189" fmla="*/ 1186881 f828 1"/>
              <a:gd name="f1190" fmla="*/ 1768613 f827 1"/>
              <a:gd name="f1191" fmla="*/ 1162595 f828 1"/>
              <a:gd name="f1192" fmla="*/ 1758337 f827 1"/>
              <a:gd name="f1193" fmla="*/ 1128523 f828 1"/>
              <a:gd name="f1194" fmla="*/ 1763621 f827 1"/>
              <a:gd name="f1195" fmla="*/ 991903 f828 1"/>
              <a:gd name="f1196" fmla="*/ 1786741 f827 1"/>
              <a:gd name="f1197" fmla="*/ 883960 f828 1"/>
              <a:gd name="f1198" fmla="*/ 1822386 f827 1"/>
              <a:gd name="f1199" fmla="*/ 766531 f828 1"/>
              <a:gd name="f1200" fmla="*/ 1805053 f827 1"/>
              <a:gd name="f1201" fmla="*/ 669779 f828 1"/>
              <a:gd name="f1202" fmla="*/ 1800537 f827 1"/>
              <a:gd name="f1203" fmla="*/ 523898 f828 1"/>
              <a:gd name="f1204" fmla="*/ 1811085 f827 1"/>
              <a:gd name="f1205" fmla="*/ 360251 f828 1"/>
              <a:gd name="f1206" fmla="*/ 1830735 f827 1"/>
              <a:gd name="f1207" fmla="*/ 255207 f828 1"/>
              <a:gd name="f1208" fmla="*/ 1818275 f827 1"/>
              <a:gd name="f1209" fmla="*/ 101803 f828 1"/>
              <a:gd name="f1210" fmla="*/ 1870647 f827 1"/>
              <a:gd name="f1211" fmla="*/ 25397 f828 1"/>
              <a:gd name="f1212" fmla="*/ 1888443 f827 1"/>
              <a:gd name="f1213" fmla="*/ 2370 f828 1"/>
              <a:gd name="f1214" fmla="*/ 1878311 f827 1"/>
              <a:gd name="f1215" fmla="*/ 1878785 f827 1"/>
              <a:gd name="f1216" fmla="+- f829 0 f1"/>
              <a:gd name="f1217" fmla="*/ f832 1 10768629"/>
              <a:gd name="f1218" fmla="*/ f833 1 1978172"/>
              <a:gd name="f1219" fmla="*/ f834 1 10768629"/>
              <a:gd name="f1220" fmla="*/ f835 1 10768629"/>
              <a:gd name="f1221" fmla="*/ f836 1 1978172"/>
              <a:gd name="f1222" fmla="*/ f837 1 10768629"/>
              <a:gd name="f1223" fmla="*/ f838 1 1978172"/>
              <a:gd name="f1224" fmla="*/ f839 1 10768629"/>
              <a:gd name="f1225" fmla="*/ f840 1 1978172"/>
              <a:gd name="f1226" fmla="*/ f841 1 10768629"/>
              <a:gd name="f1227" fmla="*/ f842 1 1978172"/>
              <a:gd name="f1228" fmla="*/ f843 1 10768629"/>
              <a:gd name="f1229" fmla="*/ f844 1 1978172"/>
              <a:gd name="f1230" fmla="*/ f845 1 10768629"/>
              <a:gd name="f1231" fmla="*/ f846 1 1978172"/>
              <a:gd name="f1232" fmla="*/ f847 1 10768629"/>
              <a:gd name="f1233" fmla="*/ f848 1 1978172"/>
              <a:gd name="f1234" fmla="*/ f849 1 10768629"/>
              <a:gd name="f1235" fmla="*/ f850 1 1978172"/>
              <a:gd name="f1236" fmla="*/ f851 1 10768629"/>
              <a:gd name="f1237" fmla="*/ f852 1 1978172"/>
              <a:gd name="f1238" fmla="*/ f853 1 10768629"/>
              <a:gd name="f1239" fmla="*/ f854 1 1978172"/>
              <a:gd name="f1240" fmla="*/ f855 1 10768629"/>
              <a:gd name="f1241" fmla="*/ f856 1 1978172"/>
              <a:gd name="f1242" fmla="*/ f857 1 10768629"/>
              <a:gd name="f1243" fmla="*/ f858 1 1978172"/>
              <a:gd name="f1244" fmla="*/ f859 1 10768629"/>
              <a:gd name="f1245" fmla="*/ f860 1 1978172"/>
              <a:gd name="f1246" fmla="*/ f861 1 10768629"/>
              <a:gd name="f1247" fmla="*/ f862 1 1978172"/>
              <a:gd name="f1248" fmla="*/ f863 1 10768629"/>
              <a:gd name="f1249" fmla="*/ f864 1 1978172"/>
              <a:gd name="f1250" fmla="*/ f865 1 10768629"/>
              <a:gd name="f1251" fmla="*/ f866 1 1978172"/>
              <a:gd name="f1252" fmla="*/ f867 1 10768629"/>
              <a:gd name="f1253" fmla="*/ f868 1 1978172"/>
              <a:gd name="f1254" fmla="*/ f869 1 10768629"/>
              <a:gd name="f1255" fmla="*/ f870 1 1978172"/>
              <a:gd name="f1256" fmla="*/ f871 1 10768629"/>
              <a:gd name="f1257" fmla="*/ f872 1 1978172"/>
              <a:gd name="f1258" fmla="*/ f873 1 10768629"/>
              <a:gd name="f1259" fmla="*/ f874 1 1978172"/>
              <a:gd name="f1260" fmla="*/ f875 1 10768629"/>
              <a:gd name="f1261" fmla="*/ f876 1 1978172"/>
              <a:gd name="f1262" fmla="*/ f877 1 10768629"/>
              <a:gd name="f1263" fmla="*/ f878 1 1978172"/>
              <a:gd name="f1264" fmla="*/ f879 1 10768629"/>
              <a:gd name="f1265" fmla="*/ f880 1 1978172"/>
              <a:gd name="f1266" fmla="*/ f881 1 10768629"/>
              <a:gd name="f1267" fmla="*/ f882 1 1978172"/>
              <a:gd name="f1268" fmla="*/ f883 1 10768629"/>
              <a:gd name="f1269" fmla="*/ f884 1 1978172"/>
              <a:gd name="f1270" fmla="*/ f885 1 10768629"/>
              <a:gd name="f1271" fmla="*/ f886 1 1978172"/>
              <a:gd name="f1272" fmla="*/ f887 1 10768629"/>
              <a:gd name="f1273" fmla="*/ f888 1 1978172"/>
              <a:gd name="f1274" fmla="*/ f889 1 10768629"/>
              <a:gd name="f1275" fmla="*/ f890 1 1978172"/>
              <a:gd name="f1276" fmla="*/ f891 1 10768629"/>
              <a:gd name="f1277" fmla="*/ f892 1 1978172"/>
              <a:gd name="f1278" fmla="*/ f893 1 10768629"/>
              <a:gd name="f1279" fmla="*/ f894 1 1978172"/>
              <a:gd name="f1280" fmla="*/ f895 1 10768629"/>
              <a:gd name="f1281" fmla="*/ f896 1 1978172"/>
              <a:gd name="f1282" fmla="*/ f897 1 10768629"/>
              <a:gd name="f1283" fmla="*/ f898 1 1978172"/>
              <a:gd name="f1284" fmla="*/ f899 1 10768629"/>
              <a:gd name="f1285" fmla="*/ f900 1 1978172"/>
              <a:gd name="f1286" fmla="*/ f901 1 10768629"/>
              <a:gd name="f1287" fmla="*/ f902 1 1978172"/>
              <a:gd name="f1288" fmla="*/ f903 1 10768629"/>
              <a:gd name="f1289" fmla="*/ f904 1 1978172"/>
              <a:gd name="f1290" fmla="*/ f905 1 10768629"/>
              <a:gd name="f1291" fmla="*/ f906 1 1978172"/>
              <a:gd name="f1292" fmla="*/ f907 1 10768629"/>
              <a:gd name="f1293" fmla="*/ f908 1 1978172"/>
              <a:gd name="f1294" fmla="*/ f909 1 10768629"/>
              <a:gd name="f1295" fmla="*/ f910 1 1978172"/>
              <a:gd name="f1296" fmla="*/ f911 1 10768629"/>
              <a:gd name="f1297" fmla="*/ f912 1 1978172"/>
              <a:gd name="f1298" fmla="*/ f913 1 10768629"/>
              <a:gd name="f1299" fmla="*/ f914 1 1978172"/>
              <a:gd name="f1300" fmla="*/ f915 1 10768629"/>
              <a:gd name="f1301" fmla="*/ f916 1 1978172"/>
              <a:gd name="f1302" fmla="*/ f917 1 10768629"/>
              <a:gd name="f1303" fmla="*/ f918 1 1978172"/>
              <a:gd name="f1304" fmla="*/ f919 1 10768629"/>
              <a:gd name="f1305" fmla="*/ f920 1 1978172"/>
              <a:gd name="f1306" fmla="*/ f921 1 10768629"/>
              <a:gd name="f1307" fmla="*/ f922 1 1978172"/>
              <a:gd name="f1308" fmla="*/ f923 1 10768629"/>
              <a:gd name="f1309" fmla="*/ f924 1 1978172"/>
              <a:gd name="f1310" fmla="*/ f925 1 10768629"/>
              <a:gd name="f1311" fmla="*/ f926 1 1978172"/>
              <a:gd name="f1312" fmla="*/ f927 1 10768629"/>
              <a:gd name="f1313" fmla="*/ f928 1 1978172"/>
              <a:gd name="f1314" fmla="*/ f929 1 10768629"/>
              <a:gd name="f1315" fmla="*/ f930 1 1978172"/>
              <a:gd name="f1316" fmla="*/ f931 1 10768629"/>
              <a:gd name="f1317" fmla="*/ f932 1 1978172"/>
              <a:gd name="f1318" fmla="*/ f933 1 10768629"/>
              <a:gd name="f1319" fmla="*/ f934 1 1978172"/>
              <a:gd name="f1320" fmla="*/ f935 1 10768629"/>
              <a:gd name="f1321" fmla="*/ f936 1 1978172"/>
              <a:gd name="f1322" fmla="*/ f937 1 10768629"/>
              <a:gd name="f1323" fmla="*/ f938 1 1978172"/>
              <a:gd name="f1324" fmla="*/ f939 1 10768629"/>
              <a:gd name="f1325" fmla="*/ f940 1 1978172"/>
              <a:gd name="f1326" fmla="*/ f941 1 10768629"/>
              <a:gd name="f1327" fmla="*/ f942 1 1978172"/>
              <a:gd name="f1328" fmla="*/ f943 1 10768629"/>
              <a:gd name="f1329" fmla="*/ f944 1 1978172"/>
              <a:gd name="f1330" fmla="*/ f945 1 10768629"/>
              <a:gd name="f1331" fmla="*/ f946 1 1978172"/>
              <a:gd name="f1332" fmla="*/ f947 1 10768629"/>
              <a:gd name="f1333" fmla="*/ f948 1 1978172"/>
              <a:gd name="f1334" fmla="*/ f949 1 10768629"/>
              <a:gd name="f1335" fmla="*/ f950 1 1978172"/>
              <a:gd name="f1336" fmla="*/ f951 1 10768629"/>
              <a:gd name="f1337" fmla="*/ f952 1 1978172"/>
              <a:gd name="f1338" fmla="*/ f953 1 10768629"/>
              <a:gd name="f1339" fmla="*/ f954 1 1978172"/>
              <a:gd name="f1340" fmla="*/ f955 1 10768629"/>
              <a:gd name="f1341" fmla="*/ f956 1 1978172"/>
              <a:gd name="f1342" fmla="*/ f957 1 10768629"/>
              <a:gd name="f1343" fmla="*/ f958 1 1978172"/>
              <a:gd name="f1344" fmla="*/ f959 1 10768629"/>
              <a:gd name="f1345" fmla="*/ f960 1 1978172"/>
              <a:gd name="f1346" fmla="*/ f961 1 10768629"/>
              <a:gd name="f1347" fmla="*/ f962 1 1978172"/>
              <a:gd name="f1348" fmla="*/ f963 1 10768629"/>
              <a:gd name="f1349" fmla="*/ f964 1 1978172"/>
              <a:gd name="f1350" fmla="*/ f965 1 10768629"/>
              <a:gd name="f1351" fmla="*/ f966 1 1978172"/>
              <a:gd name="f1352" fmla="*/ f967 1 10768629"/>
              <a:gd name="f1353" fmla="*/ f968 1 1978172"/>
              <a:gd name="f1354" fmla="*/ f969 1 10768629"/>
              <a:gd name="f1355" fmla="*/ f970 1 1978172"/>
              <a:gd name="f1356" fmla="*/ f971 1 10768629"/>
              <a:gd name="f1357" fmla="*/ f972 1 1978172"/>
              <a:gd name="f1358" fmla="*/ f973 1 10768629"/>
              <a:gd name="f1359" fmla="*/ f974 1 1978172"/>
              <a:gd name="f1360" fmla="*/ f975 1 10768629"/>
              <a:gd name="f1361" fmla="*/ f976 1 1978172"/>
              <a:gd name="f1362" fmla="*/ f977 1 10768629"/>
              <a:gd name="f1363" fmla="*/ f978 1 1978172"/>
              <a:gd name="f1364" fmla="*/ f979 1 10768629"/>
              <a:gd name="f1365" fmla="*/ f980 1 1978172"/>
              <a:gd name="f1366" fmla="*/ f981 1 10768629"/>
              <a:gd name="f1367" fmla="*/ f982 1 1978172"/>
              <a:gd name="f1368" fmla="*/ f983 1 10768629"/>
              <a:gd name="f1369" fmla="*/ f984 1 1978172"/>
              <a:gd name="f1370" fmla="*/ f985 1 10768629"/>
              <a:gd name="f1371" fmla="*/ f986 1 1978172"/>
              <a:gd name="f1372" fmla="*/ f987 1 10768629"/>
              <a:gd name="f1373" fmla="*/ f988 1 1978172"/>
              <a:gd name="f1374" fmla="*/ f989 1 10768629"/>
              <a:gd name="f1375" fmla="*/ f990 1 1978172"/>
              <a:gd name="f1376" fmla="*/ f991 1 10768629"/>
              <a:gd name="f1377" fmla="*/ f992 1 1978172"/>
              <a:gd name="f1378" fmla="*/ f993 1 10768629"/>
              <a:gd name="f1379" fmla="*/ f994 1 1978172"/>
              <a:gd name="f1380" fmla="*/ f995 1 10768629"/>
              <a:gd name="f1381" fmla="*/ f996 1 1978172"/>
              <a:gd name="f1382" fmla="*/ f997 1 10768629"/>
              <a:gd name="f1383" fmla="*/ f998 1 1978172"/>
              <a:gd name="f1384" fmla="*/ f999 1 10768629"/>
              <a:gd name="f1385" fmla="*/ f1000 1 1978172"/>
              <a:gd name="f1386" fmla="*/ f1001 1 10768629"/>
              <a:gd name="f1387" fmla="*/ f1002 1 1978172"/>
              <a:gd name="f1388" fmla="*/ f1003 1 10768629"/>
              <a:gd name="f1389" fmla="*/ f1004 1 1978172"/>
              <a:gd name="f1390" fmla="*/ f1005 1 10768629"/>
              <a:gd name="f1391" fmla="*/ f1006 1 1978172"/>
              <a:gd name="f1392" fmla="*/ f1007 1 10768629"/>
              <a:gd name="f1393" fmla="*/ f1008 1 1978172"/>
              <a:gd name="f1394" fmla="*/ f1009 1 10768629"/>
              <a:gd name="f1395" fmla="*/ f1010 1 1978172"/>
              <a:gd name="f1396" fmla="*/ f1011 1 10768629"/>
              <a:gd name="f1397" fmla="*/ f1012 1 1978172"/>
              <a:gd name="f1398" fmla="*/ f1013 1 10768629"/>
              <a:gd name="f1399" fmla="*/ f1014 1 1978172"/>
              <a:gd name="f1400" fmla="*/ f1015 1 10768629"/>
              <a:gd name="f1401" fmla="*/ f1016 1 1978172"/>
              <a:gd name="f1402" fmla="*/ f1017 1 10768629"/>
              <a:gd name="f1403" fmla="*/ f1018 1 1978172"/>
              <a:gd name="f1404" fmla="*/ f1019 1 10768629"/>
              <a:gd name="f1405" fmla="*/ f1020 1 1978172"/>
              <a:gd name="f1406" fmla="*/ f1021 1 10768629"/>
              <a:gd name="f1407" fmla="*/ f1022 1 1978172"/>
              <a:gd name="f1408" fmla="*/ f1023 1 10768629"/>
              <a:gd name="f1409" fmla="*/ f1024 1 1978172"/>
              <a:gd name="f1410" fmla="*/ f1025 1 10768629"/>
              <a:gd name="f1411" fmla="*/ f1026 1 1978172"/>
              <a:gd name="f1412" fmla="*/ f1027 1 10768629"/>
              <a:gd name="f1413" fmla="*/ f1028 1 1978172"/>
              <a:gd name="f1414" fmla="*/ f1029 1 10768629"/>
              <a:gd name="f1415" fmla="*/ f1030 1 1978172"/>
              <a:gd name="f1416" fmla="*/ f1031 1 10768629"/>
              <a:gd name="f1417" fmla="*/ f1032 1 1978172"/>
              <a:gd name="f1418" fmla="*/ f1033 1 10768629"/>
              <a:gd name="f1419" fmla="*/ f1034 1 1978172"/>
              <a:gd name="f1420" fmla="*/ f1035 1 10768629"/>
              <a:gd name="f1421" fmla="*/ f1036 1 1978172"/>
              <a:gd name="f1422" fmla="*/ f1037 1 10768629"/>
              <a:gd name="f1423" fmla="*/ f1038 1 1978172"/>
              <a:gd name="f1424" fmla="*/ f1039 1 10768629"/>
              <a:gd name="f1425" fmla="*/ f1040 1 1978172"/>
              <a:gd name="f1426" fmla="*/ f1041 1 10768629"/>
              <a:gd name="f1427" fmla="*/ f1042 1 1978172"/>
              <a:gd name="f1428" fmla="*/ f1043 1 10768629"/>
              <a:gd name="f1429" fmla="*/ f1044 1 1978172"/>
              <a:gd name="f1430" fmla="*/ f1045 1 10768629"/>
              <a:gd name="f1431" fmla="*/ f1046 1 1978172"/>
              <a:gd name="f1432" fmla="*/ f1047 1 10768629"/>
              <a:gd name="f1433" fmla="*/ f1048 1 1978172"/>
              <a:gd name="f1434" fmla="*/ f1049 1 10768629"/>
              <a:gd name="f1435" fmla="*/ f1050 1 1978172"/>
              <a:gd name="f1436" fmla="*/ f1051 1 10768629"/>
              <a:gd name="f1437" fmla="*/ f1052 1 1978172"/>
              <a:gd name="f1438" fmla="*/ f1053 1 10768629"/>
              <a:gd name="f1439" fmla="*/ f1054 1 1978172"/>
              <a:gd name="f1440" fmla="*/ f1055 1 10768629"/>
              <a:gd name="f1441" fmla="*/ f1056 1 1978172"/>
              <a:gd name="f1442" fmla="*/ f1057 1 10768629"/>
              <a:gd name="f1443" fmla="*/ f1058 1 1978172"/>
              <a:gd name="f1444" fmla="*/ f1059 1 10768629"/>
              <a:gd name="f1445" fmla="*/ f1060 1 1978172"/>
              <a:gd name="f1446" fmla="*/ f1061 1 10768629"/>
              <a:gd name="f1447" fmla="*/ f1062 1 1978172"/>
              <a:gd name="f1448" fmla="*/ f1063 1 10768629"/>
              <a:gd name="f1449" fmla="*/ f1064 1 1978172"/>
              <a:gd name="f1450" fmla="*/ f1065 1 10768629"/>
              <a:gd name="f1451" fmla="*/ f1066 1 1978172"/>
              <a:gd name="f1452" fmla="*/ f1067 1 10768629"/>
              <a:gd name="f1453" fmla="*/ f1068 1 1978172"/>
              <a:gd name="f1454" fmla="*/ f1069 1 10768629"/>
              <a:gd name="f1455" fmla="*/ f1070 1 1978172"/>
              <a:gd name="f1456" fmla="*/ f1071 1 10768629"/>
              <a:gd name="f1457" fmla="*/ f1072 1 1978172"/>
              <a:gd name="f1458" fmla="*/ f1073 1 10768629"/>
              <a:gd name="f1459" fmla="*/ f1074 1 1978172"/>
              <a:gd name="f1460" fmla="*/ f1075 1 10768629"/>
              <a:gd name="f1461" fmla="*/ f1076 1 1978172"/>
              <a:gd name="f1462" fmla="*/ f1077 1 10768629"/>
              <a:gd name="f1463" fmla="*/ f1078 1 1978172"/>
              <a:gd name="f1464" fmla="*/ f1079 1 10768629"/>
              <a:gd name="f1465" fmla="*/ f1080 1 1978172"/>
              <a:gd name="f1466" fmla="*/ f1081 1 10768629"/>
              <a:gd name="f1467" fmla="*/ f1082 1 1978172"/>
              <a:gd name="f1468" fmla="*/ f1083 1 10768629"/>
              <a:gd name="f1469" fmla="*/ f1084 1 1978172"/>
              <a:gd name="f1470" fmla="*/ f1085 1 10768629"/>
              <a:gd name="f1471" fmla="*/ f1086 1 1978172"/>
              <a:gd name="f1472" fmla="*/ f1087 1 10768629"/>
              <a:gd name="f1473" fmla="*/ f1088 1 1978172"/>
              <a:gd name="f1474" fmla="*/ f1089 1 10768629"/>
              <a:gd name="f1475" fmla="*/ f1090 1 1978172"/>
              <a:gd name="f1476" fmla="*/ f1091 1 10768629"/>
              <a:gd name="f1477" fmla="*/ f1092 1 1978172"/>
              <a:gd name="f1478" fmla="*/ f1093 1 10768629"/>
              <a:gd name="f1479" fmla="*/ f1094 1 1978172"/>
              <a:gd name="f1480" fmla="*/ f1095 1 10768629"/>
              <a:gd name="f1481" fmla="*/ f1096 1 1978172"/>
              <a:gd name="f1482" fmla="*/ f1097 1 10768629"/>
              <a:gd name="f1483" fmla="*/ f1098 1 1978172"/>
              <a:gd name="f1484" fmla="*/ f1099 1 10768629"/>
              <a:gd name="f1485" fmla="*/ f1100 1 1978172"/>
              <a:gd name="f1486" fmla="*/ f1101 1 10768629"/>
              <a:gd name="f1487" fmla="*/ f1102 1 1978172"/>
              <a:gd name="f1488" fmla="*/ f1103 1 10768629"/>
              <a:gd name="f1489" fmla="*/ f1104 1 1978172"/>
              <a:gd name="f1490" fmla="*/ f1105 1 10768629"/>
              <a:gd name="f1491" fmla="*/ f1106 1 1978172"/>
              <a:gd name="f1492" fmla="*/ f1107 1 10768629"/>
              <a:gd name="f1493" fmla="*/ f1108 1 1978172"/>
              <a:gd name="f1494" fmla="*/ f1109 1 10768629"/>
              <a:gd name="f1495" fmla="*/ f1110 1 1978172"/>
              <a:gd name="f1496" fmla="*/ f1111 1 10768629"/>
              <a:gd name="f1497" fmla="*/ f1112 1 1978172"/>
              <a:gd name="f1498" fmla="*/ f1113 1 10768629"/>
              <a:gd name="f1499" fmla="*/ f1114 1 1978172"/>
              <a:gd name="f1500" fmla="*/ f1115 1 10768629"/>
              <a:gd name="f1501" fmla="*/ f1116 1 1978172"/>
              <a:gd name="f1502" fmla="*/ f1117 1 10768629"/>
              <a:gd name="f1503" fmla="*/ f1118 1 1978172"/>
              <a:gd name="f1504" fmla="*/ f1119 1 10768629"/>
              <a:gd name="f1505" fmla="*/ f1120 1 1978172"/>
              <a:gd name="f1506" fmla="*/ f1121 1 10768629"/>
              <a:gd name="f1507" fmla="*/ f1122 1 1978172"/>
              <a:gd name="f1508" fmla="*/ f1123 1 10768629"/>
              <a:gd name="f1509" fmla="*/ f1124 1 1978172"/>
              <a:gd name="f1510" fmla="*/ f1125 1 10768629"/>
              <a:gd name="f1511" fmla="*/ f1126 1 1978172"/>
              <a:gd name="f1512" fmla="*/ f1127 1 10768629"/>
              <a:gd name="f1513" fmla="*/ f1128 1 1978172"/>
              <a:gd name="f1514" fmla="*/ f1129 1 10768629"/>
              <a:gd name="f1515" fmla="*/ f1130 1 1978172"/>
              <a:gd name="f1516" fmla="*/ f1131 1 10768629"/>
              <a:gd name="f1517" fmla="*/ f1132 1 1978172"/>
              <a:gd name="f1518" fmla="*/ f1133 1 10768629"/>
              <a:gd name="f1519" fmla="*/ f1134 1 1978172"/>
              <a:gd name="f1520" fmla="*/ f1135 1 10768629"/>
              <a:gd name="f1521" fmla="*/ f1136 1 1978172"/>
              <a:gd name="f1522" fmla="*/ f1137 1 10768629"/>
              <a:gd name="f1523" fmla="*/ f1138 1 1978172"/>
              <a:gd name="f1524" fmla="*/ f1139 1 10768629"/>
              <a:gd name="f1525" fmla="*/ f1140 1 1978172"/>
              <a:gd name="f1526" fmla="*/ f1141 1 10768629"/>
              <a:gd name="f1527" fmla="*/ f1142 1 1978172"/>
              <a:gd name="f1528" fmla="*/ f1143 1 10768629"/>
              <a:gd name="f1529" fmla="*/ f1144 1 1978172"/>
              <a:gd name="f1530" fmla="*/ f1145 1 10768629"/>
              <a:gd name="f1531" fmla="*/ f1146 1 1978172"/>
              <a:gd name="f1532" fmla="*/ f1147 1 10768629"/>
              <a:gd name="f1533" fmla="*/ f1148 1 1978172"/>
              <a:gd name="f1534" fmla="*/ f1149 1 10768629"/>
              <a:gd name="f1535" fmla="*/ f1150 1 1978172"/>
              <a:gd name="f1536" fmla="*/ f1151 1 10768629"/>
              <a:gd name="f1537" fmla="*/ f1152 1 1978172"/>
              <a:gd name="f1538" fmla="*/ f1153 1 10768629"/>
              <a:gd name="f1539" fmla="*/ f1154 1 1978172"/>
              <a:gd name="f1540" fmla="*/ f1155 1 10768629"/>
              <a:gd name="f1541" fmla="*/ f1156 1 1978172"/>
              <a:gd name="f1542" fmla="*/ f1157 1 10768629"/>
              <a:gd name="f1543" fmla="*/ f1158 1 1978172"/>
              <a:gd name="f1544" fmla="*/ f1159 1 10768629"/>
              <a:gd name="f1545" fmla="*/ f1160 1 1978172"/>
              <a:gd name="f1546" fmla="*/ f1161 1 10768629"/>
              <a:gd name="f1547" fmla="*/ f1162 1 1978172"/>
              <a:gd name="f1548" fmla="*/ f1163 1 10768629"/>
              <a:gd name="f1549" fmla="*/ f1164 1 1978172"/>
              <a:gd name="f1550" fmla="*/ f1165 1 10768629"/>
              <a:gd name="f1551" fmla="*/ f1166 1 1978172"/>
              <a:gd name="f1552" fmla="*/ f1167 1 10768629"/>
              <a:gd name="f1553" fmla="*/ f1168 1 1978172"/>
              <a:gd name="f1554" fmla="*/ f1169 1 10768629"/>
              <a:gd name="f1555" fmla="*/ f1170 1 1978172"/>
              <a:gd name="f1556" fmla="*/ f1171 1 10768629"/>
              <a:gd name="f1557" fmla="*/ f1172 1 1978172"/>
              <a:gd name="f1558" fmla="*/ f1173 1 10768629"/>
              <a:gd name="f1559" fmla="*/ f1174 1 1978172"/>
              <a:gd name="f1560" fmla="*/ f1175 1 10768629"/>
              <a:gd name="f1561" fmla="*/ f1176 1 1978172"/>
              <a:gd name="f1562" fmla="*/ f1177 1 10768629"/>
              <a:gd name="f1563" fmla="*/ f1178 1 1978172"/>
              <a:gd name="f1564" fmla="*/ f1179 1 10768629"/>
              <a:gd name="f1565" fmla="*/ f1180 1 1978172"/>
              <a:gd name="f1566" fmla="*/ f1181 1 10768629"/>
              <a:gd name="f1567" fmla="*/ f1182 1 1978172"/>
              <a:gd name="f1568" fmla="*/ f1183 1 10768629"/>
              <a:gd name="f1569" fmla="*/ f1184 1 1978172"/>
              <a:gd name="f1570" fmla="*/ f1185 1 10768629"/>
              <a:gd name="f1571" fmla="*/ f1186 1 1978172"/>
              <a:gd name="f1572" fmla="*/ f1187 1 10768629"/>
              <a:gd name="f1573" fmla="*/ f1188 1 1978172"/>
              <a:gd name="f1574" fmla="*/ f1189 1 10768629"/>
              <a:gd name="f1575" fmla="*/ f1190 1 1978172"/>
              <a:gd name="f1576" fmla="*/ f1191 1 10768629"/>
              <a:gd name="f1577" fmla="*/ f1192 1 1978172"/>
              <a:gd name="f1578" fmla="*/ f1193 1 10768629"/>
              <a:gd name="f1579" fmla="*/ f1194 1 1978172"/>
              <a:gd name="f1580" fmla="*/ f1195 1 10768629"/>
              <a:gd name="f1581" fmla="*/ f1196 1 1978172"/>
              <a:gd name="f1582" fmla="*/ f1197 1 10768629"/>
              <a:gd name="f1583" fmla="*/ f1198 1 1978172"/>
              <a:gd name="f1584" fmla="*/ f1199 1 10768629"/>
              <a:gd name="f1585" fmla="*/ f1200 1 1978172"/>
              <a:gd name="f1586" fmla="*/ f1201 1 10768629"/>
              <a:gd name="f1587" fmla="*/ f1202 1 1978172"/>
              <a:gd name="f1588" fmla="*/ f1203 1 10768629"/>
              <a:gd name="f1589" fmla="*/ f1204 1 1978172"/>
              <a:gd name="f1590" fmla="*/ f1205 1 10768629"/>
              <a:gd name="f1591" fmla="*/ f1206 1 1978172"/>
              <a:gd name="f1592" fmla="*/ f1207 1 10768629"/>
              <a:gd name="f1593" fmla="*/ f1208 1 1978172"/>
              <a:gd name="f1594" fmla="*/ f1209 1 10768629"/>
              <a:gd name="f1595" fmla="*/ f1210 1 1978172"/>
              <a:gd name="f1596" fmla="*/ f1211 1 10768629"/>
              <a:gd name="f1597" fmla="*/ f1212 1 1978172"/>
              <a:gd name="f1598" fmla="*/ f1213 1 10768629"/>
              <a:gd name="f1599" fmla="*/ f1214 1 1978172"/>
              <a:gd name="f1600" fmla="*/ f1215 1 1978172"/>
              <a:gd name="f1601" fmla="*/ f823 1 f830"/>
              <a:gd name="f1602" fmla="*/ f824 1 f830"/>
              <a:gd name="f1603" fmla="*/ f823 1 f831"/>
              <a:gd name="f1604" fmla="*/ f825 1 f831"/>
              <a:gd name="f1605" fmla="*/ f1217 1 f830"/>
              <a:gd name="f1606" fmla="*/ f1218 1 f831"/>
              <a:gd name="f1607" fmla="*/ f1219 1 f830"/>
              <a:gd name="f1608" fmla="*/ f1220 1 f830"/>
              <a:gd name="f1609" fmla="*/ f1221 1 f831"/>
              <a:gd name="f1610" fmla="*/ f1222 1 f830"/>
              <a:gd name="f1611" fmla="*/ f1223 1 f831"/>
              <a:gd name="f1612" fmla="*/ f1224 1 f830"/>
              <a:gd name="f1613" fmla="*/ f1225 1 f831"/>
              <a:gd name="f1614" fmla="*/ f1226 1 f830"/>
              <a:gd name="f1615" fmla="*/ f1227 1 f831"/>
              <a:gd name="f1616" fmla="*/ f1228 1 f830"/>
              <a:gd name="f1617" fmla="*/ f1229 1 f831"/>
              <a:gd name="f1618" fmla="*/ f1230 1 f830"/>
              <a:gd name="f1619" fmla="*/ f1231 1 f831"/>
              <a:gd name="f1620" fmla="*/ f1232 1 f830"/>
              <a:gd name="f1621" fmla="*/ f1233 1 f831"/>
              <a:gd name="f1622" fmla="*/ f1234 1 f830"/>
              <a:gd name="f1623" fmla="*/ f1235 1 f831"/>
              <a:gd name="f1624" fmla="*/ f1236 1 f830"/>
              <a:gd name="f1625" fmla="*/ f1237 1 f831"/>
              <a:gd name="f1626" fmla="*/ f1238 1 f830"/>
              <a:gd name="f1627" fmla="*/ f1239 1 f831"/>
              <a:gd name="f1628" fmla="*/ f1240 1 f830"/>
              <a:gd name="f1629" fmla="*/ f1241 1 f831"/>
              <a:gd name="f1630" fmla="*/ f1242 1 f830"/>
              <a:gd name="f1631" fmla="*/ f1243 1 f831"/>
              <a:gd name="f1632" fmla="*/ f1244 1 f830"/>
              <a:gd name="f1633" fmla="*/ f1245 1 f831"/>
              <a:gd name="f1634" fmla="*/ f1246 1 f830"/>
              <a:gd name="f1635" fmla="*/ f1247 1 f831"/>
              <a:gd name="f1636" fmla="*/ f1248 1 f830"/>
              <a:gd name="f1637" fmla="*/ f1249 1 f831"/>
              <a:gd name="f1638" fmla="*/ f1250 1 f830"/>
              <a:gd name="f1639" fmla="*/ f1251 1 f831"/>
              <a:gd name="f1640" fmla="*/ f1252 1 f830"/>
              <a:gd name="f1641" fmla="*/ f1253 1 f831"/>
              <a:gd name="f1642" fmla="*/ f1254 1 f830"/>
              <a:gd name="f1643" fmla="*/ f1255 1 f831"/>
              <a:gd name="f1644" fmla="*/ f1256 1 f830"/>
              <a:gd name="f1645" fmla="*/ f1257 1 f831"/>
              <a:gd name="f1646" fmla="*/ f1258 1 f830"/>
              <a:gd name="f1647" fmla="*/ f1259 1 f831"/>
              <a:gd name="f1648" fmla="*/ f1260 1 f830"/>
              <a:gd name="f1649" fmla="*/ f1261 1 f831"/>
              <a:gd name="f1650" fmla="*/ f1262 1 f830"/>
              <a:gd name="f1651" fmla="*/ f1263 1 f831"/>
              <a:gd name="f1652" fmla="*/ f1264 1 f830"/>
              <a:gd name="f1653" fmla="*/ f1265 1 f831"/>
              <a:gd name="f1654" fmla="*/ f1266 1 f830"/>
              <a:gd name="f1655" fmla="*/ f1267 1 f831"/>
              <a:gd name="f1656" fmla="*/ f1268 1 f830"/>
              <a:gd name="f1657" fmla="*/ f1269 1 f831"/>
              <a:gd name="f1658" fmla="*/ f1270 1 f830"/>
              <a:gd name="f1659" fmla="*/ f1271 1 f831"/>
              <a:gd name="f1660" fmla="*/ f1272 1 f830"/>
              <a:gd name="f1661" fmla="*/ f1273 1 f831"/>
              <a:gd name="f1662" fmla="*/ f1274 1 f830"/>
              <a:gd name="f1663" fmla="*/ f1275 1 f831"/>
              <a:gd name="f1664" fmla="*/ f1276 1 f830"/>
              <a:gd name="f1665" fmla="*/ f1277 1 f831"/>
              <a:gd name="f1666" fmla="*/ f1278 1 f830"/>
              <a:gd name="f1667" fmla="*/ f1279 1 f831"/>
              <a:gd name="f1668" fmla="*/ f1280 1 f830"/>
              <a:gd name="f1669" fmla="*/ f1281 1 f831"/>
              <a:gd name="f1670" fmla="*/ f1282 1 f830"/>
              <a:gd name="f1671" fmla="*/ f1283 1 f831"/>
              <a:gd name="f1672" fmla="*/ f1284 1 f830"/>
              <a:gd name="f1673" fmla="*/ f1285 1 f831"/>
              <a:gd name="f1674" fmla="*/ f1286 1 f830"/>
              <a:gd name="f1675" fmla="*/ f1287 1 f831"/>
              <a:gd name="f1676" fmla="*/ f1288 1 f830"/>
              <a:gd name="f1677" fmla="*/ f1289 1 f831"/>
              <a:gd name="f1678" fmla="*/ f1290 1 f830"/>
              <a:gd name="f1679" fmla="*/ f1291 1 f831"/>
              <a:gd name="f1680" fmla="*/ f1292 1 f830"/>
              <a:gd name="f1681" fmla="*/ f1293 1 f831"/>
              <a:gd name="f1682" fmla="*/ f1294 1 f830"/>
              <a:gd name="f1683" fmla="*/ f1295 1 f831"/>
              <a:gd name="f1684" fmla="*/ f1296 1 f830"/>
              <a:gd name="f1685" fmla="*/ f1297 1 f831"/>
              <a:gd name="f1686" fmla="*/ f1298 1 f830"/>
              <a:gd name="f1687" fmla="*/ f1299 1 f831"/>
              <a:gd name="f1688" fmla="*/ f1300 1 f830"/>
              <a:gd name="f1689" fmla="*/ f1301 1 f831"/>
              <a:gd name="f1690" fmla="*/ f1302 1 f830"/>
              <a:gd name="f1691" fmla="*/ f1303 1 f831"/>
              <a:gd name="f1692" fmla="*/ f1304 1 f830"/>
              <a:gd name="f1693" fmla="*/ f1305 1 f831"/>
              <a:gd name="f1694" fmla="*/ f1306 1 f830"/>
              <a:gd name="f1695" fmla="*/ f1307 1 f831"/>
              <a:gd name="f1696" fmla="*/ f1308 1 f830"/>
              <a:gd name="f1697" fmla="*/ f1309 1 f831"/>
              <a:gd name="f1698" fmla="*/ f1310 1 f830"/>
              <a:gd name="f1699" fmla="*/ f1311 1 f831"/>
              <a:gd name="f1700" fmla="*/ f1312 1 f830"/>
              <a:gd name="f1701" fmla="*/ f1313 1 f831"/>
              <a:gd name="f1702" fmla="*/ f1314 1 f830"/>
              <a:gd name="f1703" fmla="*/ f1315 1 f831"/>
              <a:gd name="f1704" fmla="*/ f1316 1 f830"/>
              <a:gd name="f1705" fmla="*/ f1317 1 f831"/>
              <a:gd name="f1706" fmla="*/ f1318 1 f830"/>
              <a:gd name="f1707" fmla="*/ f1319 1 f831"/>
              <a:gd name="f1708" fmla="*/ f1320 1 f830"/>
              <a:gd name="f1709" fmla="*/ f1321 1 f831"/>
              <a:gd name="f1710" fmla="*/ f1322 1 f830"/>
              <a:gd name="f1711" fmla="*/ f1323 1 f831"/>
              <a:gd name="f1712" fmla="*/ f1324 1 f830"/>
              <a:gd name="f1713" fmla="*/ f1325 1 f831"/>
              <a:gd name="f1714" fmla="*/ f1326 1 f830"/>
              <a:gd name="f1715" fmla="*/ f1327 1 f831"/>
              <a:gd name="f1716" fmla="*/ f1328 1 f830"/>
              <a:gd name="f1717" fmla="*/ f1329 1 f831"/>
              <a:gd name="f1718" fmla="*/ f1330 1 f830"/>
              <a:gd name="f1719" fmla="*/ f1331 1 f831"/>
              <a:gd name="f1720" fmla="*/ f1332 1 f830"/>
              <a:gd name="f1721" fmla="*/ f1333 1 f831"/>
              <a:gd name="f1722" fmla="*/ f1334 1 f830"/>
              <a:gd name="f1723" fmla="*/ f1335 1 f831"/>
              <a:gd name="f1724" fmla="*/ f1336 1 f830"/>
              <a:gd name="f1725" fmla="*/ f1337 1 f831"/>
              <a:gd name="f1726" fmla="*/ f1338 1 f830"/>
              <a:gd name="f1727" fmla="*/ f1339 1 f831"/>
              <a:gd name="f1728" fmla="*/ f1340 1 f830"/>
              <a:gd name="f1729" fmla="*/ f1341 1 f831"/>
              <a:gd name="f1730" fmla="*/ f1342 1 f830"/>
              <a:gd name="f1731" fmla="*/ f1343 1 f831"/>
              <a:gd name="f1732" fmla="*/ f1344 1 f830"/>
              <a:gd name="f1733" fmla="*/ f1345 1 f831"/>
              <a:gd name="f1734" fmla="*/ f1346 1 f830"/>
              <a:gd name="f1735" fmla="*/ f1347 1 f831"/>
              <a:gd name="f1736" fmla="*/ f1348 1 f830"/>
              <a:gd name="f1737" fmla="*/ f1349 1 f831"/>
              <a:gd name="f1738" fmla="*/ f1350 1 f830"/>
              <a:gd name="f1739" fmla="*/ f1351 1 f831"/>
              <a:gd name="f1740" fmla="*/ f1352 1 f830"/>
              <a:gd name="f1741" fmla="*/ f1353 1 f831"/>
              <a:gd name="f1742" fmla="*/ f1354 1 f830"/>
              <a:gd name="f1743" fmla="*/ f1355 1 f831"/>
              <a:gd name="f1744" fmla="*/ f1356 1 f830"/>
              <a:gd name="f1745" fmla="*/ f1357 1 f831"/>
              <a:gd name="f1746" fmla="*/ f1358 1 f830"/>
              <a:gd name="f1747" fmla="*/ f1359 1 f831"/>
              <a:gd name="f1748" fmla="*/ f1360 1 f830"/>
              <a:gd name="f1749" fmla="*/ f1361 1 f831"/>
              <a:gd name="f1750" fmla="*/ f1362 1 f830"/>
              <a:gd name="f1751" fmla="*/ f1363 1 f831"/>
              <a:gd name="f1752" fmla="*/ f1364 1 f830"/>
              <a:gd name="f1753" fmla="*/ f1365 1 f831"/>
              <a:gd name="f1754" fmla="*/ f1366 1 f830"/>
              <a:gd name="f1755" fmla="*/ f1367 1 f831"/>
              <a:gd name="f1756" fmla="*/ f1368 1 f830"/>
              <a:gd name="f1757" fmla="*/ f1369 1 f831"/>
              <a:gd name="f1758" fmla="*/ f1370 1 f830"/>
              <a:gd name="f1759" fmla="*/ f1371 1 f831"/>
              <a:gd name="f1760" fmla="*/ f1372 1 f830"/>
              <a:gd name="f1761" fmla="*/ f1373 1 f831"/>
              <a:gd name="f1762" fmla="*/ f1374 1 f830"/>
              <a:gd name="f1763" fmla="*/ f1375 1 f831"/>
              <a:gd name="f1764" fmla="*/ f1376 1 f830"/>
              <a:gd name="f1765" fmla="*/ f1377 1 f831"/>
              <a:gd name="f1766" fmla="*/ f1378 1 f830"/>
              <a:gd name="f1767" fmla="*/ f1379 1 f831"/>
              <a:gd name="f1768" fmla="*/ f1380 1 f830"/>
              <a:gd name="f1769" fmla="*/ f1381 1 f831"/>
              <a:gd name="f1770" fmla="*/ f1382 1 f830"/>
              <a:gd name="f1771" fmla="*/ f1383 1 f831"/>
              <a:gd name="f1772" fmla="*/ f1384 1 f830"/>
              <a:gd name="f1773" fmla="*/ f1385 1 f831"/>
              <a:gd name="f1774" fmla="*/ f1386 1 f830"/>
              <a:gd name="f1775" fmla="*/ f1387 1 f831"/>
              <a:gd name="f1776" fmla="*/ f1388 1 f830"/>
              <a:gd name="f1777" fmla="*/ f1389 1 f831"/>
              <a:gd name="f1778" fmla="*/ f1390 1 f830"/>
              <a:gd name="f1779" fmla="*/ f1391 1 f831"/>
              <a:gd name="f1780" fmla="*/ f1392 1 f830"/>
              <a:gd name="f1781" fmla="*/ f1393 1 f831"/>
              <a:gd name="f1782" fmla="*/ f1394 1 f830"/>
              <a:gd name="f1783" fmla="*/ f1395 1 f831"/>
              <a:gd name="f1784" fmla="*/ f1396 1 f830"/>
              <a:gd name="f1785" fmla="*/ f1397 1 f831"/>
              <a:gd name="f1786" fmla="*/ f1398 1 f830"/>
              <a:gd name="f1787" fmla="*/ f1399 1 f831"/>
              <a:gd name="f1788" fmla="*/ f1400 1 f830"/>
              <a:gd name="f1789" fmla="*/ f1401 1 f831"/>
              <a:gd name="f1790" fmla="*/ f1402 1 f830"/>
              <a:gd name="f1791" fmla="*/ f1403 1 f831"/>
              <a:gd name="f1792" fmla="*/ f1404 1 f830"/>
              <a:gd name="f1793" fmla="*/ f1405 1 f831"/>
              <a:gd name="f1794" fmla="*/ f1406 1 f830"/>
              <a:gd name="f1795" fmla="*/ f1407 1 f831"/>
              <a:gd name="f1796" fmla="*/ f1408 1 f830"/>
              <a:gd name="f1797" fmla="*/ f1409 1 f831"/>
              <a:gd name="f1798" fmla="*/ f1410 1 f830"/>
              <a:gd name="f1799" fmla="*/ f1411 1 f831"/>
              <a:gd name="f1800" fmla="*/ f1412 1 f830"/>
              <a:gd name="f1801" fmla="*/ f1413 1 f831"/>
              <a:gd name="f1802" fmla="*/ f1414 1 f830"/>
              <a:gd name="f1803" fmla="*/ f1415 1 f831"/>
              <a:gd name="f1804" fmla="*/ f1416 1 f830"/>
              <a:gd name="f1805" fmla="*/ f1417 1 f831"/>
              <a:gd name="f1806" fmla="*/ f1418 1 f830"/>
              <a:gd name="f1807" fmla="*/ f1419 1 f831"/>
              <a:gd name="f1808" fmla="*/ f1420 1 f830"/>
              <a:gd name="f1809" fmla="*/ f1421 1 f831"/>
              <a:gd name="f1810" fmla="*/ f1422 1 f830"/>
              <a:gd name="f1811" fmla="*/ f1423 1 f831"/>
              <a:gd name="f1812" fmla="*/ f1424 1 f830"/>
              <a:gd name="f1813" fmla="*/ f1425 1 f831"/>
              <a:gd name="f1814" fmla="*/ f1426 1 f830"/>
              <a:gd name="f1815" fmla="*/ f1427 1 f831"/>
              <a:gd name="f1816" fmla="*/ f1428 1 f830"/>
              <a:gd name="f1817" fmla="*/ f1429 1 f831"/>
              <a:gd name="f1818" fmla="*/ f1430 1 f830"/>
              <a:gd name="f1819" fmla="*/ f1431 1 f831"/>
              <a:gd name="f1820" fmla="*/ f1432 1 f830"/>
              <a:gd name="f1821" fmla="*/ f1433 1 f831"/>
              <a:gd name="f1822" fmla="*/ f1434 1 f830"/>
              <a:gd name="f1823" fmla="*/ f1435 1 f831"/>
              <a:gd name="f1824" fmla="*/ f1436 1 f830"/>
              <a:gd name="f1825" fmla="*/ f1437 1 f831"/>
              <a:gd name="f1826" fmla="*/ f1438 1 f830"/>
              <a:gd name="f1827" fmla="*/ f1439 1 f831"/>
              <a:gd name="f1828" fmla="*/ f1440 1 f830"/>
              <a:gd name="f1829" fmla="*/ f1441 1 f831"/>
              <a:gd name="f1830" fmla="*/ f1442 1 f830"/>
              <a:gd name="f1831" fmla="*/ f1443 1 f831"/>
              <a:gd name="f1832" fmla="*/ f1444 1 f830"/>
              <a:gd name="f1833" fmla="*/ f1445 1 f831"/>
              <a:gd name="f1834" fmla="*/ f1446 1 f830"/>
              <a:gd name="f1835" fmla="*/ f1447 1 f831"/>
              <a:gd name="f1836" fmla="*/ f1448 1 f830"/>
              <a:gd name="f1837" fmla="*/ f1449 1 f831"/>
              <a:gd name="f1838" fmla="*/ f1450 1 f830"/>
              <a:gd name="f1839" fmla="*/ f1451 1 f831"/>
              <a:gd name="f1840" fmla="*/ f1452 1 f830"/>
              <a:gd name="f1841" fmla="*/ f1453 1 f831"/>
              <a:gd name="f1842" fmla="*/ f1454 1 f830"/>
              <a:gd name="f1843" fmla="*/ f1455 1 f831"/>
              <a:gd name="f1844" fmla="*/ f1456 1 f830"/>
              <a:gd name="f1845" fmla="*/ f1457 1 f831"/>
              <a:gd name="f1846" fmla="*/ f1458 1 f830"/>
              <a:gd name="f1847" fmla="*/ f1459 1 f831"/>
              <a:gd name="f1848" fmla="*/ f1460 1 f830"/>
              <a:gd name="f1849" fmla="*/ f1461 1 f831"/>
              <a:gd name="f1850" fmla="*/ f1462 1 f830"/>
              <a:gd name="f1851" fmla="*/ f1463 1 f831"/>
              <a:gd name="f1852" fmla="*/ f1464 1 f830"/>
              <a:gd name="f1853" fmla="*/ f1465 1 f831"/>
              <a:gd name="f1854" fmla="*/ f1466 1 f830"/>
              <a:gd name="f1855" fmla="*/ f1467 1 f831"/>
              <a:gd name="f1856" fmla="*/ f1468 1 f830"/>
              <a:gd name="f1857" fmla="*/ f1469 1 f831"/>
              <a:gd name="f1858" fmla="*/ f1470 1 f830"/>
              <a:gd name="f1859" fmla="*/ f1471 1 f831"/>
              <a:gd name="f1860" fmla="*/ f1472 1 f830"/>
              <a:gd name="f1861" fmla="*/ f1473 1 f831"/>
              <a:gd name="f1862" fmla="*/ f1474 1 f830"/>
              <a:gd name="f1863" fmla="*/ f1475 1 f831"/>
              <a:gd name="f1864" fmla="*/ f1476 1 f830"/>
              <a:gd name="f1865" fmla="*/ f1477 1 f831"/>
              <a:gd name="f1866" fmla="*/ f1478 1 f830"/>
              <a:gd name="f1867" fmla="*/ f1479 1 f831"/>
              <a:gd name="f1868" fmla="*/ f1480 1 f830"/>
              <a:gd name="f1869" fmla="*/ f1481 1 f831"/>
              <a:gd name="f1870" fmla="*/ f1482 1 f830"/>
              <a:gd name="f1871" fmla="*/ f1483 1 f831"/>
              <a:gd name="f1872" fmla="*/ f1484 1 f830"/>
              <a:gd name="f1873" fmla="*/ f1485 1 f831"/>
              <a:gd name="f1874" fmla="*/ f1486 1 f830"/>
              <a:gd name="f1875" fmla="*/ f1487 1 f831"/>
              <a:gd name="f1876" fmla="*/ f1488 1 f830"/>
              <a:gd name="f1877" fmla="*/ f1489 1 f831"/>
              <a:gd name="f1878" fmla="*/ f1490 1 f830"/>
              <a:gd name="f1879" fmla="*/ f1491 1 f831"/>
              <a:gd name="f1880" fmla="*/ f1492 1 f830"/>
              <a:gd name="f1881" fmla="*/ f1493 1 f831"/>
              <a:gd name="f1882" fmla="*/ f1494 1 f830"/>
              <a:gd name="f1883" fmla="*/ f1495 1 f831"/>
              <a:gd name="f1884" fmla="*/ f1496 1 f830"/>
              <a:gd name="f1885" fmla="*/ f1497 1 f831"/>
              <a:gd name="f1886" fmla="*/ f1498 1 f830"/>
              <a:gd name="f1887" fmla="*/ f1499 1 f831"/>
              <a:gd name="f1888" fmla="*/ f1500 1 f830"/>
              <a:gd name="f1889" fmla="*/ f1501 1 f831"/>
              <a:gd name="f1890" fmla="*/ f1502 1 f830"/>
              <a:gd name="f1891" fmla="*/ f1503 1 f831"/>
              <a:gd name="f1892" fmla="*/ f1504 1 f830"/>
              <a:gd name="f1893" fmla="*/ f1505 1 f831"/>
              <a:gd name="f1894" fmla="*/ f1506 1 f830"/>
              <a:gd name="f1895" fmla="*/ f1507 1 f831"/>
              <a:gd name="f1896" fmla="*/ f1508 1 f830"/>
              <a:gd name="f1897" fmla="*/ f1509 1 f831"/>
              <a:gd name="f1898" fmla="*/ f1510 1 f830"/>
              <a:gd name="f1899" fmla="*/ f1511 1 f831"/>
              <a:gd name="f1900" fmla="*/ f1512 1 f830"/>
              <a:gd name="f1901" fmla="*/ f1513 1 f831"/>
              <a:gd name="f1902" fmla="*/ f1514 1 f830"/>
              <a:gd name="f1903" fmla="*/ f1515 1 f831"/>
              <a:gd name="f1904" fmla="*/ f1516 1 f830"/>
              <a:gd name="f1905" fmla="*/ f1517 1 f831"/>
              <a:gd name="f1906" fmla="*/ f1518 1 f830"/>
              <a:gd name="f1907" fmla="*/ f1519 1 f831"/>
              <a:gd name="f1908" fmla="*/ f1520 1 f830"/>
              <a:gd name="f1909" fmla="*/ f1521 1 f831"/>
              <a:gd name="f1910" fmla="*/ f1522 1 f830"/>
              <a:gd name="f1911" fmla="*/ f1523 1 f831"/>
              <a:gd name="f1912" fmla="*/ f1524 1 f830"/>
              <a:gd name="f1913" fmla="*/ f1525 1 f831"/>
              <a:gd name="f1914" fmla="*/ f1526 1 f830"/>
              <a:gd name="f1915" fmla="*/ f1527 1 f831"/>
              <a:gd name="f1916" fmla="*/ f1528 1 f830"/>
              <a:gd name="f1917" fmla="*/ f1529 1 f831"/>
              <a:gd name="f1918" fmla="*/ f1530 1 f830"/>
              <a:gd name="f1919" fmla="*/ f1531 1 f831"/>
              <a:gd name="f1920" fmla="*/ f1532 1 f830"/>
              <a:gd name="f1921" fmla="*/ f1533 1 f831"/>
              <a:gd name="f1922" fmla="*/ f1534 1 f830"/>
              <a:gd name="f1923" fmla="*/ f1535 1 f831"/>
              <a:gd name="f1924" fmla="*/ f1536 1 f830"/>
              <a:gd name="f1925" fmla="*/ f1537 1 f831"/>
              <a:gd name="f1926" fmla="*/ f1538 1 f830"/>
              <a:gd name="f1927" fmla="*/ f1539 1 f831"/>
              <a:gd name="f1928" fmla="*/ f1540 1 f830"/>
              <a:gd name="f1929" fmla="*/ f1541 1 f831"/>
              <a:gd name="f1930" fmla="*/ f1542 1 f830"/>
              <a:gd name="f1931" fmla="*/ f1543 1 f831"/>
              <a:gd name="f1932" fmla="*/ f1544 1 f830"/>
              <a:gd name="f1933" fmla="*/ f1545 1 f831"/>
              <a:gd name="f1934" fmla="*/ f1546 1 f830"/>
              <a:gd name="f1935" fmla="*/ f1547 1 f831"/>
              <a:gd name="f1936" fmla="*/ f1548 1 f830"/>
              <a:gd name="f1937" fmla="*/ f1549 1 f831"/>
              <a:gd name="f1938" fmla="*/ f1550 1 f830"/>
              <a:gd name="f1939" fmla="*/ f1551 1 f831"/>
              <a:gd name="f1940" fmla="*/ f1552 1 f830"/>
              <a:gd name="f1941" fmla="*/ f1553 1 f831"/>
              <a:gd name="f1942" fmla="*/ f1554 1 f830"/>
              <a:gd name="f1943" fmla="*/ f1555 1 f831"/>
              <a:gd name="f1944" fmla="*/ f1556 1 f830"/>
              <a:gd name="f1945" fmla="*/ f1557 1 f831"/>
              <a:gd name="f1946" fmla="*/ f1558 1 f830"/>
              <a:gd name="f1947" fmla="*/ f1559 1 f831"/>
              <a:gd name="f1948" fmla="*/ f1560 1 f830"/>
              <a:gd name="f1949" fmla="*/ f1561 1 f831"/>
              <a:gd name="f1950" fmla="*/ f1562 1 f830"/>
              <a:gd name="f1951" fmla="*/ f1563 1 f831"/>
              <a:gd name="f1952" fmla="*/ f1564 1 f830"/>
              <a:gd name="f1953" fmla="*/ f1565 1 f831"/>
              <a:gd name="f1954" fmla="*/ f1566 1 f830"/>
              <a:gd name="f1955" fmla="*/ f1567 1 f831"/>
              <a:gd name="f1956" fmla="*/ f1568 1 f830"/>
              <a:gd name="f1957" fmla="*/ f1569 1 f831"/>
              <a:gd name="f1958" fmla="*/ f1570 1 f830"/>
              <a:gd name="f1959" fmla="*/ f1571 1 f831"/>
              <a:gd name="f1960" fmla="*/ f1572 1 f830"/>
              <a:gd name="f1961" fmla="*/ f1573 1 f831"/>
              <a:gd name="f1962" fmla="*/ f1574 1 f830"/>
              <a:gd name="f1963" fmla="*/ f1575 1 f831"/>
              <a:gd name="f1964" fmla="*/ f1576 1 f830"/>
              <a:gd name="f1965" fmla="*/ f1577 1 f831"/>
              <a:gd name="f1966" fmla="*/ f1578 1 f830"/>
              <a:gd name="f1967" fmla="*/ f1579 1 f831"/>
              <a:gd name="f1968" fmla="*/ f1580 1 f830"/>
              <a:gd name="f1969" fmla="*/ f1581 1 f831"/>
              <a:gd name="f1970" fmla="*/ f1582 1 f830"/>
              <a:gd name="f1971" fmla="*/ f1583 1 f831"/>
              <a:gd name="f1972" fmla="*/ f1584 1 f830"/>
              <a:gd name="f1973" fmla="*/ f1585 1 f831"/>
              <a:gd name="f1974" fmla="*/ f1586 1 f830"/>
              <a:gd name="f1975" fmla="*/ f1587 1 f831"/>
              <a:gd name="f1976" fmla="*/ f1588 1 f830"/>
              <a:gd name="f1977" fmla="*/ f1589 1 f831"/>
              <a:gd name="f1978" fmla="*/ f1590 1 f830"/>
              <a:gd name="f1979" fmla="*/ f1591 1 f831"/>
              <a:gd name="f1980" fmla="*/ f1592 1 f830"/>
              <a:gd name="f1981" fmla="*/ f1593 1 f831"/>
              <a:gd name="f1982" fmla="*/ f1594 1 f830"/>
              <a:gd name="f1983" fmla="*/ f1595 1 f831"/>
              <a:gd name="f1984" fmla="*/ f1596 1 f830"/>
              <a:gd name="f1985" fmla="*/ f1597 1 f831"/>
              <a:gd name="f1986" fmla="*/ f1598 1 f830"/>
              <a:gd name="f1987" fmla="*/ f1599 1 f831"/>
              <a:gd name="f1988" fmla="*/ f1600 1 f831"/>
              <a:gd name="f1989" fmla="*/ f1601 f821 1"/>
              <a:gd name="f1990" fmla="*/ f1602 f821 1"/>
              <a:gd name="f1991" fmla="*/ f1604 f822 1"/>
              <a:gd name="f1992" fmla="*/ f1603 f822 1"/>
              <a:gd name="f1993" fmla="*/ f1605 f821 1"/>
              <a:gd name="f1994" fmla="*/ f1606 f822 1"/>
              <a:gd name="f1995" fmla="*/ f1607 f821 1"/>
              <a:gd name="f1996" fmla="*/ f1608 f821 1"/>
              <a:gd name="f1997" fmla="*/ f1609 f822 1"/>
              <a:gd name="f1998" fmla="*/ f1610 f821 1"/>
              <a:gd name="f1999" fmla="*/ f1611 f822 1"/>
              <a:gd name="f2000" fmla="*/ f1612 f821 1"/>
              <a:gd name="f2001" fmla="*/ f1613 f822 1"/>
              <a:gd name="f2002" fmla="*/ f1614 f821 1"/>
              <a:gd name="f2003" fmla="*/ f1615 f822 1"/>
              <a:gd name="f2004" fmla="*/ f1616 f821 1"/>
              <a:gd name="f2005" fmla="*/ f1617 f822 1"/>
              <a:gd name="f2006" fmla="*/ f1618 f821 1"/>
              <a:gd name="f2007" fmla="*/ f1619 f822 1"/>
              <a:gd name="f2008" fmla="*/ f1620 f821 1"/>
              <a:gd name="f2009" fmla="*/ f1621 f822 1"/>
              <a:gd name="f2010" fmla="*/ f1622 f821 1"/>
              <a:gd name="f2011" fmla="*/ f1623 f822 1"/>
              <a:gd name="f2012" fmla="*/ f1624 f821 1"/>
              <a:gd name="f2013" fmla="*/ f1625 f822 1"/>
              <a:gd name="f2014" fmla="*/ f1626 f821 1"/>
              <a:gd name="f2015" fmla="*/ f1627 f822 1"/>
              <a:gd name="f2016" fmla="*/ f1628 f821 1"/>
              <a:gd name="f2017" fmla="*/ f1629 f822 1"/>
              <a:gd name="f2018" fmla="*/ f1630 f821 1"/>
              <a:gd name="f2019" fmla="*/ f1631 f822 1"/>
              <a:gd name="f2020" fmla="*/ f1632 f821 1"/>
              <a:gd name="f2021" fmla="*/ f1633 f822 1"/>
              <a:gd name="f2022" fmla="*/ f1634 f821 1"/>
              <a:gd name="f2023" fmla="*/ f1635 f822 1"/>
              <a:gd name="f2024" fmla="*/ f1636 f821 1"/>
              <a:gd name="f2025" fmla="*/ f1637 f822 1"/>
              <a:gd name="f2026" fmla="*/ f1638 f821 1"/>
              <a:gd name="f2027" fmla="*/ f1639 f822 1"/>
              <a:gd name="f2028" fmla="*/ f1640 f821 1"/>
              <a:gd name="f2029" fmla="*/ f1641 f822 1"/>
              <a:gd name="f2030" fmla="*/ f1642 f821 1"/>
              <a:gd name="f2031" fmla="*/ f1643 f822 1"/>
              <a:gd name="f2032" fmla="*/ f1644 f821 1"/>
              <a:gd name="f2033" fmla="*/ f1645 f822 1"/>
              <a:gd name="f2034" fmla="*/ f1646 f821 1"/>
              <a:gd name="f2035" fmla="*/ f1647 f822 1"/>
              <a:gd name="f2036" fmla="*/ f1648 f821 1"/>
              <a:gd name="f2037" fmla="*/ f1649 f822 1"/>
              <a:gd name="f2038" fmla="*/ f1650 f821 1"/>
              <a:gd name="f2039" fmla="*/ f1651 f822 1"/>
              <a:gd name="f2040" fmla="*/ f1652 f821 1"/>
              <a:gd name="f2041" fmla="*/ f1653 f822 1"/>
              <a:gd name="f2042" fmla="*/ f1654 f821 1"/>
              <a:gd name="f2043" fmla="*/ f1655 f822 1"/>
              <a:gd name="f2044" fmla="*/ f1656 f821 1"/>
              <a:gd name="f2045" fmla="*/ f1657 f822 1"/>
              <a:gd name="f2046" fmla="*/ f1658 f821 1"/>
              <a:gd name="f2047" fmla="*/ f1659 f822 1"/>
              <a:gd name="f2048" fmla="*/ f1660 f821 1"/>
              <a:gd name="f2049" fmla="*/ f1661 f822 1"/>
              <a:gd name="f2050" fmla="*/ f1662 f821 1"/>
              <a:gd name="f2051" fmla="*/ f1663 f822 1"/>
              <a:gd name="f2052" fmla="*/ f1664 f821 1"/>
              <a:gd name="f2053" fmla="*/ f1665 f822 1"/>
              <a:gd name="f2054" fmla="*/ f1666 f821 1"/>
              <a:gd name="f2055" fmla="*/ f1667 f822 1"/>
              <a:gd name="f2056" fmla="*/ f1668 f821 1"/>
              <a:gd name="f2057" fmla="*/ f1669 f822 1"/>
              <a:gd name="f2058" fmla="*/ f1670 f821 1"/>
              <a:gd name="f2059" fmla="*/ f1671 f822 1"/>
              <a:gd name="f2060" fmla="*/ f1672 f821 1"/>
              <a:gd name="f2061" fmla="*/ f1673 f822 1"/>
              <a:gd name="f2062" fmla="*/ f1674 f821 1"/>
              <a:gd name="f2063" fmla="*/ f1675 f822 1"/>
              <a:gd name="f2064" fmla="*/ f1676 f821 1"/>
              <a:gd name="f2065" fmla="*/ f1677 f822 1"/>
              <a:gd name="f2066" fmla="*/ f1678 f821 1"/>
              <a:gd name="f2067" fmla="*/ f1679 f822 1"/>
              <a:gd name="f2068" fmla="*/ f1680 f821 1"/>
              <a:gd name="f2069" fmla="*/ f1681 f822 1"/>
              <a:gd name="f2070" fmla="*/ f1682 f821 1"/>
              <a:gd name="f2071" fmla="*/ f1683 f822 1"/>
              <a:gd name="f2072" fmla="*/ f1684 f821 1"/>
              <a:gd name="f2073" fmla="*/ f1685 f822 1"/>
              <a:gd name="f2074" fmla="*/ f1686 f821 1"/>
              <a:gd name="f2075" fmla="*/ f1687 f822 1"/>
              <a:gd name="f2076" fmla="*/ f1688 f821 1"/>
              <a:gd name="f2077" fmla="*/ f1689 f822 1"/>
              <a:gd name="f2078" fmla="*/ f1690 f821 1"/>
              <a:gd name="f2079" fmla="*/ f1691 f822 1"/>
              <a:gd name="f2080" fmla="*/ f1692 f821 1"/>
              <a:gd name="f2081" fmla="*/ f1693 f822 1"/>
              <a:gd name="f2082" fmla="*/ f1694 f821 1"/>
              <a:gd name="f2083" fmla="*/ f1695 f822 1"/>
              <a:gd name="f2084" fmla="*/ f1696 f821 1"/>
              <a:gd name="f2085" fmla="*/ f1697 f822 1"/>
              <a:gd name="f2086" fmla="*/ f1698 f821 1"/>
              <a:gd name="f2087" fmla="*/ f1699 f822 1"/>
              <a:gd name="f2088" fmla="*/ f1700 f821 1"/>
              <a:gd name="f2089" fmla="*/ f1701 f822 1"/>
              <a:gd name="f2090" fmla="*/ f1702 f821 1"/>
              <a:gd name="f2091" fmla="*/ f1703 f822 1"/>
              <a:gd name="f2092" fmla="*/ f1704 f821 1"/>
              <a:gd name="f2093" fmla="*/ f1705 f822 1"/>
              <a:gd name="f2094" fmla="*/ f1706 f821 1"/>
              <a:gd name="f2095" fmla="*/ f1707 f822 1"/>
              <a:gd name="f2096" fmla="*/ f1708 f821 1"/>
              <a:gd name="f2097" fmla="*/ f1709 f822 1"/>
              <a:gd name="f2098" fmla="*/ f1710 f821 1"/>
              <a:gd name="f2099" fmla="*/ f1711 f822 1"/>
              <a:gd name="f2100" fmla="*/ f1712 f821 1"/>
              <a:gd name="f2101" fmla="*/ f1713 f822 1"/>
              <a:gd name="f2102" fmla="*/ f1714 f821 1"/>
              <a:gd name="f2103" fmla="*/ f1715 f822 1"/>
              <a:gd name="f2104" fmla="*/ f1716 f821 1"/>
              <a:gd name="f2105" fmla="*/ f1717 f822 1"/>
              <a:gd name="f2106" fmla="*/ f1718 f821 1"/>
              <a:gd name="f2107" fmla="*/ f1719 f822 1"/>
              <a:gd name="f2108" fmla="*/ f1720 f821 1"/>
              <a:gd name="f2109" fmla="*/ f1721 f822 1"/>
              <a:gd name="f2110" fmla="*/ f1722 f821 1"/>
              <a:gd name="f2111" fmla="*/ f1723 f822 1"/>
              <a:gd name="f2112" fmla="*/ f1724 f821 1"/>
              <a:gd name="f2113" fmla="*/ f1725 f822 1"/>
              <a:gd name="f2114" fmla="*/ f1726 f821 1"/>
              <a:gd name="f2115" fmla="*/ f1727 f822 1"/>
              <a:gd name="f2116" fmla="*/ f1728 f821 1"/>
              <a:gd name="f2117" fmla="*/ f1729 f822 1"/>
              <a:gd name="f2118" fmla="*/ f1730 f821 1"/>
              <a:gd name="f2119" fmla="*/ f1731 f822 1"/>
              <a:gd name="f2120" fmla="*/ f1732 f821 1"/>
              <a:gd name="f2121" fmla="*/ f1733 f822 1"/>
              <a:gd name="f2122" fmla="*/ f1734 f821 1"/>
              <a:gd name="f2123" fmla="*/ f1735 f822 1"/>
              <a:gd name="f2124" fmla="*/ f1736 f821 1"/>
              <a:gd name="f2125" fmla="*/ f1737 f822 1"/>
              <a:gd name="f2126" fmla="*/ f1738 f821 1"/>
              <a:gd name="f2127" fmla="*/ f1739 f822 1"/>
              <a:gd name="f2128" fmla="*/ f1740 f821 1"/>
              <a:gd name="f2129" fmla="*/ f1741 f822 1"/>
              <a:gd name="f2130" fmla="*/ f1742 f821 1"/>
              <a:gd name="f2131" fmla="*/ f1743 f822 1"/>
              <a:gd name="f2132" fmla="*/ f1744 f821 1"/>
              <a:gd name="f2133" fmla="*/ f1745 f822 1"/>
              <a:gd name="f2134" fmla="*/ f1746 f821 1"/>
              <a:gd name="f2135" fmla="*/ f1747 f822 1"/>
              <a:gd name="f2136" fmla="*/ f1748 f821 1"/>
              <a:gd name="f2137" fmla="*/ f1749 f822 1"/>
              <a:gd name="f2138" fmla="*/ f1750 f821 1"/>
              <a:gd name="f2139" fmla="*/ f1751 f822 1"/>
              <a:gd name="f2140" fmla="*/ f1752 f821 1"/>
              <a:gd name="f2141" fmla="*/ f1753 f822 1"/>
              <a:gd name="f2142" fmla="*/ f1754 f821 1"/>
              <a:gd name="f2143" fmla="*/ f1755 f822 1"/>
              <a:gd name="f2144" fmla="*/ f1756 f821 1"/>
              <a:gd name="f2145" fmla="*/ f1757 f822 1"/>
              <a:gd name="f2146" fmla="*/ f1758 f821 1"/>
              <a:gd name="f2147" fmla="*/ f1759 f822 1"/>
              <a:gd name="f2148" fmla="*/ f1760 f821 1"/>
              <a:gd name="f2149" fmla="*/ f1761 f822 1"/>
              <a:gd name="f2150" fmla="*/ f1762 f821 1"/>
              <a:gd name="f2151" fmla="*/ f1763 f822 1"/>
              <a:gd name="f2152" fmla="*/ f1764 f821 1"/>
              <a:gd name="f2153" fmla="*/ f1765 f822 1"/>
              <a:gd name="f2154" fmla="*/ f1766 f821 1"/>
              <a:gd name="f2155" fmla="*/ f1767 f822 1"/>
              <a:gd name="f2156" fmla="*/ f1768 f821 1"/>
              <a:gd name="f2157" fmla="*/ f1769 f822 1"/>
              <a:gd name="f2158" fmla="*/ f1770 f821 1"/>
              <a:gd name="f2159" fmla="*/ f1771 f822 1"/>
              <a:gd name="f2160" fmla="*/ f1772 f821 1"/>
              <a:gd name="f2161" fmla="*/ f1773 f822 1"/>
              <a:gd name="f2162" fmla="*/ f1774 f821 1"/>
              <a:gd name="f2163" fmla="*/ f1775 f822 1"/>
              <a:gd name="f2164" fmla="*/ f1776 f821 1"/>
              <a:gd name="f2165" fmla="*/ f1777 f822 1"/>
              <a:gd name="f2166" fmla="*/ f1778 f821 1"/>
              <a:gd name="f2167" fmla="*/ f1779 f822 1"/>
              <a:gd name="f2168" fmla="*/ f1780 f821 1"/>
              <a:gd name="f2169" fmla="*/ f1781 f822 1"/>
              <a:gd name="f2170" fmla="*/ f1782 f821 1"/>
              <a:gd name="f2171" fmla="*/ f1783 f822 1"/>
              <a:gd name="f2172" fmla="*/ f1784 f821 1"/>
              <a:gd name="f2173" fmla="*/ f1785 f822 1"/>
              <a:gd name="f2174" fmla="*/ f1786 f821 1"/>
              <a:gd name="f2175" fmla="*/ f1787 f822 1"/>
              <a:gd name="f2176" fmla="*/ f1788 f821 1"/>
              <a:gd name="f2177" fmla="*/ f1789 f822 1"/>
              <a:gd name="f2178" fmla="*/ f1790 f821 1"/>
              <a:gd name="f2179" fmla="*/ f1791 f822 1"/>
              <a:gd name="f2180" fmla="*/ f1792 f821 1"/>
              <a:gd name="f2181" fmla="*/ f1793 f822 1"/>
              <a:gd name="f2182" fmla="*/ f1794 f821 1"/>
              <a:gd name="f2183" fmla="*/ f1795 f822 1"/>
              <a:gd name="f2184" fmla="*/ f1796 f821 1"/>
              <a:gd name="f2185" fmla="*/ f1797 f822 1"/>
              <a:gd name="f2186" fmla="*/ f1798 f821 1"/>
              <a:gd name="f2187" fmla="*/ f1799 f822 1"/>
              <a:gd name="f2188" fmla="*/ f1800 f821 1"/>
              <a:gd name="f2189" fmla="*/ f1801 f822 1"/>
              <a:gd name="f2190" fmla="*/ f1802 f821 1"/>
              <a:gd name="f2191" fmla="*/ f1803 f822 1"/>
              <a:gd name="f2192" fmla="*/ f1804 f821 1"/>
              <a:gd name="f2193" fmla="*/ f1805 f822 1"/>
              <a:gd name="f2194" fmla="*/ f1806 f821 1"/>
              <a:gd name="f2195" fmla="*/ f1807 f822 1"/>
              <a:gd name="f2196" fmla="*/ f1808 f821 1"/>
              <a:gd name="f2197" fmla="*/ f1809 f822 1"/>
              <a:gd name="f2198" fmla="*/ f1810 f821 1"/>
              <a:gd name="f2199" fmla="*/ f1811 f822 1"/>
              <a:gd name="f2200" fmla="*/ f1812 f821 1"/>
              <a:gd name="f2201" fmla="*/ f1813 f822 1"/>
              <a:gd name="f2202" fmla="*/ f1814 f821 1"/>
              <a:gd name="f2203" fmla="*/ f1815 f822 1"/>
              <a:gd name="f2204" fmla="*/ f1816 f821 1"/>
              <a:gd name="f2205" fmla="*/ f1817 f822 1"/>
              <a:gd name="f2206" fmla="*/ f1818 f821 1"/>
              <a:gd name="f2207" fmla="*/ f1819 f822 1"/>
              <a:gd name="f2208" fmla="*/ f1820 f821 1"/>
              <a:gd name="f2209" fmla="*/ f1821 f822 1"/>
              <a:gd name="f2210" fmla="*/ f1822 f821 1"/>
              <a:gd name="f2211" fmla="*/ f1823 f822 1"/>
              <a:gd name="f2212" fmla="*/ f1824 f821 1"/>
              <a:gd name="f2213" fmla="*/ f1825 f822 1"/>
              <a:gd name="f2214" fmla="*/ f1826 f821 1"/>
              <a:gd name="f2215" fmla="*/ f1827 f822 1"/>
              <a:gd name="f2216" fmla="*/ f1828 f821 1"/>
              <a:gd name="f2217" fmla="*/ f1829 f822 1"/>
              <a:gd name="f2218" fmla="*/ f1830 f821 1"/>
              <a:gd name="f2219" fmla="*/ f1831 f822 1"/>
              <a:gd name="f2220" fmla="*/ f1832 f821 1"/>
              <a:gd name="f2221" fmla="*/ f1833 f822 1"/>
              <a:gd name="f2222" fmla="*/ f1834 f821 1"/>
              <a:gd name="f2223" fmla="*/ f1835 f822 1"/>
              <a:gd name="f2224" fmla="*/ f1836 f821 1"/>
              <a:gd name="f2225" fmla="*/ f1837 f822 1"/>
              <a:gd name="f2226" fmla="*/ f1838 f821 1"/>
              <a:gd name="f2227" fmla="*/ f1839 f822 1"/>
              <a:gd name="f2228" fmla="*/ f1840 f821 1"/>
              <a:gd name="f2229" fmla="*/ f1841 f822 1"/>
              <a:gd name="f2230" fmla="*/ f1842 f821 1"/>
              <a:gd name="f2231" fmla="*/ f1843 f822 1"/>
              <a:gd name="f2232" fmla="*/ f1844 f821 1"/>
              <a:gd name="f2233" fmla="*/ f1845 f822 1"/>
              <a:gd name="f2234" fmla="*/ f1846 f821 1"/>
              <a:gd name="f2235" fmla="*/ f1847 f822 1"/>
              <a:gd name="f2236" fmla="*/ f1848 f821 1"/>
              <a:gd name="f2237" fmla="*/ f1849 f822 1"/>
              <a:gd name="f2238" fmla="*/ f1850 f821 1"/>
              <a:gd name="f2239" fmla="*/ f1851 f822 1"/>
              <a:gd name="f2240" fmla="*/ f1852 f821 1"/>
              <a:gd name="f2241" fmla="*/ f1853 f822 1"/>
              <a:gd name="f2242" fmla="*/ f1854 f821 1"/>
              <a:gd name="f2243" fmla="*/ f1855 f822 1"/>
              <a:gd name="f2244" fmla="*/ f1856 f821 1"/>
              <a:gd name="f2245" fmla="*/ f1857 f822 1"/>
              <a:gd name="f2246" fmla="*/ f1858 f821 1"/>
              <a:gd name="f2247" fmla="*/ f1859 f822 1"/>
              <a:gd name="f2248" fmla="*/ f1860 f821 1"/>
              <a:gd name="f2249" fmla="*/ f1861 f822 1"/>
              <a:gd name="f2250" fmla="*/ f1862 f821 1"/>
              <a:gd name="f2251" fmla="*/ f1863 f822 1"/>
              <a:gd name="f2252" fmla="*/ f1864 f821 1"/>
              <a:gd name="f2253" fmla="*/ f1865 f822 1"/>
              <a:gd name="f2254" fmla="*/ f1866 f821 1"/>
              <a:gd name="f2255" fmla="*/ f1867 f822 1"/>
              <a:gd name="f2256" fmla="*/ f1868 f821 1"/>
              <a:gd name="f2257" fmla="*/ f1869 f822 1"/>
              <a:gd name="f2258" fmla="*/ f1870 f821 1"/>
              <a:gd name="f2259" fmla="*/ f1871 f822 1"/>
              <a:gd name="f2260" fmla="*/ f1872 f821 1"/>
              <a:gd name="f2261" fmla="*/ f1873 f822 1"/>
              <a:gd name="f2262" fmla="*/ f1874 f821 1"/>
              <a:gd name="f2263" fmla="*/ f1875 f822 1"/>
              <a:gd name="f2264" fmla="*/ f1876 f821 1"/>
              <a:gd name="f2265" fmla="*/ f1877 f822 1"/>
              <a:gd name="f2266" fmla="*/ f1878 f821 1"/>
              <a:gd name="f2267" fmla="*/ f1879 f822 1"/>
              <a:gd name="f2268" fmla="*/ f1880 f821 1"/>
              <a:gd name="f2269" fmla="*/ f1881 f822 1"/>
              <a:gd name="f2270" fmla="*/ f1882 f821 1"/>
              <a:gd name="f2271" fmla="*/ f1883 f822 1"/>
              <a:gd name="f2272" fmla="*/ f1884 f821 1"/>
              <a:gd name="f2273" fmla="*/ f1885 f822 1"/>
              <a:gd name="f2274" fmla="*/ f1886 f821 1"/>
              <a:gd name="f2275" fmla="*/ f1887 f822 1"/>
              <a:gd name="f2276" fmla="*/ f1888 f821 1"/>
              <a:gd name="f2277" fmla="*/ f1889 f822 1"/>
              <a:gd name="f2278" fmla="*/ f1890 f821 1"/>
              <a:gd name="f2279" fmla="*/ f1891 f822 1"/>
              <a:gd name="f2280" fmla="*/ f1892 f821 1"/>
              <a:gd name="f2281" fmla="*/ f1893 f822 1"/>
              <a:gd name="f2282" fmla="*/ f1894 f821 1"/>
              <a:gd name="f2283" fmla="*/ f1895 f822 1"/>
              <a:gd name="f2284" fmla="*/ f1896 f821 1"/>
              <a:gd name="f2285" fmla="*/ f1897 f822 1"/>
              <a:gd name="f2286" fmla="*/ f1898 f821 1"/>
              <a:gd name="f2287" fmla="*/ f1899 f822 1"/>
              <a:gd name="f2288" fmla="*/ f1900 f821 1"/>
              <a:gd name="f2289" fmla="*/ f1901 f822 1"/>
              <a:gd name="f2290" fmla="*/ f1902 f821 1"/>
              <a:gd name="f2291" fmla="*/ f1903 f822 1"/>
              <a:gd name="f2292" fmla="*/ f1904 f821 1"/>
              <a:gd name="f2293" fmla="*/ f1905 f822 1"/>
              <a:gd name="f2294" fmla="*/ f1906 f821 1"/>
              <a:gd name="f2295" fmla="*/ f1907 f822 1"/>
              <a:gd name="f2296" fmla="*/ f1908 f821 1"/>
              <a:gd name="f2297" fmla="*/ f1909 f822 1"/>
              <a:gd name="f2298" fmla="*/ f1910 f821 1"/>
              <a:gd name="f2299" fmla="*/ f1911 f822 1"/>
              <a:gd name="f2300" fmla="*/ f1912 f821 1"/>
              <a:gd name="f2301" fmla="*/ f1913 f822 1"/>
              <a:gd name="f2302" fmla="*/ f1914 f821 1"/>
              <a:gd name="f2303" fmla="*/ f1915 f822 1"/>
              <a:gd name="f2304" fmla="*/ f1916 f821 1"/>
              <a:gd name="f2305" fmla="*/ f1917 f822 1"/>
              <a:gd name="f2306" fmla="*/ f1918 f821 1"/>
              <a:gd name="f2307" fmla="*/ f1919 f822 1"/>
              <a:gd name="f2308" fmla="*/ f1920 f821 1"/>
              <a:gd name="f2309" fmla="*/ f1921 f822 1"/>
              <a:gd name="f2310" fmla="*/ f1922 f821 1"/>
              <a:gd name="f2311" fmla="*/ f1923 f822 1"/>
              <a:gd name="f2312" fmla="*/ f1924 f821 1"/>
              <a:gd name="f2313" fmla="*/ f1925 f822 1"/>
              <a:gd name="f2314" fmla="*/ f1926 f821 1"/>
              <a:gd name="f2315" fmla="*/ f1927 f822 1"/>
              <a:gd name="f2316" fmla="*/ f1928 f821 1"/>
              <a:gd name="f2317" fmla="*/ f1929 f822 1"/>
              <a:gd name="f2318" fmla="*/ f1930 f821 1"/>
              <a:gd name="f2319" fmla="*/ f1931 f822 1"/>
              <a:gd name="f2320" fmla="*/ f1932 f821 1"/>
              <a:gd name="f2321" fmla="*/ f1933 f822 1"/>
              <a:gd name="f2322" fmla="*/ f1934 f821 1"/>
              <a:gd name="f2323" fmla="*/ f1935 f822 1"/>
              <a:gd name="f2324" fmla="*/ f1936 f821 1"/>
              <a:gd name="f2325" fmla="*/ f1937 f822 1"/>
              <a:gd name="f2326" fmla="*/ f1938 f821 1"/>
              <a:gd name="f2327" fmla="*/ f1939 f822 1"/>
              <a:gd name="f2328" fmla="*/ f1940 f821 1"/>
              <a:gd name="f2329" fmla="*/ f1941 f822 1"/>
              <a:gd name="f2330" fmla="*/ f1942 f821 1"/>
              <a:gd name="f2331" fmla="*/ f1943 f822 1"/>
              <a:gd name="f2332" fmla="*/ f1944 f821 1"/>
              <a:gd name="f2333" fmla="*/ f1945 f822 1"/>
              <a:gd name="f2334" fmla="*/ f1946 f821 1"/>
              <a:gd name="f2335" fmla="*/ f1947 f822 1"/>
              <a:gd name="f2336" fmla="*/ f1948 f821 1"/>
              <a:gd name="f2337" fmla="*/ f1949 f822 1"/>
              <a:gd name="f2338" fmla="*/ f1950 f821 1"/>
              <a:gd name="f2339" fmla="*/ f1951 f822 1"/>
              <a:gd name="f2340" fmla="*/ f1952 f821 1"/>
              <a:gd name="f2341" fmla="*/ f1953 f822 1"/>
              <a:gd name="f2342" fmla="*/ f1954 f821 1"/>
              <a:gd name="f2343" fmla="*/ f1955 f822 1"/>
              <a:gd name="f2344" fmla="*/ f1956 f821 1"/>
              <a:gd name="f2345" fmla="*/ f1957 f822 1"/>
              <a:gd name="f2346" fmla="*/ f1958 f821 1"/>
              <a:gd name="f2347" fmla="*/ f1959 f822 1"/>
              <a:gd name="f2348" fmla="*/ f1960 f821 1"/>
              <a:gd name="f2349" fmla="*/ f1961 f822 1"/>
              <a:gd name="f2350" fmla="*/ f1962 f821 1"/>
              <a:gd name="f2351" fmla="*/ f1963 f822 1"/>
              <a:gd name="f2352" fmla="*/ f1964 f821 1"/>
              <a:gd name="f2353" fmla="*/ f1965 f822 1"/>
              <a:gd name="f2354" fmla="*/ f1966 f821 1"/>
              <a:gd name="f2355" fmla="*/ f1967 f822 1"/>
              <a:gd name="f2356" fmla="*/ f1968 f821 1"/>
              <a:gd name="f2357" fmla="*/ f1969 f822 1"/>
              <a:gd name="f2358" fmla="*/ f1970 f821 1"/>
              <a:gd name="f2359" fmla="*/ f1971 f822 1"/>
              <a:gd name="f2360" fmla="*/ f1972 f821 1"/>
              <a:gd name="f2361" fmla="*/ f1973 f822 1"/>
              <a:gd name="f2362" fmla="*/ f1974 f821 1"/>
              <a:gd name="f2363" fmla="*/ f1975 f822 1"/>
              <a:gd name="f2364" fmla="*/ f1976 f821 1"/>
              <a:gd name="f2365" fmla="*/ f1977 f822 1"/>
              <a:gd name="f2366" fmla="*/ f1978 f821 1"/>
              <a:gd name="f2367" fmla="*/ f1979 f822 1"/>
              <a:gd name="f2368" fmla="*/ f1980 f821 1"/>
              <a:gd name="f2369" fmla="*/ f1981 f822 1"/>
              <a:gd name="f2370" fmla="*/ f1982 f821 1"/>
              <a:gd name="f2371" fmla="*/ f1983 f822 1"/>
              <a:gd name="f2372" fmla="*/ f1984 f821 1"/>
              <a:gd name="f2373" fmla="*/ f1985 f822 1"/>
              <a:gd name="f2374" fmla="*/ f1986 f821 1"/>
              <a:gd name="f2375" fmla="*/ f1987 f822 1"/>
              <a:gd name="f2376" fmla="*/ f1988 f8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16">
                <a:pos x="f1993" y="f1994"/>
              </a:cxn>
              <a:cxn ang="f1216">
                <a:pos x="f1995" y="f1994"/>
              </a:cxn>
              <a:cxn ang="f1216">
                <a:pos x="f1996" y="f1997"/>
              </a:cxn>
              <a:cxn ang="f1216">
                <a:pos x="f1998" y="f1999"/>
              </a:cxn>
              <a:cxn ang="f1216">
                <a:pos x="f2000" y="f2001"/>
              </a:cxn>
              <a:cxn ang="f1216">
                <a:pos x="f2002" y="f2003"/>
              </a:cxn>
              <a:cxn ang="f1216">
                <a:pos x="f2004" y="f2005"/>
              </a:cxn>
              <a:cxn ang="f1216">
                <a:pos x="f2006" y="f2007"/>
              </a:cxn>
              <a:cxn ang="f1216">
                <a:pos x="f2008" y="f2009"/>
              </a:cxn>
              <a:cxn ang="f1216">
                <a:pos x="f2010" y="f2011"/>
              </a:cxn>
              <a:cxn ang="f1216">
                <a:pos x="f2012" y="f2013"/>
              </a:cxn>
              <a:cxn ang="f1216">
                <a:pos x="f2014" y="f2015"/>
              </a:cxn>
              <a:cxn ang="f1216">
                <a:pos x="f2016" y="f2017"/>
              </a:cxn>
              <a:cxn ang="f1216">
                <a:pos x="f2018" y="f2019"/>
              </a:cxn>
              <a:cxn ang="f1216">
                <a:pos x="f2020" y="f2021"/>
              </a:cxn>
              <a:cxn ang="f1216">
                <a:pos x="f2022" y="f2023"/>
              </a:cxn>
              <a:cxn ang="f1216">
                <a:pos x="f2024" y="f2025"/>
              </a:cxn>
              <a:cxn ang="f1216">
                <a:pos x="f2026" y="f2027"/>
              </a:cxn>
              <a:cxn ang="f1216">
                <a:pos x="f2028" y="f2029"/>
              </a:cxn>
              <a:cxn ang="f1216">
                <a:pos x="f2030" y="f2031"/>
              </a:cxn>
              <a:cxn ang="f1216">
                <a:pos x="f2032" y="f2033"/>
              </a:cxn>
              <a:cxn ang="f1216">
                <a:pos x="f2034" y="f2035"/>
              </a:cxn>
              <a:cxn ang="f1216">
                <a:pos x="f2036" y="f2037"/>
              </a:cxn>
              <a:cxn ang="f1216">
                <a:pos x="f2038" y="f2039"/>
              </a:cxn>
              <a:cxn ang="f1216">
                <a:pos x="f2040" y="f2041"/>
              </a:cxn>
              <a:cxn ang="f1216">
                <a:pos x="f2042" y="f2043"/>
              </a:cxn>
              <a:cxn ang="f1216">
                <a:pos x="f2044" y="f2045"/>
              </a:cxn>
              <a:cxn ang="f1216">
                <a:pos x="f2046" y="f2047"/>
              </a:cxn>
              <a:cxn ang="f1216">
                <a:pos x="f2048" y="f2049"/>
              </a:cxn>
              <a:cxn ang="f1216">
                <a:pos x="f2050" y="f2051"/>
              </a:cxn>
              <a:cxn ang="f1216">
                <a:pos x="f2052" y="f2053"/>
              </a:cxn>
              <a:cxn ang="f1216">
                <a:pos x="f2054" y="f2055"/>
              </a:cxn>
              <a:cxn ang="f1216">
                <a:pos x="f2056" y="f2057"/>
              </a:cxn>
              <a:cxn ang="f1216">
                <a:pos x="f2058" y="f2059"/>
              </a:cxn>
              <a:cxn ang="f1216">
                <a:pos x="f2060" y="f2061"/>
              </a:cxn>
              <a:cxn ang="f1216">
                <a:pos x="f2062" y="f2063"/>
              </a:cxn>
              <a:cxn ang="f1216">
                <a:pos x="f2064" y="f2065"/>
              </a:cxn>
              <a:cxn ang="f1216">
                <a:pos x="f2066" y="f2067"/>
              </a:cxn>
              <a:cxn ang="f1216">
                <a:pos x="f2068" y="f2069"/>
              </a:cxn>
              <a:cxn ang="f1216">
                <a:pos x="f2070" y="f2071"/>
              </a:cxn>
              <a:cxn ang="f1216">
                <a:pos x="f2072" y="f2073"/>
              </a:cxn>
              <a:cxn ang="f1216">
                <a:pos x="f2074" y="f2075"/>
              </a:cxn>
              <a:cxn ang="f1216">
                <a:pos x="f2076" y="f2077"/>
              </a:cxn>
              <a:cxn ang="f1216">
                <a:pos x="f2078" y="f2079"/>
              </a:cxn>
              <a:cxn ang="f1216">
                <a:pos x="f2080" y="f2081"/>
              </a:cxn>
              <a:cxn ang="f1216">
                <a:pos x="f2082" y="f2083"/>
              </a:cxn>
              <a:cxn ang="f1216">
                <a:pos x="f2084" y="f2085"/>
              </a:cxn>
              <a:cxn ang="f1216">
                <a:pos x="f2086" y="f2087"/>
              </a:cxn>
              <a:cxn ang="f1216">
                <a:pos x="f2088" y="f2089"/>
              </a:cxn>
              <a:cxn ang="f1216">
                <a:pos x="f2090" y="f2091"/>
              </a:cxn>
              <a:cxn ang="f1216">
                <a:pos x="f2092" y="f2093"/>
              </a:cxn>
              <a:cxn ang="f1216">
                <a:pos x="f2094" y="f2095"/>
              </a:cxn>
              <a:cxn ang="f1216">
                <a:pos x="f2096" y="f2097"/>
              </a:cxn>
              <a:cxn ang="f1216">
                <a:pos x="f2098" y="f2099"/>
              </a:cxn>
              <a:cxn ang="f1216">
                <a:pos x="f2100" y="f2101"/>
              </a:cxn>
              <a:cxn ang="f1216">
                <a:pos x="f2102" y="f2103"/>
              </a:cxn>
              <a:cxn ang="f1216">
                <a:pos x="f2104" y="f2105"/>
              </a:cxn>
              <a:cxn ang="f1216">
                <a:pos x="f2106" y="f2107"/>
              </a:cxn>
              <a:cxn ang="f1216">
                <a:pos x="f2108" y="f2109"/>
              </a:cxn>
              <a:cxn ang="f1216">
                <a:pos x="f2110" y="f2111"/>
              </a:cxn>
              <a:cxn ang="f1216">
                <a:pos x="f2112" y="f2113"/>
              </a:cxn>
              <a:cxn ang="f1216">
                <a:pos x="f2114" y="f2115"/>
              </a:cxn>
              <a:cxn ang="f1216">
                <a:pos x="f2116" y="f2117"/>
              </a:cxn>
              <a:cxn ang="f1216">
                <a:pos x="f2118" y="f2119"/>
              </a:cxn>
              <a:cxn ang="f1216">
                <a:pos x="f2120" y="f2121"/>
              </a:cxn>
              <a:cxn ang="f1216">
                <a:pos x="f2122" y="f2123"/>
              </a:cxn>
              <a:cxn ang="f1216">
                <a:pos x="f2124" y="f2125"/>
              </a:cxn>
              <a:cxn ang="f1216">
                <a:pos x="f2126" y="f2127"/>
              </a:cxn>
              <a:cxn ang="f1216">
                <a:pos x="f2128" y="f2129"/>
              </a:cxn>
              <a:cxn ang="f1216">
                <a:pos x="f2130" y="f2131"/>
              </a:cxn>
              <a:cxn ang="f1216">
                <a:pos x="f2132" y="f2133"/>
              </a:cxn>
              <a:cxn ang="f1216">
                <a:pos x="f2134" y="f2135"/>
              </a:cxn>
              <a:cxn ang="f1216">
                <a:pos x="f2136" y="f2137"/>
              </a:cxn>
              <a:cxn ang="f1216">
                <a:pos x="f2138" y="f2139"/>
              </a:cxn>
              <a:cxn ang="f1216">
                <a:pos x="f2140" y="f2141"/>
              </a:cxn>
              <a:cxn ang="f1216">
                <a:pos x="f2142" y="f2143"/>
              </a:cxn>
              <a:cxn ang="f1216">
                <a:pos x="f2144" y="f2145"/>
              </a:cxn>
              <a:cxn ang="f1216">
                <a:pos x="f2146" y="f2147"/>
              </a:cxn>
              <a:cxn ang="f1216">
                <a:pos x="f2148" y="f2149"/>
              </a:cxn>
              <a:cxn ang="f1216">
                <a:pos x="f2150" y="f2151"/>
              </a:cxn>
              <a:cxn ang="f1216">
                <a:pos x="f2152" y="f2153"/>
              </a:cxn>
              <a:cxn ang="f1216">
                <a:pos x="f2154" y="f2155"/>
              </a:cxn>
              <a:cxn ang="f1216">
                <a:pos x="f2156" y="f2157"/>
              </a:cxn>
              <a:cxn ang="f1216">
                <a:pos x="f2158" y="f2159"/>
              </a:cxn>
              <a:cxn ang="f1216">
                <a:pos x="f2160" y="f2161"/>
              </a:cxn>
              <a:cxn ang="f1216">
                <a:pos x="f2162" y="f2163"/>
              </a:cxn>
              <a:cxn ang="f1216">
                <a:pos x="f2164" y="f2165"/>
              </a:cxn>
              <a:cxn ang="f1216">
                <a:pos x="f2166" y="f2167"/>
              </a:cxn>
              <a:cxn ang="f1216">
                <a:pos x="f2168" y="f2169"/>
              </a:cxn>
              <a:cxn ang="f1216">
                <a:pos x="f2170" y="f2171"/>
              </a:cxn>
              <a:cxn ang="f1216">
                <a:pos x="f2172" y="f2173"/>
              </a:cxn>
              <a:cxn ang="f1216">
                <a:pos x="f2174" y="f2175"/>
              </a:cxn>
              <a:cxn ang="f1216">
                <a:pos x="f2176" y="f2177"/>
              </a:cxn>
              <a:cxn ang="f1216">
                <a:pos x="f2178" y="f2179"/>
              </a:cxn>
              <a:cxn ang="f1216">
                <a:pos x="f2180" y="f2181"/>
              </a:cxn>
              <a:cxn ang="f1216">
                <a:pos x="f2182" y="f2183"/>
              </a:cxn>
              <a:cxn ang="f1216">
                <a:pos x="f2184" y="f2185"/>
              </a:cxn>
              <a:cxn ang="f1216">
                <a:pos x="f2186" y="f2187"/>
              </a:cxn>
              <a:cxn ang="f1216">
                <a:pos x="f2188" y="f2189"/>
              </a:cxn>
              <a:cxn ang="f1216">
                <a:pos x="f2190" y="f2191"/>
              </a:cxn>
              <a:cxn ang="f1216">
                <a:pos x="f2192" y="f2193"/>
              </a:cxn>
              <a:cxn ang="f1216">
                <a:pos x="f2194" y="f2195"/>
              </a:cxn>
              <a:cxn ang="f1216">
                <a:pos x="f2196" y="f2197"/>
              </a:cxn>
              <a:cxn ang="f1216">
                <a:pos x="f2198" y="f2199"/>
              </a:cxn>
              <a:cxn ang="f1216">
                <a:pos x="f2200" y="f2201"/>
              </a:cxn>
              <a:cxn ang="f1216">
                <a:pos x="f2202" y="f2203"/>
              </a:cxn>
              <a:cxn ang="f1216">
                <a:pos x="f2204" y="f2205"/>
              </a:cxn>
              <a:cxn ang="f1216">
                <a:pos x="f2206" y="f2207"/>
              </a:cxn>
              <a:cxn ang="f1216">
                <a:pos x="f2208" y="f2209"/>
              </a:cxn>
              <a:cxn ang="f1216">
                <a:pos x="f2210" y="f2211"/>
              </a:cxn>
              <a:cxn ang="f1216">
                <a:pos x="f2212" y="f2213"/>
              </a:cxn>
              <a:cxn ang="f1216">
                <a:pos x="f2214" y="f2215"/>
              </a:cxn>
              <a:cxn ang="f1216">
                <a:pos x="f2216" y="f2217"/>
              </a:cxn>
              <a:cxn ang="f1216">
                <a:pos x="f2218" y="f2219"/>
              </a:cxn>
              <a:cxn ang="f1216">
                <a:pos x="f2220" y="f2221"/>
              </a:cxn>
              <a:cxn ang="f1216">
                <a:pos x="f2222" y="f2223"/>
              </a:cxn>
              <a:cxn ang="f1216">
                <a:pos x="f2224" y="f2225"/>
              </a:cxn>
              <a:cxn ang="f1216">
                <a:pos x="f2226" y="f2227"/>
              </a:cxn>
              <a:cxn ang="f1216">
                <a:pos x="f2228" y="f2229"/>
              </a:cxn>
              <a:cxn ang="f1216">
                <a:pos x="f2230" y="f2231"/>
              </a:cxn>
              <a:cxn ang="f1216">
                <a:pos x="f2232" y="f2233"/>
              </a:cxn>
              <a:cxn ang="f1216">
                <a:pos x="f2234" y="f2235"/>
              </a:cxn>
              <a:cxn ang="f1216">
                <a:pos x="f2236" y="f2237"/>
              </a:cxn>
              <a:cxn ang="f1216">
                <a:pos x="f2238" y="f2239"/>
              </a:cxn>
              <a:cxn ang="f1216">
                <a:pos x="f2240" y="f2241"/>
              </a:cxn>
              <a:cxn ang="f1216">
                <a:pos x="f2242" y="f2243"/>
              </a:cxn>
              <a:cxn ang="f1216">
                <a:pos x="f2244" y="f2245"/>
              </a:cxn>
              <a:cxn ang="f1216">
                <a:pos x="f2246" y="f2247"/>
              </a:cxn>
              <a:cxn ang="f1216">
                <a:pos x="f2248" y="f2249"/>
              </a:cxn>
              <a:cxn ang="f1216">
                <a:pos x="f2250" y="f2251"/>
              </a:cxn>
              <a:cxn ang="f1216">
                <a:pos x="f2252" y="f2253"/>
              </a:cxn>
              <a:cxn ang="f1216">
                <a:pos x="f2254" y="f2255"/>
              </a:cxn>
              <a:cxn ang="f1216">
                <a:pos x="f2256" y="f2257"/>
              </a:cxn>
              <a:cxn ang="f1216">
                <a:pos x="f2258" y="f2259"/>
              </a:cxn>
              <a:cxn ang="f1216">
                <a:pos x="f2260" y="f2261"/>
              </a:cxn>
              <a:cxn ang="f1216">
                <a:pos x="f2262" y="f2263"/>
              </a:cxn>
              <a:cxn ang="f1216">
                <a:pos x="f2264" y="f2265"/>
              </a:cxn>
              <a:cxn ang="f1216">
                <a:pos x="f2266" y="f2267"/>
              </a:cxn>
              <a:cxn ang="f1216">
                <a:pos x="f2268" y="f2269"/>
              </a:cxn>
              <a:cxn ang="f1216">
                <a:pos x="f2270" y="f2271"/>
              </a:cxn>
              <a:cxn ang="f1216">
                <a:pos x="f2272" y="f2273"/>
              </a:cxn>
              <a:cxn ang="f1216">
                <a:pos x="f2274" y="f2275"/>
              </a:cxn>
              <a:cxn ang="f1216">
                <a:pos x="f2276" y="f2277"/>
              </a:cxn>
              <a:cxn ang="f1216">
                <a:pos x="f2278" y="f2279"/>
              </a:cxn>
              <a:cxn ang="f1216">
                <a:pos x="f2280" y="f2281"/>
              </a:cxn>
              <a:cxn ang="f1216">
                <a:pos x="f2282" y="f2283"/>
              </a:cxn>
              <a:cxn ang="f1216">
                <a:pos x="f2284" y="f2285"/>
              </a:cxn>
              <a:cxn ang="f1216">
                <a:pos x="f2286" y="f2287"/>
              </a:cxn>
              <a:cxn ang="f1216">
                <a:pos x="f2288" y="f2289"/>
              </a:cxn>
              <a:cxn ang="f1216">
                <a:pos x="f2290" y="f2291"/>
              </a:cxn>
              <a:cxn ang="f1216">
                <a:pos x="f2292" y="f2293"/>
              </a:cxn>
              <a:cxn ang="f1216">
                <a:pos x="f2294" y="f2295"/>
              </a:cxn>
              <a:cxn ang="f1216">
                <a:pos x="f2296" y="f2297"/>
              </a:cxn>
              <a:cxn ang="f1216">
                <a:pos x="f2298" y="f2299"/>
              </a:cxn>
              <a:cxn ang="f1216">
                <a:pos x="f2300" y="f2301"/>
              </a:cxn>
              <a:cxn ang="f1216">
                <a:pos x="f2302" y="f2303"/>
              </a:cxn>
              <a:cxn ang="f1216">
                <a:pos x="f2304" y="f2305"/>
              </a:cxn>
              <a:cxn ang="f1216">
                <a:pos x="f2306" y="f2307"/>
              </a:cxn>
              <a:cxn ang="f1216">
                <a:pos x="f2308" y="f2309"/>
              </a:cxn>
              <a:cxn ang="f1216">
                <a:pos x="f2310" y="f2311"/>
              </a:cxn>
              <a:cxn ang="f1216">
                <a:pos x="f2312" y="f2313"/>
              </a:cxn>
              <a:cxn ang="f1216">
                <a:pos x="f2314" y="f2315"/>
              </a:cxn>
              <a:cxn ang="f1216">
                <a:pos x="f2316" y="f2317"/>
              </a:cxn>
              <a:cxn ang="f1216">
                <a:pos x="f2318" y="f2319"/>
              </a:cxn>
              <a:cxn ang="f1216">
                <a:pos x="f2320" y="f2321"/>
              </a:cxn>
              <a:cxn ang="f1216">
                <a:pos x="f2322" y="f2323"/>
              </a:cxn>
              <a:cxn ang="f1216">
                <a:pos x="f2324" y="f2325"/>
              </a:cxn>
              <a:cxn ang="f1216">
                <a:pos x="f2326" y="f2327"/>
              </a:cxn>
              <a:cxn ang="f1216">
                <a:pos x="f2328" y="f2329"/>
              </a:cxn>
              <a:cxn ang="f1216">
                <a:pos x="f2330" y="f2331"/>
              </a:cxn>
              <a:cxn ang="f1216">
                <a:pos x="f2332" y="f2333"/>
              </a:cxn>
              <a:cxn ang="f1216">
                <a:pos x="f2334" y="f2335"/>
              </a:cxn>
              <a:cxn ang="f1216">
                <a:pos x="f2336" y="f2337"/>
              </a:cxn>
              <a:cxn ang="f1216">
                <a:pos x="f2338" y="f2339"/>
              </a:cxn>
              <a:cxn ang="f1216">
                <a:pos x="f2340" y="f2341"/>
              </a:cxn>
              <a:cxn ang="f1216">
                <a:pos x="f2342" y="f2343"/>
              </a:cxn>
              <a:cxn ang="f1216">
                <a:pos x="f2344" y="f2345"/>
              </a:cxn>
              <a:cxn ang="f1216">
                <a:pos x="f2346" y="f2347"/>
              </a:cxn>
              <a:cxn ang="f1216">
                <a:pos x="f2348" y="f2349"/>
              </a:cxn>
              <a:cxn ang="f1216">
                <a:pos x="f2350" y="f2351"/>
              </a:cxn>
              <a:cxn ang="f1216">
                <a:pos x="f2352" y="f2353"/>
              </a:cxn>
              <a:cxn ang="f1216">
                <a:pos x="f2354" y="f2355"/>
              </a:cxn>
              <a:cxn ang="f1216">
                <a:pos x="f2356" y="f2357"/>
              </a:cxn>
              <a:cxn ang="f1216">
                <a:pos x="f2358" y="f2359"/>
              </a:cxn>
              <a:cxn ang="f1216">
                <a:pos x="f2360" y="f2361"/>
              </a:cxn>
              <a:cxn ang="f1216">
                <a:pos x="f2362" y="f2363"/>
              </a:cxn>
              <a:cxn ang="f1216">
                <a:pos x="f2364" y="f2365"/>
              </a:cxn>
              <a:cxn ang="f1216">
                <a:pos x="f2366" y="f2367"/>
              </a:cxn>
              <a:cxn ang="f1216">
                <a:pos x="f2368" y="f2369"/>
              </a:cxn>
              <a:cxn ang="f1216">
                <a:pos x="f2370" y="f2371"/>
              </a:cxn>
              <a:cxn ang="f1216">
                <a:pos x="f2372" y="f2373"/>
              </a:cxn>
              <a:cxn ang="f1216">
                <a:pos x="f2374" y="f2375"/>
              </a:cxn>
              <a:cxn ang="f1216">
                <a:pos x="f1993" y="f2376"/>
              </a:cxn>
            </a:cxnLst>
            <a:rect l="f1989" t="f1992" r="f1990" b="f1991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lnTo>
                  <a:pt x="f558" y="f559"/>
                </a:ln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cubicBezTo>
                  <a:pt x="f584" y="f585"/>
                  <a:pt x="f586" y="f587"/>
                  <a:pt x="f588" y="f589"/>
                </a:cubicBezTo>
                <a:cubicBezTo>
                  <a:pt x="f590" y="f591"/>
                  <a:pt x="f592" y="f593"/>
                  <a:pt x="f594" y="f595"/>
                </a:cubicBezTo>
                <a:cubicBezTo>
                  <a:pt x="f596" y="f597"/>
                  <a:pt x="f598" y="f599"/>
                  <a:pt x="f600" y="f601"/>
                </a:cubicBezTo>
                <a:cubicBezTo>
                  <a:pt x="f602" y="f603"/>
                  <a:pt x="f604" y="f605"/>
                  <a:pt x="f606" y="f607"/>
                </a:cubicBezTo>
                <a:cubicBezTo>
                  <a:pt x="f608" y="f609"/>
                  <a:pt x="f610" y="f611"/>
                  <a:pt x="f612" y="f613"/>
                </a:cubicBez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cubicBezTo>
                  <a:pt x="f626" y="f627"/>
                  <a:pt x="f628" y="f629"/>
                  <a:pt x="f630" y="f631"/>
                </a:cubicBezTo>
                <a:cubicBezTo>
                  <a:pt x="f632" y="f633"/>
                  <a:pt x="f634" y="f635"/>
                  <a:pt x="f636" y="f637"/>
                </a:cubicBezTo>
                <a:cubicBezTo>
                  <a:pt x="f638" y="f639"/>
                  <a:pt x="f640" y="f641"/>
                  <a:pt x="f642" y="f643"/>
                </a:cubicBezTo>
                <a:lnTo>
                  <a:pt x="f644" y="f645"/>
                </a:lnTo>
                <a:cubicBezTo>
                  <a:pt x="f646" y="f647"/>
                  <a:pt x="f648" y="f649"/>
                  <a:pt x="f650" y="f651"/>
                </a:cubicBezTo>
                <a:lnTo>
                  <a:pt x="f652" y="f653"/>
                </a:lnTo>
                <a:lnTo>
                  <a:pt x="f654" y="f655"/>
                </a:lnTo>
                <a:cubicBezTo>
                  <a:pt x="f656" y="f657"/>
                  <a:pt x="f658" y="f659"/>
                  <a:pt x="f660" y="f661"/>
                </a:cubicBez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cubicBezTo>
                  <a:pt x="f694" y="f695"/>
                  <a:pt x="f696" y="f697"/>
                  <a:pt x="f698" y="f7"/>
                </a:cubicBezTo>
                <a:cubicBezTo>
                  <a:pt x="f699" y="f700"/>
                  <a:pt x="f701" y="f702"/>
                  <a:pt x="f703" y="f704"/>
                </a:cubicBezTo>
                <a:cubicBezTo>
                  <a:pt x="f705" y="f706"/>
                  <a:pt x="f707" y="f708"/>
                  <a:pt x="f709" y="f710"/>
                </a:cubicBezTo>
                <a:cubicBezTo>
                  <a:pt x="f711" y="f712"/>
                  <a:pt x="f713" y="f714"/>
                  <a:pt x="f715" y="f716"/>
                </a:cubicBezTo>
                <a:cubicBezTo>
                  <a:pt x="f717" y="f718"/>
                  <a:pt x="f719" y="f720"/>
                  <a:pt x="f721" y="f722"/>
                </a:cubicBezTo>
                <a:cubicBezTo>
                  <a:pt x="f723" y="f724"/>
                  <a:pt x="f725" y="f726"/>
                  <a:pt x="f727" y="f728"/>
                </a:cubicBezTo>
                <a:cubicBezTo>
                  <a:pt x="f729" y="f730"/>
                  <a:pt x="f731" y="f732"/>
                  <a:pt x="f733" y="f734"/>
                </a:cubicBezTo>
                <a:cubicBezTo>
                  <a:pt x="f735" y="f736"/>
                  <a:pt x="f737" y="f738"/>
                  <a:pt x="f739" y="f740"/>
                </a:cubicBezTo>
                <a:cubicBezTo>
                  <a:pt x="f741" y="f742"/>
                  <a:pt x="f743" y="f744"/>
                  <a:pt x="f745" y="f746"/>
                </a:cubicBezTo>
                <a:cubicBezTo>
                  <a:pt x="f747" y="f748"/>
                  <a:pt x="f749" y="f750"/>
                  <a:pt x="f751" y="f752"/>
                </a:cubicBez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762"/>
                  <a:pt x="f763" y="f764"/>
                </a:cubicBezTo>
                <a:cubicBezTo>
                  <a:pt x="f765" y="f766"/>
                  <a:pt x="f767" y="f768"/>
                  <a:pt x="f769" y="f770"/>
                </a:cubicBezTo>
                <a:cubicBezTo>
                  <a:pt x="f771" y="f772"/>
                  <a:pt x="f773" y="f774"/>
                  <a:pt x="f775" y="f776"/>
                </a:cubicBezTo>
                <a:cubicBezTo>
                  <a:pt x="f777" y="f778"/>
                  <a:pt x="f779" y="f780"/>
                  <a:pt x="f781" y="f782"/>
                </a:cubicBezTo>
                <a:cubicBezTo>
                  <a:pt x="f783" y="f784"/>
                  <a:pt x="f785" y="f786"/>
                  <a:pt x="f787" y="f788"/>
                </a:cubicBezTo>
                <a:cubicBezTo>
                  <a:pt x="f789" y="f790"/>
                  <a:pt x="f791" y="f792"/>
                  <a:pt x="f793" y="f794"/>
                </a:cubicBezTo>
                <a:cubicBezTo>
                  <a:pt x="f795" y="f796"/>
                  <a:pt x="f797" y="f798"/>
                  <a:pt x="f799" y="f800"/>
                </a:cubicBezTo>
                <a:cubicBezTo>
                  <a:pt x="f801" y="f802"/>
                  <a:pt x="f803" y="f804"/>
                  <a:pt x="f805" y="f806"/>
                </a:cubicBezTo>
                <a:cubicBezTo>
                  <a:pt x="f807" y="f808"/>
                  <a:pt x="f809" y="f810"/>
                  <a:pt x="f811" y="f812"/>
                </a:cubicBezTo>
                <a:cubicBezTo>
                  <a:pt x="f813" y="f814"/>
                  <a:pt x="f815" y="f816"/>
                  <a:pt x="f817" y="f818"/>
                </a:cubicBezTo>
                <a:lnTo>
                  <a:pt x="f5" y="f81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04BBAC2-C25F-2B3E-51CD-7F5A171563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79270" y="199284"/>
            <a:ext cx="9810606" cy="1216023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References 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AB2A4040-5209-B054-010C-BABCCDA1EE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8796" y="2296158"/>
            <a:ext cx="7045781" cy="4504691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IKEA. (2007). IKEA facts and figures. IKEA.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Faisal, A. (2016). Marketing Strategies in Online/Digital Marketing. Account and Financial Management Journal.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https://doi.org/10.18535/afmj/v1i8.01</a:t>
            </a:r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Japan, I. (2008, April 28). Select IKEA stores. Retrieved from </a:t>
            </a:r>
            <a:r>
              <a:rPr lang="en-GB" sz="1200">
                <a:latin typeface="Arial" pitchFamily="34"/>
                <a:cs typeface="Arial" pitchFamily="34"/>
                <a:hlinkClick r:id="rId3"/>
              </a:rPr>
              <a:t>https://www.ikea.com/jp/en/</a:t>
            </a:r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Jensen, K. B. (2015). What’s Social About Social Media? Social Media + Society, 1(1), 205630511557887. </a:t>
            </a:r>
            <a:r>
              <a:rPr lang="en-GB" sz="1200">
                <a:latin typeface="Arial" pitchFamily="34"/>
                <a:cs typeface="Arial" pitchFamily="34"/>
                <a:hlinkClick r:id="rId4"/>
              </a:rPr>
              <a:t>https://doi.org/10.1177/2056305115578874</a:t>
            </a:r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Nugent, A. (2008). The retail internationalization process. International Marketing Review, 334–353.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Richard, C., &amp; Paul, N. (2005). The dynamics of international competition. Sage.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Torekull, B. (2008). The IKEA story. Harper Business.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Zhu, Y. Q., &amp; Chen, H. G. (2015). Social media and human need satisfaction: Implications for social media marketing. Business Horizons, 58(3), 335–345. </a:t>
            </a:r>
            <a:r>
              <a:rPr lang="en-GB" sz="1200">
                <a:latin typeface="Arial" pitchFamily="34"/>
                <a:cs typeface="Arial" pitchFamily="34"/>
                <a:hlinkClick r:id="rId5"/>
              </a:rPr>
              <a:t>https://doi.org/10.1016/j.bushor.2015.01.006</a:t>
            </a:r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US"/>
          </a:p>
        </p:txBody>
      </p:sp>
      <p:pic>
        <p:nvPicPr>
          <p:cNvPr id="6" name="Content Placeholder 4" descr="A logo of a camera&#10;&#10;Description automatically generated">
            <a:extLst>
              <a:ext uri="{FF2B5EF4-FFF2-40B4-BE49-F238E27FC236}">
                <a16:creationId xmlns:a16="http://schemas.microsoft.com/office/drawing/2014/main" id="{9CB09A10-53F0-D332-D629-BCBEE032D5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0424" y="2087529"/>
            <a:ext cx="4788502" cy="362728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6">
            <a:extLst>
              <a:ext uri="{FF2B5EF4-FFF2-40B4-BE49-F238E27FC236}">
                <a16:creationId xmlns:a16="http://schemas.microsoft.com/office/drawing/2014/main" id="{03287612-3B4C-352F-71A4-7AF52FC98F5A}"/>
              </a:ext>
            </a:extLst>
          </p:cNvPr>
          <p:cNvSpPr>
            <a:spLocks noMove="1" noResize="1"/>
          </p:cNvSpPr>
          <p:nvPr/>
        </p:nvSpPr>
        <p:spPr>
          <a:xfrm>
            <a:off x="6450424" y="5902726"/>
            <a:ext cx="5741572" cy="95527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741575"/>
              <a:gd name="f7" fmla="val 955271"/>
              <a:gd name="f8" fmla="val 8558"/>
              <a:gd name="f9" fmla="val 953971"/>
              <a:gd name="f10" fmla="val 16894"/>
              <a:gd name="f11" fmla="val 953847"/>
              <a:gd name="f12" fmla="val 22474"/>
              <a:gd name="f13" fmla="val 953361"/>
              <a:gd name="f14" fmla="val 25973"/>
              <a:gd name="f15" fmla="val 952524"/>
              <a:gd name="f16" fmla="val 28156"/>
              <a:gd name="f17" fmla="val 951374"/>
              <a:gd name="f18" fmla="val 28201"/>
              <a:gd name="f19" fmla="val 951240"/>
              <a:gd name="f20" fmla="val 28247"/>
              <a:gd name="f21" fmla="val 951105"/>
              <a:gd name="f22" fmla="val 28293"/>
              <a:gd name="f23" fmla="val 950971"/>
              <a:gd name="f24" fmla="val 39115"/>
              <a:gd name="f25" fmla="val 949326"/>
              <a:gd name="f26" fmla="val 57701"/>
              <a:gd name="f27" fmla="val 947335"/>
              <a:gd name="f28" fmla="val 76089"/>
              <a:gd name="f29" fmla="val 946141"/>
              <a:gd name="f30" fmla="val 93851"/>
              <a:gd name="f31" fmla="val 945611"/>
              <a:gd name="f32" fmla="val 99905"/>
              <a:gd name="f33" fmla="val 923404"/>
              <a:gd name="f34" fmla="val 170209"/>
              <a:gd name="f35" fmla="val 932855"/>
              <a:gd name="f36" fmla="val 148657"/>
              <a:gd name="f37" fmla="val 898134"/>
              <a:gd name="f38" fmla="val 172173"/>
              <a:gd name="f39" fmla="val 896348"/>
              <a:gd name="f40" fmla="val 191809"/>
              <a:gd name="f41" fmla="val 908449"/>
              <a:gd name="f42" fmla="val 174554"/>
              <a:gd name="f43" fmla="val 886351"/>
              <a:gd name="f44" fmla="val 182014"/>
              <a:gd name="f45" fmla="val 885083"/>
              <a:gd name="f46" fmla="val 185699"/>
              <a:gd name="f47" fmla="val 882087"/>
              <a:gd name="f48" fmla="val 187633"/>
              <a:gd name="f49" fmla="val 878226"/>
              <a:gd name="f50" fmla="val 187742"/>
              <a:gd name="f51" fmla="val 877663"/>
              <a:gd name="f52" fmla="val 187852"/>
              <a:gd name="f53" fmla="val 877101"/>
              <a:gd name="f54" fmla="val 187961"/>
              <a:gd name="f55" fmla="val 876538"/>
              <a:gd name="f56" fmla="val 240501"/>
              <a:gd name="f57" fmla="val 873150"/>
              <a:gd name="f58" fmla="val 246345"/>
              <a:gd name="f59" fmla="val 869942"/>
              <a:gd name="f60" fmla="val 282041"/>
              <a:gd name="f61" fmla="val 871263"/>
              <a:gd name="f62" fmla="val 299711"/>
              <a:gd name="f63" fmla="val 870064"/>
              <a:gd name="f64" fmla="val 306299"/>
              <a:gd name="f65" fmla="val 873609"/>
              <a:gd name="f66" fmla="val 312531"/>
              <a:gd name="f67" fmla="val 875279"/>
              <a:gd name="f68" fmla="val 320316"/>
              <a:gd name="f69" fmla="val 874896"/>
              <a:gd name="f70" fmla="val 331571"/>
              <a:gd name="f71" fmla="val 869866"/>
              <a:gd name="f72" fmla="val 333872"/>
              <a:gd name="f73" fmla="val 867971"/>
              <a:gd name="f74" fmla="val 356953"/>
              <a:gd name="f75" fmla="val 870334"/>
              <a:gd name="f76" fmla="val 364772"/>
              <a:gd name="f77" fmla="val 872042"/>
              <a:gd name="f78" fmla="val 372199"/>
              <a:gd name="f79" fmla="val 874762"/>
              <a:gd name="f80" fmla="val 379005"/>
              <a:gd name="f81" fmla="val 878900"/>
              <a:gd name="f82" fmla="val 436788"/>
              <a:gd name="f83" fmla="val 836391"/>
              <a:gd name="f84" fmla="val 512367"/>
              <a:gd name="f85" fmla="val 847456"/>
              <a:gd name="f86" fmla="val 585428"/>
              <a:gd name="f87" fmla="val 826440"/>
              <a:gd name="f88" fmla="val 600236"/>
              <a:gd name="f89" fmla="val 776571"/>
              <a:gd name="f90" fmla="val 751447"/>
              <a:gd name="f91" fmla="val 800939"/>
              <a:gd name="f92" fmla="val 787156"/>
              <a:gd name="f93" fmla="val 838447"/>
              <a:gd name="f94" fmla="val 767750"/>
              <a:gd name="f95" fmla="val 789794"/>
              <a:gd name="f96" fmla="val 977582"/>
              <a:gd name="f97" fmla="val 857915"/>
              <a:gd name="f98" fmla="val 898586"/>
              <a:gd name="f99" fmla="val 808502"/>
              <a:gd name="f100" fmla="val 926099"/>
              <a:gd name="f101" fmla="val 807167"/>
              <a:gd name="f102" fmla="val 944922"/>
              <a:gd name="f103" fmla="val 782490"/>
              <a:gd name="f104" fmla="val 924063"/>
              <a:gd name="f105" fmla="val 770210"/>
              <a:gd name="f106" fmla="val 1015917"/>
              <a:gd name="f107" fmla="val 786259"/>
              <a:gd name="f108" fmla="val 1117953"/>
              <a:gd name="f109" fmla="val 728408"/>
              <a:gd name="f110" fmla="val 1212574"/>
              <a:gd name="f111" fmla="val 724238"/>
              <a:gd name="f112" fmla="val 1245879"/>
              <a:gd name="f113" fmla="val 677520"/>
              <a:gd name="f114" fmla="val 1233543"/>
              <a:gd name="f115" fmla="val 716744"/>
              <a:gd name="f116" fmla="val 1280768"/>
              <a:gd name="f117" fmla="val 699122"/>
              <a:gd name="f118" fmla="val 1280824"/>
              <a:gd name="f119" fmla="val 735474"/>
              <a:gd name="f120" fmla="val 1333787"/>
              <a:gd name="f121" fmla="val 667235"/>
              <a:gd name="f122" fmla="val 1352027"/>
              <a:gd name="f123" fmla="val 704323"/>
              <a:gd name="f124" fmla="val 1360044"/>
              <a:gd name="f125" fmla="val 699941"/>
              <a:gd name="f126" fmla="val 1367234"/>
              <a:gd name="f127" fmla="val 694526"/>
              <a:gd name="f128" fmla="val 1374314"/>
              <a:gd name="f129" fmla="val 688815"/>
              <a:gd name="f130" fmla="val 1378034"/>
              <a:gd name="f131" fmla="val 685842"/>
              <a:gd name="f132" fmla="val 1395604"/>
              <a:gd name="f133" fmla="val 680460"/>
              <a:gd name="f134" fmla="val 1397206"/>
              <a:gd name="f135" fmla="val 670793"/>
              <a:gd name="f136" fmla="val 1421250"/>
              <a:gd name="f137" fmla="val 656855"/>
              <a:gd name="f138" fmla="val 1430770"/>
              <a:gd name="f139" fmla="val 652893"/>
              <a:gd name="f140" fmla="val 1441623"/>
              <a:gd name="f141" fmla="val 650105"/>
              <a:gd name="f142" fmla="val 1454524"/>
              <a:gd name="f143" fmla="val 649224"/>
              <a:gd name="f144" fmla="val 1502655"/>
              <a:gd name="f145" fmla="val 660482"/>
              <a:gd name="f146" fmla="val 1556151"/>
              <a:gd name="f147" fmla="val 606226"/>
              <a:gd name="f148" fmla="val 1616217"/>
              <a:gd name="f149" fmla="val 622107"/>
              <a:gd name="f150" fmla="val 1637755"/>
              <a:gd name="f151" fmla="val 624837"/>
              <a:gd name="f152" fmla="val 1701030"/>
              <a:gd name="f153" fmla="val 614257"/>
              <a:gd name="f154" fmla="val 1710928"/>
              <a:gd name="f155" fmla="val 600666"/>
              <a:gd name="f156" fmla="val 1723693"/>
              <a:gd name="f157" fmla="val 596072"/>
              <a:gd name="f158" fmla="val 1739861"/>
              <a:gd name="f159" fmla="val 597834"/>
              <a:gd name="f160" fmla="val 1743718"/>
              <a:gd name="f161" fmla="val 584327"/>
              <a:gd name="f162" fmla="val 1751098"/>
              <a:gd name="f163" fmla="val 567647"/>
              <a:gd name="f164" fmla="val 1801421"/>
              <a:gd name="f165" fmla="val 583831"/>
              <a:gd name="f166" fmla="val 1791651"/>
              <a:gd name="f167" fmla="val 567019"/>
              <a:gd name="f168" fmla="val 1827282"/>
              <a:gd name="f169" fmla="val 577929"/>
              <a:gd name="f170" fmla="val 1847642"/>
              <a:gd name="f171" fmla="val 542228"/>
              <a:gd name="f172" fmla="val 1873778"/>
              <a:gd name="f173" fmla="val 530130"/>
              <a:gd name="f174" fmla="val 1902425"/>
              <a:gd name="f175" fmla="val 541995"/>
              <a:gd name="f176" fmla="val 1929013"/>
              <a:gd name="f177" fmla="val 504913"/>
              <a:gd name="f178" fmla="val 1988411"/>
              <a:gd name="f179" fmla="val 491599"/>
              <a:gd name="f180" fmla="val 2020077"/>
              <a:gd name="f181" fmla="val 505546"/>
              <a:gd name="f182" fmla="val 2028363"/>
              <a:gd name="f183" fmla="val 482381"/>
              <a:gd name="f184" fmla="val 2085507"/>
              <a:gd name="f185" fmla="val 498527"/>
              <a:gd name="f186" fmla="val 2086719"/>
              <a:gd name="f187" fmla="val 495769"/>
              <a:gd name="f188" fmla="val 2088490"/>
              <a:gd name="f189" fmla="val 493104"/>
              <a:gd name="f190" fmla="val 2090767"/>
              <a:gd name="f191" fmla="val 490616"/>
              <a:gd name="f192" fmla="val 2103992"/>
              <a:gd name="f193" fmla="val 476161"/>
              <a:gd name="f194" fmla="val 2131025"/>
              <a:gd name="f195" fmla="val 470659"/>
              <a:gd name="f196" fmla="val 2151143"/>
              <a:gd name="f197" fmla="val 478332"/>
              <a:gd name="f198" fmla="val 2240088"/>
              <a:gd name="f199" fmla="val 497642"/>
              <a:gd name="f200" fmla="val 2310118"/>
              <a:gd name="f201" fmla="val 483043"/>
              <a:gd name="f202" fmla="val 2378710"/>
              <a:gd name="f203" fmla="val 477570"/>
              <a:gd name="f204" fmla="val 2454975"/>
              <a:gd name="f205" fmla="val 467585"/>
              <a:gd name="f206" fmla="val 2391576"/>
              <a:gd name="f207" fmla="val 437831"/>
              <a:gd name="f208" fmla="val 2496256"/>
              <a:gd name="f209" fmla="val 452396"/>
              <a:gd name="f210" fmla="val 2501503"/>
              <a:gd name="f211" fmla="val 436899"/>
              <a:gd name="f212" fmla="val 2513119"/>
              <a:gd name="f213" fmla="val 433980"/>
              <a:gd name="f214" fmla="val 2535387"/>
              <a:gd name="f215" fmla="val 436645"/>
              <a:gd name="f216" fmla="val 2572084"/>
              <a:gd name="f217" fmla="val 430778"/>
              <a:gd name="f218" fmla="val 2557124"/>
              <a:gd name="f219" fmla="val 397207"/>
              <a:gd name="f220" fmla="val 2601109"/>
              <a:gd name="f221" fmla="val 410678"/>
              <a:gd name="f222" fmla="val 2588000"/>
              <a:gd name="f223" fmla="val 393616"/>
              <a:gd name="f224" fmla="val 2667428"/>
              <a:gd name="f225" fmla="val 390302"/>
              <a:gd name="f226" fmla="val 2643855"/>
              <a:gd name="f227" fmla="val 374482"/>
              <a:gd name="f228" fmla="val 2648277"/>
              <a:gd name="f229" fmla="val 369169"/>
              <a:gd name="f230" fmla="val 2652937"/>
              <a:gd name="f231" fmla="val 366761"/>
              <a:gd name="f232" fmla="val 2657726"/>
              <a:gd name="f233" fmla="val 365841"/>
              <a:gd name="f234" fmla="val 2667303"/>
              <a:gd name="f235" fmla="val 363999"/>
              <a:gd name="f236" fmla="val 2677395"/>
              <a:gd name="f237" fmla="val 368107"/>
              <a:gd name="f238" fmla="val 2687125"/>
              <a:gd name="f239" fmla="val 366820"/>
              <a:gd name="f240" fmla="val 2697479"/>
              <a:gd name="f241" fmla="val 361430"/>
              <a:gd name="f242" fmla="val 2701547"/>
              <a:gd name="f243" fmla="val 361545"/>
              <a:gd name="f244" fmla="val 2711054"/>
              <a:gd name="f245" fmla="val 360597"/>
              <a:gd name="f246" fmla="val 2710438"/>
              <a:gd name="f247" fmla="val 366958"/>
              <a:gd name="f248" fmla="val 2708955"/>
              <a:gd name="f249" fmla="val 373111"/>
              <a:gd name="f250" fmla="val 2708038"/>
              <a:gd name="f251" fmla="val 379788"/>
              <a:gd name="f252" fmla="val 2722936"/>
              <a:gd name="f253" fmla="val 377633"/>
              <a:gd name="f254" fmla="val 2753511"/>
              <a:gd name="f255" fmla="val 370170"/>
              <a:gd name="f256" fmla="val 2766475"/>
              <a:gd name="f257" fmla="val 394972"/>
              <a:gd name="f258" fmla="val 2777227"/>
              <a:gd name="f259" fmla="val 368972"/>
              <a:gd name="f260" fmla="val 2779510"/>
              <a:gd name="f261" fmla="val 361652"/>
              <a:gd name="f262" fmla="val 2786278"/>
              <a:gd name="f263" fmla="val 359869"/>
              <a:gd name="f264" fmla="val 2789994"/>
              <a:gd name="f265" fmla="val 359750"/>
              <a:gd name="f266" fmla="val 2792255"/>
              <a:gd name="f267" fmla="val 361281"/>
              <a:gd name="f268" fmla="val 2792101"/>
              <a:gd name="f269" fmla="val 365927"/>
              <a:gd name="f270" fmla="val 2819315"/>
              <a:gd name="f271" fmla="val 344279"/>
              <a:gd name="f272" fmla="val 2855630"/>
              <a:gd name="f273" fmla="val 370297"/>
              <a:gd name="f274" fmla="val 2885545"/>
              <a:gd name="f275" fmla="val 372818"/>
              <a:gd name="f276" fmla="val 2905895"/>
              <a:gd name="f277" fmla="val 352581"/>
              <a:gd name="f278" fmla="val 2948591"/>
              <a:gd name="f279" fmla="val 377825"/>
              <a:gd name="f280" fmla="val 3009558"/>
              <a:gd name="f281" fmla="val 370573"/>
              <a:gd name="f282" fmla="val 3031640"/>
              <a:gd name="f283" fmla="val 347442"/>
              <a:gd name="f284" fmla="val 3050695"/>
              <a:gd name="f285" fmla="val 365935"/>
              <a:gd name="f286" fmla="val 3095010"/>
              <a:gd name="f287" fmla="val 332454"/>
              <a:gd name="f288" fmla="val 3097485"/>
              <a:gd name="f289" fmla="val 334582"/>
              <a:gd name="f290" fmla="val 3100426"/>
              <a:gd name="f291" fmla="val 336441"/>
              <a:gd name="f292" fmla="val 3103742"/>
              <a:gd name="f293" fmla="val 337974"/>
              <a:gd name="f294" fmla="val 3123005"/>
              <a:gd name="f295" fmla="val 346878"/>
              <a:gd name="f296" fmla="val 3150475"/>
              <a:gd name="f297" fmla="val 343067"/>
              <a:gd name="f298" fmla="val 3165093"/>
              <a:gd name="f299" fmla="val 329459"/>
              <a:gd name="f300" fmla="val 3236951"/>
              <a:gd name="f301" fmla="val 282673"/>
              <a:gd name="f302" fmla="val 3308286"/>
              <a:gd name="f303" fmla="val 273118"/>
              <a:gd name="f304" fmla="val 3373785"/>
              <a:gd name="f305" fmla="val 255680"/>
              <a:gd name="f306" fmla="val 3448540"/>
              <a:gd name="f307" fmla="val 239861"/>
              <a:gd name="f308" fmla="val 3405238"/>
              <a:gd name="f309" fmla="val 287846"/>
              <a:gd name="f310" fmla="val 3493851"/>
              <a:gd name="f311" fmla="val 240255"/>
              <a:gd name="f312" fmla="val 3506326"/>
              <a:gd name="f313" fmla="val 252723"/>
              <a:gd name="f314" fmla="val 3518405"/>
              <a:gd name="f315" fmla="val 251593"/>
              <a:gd name="f316" fmla="val 3537470"/>
              <a:gd name="f317" fmla="val 241867"/>
              <a:gd name="f318" fmla="val 3573967"/>
              <a:gd name="f319" fmla="val 235226"/>
              <a:gd name="f320" fmla="val 3576893"/>
              <a:gd name="f321" fmla="val 270855"/>
              <a:gd name="f322" fmla="val 3610489"/>
              <a:gd name="f323" fmla="val 244128"/>
              <a:gd name="f324" fmla="val 3606935"/>
              <a:gd name="f325" fmla="val 264036"/>
              <a:gd name="f326" fmla="val 3681284"/>
              <a:gd name="f327" fmla="val 241075"/>
              <a:gd name="f328" fmla="val 3667539"/>
              <a:gd name="f329" fmla="val 263271"/>
              <a:gd name="f330" fmla="val 3694251"/>
              <a:gd name="f331" fmla="val 276940"/>
              <a:gd name="f332" fmla="val 3701441"/>
              <a:gd name="f333" fmla="val 246803"/>
              <a:gd name="f334" fmla="val 3727614"/>
              <a:gd name="f335" fmla="val 258245"/>
              <a:gd name="f336" fmla="val 3754952"/>
              <a:gd name="f337" fmla="val 257751"/>
              <a:gd name="f338" fmla="val 3708960"/>
              <a:gd name="f339" fmla="val 240314"/>
              <a:gd name="f340" fmla="val 3738369"/>
              <a:gd name="f341" fmla="val 234506"/>
              <a:gd name="f342" fmla="val 3774580"/>
              <a:gd name="f343" fmla="val 230879"/>
              <a:gd name="f344" fmla="val 3768868"/>
              <a:gd name="f345" fmla="val 196201"/>
              <a:gd name="f346" fmla="val 3803670"/>
              <a:gd name="f347" fmla="val 236457"/>
              <a:gd name="f348" fmla="val 3839567"/>
              <a:gd name="f349" fmla="val 220301"/>
              <a:gd name="f350" fmla="val 3850064"/>
              <a:gd name="f351" fmla="val 239151"/>
              <a:gd name="f352" fmla="val 3903080"/>
              <a:gd name="f353" fmla="val 241890"/>
              <a:gd name="f354" fmla="val 3922859"/>
              <a:gd name="f355" fmla="val 227800"/>
              <a:gd name="f356" fmla="val 3941005"/>
              <a:gd name="f357" fmla="val 230826"/>
              <a:gd name="f358" fmla="val 3959588"/>
              <a:gd name="f359" fmla="val 239195"/>
              <a:gd name="f360" fmla="val 4009252"/>
              <a:gd name="f361" fmla="val 229421"/>
              <a:gd name="f362" fmla="val 4057491"/>
              <a:gd name="f363" fmla="val 239376"/>
              <a:gd name="f364" fmla="val 4114838"/>
              <a:gd name="f365" fmla="val 238165"/>
              <a:gd name="f366" fmla="val 4173784"/>
              <a:gd name="f367" fmla="val 217210"/>
              <a:gd name="f368" fmla="val 4209756"/>
              <a:gd name="f369" fmla="val 243378"/>
              <a:gd name="f370" fmla="val 4271023"/>
              <a:gd name="f371" fmla="val 241959"/>
              <a:gd name="f372" fmla="val 4326191"/>
              <a:gd name="f373" fmla="val 205535"/>
              <a:gd name="f374" fmla="val 4316856"/>
              <a:gd name="f375" fmla="val 279258"/>
              <a:gd name="f376" fmla="val 4367397"/>
              <a:gd name="f377" fmla="val 271442"/>
              <a:gd name="f378" fmla="val 4446016"/>
              <a:gd name="f379" fmla="val 235091"/>
              <a:gd name="f380" fmla="val 4369000"/>
              <a:gd name="f381" fmla="val 295343"/>
              <a:gd name="f382" fmla="val 4495366"/>
              <a:gd name="f383" fmla="val 271618"/>
              <a:gd name="f384" fmla="val 4501905"/>
              <a:gd name="f385" fmla="val 266287"/>
              <a:gd name="f386" fmla="val 4518077"/>
              <a:gd name="f387" fmla="val 269240"/>
              <a:gd name="f388" fmla="val 4517347"/>
              <a:gd name="f389" fmla="val 275639"/>
              <a:gd name="f390" fmla="val 4525170"/>
              <a:gd name="f391" fmla="val 272832"/>
              <a:gd name="f392" fmla="val 4542809"/>
              <a:gd name="f393" fmla="val 258800"/>
              <a:gd name="f394" fmla="val 4546116"/>
              <a:gd name="f395" fmla="val 268568"/>
              <a:gd name="f396" fmla="val 4586961"/>
              <a:gd name="f397" fmla="val 265354"/>
              <a:gd name="f398" fmla="val 4626617"/>
              <a:gd name="f399" fmla="val 255160"/>
              <a:gd name="f400" fmla="val 4661259"/>
              <a:gd name="f401" fmla="val 238966"/>
              <a:gd name="f402" fmla="val 4741966"/>
              <a:gd name="f403" fmla="val 247639"/>
              <a:gd name="f404" fmla="val 4693066"/>
              <a:gd name="f405" fmla="val 205693"/>
              <a:gd name="f406" fmla="val 4750403"/>
              <a:gd name="f407" fmla="val 204364"/>
              <a:gd name="f408" fmla="val 4798501"/>
              <a:gd name="f409" fmla="val 219113"/>
              <a:gd name="f410" fmla="val 4813319"/>
              <a:gd name="f411" fmla="val 201253"/>
              <a:gd name="f412" fmla="val 4867614"/>
              <a:gd name="f413" fmla="val 208668"/>
              <a:gd name="f414" fmla="val 4881621"/>
              <a:gd name="f415" fmla="val 174373"/>
              <a:gd name="f416" fmla="val 4917566"/>
              <a:gd name="f417" fmla="val 206761"/>
              <a:gd name="f418" fmla="val 4937036"/>
              <a:gd name="f419" fmla="val 195446"/>
              <a:gd name="f420" fmla="val 4974214"/>
              <a:gd name="f421" fmla="val 229763"/>
              <a:gd name="f422" fmla="val 5013321"/>
              <a:gd name="f423" fmla="val 152474"/>
              <a:gd name="f424" fmla="val 5047626"/>
              <a:gd name="f425" fmla="val 149604"/>
              <a:gd name="f426" fmla="val 5106046"/>
              <a:gd name="f427" fmla="val 150576"/>
              <a:gd name="f428" fmla="val 5172786"/>
              <a:gd name="f429" fmla="val 183138"/>
              <a:gd name="f430" fmla="val 5200247"/>
              <a:gd name="f431" fmla="val 142695"/>
              <a:gd name="f432" fmla="val 5206135"/>
              <a:gd name="f433" fmla="val 157748"/>
              <a:gd name="f434" fmla="val 5203071"/>
              <a:gd name="f435" fmla="val 179288"/>
              <a:gd name="f436" fmla="val 5235691"/>
              <a:gd name="f437" fmla="val 173330"/>
              <a:gd name="f438" fmla="val 5249654"/>
              <a:gd name="f439" fmla="val 179935"/>
              <a:gd name="f440" fmla="val 5254450"/>
              <a:gd name="f441" fmla="val 203448"/>
              <a:gd name="f442" fmla="val 5280133"/>
              <a:gd name="f443" fmla="val 189342"/>
              <a:gd name="f444" fmla="val 5244836"/>
              <a:gd name="f445" fmla="val 171370"/>
              <a:gd name="f446" fmla="val 5299493"/>
              <a:gd name="f447" fmla="val 163568"/>
              <a:gd name="f448" fmla="val 5291963"/>
              <a:gd name="f449" fmla="val 139446"/>
              <a:gd name="f450" fmla="val 5331555"/>
              <a:gd name="f451" fmla="val 120349"/>
              <a:gd name="f452" fmla="val 5427790"/>
              <a:gd name="f453" fmla="val 132865"/>
              <a:gd name="f454" fmla="val 5418472"/>
              <a:gd name="f455" fmla="val 89163"/>
              <a:gd name="f456" fmla="val 5428057"/>
              <a:gd name="f457" fmla="val 62053"/>
              <a:gd name="f458" fmla="val 5484665"/>
              <a:gd name="f459" fmla="val 97616"/>
              <a:gd name="f460" fmla="val 5482354"/>
              <a:gd name="f461" fmla="val 69470"/>
              <a:gd name="f462" fmla="val 5507119"/>
              <a:gd name="f463" fmla="val 85574"/>
              <a:gd name="f464" fmla="val 5545363"/>
              <a:gd name="f465" fmla="val 52240"/>
              <a:gd name="f466" fmla="val 5583280"/>
              <a:gd name="f467" fmla="val 49787"/>
              <a:gd name="f468" fmla="val 5589344"/>
              <a:gd name="f469" fmla="val 36484"/>
              <a:gd name="f470" fmla="val 5598103"/>
              <a:gd name="f471" fmla="val 36349"/>
              <a:gd name="f472" fmla="val 5613766"/>
              <a:gd name="f473" fmla="val 41855"/>
              <a:gd name="f474" fmla="val 5636621"/>
              <a:gd name="f475" fmla="val 41086"/>
              <a:gd name="f476" fmla="val 5660728"/>
              <a:gd name="f477" fmla="val 35034"/>
              <a:gd name="f478" fmla="val 5684952"/>
              <a:gd name="f479" fmla="val 26088"/>
              <a:gd name="f480" fmla="+- 0 0 -90"/>
              <a:gd name="f481" fmla="*/ f3 1 5741575"/>
              <a:gd name="f482" fmla="*/ f4 1 955271"/>
              <a:gd name="f483" fmla="val f5"/>
              <a:gd name="f484" fmla="val f6"/>
              <a:gd name="f485" fmla="val f7"/>
              <a:gd name="f486" fmla="*/ f480 f0 1"/>
              <a:gd name="f487" fmla="+- f485 0 f483"/>
              <a:gd name="f488" fmla="+- f484 0 f483"/>
              <a:gd name="f489" fmla="*/ f486 1 f2"/>
              <a:gd name="f490" fmla="*/ f488 1 5741575"/>
              <a:gd name="f491" fmla="*/ f487 1 955271"/>
              <a:gd name="f492" fmla="*/ 5741575 f488 1"/>
              <a:gd name="f493" fmla="*/ 0 f487 1"/>
              <a:gd name="f494" fmla="*/ 955271 f487 1"/>
              <a:gd name="f495" fmla="*/ 0 f488 1"/>
              <a:gd name="f496" fmla="*/ 8558 f488 1"/>
              <a:gd name="f497" fmla="*/ 953971 f487 1"/>
              <a:gd name="f498" fmla="*/ 16894 f488 1"/>
              <a:gd name="f499" fmla="*/ 953847 f487 1"/>
              <a:gd name="f500" fmla="*/ 28156 f488 1"/>
              <a:gd name="f501" fmla="*/ 951374 f487 1"/>
              <a:gd name="f502" fmla="*/ 28293 f488 1"/>
              <a:gd name="f503" fmla="*/ 950971 f487 1"/>
              <a:gd name="f504" fmla="*/ 39115 f488 1"/>
              <a:gd name="f505" fmla="*/ 949326 f487 1"/>
              <a:gd name="f506" fmla="*/ 93851 f488 1"/>
              <a:gd name="f507" fmla="*/ 945611 f487 1"/>
              <a:gd name="f508" fmla="*/ 148657 f488 1"/>
              <a:gd name="f509" fmla="*/ 898134 f487 1"/>
              <a:gd name="f510" fmla="*/ 174554 f488 1"/>
              <a:gd name="f511" fmla="*/ 886351 f487 1"/>
              <a:gd name="f512" fmla="*/ 187633 f488 1"/>
              <a:gd name="f513" fmla="*/ 878226 f487 1"/>
              <a:gd name="f514" fmla="*/ 187961 f488 1"/>
              <a:gd name="f515" fmla="*/ 876538 f487 1"/>
              <a:gd name="f516" fmla="*/ 240501 f488 1"/>
              <a:gd name="f517" fmla="*/ 873150 f487 1"/>
              <a:gd name="f518" fmla="*/ 246345 f488 1"/>
              <a:gd name="f519" fmla="*/ 869942 f487 1"/>
              <a:gd name="f520" fmla="*/ 282041 f488 1"/>
              <a:gd name="f521" fmla="*/ 871263 f487 1"/>
              <a:gd name="f522" fmla="*/ 299711 f488 1"/>
              <a:gd name="f523" fmla="*/ 870064 f487 1"/>
              <a:gd name="f524" fmla="*/ 306299 f488 1"/>
              <a:gd name="f525" fmla="*/ 873609 f487 1"/>
              <a:gd name="f526" fmla="*/ 331571 f488 1"/>
              <a:gd name="f527" fmla="*/ 869866 f487 1"/>
              <a:gd name="f528" fmla="*/ 333872 f488 1"/>
              <a:gd name="f529" fmla="*/ 867971 f487 1"/>
              <a:gd name="f530" fmla="*/ 356953 f488 1"/>
              <a:gd name="f531" fmla="*/ 870334 f487 1"/>
              <a:gd name="f532" fmla="*/ 379005 f488 1"/>
              <a:gd name="f533" fmla="*/ 878900 f487 1"/>
              <a:gd name="f534" fmla="*/ 585428 f488 1"/>
              <a:gd name="f535" fmla="*/ 826440 f487 1"/>
              <a:gd name="f536" fmla="*/ 787156 f488 1"/>
              <a:gd name="f537" fmla="*/ 838447 f487 1"/>
              <a:gd name="f538" fmla="*/ 898586 f488 1"/>
              <a:gd name="f539" fmla="*/ 808502 f487 1"/>
              <a:gd name="f540" fmla="*/ 924063 f488 1"/>
              <a:gd name="f541" fmla="*/ 770210 f487 1"/>
              <a:gd name="f542" fmla="*/ 1212574 f488 1"/>
              <a:gd name="f543" fmla="*/ 724238 f487 1"/>
              <a:gd name="f544" fmla="*/ 1280768 f488 1"/>
              <a:gd name="f545" fmla="*/ 699122 f487 1"/>
              <a:gd name="f546" fmla="*/ 1352027 f488 1"/>
              <a:gd name="f547" fmla="*/ 704323 f487 1"/>
              <a:gd name="f548" fmla="*/ 1374314 f488 1"/>
              <a:gd name="f549" fmla="*/ 688815 f487 1"/>
              <a:gd name="f550" fmla="*/ 1378034 f488 1"/>
              <a:gd name="f551" fmla="*/ 685842 f487 1"/>
              <a:gd name="f552" fmla="*/ 1395604 f488 1"/>
              <a:gd name="f553" fmla="*/ 680460 f487 1"/>
              <a:gd name="f554" fmla="*/ 1397206 f488 1"/>
              <a:gd name="f555" fmla="*/ 670793 f487 1"/>
              <a:gd name="f556" fmla="*/ 1421250 f488 1"/>
              <a:gd name="f557" fmla="*/ 656855 f487 1"/>
              <a:gd name="f558" fmla="*/ 1454524 f488 1"/>
              <a:gd name="f559" fmla="*/ 649224 f487 1"/>
              <a:gd name="f560" fmla="*/ 1616217 f488 1"/>
              <a:gd name="f561" fmla="*/ 622107 f487 1"/>
              <a:gd name="f562" fmla="*/ 1710928 f488 1"/>
              <a:gd name="f563" fmla="*/ 600666 f487 1"/>
              <a:gd name="f564" fmla="*/ 1743718 f488 1"/>
              <a:gd name="f565" fmla="*/ 584327 f487 1"/>
              <a:gd name="f566" fmla="*/ 1791651 f488 1"/>
              <a:gd name="f567" fmla="*/ 567019 f487 1"/>
              <a:gd name="f568" fmla="*/ 1873778 f488 1"/>
              <a:gd name="f569" fmla="*/ 530130 f487 1"/>
              <a:gd name="f570" fmla="*/ 1988411 f488 1"/>
              <a:gd name="f571" fmla="*/ 491599 f487 1"/>
              <a:gd name="f572" fmla="*/ 2085507 f488 1"/>
              <a:gd name="f573" fmla="*/ 498527 f487 1"/>
              <a:gd name="f574" fmla="*/ 2090767 f488 1"/>
              <a:gd name="f575" fmla="*/ 490616 f487 1"/>
              <a:gd name="f576" fmla="*/ 2151143 f488 1"/>
              <a:gd name="f577" fmla="*/ 478332 f487 1"/>
              <a:gd name="f578" fmla="*/ 2378710 f488 1"/>
              <a:gd name="f579" fmla="*/ 477570 f487 1"/>
              <a:gd name="f580" fmla="*/ 2496256 f488 1"/>
              <a:gd name="f581" fmla="*/ 452396 f487 1"/>
              <a:gd name="f582" fmla="*/ 2535387 f488 1"/>
              <a:gd name="f583" fmla="*/ 436645 f487 1"/>
              <a:gd name="f584" fmla="*/ 2601109 f488 1"/>
              <a:gd name="f585" fmla="*/ 410678 f487 1"/>
              <a:gd name="f586" fmla="*/ 2643855 f488 1"/>
              <a:gd name="f587" fmla="*/ 374482 f487 1"/>
              <a:gd name="f588" fmla="*/ 2657726 f488 1"/>
              <a:gd name="f589" fmla="*/ 365841 f487 1"/>
              <a:gd name="f590" fmla="*/ 2687125 f488 1"/>
              <a:gd name="f591" fmla="*/ 366820 f487 1"/>
              <a:gd name="f592" fmla="*/ 2697479 f488 1"/>
              <a:gd name="f593" fmla="*/ 361430 f487 1"/>
              <a:gd name="f594" fmla="*/ 2701547 f488 1"/>
              <a:gd name="f595" fmla="*/ 361545 f487 1"/>
              <a:gd name="f596" fmla="*/ 2711054 f488 1"/>
              <a:gd name="f597" fmla="*/ 360597 f487 1"/>
              <a:gd name="f598" fmla="*/ 2710438 f488 1"/>
              <a:gd name="f599" fmla="*/ 366958 f487 1"/>
              <a:gd name="f600" fmla="*/ 2722936 f488 1"/>
              <a:gd name="f601" fmla="*/ 377633 f487 1"/>
              <a:gd name="f602" fmla="*/ 2777227 f488 1"/>
              <a:gd name="f603" fmla="*/ 368972 f487 1"/>
              <a:gd name="f604" fmla="*/ 2779510 f488 1"/>
              <a:gd name="f605" fmla="*/ 361652 f487 1"/>
              <a:gd name="f606" fmla="*/ 2786278 f488 1"/>
              <a:gd name="f607" fmla="*/ 359869 f487 1"/>
              <a:gd name="f608" fmla="*/ 2792101 f488 1"/>
              <a:gd name="f609" fmla="*/ 365927 f487 1"/>
              <a:gd name="f610" fmla="*/ 2885545 f488 1"/>
              <a:gd name="f611" fmla="*/ 372818 f487 1"/>
              <a:gd name="f612" fmla="*/ 3009558 f488 1"/>
              <a:gd name="f613" fmla="*/ 370573 f487 1"/>
              <a:gd name="f614" fmla="*/ 3095010 f488 1"/>
              <a:gd name="f615" fmla="*/ 332454 f487 1"/>
              <a:gd name="f616" fmla="*/ 3103742 f488 1"/>
              <a:gd name="f617" fmla="*/ 337974 f487 1"/>
              <a:gd name="f618" fmla="*/ 3165093 f488 1"/>
              <a:gd name="f619" fmla="*/ 329459 f487 1"/>
              <a:gd name="f620" fmla="*/ 3373785 f488 1"/>
              <a:gd name="f621" fmla="*/ 255680 f487 1"/>
              <a:gd name="f622" fmla="*/ 3493851 f488 1"/>
              <a:gd name="f623" fmla="*/ 240255 f487 1"/>
              <a:gd name="f624" fmla="*/ 3537470 f488 1"/>
              <a:gd name="f625" fmla="*/ 241867 f487 1"/>
              <a:gd name="f626" fmla="*/ 3610489 f488 1"/>
              <a:gd name="f627" fmla="*/ 244128 f487 1"/>
              <a:gd name="f628" fmla="*/ 3667539 f488 1"/>
              <a:gd name="f629" fmla="*/ 263271 f487 1"/>
              <a:gd name="f630" fmla="*/ 3727614 f488 1"/>
              <a:gd name="f631" fmla="*/ 258245 f487 1"/>
              <a:gd name="f632" fmla="*/ 3738369 f488 1"/>
              <a:gd name="f633" fmla="*/ 234506 f487 1"/>
              <a:gd name="f634" fmla="*/ 3803670 f488 1"/>
              <a:gd name="f635" fmla="*/ 236457 f487 1"/>
              <a:gd name="f636" fmla="*/ 3903080 f488 1"/>
              <a:gd name="f637" fmla="*/ 241890 f487 1"/>
              <a:gd name="f638" fmla="*/ 3959588 f488 1"/>
              <a:gd name="f639" fmla="*/ 239195 f487 1"/>
              <a:gd name="f640" fmla="*/ 4114838 f488 1"/>
              <a:gd name="f641" fmla="*/ 238165 f487 1"/>
              <a:gd name="f642" fmla="*/ 4271023 f488 1"/>
              <a:gd name="f643" fmla="*/ 241959 f487 1"/>
              <a:gd name="f644" fmla="*/ 4367397 f488 1"/>
              <a:gd name="f645" fmla="*/ 271442 f487 1"/>
              <a:gd name="f646" fmla="*/ 4495366 f488 1"/>
              <a:gd name="f647" fmla="*/ 271618 f487 1"/>
              <a:gd name="f648" fmla="*/ 4517347 f488 1"/>
              <a:gd name="f649" fmla="*/ 275639 f487 1"/>
              <a:gd name="f650" fmla="*/ 4546116 f488 1"/>
              <a:gd name="f651" fmla="*/ 268568 f487 1"/>
              <a:gd name="f652" fmla="*/ 4661259 f488 1"/>
              <a:gd name="f653" fmla="*/ 238966 f487 1"/>
              <a:gd name="f654" fmla="*/ 4750403 f488 1"/>
              <a:gd name="f655" fmla="*/ 204364 f487 1"/>
              <a:gd name="f656" fmla="*/ 4867614 f488 1"/>
              <a:gd name="f657" fmla="*/ 208668 f487 1"/>
              <a:gd name="f658" fmla="*/ 4937036 f488 1"/>
              <a:gd name="f659" fmla="*/ 195446 f487 1"/>
              <a:gd name="f660" fmla="*/ 5047626 f488 1"/>
              <a:gd name="f661" fmla="*/ 149604 f487 1"/>
              <a:gd name="f662" fmla="*/ 5200247 f488 1"/>
              <a:gd name="f663" fmla="*/ 142695 f487 1"/>
              <a:gd name="f664" fmla="*/ 5235691 f488 1"/>
              <a:gd name="f665" fmla="*/ 173330 f487 1"/>
              <a:gd name="f666" fmla="*/ 5280133 f488 1"/>
              <a:gd name="f667" fmla="*/ 189342 f487 1"/>
              <a:gd name="f668" fmla="*/ 5291963 f488 1"/>
              <a:gd name="f669" fmla="*/ 139446 f487 1"/>
              <a:gd name="f670" fmla="*/ 5418472 f488 1"/>
              <a:gd name="f671" fmla="*/ 89163 f487 1"/>
              <a:gd name="f672" fmla="*/ 5482354 f488 1"/>
              <a:gd name="f673" fmla="*/ 69470 f487 1"/>
              <a:gd name="f674" fmla="*/ 5583280 f488 1"/>
              <a:gd name="f675" fmla="*/ 49787 f487 1"/>
              <a:gd name="f676" fmla="*/ 5613766 f488 1"/>
              <a:gd name="f677" fmla="*/ 41855 f487 1"/>
              <a:gd name="f678" fmla="*/ 5684952 f488 1"/>
              <a:gd name="f679" fmla="*/ 26088 f487 1"/>
              <a:gd name="f680" fmla="+- f489 0 f1"/>
              <a:gd name="f681" fmla="*/ f492 1 5741575"/>
              <a:gd name="f682" fmla="*/ f493 1 955271"/>
              <a:gd name="f683" fmla="*/ f494 1 955271"/>
              <a:gd name="f684" fmla="*/ f495 1 5741575"/>
              <a:gd name="f685" fmla="*/ f496 1 5741575"/>
              <a:gd name="f686" fmla="*/ f497 1 955271"/>
              <a:gd name="f687" fmla="*/ f498 1 5741575"/>
              <a:gd name="f688" fmla="*/ f499 1 955271"/>
              <a:gd name="f689" fmla="*/ f500 1 5741575"/>
              <a:gd name="f690" fmla="*/ f501 1 955271"/>
              <a:gd name="f691" fmla="*/ f502 1 5741575"/>
              <a:gd name="f692" fmla="*/ f503 1 955271"/>
              <a:gd name="f693" fmla="*/ f504 1 5741575"/>
              <a:gd name="f694" fmla="*/ f505 1 955271"/>
              <a:gd name="f695" fmla="*/ f506 1 5741575"/>
              <a:gd name="f696" fmla="*/ f507 1 955271"/>
              <a:gd name="f697" fmla="*/ f508 1 5741575"/>
              <a:gd name="f698" fmla="*/ f509 1 955271"/>
              <a:gd name="f699" fmla="*/ f510 1 5741575"/>
              <a:gd name="f700" fmla="*/ f511 1 955271"/>
              <a:gd name="f701" fmla="*/ f512 1 5741575"/>
              <a:gd name="f702" fmla="*/ f513 1 955271"/>
              <a:gd name="f703" fmla="*/ f514 1 5741575"/>
              <a:gd name="f704" fmla="*/ f515 1 955271"/>
              <a:gd name="f705" fmla="*/ f516 1 5741575"/>
              <a:gd name="f706" fmla="*/ f517 1 955271"/>
              <a:gd name="f707" fmla="*/ f518 1 5741575"/>
              <a:gd name="f708" fmla="*/ f519 1 955271"/>
              <a:gd name="f709" fmla="*/ f520 1 5741575"/>
              <a:gd name="f710" fmla="*/ f521 1 955271"/>
              <a:gd name="f711" fmla="*/ f522 1 5741575"/>
              <a:gd name="f712" fmla="*/ f523 1 955271"/>
              <a:gd name="f713" fmla="*/ f524 1 5741575"/>
              <a:gd name="f714" fmla="*/ f525 1 955271"/>
              <a:gd name="f715" fmla="*/ f526 1 5741575"/>
              <a:gd name="f716" fmla="*/ f527 1 955271"/>
              <a:gd name="f717" fmla="*/ f528 1 5741575"/>
              <a:gd name="f718" fmla="*/ f529 1 955271"/>
              <a:gd name="f719" fmla="*/ f530 1 5741575"/>
              <a:gd name="f720" fmla="*/ f531 1 955271"/>
              <a:gd name="f721" fmla="*/ f532 1 5741575"/>
              <a:gd name="f722" fmla="*/ f533 1 955271"/>
              <a:gd name="f723" fmla="*/ f534 1 5741575"/>
              <a:gd name="f724" fmla="*/ f535 1 955271"/>
              <a:gd name="f725" fmla="*/ f536 1 5741575"/>
              <a:gd name="f726" fmla="*/ f537 1 955271"/>
              <a:gd name="f727" fmla="*/ f538 1 5741575"/>
              <a:gd name="f728" fmla="*/ f539 1 955271"/>
              <a:gd name="f729" fmla="*/ f540 1 5741575"/>
              <a:gd name="f730" fmla="*/ f541 1 955271"/>
              <a:gd name="f731" fmla="*/ f542 1 5741575"/>
              <a:gd name="f732" fmla="*/ f543 1 955271"/>
              <a:gd name="f733" fmla="*/ f544 1 5741575"/>
              <a:gd name="f734" fmla="*/ f545 1 955271"/>
              <a:gd name="f735" fmla="*/ f546 1 5741575"/>
              <a:gd name="f736" fmla="*/ f547 1 955271"/>
              <a:gd name="f737" fmla="*/ f548 1 5741575"/>
              <a:gd name="f738" fmla="*/ f549 1 955271"/>
              <a:gd name="f739" fmla="*/ f550 1 5741575"/>
              <a:gd name="f740" fmla="*/ f551 1 955271"/>
              <a:gd name="f741" fmla="*/ f552 1 5741575"/>
              <a:gd name="f742" fmla="*/ f553 1 955271"/>
              <a:gd name="f743" fmla="*/ f554 1 5741575"/>
              <a:gd name="f744" fmla="*/ f555 1 955271"/>
              <a:gd name="f745" fmla="*/ f556 1 5741575"/>
              <a:gd name="f746" fmla="*/ f557 1 955271"/>
              <a:gd name="f747" fmla="*/ f558 1 5741575"/>
              <a:gd name="f748" fmla="*/ f559 1 955271"/>
              <a:gd name="f749" fmla="*/ f560 1 5741575"/>
              <a:gd name="f750" fmla="*/ f561 1 955271"/>
              <a:gd name="f751" fmla="*/ f562 1 5741575"/>
              <a:gd name="f752" fmla="*/ f563 1 955271"/>
              <a:gd name="f753" fmla="*/ f564 1 5741575"/>
              <a:gd name="f754" fmla="*/ f565 1 955271"/>
              <a:gd name="f755" fmla="*/ f566 1 5741575"/>
              <a:gd name="f756" fmla="*/ f567 1 955271"/>
              <a:gd name="f757" fmla="*/ f568 1 5741575"/>
              <a:gd name="f758" fmla="*/ f569 1 955271"/>
              <a:gd name="f759" fmla="*/ f570 1 5741575"/>
              <a:gd name="f760" fmla="*/ f571 1 955271"/>
              <a:gd name="f761" fmla="*/ f572 1 5741575"/>
              <a:gd name="f762" fmla="*/ f573 1 955271"/>
              <a:gd name="f763" fmla="*/ f574 1 5741575"/>
              <a:gd name="f764" fmla="*/ f575 1 955271"/>
              <a:gd name="f765" fmla="*/ f576 1 5741575"/>
              <a:gd name="f766" fmla="*/ f577 1 955271"/>
              <a:gd name="f767" fmla="*/ f578 1 5741575"/>
              <a:gd name="f768" fmla="*/ f579 1 955271"/>
              <a:gd name="f769" fmla="*/ f580 1 5741575"/>
              <a:gd name="f770" fmla="*/ f581 1 955271"/>
              <a:gd name="f771" fmla="*/ f582 1 5741575"/>
              <a:gd name="f772" fmla="*/ f583 1 955271"/>
              <a:gd name="f773" fmla="*/ f584 1 5741575"/>
              <a:gd name="f774" fmla="*/ f585 1 955271"/>
              <a:gd name="f775" fmla="*/ f586 1 5741575"/>
              <a:gd name="f776" fmla="*/ f587 1 955271"/>
              <a:gd name="f777" fmla="*/ f588 1 5741575"/>
              <a:gd name="f778" fmla="*/ f589 1 955271"/>
              <a:gd name="f779" fmla="*/ f590 1 5741575"/>
              <a:gd name="f780" fmla="*/ f591 1 955271"/>
              <a:gd name="f781" fmla="*/ f592 1 5741575"/>
              <a:gd name="f782" fmla="*/ f593 1 955271"/>
              <a:gd name="f783" fmla="*/ f594 1 5741575"/>
              <a:gd name="f784" fmla="*/ f595 1 955271"/>
              <a:gd name="f785" fmla="*/ f596 1 5741575"/>
              <a:gd name="f786" fmla="*/ f597 1 955271"/>
              <a:gd name="f787" fmla="*/ f598 1 5741575"/>
              <a:gd name="f788" fmla="*/ f599 1 955271"/>
              <a:gd name="f789" fmla="*/ f600 1 5741575"/>
              <a:gd name="f790" fmla="*/ f601 1 955271"/>
              <a:gd name="f791" fmla="*/ f602 1 5741575"/>
              <a:gd name="f792" fmla="*/ f603 1 955271"/>
              <a:gd name="f793" fmla="*/ f604 1 5741575"/>
              <a:gd name="f794" fmla="*/ f605 1 955271"/>
              <a:gd name="f795" fmla="*/ f606 1 5741575"/>
              <a:gd name="f796" fmla="*/ f607 1 955271"/>
              <a:gd name="f797" fmla="*/ f608 1 5741575"/>
              <a:gd name="f798" fmla="*/ f609 1 955271"/>
              <a:gd name="f799" fmla="*/ f610 1 5741575"/>
              <a:gd name="f800" fmla="*/ f611 1 955271"/>
              <a:gd name="f801" fmla="*/ f612 1 5741575"/>
              <a:gd name="f802" fmla="*/ f613 1 955271"/>
              <a:gd name="f803" fmla="*/ f614 1 5741575"/>
              <a:gd name="f804" fmla="*/ f615 1 955271"/>
              <a:gd name="f805" fmla="*/ f616 1 5741575"/>
              <a:gd name="f806" fmla="*/ f617 1 955271"/>
              <a:gd name="f807" fmla="*/ f618 1 5741575"/>
              <a:gd name="f808" fmla="*/ f619 1 955271"/>
              <a:gd name="f809" fmla="*/ f620 1 5741575"/>
              <a:gd name="f810" fmla="*/ f621 1 955271"/>
              <a:gd name="f811" fmla="*/ f622 1 5741575"/>
              <a:gd name="f812" fmla="*/ f623 1 955271"/>
              <a:gd name="f813" fmla="*/ f624 1 5741575"/>
              <a:gd name="f814" fmla="*/ f625 1 955271"/>
              <a:gd name="f815" fmla="*/ f626 1 5741575"/>
              <a:gd name="f816" fmla="*/ f627 1 955271"/>
              <a:gd name="f817" fmla="*/ f628 1 5741575"/>
              <a:gd name="f818" fmla="*/ f629 1 955271"/>
              <a:gd name="f819" fmla="*/ f630 1 5741575"/>
              <a:gd name="f820" fmla="*/ f631 1 955271"/>
              <a:gd name="f821" fmla="*/ f632 1 5741575"/>
              <a:gd name="f822" fmla="*/ f633 1 955271"/>
              <a:gd name="f823" fmla="*/ f634 1 5741575"/>
              <a:gd name="f824" fmla="*/ f635 1 955271"/>
              <a:gd name="f825" fmla="*/ f636 1 5741575"/>
              <a:gd name="f826" fmla="*/ f637 1 955271"/>
              <a:gd name="f827" fmla="*/ f638 1 5741575"/>
              <a:gd name="f828" fmla="*/ f639 1 955271"/>
              <a:gd name="f829" fmla="*/ f640 1 5741575"/>
              <a:gd name="f830" fmla="*/ f641 1 955271"/>
              <a:gd name="f831" fmla="*/ f642 1 5741575"/>
              <a:gd name="f832" fmla="*/ f643 1 955271"/>
              <a:gd name="f833" fmla="*/ f644 1 5741575"/>
              <a:gd name="f834" fmla="*/ f645 1 955271"/>
              <a:gd name="f835" fmla="*/ f646 1 5741575"/>
              <a:gd name="f836" fmla="*/ f647 1 955271"/>
              <a:gd name="f837" fmla="*/ f648 1 5741575"/>
              <a:gd name="f838" fmla="*/ f649 1 955271"/>
              <a:gd name="f839" fmla="*/ f650 1 5741575"/>
              <a:gd name="f840" fmla="*/ f651 1 955271"/>
              <a:gd name="f841" fmla="*/ f652 1 5741575"/>
              <a:gd name="f842" fmla="*/ f653 1 955271"/>
              <a:gd name="f843" fmla="*/ f654 1 5741575"/>
              <a:gd name="f844" fmla="*/ f655 1 955271"/>
              <a:gd name="f845" fmla="*/ f656 1 5741575"/>
              <a:gd name="f846" fmla="*/ f657 1 955271"/>
              <a:gd name="f847" fmla="*/ f658 1 5741575"/>
              <a:gd name="f848" fmla="*/ f659 1 955271"/>
              <a:gd name="f849" fmla="*/ f660 1 5741575"/>
              <a:gd name="f850" fmla="*/ f661 1 955271"/>
              <a:gd name="f851" fmla="*/ f662 1 5741575"/>
              <a:gd name="f852" fmla="*/ f663 1 955271"/>
              <a:gd name="f853" fmla="*/ f664 1 5741575"/>
              <a:gd name="f854" fmla="*/ f665 1 955271"/>
              <a:gd name="f855" fmla="*/ f666 1 5741575"/>
              <a:gd name="f856" fmla="*/ f667 1 955271"/>
              <a:gd name="f857" fmla="*/ f668 1 5741575"/>
              <a:gd name="f858" fmla="*/ f669 1 955271"/>
              <a:gd name="f859" fmla="*/ f670 1 5741575"/>
              <a:gd name="f860" fmla="*/ f671 1 955271"/>
              <a:gd name="f861" fmla="*/ f672 1 5741575"/>
              <a:gd name="f862" fmla="*/ f673 1 955271"/>
              <a:gd name="f863" fmla="*/ f674 1 5741575"/>
              <a:gd name="f864" fmla="*/ f675 1 955271"/>
              <a:gd name="f865" fmla="*/ f676 1 5741575"/>
              <a:gd name="f866" fmla="*/ f677 1 955271"/>
              <a:gd name="f867" fmla="*/ f678 1 5741575"/>
              <a:gd name="f868" fmla="*/ f679 1 955271"/>
              <a:gd name="f869" fmla="*/ f483 1 f490"/>
              <a:gd name="f870" fmla="*/ f484 1 f490"/>
              <a:gd name="f871" fmla="*/ f483 1 f491"/>
              <a:gd name="f872" fmla="*/ f485 1 f491"/>
              <a:gd name="f873" fmla="*/ f681 1 f490"/>
              <a:gd name="f874" fmla="*/ f682 1 f491"/>
              <a:gd name="f875" fmla="*/ f683 1 f491"/>
              <a:gd name="f876" fmla="*/ f684 1 f490"/>
              <a:gd name="f877" fmla="*/ f685 1 f490"/>
              <a:gd name="f878" fmla="*/ f686 1 f491"/>
              <a:gd name="f879" fmla="*/ f687 1 f490"/>
              <a:gd name="f880" fmla="*/ f688 1 f491"/>
              <a:gd name="f881" fmla="*/ f689 1 f490"/>
              <a:gd name="f882" fmla="*/ f690 1 f491"/>
              <a:gd name="f883" fmla="*/ f691 1 f490"/>
              <a:gd name="f884" fmla="*/ f692 1 f491"/>
              <a:gd name="f885" fmla="*/ f693 1 f490"/>
              <a:gd name="f886" fmla="*/ f694 1 f491"/>
              <a:gd name="f887" fmla="*/ f695 1 f490"/>
              <a:gd name="f888" fmla="*/ f696 1 f491"/>
              <a:gd name="f889" fmla="*/ f697 1 f490"/>
              <a:gd name="f890" fmla="*/ f698 1 f491"/>
              <a:gd name="f891" fmla="*/ f699 1 f490"/>
              <a:gd name="f892" fmla="*/ f700 1 f491"/>
              <a:gd name="f893" fmla="*/ f701 1 f490"/>
              <a:gd name="f894" fmla="*/ f702 1 f491"/>
              <a:gd name="f895" fmla="*/ f703 1 f490"/>
              <a:gd name="f896" fmla="*/ f704 1 f491"/>
              <a:gd name="f897" fmla="*/ f705 1 f490"/>
              <a:gd name="f898" fmla="*/ f706 1 f491"/>
              <a:gd name="f899" fmla="*/ f707 1 f490"/>
              <a:gd name="f900" fmla="*/ f708 1 f491"/>
              <a:gd name="f901" fmla="*/ f709 1 f490"/>
              <a:gd name="f902" fmla="*/ f710 1 f491"/>
              <a:gd name="f903" fmla="*/ f711 1 f490"/>
              <a:gd name="f904" fmla="*/ f712 1 f491"/>
              <a:gd name="f905" fmla="*/ f713 1 f490"/>
              <a:gd name="f906" fmla="*/ f714 1 f491"/>
              <a:gd name="f907" fmla="*/ f715 1 f490"/>
              <a:gd name="f908" fmla="*/ f716 1 f491"/>
              <a:gd name="f909" fmla="*/ f717 1 f490"/>
              <a:gd name="f910" fmla="*/ f718 1 f491"/>
              <a:gd name="f911" fmla="*/ f719 1 f490"/>
              <a:gd name="f912" fmla="*/ f720 1 f491"/>
              <a:gd name="f913" fmla="*/ f721 1 f490"/>
              <a:gd name="f914" fmla="*/ f722 1 f491"/>
              <a:gd name="f915" fmla="*/ f723 1 f490"/>
              <a:gd name="f916" fmla="*/ f724 1 f491"/>
              <a:gd name="f917" fmla="*/ f725 1 f490"/>
              <a:gd name="f918" fmla="*/ f726 1 f491"/>
              <a:gd name="f919" fmla="*/ f727 1 f490"/>
              <a:gd name="f920" fmla="*/ f728 1 f491"/>
              <a:gd name="f921" fmla="*/ f729 1 f490"/>
              <a:gd name="f922" fmla="*/ f730 1 f491"/>
              <a:gd name="f923" fmla="*/ f731 1 f490"/>
              <a:gd name="f924" fmla="*/ f732 1 f491"/>
              <a:gd name="f925" fmla="*/ f733 1 f490"/>
              <a:gd name="f926" fmla="*/ f734 1 f491"/>
              <a:gd name="f927" fmla="*/ f735 1 f490"/>
              <a:gd name="f928" fmla="*/ f736 1 f491"/>
              <a:gd name="f929" fmla="*/ f737 1 f490"/>
              <a:gd name="f930" fmla="*/ f738 1 f491"/>
              <a:gd name="f931" fmla="*/ f739 1 f490"/>
              <a:gd name="f932" fmla="*/ f740 1 f491"/>
              <a:gd name="f933" fmla="*/ f741 1 f490"/>
              <a:gd name="f934" fmla="*/ f742 1 f491"/>
              <a:gd name="f935" fmla="*/ f743 1 f490"/>
              <a:gd name="f936" fmla="*/ f744 1 f491"/>
              <a:gd name="f937" fmla="*/ f745 1 f490"/>
              <a:gd name="f938" fmla="*/ f746 1 f491"/>
              <a:gd name="f939" fmla="*/ f747 1 f490"/>
              <a:gd name="f940" fmla="*/ f748 1 f491"/>
              <a:gd name="f941" fmla="*/ f749 1 f490"/>
              <a:gd name="f942" fmla="*/ f750 1 f491"/>
              <a:gd name="f943" fmla="*/ f751 1 f490"/>
              <a:gd name="f944" fmla="*/ f752 1 f491"/>
              <a:gd name="f945" fmla="*/ f753 1 f490"/>
              <a:gd name="f946" fmla="*/ f754 1 f491"/>
              <a:gd name="f947" fmla="*/ f755 1 f490"/>
              <a:gd name="f948" fmla="*/ f756 1 f491"/>
              <a:gd name="f949" fmla="*/ f757 1 f490"/>
              <a:gd name="f950" fmla="*/ f758 1 f491"/>
              <a:gd name="f951" fmla="*/ f759 1 f490"/>
              <a:gd name="f952" fmla="*/ f760 1 f491"/>
              <a:gd name="f953" fmla="*/ f761 1 f490"/>
              <a:gd name="f954" fmla="*/ f762 1 f491"/>
              <a:gd name="f955" fmla="*/ f763 1 f490"/>
              <a:gd name="f956" fmla="*/ f764 1 f491"/>
              <a:gd name="f957" fmla="*/ f765 1 f490"/>
              <a:gd name="f958" fmla="*/ f766 1 f491"/>
              <a:gd name="f959" fmla="*/ f767 1 f490"/>
              <a:gd name="f960" fmla="*/ f768 1 f491"/>
              <a:gd name="f961" fmla="*/ f769 1 f490"/>
              <a:gd name="f962" fmla="*/ f770 1 f491"/>
              <a:gd name="f963" fmla="*/ f771 1 f490"/>
              <a:gd name="f964" fmla="*/ f772 1 f491"/>
              <a:gd name="f965" fmla="*/ f773 1 f490"/>
              <a:gd name="f966" fmla="*/ f774 1 f491"/>
              <a:gd name="f967" fmla="*/ f775 1 f490"/>
              <a:gd name="f968" fmla="*/ f776 1 f491"/>
              <a:gd name="f969" fmla="*/ f777 1 f490"/>
              <a:gd name="f970" fmla="*/ f778 1 f491"/>
              <a:gd name="f971" fmla="*/ f779 1 f490"/>
              <a:gd name="f972" fmla="*/ f780 1 f491"/>
              <a:gd name="f973" fmla="*/ f781 1 f490"/>
              <a:gd name="f974" fmla="*/ f782 1 f491"/>
              <a:gd name="f975" fmla="*/ f783 1 f490"/>
              <a:gd name="f976" fmla="*/ f784 1 f491"/>
              <a:gd name="f977" fmla="*/ f785 1 f490"/>
              <a:gd name="f978" fmla="*/ f786 1 f491"/>
              <a:gd name="f979" fmla="*/ f787 1 f490"/>
              <a:gd name="f980" fmla="*/ f788 1 f491"/>
              <a:gd name="f981" fmla="*/ f789 1 f490"/>
              <a:gd name="f982" fmla="*/ f790 1 f491"/>
              <a:gd name="f983" fmla="*/ f791 1 f490"/>
              <a:gd name="f984" fmla="*/ f792 1 f491"/>
              <a:gd name="f985" fmla="*/ f793 1 f490"/>
              <a:gd name="f986" fmla="*/ f794 1 f491"/>
              <a:gd name="f987" fmla="*/ f795 1 f490"/>
              <a:gd name="f988" fmla="*/ f796 1 f491"/>
              <a:gd name="f989" fmla="*/ f797 1 f490"/>
              <a:gd name="f990" fmla="*/ f798 1 f491"/>
              <a:gd name="f991" fmla="*/ f799 1 f490"/>
              <a:gd name="f992" fmla="*/ f800 1 f491"/>
              <a:gd name="f993" fmla="*/ f801 1 f490"/>
              <a:gd name="f994" fmla="*/ f802 1 f491"/>
              <a:gd name="f995" fmla="*/ f803 1 f490"/>
              <a:gd name="f996" fmla="*/ f804 1 f491"/>
              <a:gd name="f997" fmla="*/ f805 1 f490"/>
              <a:gd name="f998" fmla="*/ f806 1 f491"/>
              <a:gd name="f999" fmla="*/ f807 1 f490"/>
              <a:gd name="f1000" fmla="*/ f808 1 f491"/>
              <a:gd name="f1001" fmla="*/ f809 1 f490"/>
              <a:gd name="f1002" fmla="*/ f810 1 f491"/>
              <a:gd name="f1003" fmla="*/ f811 1 f490"/>
              <a:gd name="f1004" fmla="*/ f812 1 f491"/>
              <a:gd name="f1005" fmla="*/ f813 1 f490"/>
              <a:gd name="f1006" fmla="*/ f814 1 f491"/>
              <a:gd name="f1007" fmla="*/ f815 1 f490"/>
              <a:gd name="f1008" fmla="*/ f816 1 f491"/>
              <a:gd name="f1009" fmla="*/ f817 1 f490"/>
              <a:gd name="f1010" fmla="*/ f818 1 f491"/>
              <a:gd name="f1011" fmla="*/ f819 1 f490"/>
              <a:gd name="f1012" fmla="*/ f820 1 f491"/>
              <a:gd name="f1013" fmla="*/ f821 1 f490"/>
              <a:gd name="f1014" fmla="*/ f822 1 f491"/>
              <a:gd name="f1015" fmla="*/ f823 1 f490"/>
              <a:gd name="f1016" fmla="*/ f824 1 f491"/>
              <a:gd name="f1017" fmla="*/ f825 1 f490"/>
              <a:gd name="f1018" fmla="*/ f826 1 f491"/>
              <a:gd name="f1019" fmla="*/ f827 1 f490"/>
              <a:gd name="f1020" fmla="*/ f828 1 f491"/>
              <a:gd name="f1021" fmla="*/ f829 1 f490"/>
              <a:gd name="f1022" fmla="*/ f830 1 f491"/>
              <a:gd name="f1023" fmla="*/ f831 1 f490"/>
              <a:gd name="f1024" fmla="*/ f832 1 f491"/>
              <a:gd name="f1025" fmla="*/ f833 1 f490"/>
              <a:gd name="f1026" fmla="*/ f834 1 f491"/>
              <a:gd name="f1027" fmla="*/ f835 1 f490"/>
              <a:gd name="f1028" fmla="*/ f836 1 f491"/>
              <a:gd name="f1029" fmla="*/ f837 1 f490"/>
              <a:gd name="f1030" fmla="*/ f838 1 f491"/>
              <a:gd name="f1031" fmla="*/ f839 1 f490"/>
              <a:gd name="f1032" fmla="*/ f840 1 f491"/>
              <a:gd name="f1033" fmla="*/ f841 1 f490"/>
              <a:gd name="f1034" fmla="*/ f842 1 f491"/>
              <a:gd name="f1035" fmla="*/ f843 1 f490"/>
              <a:gd name="f1036" fmla="*/ f844 1 f491"/>
              <a:gd name="f1037" fmla="*/ f845 1 f490"/>
              <a:gd name="f1038" fmla="*/ f846 1 f491"/>
              <a:gd name="f1039" fmla="*/ f847 1 f490"/>
              <a:gd name="f1040" fmla="*/ f848 1 f491"/>
              <a:gd name="f1041" fmla="*/ f849 1 f490"/>
              <a:gd name="f1042" fmla="*/ f850 1 f491"/>
              <a:gd name="f1043" fmla="*/ f851 1 f490"/>
              <a:gd name="f1044" fmla="*/ f852 1 f491"/>
              <a:gd name="f1045" fmla="*/ f853 1 f490"/>
              <a:gd name="f1046" fmla="*/ f854 1 f491"/>
              <a:gd name="f1047" fmla="*/ f855 1 f490"/>
              <a:gd name="f1048" fmla="*/ f856 1 f491"/>
              <a:gd name="f1049" fmla="*/ f857 1 f490"/>
              <a:gd name="f1050" fmla="*/ f858 1 f491"/>
              <a:gd name="f1051" fmla="*/ f859 1 f490"/>
              <a:gd name="f1052" fmla="*/ f860 1 f491"/>
              <a:gd name="f1053" fmla="*/ f861 1 f490"/>
              <a:gd name="f1054" fmla="*/ f862 1 f491"/>
              <a:gd name="f1055" fmla="*/ f863 1 f490"/>
              <a:gd name="f1056" fmla="*/ f864 1 f491"/>
              <a:gd name="f1057" fmla="*/ f865 1 f490"/>
              <a:gd name="f1058" fmla="*/ f866 1 f491"/>
              <a:gd name="f1059" fmla="*/ f867 1 f490"/>
              <a:gd name="f1060" fmla="*/ f868 1 f491"/>
              <a:gd name="f1061" fmla="*/ f869 f481 1"/>
              <a:gd name="f1062" fmla="*/ f870 f481 1"/>
              <a:gd name="f1063" fmla="*/ f872 f482 1"/>
              <a:gd name="f1064" fmla="*/ f871 f482 1"/>
              <a:gd name="f1065" fmla="*/ f873 f481 1"/>
              <a:gd name="f1066" fmla="*/ f874 f482 1"/>
              <a:gd name="f1067" fmla="*/ f875 f482 1"/>
              <a:gd name="f1068" fmla="*/ f876 f481 1"/>
              <a:gd name="f1069" fmla="*/ f877 f481 1"/>
              <a:gd name="f1070" fmla="*/ f878 f482 1"/>
              <a:gd name="f1071" fmla="*/ f879 f481 1"/>
              <a:gd name="f1072" fmla="*/ f880 f482 1"/>
              <a:gd name="f1073" fmla="*/ f881 f481 1"/>
              <a:gd name="f1074" fmla="*/ f882 f482 1"/>
              <a:gd name="f1075" fmla="*/ f883 f481 1"/>
              <a:gd name="f1076" fmla="*/ f884 f482 1"/>
              <a:gd name="f1077" fmla="*/ f885 f481 1"/>
              <a:gd name="f1078" fmla="*/ f886 f482 1"/>
              <a:gd name="f1079" fmla="*/ f887 f481 1"/>
              <a:gd name="f1080" fmla="*/ f888 f482 1"/>
              <a:gd name="f1081" fmla="*/ f889 f481 1"/>
              <a:gd name="f1082" fmla="*/ f890 f482 1"/>
              <a:gd name="f1083" fmla="*/ f891 f481 1"/>
              <a:gd name="f1084" fmla="*/ f892 f482 1"/>
              <a:gd name="f1085" fmla="*/ f893 f481 1"/>
              <a:gd name="f1086" fmla="*/ f894 f482 1"/>
              <a:gd name="f1087" fmla="*/ f895 f481 1"/>
              <a:gd name="f1088" fmla="*/ f896 f482 1"/>
              <a:gd name="f1089" fmla="*/ f897 f481 1"/>
              <a:gd name="f1090" fmla="*/ f898 f482 1"/>
              <a:gd name="f1091" fmla="*/ f899 f481 1"/>
              <a:gd name="f1092" fmla="*/ f900 f482 1"/>
              <a:gd name="f1093" fmla="*/ f901 f481 1"/>
              <a:gd name="f1094" fmla="*/ f902 f482 1"/>
              <a:gd name="f1095" fmla="*/ f903 f481 1"/>
              <a:gd name="f1096" fmla="*/ f904 f482 1"/>
              <a:gd name="f1097" fmla="*/ f905 f481 1"/>
              <a:gd name="f1098" fmla="*/ f906 f482 1"/>
              <a:gd name="f1099" fmla="*/ f907 f481 1"/>
              <a:gd name="f1100" fmla="*/ f908 f482 1"/>
              <a:gd name="f1101" fmla="*/ f909 f481 1"/>
              <a:gd name="f1102" fmla="*/ f910 f482 1"/>
              <a:gd name="f1103" fmla="*/ f911 f481 1"/>
              <a:gd name="f1104" fmla="*/ f912 f482 1"/>
              <a:gd name="f1105" fmla="*/ f913 f481 1"/>
              <a:gd name="f1106" fmla="*/ f914 f482 1"/>
              <a:gd name="f1107" fmla="*/ f915 f481 1"/>
              <a:gd name="f1108" fmla="*/ f916 f482 1"/>
              <a:gd name="f1109" fmla="*/ f917 f481 1"/>
              <a:gd name="f1110" fmla="*/ f918 f482 1"/>
              <a:gd name="f1111" fmla="*/ f919 f481 1"/>
              <a:gd name="f1112" fmla="*/ f920 f482 1"/>
              <a:gd name="f1113" fmla="*/ f921 f481 1"/>
              <a:gd name="f1114" fmla="*/ f922 f482 1"/>
              <a:gd name="f1115" fmla="*/ f923 f481 1"/>
              <a:gd name="f1116" fmla="*/ f924 f482 1"/>
              <a:gd name="f1117" fmla="*/ f925 f481 1"/>
              <a:gd name="f1118" fmla="*/ f926 f482 1"/>
              <a:gd name="f1119" fmla="*/ f927 f481 1"/>
              <a:gd name="f1120" fmla="*/ f928 f482 1"/>
              <a:gd name="f1121" fmla="*/ f929 f481 1"/>
              <a:gd name="f1122" fmla="*/ f930 f482 1"/>
              <a:gd name="f1123" fmla="*/ f931 f481 1"/>
              <a:gd name="f1124" fmla="*/ f932 f482 1"/>
              <a:gd name="f1125" fmla="*/ f933 f481 1"/>
              <a:gd name="f1126" fmla="*/ f934 f482 1"/>
              <a:gd name="f1127" fmla="*/ f935 f481 1"/>
              <a:gd name="f1128" fmla="*/ f936 f482 1"/>
              <a:gd name="f1129" fmla="*/ f937 f481 1"/>
              <a:gd name="f1130" fmla="*/ f938 f482 1"/>
              <a:gd name="f1131" fmla="*/ f939 f481 1"/>
              <a:gd name="f1132" fmla="*/ f940 f482 1"/>
              <a:gd name="f1133" fmla="*/ f941 f481 1"/>
              <a:gd name="f1134" fmla="*/ f942 f482 1"/>
              <a:gd name="f1135" fmla="*/ f943 f481 1"/>
              <a:gd name="f1136" fmla="*/ f944 f482 1"/>
              <a:gd name="f1137" fmla="*/ f945 f481 1"/>
              <a:gd name="f1138" fmla="*/ f946 f482 1"/>
              <a:gd name="f1139" fmla="*/ f947 f481 1"/>
              <a:gd name="f1140" fmla="*/ f948 f482 1"/>
              <a:gd name="f1141" fmla="*/ f949 f481 1"/>
              <a:gd name="f1142" fmla="*/ f950 f482 1"/>
              <a:gd name="f1143" fmla="*/ f951 f481 1"/>
              <a:gd name="f1144" fmla="*/ f952 f482 1"/>
              <a:gd name="f1145" fmla="*/ f953 f481 1"/>
              <a:gd name="f1146" fmla="*/ f954 f482 1"/>
              <a:gd name="f1147" fmla="*/ f955 f481 1"/>
              <a:gd name="f1148" fmla="*/ f956 f482 1"/>
              <a:gd name="f1149" fmla="*/ f957 f481 1"/>
              <a:gd name="f1150" fmla="*/ f958 f482 1"/>
              <a:gd name="f1151" fmla="*/ f959 f481 1"/>
              <a:gd name="f1152" fmla="*/ f960 f482 1"/>
              <a:gd name="f1153" fmla="*/ f961 f481 1"/>
              <a:gd name="f1154" fmla="*/ f962 f482 1"/>
              <a:gd name="f1155" fmla="*/ f963 f481 1"/>
              <a:gd name="f1156" fmla="*/ f964 f482 1"/>
              <a:gd name="f1157" fmla="*/ f965 f481 1"/>
              <a:gd name="f1158" fmla="*/ f966 f482 1"/>
              <a:gd name="f1159" fmla="*/ f967 f481 1"/>
              <a:gd name="f1160" fmla="*/ f968 f482 1"/>
              <a:gd name="f1161" fmla="*/ f969 f481 1"/>
              <a:gd name="f1162" fmla="*/ f970 f482 1"/>
              <a:gd name="f1163" fmla="*/ f971 f481 1"/>
              <a:gd name="f1164" fmla="*/ f972 f482 1"/>
              <a:gd name="f1165" fmla="*/ f973 f481 1"/>
              <a:gd name="f1166" fmla="*/ f974 f482 1"/>
              <a:gd name="f1167" fmla="*/ f975 f481 1"/>
              <a:gd name="f1168" fmla="*/ f976 f482 1"/>
              <a:gd name="f1169" fmla="*/ f977 f481 1"/>
              <a:gd name="f1170" fmla="*/ f978 f482 1"/>
              <a:gd name="f1171" fmla="*/ f979 f481 1"/>
              <a:gd name="f1172" fmla="*/ f980 f482 1"/>
              <a:gd name="f1173" fmla="*/ f981 f481 1"/>
              <a:gd name="f1174" fmla="*/ f982 f482 1"/>
              <a:gd name="f1175" fmla="*/ f983 f481 1"/>
              <a:gd name="f1176" fmla="*/ f984 f482 1"/>
              <a:gd name="f1177" fmla="*/ f985 f481 1"/>
              <a:gd name="f1178" fmla="*/ f986 f482 1"/>
              <a:gd name="f1179" fmla="*/ f987 f481 1"/>
              <a:gd name="f1180" fmla="*/ f988 f482 1"/>
              <a:gd name="f1181" fmla="*/ f989 f481 1"/>
              <a:gd name="f1182" fmla="*/ f990 f482 1"/>
              <a:gd name="f1183" fmla="*/ f991 f481 1"/>
              <a:gd name="f1184" fmla="*/ f992 f482 1"/>
              <a:gd name="f1185" fmla="*/ f993 f481 1"/>
              <a:gd name="f1186" fmla="*/ f994 f482 1"/>
              <a:gd name="f1187" fmla="*/ f995 f481 1"/>
              <a:gd name="f1188" fmla="*/ f996 f482 1"/>
              <a:gd name="f1189" fmla="*/ f997 f481 1"/>
              <a:gd name="f1190" fmla="*/ f998 f482 1"/>
              <a:gd name="f1191" fmla="*/ f999 f481 1"/>
              <a:gd name="f1192" fmla="*/ f1000 f482 1"/>
              <a:gd name="f1193" fmla="*/ f1001 f481 1"/>
              <a:gd name="f1194" fmla="*/ f1002 f482 1"/>
              <a:gd name="f1195" fmla="*/ f1003 f481 1"/>
              <a:gd name="f1196" fmla="*/ f1004 f482 1"/>
              <a:gd name="f1197" fmla="*/ f1005 f481 1"/>
              <a:gd name="f1198" fmla="*/ f1006 f482 1"/>
              <a:gd name="f1199" fmla="*/ f1007 f481 1"/>
              <a:gd name="f1200" fmla="*/ f1008 f482 1"/>
              <a:gd name="f1201" fmla="*/ f1009 f481 1"/>
              <a:gd name="f1202" fmla="*/ f1010 f482 1"/>
              <a:gd name="f1203" fmla="*/ f1011 f481 1"/>
              <a:gd name="f1204" fmla="*/ f1012 f482 1"/>
              <a:gd name="f1205" fmla="*/ f1013 f481 1"/>
              <a:gd name="f1206" fmla="*/ f1014 f482 1"/>
              <a:gd name="f1207" fmla="*/ f1015 f481 1"/>
              <a:gd name="f1208" fmla="*/ f1016 f482 1"/>
              <a:gd name="f1209" fmla="*/ f1017 f481 1"/>
              <a:gd name="f1210" fmla="*/ f1018 f482 1"/>
              <a:gd name="f1211" fmla="*/ f1019 f481 1"/>
              <a:gd name="f1212" fmla="*/ f1020 f482 1"/>
              <a:gd name="f1213" fmla="*/ f1021 f481 1"/>
              <a:gd name="f1214" fmla="*/ f1022 f482 1"/>
              <a:gd name="f1215" fmla="*/ f1023 f481 1"/>
              <a:gd name="f1216" fmla="*/ f1024 f482 1"/>
              <a:gd name="f1217" fmla="*/ f1025 f481 1"/>
              <a:gd name="f1218" fmla="*/ f1026 f482 1"/>
              <a:gd name="f1219" fmla="*/ f1027 f481 1"/>
              <a:gd name="f1220" fmla="*/ f1028 f482 1"/>
              <a:gd name="f1221" fmla="*/ f1029 f481 1"/>
              <a:gd name="f1222" fmla="*/ f1030 f482 1"/>
              <a:gd name="f1223" fmla="*/ f1031 f481 1"/>
              <a:gd name="f1224" fmla="*/ f1032 f482 1"/>
              <a:gd name="f1225" fmla="*/ f1033 f481 1"/>
              <a:gd name="f1226" fmla="*/ f1034 f482 1"/>
              <a:gd name="f1227" fmla="*/ f1035 f481 1"/>
              <a:gd name="f1228" fmla="*/ f1036 f482 1"/>
              <a:gd name="f1229" fmla="*/ f1037 f481 1"/>
              <a:gd name="f1230" fmla="*/ f1038 f482 1"/>
              <a:gd name="f1231" fmla="*/ f1039 f481 1"/>
              <a:gd name="f1232" fmla="*/ f1040 f482 1"/>
              <a:gd name="f1233" fmla="*/ f1041 f481 1"/>
              <a:gd name="f1234" fmla="*/ f1042 f482 1"/>
              <a:gd name="f1235" fmla="*/ f1043 f481 1"/>
              <a:gd name="f1236" fmla="*/ f1044 f482 1"/>
              <a:gd name="f1237" fmla="*/ f1045 f481 1"/>
              <a:gd name="f1238" fmla="*/ f1046 f482 1"/>
              <a:gd name="f1239" fmla="*/ f1047 f481 1"/>
              <a:gd name="f1240" fmla="*/ f1048 f482 1"/>
              <a:gd name="f1241" fmla="*/ f1049 f481 1"/>
              <a:gd name="f1242" fmla="*/ f1050 f482 1"/>
              <a:gd name="f1243" fmla="*/ f1051 f481 1"/>
              <a:gd name="f1244" fmla="*/ f1052 f482 1"/>
              <a:gd name="f1245" fmla="*/ f1053 f481 1"/>
              <a:gd name="f1246" fmla="*/ f1054 f482 1"/>
              <a:gd name="f1247" fmla="*/ f1055 f481 1"/>
              <a:gd name="f1248" fmla="*/ f1056 f482 1"/>
              <a:gd name="f1249" fmla="*/ f1057 f481 1"/>
              <a:gd name="f1250" fmla="*/ f1058 f482 1"/>
              <a:gd name="f1251" fmla="*/ f1059 f481 1"/>
              <a:gd name="f1252" fmla="*/ f1060 f48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0">
                <a:pos x="f1065" y="f1066"/>
              </a:cxn>
              <a:cxn ang="f680">
                <a:pos x="f1065" y="f1067"/>
              </a:cxn>
              <a:cxn ang="f680">
                <a:pos x="f1068" y="f1067"/>
              </a:cxn>
              <a:cxn ang="f680">
                <a:pos x="f1069" y="f1070"/>
              </a:cxn>
              <a:cxn ang="f680">
                <a:pos x="f1071" y="f1072"/>
              </a:cxn>
              <a:cxn ang="f680">
                <a:pos x="f1073" y="f1074"/>
              </a:cxn>
              <a:cxn ang="f680">
                <a:pos x="f1075" y="f1076"/>
              </a:cxn>
              <a:cxn ang="f680">
                <a:pos x="f1077" y="f1078"/>
              </a:cxn>
              <a:cxn ang="f680">
                <a:pos x="f1079" y="f1080"/>
              </a:cxn>
              <a:cxn ang="f680">
                <a:pos x="f1081" y="f1082"/>
              </a:cxn>
              <a:cxn ang="f680">
                <a:pos x="f1083" y="f1084"/>
              </a:cxn>
              <a:cxn ang="f680">
                <a:pos x="f1085" y="f1086"/>
              </a:cxn>
              <a:cxn ang="f680">
                <a:pos x="f1087" y="f1088"/>
              </a:cxn>
              <a:cxn ang="f680">
                <a:pos x="f1089" y="f1090"/>
              </a:cxn>
              <a:cxn ang="f680">
                <a:pos x="f1091" y="f1092"/>
              </a:cxn>
              <a:cxn ang="f680">
                <a:pos x="f1093" y="f1094"/>
              </a:cxn>
              <a:cxn ang="f680">
                <a:pos x="f1095" y="f1096"/>
              </a:cxn>
              <a:cxn ang="f680">
                <a:pos x="f1097" y="f1098"/>
              </a:cxn>
              <a:cxn ang="f680">
                <a:pos x="f1099" y="f1100"/>
              </a:cxn>
              <a:cxn ang="f680">
                <a:pos x="f1101" y="f1102"/>
              </a:cxn>
              <a:cxn ang="f680">
                <a:pos x="f1103" y="f1104"/>
              </a:cxn>
              <a:cxn ang="f680">
                <a:pos x="f1105" y="f1106"/>
              </a:cxn>
              <a:cxn ang="f680">
                <a:pos x="f1107" y="f1108"/>
              </a:cxn>
              <a:cxn ang="f680">
                <a:pos x="f1109" y="f1110"/>
              </a:cxn>
              <a:cxn ang="f680">
                <a:pos x="f1111" y="f1112"/>
              </a:cxn>
              <a:cxn ang="f680">
                <a:pos x="f1113" y="f1114"/>
              </a:cxn>
              <a:cxn ang="f680">
                <a:pos x="f1115" y="f1116"/>
              </a:cxn>
              <a:cxn ang="f680">
                <a:pos x="f1117" y="f1118"/>
              </a:cxn>
              <a:cxn ang="f680">
                <a:pos x="f1119" y="f1120"/>
              </a:cxn>
              <a:cxn ang="f680">
                <a:pos x="f1121" y="f1122"/>
              </a:cxn>
              <a:cxn ang="f680">
                <a:pos x="f1123" y="f1124"/>
              </a:cxn>
              <a:cxn ang="f680">
                <a:pos x="f1125" y="f1126"/>
              </a:cxn>
              <a:cxn ang="f680">
                <a:pos x="f1127" y="f1128"/>
              </a:cxn>
              <a:cxn ang="f680">
                <a:pos x="f1129" y="f1130"/>
              </a:cxn>
              <a:cxn ang="f680">
                <a:pos x="f1131" y="f1132"/>
              </a:cxn>
              <a:cxn ang="f680">
                <a:pos x="f1133" y="f1134"/>
              </a:cxn>
              <a:cxn ang="f680">
                <a:pos x="f1135" y="f1136"/>
              </a:cxn>
              <a:cxn ang="f680">
                <a:pos x="f1137" y="f1138"/>
              </a:cxn>
              <a:cxn ang="f680">
                <a:pos x="f1139" y="f1140"/>
              </a:cxn>
              <a:cxn ang="f680">
                <a:pos x="f1141" y="f1142"/>
              </a:cxn>
              <a:cxn ang="f680">
                <a:pos x="f1143" y="f1144"/>
              </a:cxn>
              <a:cxn ang="f680">
                <a:pos x="f1145" y="f1146"/>
              </a:cxn>
              <a:cxn ang="f680">
                <a:pos x="f1147" y="f1148"/>
              </a:cxn>
              <a:cxn ang="f680">
                <a:pos x="f1149" y="f1150"/>
              </a:cxn>
              <a:cxn ang="f680">
                <a:pos x="f1151" y="f1152"/>
              </a:cxn>
              <a:cxn ang="f680">
                <a:pos x="f1153" y="f1154"/>
              </a:cxn>
              <a:cxn ang="f680">
                <a:pos x="f1155" y="f1156"/>
              </a:cxn>
              <a:cxn ang="f680">
                <a:pos x="f1157" y="f1158"/>
              </a:cxn>
              <a:cxn ang="f680">
                <a:pos x="f1159" y="f1160"/>
              </a:cxn>
              <a:cxn ang="f680">
                <a:pos x="f1161" y="f1162"/>
              </a:cxn>
              <a:cxn ang="f680">
                <a:pos x="f1163" y="f1164"/>
              </a:cxn>
              <a:cxn ang="f680">
                <a:pos x="f1165" y="f1166"/>
              </a:cxn>
              <a:cxn ang="f680">
                <a:pos x="f1167" y="f1168"/>
              </a:cxn>
              <a:cxn ang="f680">
                <a:pos x="f1169" y="f1170"/>
              </a:cxn>
              <a:cxn ang="f680">
                <a:pos x="f1171" y="f1172"/>
              </a:cxn>
              <a:cxn ang="f680">
                <a:pos x="f1173" y="f1174"/>
              </a:cxn>
              <a:cxn ang="f680">
                <a:pos x="f1175" y="f1176"/>
              </a:cxn>
              <a:cxn ang="f680">
                <a:pos x="f1177" y="f1178"/>
              </a:cxn>
              <a:cxn ang="f680">
                <a:pos x="f1179" y="f1180"/>
              </a:cxn>
              <a:cxn ang="f680">
                <a:pos x="f1181" y="f1182"/>
              </a:cxn>
              <a:cxn ang="f680">
                <a:pos x="f1183" y="f1184"/>
              </a:cxn>
              <a:cxn ang="f680">
                <a:pos x="f1185" y="f1186"/>
              </a:cxn>
              <a:cxn ang="f680">
                <a:pos x="f1187" y="f1188"/>
              </a:cxn>
              <a:cxn ang="f680">
                <a:pos x="f1189" y="f1190"/>
              </a:cxn>
              <a:cxn ang="f680">
                <a:pos x="f1191" y="f1192"/>
              </a:cxn>
              <a:cxn ang="f680">
                <a:pos x="f1193" y="f1194"/>
              </a:cxn>
              <a:cxn ang="f680">
                <a:pos x="f1195" y="f1196"/>
              </a:cxn>
              <a:cxn ang="f680">
                <a:pos x="f1197" y="f1198"/>
              </a:cxn>
              <a:cxn ang="f680">
                <a:pos x="f1199" y="f1200"/>
              </a:cxn>
              <a:cxn ang="f680">
                <a:pos x="f1201" y="f1202"/>
              </a:cxn>
              <a:cxn ang="f680">
                <a:pos x="f1203" y="f1204"/>
              </a:cxn>
              <a:cxn ang="f680">
                <a:pos x="f1205" y="f1206"/>
              </a:cxn>
              <a:cxn ang="f680">
                <a:pos x="f1207" y="f1208"/>
              </a:cxn>
              <a:cxn ang="f680">
                <a:pos x="f1209" y="f1210"/>
              </a:cxn>
              <a:cxn ang="f680">
                <a:pos x="f1211" y="f1212"/>
              </a:cxn>
              <a:cxn ang="f680">
                <a:pos x="f1213" y="f1214"/>
              </a:cxn>
              <a:cxn ang="f680">
                <a:pos x="f1215" y="f1216"/>
              </a:cxn>
              <a:cxn ang="f680">
                <a:pos x="f1217" y="f1218"/>
              </a:cxn>
              <a:cxn ang="f680">
                <a:pos x="f1219" y="f1220"/>
              </a:cxn>
              <a:cxn ang="f680">
                <a:pos x="f1221" y="f1222"/>
              </a:cxn>
              <a:cxn ang="f680">
                <a:pos x="f1223" y="f1224"/>
              </a:cxn>
              <a:cxn ang="f680">
                <a:pos x="f1225" y="f1226"/>
              </a:cxn>
              <a:cxn ang="f680">
                <a:pos x="f1227" y="f1228"/>
              </a:cxn>
              <a:cxn ang="f680">
                <a:pos x="f1229" y="f1230"/>
              </a:cxn>
              <a:cxn ang="f680">
                <a:pos x="f1231" y="f1232"/>
              </a:cxn>
              <a:cxn ang="f680">
                <a:pos x="f1233" y="f1234"/>
              </a:cxn>
              <a:cxn ang="f680">
                <a:pos x="f1235" y="f1236"/>
              </a:cxn>
              <a:cxn ang="f680">
                <a:pos x="f1237" y="f1238"/>
              </a:cxn>
              <a:cxn ang="f680">
                <a:pos x="f1239" y="f1240"/>
              </a:cxn>
              <a:cxn ang="f680">
                <a:pos x="f1241" y="f1242"/>
              </a:cxn>
              <a:cxn ang="f680">
                <a:pos x="f1243" y="f1244"/>
              </a:cxn>
              <a:cxn ang="f680">
                <a:pos x="f1245" y="f1246"/>
              </a:cxn>
              <a:cxn ang="f680">
                <a:pos x="f1247" y="f1248"/>
              </a:cxn>
              <a:cxn ang="f680">
                <a:pos x="f1249" y="f1250"/>
              </a:cxn>
              <a:cxn ang="f680">
                <a:pos x="f1251" y="f1252"/>
              </a:cxn>
            </a:cxnLst>
            <a:rect l="f1061" t="f1064" r="f1062" b="f1063"/>
            <a:pathLst>
              <a:path w="5741575" h="955271">
                <a:moveTo>
                  <a:pt x="f6" y="f5"/>
                </a:moveTo>
                <a:lnTo>
                  <a:pt x="f6" y="f7"/>
                </a:lnTo>
                <a:lnTo>
                  <a:pt x="f5" y="f7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lnTo>
                  <a:pt x="f24" y="f25"/>
                </a:ln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43"/>
                </a:cubicBezTo>
                <a:cubicBezTo>
                  <a:pt x="f44" y="f45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cubicBezTo>
                  <a:pt x="f66" y="f67"/>
                  <a:pt x="f68" y="f69"/>
                  <a:pt x="f70" y="f71"/>
                </a:cubicBezTo>
                <a:lnTo>
                  <a:pt x="f72" y="f73"/>
                </a:lnTo>
                <a:lnTo>
                  <a:pt x="f74" y="f75"/>
                </a:ln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lnTo>
                  <a:pt x="f130" y="f131"/>
                </a:lnTo>
                <a:lnTo>
                  <a:pt x="f132" y="f133"/>
                </a:lnTo>
                <a:lnTo>
                  <a:pt x="f134" y="f135"/>
                </a:lnTo>
                <a:lnTo>
                  <a:pt x="f136" y="f137"/>
                </a:ln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cubicBezTo>
                  <a:pt x="f216" y="f217"/>
                  <a:pt x="f218" y="f219"/>
                  <a:pt x="f220" y="f221"/>
                </a:cubicBez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lnTo>
                  <a:pt x="f240" y="f241"/>
                </a:lnTo>
                <a:lnTo>
                  <a:pt x="f242" y="f243"/>
                </a:lnTo>
                <a:lnTo>
                  <a:pt x="f244" y="f245"/>
                </a:lnTo>
                <a:lnTo>
                  <a:pt x="f246" y="f247"/>
                </a:ln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lnTo>
                  <a:pt x="f260" y="f261"/>
                </a:lnTo>
                <a:lnTo>
                  <a:pt x="f262" y="f263"/>
                </a:ln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cubicBezTo>
                  <a:pt x="f288" y="f289"/>
                  <a:pt x="f290" y="f291"/>
                  <a:pt x="f292" y="f293"/>
                </a:cubicBez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cubicBezTo>
                  <a:pt x="f354" y="f355"/>
                  <a:pt x="f356" y="f357"/>
                  <a:pt x="f358" y="f359"/>
                </a:cubicBezTo>
                <a:cubicBezTo>
                  <a:pt x="f360" y="f361"/>
                  <a:pt x="f362" y="f363"/>
                  <a:pt x="f364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376" y="f377"/>
                </a:cubicBezTo>
                <a:cubicBezTo>
                  <a:pt x="f378" y="f379"/>
                  <a:pt x="f380" y="f381"/>
                  <a:pt x="f382" y="f383"/>
                </a:cubicBezTo>
                <a:cubicBezTo>
                  <a:pt x="f384" y="f385"/>
                  <a:pt x="f386" y="f387"/>
                  <a:pt x="f388" y="f389"/>
                </a:cubicBezTo>
                <a:cubicBezTo>
                  <a:pt x="f390" y="f391"/>
                  <a:pt x="f392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cubicBezTo>
                  <a:pt x="f402" y="f403"/>
                  <a:pt x="f404" y="f405"/>
                  <a:pt x="f406" y="f407"/>
                </a:cubicBezTo>
                <a:cubicBezTo>
                  <a:pt x="f408" y="f409"/>
                  <a:pt x="f410" y="f411"/>
                  <a:pt x="f412" y="f413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ubicBezTo>
                  <a:pt x="f474" y="f475"/>
                  <a:pt x="f476" y="f477"/>
                  <a:pt x="f478" y="f479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3201BB86-E2DF-32D9-78C4-DE7C7852BDBA}"/>
              </a:ext>
            </a:extLst>
          </p:cNvPr>
          <p:cNvSpPr txBox="1"/>
          <p:nvPr/>
        </p:nvSpPr>
        <p:spPr>
          <a:xfrm>
            <a:off x="8765173" y="5514764"/>
            <a:ext cx="2473753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7" tooltip="https://theculinarychronicles.com/2010/12/15/pucker-up-with-a-green-appletini/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Bembo"/>
                <a:hlinkClick r:id="rId8" tooltip="https://creativecommons.org/licenses/by-nd/3.0/"/>
              </a:rPr>
              <a:t>CC BY-ND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Bemb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1205</Words>
  <Application>Microsoft Office PowerPoint</Application>
  <PresentationFormat>Widescreen</PresentationFormat>
  <Paragraphs>68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Bembo</vt:lpstr>
      <vt:lpstr>ArchiveVTI</vt:lpstr>
      <vt:lpstr>IKEA's Instagram Marketing Strategy 2024</vt:lpstr>
      <vt:lpstr> Introduction to Instagram as the Chosen Platform</vt:lpstr>
      <vt:lpstr>  Why Instagram?</vt:lpstr>
      <vt:lpstr>Campaign example </vt:lpstr>
      <vt:lpstr> Key Facilities of Instagram Utilized in the Campaign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IKEA's Instagram Marketing Strategy 2024</dc:title>
  <dc:creator>Mirabela Voican (1907947)</dc:creator>
  <cp:lastModifiedBy>Mirabela Voican (1907947)</cp:lastModifiedBy>
  <cp:revision>1</cp:revision>
  <dcterms:created xsi:type="dcterms:W3CDTF">2024-01-31T22:40:07Z</dcterms:created>
  <dcterms:modified xsi:type="dcterms:W3CDTF">2024-02-01T19:33:46Z</dcterms:modified>
</cp:coreProperties>
</file>