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3" r:id="rId10"/>
    <p:sldId id="269" r:id="rId11"/>
    <p:sldId id="264" r:id="rId12"/>
    <p:sldId id="270" r:id="rId13"/>
    <p:sldId id="265" r:id="rId14"/>
    <p:sldId id="271" r:id="rId15"/>
    <p:sldId id="272" r:id="rId16"/>
    <p:sldId id="266" r:id="rId17"/>
    <p:sldId id="273" r:id="rId18"/>
    <p:sldId id="267" r:id="rId19"/>
    <p:sldId id="275" r:id="rId20"/>
    <p:sldId id="27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A3E13D-EB38-4320-BF4E-E6F6E8228D93}" v="10" dt="2020-11-02T19:07:23.4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38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Clapham" userId="017a1a467d8e6000" providerId="LiveId" clId="{1CA3E13D-EB38-4320-BF4E-E6F6E8228D93}"/>
    <pc:docChg chg="undo custSel mod addSld modSld sldOrd">
      <pc:chgData name="Jessica Clapham" userId="017a1a467d8e6000" providerId="LiveId" clId="{1CA3E13D-EB38-4320-BF4E-E6F6E8228D93}" dt="2020-11-02T19:08:59.306" v="5321" actId="20577"/>
      <pc:docMkLst>
        <pc:docMk/>
      </pc:docMkLst>
      <pc:sldChg chg="addSp modSp new mod setBg setClrOvrMap">
        <pc:chgData name="Jessica Clapham" userId="017a1a467d8e6000" providerId="LiveId" clId="{1CA3E13D-EB38-4320-BF4E-E6F6E8228D93}" dt="2020-11-01T16:13:33.522" v="286" actId="26606"/>
        <pc:sldMkLst>
          <pc:docMk/>
          <pc:sldMk cId="3627513255" sldId="256"/>
        </pc:sldMkLst>
        <pc:spChg chg="mod">
          <ac:chgData name="Jessica Clapham" userId="017a1a467d8e6000" providerId="LiveId" clId="{1CA3E13D-EB38-4320-BF4E-E6F6E8228D93}" dt="2020-11-01T16:13:33.522" v="286" actId="26606"/>
          <ac:spMkLst>
            <pc:docMk/>
            <pc:sldMk cId="3627513255" sldId="256"/>
            <ac:spMk id="2" creationId="{1AC33C68-38B5-4465-9640-BFB9241DF1B9}"/>
          </ac:spMkLst>
        </pc:spChg>
        <pc:spChg chg="mod">
          <ac:chgData name="Jessica Clapham" userId="017a1a467d8e6000" providerId="LiveId" clId="{1CA3E13D-EB38-4320-BF4E-E6F6E8228D93}" dt="2020-11-01T16:13:33.522" v="286" actId="26606"/>
          <ac:spMkLst>
            <pc:docMk/>
            <pc:sldMk cId="3627513255" sldId="256"/>
            <ac:spMk id="3" creationId="{FF04CC9A-B4CD-409A-B417-43C90C3F4B40}"/>
          </ac:spMkLst>
        </pc:spChg>
        <pc:spChg chg="mod">
          <ac:chgData name="Jessica Clapham" userId="017a1a467d8e6000" providerId="LiveId" clId="{1CA3E13D-EB38-4320-BF4E-E6F6E8228D93}" dt="2020-11-01T16:13:33.522" v="286" actId="26606"/>
          <ac:spMkLst>
            <pc:docMk/>
            <pc:sldMk cId="3627513255" sldId="256"/>
            <ac:spMk id="4" creationId="{DE7055D5-3042-4F69-AB45-65F79902537B}"/>
          </ac:spMkLst>
        </pc:spChg>
        <pc:spChg chg="add">
          <ac:chgData name="Jessica Clapham" userId="017a1a467d8e6000" providerId="LiveId" clId="{1CA3E13D-EB38-4320-BF4E-E6F6E8228D93}" dt="2020-11-01T16:13:33.522" v="286" actId="26606"/>
          <ac:spMkLst>
            <pc:docMk/>
            <pc:sldMk cId="3627513255" sldId="256"/>
            <ac:spMk id="10" creationId="{71B2258F-86CA-4D4D-8270-BC05FCDEBFB3}"/>
          </ac:spMkLst>
        </pc:spChg>
        <pc:picChg chg="add">
          <ac:chgData name="Jessica Clapham" userId="017a1a467d8e6000" providerId="LiveId" clId="{1CA3E13D-EB38-4320-BF4E-E6F6E8228D93}" dt="2020-11-01T16:13:33.522" v="286" actId="26606"/>
          <ac:picMkLst>
            <pc:docMk/>
            <pc:sldMk cId="3627513255" sldId="256"/>
            <ac:picMk id="6" creationId="{C6FC8113-C4B4-49A3-8771-F1770DE331A8}"/>
          </ac:picMkLst>
        </pc:picChg>
      </pc:sldChg>
      <pc:sldChg chg="addSp delSp modSp new mod setBg">
        <pc:chgData name="Jessica Clapham" userId="017a1a467d8e6000" providerId="LiveId" clId="{1CA3E13D-EB38-4320-BF4E-E6F6E8228D93}" dt="2020-11-01T16:14:01.458" v="289" actId="26606"/>
        <pc:sldMkLst>
          <pc:docMk/>
          <pc:sldMk cId="1230840203" sldId="257"/>
        </pc:sldMkLst>
        <pc:spChg chg="mod">
          <ac:chgData name="Jessica Clapham" userId="017a1a467d8e6000" providerId="LiveId" clId="{1CA3E13D-EB38-4320-BF4E-E6F6E8228D93}" dt="2020-11-01T16:14:01.458" v="289" actId="26606"/>
          <ac:spMkLst>
            <pc:docMk/>
            <pc:sldMk cId="1230840203" sldId="257"/>
            <ac:spMk id="2" creationId="{B55C0FEA-9E7A-421C-8FA4-AA53FF0B5E63}"/>
          </ac:spMkLst>
        </pc:spChg>
        <pc:spChg chg="mod">
          <ac:chgData name="Jessica Clapham" userId="017a1a467d8e6000" providerId="LiveId" clId="{1CA3E13D-EB38-4320-BF4E-E6F6E8228D93}" dt="2020-11-01T16:14:01.458" v="289" actId="26606"/>
          <ac:spMkLst>
            <pc:docMk/>
            <pc:sldMk cId="1230840203" sldId="257"/>
            <ac:spMk id="3" creationId="{6B14FEC9-EEB0-4144-849A-E9FEE83632FC}"/>
          </ac:spMkLst>
        </pc:spChg>
        <pc:spChg chg="mod">
          <ac:chgData name="Jessica Clapham" userId="017a1a467d8e6000" providerId="LiveId" clId="{1CA3E13D-EB38-4320-BF4E-E6F6E8228D93}" dt="2020-11-01T16:14:01.458" v="289" actId="26606"/>
          <ac:spMkLst>
            <pc:docMk/>
            <pc:sldMk cId="1230840203" sldId="257"/>
            <ac:spMk id="4" creationId="{712D8B80-E31D-4190-B450-0A20F2471AD5}"/>
          </ac:spMkLst>
        </pc:spChg>
        <pc:spChg chg="add del">
          <ac:chgData name="Jessica Clapham" userId="017a1a467d8e6000" providerId="LiveId" clId="{1CA3E13D-EB38-4320-BF4E-E6F6E8228D93}" dt="2020-11-01T16:14:01.440" v="288" actId="26606"/>
          <ac:spMkLst>
            <pc:docMk/>
            <pc:sldMk cId="1230840203" sldId="257"/>
            <ac:spMk id="9" creationId="{907EF6B7-1338-4443-8C46-6A318D952DFD}"/>
          </ac:spMkLst>
        </pc:spChg>
        <pc:spChg chg="add del">
          <ac:chgData name="Jessica Clapham" userId="017a1a467d8e6000" providerId="LiveId" clId="{1CA3E13D-EB38-4320-BF4E-E6F6E8228D93}" dt="2020-11-01T16:14:01.440" v="288" actId="26606"/>
          <ac:spMkLst>
            <pc:docMk/>
            <pc:sldMk cId="1230840203" sldId="257"/>
            <ac:spMk id="11" creationId="{DAAE4CDD-124C-4DCF-9584-B6033B545DD5}"/>
          </ac:spMkLst>
        </pc:spChg>
        <pc:spChg chg="add del">
          <ac:chgData name="Jessica Clapham" userId="017a1a467d8e6000" providerId="LiveId" clId="{1CA3E13D-EB38-4320-BF4E-E6F6E8228D93}" dt="2020-11-01T16:14:01.440" v="288" actId="26606"/>
          <ac:spMkLst>
            <pc:docMk/>
            <pc:sldMk cId="1230840203" sldId="257"/>
            <ac:spMk id="13" creationId="{081E4A58-353D-44AE-B2FC-2A74E2E400F7}"/>
          </ac:spMkLst>
        </pc:spChg>
        <pc:spChg chg="add">
          <ac:chgData name="Jessica Clapham" userId="017a1a467d8e6000" providerId="LiveId" clId="{1CA3E13D-EB38-4320-BF4E-E6F6E8228D93}" dt="2020-11-01T16:14:01.458" v="289" actId="26606"/>
          <ac:spMkLst>
            <pc:docMk/>
            <pc:sldMk cId="1230840203" sldId="257"/>
            <ac:spMk id="15" creationId="{E659831F-0D9A-4C63-9EBB-8435B85A440F}"/>
          </ac:spMkLst>
        </pc:spChg>
        <pc:spChg chg="add">
          <ac:chgData name="Jessica Clapham" userId="017a1a467d8e6000" providerId="LiveId" clId="{1CA3E13D-EB38-4320-BF4E-E6F6E8228D93}" dt="2020-11-01T16:14:01.458" v="289" actId="26606"/>
          <ac:spMkLst>
            <pc:docMk/>
            <pc:sldMk cId="1230840203" sldId="257"/>
            <ac:spMk id="16" creationId="{DBF61EA3-B236-439E-9C0B-340980D56BEE}"/>
          </ac:spMkLst>
        </pc:spChg>
        <pc:grpChg chg="add">
          <ac:chgData name="Jessica Clapham" userId="017a1a467d8e6000" providerId="LiveId" clId="{1CA3E13D-EB38-4320-BF4E-E6F6E8228D93}" dt="2020-11-01T16:14:01.458" v="289" actId="26606"/>
          <ac:grpSpMkLst>
            <pc:docMk/>
            <pc:sldMk cId="1230840203" sldId="257"/>
            <ac:grpSpMk id="17" creationId="{28FAF094-D087-493F-8DF9-A486C2D6BBAA}"/>
          </ac:grpSpMkLst>
        </pc:grpChg>
      </pc:sldChg>
      <pc:sldChg chg="addSp modSp new mod setBg">
        <pc:chgData name="Jessica Clapham" userId="017a1a467d8e6000" providerId="LiveId" clId="{1CA3E13D-EB38-4320-BF4E-E6F6E8228D93}" dt="2020-11-01T16:17:31.895" v="564" actId="26606"/>
        <pc:sldMkLst>
          <pc:docMk/>
          <pc:sldMk cId="1298590497" sldId="258"/>
        </pc:sldMkLst>
        <pc:spChg chg="mod">
          <ac:chgData name="Jessica Clapham" userId="017a1a467d8e6000" providerId="LiveId" clId="{1CA3E13D-EB38-4320-BF4E-E6F6E8228D93}" dt="2020-11-01T16:17:31.895" v="564" actId="26606"/>
          <ac:spMkLst>
            <pc:docMk/>
            <pc:sldMk cId="1298590497" sldId="258"/>
            <ac:spMk id="2" creationId="{9202B3FD-E5EE-4B75-822B-33817D02C2D0}"/>
          </ac:spMkLst>
        </pc:spChg>
        <pc:spChg chg="mod">
          <ac:chgData name="Jessica Clapham" userId="017a1a467d8e6000" providerId="LiveId" clId="{1CA3E13D-EB38-4320-BF4E-E6F6E8228D93}" dt="2020-11-01T16:17:31.895" v="564" actId="26606"/>
          <ac:spMkLst>
            <pc:docMk/>
            <pc:sldMk cId="1298590497" sldId="258"/>
            <ac:spMk id="3" creationId="{1C2BDE48-7F5C-4B86-B740-F50A09DC0C06}"/>
          </ac:spMkLst>
        </pc:spChg>
        <pc:spChg chg="mod">
          <ac:chgData name="Jessica Clapham" userId="017a1a467d8e6000" providerId="LiveId" clId="{1CA3E13D-EB38-4320-BF4E-E6F6E8228D93}" dt="2020-11-01T16:17:31.895" v="564" actId="26606"/>
          <ac:spMkLst>
            <pc:docMk/>
            <pc:sldMk cId="1298590497" sldId="258"/>
            <ac:spMk id="4" creationId="{A05FE63E-97AE-442E-B79C-54479A36BEAB}"/>
          </ac:spMkLst>
        </pc:spChg>
        <pc:spChg chg="add">
          <ac:chgData name="Jessica Clapham" userId="017a1a467d8e6000" providerId="LiveId" clId="{1CA3E13D-EB38-4320-BF4E-E6F6E8228D93}" dt="2020-11-01T16:17:31.895" v="564" actId="26606"/>
          <ac:spMkLst>
            <pc:docMk/>
            <pc:sldMk cId="1298590497" sldId="258"/>
            <ac:spMk id="9" creationId="{B6CDA21F-E7AF-4C75-8395-33F58D5B0E45}"/>
          </ac:spMkLst>
        </pc:spChg>
        <pc:spChg chg="add">
          <ac:chgData name="Jessica Clapham" userId="017a1a467d8e6000" providerId="LiveId" clId="{1CA3E13D-EB38-4320-BF4E-E6F6E8228D93}" dt="2020-11-01T16:17:31.895" v="564" actId="26606"/>
          <ac:spMkLst>
            <pc:docMk/>
            <pc:sldMk cId="1298590497" sldId="258"/>
            <ac:spMk id="16" creationId="{D5B0017B-2ECA-49AF-B397-DC140825DF8D}"/>
          </ac:spMkLst>
        </pc:spChg>
        <pc:grpChg chg="add">
          <ac:chgData name="Jessica Clapham" userId="017a1a467d8e6000" providerId="LiveId" clId="{1CA3E13D-EB38-4320-BF4E-E6F6E8228D93}" dt="2020-11-01T16:17:31.895" v="564" actId="26606"/>
          <ac:grpSpMkLst>
            <pc:docMk/>
            <pc:sldMk cId="1298590497" sldId="258"/>
            <ac:grpSpMk id="11" creationId="{AE1C45F0-260A-458C-96ED-C1F6D2151219}"/>
          </ac:grpSpMkLst>
        </pc:grpChg>
        <pc:cxnChg chg="add">
          <ac:chgData name="Jessica Clapham" userId="017a1a467d8e6000" providerId="LiveId" clId="{1CA3E13D-EB38-4320-BF4E-E6F6E8228D93}" dt="2020-11-01T16:17:31.895" v="564" actId="26606"/>
          <ac:cxnSpMkLst>
            <pc:docMk/>
            <pc:sldMk cId="1298590497" sldId="258"/>
            <ac:cxnSpMk id="18" creationId="{6CF1BAF6-AD41-4082-B212-8A1F9A2E8779}"/>
          </ac:cxnSpMkLst>
        </pc:cxnChg>
      </pc:sldChg>
      <pc:sldChg chg="addSp delSp modSp new mod setBg">
        <pc:chgData name="Jessica Clapham" userId="017a1a467d8e6000" providerId="LiveId" clId="{1CA3E13D-EB38-4320-BF4E-E6F6E8228D93}" dt="2020-11-01T16:22:46.273" v="992" actId="20577"/>
        <pc:sldMkLst>
          <pc:docMk/>
          <pc:sldMk cId="3982570145" sldId="259"/>
        </pc:sldMkLst>
        <pc:spChg chg="mod">
          <ac:chgData name="Jessica Clapham" userId="017a1a467d8e6000" providerId="LiveId" clId="{1CA3E13D-EB38-4320-BF4E-E6F6E8228D93}" dt="2020-11-01T16:18:22.846" v="579" actId="20577"/>
          <ac:spMkLst>
            <pc:docMk/>
            <pc:sldMk cId="3982570145" sldId="259"/>
            <ac:spMk id="2" creationId="{39F0713D-2FE0-43A2-8705-BF4C8A39107A}"/>
          </ac:spMkLst>
        </pc:spChg>
        <pc:spChg chg="add del">
          <ac:chgData name="Jessica Clapham" userId="017a1a467d8e6000" providerId="LiveId" clId="{1CA3E13D-EB38-4320-BF4E-E6F6E8228D93}" dt="2020-11-01T16:18:01.953" v="569" actId="26606"/>
          <ac:spMkLst>
            <pc:docMk/>
            <pc:sldMk cId="3982570145" sldId="259"/>
            <ac:spMk id="3" creationId="{F0152E29-DD4B-4176-B629-3E06A5CA9A21}"/>
          </ac:spMkLst>
        </pc:spChg>
        <pc:spChg chg="mod">
          <ac:chgData name="Jessica Clapham" userId="017a1a467d8e6000" providerId="LiveId" clId="{1CA3E13D-EB38-4320-BF4E-E6F6E8228D93}" dt="2020-11-01T16:18:01.953" v="569" actId="26606"/>
          <ac:spMkLst>
            <pc:docMk/>
            <pc:sldMk cId="3982570145" sldId="259"/>
            <ac:spMk id="4" creationId="{0B1A0A9D-9087-42D2-9599-70A685F7C0E0}"/>
          </ac:spMkLst>
        </pc:spChg>
        <pc:spChg chg="add del">
          <ac:chgData name="Jessica Clapham" userId="017a1a467d8e6000" providerId="LiveId" clId="{1CA3E13D-EB38-4320-BF4E-E6F6E8228D93}" dt="2020-11-01T16:17:54.552" v="566" actId="26606"/>
          <ac:spMkLst>
            <pc:docMk/>
            <pc:sldMk cId="3982570145" sldId="259"/>
            <ac:spMk id="9" creationId="{A7895A40-19A4-42D6-9D30-DBC1E8002635}"/>
          </ac:spMkLst>
        </pc:spChg>
        <pc:spChg chg="add del">
          <ac:chgData name="Jessica Clapham" userId="017a1a467d8e6000" providerId="LiveId" clId="{1CA3E13D-EB38-4320-BF4E-E6F6E8228D93}" dt="2020-11-01T16:17:54.552" v="566" actId="26606"/>
          <ac:spMkLst>
            <pc:docMk/>
            <pc:sldMk cId="3982570145" sldId="259"/>
            <ac:spMk id="11" creationId="{02F429C4-ABC9-46FC-818A-B5429CDE4A96}"/>
          </ac:spMkLst>
        </pc:spChg>
        <pc:spChg chg="add del">
          <ac:chgData name="Jessica Clapham" userId="017a1a467d8e6000" providerId="LiveId" clId="{1CA3E13D-EB38-4320-BF4E-E6F6E8228D93}" dt="2020-11-01T16:17:54.552" v="566" actId="26606"/>
          <ac:spMkLst>
            <pc:docMk/>
            <pc:sldMk cId="3982570145" sldId="259"/>
            <ac:spMk id="13" creationId="{2CEF98E4-3709-4952-8F42-2305CCE34FA3}"/>
          </ac:spMkLst>
        </pc:spChg>
        <pc:spChg chg="add del">
          <ac:chgData name="Jessica Clapham" userId="017a1a467d8e6000" providerId="LiveId" clId="{1CA3E13D-EB38-4320-BF4E-E6F6E8228D93}" dt="2020-11-01T16:17:54.552" v="566" actId="26606"/>
          <ac:spMkLst>
            <pc:docMk/>
            <pc:sldMk cId="3982570145" sldId="259"/>
            <ac:spMk id="15" creationId="{F10BCCF5-D685-47FF-B675-647EAEB72C8E}"/>
          </ac:spMkLst>
        </pc:spChg>
        <pc:spChg chg="add del">
          <ac:chgData name="Jessica Clapham" userId="017a1a467d8e6000" providerId="LiveId" clId="{1CA3E13D-EB38-4320-BF4E-E6F6E8228D93}" dt="2020-11-01T16:17:54.552" v="566" actId="26606"/>
          <ac:spMkLst>
            <pc:docMk/>
            <pc:sldMk cId="3982570145" sldId="259"/>
            <ac:spMk id="17" creationId="{B0EE8A42-107A-4D4C-8D56-BBAE95C7FC0D}"/>
          </ac:spMkLst>
        </pc:spChg>
        <pc:spChg chg="add del">
          <ac:chgData name="Jessica Clapham" userId="017a1a467d8e6000" providerId="LiveId" clId="{1CA3E13D-EB38-4320-BF4E-E6F6E8228D93}" dt="2020-11-01T16:18:01.938" v="568" actId="26606"/>
          <ac:spMkLst>
            <pc:docMk/>
            <pc:sldMk cId="3982570145" sldId="259"/>
            <ac:spMk id="19" creationId="{A93898FF-D987-4B0E-BFB4-85F5EB356D4D}"/>
          </ac:spMkLst>
        </pc:spChg>
        <pc:spChg chg="add del">
          <ac:chgData name="Jessica Clapham" userId="017a1a467d8e6000" providerId="LiveId" clId="{1CA3E13D-EB38-4320-BF4E-E6F6E8228D93}" dt="2020-11-01T16:18:01.938" v="568" actId="26606"/>
          <ac:spMkLst>
            <pc:docMk/>
            <pc:sldMk cId="3982570145" sldId="259"/>
            <ac:spMk id="20" creationId="{FEB84055-029C-4E86-8844-D05D96C024BC}"/>
          </ac:spMkLst>
        </pc:spChg>
        <pc:spChg chg="add del">
          <ac:chgData name="Jessica Clapham" userId="017a1a467d8e6000" providerId="LiveId" clId="{1CA3E13D-EB38-4320-BF4E-E6F6E8228D93}" dt="2020-11-01T16:18:01.938" v="568" actId="26606"/>
          <ac:spMkLst>
            <pc:docMk/>
            <pc:sldMk cId="3982570145" sldId="259"/>
            <ac:spMk id="22" creationId="{799037F2-4CAF-446B-90DB-1480B247AA69}"/>
          </ac:spMkLst>
        </pc:spChg>
        <pc:spChg chg="add del">
          <ac:chgData name="Jessica Clapham" userId="017a1a467d8e6000" providerId="LiveId" clId="{1CA3E13D-EB38-4320-BF4E-E6F6E8228D93}" dt="2020-11-01T16:18:01.938" v="568" actId="26606"/>
          <ac:spMkLst>
            <pc:docMk/>
            <pc:sldMk cId="3982570145" sldId="259"/>
            <ac:spMk id="23" creationId="{7128589C-AF3D-49CF-BD92-C1D1D2F5387F}"/>
          </ac:spMkLst>
        </pc:spChg>
        <pc:spChg chg="add">
          <ac:chgData name="Jessica Clapham" userId="017a1a467d8e6000" providerId="LiveId" clId="{1CA3E13D-EB38-4320-BF4E-E6F6E8228D93}" dt="2020-11-01T16:18:01.953" v="569" actId="26606"/>
          <ac:spMkLst>
            <pc:docMk/>
            <pc:sldMk cId="3982570145" sldId="259"/>
            <ac:spMk id="25" creationId="{E777E57D-6A88-4B5B-A068-2BA7FF4E8CCA}"/>
          </ac:spMkLst>
        </pc:spChg>
        <pc:spChg chg="add">
          <ac:chgData name="Jessica Clapham" userId="017a1a467d8e6000" providerId="LiveId" clId="{1CA3E13D-EB38-4320-BF4E-E6F6E8228D93}" dt="2020-11-01T16:18:01.953" v="569" actId="26606"/>
          <ac:spMkLst>
            <pc:docMk/>
            <pc:sldMk cId="3982570145" sldId="259"/>
            <ac:spMk id="26" creationId="{F7117410-A2A4-4085-9ADC-46744551DBDE}"/>
          </ac:spMkLst>
        </pc:spChg>
        <pc:spChg chg="add">
          <ac:chgData name="Jessica Clapham" userId="017a1a467d8e6000" providerId="LiveId" clId="{1CA3E13D-EB38-4320-BF4E-E6F6E8228D93}" dt="2020-11-01T16:18:01.953" v="569" actId="26606"/>
          <ac:spMkLst>
            <pc:docMk/>
            <pc:sldMk cId="3982570145" sldId="259"/>
            <ac:spMk id="27" creationId="{99F74EB5-E547-4FB4-95F5-BCC788F3C4A0}"/>
          </ac:spMkLst>
        </pc:spChg>
        <pc:spChg chg="add mod">
          <ac:chgData name="Jessica Clapham" userId="017a1a467d8e6000" providerId="LiveId" clId="{1CA3E13D-EB38-4320-BF4E-E6F6E8228D93}" dt="2020-11-01T16:22:46.273" v="992" actId="20577"/>
          <ac:spMkLst>
            <pc:docMk/>
            <pc:sldMk cId="3982570145" sldId="259"/>
            <ac:spMk id="28" creationId="{F0152E29-DD4B-4176-B629-3E06A5CA9A21}"/>
          </ac:spMkLst>
        </pc:spChg>
        <pc:picChg chg="add del">
          <ac:chgData name="Jessica Clapham" userId="017a1a467d8e6000" providerId="LiveId" clId="{1CA3E13D-EB38-4320-BF4E-E6F6E8228D93}" dt="2020-11-01T16:18:01.938" v="568" actId="26606"/>
          <ac:picMkLst>
            <pc:docMk/>
            <pc:sldMk cId="3982570145" sldId="259"/>
            <ac:picMk id="21" creationId="{8A2842C0-6210-4FDB-B1FF-C14C927377FB}"/>
          </ac:picMkLst>
        </pc:picChg>
      </pc:sldChg>
      <pc:sldChg chg="modSp new mod">
        <pc:chgData name="Jessica Clapham" userId="017a1a467d8e6000" providerId="LiveId" clId="{1CA3E13D-EB38-4320-BF4E-E6F6E8228D93}" dt="2020-11-02T13:08:01.389" v="1426" actId="207"/>
        <pc:sldMkLst>
          <pc:docMk/>
          <pc:sldMk cId="4069031870" sldId="260"/>
        </pc:sldMkLst>
        <pc:spChg chg="mod">
          <ac:chgData name="Jessica Clapham" userId="017a1a467d8e6000" providerId="LiveId" clId="{1CA3E13D-EB38-4320-BF4E-E6F6E8228D93}" dt="2020-11-02T13:02:07.540" v="1003" actId="20577"/>
          <ac:spMkLst>
            <pc:docMk/>
            <pc:sldMk cId="4069031870" sldId="260"/>
            <ac:spMk id="2" creationId="{8938CB40-500C-4695-BB55-560DBD0BF257}"/>
          </ac:spMkLst>
        </pc:spChg>
        <pc:spChg chg="mod">
          <ac:chgData name="Jessica Clapham" userId="017a1a467d8e6000" providerId="LiveId" clId="{1CA3E13D-EB38-4320-BF4E-E6F6E8228D93}" dt="2020-11-02T13:08:01.389" v="1426" actId="207"/>
          <ac:spMkLst>
            <pc:docMk/>
            <pc:sldMk cId="4069031870" sldId="260"/>
            <ac:spMk id="3" creationId="{892B4AF5-1F28-4CE1-ADEF-4693539775E8}"/>
          </ac:spMkLst>
        </pc:spChg>
      </pc:sldChg>
      <pc:sldChg chg="modSp new mod">
        <pc:chgData name="Jessica Clapham" userId="017a1a467d8e6000" providerId="LiveId" clId="{1CA3E13D-EB38-4320-BF4E-E6F6E8228D93}" dt="2020-11-02T16:42:36.184" v="1696" actId="20577"/>
        <pc:sldMkLst>
          <pc:docMk/>
          <pc:sldMk cId="1318658740" sldId="261"/>
        </pc:sldMkLst>
        <pc:spChg chg="mod">
          <ac:chgData name="Jessica Clapham" userId="017a1a467d8e6000" providerId="LiveId" clId="{1CA3E13D-EB38-4320-BF4E-E6F6E8228D93}" dt="2020-11-02T13:08:35.757" v="1437" actId="20577"/>
          <ac:spMkLst>
            <pc:docMk/>
            <pc:sldMk cId="1318658740" sldId="261"/>
            <ac:spMk id="2" creationId="{6655FE17-0343-4B20-BA56-E907FDD9E2DB}"/>
          </ac:spMkLst>
        </pc:spChg>
        <pc:spChg chg="mod">
          <ac:chgData name="Jessica Clapham" userId="017a1a467d8e6000" providerId="LiveId" clId="{1CA3E13D-EB38-4320-BF4E-E6F6E8228D93}" dt="2020-11-02T16:42:36.184" v="1696" actId="20577"/>
          <ac:spMkLst>
            <pc:docMk/>
            <pc:sldMk cId="1318658740" sldId="261"/>
            <ac:spMk id="3" creationId="{B43E7756-1412-49FA-A719-3AEAE459D414}"/>
          </ac:spMkLst>
        </pc:spChg>
      </pc:sldChg>
      <pc:sldChg chg="modSp new mod">
        <pc:chgData name="Jessica Clapham" userId="017a1a467d8e6000" providerId="LiveId" clId="{1CA3E13D-EB38-4320-BF4E-E6F6E8228D93}" dt="2020-11-02T16:56:19.061" v="2167" actId="20577"/>
        <pc:sldMkLst>
          <pc:docMk/>
          <pc:sldMk cId="2462273090" sldId="262"/>
        </pc:sldMkLst>
        <pc:spChg chg="mod">
          <ac:chgData name="Jessica Clapham" userId="017a1a467d8e6000" providerId="LiveId" clId="{1CA3E13D-EB38-4320-BF4E-E6F6E8228D93}" dt="2020-11-02T16:46:19.401" v="1710" actId="20577"/>
          <ac:spMkLst>
            <pc:docMk/>
            <pc:sldMk cId="2462273090" sldId="262"/>
            <ac:spMk id="2" creationId="{7AE4EA8E-B04A-414B-8B41-851A7720B303}"/>
          </ac:spMkLst>
        </pc:spChg>
        <pc:spChg chg="mod">
          <ac:chgData name="Jessica Clapham" userId="017a1a467d8e6000" providerId="LiveId" clId="{1CA3E13D-EB38-4320-BF4E-E6F6E8228D93}" dt="2020-11-02T16:56:19.061" v="2167" actId="20577"/>
          <ac:spMkLst>
            <pc:docMk/>
            <pc:sldMk cId="2462273090" sldId="262"/>
            <ac:spMk id="3" creationId="{1A527886-1985-492B-9AEC-0F398090FE95}"/>
          </ac:spMkLst>
        </pc:spChg>
      </pc:sldChg>
      <pc:sldChg chg="modSp new mod">
        <pc:chgData name="Jessica Clapham" userId="017a1a467d8e6000" providerId="LiveId" clId="{1CA3E13D-EB38-4320-BF4E-E6F6E8228D93}" dt="2020-11-02T17:08:52.818" v="3005" actId="20577"/>
        <pc:sldMkLst>
          <pc:docMk/>
          <pc:sldMk cId="4001530181" sldId="263"/>
        </pc:sldMkLst>
        <pc:spChg chg="mod">
          <ac:chgData name="Jessica Clapham" userId="017a1a467d8e6000" providerId="LiveId" clId="{1CA3E13D-EB38-4320-BF4E-E6F6E8228D93}" dt="2020-11-02T16:46:42.857" v="1730" actId="20577"/>
          <ac:spMkLst>
            <pc:docMk/>
            <pc:sldMk cId="4001530181" sldId="263"/>
            <ac:spMk id="2" creationId="{27D3CE9E-F685-4A82-86C1-2741D1861A07}"/>
          </ac:spMkLst>
        </pc:spChg>
        <pc:spChg chg="mod">
          <ac:chgData name="Jessica Clapham" userId="017a1a467d8e6000" providerId="LiveId" clId="{1CA3E13D-EB38-4320-BF4E-E6F6E8228D93}" dt="2020-11-02T17:08:52.818" v="3005" actId="20577"/>
          <ac:spMkLst>
            <pc:docMk/>
            <pc:sldMk cId="4001530181" sldId="263"/>
            <ac:spMk id="3" creationId="{335AA0CE-C15B-4F05-BFDA-6526CFFF8751}"/>
          </ac:spMkLst>
        </pc:spChg>
      </pc:sldChg>
      <pc:sldChg chg="addSp delSp modSp new mod setBg setClrOvrMap">
        <pc:chgData name="Jessica Clapham" userId="017a1a467d8e6000" providerId="LiveId" clId="{1CA3E13D-EB38-4320-BF4E-E6F6E8228D93}" dt="2020-11-02T17:34:10.823" v="3726" actId="14100"/>
        <pc:sldMkLst>
          <pc:docMk/>
          <pc:sldMk cId="233945007" sldId="264"/>
        </pc:sldMkLst>
        <pc:spChg chg="mod ord">
          <ac:chgData name="Jessica Clapham" userId="017a1a467d8e6000" providerId="LiveId" clId="{1CA3E13D-EB38-4320-BF4E-E6F6E8228D93}" dt="2020-11-02T17:33:27.345" v="3723" actId="26606"/>
          <ac:spMkLst>
            <pc:docMk/>
            <pc:sldMk cId="233945007" sldId="264"/>
            <ac:spMk id="2" creationId="{2594A085-4FF4-4166-B633-877952A8D47F}"/>
          </ac:spMkLst>
        </pc:spChg>
        <pc:spChg chg="mod">
          <ac:chgData name="Jessica Clapham" userId="017a1a467d8e6000" providerId="LiveId" clId="{1CA3E13D-EB38-4320-BF4E-E6F6E8228D93}" dt="2020-11-02T17:33:27.345" v="3723" actId="26606"/>
          <ac:spMkLst>
            <pc:docMk/>
            <pc:sldMk cId="233945007" sldId="264"/>
            <ac:spMk id="3" creationId="{2E6FC521-6604-4D13-8B0D-748C2A74222D}"/>
          </ac:spMkLst>
        </pc:spChg>
        <pc:spChg chg="mod ord">
          <ac:chgData name="Jessica Clapham" userId="017a1a467d8e6000" providerId="LiveId" clId="{1CA3E13D-EB38-4320-BF4E-E6F6E8228D93}" dt="2020-11-02T17:33:27.345" v="3723" actId="26606"/>
          <ac:spMkLst>
            <pc:docMk/>
            <pc:sldMk cId="233945007" sldId="264"/>
            <ac:spMk id="4" creationId="{C7CD5383-F853-4225-82E2-114FF6FD2AAF}"/>
          </ac:spMkLst>
        </pc:spChg>
        <pc:spChg chg="add del mod">
          <ac:chgData name="Jessica Clapham" userId="017a1a467d8e6000" providerId="LiveId" clId="{1CA3E13D-EB38-4320-BF4E-E6F6E8228D93}" dt="2020-11-02T17:33:08.615" v="3722" actId="478"/>
          <ac:spMkLst>
            <pc:docMk/>
            <pc:sldMk cId="233945007" sldId="264"/>
            <ac:spMk id="7" creationId="{9C4E511F-EDE1-44CD-B866-12C0F3283852}"/>
          </ac:spMkLst>
        </pc:spChg>
        <pc:spChg chg="add del">
          <ac:chgData name="Jessica Clapham" userId="017a1a467d8e6000" providerId="LiveId" clId="{1CA3E13D-EB38-4320-BF4E-E6F6E8228D93}" dt="2020-11-02T17:32:50.299" v="3719" actId="26606"/>
          <ac:spMkLst>
            <pc:docMk/>
            <pc:sldMk cId="233945007" sldId="264"/>
            <ac:spMk id="12" creationId="{EBF87945-A001-489F-9D9B-7D9435F0B9CA}"/>
          </ac:spMkLst>
        </pc:spChg>
        <pc:spChg chg="add del">
          <ac:chgData name="Jessica Clapham" userId="017a1a467d8e6000" providerId="LiveId" clId="{1CA3E13D-EB38-4320-BF4E-E6F6E8228D93}" dt="2020-11-02T17:32:35.837" v="3708" actId="26606"/>
          <ac:spMkLst>
            <pc:docMk/>
            <pc:sldMk cId="233945007" sldId="264"/>
            <ac:spMk id="14" creationId="{9D80C9EF-3CC6-4ECC-9C2D-9D0396C96ED9}"/>
          </ac:spMkLst>
        </pc:spChg>
        <pc:spChg chg="add del">
          <ac:chgData name="Jessica Clapham" userId="017a1a467d8e6000" providerId="LiveId" clId="{1CA3E13D-EB38-4320-BF4E-E6F6E8228D93}" dt="2020-11-02T17:32:35.837" v="3708" actId="26606"/>
          <ac:spMkLst>
            <pc:docMk/>
            <pc:sldMk cId="233945007" sldId="264"/>
            <ac:spMk id="15" creationId="{5DA32751-37A2-45C0-BE94-63D375E27003}"/>
          </ac:spMkLst>
        </pc:spChg>
        <pc:spChg chg="add del">
          <ac:chgData name="Jessica Clapham" userId="017a1a467d8e6000" providerId="LiveId" clId="{1CA3E13D-EB38-4320-BF4E-E6F6E8228D93}" dt="2020-11-02T17:32:35.837" v="3708" actId="26606"/>
          <ac:spMkLst>
            <pc:docMk/>
            <pc:sldMk cId="233945007" sldId="264"/>
            <ac:spMk id="16" creationId="{E659831F-0D9A-4C63-9EBB-8435B85A440F}"/>
          </ac:spMkLst>
        </pc:spChg>
        <pc:spChg chg="add del">
          <ac:chgData name="Jessica Clapham" userId="017a1a467d8e6000" providerId="LiveId" clId="{1CA3E13D-EB38-4320-BF4E-E6F6E8228D93}" dt="2020-11-02T17:32:28.021" v="3704" actId="26606"/>
          <ac:spMkLst>
            <pc:docMk/>
            <pc:sldMk cId="233945007" sldId="264"/>
            <ac:spMk id="17" creationId="{9B76D444-2756-434F-AE61-96D69830C13E}"/>
          </ac:spMkLst>
        </pc:spChg>
        <pc:spChg chg="add del">
          <ac:chgData name="Jessica Clapham" userId="017a1a467d8e6000" providerId="LiveId" clId="{1CA3E13D-EB38-4320-BF4E-E6F6E8228D93}" dt="2020-11-02T17:32:50.284" v="3718" actId="26606"/>
          <ac:spMkLst>
            <pc:docMk/>
            <pc:sldMk cId="233945007" sldId="264"/>
            <ac:spMk id="18" creationId="{84ECDE7A-6944-466D-8FFE-149A29BA6BAE}"/>
          </ac:spMkLst>
        </pc:spChg>
        <pc:spChg chg="add del">
          <ac:chgData name="Jessica Clapham" userId="017a1a467d8e6000" providerId="LiveId" clId="{1CA3E13D-EB38-4320-BF4E-E6F6E8228D93}" dt="2020-11-02T17:32:28.021" v="3704" actId="26606"/>
          <ac:spMkLst>
            <pc:docMk/>
            <pc:sldMk cId="233945007" sldId="264"/>
            <ac:spMk id="19" creationId="{A27B6159-7734-4564-9E0F-C4BC43C36E52}"/>
          </ac:spMkLst>
        </pc:spChg>
        <pc:spChg chg="add del">
          <ac:chgData name="Jessica Clapham" userId="017a1a467d8e6000" providerId="LiveId" clId="{1CA3E13D-EB38-4320-BF4E-E6F6E8228D93}" dt="2020-11-02T17:32:50.284" v="3718" actId="26606"/>
          <ac:spMkLst>
            <pc:docMk/>
            <pc:sldMk cId="233945007" sldId="264"/>
            <ac:spMk id="20" creationId="{B3420082-9415-44EC-802E-C77D71D59C57}"/>
          </ac:spMkLst>
        </pc:spChg>
        <pc:spChg chg="add del">
          <ac:chgData name="Jessica Clapham" userId="017a1a467d8e6000" providerId="LiveId" clId="{1CA3E13D-EB38-4320-BF4E-E6F6E8228D93}" dt="2020-11-02T17:32:50.284" v="3718" actId="26606"/>
          <ac:spMkLst>
            <pc:docMk/>
            <pc:sldMk cId="233945007" sldId="264"/>
            <ac:spMk id="22" creationId="{55A52C45-1FCB-4636-A80F-2849B8226C01}"/>
          </ac:spMkLst>
        </pc:spChg>
        <pc:spChg chg="add del">
          <ac:chgData name="Jessica Clapham" userId="017a1a467d8e6000" providerId="LiveId" clId="{1CA3E13D-EB38-4320-BF4E-E6F6E8228D93}" dt="2020-11-02T17:32:35.837" v="3708" actId="26606"/>
          <ac:spMkLst>
            <pc:docMk/>
            <pc:sldMk cId="233945007" sldId="264"/>
            <ac:spMk id="23" creationId="{5A55FBCD-CD42-40F5-8A1B-3203F9CAEEAA}"/>
          </ac:spMkLst>
        </pc:spChg>
        <pc:spChg chg="add del">
          <ac:chgData name="Jessica Clapham" userId="017a1a467d8e6000" providerId="LiveId" clId="{1CA3E13D-EB38-4320-BF4E-E6F6E8228D93}" dt="2020-11-02T17:32:50.284" v="3718" actId="26606"/>
          <ac:spMkLst>
            <pc:docMk/>
            <pc:sldMk cId="233945007" sldId="264"/>
            <ac:spMk id="24" creationId="{768EB4DD-3704-43AD-92B3-C4E0C6EA92CB}"/>
          </ac:spMkLst>
        </pc:spChg>
        <pc:spChg chg="add del">
          <ac:chgData name="Jessica Clapham" userId="017a1a467d8e6000" providerId="LiveId" clId="{1CA3E13D-EB38-4320-BF4E-E6F6E8228D93}" dt="2020-11-02T17:33:27.345" v="3723" actId="26606"/>
          <ac:spMkLst>
            <pc:docMk/>
            <pc:sldMk cId="233945007" sldId="264"/>
            <ac:spMk id="26" creationId="{9B76D444-2756-434F-AE61-96D69830C13E}"/>
          </ac:spMkLst>
        </pc:spChg>
        <pc:spChg chg="add del">
          <ac:chgData name="Jessica Clapham" userId="017a1a467d8e6000" providerId="LiveId" clId="{1CA3E13D-EB38-4320-BF4E-E6F6E8228D93}" dt="2020-11-02T17:33:27.345" v="3723" actId="26606"/>
          <ac:spMkLst>
            <pc:docMk/>
            <pc:sldMk cId="233945007" sldId="264"/>
            <ac:spMk id="27" creationId="{A27B6159-7734-4564-9E0F-C4BC43C36E52}"/>
          </ac:spMkLst>
        </pc:spChg>
        <pc:spChg chg="add">
          <ac:chgData name="Jessica Clapham" userId="017a1a467d8e6000" providerId="LiveId" clId="{1CA3E13D-EB38-4320-BF4E-E6F6E8228D93}" dt="2020-11-02T17:33:27.345" v="3723" actId="26606"/>
          <ac:spMkLst>
            <pc:docMk/>
            <pc:sldMk cId="233945007" sldId="264"/>
            <ac:spMk id="33" creationId="{5AAE9118-0436-4488-AC4A-C14DF6A7B6B1}"/>
          </ac:spMkLst>
        </pc:spChg>
        <pc:spChg chg="add">
          <ac:chgData name="Jessica Clapham" userId="017a1a467d8e6000" providerId="LiveId" clId="{1CA3E13D-EB38-4320-BF4E-E6F6E8228D93}" dt="2020-11-02T17:33:27.345" v="3723" actId="26606"/>
          <ac:spMkLst>
            <pc:docMk/>
            <pc:sldMk cId="233945007" sldId="264"/>
            <ac:spMk id="35" creationId="{07A0C51E-5464-4470-855E-CA530A59BF98}"/>
          </ac:spMkLst>
        </pc:spChg>
        <pc:spChg chg="add del">
          <ac:chgData name="Jessica Clapham" userId="017a1a467d8e6000" providerId="LiveId" clId="{1CA3E13D-EB38-4320-BF4E-E6F6E8228D93}" dt="2020-11-02T17:32:38.068" v="3710" actId="26606"/>
          <ac:spMkLst>
            <pc:docMk/>
            <pc:sldMk cId="233945007" sldId="264"/>
            <ac:spMk id="41" creationId="{217BE31F-A129-45DD-8071-A63EC47D943A}"/>
          </ac:spMkLst>
        </pc:spChg>
        <pc:spChg chg="add del">
          <ac:chgData name="Jessica Clapham" userId="017a1a467d8e6000" providerId="LiveId" clId="{1CA3E13D-EB38-4320-BF4E-E6F6E8228D93}" dt="2020-11-02T17:32:40.740" v="3712" actId="26606"/>
          <ac:spMkLst>
            <pc:docMk/>
            <pc:sldMk cId="233945007" sldId="264"/>
            <ac:spMk id="50" creationId="{5AAE9118-0436-4488-AC4A-C14DF6A7B6B1}"/>
          </ac:spMkLst>
        </pc:spChg>
        <pc:spChg chg="add del">
          <ac:chgData name="Jessica Clapham" userId="017a1a467d8e6000" providerId="LiveId" clId="{1CA3E13D-EB38-4320-BF4E-E6F6E8228D93}" dt="2020-11-02T17:32:40.740" v="3712" actId="26606"/>
          <ac:spMkLst>
            <pc:docMk/>
            <pc:sldMk cId="233945007" sldId="264"/>
            <ac:spMk id="51" creationId="{07A0C51E-5464-4470-855E-CA530A59BF98}"/>
          </ac:spMkLst>
        </pc:spChg>
        <pc:spChg chg="add del">
          <ac:chgData name="Jessica Clapham" userId="017a1a467d8e6000" providerId="LiveId" clId="{1CA3E13D-EB38-4320-BF4E-E6F6E8228D93}" dt="2020-11-02T17:32:44.746" v="3714" actId="26606"/>
          <ac:spMkLst>
            <pc:docMk/>
            <pc:sldMk cId="233945007" sldId="264"/>
            <ac:spMk id="53" creationId="{F4C0B10B-D2C4-4A54-AFAD-3D27DF88BB37}"/>
          </ac:spMkLst>
        </pc:spChg>
        <pc:grpChg chg="add del">
          <ac:chgData name="Jessica Clapham" userId="017a1a467d8e6000" providerId="LiveId" clId="{1CA3E13D-EB38-4320-BF4E-E6F6E8228D93}" dt="2020-11-02T17:32:38.068" v="3710" actId="26606"/>
          <ac:grpSpMkLst>
            <pc:docMk/>
            <pc:sldMk cId="233945007" sldId="264"/>
            <ac:grpSpMk id="42" creationId="{83118EC2-A2C7-4CDB-887C-21E0B0C437D1}"/>
          </ac:grpSpMkLst>
        </pc:grpChg>
        <pc:grpChg chg="add del">
          <ac:chgData name="Jessica Clapham" userId="017a1a467d8e6000" providerId="LiveId" clId="{1CA3E13D-EB38-4320-BF4E-E6F6E8228D93}" dt="2020-11-02T17:32:38.068" v="3710" actId="26606"/>
          <ac:grpSpMkLst>
            <pc:docMk/>
            <pc:sldMk cId="233945007" sldId="264"/>
            <ac:grpSpMk id="46" creationId="{7CA163AC-F477-454A-9FB4-81324C004BEF}"/>
          </ac:grpSpMkLst>
        </pc:grpChg>
        <pc:grpChg chg="add del">
          <ac:chgData name="Jessica Clapham" userId="017a1a467d8e6000" providerId="LiveId" clId="{1CA3E13D-EB38-4320-BF4E-E6F6E8228D93}" dt="2020-11-02T17:32:44.746" v="3714" actId="26606"/>
          <ac:grpSpMkLst>
            <pc:docMk/>
            <pc:sldMk cId="233945007" sldId="264"/>
            <ac:grpSpMk id="54" creationId="{B6BADB90-C74B-40D6-86DC-503F65FCE8DC}"/>
          </ac:grpSpMkLst>
        </pc:grpChg>
        <pc:picChg chg="add mod ord">
          <ac:chgData name="Jessica Clapham" userId="017a1a467d8e6000" providerId="LiveId" clId="{1CA3E13D-EB38-4320-BF4E-E6F6E8228D93}" dt="2020-11-02T17:34:10.823" v="3726" actId="14100"/>
          <ac:picMkLst>
            <pc:docMk/>
            <pc:sldMk cId="233945007" sldId="264"/>
            <ac:picMk id="6" creationId="{BDFB3D12-C5F3-47BD-8595-19FC10AAC96E}"/>
          </ac:picMkLst>
        </pc:picChg>
        <pc:cxnChg chg="add del">
          <ac:chgData name="Jessica Clapham" userId="017a1a467d8e6000" providerId="LiveId" clId="{1CA3E13D-EB38-4320-BF4E-E6F6E8228D93}" dt="2020-11-02T17:32:28.021" v="3704" actId="26606"/>
          <ac:cxnSpMkLst>
            <pc:docMk/>
            <pc:sldMk cId="233945007" sldId="264"/>
            <ac:cxnSpMk id="21" creationId="{E2FFB46B-05BC-4950-B18A-9593FDAE6ED7}"/>
          </ac:cxnSpMkLst>
        </pc:cxnChg>
        <pc:cxnChg chg="add del">
          <ac:chgData name="Jessica Clapham" userId="017a1a467d8e6000" providerId="LiveId" clId="{1CA3E13D-EB38-4320-BF4E-E6F6E8228D93}" dt="2020-11-02T17:33:27.345" v="3723" actId="26606"/>
          <ac:cxnSpMkLst>
            <pc:docMk/>
            <pc:sldMk cId="233945007" sldId="264"/>
            <ac:cxnSpMk id="28" creationId="{E2FFB46B-05BC-4950-B18A-9593FDAE6ED7}"/>
          </ac:cxnSpMkLst>
        </pc:cxnChg>
      </pc:sldChg>
      <pc:sldChg chg="addSp delSp modSp new mod">
        <pc:chgData name="Jessica Clapham" userId="017a1a467d8e6000" providerId="LiveId" clId="{1CA3E13D-EB38-4320-BF4E-E6F6E8228D93}" dt="2020-11-02T17:35:25.215" v="3734" actId="478"/>
        <pc:sldMkLst>
          <pc:docMk/>
          <pc:sldMk cId="2607254668" sldId="265"/>
        </pc:sldMkLst>
        <pc:spChg chg="mod">
          <ac:chgData name="Jessica Clapham" userId="017a1a467d8e6000" providerId="LiveId" clId="{1CA3E13D-EB38-4320-BF4E-E6F6E8228D93}" dt="2020-11-02T16:47:00.387" v="1756" actId="20577"/>
          <ac:spMkLst>
            <pc:docMk/>
            <pc:sldMk cId="2607254668" sldId="265"/>
            <ac:spMk id="2" creationId="{7C48E034-AEE1-409C-A560-C2D5AB8E45CE}"/>
          </ac:spMkLst>
        </pc:spChg>
        <pc:spChg chg="del">
          <ac:chgData name="Jessica Clapham" userId="017a1a467d8e6000" providerId="LiveId" clId="{1CA3E13D-EB38-4320-BF4E-E6F6E8228D93}" dt="2020-11-02T17:34:54.164" v="3727" actId="931"/>
          <ac:spMkLst>
            <pc:docMk/>
            <pc:sldMk cId="2607254668" sldId="265"/>
            <ac:spMk id="3" creationId="{5119B2A2-6156-4A97-8E1C-8369A63BD5AC}"/>
          </ac:spMkLst>
        </pc:spChg>
        <pc:spChg chg="add mod">
          <ac:chgData name="Jessica Clapham" userId="017a1a467d8e6000" providerId="LiveId" clId="{1CA3E13D-EB38-4320-BF4E-E6F6E8228D93}" dt="2020-11-02T17:34:55.642" v="3731" actId="962"/>
          <ac:spMkLst>
            <pc:docMk/>
            <pc:sldMk cId="2607254668" sldId="265"/>
            <ac:spMk id="7" creationId="{98D2874E-BC5D-49EE-B3D6-16A526C64ED6}"/>
          </ac:spMkLst>
        </pc:spChg>
        <pc:spChg chg="add del mod">
          <ac:chgData name="Jessica Clapham" userId="017a1a467d8e6000" providerId="LiveId" clId="{1CA3E13D-EB38-4320-BF4E-E6F6E8228D93}" dt="2020-11-02T17:35:25.215" v="3734" actId="478"/>
          <ac:spMkLst>
            <pc:docMk/>
            <pc:sldMk cId="2607254668" sldId="265"/>
            <ac:spMk id="10" creationId="{DE4E1028-DB04-4591-99F3-90AB87943A82}"/>
          </ac:spMkLst>
        </pc:spChg>
        <pc:picChg chg="add mod">
          <ac:chgData name="Jessica Clapham" userId="017a1a467d8e6000" providerId="LiveId" clId="{1CA3E13D-EB38-4320-BF4E-E6F6E8228D93}" dt="2020-11-02T17:34:55.642" v="3731" actId="962"/>
          <ac:picMkLst>
            <pc:docMk/>
            <pc:sldMk cId="2607254668" sldId="265"/>
            <ac:picMk id="6" creationId="{ED992743-B7EF-40F6-8C66-36404570276D}"/>
          </ac:picMkLst>
        </pc:picChg>
        <pc:picChg chg="add del mod">
          <ac:chgData name="Jessica Clapham" userId="017a1a467d8e6000" providerId="LiveId" clId="{1CA3E13D-EB38-4320-BF4E-E6F6E8228D93}" dt="2020-11-02T17:35:25.215" v="3734" actId="478"/>
          <ac:picMkLst>
            <pc:docMk/>
            <pc:sldMk cId="2607254668" sldId="265"/>
            <ac:picMk id="9" creationId="{2D4FA5FE-8CFE-47EC-875E-584EC1858746}"/>
          </ac:picMkLst>
        </pc:picChg>
      </pc:sldChg>
      <pc:sldChg chg="modSp new mod">
        <pc:chgData name="Jessica Clapham" userId="017a1a467d8e6000" providerId="LiveId" clId="{1CA3E13D-EB38-4320-BF4E-E6F6E8228D93}" dt="2020-11-02T17:50:52.483" v="4578" actId="20577"/>
        <pc:sldMkLst>
          <pc:docMk/>
          <pc:sldMk cId="2838632605" sldId="266"/>
        </pc:sldMkLst>
        <pc:spChg chg="mod">
          <ac:chgData name="Jessica Clapham" userId="017a1a467d8e6000" providerId="LiveId" clId="{1CA3E13D-EB38-4320-BF4E-E6F6E8228D93}" dt="2020-11-02T16:47:27.699" v="1774" actId="20577"/>
          <ac:spMkLst>
            <pc:docMk/>
            <pc:sldMk cId="2838632605" sldId="266"/>
            <ac:spMk id="2" creationId="{CA828D82-8735-4649-AF03-E79259B3C46D}"/>
          </ac:spMkLst>
        </pc:spChg>
        <pc:spChg chg="mod">
          <ac:chgData name="Jessica Clapham" userId="017a1a467d8e6000" providerId="LiveId" clId="{1CA3E13D-EB38-4320-BF4E-E6F6E8228D93}" dt="2020-11-02T17:50:52.483" v="4578" actId="20577"/>
          <ac:spMkLst>
            <pc:docMk/>
            <pc:sldMk cId="2838632605" sldId="266"/>
            <ac:spMk id="3" creationId="{519CECC1-476F-48F5-9A85-15704CDCE87B}"/>
          </ac:spMkLst>
        </pc:spChg>
      </pc:sldChg>
      <pc:sldChg chg="modSp new mod">
        <pc:chgData name="Jessica Clapham" userId="017a1a467d8e6000" providerId="LiveId" clId="{1CA3E13D-EB38-4320-BF4E-E6F6E8228D93}" dt="2020-11-02T19:00:34.031" v="5261" actId="20577"/>
        <pc:sldMkLst>
          <pc:docMk/>
          <pc:sldMk cId="1081968110" sldId="267"/>
        </pc:sldMkLst>
        <pc:spChg chg="mod">
          <ac:chgData name="Jessica Clapham" userId="017a1a467d8e6000" providerId="LiveId" clId="{1CA3E13D-EB38-4320-BF4E-E6F6E8228D93}" dt="2020-11-02T16:47:44.211" v="1795" actId="20577"/>
          <ac:spMkLst>
            <pc:docMk/>
            <pc:sldMk cId="1081968110" sldId="267"/>
            <ac:spMk id="2" creationId="{2AAF629A-31E8-457D-86EC-3102295EBD41}"/>
          </ac:spMkLst>
        </pc:spChg>
        <pc:spChg chg="mod">
          <ac:chgData name="Jessica Clapham" userId="017a1a467d8e6000" providerId="LiveId" clId="{1CA3E13D-EB38-4320-BF4E-E6F6E8228D93}" dt="2020-11-02T19:00:34.031" v="5261" actId="20577"/>
          <ac:spMkLst>
            <pc:docMk/>
            <pc:sldMk cId="1081968110" sldId="267"/>
            <ac:spMk id="3" creationId="{4CDE0B55-E606-4DAB-8C63-FC83E3ACECD9}"/>
          </ac:spMkLst>
        </pc:spChg>
      </pc:sldChg>
      <pc:sldChg chg="modSp new mod">
        <pc:chgData name="Jessica Clapham" userId="017a1a467d8e6000" providerId="LiveId" clId="{1CA3E13D-EB38-4320-BF4E-E6F6E8228D93}" dt="2020-11-02T17:01:42.363" v="2640" actId="207"/>
        <pc:sldMkLst>
          <pc:docMk/>
          <pc:sldMk cId="4091517537" sldId="268"/>
        </pc:sldMkLst>
        <pc:spChg chg="mod">
          <ac:chgData name="Jessica Clapham" userId="017a1a467d8e6000" providerId="LiveId" clId="{1CA3E13D-EB38-4320-BF4E-E6F6E8228D93}" dt="2020-11-02T16:56:48.270" v="2181" actId="20577"/>
          <ac:spMkLst>
            <pc:docMk/>
            <pc:sldMk cId="4091517537" sldId="268"/>
            <ac:spMk id="2" creationId="{F8A3A913-3845-44B5-81AA-9C7D3C351F40}"/>
          </ac:spMkLst>
        </pc:spChg>
        <pc:spChg chg="mod">
          <ac:chgData name="Jessica Clapham" userId="017a1a467d8e6000" providerId="LiveId" clId="{1CA3E13D-EB38-4320-BF4E-E6F6E8228D93}" dt="2020-11-02T17:01:42.363" v="2640" actId="207"/>
          <ac:spMkLst>
            <pc:docMk/>
            <pc:sldMk cId="4091517537" sldId="268"/>
            <ac:spMk id="3" creationId="{FB917DBB-2D79-48AE-9D20-0D26F8BD65A2}"/>
          </ac:spMkLst>
        </pc:spChg>
      </pc:sldChg>
      <pc:sldChg chg="modSp new mod">
        <pc:chgData name="Jessica Clapham" userId="017a1a467d8e6000" providerId="LiveId" clId="{1CA3E13D-EB38-4320-BF4E-E6F6E8228D93}" dt="2020-11-02T17:14:33.491" v="3536" actId="207"/>
        <pc:sldMkLst>
          <pc:docMk/>
          <pc:sldMk cId="281364750" sldId="269"/>
        </pc:sldMkLst>
        <pc:spChg chg="mod">
          <ac:chgData name="Jessica Clapham" userId="017a1a467d8e6000" providerId="LiveId" clId="{1CA3E13D-EB38-4320-BF4E-E6F6E8228D93}" dt="2020-11-02T17:09:05.706" v="3013" actId="20577"/>
          <ac:spMkLst>
            <pc:docMk/>
            <pc:sldMk cId="281364750" sldId="269"/>
            <ac:spMk id="2" creationId="{9FC2B2DE-A67D-498B-8B0E-953AC3AE6E10}"/>
          </ac:spMkLst>
        </pc:spChg>
        <pc:spChg chg="mod">
          <ac:chgData name="Jessica Clapham" userId="017a1a467d8e6000" providerId="LiveId" clId="{1CA3E13D-EB38-4320-BF4E-E6F6E8228D93}" dt="2020-11-02T17:14:33.491" v="3536" actId="207"/>
          <ac:spMkLst>
            <pc:docMk/>
            <pc:sldMk cId="281364750" sldId="269"/>
            <ac:spMk id="3" creationId="{FA4CC729-B028-468A-902A-1D59EAC9D532}"/>
          </ac:spMkLst>
        </pc:spChg>
      </pc:sldChg>
      <pc:sldChg chg="addSp delSp modSp new mod setBg">
        <pc:chgData name="Jessica Clapham" userId="017a1a467d8e6000" providerId="LiveId" clId="{1CA3E13D-EB38-4320-BF4E-E6F6E8228D93}" dt="2020-11-02T17:36:08.122" v="3746" actId="26606"/>
        <pc:sldMkLst>
          <pc:docMk/>
          <pc:sldMk cId="4259430734" sldId="270"/>
        </pc:sldMkLst>
        <pc:spChg chg="mod">
          <ac:chgData name="Jessica Clapham" userId="017a1a467d8e6000" providerId="LiveId" clId="{1CA3E13D-EB38-4320-BF4E-E6F6E8228D93}" dt="2020-11-02T17:36:08.122" v="3746" actId="26606"/>
          <ac:spMkLst>
            <pc:docMk/>
            <pc:sldMk cId="4259430734" sldId="270"/>
            <ac:spMk id="2" creationId="{F3F52F47-393A-4E24-AB36-306EBBBD5870}"/>
          </ac:spMkLst>
        </pc:spChg>
        <pc:spChg chg="del">
          <ac:chgData name="Jessica Clapham" userId="017a1a467d8e6000" providerId="LiveId" clId="{1CA3E13D-EB38-4320-BF4E-E6F6E8228D93}" dt="2020-11-02T17:36:08.122" v="3746" actId="26606"/>
          <ac:spMkLst>
            <pc:docMk/>
            <pc:sldMk cId="4259430734" sldId="270"/>
            <ac:spMk id="3" creationId="{CE288ED4-2F8E-4456-B3B0-5935B4F970AC}"/>
          </ac:spMkLst>
        </pc:spChg>
        <pc:spChg chg="mod ord">
          <ac:chgData name="Jessica Clapham" userId="017a1a467d8e6000" providerId="LiveId" clId="{1CA3E13D-EB38-4320-BF4E-E6F6E8228D93}" dt="2020-11-02T17:36:08.122" v="3746" actId="26606"/>
          <ac:spMkLst>
            <pc:docMk/>
            <pc:sldMk cId="4259430734" sldId="270"/>
            <ac:spMk id="4" creationId="{42AA094F-A0F6-4CE0-95C8-8B4E54B2086D}"/>
          </ac:spMkLst>
        </pc:spChg>
        <pc:spChg chg="add del mod">
          <ac:chgData name="Jessica Clapham" userId="017a1a467d8e6000" providerId="LiveId" clId="{1CA3E13D-EB38-4320-BF4E-E6F6E8228D93}" dt="2020-11-02T17:36:04.775" v="3744" actId="478"/>
          <ac:spMkLst>
            <pc:docMk/>
            <pc:sldMk cId="4259430734" sldId="270"/>
            <ac:spMk id="6" creationId="{A7692379-19FE-4211-B274-913B35FC6CE6}"/>
          </ac:spMkLst>
        </pc:spChg>
        <pc:spChg chg="add mod">
          <ac:chgData name="Jessica Clapham" userId="017a1a467d8e6000" providerId="LiveId" clId="{1CA3E13D-EB38-4320-BF4E-E6F6E8228D93}" dt="2020-11-02T17:36:08.122" v="3746" actId="26606"/>
          <ac:spMkLst>
            <pc:docMk/>
            <pc:sldMk cId="4259430734" sldId="270"/>
            <ac:spMk id="8" creationId="{A15B6E9F-A444-41A2-8B3F-D5ECF766F428}"/>
          </ac:spMkLst>
        </pc:spChg>
        <pc:spChg chg="add">
          <ac:chgData name="Jessica Clapham" userId="017a1a467d8e6000" providerId="LiveId" clId="{1CA3E13D-EB38-4320-BF4E-E6F6E8228D93}" dt="2020-11-02T17:36:08.122" v="3746" actId="26606"/>
          <ac:spMkLst>
            <pc:docMk/>
            <pc:sldMk cId="4259430734" sldId="270"/>
            <ac:spMk id="13" creationId="{E45B1D5C-0827-4AF0-8186-11FC5A8B8B92}"/>
          </ac:spMkLst>
        </pc:spChg>
        <pc:spChg chg="add">
          <ac:chgData name="Jessica Clapham" userId="017a1a467d8e6000" providerId="LiveId" clId="{1CA3E13D-EB38-4320-BF4E-E6F6E8228D93}" dt="2020-11-02T17:36:08.122" v="3746" actId="26606"/>
          <ac:spMkLst>
            <pc:docMk/>
            <pc:sldMk cId="4259430734" sldId="270"/>
            <ac:spMk id="15" creationId="{99413ED5-9ED4-4772-BCE4-2BCAE6B12E35}"/>
          </ac:spMkLst>
        </pc:spChg>
        <pc:spChg chg="add">
          <ac:chgData name="Jessica Clapham" userId="017a1a467d8e6000" providerId="LiveId" clId="{1CA3E13D-EB38-4320-BF4E-E6F6E8228D93}" dt="2020-11-02T17:36:08.122" v="3746" actId="26606"/>
          <ac:spMkLst>
            <pc:docMk/>
            <pc:sldMk cId="4259430734" sldId="270"/>
            <ac:spMk id="17" creationId="{04357C93-F0CB-4A1C-8F77-4E9063789819}"/>
          </ac:spMkLst>
        </pc:spChg>
        <pc:spChg chg="add">
          <ac:chgData name="Jessica Clapham" userId="017a1a467d8e6000" providerId="LiveId" clId="{1CA3E13D-EB38-4320-BF4E-E6F6E8228D93}" dt="2020-11-02T17:36:08.122" v="3746" actId="26606"/>
          <ac:spMkLst>
            <pc:docMk/>
            <pc:sldMk cId="4259430734" sldId="270"/>
            <ac:spMk id="19" creationId="{90F533E9-6690-41A8-A372-4C6C622D028D}"/>
          </ac:spMkLst>
        </pc:spChg>
        <pc:picChg chg="add del mod">
          <ac:chgData name="Jessica Clapham" userId="017a1a467d8e6000" providerId="LiveId" clId="{1CA3E13D-EB38-4320-BF4E-E6F6E8228D93}" dt="2020-11-02T17:36:04.775" v="3744" actId="478"/>
          <ac:picMkLst>
            <pc:docMk/>
            <pc:sldMk cId="4259430734" sldId="270"/>
            <ac:picMk id="5" creationId="{9AF8E5DF-14C3-487F-8948-8CD3BEFD0EA0}"/>
          </ac:picMkLst>
        </pc:picChg>
        <pc:picChg chg="add mod">
          <ac:chgData name="Jessica Clapham" userId="017a1a467d8e6000" providerId="LiveId" clId="{1CA3E13D-EB38-4320-BF4E-E6F6E8228D93}" dt="2020-11-02T17:36:08.122" v="3746" actId="26606"/>
          <ac:picMkLst>
            <pc:docMk/>
            <pc:sldMk cId="4259430734" sldId="270"/>
            <ac:picMk id="7" creationId="{32D503A8-4BF9-4B71-BBF0-E97ACBB6DB17}"/>
          </ac:picMkLst>
        </pc:picChg>
      </pc:sldChg>
      <pc:sldChg chg="modSp new mod">
        <pc:chgData name="Jessica Clapham" userId="017a1a467d8e6000" providerId="LiveId" clId="{1CA3E13D-EB38-4320-BF4E-E6F6E8228D93}" dt="2020-11-02T17:41:06.762" v="4120" actId="20577"/>
        <pc:sldMkLst>
          <pc:docMk/>
          <pc:sldMk cId="628402269" sldId="271"/>
        </pc:sldMkLst>
        <pc:spChg chg="mod">
          <ac:chgData name="Jessica Clapham" userId="017a1a467d8e6000" providerId="LiveId" clId="{1CA3E13D-EB38-4320-BF4E-E6F6E8228D93}" dt="2020-11-02T17:36:53.717" v="3761" actId="20577"/>
          <ac:spMkLst>
            <pc:docMk/>
            <pc:sldMk cId="628402269" sldId="271"/>
            <ac:spMk id="2" creationId="{005922CC-D138-48C0-87B5-57D657A9EC70}"/>
          </ac:spMkLst>
        </pc:spChg>
        <pc:spChg chg="mod">
          <ac:chgData name="Jessica Clapham" userId="017a1a467d8e6000" providerId="LiveId" clId="{1CA3E13D-EB38-4320-BF4E-E6F6E8228D93}" dt="2020-11-02T17:41:06.762" v="4120" actId="20577"/>
          <ac:spMkLst>
            <pc:docMk/>
            <pc:sldMk cId="628402269" sldId="271"/>
            <ac:spMk id="3" creationId="{271D3DA5-2790-455C-A431-10E912168C80}"/>
          </ac:spMkLst>
        </pc:spChg>
      </pc:sldChg>
      <pc:sldChg chg="modSp new mod">
        <pc:chgData name="Jessica Clapham" userId="017a1a467d8e6000" providerId="LiveId" clId="{1CA3E13D-EB38-4320-BF4E-E6F6E8228D93}" dt="2020-11-02T17:45:00.297" v="4278" actId="20577"/>
        <pc:sldMkLst>
          <pc:docMk/>
          <pc:sldMk cId="1057283887" sldId="272"/>
        </pc:sldMkLst>
        <pc:spChg chg="mod">
          <ac:chgData name="Jessica Clapham" userId="017a1a467d8e6000" providerId="LiveId" clId="{1CA3E13D-EB38-4320-BF4E-E6F6E8228D93}" dt="2020-11-02T17:41:57.456" v="4146" actId="20577"/>
          <ac:spMkLst>
            <pc:docMk/>
            <pc:sldMk cId="1057283887" sldId="272"/>
            <ac:spMk id="2" creationId="{8BF60A63-0E3F-4FDB-AFCF-9BF4AFBA4EC2}"/>
          </ac:spMkLst>
        </pc:spChg>
        <pc:spChg chg="mod">
          <ac:chgData name="Jessica Clapham" userId="017a1a467d8e6000" providerId="LiveId" clId="{1CA3E13D-EB38-4320-BF4E-E6F6E8228D93}" dt="2020-11-02T17:45:00.297" v="4278" actId="20577"/>
          <ac:spMkLst>
            <pc:docMk/>
            <pc:sldMk cId="1057283887" sldId="272"/>
            <ac:spMk id="3" creationId="{ADC61454-9B6D-4686-A6C6-E56C9FC96505}"/>
          </ac:spMkLst>
        </pc:spChg>
      </pc:sldChg>
      <pc:sldChg chg="modSp new mod">
        <pc:chgData name="Jessica Clapham" userId="017a1a467d8e6000" providerId="LiveId" clId="{1CA3E13D-EB38-4320-BF4E-E6F6E8228D93}" dt="2020-11-02T17:57:47.754" v="5036" actId="207"/>
        <pc:sldMkLst>
          <pc:docMk/>
          <pc:sldMk cId="1580185004" sldId="273"/>
        </pc:sldMkLst>
        <pc:spChg chg="mod">
          <ac:chgData name="Jessica Clapham" userId="017a1a467d8e6000" providerId="LiveId" clId="{1CA3E13D-EB38-4320-BF4E-E6F6E8228D93}" dt="2020-11-02T17:52:46.860" v="4599" actId="20577"/>
          <ac:spMkLst>
            <pc:docMk/>
            <pc:sldMk cId="1580185004" sldId="273"/>
            <ac:spMk id="2" creationId="{A5AAEA92-93C1-4D86-8210-511DF58A93ED}"/>
          </ac:spMkLst>
        </pc:spChg>
        <pc:spChg chg="mod">
          <ac:chgData name="Jessica Clapham" userId="017a1a467d8e6000" providerId="LiveId" clId="{1CA3E13D-EB38-4320-BF4E-E6F6E8228D93}" dt="2020-11-02T17:57:47.754" v="5036" actId="207"/>
          <ac:spMkLst>
            <pc:docMk/>
            <pc:sldMk cId="1580185004" sldId="273"/>
            <ac:spMk id="3" creationId="{77DA12AC-BA49-406C-870A-8DDE363E6BD7}"/>
          </ac:spMkLst>
        </pc:spChg>
      </pc:sldChg>
      <pc:sldChg chg="addSp delSp modSp new mod ord setBg">
        <pc:chgData name="Jessica Clapham" userId="017a1a467d8e6000" providerId="LiveId" clId="{1CA3E13D-EB38-4320-BF4E-E6F6E8228D93}" dt="2020-11-02T19:08:59.306" v="5321" actId="20577"/>
        <pc:sldMkLst>
          <pc:docMk/>
          <pc:sldMk cId="3379715932" sldId="274"/>
        </pc:sldMkLst>
        <pc:spChg chg="mod">
          <ac:chgData name="Jessica Clapham" userId="017a1a467d8e6000" providerId="LiveId" clId="{1CA3E13D-EB38-4320-BF4E-E6F6E8228D93}" dt="2020-11-02T19:08:59.306" v="5321" actId="20577"/>
          <ac:spMkLst>
            <pc:docMk/>
            <pc:sldMk cId="3379715932" sldId="274"/>
            <ac:spMk id="2" creationId="{16DF71EE-72CE-406D-ABF2-71980314672B}"/>
          </ac:spMkLst>
        </pc:spChg>
        <pc:spChg chg="del">
          <ac:chgData name="Jessica Clapham" userId="017a1a467d8e6000" providerId="LiveId" clId="{1CA3E13D-EB38-4320-BF4E-E6F6E8228D93}" dt="2020-11-02T19:01:48.142" v="5278"/>
          <ac:spMkLst>
            <pc:docMk/>
            <pc:sldMk cId="3379715932" sldId="274"/>
            <ac:spMk id="3" creationId="{05331DBA-9DF1-4A35-BC17-17F1E902710D}"/>
          </ac:spMkLst>
        </pc:spChg>
        <pc:spChg chg="mod ord">
          <ac:chgData name="Jessica Clapham" userId="017a1a467d8e6000" providerId="LiveId" clId="{1CA3E13D-EB38-4320-BF4E-E6F6E8228D93}" dt="2020-11-02T19:07:25.572" v="5299" actId="26606"/>
          <ac:spMkLst>
            <pc:docMk/>
            <pc:sldMk cId="3379715932" sldId="274"/>
            <ac:spMk id="4" creationId="{3EE60838-9601-4BFD-B360-0618867191CF}"/>
          </ac:spMkLst>
        </pc:spChg>
        <pc:spChg chg="add del mod">
          <ac:chgData name="Jessica Clapham" userId="017a1a467d8e6000" providerId="LiveId" clId="{1CA3E13D-EB38-4320-BF4E-E6F6E8228D93}" dt="2020-11-02T19:01:55.296" v="5279" actId="478"/>
          <ac:spMkLst>
            <pc:docMk/>
            <pc:sldMk cId="3379715932" sldId="274"/>
            <ac:spMk id="5" creationId="{ACBA6E9C-590D-4680-8379-9033EC9273A8}"/>
          </ac:spMkLst>
        </pc:spChg>
        <pc:spChg chg="add del mod">
          <ac:chgData name="Jessica Clapham" userId="017a1a467d8e6000" providerId="LiveId" clId="{1CA3E13D-EB38-4320-BF4E-E6F6E8228D93}" dt="2020-11-02T19:05:40.180" v="5291" actId="931"/>
          <ac:spMkLst>
            <pc:docMk/>
            <pc:sldMk cId="3379715932" sldId="274"/>
            <ac:spMk id="6" creationId="{95F18EDC-A58B-4DEE-A391-7BD91D7283AD}"/>
          </ac:spMkLst>
        </pc:spChg>
        <pc:spChg chg="add del mod">
          <ac:chgData name="Jessica Clapham" userId="017a1a467d8e6000" providerId="LiveId" clId="{1CA3E13D-EB38-4320-BF4E-E6F6E8228D93}" dt="2020-11-02T19:05:48.904" v="5295" actId="478"/>
          <ac:spMkLst>
            <pc:docMk/>
            <pc:sldMk cId="3379715932" sldId="274"/>
            <ac:spMk id="9" creationId="{65E4A736-A90D-4BE9-BCCF-AF9539622484}"/>
          </ac:spMkLst>
        </pc:spChg>
        <pc:spChg chg="add del mod">
          <ac:chgData name="Jessica Clapham" userId="017a1a467d8e6000" providerId="LiveId" clId="{1CA3E13D-EB38-4320-BF4E-E6F6E8228D93}" dt="2020-11-02T19:07:23.485" v="5296" actId="931"/>
          <ac:spMkLst>
            <pc:docMk/>
            <pc:sldMk cId="3379715932" sldId="274"/>
            <ac:spMk id="11" creationId="{9DF19DD6-57CD-4FAA-85F8-01A35B83D870}"/>
          </ac:spMkLst>
        </pc:spChg>
        <pc:spChg chg="add del">
          <ac:chgData name="Jessica Clapham" userId="017a1a467d8e6000" providerId="LiveId" clId="{1CA3E13D-EB38-4320-BF4E-E6F6E8228D93}" dt="2020-11-02T19:07:25.572" v="5299" actId="26606"/>
          <ac:spMkLst>
            <pc:docMk/>
            <pc:sldMk cId="3379715932" sldId="274"/>
            <ac:spMk id="14" creationId="{5A92BC41-5AE1-432E-87C7-12BF9E03D928}"/>
          </ac:spMkLst>
        </pc:spChg>
        <pc:spChg chg="add mod">
          <ac:chgData name="Jessica Clapham" userId="017a1a467d8e6000" providerId="LiveId" clId="{1CA3E13D-EB38-4320-BF4E-E6F6E8228D93}" dt="2020-11-02T19:07:25.572" v="5299" actId="26606"/>
          <ac:spMkLst>
            <pc:docMk/>
            <pc:sldMk cId="3379715932" sldId="274"/>
            <ac:spMk id="15" creationId="{048ACD6C-7DC2-49DA-8DA3-3F301CC32E46}"/>
          </ac:spMkLst>
        </pc:spChg>
        <pc:spChg chg="add">
          <ac:chgData name="Jessica Clapham" userId="017a1a467d8e6000" providerId="LiveId" clId="{1CA3E13D-EB38-4320-BF4E-E6F6E8228D93}" dt="2020-11-02T19:07:25.572" v="5299" actId="26606"/>
          <ac:spMkLst>
            <pc:docMk/>
            <pc:sldMk cId="3379715932" sldId="274"/>
            <ac:spMk id="21" creationId="{3A397E3E-B90C-4D82-BAAA-36F7AC6A4565}"/>
          </ac:spMkLst>
        </pc:spChg>
        <pc:spChg chg="add">
          <ac:chgData name="Jessica Clapham" userId="017a1a467d8e6000" providerId="LiveId" clId="{1CA3E13D-EB38-4320-BF4E-E6F6E8228D93}" dt="2020-11-02T19:07:25.572" v="5299" actId="26606"/>
          <ac:spMkLst>
            <pc:docMk/>
            <pc:sldMk cId="3379715932" sldId="274"/>
            <ac:spMk id="23" creationId="{8CF5E676-CA04-4CED-9F1E-5026ED66E66D}"/>
          </ac:spMkLst>
        </pc:spChg>
        <pc:spChg chg="add">
          <ac:chgData name="Jessica Clapham" userId="017a1a467d8e6000" providerId="LiveId" clId="{1CA3E13D-EB38-4320-BF4E-E6F6E8228D93}" dt="2020-11-02T19:07:25.572" v="5299" actId="26606"/>
          <ac:spMkLst>
            <pc:docMk/>
            <pc:sldMk cId="3379715932" sldId="274"/>
            <ac:spMk id="25" creationId="{A11176B3-B4CD-48BB-97B8-AC0A2EC61BC1}"/>
          </ac:spMkLst>
        </pc:spChg>
        <pc:spChg chg="add">
          <ac:chgData name="Jessica Clapham" userId="017a1a467d8e6000" providerId="LiveId" clId="{1CA3E13D-EB38-4320-BF4E-E6F6E8228D93}" dt="2020-11-02T19:07:25.572" v="5299" actId="26606"/>
          <ac:spMkLst>
            <pc:docMk/>
            <pc:sldMk cId="3379715932" sldId="274"/>
            <ac:spMk id="31" creationId="{8DE96824-E506-4448-8704-5EC7BF7BC51B}"/>
          </ac:spMkLst>
        </pc:spChg>
        <pc:spChg chg="add">
          <ac:chgData name="Jessica Clapham" userId="017a1a467d8e6000" providerId="LiveId" clId="{1CA3E13D-EB38-4320-BF4E-E6F6E8228D93}" dt="2020-11-02T19:07:25.572" v="5299" actId="26606"/>
          <ac:spMkLst>
            <pc:docMk/>
            <pc:sldMk cId="3379715932" sldId="274"/>
            <ac:spMk id="33" creationId="{4D1A5E71-B6B6-486A-8CDC-C7ABD9B903F6}"/>
          </ac:spMkLst>
        </pc:spChg>
        <pc:spChg chg="add">
          <ac:chgData name="Jessica Clapham" userId="017a1a467d8e6000" providerId="LiveId" clId="{1CA3E13D-EB38-4320-BF4E-E6F6E8228D93}" dt="2020-11-02T19:07:25.572" v="5299" actId="26606"/>
          <ac:spMkLst>
            <pc:docMk/>
            <pc:sldMk cId="3379715932" sldId="274"/>
            <ac:spMk id="35" creationId="{A2B5CBEA-F125-49B6-8335-227C325B112B}"/>
          </ac:spMkLst>
        </pc:spChg>
        <pc:spChg chg="add">
          <ac:chgData name="Jessica Clapham" userId="017a1a467d8e6000" providerId="LiveId" clId="{1CA3E13D-EB38-4320-BF4E-E6F6E8228D93}" dt="2020-11-02T19:07:25.572" v="5299" actId="26606"/>
          <ac:spMkLst>
            <pc:docMk/>
            <pc:sldMk cId="3379715932" sldId="274"/>
            <ac:spMk id="37" creationId="{775E4183-101A-4AB6-A280-4474EEF0D5A9}"/>
          </ac:spMkLst>
        </pc:spChg>
        <pc:spChg chg="add">
          <ac:chgData name="Jessica Clapham" userId="017a1a467d8e6000" providerId="LiveId" clId="{1CA3E13D-EB38-4320-BF4E-E6F6E8228D93}" dt="2020-11-02T19:07:25.572" v="5299" actId="26606"/>
          <ac:spMkLst>
            <pc:docMk/>
            <pc:sldMk cId="3379715932" sldId="274"/>
            <ac:spMk id="46" creationId="{70F0B206-D594-4583-8B45-09E279CA2869}"/>
          </ac:spMkLst>
        </pc:spChg>
        <pc:spChg chg="add">
          <ac:chgData name="Jessica Clapham" userId="017a1a467d8e6000" providerId="LiveId" clId="{1CA3E13D-EB38-4320-BF4E-E6F6E8228D93}" dt="2020-11-02T19:07:25.572" v="5299" actId="26606"/>
          <ac:spMkLst>
            <pc:docMk/>
            <pc:sldMk cId="3379715932" sldId="274"/>
            <ac:spMk id="48" creationId="{87EC9E44-F870-44FD-AEF6-7C84B86E1309}"/>
          </ac:spMkLst>
        </pc:spChg>
        <pc:grpChg chg="add">
          <ac:chgData name="Jessica Clapham" userId="017a1a467d8e6000" providerId="LiveId" clId="{1CA3E13D-EB38-4320-BF4E-E6F6E8228D93}" dt="2020-11-02T19:07:25.572" v="5299" actId="26606"/>
          <ac:grpSpMkLst>
            <pc:docMk/>
            <pc:sldMk cId="3379715932" sldId="274"/>
            <ac:grpSpMk id="27" creationId="{33F35CE5-6CA7-4309-88BC-D7436FD3AB56}"/>
          </ac:grpSpMkLst>
        </pc:grpChg>
        <pc:grpChg chg="add">
          <ac:chgData name="Jessica Clapham" userId="017a1a467d8e6000" providerId="LiveId" clId="{1CA3E13D-EB38-4320-BF4E-E6F6E8228D93}" dt="2020-11-02T19:07:25.572" v="5299" actId="26606"/>
          <ac:grpSpMkLst>
            <pc:docMk/>
            <pc:sldMk cId="3379715932" sldId="274"/>
            <ac:grpSpMk id="39" creationId="{FB9739EB-7F66-433D-841F-AB3CD18700B7}"/>
          </ac:grpSpMkLst>
        </pc:grpChg>
        <pc:picChg chg="add del mod">
          <ac:chgData name="Jessica Clapham" userId="017a1a467d8e6000" providerId="LiveId" clId="{1CA3E13D-EB38-4320-BF4E-E6F6E8228D93}" dt="2020-11-02T19:05:48.904" v="5295" actId="478"/>
          <ac:picMkLst>
            <pc:docMk/>
            <pc:sldMk cId="3379715932" sldId="274"/>
            <ac:picMk id="8" creationId="{63BC739E-6C4C-4D1C-987E-72B30345D2C2}"/>
          </ac:picMkLst>
        </pc:picChg>
        <pc:picChg chg="add mod">
          <ac:chgData name="Jessica Clapham" userId="017a1a467d8e6000" providerId="LiveId" clId="{1CA3E13D-EB38-4320-BF4E-E6F6E8228D93}" dt="2020-11-02T19:07:25.572" v="5299" actId="26606"/>
          <ac:picMkLst>
            <pc:docMk/>
            <pc:sldMk cId="3379715932" sldId="274"/>
            <ac:picMk id="13" creationId="{150F07C7-1FF0-4F91-BBA5-580DA9125706}"/>
          </ac:picMkLst>
        </pc:picChg>
        <pc:cxnChg chg="add del">
          <ac:chgData name="Jessica Clapham" userId="017a1a467d8e6000" providerId="LiveId" clId="{1CA3E13D-EB38-4320-BF4E-E6F6E8228D93}" dt="2020-11-02T19:07:25.572" v="5299" actId="26606"/>
          <ac:cxnSpMkLst>
            <pc:docMk/>
            <pc:sldMk cId="3379715932" sldId="274"/>
            <ac:cxnSpMk id="16" creationId="{DC0E1208-0B30-4396-AE7C-AEBFFAEE66DB}"/>
          </ac:cxnSpMkLst>
        </pc:cxnChg>
      </pc:sldChg>
      <pc:sldChg chg="addSp delSp modSp new mod setBg">
        <pc:chgData name="Jessica Clapham" userId="017a1a467d8e6000" providerId="LiveId" clId="{1CA3E13D-EB38-4320-BF4E-E6F6E8228D93}" dt="2020-11-02T19:08:50.593" v="5319" actId="26606"/>
        <pc:sldMkLst>
          <pc:docMk/>
          <pc:sldMk cId="17532753" sldId="275"/>
        </pc:sldMkLst>
        <pc:spChg chg="del">
          <ac:chgData name="Jessica Clapham" userId="017a1a467d8e6000" providerId="LiveId" clId="{1CA3E13D-EB38-4320-BF4E-E6F6E8228D93}" dt="2020-11-02T19:03:39.708" v="5284" actId="26606"/>
          <ac:spMkLst>
            <pc:docMk/>
            <pc:sldMk cId="17532753" sldId="275"/>
            <ac:spMk id="2" creationId="{4116E6FD-64CD-4B56-85AC-E8EAE512DBD3}"/>
          </ac:spMkLst>
        </pc:spChg>
        <pc:spChg chg="del">
          <ac:chgData name="Jessica Clapham" userId="017a1a467d8e6000" providerId="LiveId" clId="{1CA3E13D-EB38-4320-BF4E-E6F6E8228D93}" dt="2020-11-02T19:03:36.407" v="5281" actId="931"/>
          <ac:spMkLst>
            <pc:docMk/>
            <pc:sldMk cId="17532753" sldId="275"/>
            <ac:spMk id="3" creationId="{E70543A7-8B8F-47BB-9463-3F55CCFBD33F}"/>
          </ac:spMkLst>
        </pc:spChg>
        <pc:spChg chg="mod">
          <ac:chgData name="Jessica Clapham" userId="017a1a467d8e6000" providerId="LiveId" clId="{1CA3E13D-EB38-4320-BF4E-E6F6E8228D93}" dt="2020-11-02T19:08:50.582" v="5318" actId="26606"/>
          <ac:spMkLst>
            <pc:docMk/>
            <pc:sldMk cId="17532753" sldId="275"/>
            <ac:spMk id="4" creationId="{3F955C1B-8859-4B75-98D5-02B979BE81A1}"/>
          </ac:spMkLst>
        </pc:spChg>
        <pc:spChg chg="add mod">
          <ac:chgData name="Jessica Clapham" userId="017a1a467d8e6000" providerId="LiveId" clId="{1CA3E13D-EB38-4320-BF4E-E6F6E8228D93}" dt="2020-11-02T19:08:50.582" v="5318" actId="26606"/>
          <ac:spMkLst>
            <pc:docMk/>
            <pc:sldMk cId="17532753" sldId="275"/>
            <ac:spMk id="7" creationId="{BBAC68A6-C20A-48F2-8C4C-142067DF8E44}"/>
          </ac:spMkLst>
        </pc:spChg>
        <pc:spChg chg="add del">
          <ac:chgData name="Jessica Clapham" userId="017a1a467d8e6000" providerId="LiveId" clId="{1CA3E13D-EB38-4320-BF4E-E6F6E8228D93}" dt="2020-11-02T19:08:50.593" v="5319" actId="26606"/>
          <ac:spMkLst>
            <pc:docMk/>
            <pc:sldMk cId="17532753" sldId="275"/>
            <ac:spMk id="12" creationId="{7EBFDB7D-DD97-44CE-AFFB-458781A3DB9B}"/>
          </ac:spMkLst>
        </pc:spChg>
        <pc:spChg chg="add del">
          <ac:chgData name="Jessica Clapham" userId="017a1a467d8e6000" providerId="LiveId" clId="{1CA3E13D-EB38-4320-BF4E-E6F6E8228D93}" dt="2020-11-02T19:08:50.593" v="5319" actId="26606"/>
          <ac:spMkLst>
            <pc:docMk/>
            <pc:sldMk cId="17532753" sldId="275"/>
            <ac:spMk id="14" creationId="{50F864A1-23CF-4954-887F-3C4458622A68}"/>
          </ac:spMkLst>
        </pc:spChg>
        <pc:spChg chg="add del">
          <ac:chgData name="Jessica Clapham" userId="017a1a467d8e6000" providerId="LiveId" clId="{1CA3E13D-EB38-4320-BF4E-E6F6E8228D93}" dt="2020-11-02T19:08:50.593" v="5319" actId="26606"/>
          <ac:spMkLst>
            <pc:docMk/>
            <pc:sldMk cId="17532753" sldId="275"/>
            <ac:spMk id="16" creationId="{8D313E8C-7457-407E-BDA5-EACA44D38247}"/>
          </ac:spMkLst>
        </pc:spChg>
        <pc:spChg chg="add del">
          <ac:chgData name="Jessica Clapham" userId="017a1a467d8e6000" providerId="LiveId" clId="{1CA3E13D-EB38-4320-BF4E-E6F6E8228D93}" dt="2020-11-02T19:08:50.582" v="5318" actId="26606"/>
          <ac:spMkLst>
            <pc:docMk/>
            <pc:sldMk cId="17532753" sldId="275"/>
            <ac:spMk id="21" creationId="{ED55A19D-297C-4231-AD1F-08EF9B4AA8F4}"/>
          </ac:spMkLst>
        </pc:spChg>
        <pc:spChg chg="add del">
          <ac:chgData name="Jessica Clapham" userId="017a1a467d8e6000" providerId="LiveId" clId="{1CA3E13D-EB38-4320-BF4E-E6F6E8228D93}" dt="2020-11-02T19:08:50.582" v="5318" actId="26606"/>
          <ac:spMkLst>
            <pc:docMk/>
            <pc:sldMk cId="17532753" sldId="275"/>
            <ac:spMk id="23" creationId="{EBAB6C56-3D38-4923-996E-BD474BBB91E9}"/>
          </ac:spMkLst>
        </pc:spChg>
        <pc:spChg chg="add del">
          <ac:chgData name="Jessica Clapham" userId="017a1a467d8e6000" providerId="LiveId" clId="{1CA3E13D-EB38-4320-BF4E-E6F6E8228D93}" dt="2020-11-02T19:08:50.582" v="5318" actId="26606"/>
          <ac:spMkLst>
            <pc:docMk/>
            <pc:sldMk cId="17532753" sldId="275"/>
            <ac:spMk id="25" creationId="{20CD21DB-082D-417D-A5AB-FC838AF9D944}"/>
          </ac:spMkLst>
        </pc:spChg>
        <pc:spChg chg="add">
          <ac:chgData name="Jessica Clapham" userId="017a1a467d8e6000" providerId="LiveId" clId="{1CA3E13D-EB38-4320-BF4E-E6F6E8228D93}" dt="2020-11-02T19:08:50.593" v="5319" actId="26606"/>
          <ac:spMkLst>
            <pc:docMk/>
            <pc:sldMk cId="17532753" sldId="275"/>
            <ac:spMk id="27" creationId="{7EBFDB7D-DD97-44CE-AFFB-458781A3DB9B}"/>
          </ac:spMkLst>
        </pc:spChg>
        <pc:spChg chg="add">
          <ac:chgData name="Jessica Clapham" userId="017a1a467d8e6000" providerId="LiveId" clId="{1CA3E13D-EB38-4320-BF4E-E6F6E8228D93}" dt="2020-11-02T19:08:50.593" v="5319" actId="26606"/>
          <ac:spMkLst>
            <pc:docMk/>
            <pc:sldMk cId="17532753" sldId="275"/>
            <ac:spMk id="28" creationId="{50F864A1-23CF-4954-887F-3C4458622A68}"/>
          </ac:spMkLst>
        </pc:spChg>
        <pc:spChg chg="add">
          <ac:chgData name="Jessica Clapham" userId="017a1a467d8e6000" providerId="LiveId" clId="{1CA3E13D-EB38-4320-BF4E-E6F6E8228D93}" dt="2020-11-02T19:08:50.593" v="5319" actId="26606"/>
          <ac:spMkLst>
            <pc:docMk/>
            <pc:sldMk cId="17532753" sldId="275"/>
            <ac:spMk id="29" creationId="{8D313E8C-7457-407E-BDA5-EACA44D38247}"/>
          </ac:spMkLst>
        </pc:spChg>
        <pc:picChg chg="add mod">
          <ac:chgData name="Jessica Clapham" userId="017a1a467d8e6000" providerId="LiveId" clId="{1CA3E13D-EB38-4320-BF4E-E6F6E8228D93}" dt="2020-11-02T19:08:50.582" v="5318" actId="26606"/>
          <ac:picMkLst>
            <pc:docMk/>
            <pc:sldMk cId="17532753" sldId="275"/>
            <ac:picMk id="6" creationId="{D1888791-24D0-4587-83F2-C6588FA4734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EA8A0C-0E7D-46C6-B294-B83DF0E2A4A6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EC5D31-96D5-46D9-AC03-0B0D70B95B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110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F2832-27BB-4274-9E69-62D08C26C3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36DB2A-C74F-4CDA-8A6B-FB6DC8A7F3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F7C65-0A0A-4941-8C00-8E06D54F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F1BCD-8A05-4AFC-A343-B1D837D738E2}" type="datetime1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770E4-1BC3-41F2-BEAD-44F480A6F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28D501-918F-4E60-858D-3FEC85A84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293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6291F-748D-48A6-B393-ED905FD1F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79AF9-246F-4A42-A704-7751E63E2C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6DA45B-DEB6-46C4-A73C-800182EDB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73598-7E38-46A8-BB02-BBC1AEEE5877}" type="datetime1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7BC47D-5BB7-42A7-8624-A95D5C288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E40A12-97A6-4B1C-BBC4-7D4157CC7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853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DC293-0430-4DDB-A5E2-6B23E16DF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CB0243-08B2-4EA0-8232-82166A0530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EA31E5-6B16-425E-B7CB-00E539D58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90BE2-7474-4798-9FEF-4DC72477D4B6}" type="datetime1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43A84-91B6-4B04-AFD0-5E66F197F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F3FD8B-076D-4CAF-8469-6111FE36A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05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204A7-3731-494C-BD14-EEF8C22A3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AC277-BEB1-4B0A-AB73-1394CFF741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60CE5B-EC79-42D0-92B6-84FE4C5F59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E655EF-81AE-4231-A1D1-078702EF73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C4116-6CD9-4202-B6FB-BDE3DF407A37}" type="datetime1">
              <a:rPr lang="en-GB" smtClean="0"/>
              <a:t>02/11/2020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055A76-BD54-4137-A8DC-19660CBF6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8B596A-A9B5-45F7-89EA-A00D30B1FE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411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7FF7A-DCE8-497B-867A-56B5994B7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8E78CA-4606-49CB-A6FD-7797C638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15C430-424D-480D-BE35-D60811304F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056BF4-C90E-4BE1-BA06-DEF2EEF2EC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C1F338-6D74-405C-875F-AE95404795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4BE0C7-3F5A-4341-8BB6-E4F14531E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0B554-4831-4C3F-B281-61E62043C0C4}" type="datetime1">
              <a:rPr lang="en-GB" smtClean="0"/>
              <a:t>02/11/2020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C55384-54B2-4379-BD05-DCF25B736A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5DB0F9-BD03-4E81-BEE5-019FA10DCF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145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E9203-D70B-4400-B2CF-24F27DCBD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7DC4C-92CF-4F82-95D4-D19919ED5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BDB18-FDDA-4248-8C81-D23F1B973F08}" type="datetime1">
              <a:rPr lang="en-GB" smtClean="0"/>
              <a:t>02/11/2020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88233B-5869-4F0E-A03E-4020F9492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758BF6-C4F1-4034-8B04-A206FD711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500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E350EA-8BEB-411C-92C7-42EB6CF27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05D23-F807-4CDE-A783-44BB86F788B3}" type="datetime1">
              <a:rPr lang="en-GB" smtClean="0"/>
              <a:t>02/11/2020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EF2300-FEC6-4F3F-B653-DEE654C7C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A2948A-D726-4780-97FE-68112CBF1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111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6E7D7-2245-4DFB-A7C2-9E39C6FAE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E0094-4AD3-4472-AEC1-B5876885A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981741-EB80-4997-BEFE-8F0116A07D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41E9AC-1082-4C7A-8820-A58D0A17CB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A47E0-C82C-4191-87AB-CB1D4CF37327}" type="datetime1">
              <a:rPr lang="en-GB" smtClean="0"/>
              <a:t>02/11/2020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E5C5B1-C3C0-4CE3-8698-093F74ABD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3E57A5-F598-4DC8-A879-1EE185DB1C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946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063A3-BB64-4005-B940-7BE5C9690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2AFFE6-8506-421E-B308-951EBCFB9E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A8BA56-F4CE-4A21-A3CC-ACC01FB1D2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FC71F-989D-4BB0-82FD-E98A8B1A2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536A3-C67C-44C9-85C0-8D5E560CA64E}" type="datetime1">
              <a:rPr lang="en-GB" smtClean="0"/>
              <a:t>02/11/2020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E9BFE3-E3DC-4C60-B383-0DAB52E14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DDB116-AA5C-4A6C-9BD4-6ED6DB8F6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202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0A662-472E-498B-94EA-F44B4718A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A599C-ABB6-4DE8-BC80-C812889F76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467792-8E44-4EAD-B72D-F993C785FB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9626D-7BAE-4969-AA5D-3297F1EB5B3C}" type="datetime1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7AD74-2BE1-4686-B9E9-38FF12E86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F8EB29-A34E-4E0E-A0A7-18DE0E639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241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077DE6-7DF5-4056-83D7-ACFCDBFCBC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300E58-DFE4-45DD-96A4-4B99932844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D88E7A-BEE6-4A28-AB39-18C8D9D40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000F-28BD-4B5E-BE68-F09E7F979AC8}" type="datetime1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A963A-57C6-4363-9B5C-FC7DA7AA5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44499D-E94F-4DAB-B6E7-2DFE0DE5A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022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FD737-C919-46A3-B89C-5A180DC11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F4A907-16D8-4011-BDD1-5423FFBCE0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6A5604-4AC5-450F-9E80-FFF8D0309A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1C4A3-C5AB-4EDE-BD05-49E452FE4B9D}" type="datetime1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2BA50-5F17-4414-BB9D-48679CF1CC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60767E-FC7A-4A92-A7E9-5CF64221B5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0BEF5-308A-480C-8EED-85CE28F2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059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lysyllabic.com/?q=navigating/analyze/diagrams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yenglishcornerfor2eso.blogspot.com/2017/09/word-order-for-questions-with-present.htm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scn.wiktionary.org/wiki/grammatica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articles/10.3389/fpsyg.2015.00715/ful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Idiom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FC8113-C4B4-49A3-8771-F1770DE331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C33C68-38B5-4465-9640-BFB9241DF1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An introduction to Syntax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4CC9A-B4CD-409A-B417-43C90C3F4B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J Clapham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7055D5-3042-4F69-AB45-65F799025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30BEF5-308A-480C-8EED-85CE28F2EA84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75132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5C0FEA-9E7A-421C-8FA4-AA53FF0B5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b="1"/>
              <a:t>Sentence patterns</a:t>
            </a:r>
          </a:p>
        </p:txBody>
      </p:sp>
      <p:grpSp>
        <p:nvGrpSpPr>
          <p:cNvPr id="17" name="Group 10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2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4FEC9-EEB0-4144-849A-E9FEE83632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/>
              <a:t>Aims:</a:t>
            </a:r>
          </a:p>
          <a:p>
            <a:r>
              <a:rPr lang="en-GB" sz="2400"/>
              <a:t>Consider the ways in which words may be linked together to form larger units;</a:t>
            </a:r>
          </a:p>
          <a:p>
            <a:r>
              <a:rPr lang="en-GB" sz="2400"/>
              <a:t>How to analyse sentences into their component parts or constituents in linguistic terminology</a:t>
            </a:r>
          </a:p>
          <a:p>
            <a:r>
              <a:rPr lang="en-GB" sz="2400"/>
              <a:t>Ways of representing this analysis.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2D8B80-E31D-4190-B450-0A20F2471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30BEF5-308A-480C-8EED-85CE28F2EA84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840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02B3FD-E5EE-4B75-822B-33817D02C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Linking words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BDE48-7F5C-4B86-B740-F50A09DC0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200" dirty="0"/>
              <a:t>Different languages use different devices for showing the relationship</a:t>
            </a:r>
          </a:p>
          <a:p>
            <a:r>
              <a:rPr lang="en-GB" sz="2200" dirty="0"/>
              <a:t>of one word to another.</a:t>
            </a:r>
          </a:p>
          <a:p>
            <a:r>
              <a:rPr lang="en-GB" sz="2200" dirty="0"/>
              <a:t>Most languages have one or two favourite devices.</a:t>
            </a:r>
          </a:p>
          <a:p>
            <a:r>
              <a:rPr lang="en-GB" sz="2200" dirty="0"/>
              <a:t>The following are especially common:</a:t>
            </a:r>
          </a:p>
          <a:p>
            <a:r>
              <a:rPr lang="en-GB" sz="2200" dirty="0"/>
              <a:t>Word order</a:t>
            </a:r>
          </a:p>
          <a:p>
            <a:r>
              <a:rPr lang="en-GB" sz="2200" dirty="0"/>
              <a:t>Inflections</a:t>
            </a:r>
          </a:p>
          <a:p>
            <a:r>
              <a:rPr lang="en-GB" sz="2200" dirty="0"/>
              <a:t>Function words</a:t>
            </a:r>
          </a:p>
          <a:p>
            <a:endParaRPr lang="en-GB" sz="22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5FE63E-97AE-442E-B79C-54479A36B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30BEF5-308A-480C-8EED-85CE28F2EA84}" type="slidenum">
              <a:rPr lang="en-GB" smtClean="0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5904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8">
            <a:extLst>
              <a:ext uri="{FF2B5EF4-FFF2-40B4-BE49-F238E27FC236}">
                <a16:creationId xmlns:a16="http://schemas.microsoft.com/office/drawing/2014/main" id="{E777E57D-6A88-4B5B-A068-2BA7FF4E8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F0713D-2FE0-43A2-8705-BF4C8A391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2920"/>
            <a:ext cx="10509504" cy="1975104"/>
          </a:xfrm>
        </p:spPr>
        <p:txBody>
          <a:bodyPr anchor="b">
            <a:normAutofit/>
          </a:bodyPr>
          <a:lstStyle/>
          <a:p>
            <a:r>
              <a:rPr lang="en-GB" sz="5400" dirty="0"/>
              <a:t>Word order</a:t>
            </a:r>
          </a:p>
        </p:txBody>
      </p:sp>
      <p:sp>
        <p:nvSpPr>
          <p:cNvPr id="26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289407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F0152E29-DD4B-4176-B629-3E06A5CA9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789558"/>
            <a:ext cx="10509504" cy="3254626"/>
          </a:xfrm>
        </p:spPr>
        <p:txBody>
          <a:bodyPr>
            <a:normAutofit/>
          </a:bodyPr>
          <a:lstStyle/>
          <a:p>
            <a:r>
              <a:rPr lang="en-GB" sz="2200" dirty="0"/>
              <a:t>The device used most frequently in English is word order:</a:t>
            </a:r>
          </a:p>
          <a:p>
            <a:r>
              <a:rPr lang="en-GB" sz="2200" dirty="0">
                <a:solidFill>
                  <a:srgbClr val="FF0000"/>
                </a:solidFill>
              </a:rPr>
              <a:t>The large spider frightened Aunt Matilda.</a:t>
            </a:r>
          </a:p>
          <a:p>
            <a:r>
              <a:rPr lang="en-GB" sz="2200" dirty="0">
                <a:solidFill>
                  <a:srgbClr val="FF0000"/>
                </a:solidFill>
              </a:rPr>
              <a:t>Aunt Matilda frightened the large spider.</a:t>
            </a:r>
          </a:p>
          <a:p>
            <a:r>
              <a:rPr lang="en-GB" sz="2200" dirty="0"/>
              <a:t>The words in these two sentences are identical.</a:t>
            </a:r>
          </a:p>
          <a:p>
            <a:r>
              <a:rPr lang="en-GB" sz="2200" dirty="0"/>
              <a:t>It is the word order which indicates who </a:t>
            </a:r>
            <a:r>
              <a:rPr lang="en-GB" sz="2200"/>
              <a:t>frightened  whom, </a:t>
            </a:r>
            <a:r>
              <a:rPr lang="en-GB" sz="2200" dirty="0"/>
              <a:t>and that it is the spider which is large not Matilda</a:t>
            </a:r>
            <a:r>
              <a:rPr lang="en-GB" sz="2200"/>
              <a:t>. </a:t>
            </a:r>
          </a:p>
          <a:p>
            <a:r>
              <a:rPr lang="en-GB" sz="2200" dirty="0"/>
              <a:t>Languages which rely heavily on word order are known as configurational languages.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1A0A9D-9087-42D2-9599-70A685F7C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17280" y="6356350"/>
            <a:ext cx="263347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30BEF5-308A-480C-8EED-85CE28F2EA84}" type="slidenum">
              <a:rPr lang="en-GB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4</a:t>
            </a:fld>
            <a:endParaRPr lang="en-GB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25701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8CB40-500C-4695-BB55-560DBD0BF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B4AF5-1F28-4CE1-ADEF-4693539775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a language such as Latin word endings or inflections indicate the relationship between words.</a:t>
            </a:r>
          </a:p>
          <a:p>
            <a:r>
              <a:rPr lang="en-GB" dirty="0"/>
              <a:t>In the sentence:</a:t>
            </a:r>
          </a:p>
          <a:p>
            <a:r>
              <a:rPr lang="en-GB" dirty="0">
                <a:solidFill>
                  <a:srgbClr val="FF0000"/>
                </a:solidFill>
              </a:rPr>
              <a:t>Magna </a:t>
            </a:r>
            <a:r>
              <a:rPr lang="en-GB" dirty="0" err="1">
                <a:solidFill>
                  <a:srgbClr val="FF0000"/>
                </a:solidFill>
              </a:rPr>
              <a:t>aranea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perterruit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Matildam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amitam</a:t>
            </a:r>
            <a:r>
              <a:rPr lang="en-GB" dirty="0"/>
              <a:t>.</a:t>
            </a:r>
          </a:p>
          <a:p>
            <a:r>
              <a:rPr lang="en-GB" dirty="0"/>
              <a:t>(Large spider frightened Matilda aunt ).</a:t>
            </a:r>
          </a:p>
          <a:p>
            <a:r>
              <a:rPr lang="en-GB" dirty="0">
                <a:solidFill>
                  <a:srgbClr val="FF0000"/>
                </a:solidFill>
              </a:rPr>
              <a:t>The large spider frightened Aunt Matilda.</a:t>
            </a:r>
          </a:p>
          <a:p>
            <a:r>
              <a:rPr lang="en-GB" dirty="0"/>
              <a:t>The sentence would still mean the same if the words were arranged quite differently:</a:t>
            </a:r>
          </a:p>
          <a:p>
            <a:r>
              <a:rPr lang="en-GB" dirty="0">
                <a:solidFill>
                  <a:srgbClr val="FF0000"/>
                </a:solidFill>
              </a:rPr>
              <a:t>Magna </a:t>
            </a:r>
            <a:r>
              <a:rPr lang="en-GB" dirty="0" err="1">
                <a:solidFill>
                  <a:srgbClr val="FF0000"/>
                </a:solidFill>
              </a:rPr>
              <a:t>Matildam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perterruit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amitam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arenea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Large Matilda frightened aunt spider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F7CDCC-20D3-4140-8B55-E5F353FE8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031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5FE17-0343-4B20-BA56-E907FDD9E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E7756-1412-49FA-A719-3AEAE459D4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endings indicate that it was a spider which terrified Aunt Matilda,</a:t>
            </a:r>
          </a:p>
          <a:p>
            <a:r>
              <a:rPr lang="en-GB" dirty="0"/>
              <a:t> not the reverse;</a:t>
            </a:r>
          </a:p>
          <a:p>
            <a:r>
              <a:rPr lang="en-GB" dirty="0"/>
              <a:t>It is the spider not Aunt Matilda is large!</a:t>
            </a:r>
          </a:p>
          <a:p>
            <a:r>
              <a:rPr lang="en-GB" dirty="0"/>
              <a:t>Latin is a non-configurational language.</a:t>
            </a:r>
          </a:p>
          <a:p>
            <a:r>
              <a:rPr lang="en-GB" dirty="0"/>
              <a:t>Word order is not crucial, though some word order preferences are found.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71CF5D-F05F-491B-89E6-38D76CD433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6587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4EA8E-B04A-414B-8B41-851A7720B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27886-1985-492B-9AEC-0F398090FE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Another common devise used in both English and Latin is the use of </a:t>
            </a:r>
            <a:r>
              <a:rPr lang="en-GB" dirty="0">
                <a:solidFill>
                  <a:srgbClr val="FF0000"/>
                </a:solidFill>
              </a:rPr>
              <a:t>function words.</a:t>
            </a:r>
          </a:p>
          <a:p>
            <a:r>
              <a:rPr lang="en-GB" dirty="0"/>
              <a:t>Words such as, as, of, by, that which indicate relationships between parts of the sentence:</a:t>
            </a:r>
          </a:p>
          <a:p>
            <a:r>
              <a:rPr lang="en-GB" dirty="0">
                <a:solidFill>
                  <a:srgbClr val="FF0000"/>
                </a:solidFill>
              </a:rPr>
              <a:t>Aunt Matilda was terrified </a:t>
            </a:r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by</a:t>
            </a:r>
            <a:r>
              <a:rPr lang="en-GB" dirty="0">
                <a:solidFill>
                  <a:srgbClr val="FF0000"/>
                </a:solidFill>
              </a:rPr>
              <a:t> the spider.</a:t>
            </a:r>
          </a:p>
          <a:p>
            <a:r>
              <a:rPr lang="en-GB" dirty="0">
                <a:solidFill>
                  <a:srgbClr val="FF0000"/>
                </a:solidFill>
              </a:rPr>
              <a:t>The Queen </a:t>
            </a:r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of</a:t>
            </a:r>
            <a:r>
              <a:rPr lang="en-GB" dirty="0">
                <a:solidFill>
                  <a:srgbClr val="FF0000"/>
                </a:solidFill>
              </a:rPr>
              <a:t> Sheba</a:t>
            </a:r>
          </a:p>
          <a:p>
            <a:r>
              <a:rPr lang="en-GB" dirty="0">
                <a:solidFill>
                  <a:srgbClr val="FF0000"/>
                </a:solidFill>
              </a:rPr>
              <a:t>I know </a:t>
            </a:r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that </a:t>
            </a:r>
            <a:r>
              <a:rPr lang="en-GB" dirty="0">
                <a:solidFill>
                  <a:srgbClr val="FF0000"/>
                </a:solidFill>
              </a:rPr>
              <a:t>Penelope will come.</a:t>
            </a:r>
          </a:p>
          <a:p>
            <a:r>
              <a:rPr lang="en-GB" dirty="0">
                <a:solidFill>
                  <a:srgbClr val="FF0000"/>
                </a:solidFill>
              </a:rPr>
              <a:t>Matilda </a:t>
            </a:r>
            <a:r>
              <a:rPr lang="en-GB" dirty="0" err="1">
                <a:solidFill>
                  <a:srgbClr val="FF0000"/>
                </a:solidFill>
              </a:rPr>
              <a:t>amita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ab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aranea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perterrita</a:t>
            </a:r>
            <a:r>
              <a:rPr lang="en-GB" dirty="0">
                <a:solidFill>
                  <a:srgbClr val="FF0000"/>
                </a:solidFill>
              </a:rPr>
              <a:t> est.</a:t>
            </a:r>
          </a:p>
          <a:p>
            <a:r>
              <a:rPr lang="en-GB" dirty="0">
                <a:solidFill>
                  <a:srgbClr val="FF0000"/>
                </a:solidFill>
              </a:rPr>
              <a:t>Matilda- aunt by spider frightened is (was)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812B2E-5076-48DC-96F4-DFDD888D2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2730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3A913-3845-44B5-81AA-9C7D3C35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Disagreements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17DBB-2D79-48AE-9D20-0D26F8BD65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some disagreement as to what counts as a function word in English</a:t>
            </a:r>
          </a:p>
          <a:p>
            <a:r>
              <a:rPr lang="en-GB" dirty="0"/>
              <a:t>Paul wants </a:t>
            </a:r>
            <a:r>
              <a:rPr lang="en-GB" dirty="0">
                <a:solidFill>
                  <a:srgbClr val="FF0000"/>
                </a:solidFill>
              </a:rPr>
              <a:t>to</a:t>
            </a:r>
            <a:r>
              <a:rPr lang="en-GB" dirty="0"/>
              <a:t> go home (function word)</a:t>
            </a:r>
          </a:p>
          <a:p>
            <a:r>
              <a:rPr lang="en-GB" dirty="0"/>
              <a:t>Peter went </a:t>
            </a:r>
            <a:r>
              <a:rPr lang="en-GB" dirty="0">
                <a:solidFill>
                  <a:srgbClr val="FF0000"/>
                </a:solidFill>
              </a:rPr>
              <a:t>to</a:t>
            </a:r>
            <a:r>
              <a:rPr lang="en-GB" dirty="0"/>
              <a:t> the river (content word ‘towards’ ‘as far as.’)</a:t>
            </a:r>
          </a:p>
          <a:p>
            <a:r>
              <a:rPr lang="en-GB" dirty="0"/>
              <a:t>Borderline cases, where to does not fit well into either type of usage:</a:t>
            </a:r>
          </a:p>
          <a:p>
            <a:r>
              <a:rPr lang="en-GB" dirty="0"/>
              <a:t>Andrews suit was made</a:t>
            </a:r>
            <a:r>
              <a:rPr lang="en-GB" dirty="0">
                <a:solidFill>
                  <a:srgbClr val="FF0000"/>
                </a:solidFill>
              </a:rPr>
              <a:t> to </a:t>
            </a:r>
            <a:r>
              <a:rPr lang="en-GB" dirty="0"/>
              <a:t>order</a:t>
            </a:r>
          </a:p>
          <a:p>
            <a:r>
              <a:rPr lang="en-GB" dirty="0"/>
              <a:t>It seems </a:t>
            </a:r>
            <a:r>
              <a:rPr lang="en-GB" dirty="0">
                <a:solidFill>
                  <a:srgbClr val="FF0000"/>
                </a:solidFill>
              </a:rPr>
              <a:t>to</a:t>
            </a:r>
            <a:r>
              <a:rPr lang="en-GB" dirty="0"/>
              <a:t> me a good idea.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6301AA-72DB-45A1-983C-689D6C071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5175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3CE9E-F685-4A82-86C1-2741D1861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Constituent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AA0CE-C15B-4F05-BFDA-6526CFFF87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Sentences are not simply random words strung together by means of various devices</a:t>
            </a:r>
          </a:p>
          <a:p>
            <a:r>
              <a:rPr lang="en-GB" dirty="0"/>
              <a:t>We do not find English sentences:</a:t>
            </a:r>
          </a:p>
          <a:p>
            <a:r>
              <a:rPr lang="en-GB" dirty="0">
                <a:solidFill>
                  <a:srgbClr val="FF0000"/>
                </a:solidFill>
              </a:rPr>
              <a:t>The large spider terrified Aunt Matilda swims of Sheba by a car.</a:t>
            </a:r>
          </a:p>
          <a:p>
            <a:r>
              <a:rPr lang="en-GB" dirty="0">
                <a:solidFill>
                  <a:srgbClr val="FF0000"/>
                </a:solidFill>
              </a:rPr>
              <a:t>English has a limited number of recurring sentence patterns.</a:t>
            </a:r>
          </a:p>
          <a:p>
            <a:r>
              <a:rPr lang="en-GB" dirty="0">
                <a:solidFill>
                  <a:srgbClr val="FF0000"/>
                </a:solidFill>
              </a:rPr>
              <a:t>A fundamental of syntactic analysis is to identify these patterns by a process of successive substitution.</a:t>
            </a:r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A0F0E7-EB3E-49B0-A9DD-065FFB1AB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5301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2B2DE-A67D-498B-8B0E-953AC3AE6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CC729-B028-468A-902A-1D59EAC9D5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The duck bit the burglar.</a:t>
            </a:r>
          </a:p>
          <a:p>
            <a:r>
              <a:rPr lang="en-GB" dirty="0"/>
              <a:t>In this sentence the and duck can be replaced by a single word such as Donald, it, without altering the basic pattern.</a:t>
            </a:r>
          </a:p>
          <a:p>
            <a:r>
              <a:rPr lang="en-GB" dirty="0"/>
              <a:t>This suggests that these two words are closely linked.</a:t>
            </a:r>
          </a:p>
          <a:p>
            <a:r>
              <a:rPr lang="en-GB" dirty="0"/>
              <a:t>Together they constitute a single, larger component.</a:t>
            </a:r>
          </a:p>
          <a:p>
            <a:r>
              <a:rPr lang="en-GB" dirty="0"/>
              <a:t>The words the and burglar go together , since they also could be replaced by a word such as Albert or him.</a:t>
            </a:r>
          </a:p>
          <a:p>
            <a:r>
              <a:rPr lang="en-GB" dirty="0"/>
              <a:t>The linguistic procedure which divides sentences into their component parts or constituents in this way is know as </a:t>
            </a:r>
          </a:p>
          <a:p>
            <a:r>
              <a:rPr lang="en-GB" dirty="0">
                <a:solidFill>
                  <a:srgbClr val="FF0000"/>
                </a:solidFill>
              </a:rPr>
              <a:t>Constituent Analysis.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6B6333-7592-486A-BF72-3C5D57B39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647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4A085-4FF4-4166-B633-877952A8D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8" y="4675886"/>
            <a:ext cx="3685032" cy="1608328"/>
          </a:xfrm>
        </p:spPr>
        <p:txBody>
          <a:bodyPr>
            <a:normAutofit/>
          </a:bodyPr>
          <a:lstStyle/>
          <a:p>
            <a:r>
              <a:rPr lang="en-GB" sz="3600"/>
              <a:t>Tree diagrams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AAE9118-0436-4488-AC4A-C14DF6A7B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1"/>
            <a:ext cx="12192002" cy="4489449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ounded Rectangle 28">
            <a:extLst>
              <a:ext uri="{FF2B5EF4-FFF2-40B4-BE49-F238E27FC236}">
                <a16:creationId xmlns:a16="http://schemas.microsoft.com/office/drawing/2014/main" id="{07A0C51E-5464-4470-855E-CA530A59B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59557" y="640091"/>
            <a:ext cx="8072887" cy="3550909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BDFB3D12-C5F3-47BD-8595-19FC10AAC9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326"/>
          <a:stretch/>
        </p:blipFill>
        <p:spPr>
          <a:xfrm>
            <a:off x="2059556" y="783771"/>
            <a:ext cx="7823199" cy="330329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FC521-6604-4D13-8B0D-748C2A7422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4100" y="4675886"/>
            <a:ext cx="6675627" cy="1605083"/>
          </a:xfrm>
        </p:spPr>
        <p:txBody>
          <a:bodyPr anchor="ctr">
            <a:normAutofit/>
          </a:bodyPr>
          <a:lstStyle/>
          <a:p>
            <a:r>
              <a:rPr lang="en-GB" sz="2000"/>
              <a:t>The successive layers of constituents which make up a sentence can be shown most clearly on a tree diagram – so called because its branches resemble a tree.</a:t>
            </a:r>
          </a:p>
          <a:p>
            <a:endParaRPr lang="en-GB" sz="20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CD5383-F853-4225-82E2-114FF6FD2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3928" y="6356350"/>
            <a:ext cx="685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fld id="{A630BEF5-308A-480C-8EED-85CE28F2EA84}" type="slidenum">
              <a:rPr lang="en-GB">
                <a:solidFill>
                  <a:srgbClr val="898989"/>
                </a:solidFill>
              </a:rPr>
              <a:pPr algn="l">
                <a:spcAft>
                  <a:spcPts val="600"/>
                </a:spcAft>
              </a:pPr>
              <a:t>11</a:t>
            </a:fld>
            <a:endParaRPr lang="en-GB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450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45B1D5C-0827-4AF0-8186-11FC5A8B8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F52F47-393A-4E24-AB36-306EBBBD5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7909" y="2023110"/>
            <a:ext cx="2469624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/>
              <a:t>tenses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Table&#10;&#10;Description automatically generated">
            <a:extLst>
              <a:ext uri="{FF2B5EF4-FFF2-40B4-BE49-F238E27FC236}">
                <a16:creationId xmlns:a16="http://schemas.microsoft.com/office/drawing/2014/main" id="{32D503A8-4BF9-4B71-BBF0-E97ACBB6DB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513" r="1" b="1"/>
          <a:stretch/>
        </p:blipFill>
        <p:spPr>
          <a:xfrm>
            <a:off x="545238" y="858525"/>
            <a:ext cx="7608304" cy="5211906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AA094F-A0F6-4CE0-95C8-8B4E54B20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599" y="6492240"/>
            <a:ext cx="312693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A630BEF5-308A-480C-8EED-85CE28F2EA84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12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5B6E9F-A444-41A2-8B3F-D5ECF766F428}"/>
              </a:ext>
            </a:extLst>
          </p:cNvPr>
          <p:cNvSpPr txBox="1"/>
          <p:nvPr/>
        </p:nvSpPr>
        <p:spPr>
          <a:xfrm>
            <a:off x="5833676" y="5870376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myenglishcornerfor2eso.blogspot.com/2017/09/word-order-for-questions-with-presen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4307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8E034-AEE1-409C-A560-C2D5AB8E4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Rewrite rules</a:t>
            </a:r>
          </a:p>
        </p:txBody>
      </p:sp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ED992743-B7EF-40F6-8C66-3640457027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28850" y="2053431"/>
            <a:ext cx="7734300" cy="3895725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B5AAC7-B263-4EE9-88A5-7F7684AF5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D2874E-BC5D-49EE-B3D6-16A526C64ED6}"/>
              </a:ext>
            </a:extLst>
          </p:cNvPr>
          <p:cNvSpPr txBox="1"/>
          <p:nvPr/>
        </p:nvSpPr>
        <p:spPr>
          <a:xfrm>
            <a:off x="2228850" y="5949156"/>
            <a:ext cx="77343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scn.wiktionary.org/wiki/grammatica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6072546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922CC-D138-48C0-87B5-57D657A9E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Rewrite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D3DA5-2790-455C-A431-10E912168C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alternate way of expressing the information found on a tree diagram is by means of rewrite rules</a:t>
            </a:r>
          </a:p>
          <a:p>
            <a:r>
              <a:rPr lang="en-GB" dirty="0"/>
              <a:t>A rewrite rule is a replacement rule. In which the symbol to the left of the arrow is replaced by an expanded form written to the right of the arrow:</a:t>
            </a:r>
          </a:p>
          <a:p>
            <a:r>
              <a:rPr lang="en-GB" dirty="0"/>
              <a:t>S →NP VP</a:t>
            </a:r>
          </a:p>
          <a:p>
            <a:r>
              <a:rPr lang="en-GB" dirty="0"/>
              <a:t>Means replace the symbol S by NP VP</a:t>
            </a:r>
          </a:p>
          <a:p>
            <a:r>
              <a:rPr lang="en-GB" dirty="0"/>
              <a:t>VP → V NP</a:t>
            </a:r>
          </a:p>
          <a:p>
            <a:r>
              <a:rPr lang="en-GB" dirty="0"/>
              <a:t>Means Preplace the symbol VP by V NP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18FC16-B66E-409E-B1BC-44D5CFFA9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4022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60A63-0E3F-4FDB-AFCF-9BF4AFBA4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duck bit the burglar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61454-9B6D-4686-A6C6-E56C9FC96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be replaced and summarised by 3 rules:</a:t>
            </a:r>
          </a:p>
          <a:p>
            <a:endParaRPr lang="en-GB" dirty="0"/>
          </a:p>
          <a:p>
            <a:r>
              <a:rPr lang="en-GB" dirty="0"/>
              <a:t>S →NP VP</a:t>
            </a:r>
          </a:p>
          <a:p>
            <a:r>
              <a:rPr lang="en-GB" dirty="0"/>
              <a:t>VP → V NP</a:t>
            </a:r>
          </a:p>
          <a:p>
            <a:r>
              <a:rPr lang="en-GB" dirty="0"/>
              <a:t>NP → D N</a:t>
            </a:r>
          </a:p>
          <a:p>
            <a:r>
              <a:rPr lang="en-GB" dirty="0"/>
              <a:t>The advantage f the rewrite rules is that they are perfectly explicit.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48A57A-E753-4869-80C9-C88EF6032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2838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28D82-8735-4649-AF03-E79259B3C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Complex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CECC1-476F-48F5-9A85-15704CDCE8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far we have assumed that all sentences are simple ones such as:</a:t>
            </a:r>
          </a:p>
          <a:p>
            <a:r>
              <a:rPr lang="en-GB" dirty="0"/>
              <a:t>The duck bit the burglar.</a:t>
            </a:r>
          </a:p>
          <a:p>
            <a:r>
              <a:rPr lang="en-GB" dirty="0"/>
              <a:t>The mouse ran up the clock.</a:t>
            </a:r>
          </a:p>
          <a:p>
            <a:r>
              <a:rPr lang="en-GB" dirty="0"/>
              <a:t>However many sentences have one or more sentence-like structures attached to them:</a:t>
            </a:r>
          </a:p>
          <a:p>
            <a:r>
              <a:rPr lang="en-GB" dirty="0">
                <a:solidFill>
                  <a:srgbClr val="FF0000"/>
                </a:solidFill>
              </a:rPr>
              <a:t>Andy played tennis, and Peter went fishing</a:t>
            </a:r>
            <a:r>
              <a:rPr lang="en-GB" dirty="0"/>
              <a:t>.</a:t>
            </a:r>
          </a:p>
          <a:p>
            <a:r>
              <a:rPr lang="en-GB" dirty="0"/>
              <a:t>This process is known as conjoining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9C0F4E-0733-496C-8821-8031AFBF1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6326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AEA92-93C1-4D86-8210-511DF58A9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Complex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DA12AC-BA49-406C-870A-8DDE363E6B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Also subsidiary sentences are inserted into the main sentence.</a:t>
            </a:r>
          </a:p>
          <a:p>
            <a:r>
              <a:rPr lang="en-GB" dirty="0"/>
              <a:t> This is known as embedding:</a:t>
            </a:r>
          </a:p>
          <a:p>
            <a:r>
              <a:rPr lang="en-GB" dirty="0"/>
              <a:t>The rumour </a:t>
            </a:r>
            <a:r>
              <a:rPr lang="en-GB" dirty="0">
                <a:solidFill>
                  <a:srgbClr val="FF0000"/>
                </a:solidFill>
              </a:rPr>
              <a:t>that the dinosaur had escaped </a:t>
            </a:r>
            <a:r>
              <a:rPr lang="en-GB" dirty="0"/>
              <a:t>worried the public.</a:t>
            </a:r>
          </a:p>
          <a:p>
            <a:r>
              <a:rPr lang="en-GB" dirty="0"/>
              <a:t>Also see :</a:t>
            </a:r>
          </a:p>
          <a:p>
            <a:r>
              <a:rPr lang="en-GB" dirty="0"/>
              <a:t>This is the cat</a:t>
            </a:r>
          </a:p>
          <a:p>
            <a:r>
              <a:rPr lang="en-GB" dirty="0"/>
              <a:t>  That killed the rat</a:t>
            </a:r>
          </a:p>
          <a:p>
            <a:r>
              <a:rPr lang="en-GB" dirty="0"/>
              <a:t>    That ate the malt</a:t>
            </a:r>
          </a:p>
          <a:p>
            <a:r>
              <a:rPr lang="en-GB" dirty="0"/>
              <a:t>     That lay in the house</a:t>
            </a:r>
          </a:p>
          <a:p>
            <a:r>
              <a:rPr lang="en-GB" dirty="0"/>
              <a:t>       That Jack built  (</a:t>
            </a:r>
            <a:r>
              <a:rPr lang="en-GB" dirty="0">
                <a:solidFill>
                  <a:srgbClr val="FF0000"/>
                </a:solidFill>
              </a:rPr>
              <a:t>recursion</a:t>
            </a:r>
            <a:r>
              <a:rPr lang="en-GB" dirty="0"/>
              <a:t> – possibility of repeatedly re-using the same construction, so that there is no fixed limit to the length of sentences).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14819-B183-4595-B311-6DCB9489B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1850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F629A-31E8-457D-86EC-3102295EB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(in pairs)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E0B55-E606-4DAB-8C63-FC83E3ACEC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Suggest 3 ways in which languages show the relationship of one word to another.</a:t>
            </a:r>
          </a:p>
          <a:p>
            <a:r>
              <a:rPr lang="en-GB" dirty="0"/>
              <a:t>2. Why are tree diagrams useful?</a:t>
            </a:r>
          </a:p>
          <a:p>
            <a:r>
              <a:rPr lang="en-GB" dirty="0"/>
              <a:t>4 What are rewrite rules?</a:t>
            </a:r>
          </a:p>
          <a:p>
            <a:r>
              <a:rPr lang="en-GB" dirty="0"/>
              <a:t>Distinguish between conjoining and embedding. Give examples.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D0DFCF-9A9C-4FE4-8F43-C704F88E6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BEF5-308A-480C-8EED-85CE28F2EA8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9681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0">
            <a:extLst>
              <a:ext uri="{FF2B5EF4-FFF2-40B4-BE49-F238E27FC236}">
                <a16:creationId xmlns:a16="http://schemas.microsoft.com/office/drawing/2014/main" id="{7EBFDB7D-DD97-44CE-AFFB-458781A3D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D1888791-24D0-4587-83F2-C6588FA473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50" r="-1" b="840"/>
          <a:stretch/>
        </p:blipFill>
        <p:spPr>
          <a:xfrm>
            <a:off x="20" y="10"/>
            <a:ext cx="9272902" cy="6857990"/>
          </a:xfrm>
          <a:custGeom>
            <a:avLst/>
            <a:gdLst/>
            <a:ahLst/>
            <a:cxnLst/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8" name="Freeform 5">
            <a:extLst>
              <a:ext uri="{FF2B5EF4-FFF2-40B4-BE49-F238E27FC236}">
                <a16:creationId xmlns:a16="http://schemas.microsoft.com/office/drawing/2014/main" id="{50F864A1-23CF-4954-887F-3C4458622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60561" y="1348782"/>
            <a:ext cx="935037" cy="824315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id="{8D313E8C-7457-407E-BDA5-EACA44D38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60661" y="1000124"/>
            <a:ext cx="762167" cy="671915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955C1B-8859-4B75-98D5-02B979BE8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6536" y="6035040"/>
            <a:ext cx="548640" cy="548640"/>
          </a:xfrm>
          <a:prstGeom prst="ellipse">
            <a:avLst/>
          </a:prstGeom>
          <a:solidFill>
            <a:schemeClr val="tx1">
              <a:alpha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</a:pPr>
            <a:fld id="{A630BEF5-308A-480C-8EED-85CE28F2EA84}" type="slidenum">
              <a:rPr lang="en-US" smtClean="0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19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AC68A6-C20A-48F2-8C4C-142067DF8E44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rontiersin.org/articles/10.3389/fpsyg.2015.00715/fu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27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2"/>
            <a:ext cx="2134216" cy="2258161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A11176B3-B4CD-48BB-97B8-AC0A2EC61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2"/>
            <a:ext cx="2134216" cy="2258161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33F35CE5-6CA7-4309-88BC-D7436FD3A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481312" y="743744"/>
            <a:ext cx="4860256" cy="4589316"/>
            <a:chOff x="1481312" y="743744"/>
            <a:chExt cx="4860256" cy="4589316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2C1D3151-5F97-4860-B56C-C98BD62CC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190317A6-3E5E-46BE-88E4-8BA01446A6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chemeClr val="accent6">
                <a:alpha val="2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9729" y="648365"/>
            <a:ext cx="4860256" cy="458931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DF71EE-72CE-406D-ABF2-719803146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1269" y="799275"/>
            <a:ext cx="4579668" cy="30280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chemeClr val="bg1"/>
                </a:solidFill>
              </a:rPr>
              <a:t>Further reading</a:t>
            </a:r>
            <a:br>
              <a:rPr lang="en-US" sz="5400" dirty="0">
                <a:solidFill>
                  <a:schemeClr val="bg1"/>
                </a:solidFill>
              </a:rPr>
            </a:br>
            <a:r>
              <a:rPr lang="en-US" sz="5400">
                <a:solidFill>
                  <a:schemeClr val="bg1"/>
                </a:solidFill>
              </a:rPr>
              <a:t>see </a:t>
            </a:r>
            <a:r>
              <a:rPr lang="en-US" sz="5400" dirty="0">
                <a:solidFill>
                  <a:schemeClr val="bg1"/>
                </a:solidFill>
              </a:rPr>
              <a:t>M</a:t>
            </a:r>
            <a:r>
              <a:rPr lang="en-US" sz="5400">
                <a:solidFill>
                  <a:schemeClr val="bg1"/>
                </a:solidFill>
              </a:rPr>
              <a:t>oodle </a:t>
            </a:r>
            <a:r>
              <a:rPr lang="en-US" sz="5400" dirty="0">
                <a:solidFill>
                  <a:schemeClr val="bg1"/>
                </a:solidFill>
              </a:rPr>
              <a:t>texts</a:t>
            </a: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4239" y="4021556"/>
            <a:ext cx="365125" cy="365125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5539" y="5333060"/>
            <a:ext cx="1589388" cy="1524940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775E4183-101A-4AB6-A280-4474EEF0D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5539" y="5333060"/>
            <a:ext cx="1589388" cy="1524940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3" name="Content Placeholder 12" descr="A picture containing book, shelf, sitting, lined&#10;&#10;Description automatically generated">
            <a:extLst>
              <a:ext uri="{FF2B5EF4-FFF2-40B4-BE49-F238E27FC236}">
                <a16:creationId xmlns:a16="http://schemas.microsoft.com/office/drawing/2014/main" id="{150F07C7-1FF0-4F91-BBA5-580DA91257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630" r="5705" b="1"/>
          <a:stretch/>
        </p:blipFill>
        <p:spPr>
          <a:xfrm>
            <a:off x="7068418" y="1957246"/>
            <a:ext cx="4207948" cy="4207948"/>
          </a:xfrm>
          <a:prstGeom prst="rect">
            <a:avLst/>
          </a:prstGeom>
          <a:ln w="28575">
            <a:noFill/>
          </a:ln>
        </p:spPr>
      </p:pic>
      <p:grpSp>
        <p:nvGrpSpPr>
          <p:cNvPr id="39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8345" y="1663988"/>
            <a:ext cx="843745" cy="375828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accent1"/>
                </a:solidFill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accent1"/>
                </a:solidFill>
              </a:endParaRPr>
            </a:p>
          </p:txBody>
        </p:sp>
      </p:grpSp>
      <p:sp>
        <p:nvSpPr>
          <p:cNvPr id="46" name="Oval 45">
            <a:extLst>
              <a:ext uri="{FF2B5EF4-FFF2-40B4-BE49-F238E27FC236}">
                <a16:creationId xmlns:a16="http://schemas.microsoft.com/office/drawing/2014/main" id="{70F0B206-D594-4583-8B45-09E279CA2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4239" y="4021556"/>
            <a:ext cx="365125" cy="365125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87EC9E44-F870-44FD-AEF6-7C84B86E1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4239" y="4021556"/>
            <a:ext cx="365125" cy="365125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E60838-9601-4BFD-B360-061886719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A630BEF5-308A-480C-8EED-85CE28F2EA84}" type="slidenum">
              <a:rPr lang="en-US">
                <a:solidFill>
                  <a:srgbClr val="1B1B1B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20</a:t>
            </a:fld>
            <a:endParaRPr lang="en-US">
              <a:solidFill>
                <a:srgbClr val="1B1B1B"/>
              </a:solidFill>
              <a:latin typeface="Calibri" panose="020F0502020204030204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48ACD6C-7DC2-49DA-8DA3-3F301CC32E46}"/>
              </a:ext>
            </a:extLst>
          </p:cNvPr>
          <p:cNvSpPr txBox="1"/>
          <p:nvPr/>
        </p:nvSpPr>
        <p:spPr>
          <a:xfrm>
            <a:off x="8969324" y="5965139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n.wikipedia.org/wiki/Idio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97159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966</Words>
  <Application>Microsoft Office PowerPoint</Application>
  <PresentationFormat>Widescreen</PresentationFormat>
  <Paragraphs>131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An introduction to Syntax</vt:lpstr>
      <vt:lpstr>Sentence patterns</vt:lpstr>
      <vt:lpstr>Linking words together</vt:lpstr>
      <vt:lpstr>Word order</vt:lpstr>
      <vt:lpstr>Inflections</vt:lpstr>
      <vt:lpstr>Inflections</vt:lpstr>
      <vt:lpstr>Function words</vt:lpstr>
      <vt:lpstr>Disagreements</vt:lpstr>
      <vt:lpstr>Constituent analysis</vt:lpstr>
      <vt:lpstr>Example</vt:lpstr>
      <vt:lpstr>Tree diagrams</vt:lpstr>
      <vt:lpstr>tenses</vt:lpstr>
      <vt:lpstr>Rewrite rules</vt:lpstr>
      <vt:lpstr>Rewrite rules</vt:lpstr>
      <vt:lpstr>The duck bit the burglar </vt:lpstr>
      <vt:lpstr>Complex sentences</vt:lpstr>
      <vt:lpstr>Complex sentences</vt:lpstr>
      <vt:lpstr>Questions (in pairs)</vt:lpstr>
      <vt:lpstr>PowerPoint Presentation</vt:lpstr>
      <vt:lpstr>Further reading see Moodle texts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introduction to Syntax</dc:title>
  <dc:creator>Jessica Clapham</dc:creator>
  <cp:lastModifiedBy>Jessica Clapham</cp:lastModifiedBy>
  <cp:revision>1</cp:revision>
  <dcterms:created xsi:type="dcterms:W3CDTF">2020-11-02T19:08:50Z</dcterms:created>
  <dcterms:modified xsi:type="dcterms:W3CDTF">2020-11-02T19:09:07Z</dcterms:modified>
</cp:coreProperties>
</file>