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3"/>
  </p:notesMasterIdLst>
  <p:handoutMasterIdLst>
    <p:handoutMasterId r:id="rId44"/>
  </p:handoutMasterIdLst>
  <p:sldIdLst>
    <p:sldId id="319" r:id="rId2"/>
    <p:sldId id="320" r:id="rId3"/>
    <p:sldId id="328" r:id="rId4"/>
    <p:sldId id="342" r:id="rId5"/>
    <p:sldId id="318" r:id="rId6"/>
    <p:sldId id="316" r:id="rId7"/>
    <p:sldId id="317" r:id="rId8"/>
    <p:sldId id="329" r:id="rId9"/>
    <p:sldId id="341" r:id="rId10"/>
    <p:sldId id="314" r:id="rId11"/>
    <p:sldId id="299" r:id="rId12"/>
    <p:sldId id="297" r:id="rId13"/>
    <p:sldId id="300" r:id="rId14"/>
    <p:sldId id="335" r:id="rId15"/>
    <p:sldId id="321" r:id="rId16"/>
    <p:sldId id="330" r:id="rId17"/>
    <p:sldId id="322" r:id="rId18"/>
    <p:sldId id="291" r:id="rId19"/>
    <p:sldId id="336" r:id="rId20"/>
    <p:sldId id="331" r:id="rId21"/>
    <p:sldId id="332" r:id="rId22"/>
    <p:sldId id="333" r:id="rId23"/>
    <p:sldId id="334" r:id="rId24"/>
    <p:sldId id="324" r:id="rId25"/>
    <p:sldId id="325" r:id="rId26"/>
    <p:sldId id="326" r:id="rId27"/>
    <p:sldId id="293" r:id="rId28"/>
    <p:sldId id="323" r:id="rId29"/>
    <p:sldId id="337" r:id="rId30"/>
    <p:sldId id="338" r:id="rId31"/>
    <p:sldId id="305" r:id="rId32"/>
    <p:sldId id="306" r:id="rId33"/>
    <p:sldId id="307" r:id="rId34"/>
    <p:sldId id="308" r:id="rId35"/>
    <p:sldId id="309" r:id="rId36"/>
    <p:sldId id="312" r:id="rId37"/>
    <p:sldId id="279" r:id="rId38"/>
    <p:sldId id="340" r:id="rId39"/>
    <p:sldId id="280" r:id="rId40"/>
    <p:sldId id="288" r:id="rId41"/>
    <p:sldId id="327" r:id="rId4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765C79-AD5C-42DB-B992-D6180D5F5DA6}" v="7" dt="2021-01-16T17:53:28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52" autoAdjust="0"/>
    <p:restoredTop sz="94704" autoAdjust="0"/>
  </p:normalViewPr>
  <p:slideViewPr>
    <p:cSldViewPr>
      <p:cViewPr varScale="1">
        <p:scale>
          <a:sx n="105" d="100"/>
          <a:sy n="105" d="100"/>
        </p:scale>
        <p:origin x="187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o korede" userId="8cf7fc7f30b4697b" providerId="LiveId" clId="{8B765C79-AD5C-42DB-B992-D6180D5F5DA6}"/>
    <pc:docChg chg="undo custSel mod addSld delSld modSld sldOrd">
      <pc:chgData name="tayo korede" userId="8cf7fc7f30b4697b" providerId="LiveId" clId="{8B765C79-AD5C-42DB-B992-D6180D5F5DA6}" dt="2021-01-16T17:53:43.907" v="2287" actId="14100"/>
      <pc:docMkLst>
        <pc:docMk/>
      </pc:docMkLst>
      <pc:sldChg chg="addSp modSp del mod">
        <pc:chgData name="tayo korede" userId="8cf7fc7f30b4697b" providerId="LiveId" clId="{8B765C79-AD5C-42DB-B992-D6180D5F5DA6}" dt="2021-01-13T14:50:25.463" v="1935" actId="2696"/>
        <pc:sldMkLst>
          <pc:docMk/>
          <pc:sldMk cId="750948394" sldId="258"/>
        </pc:sldMkLst>
        <pc:spChg chg="mod">
          <ac:chgData name="tayo korede" userId="8cf7fc7f30b4697b" providerId="LiveId" clId="{8B765C79-AD5C-42DB-B992-D6180D5F5DA6}" dt="2021-01-13T12:26:58.898" v="1096" actId="20577"/>
          <ac:spMkLst>
            <pc:docMk/>
            <pc:sldMk cId="750948394" sldId="258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2:37:39.989" v="1340" actId="27636"/>
          <ac:spMkLst>
            <pc:docMk/>
            <pc:sldMk cId="750948394" sldId="258"/>
            <ac:spMk id="3" creationId="{00000000-0000-0000-0000-000000000000}"/>
          </ac:spMkLst>
        </pc:spChg>
        <pc:picChg chg="add mod">
          <ac:chgData name="tayo korede" userId="8cf7fc7f30b4697b" providerId="LiveId" clId="{8B765C79-AD5C-42DB-B992-D6180D5F5DA6}" dt="2021-01-13T12:48:48.367" v="1342" actId="1076"/>
          <ac:picMkLst>
            <pc:docMk/>
            <pc:sldMk cId="750948394" sldId="258"/>
            <ac:picMk id="4" creationId="{CC8C020F-828A-48BD-BB8D-1502DD1067D8}"/>
          </ac:picMkLst>
        </pc:picChg>
      </pc:sldChg>
      <pc:sldChg chg="del">
        <pc:chgData name="tayo korede" userId="8cf7fc7f30b4697b" providerId="LiveId" clId="{8B765C79-AD5C-42DB-B992-D6180D5F5DA6}" dt="2021-01-14T09:53:34.420" v="2282" actId="2696"/>
        <pc:sldMkLst>
          <pc:docMk/>
          <pc:sldMk cId="1897846411" sldId="270"/>
        </pc:sldMkLst>
      </pc:sldChg>
      <pc:sldChg chg="del">
        <pc:chgData name="tayo korede" userId="8cf7fc7f30b4697b" providerId="LiveId" clId="{8B765C79-AD5C-42DB-B992-D6180D5F5DA6}" dt="2021-01-13T11:07:59.993" v="136" actId="2696"/>
        <pc:sldMkLst>
          <pc:docMk/>
          <pc:sldMk cId="0" sldId="278"/>
        </pc:sldMkLst>
      </pc:sldChg>
      <pc:sldChg chg="modSp mod">
        <pc:chgData name="tayo korede" userId="8cf7fc7f30b4697b" providerId="LiveId" clId="{8B765C79-AD5C-42DB-B992-D6180D5F5DA6}" dt="2021-01-13T14:54:43.735" v="2099" actId="255"/>
        <pc:sldMkLst>
          <pc:docMk/>
          <pc:sldMk cId="0" sldId="279"/>
        </pc:sldMkLst>
        <pc:spChg chg="mod">
          <ac:chgData name="tayo korede" userId="8cf7fc7f30b4697b" providerId="LiveId" clId="{8B765C79-AD5C-42DB-B992-D6180D5F5DA6}" dt="2021-01-13T14:52:34.999" v="1973" actId="20577"/>
          <ac:spMkLst>
            <pc:docMk/>
            <pc:sldMk cId="0" sldId="279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4:54:43.735" v="2099" actId="255"/>
          <ac:spMkLst>
            <pc:docMk/>
            <pc:sldMk cId="0" sldId="279"/>
            <ac:spMk id="3" creationId="{00000000-0000-0000-0000-000000000000}"/>
          </ac:spMkLst>
        </pc:spChg>
      </pc:sldChg>
      <pc:sldChg chg="del">
        <pc:chgData name="tayo korede" userId="8cf7fc7f30b4697b" providerId="LiveId" clId="{8B765C79-AD5C-42DB-B992-D6180D5F5DA6}" dt="2021-01-13T14:55:00.756" v="2100" actId="2696"/>
        <pc:sldMkLst>
          <pc:docMk/>
          <pc:sldMk cId="0" sldId="281"/>
        </pc:sldMkLst>
      </pc:sldChg>
      <pc:sldChg chg="del">
        <pc:chgData name="tayo korede" userId="8cf7fc7f30b4697b" providerId="LiveId" clId="{8B765C79-AD5C-42DB-B992-D6180D5F5DA6}" dt="2021-01-13T14:55:34.895" v="2103" actId="2696"/>
        <pc:sldMkLst>
          <pc:docMk/>
          <pc:sldMk cId="2775338303" sldId="286"/>
        </pc:sldMkLst>
      </pc:sldChg>
      <pc:sldChg chg="modSp mod">
        <pc:chgData name="tayo korede" userId="8cf7fc7f30b4697b" providerId="LiveId" clId="{8B765C79-AD5C-42DB-B992-D6180D5F5DA6}" dt="2021-01-14T09:50:39.557" v="2193" actId="1076"/>
        <pc:sldMkLst>
          <pc:docMk/>
          <pc:sldMk cId="0" sldId="293"/>
        </pc:sldMkLst>
        <pc:spChg chg="mod">
          <ac:chgData name="tayo korede" userId="8cf7fc7f30b4697b" providerId="LiveId" clId="{8B765C79-AD5C-42DB-B992-D6180D5F5DA6}" dt="2021-01-14T09:50:39.557" v="2193" actId="1076"/>
          <ac:spMkLst>
            <pc:docMk/>
            <pc:sldMk cId="0" sldId="293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4T09:50:35.547" v="2192" actId="14100"/>
          <ac:spMkLst>
            <pc:docMk/>
            <pc:sldMk cId="0" sldId="293"/>
            <ac:spMk id="3" creationId="{00000000-0000-0000-0000-000000000000}"/>
          </ac:spMkLst>
        </pc:spChg>
      </pc:sldChg>
      <pc:sldChg chg="del">
        <pc:chgData name="tayo korede" userId="8cf7fc7f30b4697b" providerId="LiveId" clId="{8B765C79-AD5C-42DB-B992-D6180D5F5DA6}" dt="2021-01-14T09:47:36.958" v="2109" actId="2696"/>
        <pc:sldMkLst>
          <pc:docMk/>
          <pc:sldMk cId="0" sldId="294"/>
        </pc:sldMkLst>
      </pc:sldChg>
      <pc:sldChg chg="del">
        <pc:chgData name="tayo korede" userId="8cf7fc7f30b4697b" providerId="LiveId" clId="{8B765C79-AD5C-42DB-B992-D6180D5F5DA6}" dt="2021-01-14T09:47:43.376" v="2110" actId="2696"/>
        <pc:sldMkLst>
          <pc:docMk/>
          <pc:sldMk cId="0" sldId="295"/>
        </pc:sldMkLst>
      </pc:sldChg>
      <pc:sldChg chg="modSp mod">
        <pc:chgData name="tayo korede" userId="8cf7fc7f30b4697b" providerId="LiveId" clId="{8B765C79-AD5C-42DB-B992-D6180D5F5DA6}" dt="2021-01-13T11:38:05.618" v="781" actId="20577"/>
        <pc:sldMkLst>
          <pc:docMk/>
          <pc:sldMk cId="0" sldId="297"/>
        </pc:sldMkLst>
        <pc:spChg chg="mod">
          <ac:chgData name="tayo korede" userId="8cf7fc7f30b4697b" providerId="LiveId" clId="{8B765C79-AD5C-42DB-B992-D6180D5F5DA6}" dt="2021-01-13T11:38:05.618" v="781" actId="20577"/>
          <ac:spMkLst>
            <pc:docMk/>
            <pc:sldMk cId="0" sldId="297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1:37:25.581" v="775" actId="20577"/>
          <ac:spMkLst>
            <pc:docMk/>
            <pc:sldMk cId="0" sldId="297"/>
            <ac:spMk id="18435" creationId="{00000000-0000-0000-0000-000000000000}"/>
          </ac:spMkLst>
        </pc:spChg>
      </pc:sldChg>
      <pc:sldChg chg="del">
        <pc:chgData name="tayo korede" userId="8cf7fc7f30b4697b" providerId="LiveId" clId="{8B765C79-AD5C-42DB-B992-D6180D5F5DA6}" dt="2021-01-13T11:15:53.758" v="461" actId="2696"/>
        <pc:sldMkLst>
          <pc:docMk/>
          <pc:sldMk cId="0" sldId="298"/>
        </pc:sldMkLst>
      </pc:sldChg>
      <pc:sldChg chg="modSp mod">
        <pc:chgData name="tayo korede" userId="8cf7fc7f30b4697b" providerId="LiveId" clId="{8B765C79-AD5C-42DB-B992-D6180D5F5DA6}" dt="2021-01-13T11:15:02.603" v="460" actId="1076"/>
        <pc:sldMkLst>
          <pc:docMk/>
          <pc:sldMk cId="0" sldId="299"/>
        </pc:sldMkLst>
        <pc:spChg chg="mod">
          <ac:chgData name="tayo korede" userId="8cf7fc7f30b4697b" providerId="LiveId" clId="{8B765C79-AD5C-42DB-B992-D6180D5F5DA6}" dt="2021-01-13T11:14:59.061" v="459" actId="1076"/>
          <ac:spMkLst>
            <pc:docMk/>
            <pc:sldMk cId="0" sldId="299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1:15:02.603" v="460" actId="1076"/>
          <ac:spMkLst>
            <pc:docMk/>
            <pc:sldMk cId="0" sldId="299"/>
            <ac:spMk id="21507" creationId="{00000000-0000-0000-0000-000000000000}"/>
          </ac:spMkLst>
        </pc:spChg>
      </pc:sldChg>
      <pc:sldChg chg="addSp delSp modSp mod">
        <pc:chgData name="tayo korede" userId="8cf7fc7f30b4697b" providerId="LiveId" clId="{8B765C79-AD5C-42DB-B992-D6180D5F5DA6}" dt="2021-01-14T09:46:35.578" v="2107" actId="14100"/>
        <pc:sldMkLst>
          <pc:docMk/>
          <pc:sldMk cId="0" sldId="300"/>
        </pc:sldMkLst>
        <pc:spChg chg="mod">
          <ac:chgData name="tayo korede" userId="8cf7fc7f30b4697b" providerId="LiveId" clId="{8B765C79-AD5C-42DB-B992-D6180D5F5DA6}" dt="2021-01-14T09:46:35.578" v="2107" actId="14100"/>
          <ac:spMkLst>
            <pc:docMk/>
            <pc:sldMk cId="0" sldId="300"/>
            <ac:spMk id="2" creationId="{00000000-0000-0000-0000-000000000000}"/>
          </ac:spMkLst>
        </pc:spChg>
        <pc:spChg chg="del">
          <ac:chgData name="tayo korede" userId="8cf7fc7f30b4697b" providerId="LiveId" clId="{8B765C79-AD5C-42DB-B992-D6180D5F5DA6}" dt="2021-01-13T12:22:44.990" v="845" actId="478"/>
          <ac:spMkLst>
            <pc:docMk/>
            <pc:sldMk cId="0" sldId="300"/>
            <ac:spMk id="3" creationId="{00000000-0000-0000-0000-000000000000}"/>
          </ac:spMkLst>
        </pc:spChg>
        <pc:spChg chg="add del mod">
          <ac:chgData name="tayo korede" userId="8cf7fc7f30b4697b" providerId="LiveId" clId="{8B765C79-AD5C-42DB-B992-D6180D5F5DA6}" dt="2021-01-13T12:22:49.164" v="846" actId="478"/>
          <ac:spMkLst>
            <pc:docMk/>
            <pc:sldMk cId="0" sldId="300"/>
            <ac:spMk id="6" creationId="{55B04C30-6FED-4ED1-9A3C-5981CAA741E3}"/>
          </ac:spMkLst>
        </pc:spChg>
        <pc:picChg chg="add mod modCrop">
          <ac:chgData name="tayo korede" userId="8cf7fc7f30b4697b" providerId="LiveId" clId="{8B765C79-AD5C-42DB-B992-D6180D5F5DA6}" dt="2021-01-13T12:22:57.934" v="849" actId="1035"/>
          <ac:picMkLst>
            <pc:docMk/>
            <pc:sldMk cId="0" sldId="300"/>
            <ac:picMk id="4" creationId="{EF7A0AB0-D11B-4101-9867-6CAA50F56878}"/>
          </ac:picMkLst>
        </pc:picChg>
      </pc:sldChg>
      <pc:sldChg chg="del">
        <pc:chgData name="tayo korede" userId="8cf7fc7f30b4697b" providerId="LiveId" clId="{8B765C79-AD5C-42DB-B992-D6180D5F5DA6}" dt="2021-01-13T14:55:10.464" v="2102" actId="2696"/>
        <pc:sldMkLst>
          <pc:docMk/>
          <pc:sldMk cId="0" sldId="301"/>
        </pc:sldMkLst>
      </pc:sldChg>
      <pc:sldChg chg="del">
        <pc:chgData name="tayo korede" userId="8cf7fc7f30b4697b" providerId="LiveId" clId="{8B765C79-AD5C-42DB-B992-D6180D5F5DA6}" dt="2021-01-14T09:48:04.009" v="2111" actId="2696"/>
        <pc:sldMkLst>
          <pc:docMk/>
          <pc:sldMk cId="0" sldId="302"/>
        </pc:sldMkLst>
      </pc:sldChg>
      <pc:sldChg chg="del">
        <pc:chgData name="tayo korede" userId="8cf7fc7f30b4697b" providerId="LiveId" clId="{8B765C79-AD5C-42DB-B992-D6180D5F5DA6}" dt="2021-01-14T09:48:21.502" v="2112" actId="2696"/>
        <pc:sldMkLst>
          <pc:docMk/>
          <pc:sldMk cId="0" sldId="303"/>
        </pc:sldMkLst>
      </pc:sldChg>
      <pc:sldChg chg="del">
        <pc:chgData name="tayo korede" userId="8cf7fc7f30b4697b" providerId="LiveId" clId="{8B765C79-AD5C-42DB-B992-D6180D5F5DA6}" dt="2021-01-13T14:55:06.245" v="2101" actId="2696"/>
        <pc:sldMkLst>
          <pc:docMk/>
          <pc:sldMk cId="0" sldId="304"/>
        </pc:sldMkLst>
      </pc:sldChg>
      <pc:sldChg chg="ord">
        <pc:chgData name="tayo korede" userId="8cf7fc7f30b4697b" providerId="LiveId" clId="{8B765C79-AD5C-42DB-B992-D6180D5F5DA6}" dt="2021-01-14T09:48:35.306" v="2114"/>
        <pc:sldMkLst>
          <pc:docMk/>
          <pc:sldMk cId="0" sldId="305"/>
        </pc:sldMkLst>
      </pc:sldChg>
      <pc:sldChg chg="ord">
        <pc:chgData name="tayo korede" userId="8cf7fc7f30b4697b" providerId="LiveId" clId="{8B765C79-AD5C-42DB-B992-D6180D5F5DA6}" dt="2021-01-14T09:48:44.479" v="2116"/>
        <pc:sldMkLst>
          <pc:docMk/>
          <pc:sldMk cId="0" sldId="306"/>
        </pc:sldMkLst>
      </pc:sldChg>
      <pc:sldChg chg="ord">
        <pc:chgData name="tayo korede" userId="8cf7fc7f30b4697b" providerId="LiveId" clId="{8B765C79-AD5C-42DB-B992-D6180D5F5DA6}" dt="2021-01-14T09:48:48.976" v="2118"/>
        <pc:sldMkLst>
          <pc:docMk/>
          <pc:sldMk cId="0" sldId="307"/>
        </pc:sldMkLst>
      </pc:sldChg>
      <pc:sldChg chg="ord">
        <pc:chgData name="tayo korede" userId="8cf7fc7f30b4697b" providerId="LiveId" clId="{8B765C79-AD5C-42DB-B992-D6180D5F5DA6}" dt="2021-01-14T09:49:00.083" v="2120"/>
        <pc:sldMkLst>
          <pc:docMk/>
          <pc:sldMk cId="0" sldId="308"/>
        </pc:sldMkLst>
      </pc:sldChg>
      <pc:sldChg chg="del">
        <pc:chgData name="tayo korede" userId="8cf7fc7f30b4697b" providerId="LiveId" clId="{8B765C79-AD5C-42DB-B992-D6180D5F5DA6}" dt="2021-01-14T09:47:31.871" v="2108" actId="2696"/>
        <pc:sldMkLst>
          <pc:docMk/>
          <pc:sldMk cId="0" sldId="311"/>
        </pc:sldMkLst>
      </pc:sldChg>
      <pc:sldChg chg="modSp mod">
        <pc:chgData name="tayo korede" userId="8cf7fc7f30b4697b" providerId="LiveId" clId="{8B765C79-AD5C-42DB-B992-D6180D5F5DA6}" dt="2021-01-14T09:51:33.691" v="2276" actId="1076"/>
        <pc:sldMkLst>
          <pc:docMk/>
          <pc:sldMk cId="0" sldId="312"/>
        </pc:sldMkLst>
        <pc:spChg chg="mod">
          <ac:chgData name="tayo korede" userId="8cf7fc7f30b4697b" providerId="LiveId" clId="{8B765C79-AD5C-42DB-B992-D6180D5F5DA6}" dt="2021-01-14T09:51:33.691" v="2276" actId="1076"/>
          <ac:spMkLst>
            <pc:docMk/>
            <pc:sldMk cId="0" sldId="312"/>
            <ac:spMk id="3" creationId="{00000000-0000-0000-0000-000000000000}"/>
          </ac:spMkLst>
        </pc:spChg>
      </pc:sldChg>
      <pc:sldChg chg="modSp mod">
        <pc:chgData name="tayo korede" userId="8cf7fc7f30b4697b" providerId="LiveId" clId="{8B765C79-AD5C-42DB-B992-D6180D5F5DA6}" dt="2021-01-13T11:07:32.075" v="135" actId="255"/>
        <pc:sldMkLst>
          <pc:docMk/>
          <pc:sldMk cId="918487771" sldId="314"/>
        </pc:sldMkLst>
        <pc:spChg chg="mod">
          <ac:chgData name="tayo korede" userId="8cf7fc7f30b4697b" providerId="LiveId" clId="{8B765C79-AD5C-42DB-B992-D6180D5F5DA6}" dt="2021-01-13T11:07:32.075" v="135" actId="255"/>
          <ac:spMkLst>
            <pc:docMk/>
            <pc:sldMk cId="918487771" sldId="314"/>
            <ac:spMk id="3" creationId="{00000000-0000-0000-0000-000000000000}"/>
          </ac:spMkLst>
        </pc:spChg>
      </pc:sldChg>
      <pc:sldChg chg="modSp mod">
        <pc:chgData name="tayo korede" userId="8cf7fc7f30b4697b" providerId="LiveId" clId="{8B765C79-AD5C-42DB-B992-D6180D5F5DA6}" dt="2021-01-13T11:04:19.392" v="42" actId="12"/>
        <pc:sldMkLst>
          <pc:docMk/>
          <pc:sldMk cId="4223448513" sldId="316"/>
        </pc:sldMkLst>
        <pc:spChg chg="mod">
          <ac:chgData name="tayo korede" userId="8cf7fc7f30b4697b" providerId="LiveId" clId="{8B765C79-AD5C-42DB-B992-D6180D5F5DA6}" dt="2021-01-13T11:01:35.638" v="16" actId="1076"/>
          <ac:spMkLst>
            <pc:docMk/>
            <pc:sldMk cId="4223448513" sldId="316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1:04:19.392" v="42" actId="12"/>
          <ac:spMkLst>
            <pc:docMk/>
            <pc:sldMk cId="4223448513" sldId="316"/>
            <ac:spMk id="3" creationId="{00000000-0000-0000-0000-000000000000}"/>
          </ac:spMkLst>
        </pc:spChg>
        <pc:picChg chg="mod">
          <ac:chgData name="tayo korede" userId="8cf7fc7f30b4697b" providerId="LiveId" clId="{8B765C79-AD5C-42DB-B992-D6180D5F5DA6}" dt="2021-01-13T11:01:44.957" v="18" actId="14100"/>
          <ac:picMkLst>
            <pc:docMk/>
            <pc:sldMk cId="4223448513" sldId="316"/>
            <ac:picMk id="4" creationId="{1EAC557A-7481-4BE7-B0AF-75EC40BCB992}"/>
          </ac:picMkLst>
        </pc:picChg>
      </pc:sldChg>
      <pc:sldChg chg="modSp mod">
        <pc:chgData name="tayo korede" userId="8cf7fc7f30b4697b" providerId="LiveId" clId="{8B765C79-AD5C-42DB-B992-D6180D5F5DA6}" dt="2021-01-13T11:05:27.662" v="75" actId="20577"/>
        <pc:sldMkLst>
          <pc:docMk/>
          <pc:sldMk cId="2151737280" sldId="317"/>
        </pc:sldMkLst>
        <pc:spChg chg="mod">
          <ac:chgData name="tayo korede" userId="8cf7fc7f30b4697b" providerId="LiveId" clId="{8B765C79-AD5C-42DB-B992-D6180D5F5DA6}" dt="2021-01-13T11:05:27.662" v="75" actId="20577"/>
          <ac:spMkLst>
            <pc:docMk/>
            <pc:sldMk cId="2151737280" sldId="317"/>
            <ac:spMk id="3" creationId="{00000000-0000-0000-0000-000000000000}"/>
          </ac:spMkLst>
        </pc:spChg>
      </pc:sldChg>
      <pc:sldChg chg="modSp mod">
        <pc:chgData name="tayo korede" userId="8cf7fc7f30b4697b" providerId="LiveId" clId="{8B765C79-AD5C-42DB-B992-D6180D5F5DA6}" dt="2021-01-13T11:05:08.157" v="67" actId="20577"/>
        <pc:sldMkLst>
          <pc:docMk/>
          <pc:sldMk cId="2356090550" sldId="318"/>
        </pc:sldMkLst>
        <pc:graphicFrameChg chg="modGraphic">
          <ac:chgData name="tayo korede" userId="8cf7fc7f30b4697b" providerId="LiveId" clId="{8B765C79-AD5C-42DB-B992-D6180D5F5DA6}" dt="2021-01-13T11:05:08.157" v="67" actId="20577"/>
          <ac:graphicFrameMkLst>
            <pc:docMk/>
            <pc:sldMk cId="2356090550" sldId="318"/>
            <ac:graphicFrameMk id="6" creationId="{A93F6AB4-CAEB-4FF5-8DC2-B58319E2CBBF}"/>
          </ac:graphicFrameMkLst>
        </pc:graphicFrameChg>
      </pc:sldChg>
      <pc:sldChg chg="addSp modSp mod">
        <pc:chgData name="tayo korede" userId="8cf7fc7f30b4697b" providerId="LiveId" clId="{8B765C79-AD5C-42DB-B992-D6180D5F5DA6}" dt="2021-01-16T17:53:43.907" v="2287" actId="14100"/>
        <pc:sldMkLst>
          <pc:docMk/>
          <pc:sldMk cId="3316588355" sldId="320"/>
        </pc:sldMkLst>
        <pc:spChg chg="mod">
          <ac:chgData name="tayo korede" userId="8cf7fc7f30b4697b" providerId="LiveId" clId="{8B765C79-AD5C-42DB-B992-D6180D5F5DA6}" dt="2021-01-13T11:04:51.305" v="53" actId="20577"/>
          <ac:spMkLst>
            <pc:docMk/>
            <pc:sldMk cId="3316588355" sldId="320"/>
            <ac:spMk id="3" creationId="{00000000-0000-0000-0000-000000000000}"/>
          </ac:spMkLst>
        </pc:spChg>
        <pc:picChg chg="add mod">
          <ac:chgData name="tayo korede" userId="8cf7fc7f30b4697b" providerId="LiveId" clId="{8B765C79-AD5C-42DB-B992-D6180D5F5DA6}" dt="2021-01-16T17:53:43.907" v="2287" actId="14100"/>
          <ac:picMkLst>
            <pc:docMk/>
            <pc:sldMk cId="3316588355" sldId="320"/>
            <ac:picMk id="4" creationId="{5AA3D3C0-9E42-496A-9A61-0EE7DC6092A9}"/>
          </ac:picMkLst>
        </pc:picChg>
      </pc:sldChg>
      <pc:sldChg chg="modSp add mod">
        <pc:chgData name="tayo korede" userId="8cf7fc7f30b4697b" providerId="LiveId" clId="{8B765C79-AD5C-42DB-B992-D6180D5F5DA6}" dt="2021-01-13T12:25:51.681" v="1068" actId="1076"/>
        <pc:sldMkLst>
          <pc:docMk/>
          <pc:sldMk cId="2287134030" sldId="321"/>
        </pc:sldMkLst>
        <pc:spChg chg="mod">
          <ac:chgData name="tayo korede" userId="8cf7fc7f30b4697b" providerId="LiveId" clId="{8B765C79-AD5C-42DB-B992-D6180D5F5DA6}" dt="2021-01-13T12:25:51.681" v="1068" actId="1076"/>
          <ac:spMkLst>
            <pc:docMk/>
            <pc:sldMk cId="2287134030" sldId="321"/>
            <ac:spMk id="3" creationId="{00000000-0000-0000-0000-000000000000}"/>
          </ac:spMkLst>
        </pc:spChg>
      </pc:sldChg>
      <pc:sldChg chg="add del">
        <pc:chgData name="tayo korede" userId="8cf7fc7f30b4697b" providerId="LiveId" clId="{8B765C79-AD5C-42DB-B992-D6180D5F5DA6}" dt="2021-01-13T12:23:13.795" v="851" actId="2696"/>
        <pc:sldMkLst>
          <pc:docMk/>
          <pc:sldMk cId="1031480885" sldId="322"/>
        </pc:sldMkLst>
      </pc:sldChg>
      <pc:sldChg chg="modSp add mod">
        <pc:chgData name="tayo korede" userId="8cf7fc7f30b4697b" providerId="LiveId" clId="{8B765C79-AD5C-42DB-B992-D6180D5F5DA6}" dt="2021-01-13T12:26:25.029" v="1069" actId="1076"/>
        <pc:sldMkLst>
          <pc:docMk/>
          <pc:sldMk cId="3126486039" sldId="322"/>
        </pc:sldMkLst>
        <pc:spChg chg="mod">
          <ac:chgData name="tayo korede" userId="8cf7fc7f30b4697b" providerId="LiveId" clId="{8B765C79-AD5C-42DB-B992-D6180D5F5DA6}" dt="2021-01-13T12:26:25.029" v="1069" actId="1076"/>
          <ac:spMkLst>
            <pc:docMk/>
            <pc:sldMk cId="3126486039" sldId="322"/>
            <ac:spMk id="3" creationId="{00000000-0000-0000-0000-000000000000}"/>
          </ac:spMkLst>
        </pc:spChg>
      </pc:sldChg>
      <pc:sldChg chg="modSp add mod">
        <pc:chgData name="tayo korede" userId="8cf7fc7f30b4697b" providerId="LiveId" clId="{8B765C79-AD5C-42DB-B992-D6180D5F5DA6}" dt="2021-01-13T14:54:26.658" v="2098" actId="1076"/>
        <pc:sldMkLst>
          <pc:docMk/>
          <pc:sldMk cId="3879151138" sldId="323"/>
        </pc:sldMkLst>
        <pc:spChg chg="mod">
          <ac:chgData name="tayo korede" userId="8cf7fc7f30b4697b" providerId="LiveId" clId="{8B765C79-AD5C-42DB-B992-D6180D5F5DA6}" dt="2021-01-13T14:54:26.658" v="2098" actId="1076"/>
          <ac:spMkLst>
            <pc:docMk/>
            <pc:sldMk cId="3879151138" sldId="323"/>
            <ac:spMk id="3" creationId="{00000000-0000-0000-0000-000000000000}"/>
          </ac:spMkLst>
        </pc:spChg>
      </pc:sldChg>
      <pc:sldChg chg="modSp add mod modClrScheme chgLayout">
        <pc:chgData name="tayo korede" userId="8cf7fc7f30b4697b" providerId="LiveId" clId="{8B765C79-AD5C-42DB-B992-D6180D5F5DA6}" dt="2021-01-14T09:56:49.847" v="2283" actId="14100"/>
        <pc:sldMkLst>
          <pc:docMk/>
          <pc:sldMk cId="2073114184" sldId="324"/>
        </pc:sldMkLst>
        <pc:spChg chg="mod">
          <ac:chgData name="tayo korede" userId="8cf7fc7f30b4697b" providerId="LiveId" clId="{8B765C79-AD5C-42DB-B992-D6180D5F5DA6}" dt="2021-01-13T13:39:16.835" v="1563" actId="1076"/>
          <ac:spMkLst>
            <pc:docMk/>
            <pc:sldMk cId="2073114184" sldId="324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4:50:42.768" v="1937" actId="14100"/>
          <ac:spMkLst>
            <pc:docMk/>
            <pc:sldMk cId="2073114184" sldId="324"/>
            <ac:spMk id="3" creationId="{00000000-0000-0000-0000-000000000000}"/>
          </ac:spMkLst>
        </pc:spChg>
        <pc:picChg chg="mod">
          <ac:chgData name="tayo korede" userId="8cf7fc7f30b4697b" providerId="LiveId" clId="{8B765C79-AD5C-42DB-B992-D6180D5F5DA6}" dt="2021-01-14T09:56:49.847" v="2283" actId="14100"/>
          <ac:picMkLst>
            <pc:docMk/>
            <pc:sldMk cId="2073114184" sldId="324"/>
            <ac:picMk id="4" creationId="{CC8C020F-828A-48BD-BB8D-1502DD1067D8}"/>
          </ac:picMkLst>
        </pc:picChg>
      </pc:sldChg>
      <pc:sldChg chg="addSp delSp modSp add mod ord">
        <pc:chgData name="tayo korede" userId="8cf7fc7f30b4697b" providerId="LiveId" clId="{8B765C79-AD5C-42DB-B992-D6180D5F5DA6}" dt="2021-01-13T14:51:03.070" v="1938" actId="255"/>
        <pc:sldMkLst>
          <pc:docMk/>
          <pc:sldMk cId="2899059094" sldId="325"/>
        </pc:sldMkLst>
        <pc:spChg chg="mod">
          <ac:chgData name="tayo korede" userId="8cf7fc7f30b4697b" providerId="LiveId" clId="{8B765C79-AD5C-42DB-B992-D6180D5F5DA6}" dt="2021-01-13T14:51:03.070" v="1938" actId="255"/>
          <ac:spMkLst>
            <pc:docMk/>
            <pc:sldMk cId="2899059094" sldId="325"/>
            <ac:spMk id="3" creationId="{00000000-0000-0000-0000-000000000000}"/>
          </ac:spMkLst>
        </pc:spChg>
        <pc:picChg chg="del">
          <ac:chgData name="tayo korede" userId="8cf7fc7f30b4697b" providerId="LiveId" clId="{8B765C79-AD5C-42DB-B992-D6180D5F5DA6}" dt="2021-01-13T13:42:00.614" v="1566" actId="478"/>
          <ac:picMkLst>
            <pc:docMk/>
            <pc:sldMk cId="2899059094" sldId="325"/>
            <ac:picMk id="4" creationId="{CC8C020F-828A-48BD-BB8D-1502DD1067D8}"/>
          </ac:picMkLst>
        </pc:picChg>
        <pc:picChg chg="add mod">
          <ac:chgData name="tayo korede" userId="8cf7fc7f30b4697b" providerId="LiveId" clId="{8B765C79-AD5C-42DB-B992-D6180D5F5DA6}" dt="2021-01-13T14:43:19.031" v="1786" actId="1038"/>
          <ac:picMkLst>
            <pc:docMk/>
            <pc:sldMk cId="2899059094" sldId="325"/>
            <ac:picMk id="5" creationId="{10D30D13-52D4-4847-BA23-06935CF8B33F}"/>
          </ac:picMkLst>
        </pc:picChg>
        <pc:picChg chg="add mod modCrop">
          <ac:chgData name="tayo korede" userId="8cf7fc7f30b4697b" providerId="LiveId" clId="{8B765C79-AD5C-42DB-B992-D6180D5F5DA6}" dt="2021-01-13T14:43:14.379" v="1782" actId="1076"/>
          <ac:picMkLst>
            <pc:docMk/>
            <pc:sldMk cId="2899059094" sldId="325"/>
            <ac:picMk id="6" creationId="{09664827-7CE9-4537-B3C2-7604DC0FA01E}"/>
          </ac:picMkLst>
        </pc:picChg>
      </pc:sldChg>
      <pc:sldChg chg="addSp delSp modSp add mod">
        <pc:chgData name="tayo korede" userId="8cf7fc7f30b4697b" providerId="LiveId" clId="{8B765C79-AD5C-42DB-B992-D6180D5F5DA6}" dt="2021-01-13T14:50:07.931" v="1934" actId="1076"/>
        <pc:sldMkLst>
          <pc:docMk/>
          <pc:sldMk cId="3397323997" sldId="326"/>
        </pc:sldMkLst>
        <pc:spChg chg="mod">
          <ac:chgData name="tayo korede" userId="8cf7fc7f30b4697b" providerId="LiveId" clId="{8B765C79-AD5C-42DB-B992-D6180D5F5DA6}" dt="2021-01-13T14:50:07.931" v="1934" actId="1076"/>
          <ac:spMkLst>
            <pc:docMk/>
            <pc:sldMk cId="3397323997" sldId="326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4:50:02.608" v="1933" actId="14100"/>
          <ac:spMkLst>
            <pc:docMk/>
            <pc:sldMk cId="3397323997" sldId="326"/>
            <ac:spMk id="3" creationId="{00000000-0000-0000-0000-000000000000}"/>
          </ac:spMkLst>
        </pc:spChg>
        <pc:picChg chg="del">
          <ac:chgData name="tayo korede" userId="8cf7fc7f30b4697b" providerId="LiveId" clId="{8B765C79-AD5C-42DB-B992-D6180D5F5DA6}" dt="2021-01-13T14:45:16.233" v="1790" actId="478"/>
          <ac:picMkLst>
            <pc:docMk/>
            <pc:sldMk cId="3397323997" sldId="326"/>
            <ac:picMk id="4" creationId="{CC8C020F-828A-48BD-BB8D-1502DD1067D8}"/>
          </ac:picMkLst>
        </pc:picChg>
        <pc:picChg chg="add mod">
          <ac:chgData name="tayo korede" userId="8cf7fc7f30b4697b" providerId="LiveId" clId="{8B765C79-AD5C-42DB-B992-D6180D5F5DA6}" dt="2021-01-13T14:45:40.247" v="1794" actId="1076"/>
          <ac:picMkLst>
            <pc:docMk/>
            <pc:sldMk cId="3397323997" sldId="326"/>
            <ac:picMk id="5" creationId="{90D3DA03-CA68-4D48-AAB7-4593D562D8D6}"/>
          </ac:picMkLst>
        </pc:picChg>
      </pc:sldChg>
      <pc:sldChg chg="add ord">
        <pc:chgData name="tayo korede" userId="8cf7fc7f30b4697b" providerId="LiveId" clId="{8B765C79-AD5C-42DB-B992-D6180D5F5DA6}" dt="2021-01-14T09:53:28.062" v="2281"/>
        <pc:sldMkLst>
          <pc:docMk/>
          <pc:sldMk cId="4082622539" sldId="327"/>
        </pc:sldMkLst>
      </pc:sldChg>
      <pc:sldChg chg="add">
        <pc:chgData name="tayo korede" userId="8cf7fc7f30b4697b" providerId="LiveId" clId="{8B765C79-AD5C-42DB-B992-D6180D5F5DA6}" dt="2021-01-16T17:53:19.503" v="2284" actId="2890"/>
        <pc:sldMkLst>
          <pc:docMk/>
          <pc:sldMk cId="2704457248" sldId="328"/>
        </pc:sldMkLst>
      </pc:sldChg>
    </pc:docChg>
  </pc:docChgLst>
  <pc:docChgLst>
    <pc:chgData name="tayo korede" userId="8cf7fc7f30b4697b" providerId="LiveId" clId="{B1D81239-B8B6-441C-94DE-C8B27081E310}"/>
    <pc:docChg chg="undo custSel addSld delSld modSld sldOrd modMainMaster">
      <pc:chgData name="tayo korede" userId="8cf7fc7f30b4697b" providerId="LiveId" clId="{B1D81239-B8B6-441C-94DE-C8B27081E310}" dt="2020-04-21T15:47:19.680" v="1944" actId="14100"/>
      <pc:docMkLst>
        <pc:docMk/>
      </pc:docMkLst>
      <pc:sldChg chg="del">
        <pc:chgData name="tayo korede" userId="8cf7fc7f30b4697b" providerId="LiveId" clId="{B1D81239-B8B6-441C-94DE-C8B27081E310}" dt="2020-04-21T12:29:33.445" v="8" actId="2696"/>
        <pc:sldMkLst>
          <pc:docMk/>
          <pc:sldMk cId="3703193291" sldId="256"/>
        </pc:sldMkLst>
      </pc:sldChg>
      <pc:sldChg chg="addSp delSp modSp del mod setBg chgLayout">
        <pc:chgData name="tayo korede" userId="8cf7fc7f30b4697b" providerId="LiveId" clId="{B1D81239-B8B6-441C-94DE-C8B27081E310}" dt="2020-04-21T15:23:20.137" v="1917" actId="2696"/>
        <pc:sldMkLst>
          <pc:docMk/>
          <pc:sldMk cId="2375189450" sldId="257"/>
        </pc:sldMkLst>
        <pc:spChg chg="mod ord">
          <ac:chgData name="tayo korede" userId="8cf7fc7f30b4697b" providerId="LiveId" clId="{B1D81239-B8B6-441C-94DE-C8B27081E310}" dt="2020-04-21T12:55:01.376" v="299" actId="1076"/>
          <ac:spMkLst>
            <pc:docMk/>
            <pc:sldMk cId="2375189450" sldId="257"/>
            <ac:spMk id="2" creationId="{00000000-0000-0000-0000-000000000000}"/>
          </ac:spMkLst>
        </pc:spChg>
        <pc:spChg chg="mod ord">
          <ac:chgData name="tayo korede" userId="8cf7fc7f30b4697b" providerId="LiveId" clId="{B1D81239-B8B6-441C-94DE-C8B27081E310}" dt="2020-04-21T14:25:46.666" v="1123" actId="20577"/>
          <ac:spMkLst>
            <pc:docMk/>
            <pc:sldMk cId="2375189450" sldId="257"/>
            <ac:spMk id="3" creationId="{00000000-0000-0000-0000-000000000000}"/>
          </ac:spMkLst>
        </pc:spChg>
        <pc:spChg chg="add del mod">
          <ac:chgData name="tayo korede" userId="8cf7fc7f30b4697b" providerId="LiveId" clId="{B1D81239-B8B6-441C-94DE-C8B27081E310}" dt="2020-04-21T12:30:05.620" v="9" actId="6264"/>
          <ac:spMkLst>
            <pc:docMk/>
            <pc:sldMk cId="2375189450" sldId="257"/>
            <ac:spMk id="4" creationId="{62A1B530-8CFC-4907-8D2C-76CE18CC38FA}"/>
          </ac:spMkLst>
        </pc:spChg>
        <pc:spChg chg="add del mod">
          <ac:chgData name="tayo korede" userId="8cf7fc7f30b4697b" providerId="LiveId" clId="{B1D81239-B8B6-441C-94DE-C8B27081E310}" dt="2020-04-21T12:30:05.620" v="9" actId="6264"/>
          <ac:spMkLst>
            <pc:docMk/>
            <pc:sldMk cId="2375189450" sldId="257"/>
            <ac:spMk id="5" creationId="{F0D6884F-455D-4E15-A8C9-D61866730935}"/>
          </ac:spMkLst>
        </pc:spChg>
      </pc:sldChg>
      <pc:sldChg chg="modSp mod">
        <pc:chgData name="tayo korede" userId="8cf7fc7f30b4697b" providerId="LiveId" clId="{B1D81239-B8B6-441C-94DE-C8B27081E310}" dt="2020-04-21T15:06:50.845" v="1787" actId="20577"/>
        <pc:sldMkLst>
          <pc:docMk/>
          <pc:sldMk cId="750948394" sldId="258"/>
        </pc:sldMkLst>
        <pc:spChg chg="mod">
          <ac:chgData name="tayo korede" userId="8cf7fc7f30b4697b" providerId="LiveId" clId="{B1D81239-B8B6-441C-94DE-C8B27081E310}" dt="2020-04-21T15:06:50.845" v="1787" actId="20577"/>
          <ac:spMkLst>
            <pc:docMk/>
            <pc:sldMk cId="750948394" sldId="258"/>
            <ac:spMk id="3" creationId="{00000000-0000-0000-0000-000000000000}"/>
          </ac:spMkLst>
        </pc:spChg>
      </pc:sldChg>
      <pc:sldChg chg="modSp mod">
        <pc:chgData name="tayo korede" userId="8cf7fc7f30b4697b" providerId="LiveId" clId="{B1D81239-B8B6-441C-94DE-C8B27081E310}" dt="2020-04-21T14:43:35.582" v="1545" actId="14100"/>
        <pc:sldMkLst>
          <pc:docMk/>
          <pc:sldMk cId="0" sldId="278"/>
        </pc:sldMkLst>
        <pc:spChg chg="mod">
          <ac:chgData name="tayo korede" userId="8cf7fc7f30b4697b" providerId="LiveId" clId="{B1D81239-B8B6-441C-94DE-C8B27081E310}" dt="2020-04-21T14:43:35.582" v="1545" actId="14100"/>
          <ac:spMkLst>
            <pc:docMk/>
            <pc:sldMk cId="0" sldId="278"/>
            <ac:spMk id="3" creationId="{00000000-0000-0000-0000-000000000000}"/>
          </ac:spMkLst>
        </pc:spChg>
      </pc:sldChg>
      <pc:sldChg chg="modSp mod">
        <pc:chgData name="tayo korede" userId="8cf7fc7f30b4697b" providerId="LiveId" clId="{B1D81239-B8B6-441C-94DE-C8B27081E310}" dt="2020-04-21T15:07:35.651" v="1791" actId="27636"/>
        <pc:sldMkLst>
          <pc:docMk/>
          <pc:sldMk cId="0" sldId="279"/>
        </pc:sldMkLst>
        <pc:spChg chg="mod">
          <ac:chgData name="tayo korede" userId="8cf7fc7f30b4697b" providerId="LiveId" clId="{B1D81239-B8B6-441C-94DE-C8B27081E310}" dt="2020-04-21T15:07:35.651" v="1791" actId="27636"/>
          <ac:spMkLst>
            <pc:docMk/>
            <pc:sldMk cId="0" sldId="279"/>
            <ac:spMk id="3" creationId="{00000000-0000-0000-0000-000000000000}"/>
          </ac:spMkLst>
        </pc:spChg>
      </pc:sldChg>
      <pc:sldChg chg="addSp modSp mod">
        <pc:chgData name="tayo korede" userId="8cf7fc7f30b4697b" providerId="LiveId" clId="{B1D81239-B8B6-441C-94DE-C8B27081E310}" dt="2020-04-21T15:31:31.529" v="1943" actId="1076"/>
        <pc:sldMkLst>
          <pc:docMk/>
          <pc:sldMk cId="0" sldId="291"/>
        </pc:sldMkLst>
        <pc:spChg chg="mod">
          <ac:chgData name="tayo korede" userId="8cf7fc7f30b4697b" providerId="LiveId" clId="{B1D81239-B8B6-441C-94DE-C8B27081E310}" dt="2020-04-21T15:02:20.589" v="1776" actId="5793"/>
          <ac:spMkLst>
            <pc:docMk/>
            <pc:sldMk cId="0" sldId="291"/>
            <ac:spMk id="3" creationId="{00000000-0000-0000-0000-000000000000}"/>
          </ac:spMkLst>
        </pc:spChg>
        <pc:picChg chg="add mod modCrop">
          <ac:chgData name="tayo korede" userId="8cf7fc7f30b4697b" providerId="LiveId" clId="{B1D81239-B8B6-441C-94DE-C8B27081E310}" dt="2020-04-21T15:31:31.529" v="1943" actId="1076"/>
          <ac:picMkLst>
            <pc:docMk/>
            <pc:sldMk cId="0" sldId="291"/>
            <ac:picMk id="4" creationId="{C51426B5-7DAD-4632-B5D0-CD82594CC509}"/>
          </ac:picMkLst>
        </pc:picChg>
      </pc:sldChg>
      <pc:sldChg chg="modSp mod">
        <pc:chgData name="tayo korede" userId="8cf7fc7f30b4697b" providerId="LiveId" clId="{B1D81239-B8B6-441C-94DE-C8B27081E310}" dt="2020-04-21T14:56:14.329" v="1748" actId="14100"/>
        <pc:sldMkLst>
          <pc:docMk/>
          <pc:sldMk cId="0" sldId="297"/>
        </pc:sldMkLst>
        <pc:spChg chg="mod">
          <ac:chgData name="tayo korede" userId="8cf7fc7f30b4697b" providerId="LiveId" clId="{B1D81239-B8B6-441C-94DE-C8B27081E310}" dt="2020-04-21T14:55:46.814" v="1747" actId="20577"/>
          <ac:spMkLst>
            <pc:docMk/>
            <pc:sldMk cId="0" sldId="297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4:56:14.329" v="1748" actId="14100"/>
          <ac:spMkLst>
            <pc:docMk/>
            <pc:sldMk cId="0" sldId="297"/>
            <ac:spMk id="18435" creationId="{00000000-0000-0000-0000-000000000000}"/>
          </ac:spMkLst>
        </pc:spChg>
      </pc:sldChg>
      <pc:sldChg chg="modSp mod ord">
        <pc:chgData name="tayo korede" userId="8cf7fc7f30b4697b" providerId="LiveId" clId="{B1D81239-B8B6-441C-94DE-C8B27081E310}" dt="2020-04-21T14:54:44.724" v="1711" actId="14100"/>
        <pc:sldMkLst>
          <pc:docMk/>
          <pc:sldMk cId="0" sldId="298"/>
        </pc:sldMkLst>
        <pc:spChg chg="mod">
          <ac:chgData name="tayo korede" userId="8cf7fc7f30b4697b" providerId="LiveId" clId="{B1D81239-B8B6-441C-94DE-C8B27081E310}" dt="2020-04-21T14:53:51.347" v="1694" actId="6549"/>
          <ac:spMkLst>
            <pc:docMk/>
            <pc:sldMk cId="0" sldId="298"/>
            <ac:spMk id="20482" creationId="{00000000-0000-0000-0000-000000000000}"/>
          </ac:spMkLst>
        </pc:spChg>
        <pc:spChg chg="mod">
          <ac:chgData name="tayo korede" userId="8cf7fc7f30b4697b" providerId="LiveId" clId="{B1D81239-B8B6-441C-94DE-C8B27081E310}" dt="2020-04-21T14:54:44.724" v="1711" actId="14100"/>
          <ac:spMkLst>
            <pc:docMk/>
            <pc:sldMk cId="0" sldId="298"/>
            <ac:spMk id="20483" creationId="{00000000-0000-0000-0000-000000000000}"/>
          </ac:spMkLst>
        </pc:spChg>
      </pc:sldChg>
      <pc:sldChg chg="ord">
        <pc:chgData name="tayo korede" userId="8cf7fc7f30b4697b" providerId="LiveId" clId="{B1D81239-B8B6-441C-94DE-C8B27081E310}" dt="2020-04-21T15:28:56.538" v="1930"/>
        <pc:sldMkLst>
          <pc:docMk/>
          <pc:sldMk cId="0" sldId="299"/>
        </pc:sldMkLst>
      </pc:sldChg>
      <pc:sldChg chg="modSp mod">
        <pc:chgData name="tayo korede" userId="8cf7fc7f30b4697b" providerId="LiveId" clId="{B1D81239-B8B6-441C-94DE-C8B27081E310}" dt="2020-04-21T15:01:03.044" v="1773" actId="1076"/>
        <pc:sldMkLst>
          <pc:docMk/>
          <pc:sldMk cId="0" sldId="300"/>
        </pc:sldMkLst>
        <pc:spChg chg="mod">
          <ac:chgData name="tayo korede" userId="8cf7fc7f30b4697b" providerId="LiveId" clId="{B1D81239-B8B6-441C-94DE-C8B27081E310}" dt="2020-04-21T15:00:57.346" v="1772" actId="14100"/>
          <ac:spMkLst>
            <pc:docMk/>
            <pc:sldMk cId="0" sldId="300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5:01:03.044" v="1773" actId="1076"/>
          <ac:spMkLst>
            <pc:docMk/>
            <pc:sldMk cId="0" sldId="300"/>
            <ac:spMk id="3" creationId="{00000000-0000-0000-0000-000000000000}"/>
          </ac:spMkLst>
        </pc:spChg>
      </pc:sldChg>
      <pc:sldChg chg="modSp mod">
        <pc:chgData name="tayo korede" userId="8cf7fc7f30b4697b" providerId="LiveId" clId="{B1D81239-B8B6-441C-94DE-C8B27081E310}" dt="2020-04-21T12:42:21.642" v="23" actId="1076"/>
        <pc:sldMkLst>
          <pc:docMk/>
          <pc:sldMk cId="0" sldId="308"/>
        </pc:sldMkLst>
        <pc:picChg chg="mod">
          <ac:chgData name="tayo korede" userId="8cf7fc7f30b4697b" providerId="LiveId" clId="{B1D81239-B8B6-441C-94DE-C8B27081E310}" dt="2020-04-21T12:42:21.642" v="23" actId="1076"/>
          <ac:picMkLst>
            <pc:docMk/>
            <pc:sldMk cId="0" sldId="308"/>
            <ac:picMk id="5" creationId="{00000000-0000-0000-0000-000000000000}"/>
          </ac:picMkLst>
        </pc:picChg>
      </pc:sldChg>
      <pc:sldChg chg="addSp delSp modSp add del mod">
        <pc:chgData name="tayo korede" userId="8cf7fc7f30b4697b" providerId="LiveId" clId="{B1D81239-B8B6-441C-94DE-C8B27081E310}" dt="2020-04-21T15:29:34.453" v="1931" actId="2696"/>
        <pc:sldMkLst>
          <pc:docMk/>
          <pc:sldMk cId="548132403" sldId="313"/>
        </pc:sldMkLst>
        <pc:picChg chg="add del">
          <ac:chgData name="tayo korede" userId="8cf7fc7f30b4697b" providerId="LiveId" clId="{B1D81239-B8B6-441C-94DE-C8B27081E310}" dt="2020-04-21T12:29:02.589" v="2"/>
          <ac:picMkLst>
            <pc:docMk/>
            <pc:sldMk cId="548132403" sldId="313"/>
            <ac:picMk id="4" creationId="{257EB15A-2A6C-4501-B562-5C291113BE8A}"/>
          </ac:picMkLst>
        </pc:picChg>
        <pc:picChg chg="add del">
          <ac:chgData name="tayo korede" userId="8cf7fc7f30b4697b" providerId="LiveId" clId="{B1D81239-B8B6-441C-94DE-C8B27081E310}" dt="2020-04-21T12:29:14.677" v="4"/>
          <ac:picMkLst>
            <pc:docMk/>
            <pc:sldMk cId="548132403" sldId="313"/>
            <ac:picMk id="5" creationId="{58146AE5-E43C-4C33-BFAF-D2CFA0A6E804}"/>
          </ac:picMkLst>
        </pc:picChg>
        <pc:picChg chg="add mod">
          <ac:chgData name="tayo korede" userId="8cf7fc7f30b4697b" providerId="LiveId" clId="{B1D81239-B8B6-441C-94DE-C8B27081E310}" dt="2020-04-21T12:29:26.805" v="7" actId="14100"/>
          <ac:picMkLst>
            <pc:docMk/>
            <pc:sldMk cId="548132403" sldId="313"/>
            <ac:picMk id="6" creationId="{3236D02A-FBEB-42A4-BDA7-8765D5CB7CB8}"/>
          </ac:picMkLst>
        </pc:picChg>
      </pc:sldChg>
      <pc:sldChg chg="modSp add mod">
        <pc:chgData name="tayo korede" userId="8cf7fc7f30b4697b" providerId="LiveId" clId="{B1D81239-B8B6-441C-94DE-C8B27081E310}" dt="2020-04-21T14:42:29.511" v="1529" actId="1076"/>
        <pc:sldMkLst>
          <pc:docMk/>
          <pc:sldMk cId="918487771" sldId="314"/>
        </pc:sldMkLst>
        <pc:spChg chg="mod">
          <ac:chgData name="tayo korede" userId="8cf7fc7f30b4697b" providerId="LiveId" clId="{B1D81239-B8B6-441C-94DE-C8B27081E310}" dt="2020-04-21T14:42:29.511" v="1529" actId="1076"/>
          <ac:spMkLst>
            <pc:docMk/>
            <pc:sldMk cId="918487771" sldId="314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4:42:23.515" v="1528" actId="1076"/>
          <ac:spMkLst>
            <pc:docMk/>
            <pc:sldMk cId="918487771" sldId="314"/>
            <ac:spMk id="3" creationId="{00000000-0000-0000-0000-000000000000}"/>
          </ac:spMkLst>
        </pc:spChg>
      </pc:sldChg>
      <pc:sldChg chg="addSp modSp add mod">
        <pc:chgData name="tayo korede" userId="8cf7fc7f30b4697b" providerId="LiveId" clId="{B1D81239-B8B6-441C-94DE-C8B27081E310}" dt="2020-04-21T13:01:48.056" v="394" actId="1076"/>
        <pc:sldMkLst>
          <pc:docMk/>
          <pc:sldMk cId="4148720046" sldId="315"/>
        </pc:sldMkLst>
        <pc:spChg chg="mod">
          <ac:chgData name="tayo korede" userId="8cf7fc7f30b4697b" providerId="LiveId" clId="{B1D81239-B8B6-441C-94DE-C8B27081E310}" dt="2020-04-21T12:58:14.287" v="344" actId="6549"/>
          <ac:spMkLst>
            <pc:docMk/>
            <pc:sldMk cId="4148720046" sldId="315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2:59:25.563" v="385" actId="20577"/>
          <ac:spMkLst>
            <pc:docMk/>
            <pc:sldMk cId="4148720046" sldId="315"/>
            <ac:spMk id="3" creationId="{00000000-0000-0000-0000-000000000000}"/>
          </ac:spMkLst>
        </pc:spChg>
        <pc:picChg chg="add mod modCrop">
          <ac:chgData name="tayo korede" userId="8cf7fc7f30b4697b" providerId="LiveId" clId="{B1D81239-B8B6-441C-94DE-C8B27081E310}" dt="2020-04-21T13:01:48.056" v="394" actId="1076"/>
          <ac:picMkLst>
            <pc:docMk/>
            <pc:sldMk cId="4148720046" sldId="315"/>
            <ac:picMk id="4" creationId="{363933B3-5CA4-4E8F-B18F-4B15FC3F9F4A}"/>
          </ac:picMkLst>
        </pc:picChg>
      </pc:sldChg>
      <pc:sldChg chg="addSp modSp add mod ord">
        <pc:chgData name="tayo korede" userId="8cf7fc7f30b4697b" providerId="LiveId" clId="{B1D81239-B8B6-441C-94DE-C8B27081E310}" dt="2020-04-21T15:47:19.680" v="1944" actId="14100"/>
        <pc:sldMkLst>
          <pc:docMk/>
          <pc:sldMk cId="4223448513" sldId="316"/>
        </pc:sldMkLst>
        <pc:spChg chg="mod">
          <ac:chgData name="tayo korede" userId="8cf7fc7f30b4697b" providerId="LiveId" clId="{B1D81239-B8B6-441C-94DE-C8B27081E310}" dt="2020-04-21T13:04:45.203" v="399" actId="27636"/>
          <ac:spMkLst>
            <pc:docMk/>
            <pc:sldMk cId="4223448513" sldId="316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5:47:19.680" v="1944" actId="14100"/>
          <ac:spMkLst>
            <pc:docMk/>
            <pc:sldMk cId="4223448513" sldId="316"/>
            <ac:spMk id="3" creationId="{00000000-0000-0000-0000-000000000000}"/>
          </ac:spMkLst>
        </pc:spChg>
        <pc:picChg chg="add mod modCrop">
          <ac:chgData name="tayo korede" userId="8cf7fc7f30b4697b" providerId="LiveId" clId="{B1D81239-B8B6-441C-94DE-C8B27081E310}" dt="2020-04-21T14:32:35.281" v="1131" actId="1076"/>
          <ac:picMkLst>
            <pc:docMk/>
            <pc:sldMk cId="4223448513" sldId="316"/>
            <ac:picMk id="4" creationId="{1EAC557A-7481-4BE7-B0AF-75EC40BCB992}"/>
          </ac:picMkLst>
        </pc:picChg>
      </pc:sldChg>
      <pc:sldChg chg="addSp delSp modSp add mod">
        <pc:chgData name="tayo korede" userId="8cf7fc7f30b4697b" providerId="LiveId" clId="{B1D81239-B8B6-441C-94DE-C8B27081E310}" dt="2020-04-21T15:30:04.039" v="1938" actId="1037"/>
        <pc:sldMkLst>
          <pc:docMk/>
          <pc:sldMk cId="2151737280" sldId="317"/>
        </pc:sldMkLst>
        <pc:spChg chg="mod">
          <ac:chgData name="tayo korede" userId="8cf7fc7f30b4697b" providerId="LiveId" clId="{B1D81239-B8B6-441C-94DE-C8B27081E310}" dt="2020-04-21T13:05:50.446" v="442" actId="20577"/>
          <ac:spMkLst>
            <pc:docMk/>
            <pc:sldMk cId="2151737280" sldId="317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5:11:45.577" v="1812" actId="14100"/>
          <ac:spMkLst>
            <pc:docMk/>
            <pc:sldMk cId="2151737280" sldId="317"/>
            <ac:spMk id="3" creationId="{00000000-0000-0000-0000-000000000000}"/>
          </ac:spMkLst>
        </pc:spChg>
        <pc:picChg chg="add del mod modCrop">
          <ac:chgData name="tayo korede" userId="8cf7fc7f30b4697b" providerId="LiveId" clId="{B1D81239-B8B6-441C-94DE-C8B27081E310}" dt="2020-04-21T15:29:49.838" v="1932" actId="478"/>
          <ac:picMkLst>
            <pc:docMk/>
            <pc:sldMk cId="2151737280" sldId="317"/>
            <ac:picMk id="4" creationId="{784D3EDC-DF92-4FD9-989C-74CCE434A21F}"/>
          </ac:picMkLst>
        </pc:picChg>
        <pc:picChg chg="add mod">
          <ac:chgData name="tayo korede" userId="8cf7fc7f30b4697b" providerId="LiveId" clId="{B1D81239-B8B6-441C-94DE-C8B27081E310}" dt="2020-04-21T15:30:04.039" v="1938" actId="1037"/>
          <ac:picMkLst>
            <pc:docMk/>
            <pc:sldMk cId="2151737280" sldId="317"/>
            <ac:picMk id="5" creationId="{6BA75769-9A9C-4012-8714-DFA4F1C92BF1}"/>
          </ac:picMkLst>
        </pc:picChg>
      </pc:sldChg>
      <pc:sldChg chg="addSp delSp modSp add mod ord">
        <pc:chgData name="tayo korede" userId="8cf7fc7f30b4697b" providerId="LiveId" clId="{B1D81239-B8B6-441C-94DE-C8B27081E310}" dt="2020-04-21T14:33:40.326" v="1133"/>
        <pc:sldMkLst>
          <pc:docMk/>
          <pc:sldMk cId="2356090550" sldId="318"/>
        </pc:sldMkLst>
        <pc:spChg chg="mod">
          <ac:chgData name="tayo korede" userId="8cf7fc7f30b4697b" providerId="LiveId" clId="{B1D81239-B8B6-441C-94DE-C8B27081E310}" dt="2020-04-21T13:54:29.954" v="992" actId="1076"/>
          <ac:spMkLst>
            <pc:docMk/>
            <pc:sldMk cId="2356090550" sldId="318"/>
            <ac:spMk id="2" creationId="{00000000-0000-0000-0000-000000000000}"/>
          </ac:spMkLst>
        </pc:spChg>
        <pc:spChg chg="del">
          <ac:chgData name="tayo korede" userId="8cf7fc7f30b4697b" providerId="LiveId" clId="{B1D81239-B8B6-441C-94DE-C8B27081E310}" dt="2020-04-21T13:11:06.229" v="472" actId="478"/>
          <ac:spMkLst>
            <pc:docMk/>
            <pc:sldMk cId="2356090550" sldId="318"/>
            <ac:spMk id="3" creationId="{00000000-0000-0000-0000-000000000000}"/>
          </ac:spMkLst>
        </pc:spChg>
        <pc:spChg chg="add del mod">
          <ac:chgData name="tayo korede" userId="8cf7fc7f30b4697b" providerId="LiveId" clId="{B1D81239-B8B6-441C-94DE-C8B27081E310}" dt="2020-04-21T13:11:42.138" v="473" actId="3680"/>
          <ac:spMkLst>
            <pc:docMk/>
            <pc:sldMk cId="2356090550" sldId="318"/>
            <ac:spMk id="5" creationId="{3D98B324-1EA3-4E8C-93ED-CF946AC4827B}"/>
          </ac:spMkLst>
        </pc:spChg>
        <pc:graphicFrameChg chg="add mod ord modGraphic">
          <ac:chgData name="tayo korede" userId="8cf7fc7f30b4697b" providerId="LiveId" clId="{B1D81239-B8B6-441C-94DE-C8B27081E310}" dt="2020-04-21T13:56:20.631" v="993" actId="207"/>
          <ac:graphicFrameMkLst>
            <pc:docMk/>
            <pc:sldMk cId="2356090550" sldId="318"/>
            <ac:graphicFrameMk id="6" creationId="{A93F6AB4-CAEB-4FF5-8DC2-B58319E2CBBF}"/>
          </ac:graphicFrameMkLst>
        </pc:graphicFrameChg>
      </pc:sldChg>
      <pc:sldChg chg="addSp modSp add mod">
        <pc:chgData name="tayo korede" userId="8cf7fc7f30b4697b" providerId="LiveId" clId="{B1D81239-B8B6-441C-94DE-C8B27081E310}" dt="2020-04-21T15:25:47.079" v="1928" actId="1076"/>
        <pc:sldMkLst>
          <pc:docMk/>
          <pc:sldMk cId="2051767004" sldId="319"/>
        </pc:sldMkLst>
        <pc:spChg chg="add mod">
          <ac:chgData name="tayo korede" userId="8cf7fc7f30b4697b" providerId="LiveId" clId="{B1D81239-B8B6-441C-94DE-C8B27081E310}" dt="2020-04-21T15:25:47.079" v="1928" actId="1076"/>
          <ac:spMkLst>
            <pc:docMk/>
            <pc:sldMk cId="2051767004" sldId="319"/>
            <ac:spMk id="5" creationId="{0DA91439-D656-4040-8BFE-46CE34900A4B}"/>
          </ac:spMkLst>
        </pc:spChg>
        <pc:picChg chg="mod">
          <ac:chgData name="tayo korede" userId="8cf7fc7f30b4697b" providerId="LiveId" clId="{B1D81239-B8B6-441C-94DE-C8B27081E310}" dt="2020-04-21T15:24:02.109" v="1918" actId="14826"/>
          <ac:picMkLst>
            <pc:docMk/>
            <pc:sldMk cId="2051767004" sldId="319"/>
            <ac:picMk id="6" creationId="{3236D02A-FBEB-42A4-BDA7-8765D5CB7CB8}"/>
          </ac:picMkLst>
        </pc:picChg>
      </pc:sldChg>
      <pc:sldChg chg="add">
        <pc:chgData name="tayo korede" userId="8cf7fc7f30b4697b" providerId="LiveId" clId="{B1D81239-B8B6-441C-94DE-C8B27081E310}" dt="2020-04-21T15:20:49.878" v="1816"/>
        <pc:sldMkLst>
          <pc:docMk/>
          <pc:sldMk cId="3316588355" sldId="320"/>
        </pc:sldMkLst>
      </pc:sldChg>
      <pc:sldMasterChg chg="setBg modSldLayout">
        <pc:chgData name="tayo korede" userId="8cf7fc7f30b4697b" providerId="LiveId" clId="{B1D81239-B8B6-441C-94DE-C8B27081E310}" dt="2020-04-21T12:40:33.144" v="14"/>
        <pc:sldMasterMkLst>
          <pc:docMk/>
          <pc:sldMasterMk cId="0" sldId="2147483672"/>
        </pc:sldMasterMkLst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3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4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5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6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7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8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9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0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1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2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3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3644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5000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7760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77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4223155-D986-488C-BD8B-45A8C3BE296E}" type="slidenum">
              <a:rPr lang="en-US" altLang="en-US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7073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471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704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531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134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546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9244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514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9324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1085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8563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9497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9986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1021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832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1122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4245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1068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7474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32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26/01/2022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B4gKoS4MN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-xvrGv4u-bk" TargetMode="Externa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keydifferences.com/difference-between-primary-and-secondary-research.html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139565/dh_4122427.pdf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" TargetMode="External"/><Relationship Id="rId13" Type="http://schemas.openxmlformats.org/officeDocument/2006/relationships/hyperlink" Target="https://www.jrf.org.uk/" TargetMode="External"/><Relationship Id="rId3" Type="http://schemas.openxmlformats.org/officeDocument/2006/relationships/hyperlink" Target="http://www.invo.org.uk/" TargetMode="External"/><Relationship Id="rId7" Type="http://schemas.openxmlformats.org/officeDocument/2006/relationships/hyperlink" Target="http://www.who.int/publications/en/" TargetMode="External"/><Relationship Id="rId12" Type="http://schemas.openxmlformats.org/officeDocument/2006/relationships/hyperlink" Target="http://www.parliament.uk/business/committees/committees-a-z/commons-select/health-committee/publications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" TargetMode="External"/><Relationship Id="rId11" Type="http://schemas.openxmlformats.org/officeDocument/2006/relationships/hyperlink" Target="https://www.gov.uk/" TargetMode="External"/><Relationship Id="rId5" Type="http://schemas.openxmlformats.org/officeDocument/2006/relationships/hyperlink" Target="https://www.scie.org.uk/" TargetMode="External"/><Relationship Id="rId15" Type="http://schemas.openxmlformats.org/officeDocument/2006/relationships/hyperlink" Target="http://cssiw.org.uk/?lang=en" TargetMode="External"/><Relationship Id="rId10" Type="http://schemas.openxmlformats.org/officeDocument/2006/relationships/hyperlink" Target="http://gov.wales/?lang=en" TargetMode="External"/><Relationship Id="rId4" Type="http://schemas.openxmlformats.org/officeDocument/2006/relationships/hyperlink" Target="http://www.cqc.org.uk/" TargetMode="External"/><Relationship Id="rId9" Type="http://schemas.openxmlformats.org/officeDocument/2006/relationships/hyperlink" Target="https://edge.sagepub.com/moule" TargetMode="External"/><Relationship Id="rId14" Type="http://schemas.openxmlformats.org/officeDocument/2006/relationships/hyperlink" Target="https://www.nuffieldtrust.org.uk/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49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The Role of  Research in Health and Social Care</a:t>
            </a:r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-2248"/>
            <a:ext cx="6048672" cy="990600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Welcome</a:t>
            </a:r>
          </a:p>
        </p:txBody>
      </p:sp>
      <p:pic>
        <p:nvPicPr>
          <p:cNvPr id="1026" name="Picture 2" descr="HOW TO BE A RESEARCHER IN THE XXI CENTURY – CHALLENGES AND NEW PARADIGMS IN  A CHANGING SOCIETY">
            <a:extLst>
              <a:ext uri="{FF2B5EF4-FFF2-40B4-BE49-F238E27FC236}">
                <a16:creationId xmlns:a16="http://schemas.microsoft.com/office/drawing/2014/main" id="{64397C77-E0C0-4C48-B86F-E2DCD3B1C4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1" y="988352"/>
            <a:ext cx="5292080" cy="4518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E189C9-DFF5-0E4D-AF6D-FA54FE0051D0}"/>
              </a:ext>
            </a:extLst>
          </p:cNvPr>
          <p:cNvSpPr txBox="1"/>
          <p:nvPr/>
        </p:nvSpPr>
        <p:spPr>
          <a:xfrm>
            <a:off x="288032" y="1124744"/>
            <a:ext cx="3995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BMHP5005: Introduction to Research </a:t>
            </a:r>
          </a:p>
          <a:p>
            <a:r>
              <a:rPr lang="en-US" sz="4000" dirty="0"/>
              <a:t>Credits: 20</a:t>
            </a:r>
          </a:p>
        </p:txBody>
      </p:sp>
    </p:spTree>
    <p:extLst>
      <p:ext uri="{BB962C8B-B14F-4D97-AF65-F5344CB8AC3E}">
        <p14:creationId xmlns:p14="http://schemas.microsoft.com/office/powerpoint/2010/main" val="3316588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GB" i="1" dirty="0"/>
              <a:t>In this session we will…..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636768"/>
            <a:ext cx="4866184" cy="406205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i="1" dirty="0"/>
              <a:t>Get to know each other.</a:t>
            </a:r>
          </a:p>
          <a:p>
            <a:pPr>
              <a:buClr>
                <a:srgbClr val="C00000"/>
              </a:buClr>
            </a:pPr>
            <a:r>
              <a:rPr lang="en-GB" i="1" dirty="0"/>
              <a:t>Understand your motivation and expectation from this course.</a:t>
            </a:r>
          </a:p>
          <a:p>
            <a:pPr>
              <a:buClr>
                <a:srgbClr val="C00000"/>
              </a:buClr>
            </a:pPr>
            <a:r>
              <a:rPr lang="en-GB" i="1" dirty="0"/>
              <a:t>Establish code of conduct.</a:t>
            </a:r>
          </a:p>
          <a:p>
            <a:pPr>
              <a:buClr>
                <a:srgbClr val="C00000"/>
              </a:buClr>
            </a:pPr>
            <a:r>
              <a:rPr lang="en-GB" i="1" dirty="0"/>
              <a:t>Introduce the module. </a:t>
            </a:r>
          </a:p>
          <a:p>
            <a:pPr>
              <a:buClr>
                <a:srgbClr val="C00000"/>
              </a:buClr>
            </a:pPr>
            <a:r>
              <a:rPr lang="en-GB" dirty="0"/>
              <a:t>What is Research? </a:t>
            </a:r>
          </a:p>
        </p:txBody>
      </p:sp>
      <p:pic>
        <p:nvPicPr>
          <p:cNvPr id="2054" name="Picture 6" descr="Tips for meeting new people - Home | Facebook">
            <a:extLst>
              <a:ext uri="{FF2B5EF4-FFF2-40B4-BE49-F238E27FC236}">
                <a16:creationId xmlns:a16="http://schemas.microsoft.com/office/drawing/2014/main" id="{EC8F146C-7F8C-DC40-A417-86BA14DD9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340767"/>
            <a:ext cx="4495800" cy="435805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04457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2492A-36FA-CD44-B1A3-25F0D79AF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Introductions</a:t>
            </a:r>
          </a:p>
        </p:txBody>
      </p:sp>
      <p:pic>
        <p:nvPicPr>
          <p:cNvPr id="3074" name="Picture 2" descr="Seattle, WA Meet &amp; Greet | AFTD">
            <a:extLst>
              <a:ext uri="{FF2B5EF4-FFF2-40B4-BE49-F238E27FC236}">
                <a16:creationId xmlns:a16="http://schemas.microsoft.com/office/drawing/2014/main" id="{A63A04CF-CDF2-4B46-BB0B-B09FF60CB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4847435" cy="263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89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80" y="116632"/>
            <a:ext cx="4114800" cy="720080"/>
          </a:xfrm>
        </p:spPr>
        <p:txBody>
          <a:bodyPr>
            <a:normAutofit/>
          </a:bodyPr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58975"/>
              </p:ext>
            </p:extLst>
          </p:nvPr>
        </p:nvGraphicFramePr>
        <p:xfrm>
          <a:off x="323528" y="980728"/>
          <a:ext cx="8496944" cy="46085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43708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6553236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460851">
                <a:tc>
                  <a:txBody>
                    <a:bodyPr/>
                    <a:lstStyle/>
                    <a:p>
                      <a:r>
                        <a:rPr lang="en-GB" dirty="0"/>
                        <a:t>Week 1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Introduction 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2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3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4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6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7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Understanding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8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data analysis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9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Research templates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Revision and 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0912"/>
            <a:ext cx="6048672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Aims and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89112"/>
            <a:ext cx="6203032" cy="3928120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en-US" dirty="0"/>
              <a:t>Use academic research and examination of literature to formulate an area of study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>
              <a:buClr>
                <a:srgbClr val="C00000"/>
              </a:buClr>
            </a:pPr>
            <a:r>
              <a:rPr lang="en-US" dirty="0"/>
              <a:t>Undertake research project within agreed procedures and specifications while analyzing and justifying methods and choices throughout </a:t>
            </a:r>
          </a:p>
          <a:p>
            <a:pPr marL="0" indent="0">
              <a:buNone/>
            </a:pPr>
            <a:endParaRPr lang="en-US" dirty="0"/>
          </a:p>
          <a:p>
            <a:pPr>
              <a:buClr>
                <a:srgbClr val="C00000"/>
              </a:buClr>
            </a:pPr>
            <a:r>
              <a:rPr lang="en-US" dirty="0"/>
              <a:t>Evaluate and present and evaluate research outcomes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AC557A-7481-4BE7-B0AF-75EC40BCB9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87" t="12291" r="11579"/>
          <a:stretch/>
        </p:blipFill>
        <p:spPr>
          <a:xfrm>
            <a:off x="6300192" y="2708920"/>
            <a:ext cx="2852791" cy="235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448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072" y="23608"/>
            <a:ext cx="3923928" cy="9906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-29680" y="1008136"/>
            <a:ext cx="6041840" cy="47183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/>
              <a:t>1) Research project: systematic literature review –  3500 words  (75%)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2) Online viva voce examination (25%)</a:t>
            </a:r>
          </a:p>
          <a:p>
            <a:pPr marL="0" indent="0" algn="ctr">
              <a:buNone/>
            </a:pPr>
            <a:r>
              <a:rPr lang="en-US" dirty="0"/>
              <a:t>Proformas will be made available on Moodle. </a:t>
            </a:r>
            <a:endParaRPr lang="en-GB" dirty="0"/>
          </a:p>
        </p:txBody>
      </p:sp>
      <p:pic>
        <p:nvPicPr>
          <p:cNvPr id="1030" name="Picture 6" descr="The Unspoken Problem with Low-Stakes Assignments - Without Ritual,  Autonomous Negotiations">
            <a:extLst>
              <a:ext uri="{FF2B5EF4-FFF2-40B4-BE49-F238E27FC236}">
                <a16:creationId xmlns:a16="http://schemas.microsoft.com/office/drawing/2014/main" id="{E861682E-F29B-5347-A797-C43C7ED2CD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608"/>
            <a:ext cx="3131840" cy="567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7F8C-1297-FE46-801E-0D47115DD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en-US" i="1" dirty="0"/>
              <a:t>Module Requirements and Expectations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7C64E-E870-D448-BCAE-8DDFFF77A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88" y="764704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As level 5 students studying this module, you should start demonstrating the following requirements and expectations:</a:t>
            </a:r>
          </a:p>
          <a:p>
            <a:r>
              <a:rPr lang="en-US" dirty="0"/>
              <a:t>Independent Reading and Research</a:t>
            </a:r>
          </a:p>
          <a:p>
            <a:r>
              <a:rPr lang="en-US" dirty="0"/>
              <a:t>Attend Lessons</a:t>
            </a:r>
          </a:p>
          <a:p>
            <a:r>
              <a:rPr lang="en-US" dirty="0"/>
              <a:t>Be prepared to conduct activities independently </a:t>
            </a:r>
          </a:p>
          <a:p>
            <a:r>
              <a:rPr lang="en-US" dirty="0"/>
              <a:t>Maintain contact</a:t>
            </a:r>
          </a:p>
          <a:p>
            <a:r>
              <a:rPr lang="en-US" dirty="0"/>
              <a:t>Problem solving skills </a:t>
            </a:r>
          </a:p>
          <a:p>
            <a:r>
              <a:rPr lang="en-US" dirty="0"/>
              <a:t>Notification of non-attendance (24 hours before)</a:t>
            </a:r>
          </a:p>
          <a:p>
            <a:r>
              <a:rPr lang="en-US" dirty="0"/>
              <a:t>Use Moodle and resources provided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212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B322-ADF0-BA40-9172-01E2E5053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136" y="0"/>
            <a:ext cx="8229600" cy="990600"/>
          </a:xfrm>
        </p:spPr>
        <p:txBody>
          <a:bodyPr/>
          <a:lstStyle/>
          <a:p>
            <a:pPr algn="ctr"/>
            <a:r>
              <a:rPr lang="en-US" dirty="0"/>
              <a:t>Contact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2A6E7-20BE-7B4D-B4ED-D20D5F90D4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136" y="990600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Working Times: </a:t>
            </a:r>
          </a:p>
          <a:p>
            <a:pPr marL="0" indent="0">
              <a:buNone/>
            </a:pPr>
            <a:r>
              <a:rPr lang="en-US" dirty="0"/>
              <a:t>Tuesday’s: 10:00am to 1:00pm</a:t>
            </a:r>
          </a:p>
          <a:p>
            <a:pPr marL="0" indent="0">
              <a:buNone/>
            </a:pPr>
            <a:r>
              <a:rPr lang="en-US" dirty="0"/>
              <a:t>Wednesday’s: 1:00pm to 3:00pm</a:t>
            </a:r>
          </a:p>
          <a:p>
            <a:pPr marL="0" indent="0">
              <a:buNone/>
            </a:pPr>
            <a:r>
              <a:rPr lang="en-US" dirty="0"/>
              <a:t>Thursday’s: 9:15am to 6:00pm (Birmingham)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Emails received outside of the days and times above </a:t>
            </a:r>
            <a:r>
              <a:rPr lang="en-US" b="1" dirty="0">
                <a:solidFill>
                  <a:srgbClr val="FF0000"/>
                </a:solidFill>
              </a:rPr>
              <a:t>will be answered within 48 hours upon my return.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14910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0"/>
            <a:ext cx="7056784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92" y="1433384"/>
            <a:ext cx="8229600" cy="373454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Definitions of research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The need to become ‘research literate’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The development of research in the health and social care professions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The application of research in health and social care industry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8360"/>
            <a:ext cx="8229600" cy="9906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dirty="0">
                <a:latin typeface="+mn-lt"/>
              </a:rPr>
              <a:t>Research in day-to-day life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4205064"/>
          </a:xfrm>
        </p:spPr>
        <p:txBody>
          <a:bodyPr>
            <a:normAutofit/>
          </a:bodyPr>
          <a:lstStyle/>
          <a:p>
            <a:pPr eaLnBrk="1" hangingPunct="1">
              <a:buClr>
                <a:srgbClr val="C00000"/>
              </a:buClr>
            </a:pPr>
            <a:r>
              <a:rPr lang="en-GB" altLang="en-US" dirty="0"/>
              <a:t>Making enquiries e.g. about a new home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Googling about a product, service or concept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Reading comments on a product before making a buying decision  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Observing what is going on around us is a form of research; this is a way of gathering data or information which we then organise in a coherent way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This is personal level research which can help us further our knowledge and understanding of an area of personal interest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27856"/>
            <a:ext cx="4474840" cy="9906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dirty="0">
                <a:latin typeface="+mn-lt"/>
              </a:rPr>
              <a:t>Class Activity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92932"/>
            <a:ext cx="8229600" cy="4080284"/>
          </a:xfrm>
        </p:spPr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>
              <a:buClr>
                <a:srgbClr val="C00000"/>
              </a:buClr>
            </a:pPr>
            <a:r>
              <a:rPr lang="en-GB" altLang="en-US" dirty="0"/>
              <a:t>Have you recently carried out research?  </a:t>
            </a:r>
          </a:p>
          <a:p>
            <a:pPr>
              <a:buClr>
                <a:srgbClr val="C00000"/>
              </a:buClr>
            </a:pPr>
            <a:endParaRPr lang="en-GB" altLang="en-US" dirty="0"/>
          </a:p>
          <a:p>
            <a:pPr>
              <a:buClr>
                <a:srgbClr val="C00000"/>
              </a:buClr>
            </a:pPr>
            <a:r>
              <a:rPr lang="en-GB" altLang="en-US" dirty="0"/>
              <a:t>Why/how did you do this?</a:t>
            </a:r>
          </a:p>
          <a:p>
            <a:pPr>
              <a:buClr>
                <a:srgbClr val="C00000"/>
              </a:buClr>
            </a:pPr>
            <a:endParaRPr lang="en-GB" altLang="en-US" i="1" dirty="0"/>
          </a:p>
          <a:p>
            <a:pPr>
              <a:buClr>
                <a:srgbClr val="C00000"/>
              </a:buClr>
            </a:pPr>
            <a:r>
              <a:rPr lang="en-GB" altLang="en-US" i="1" dirty="0"/>
              <a:t>In the next 10 minutes, describe in detailed what you did and how you did it (50+ words)</a:t>
            </a:r>
          </a:p>
          <a:p>
            <a:pPr>
              <a:buClr>
                <a:srgbClr val="C00000"/>
              </a:buClr>
            </a:pPr>
            <a:endParaRPr lang="en-GB" altLang="en-US" i="1" dirty="0"/>
          </a:p>
          <a:p>
            <a:pPr>
              <a:buClr>
                <a:srgbClr val="C00000"/>
              </a:buClr>
            </a:pPr>
            <a:r>
              <a:rPr lang="en-GB" altLang="en-US" i="1" dirty="0"/>
              <a:t>Send it to me at: j.wyatt@uwtsd.ac.uk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44937"/>
            <a:ext cx="3888432" cy="791775"/>
          </a:xfrm>
        </p:spPr>
        <p:txBody>
          <a:bodyPr/>
          <a:lstStyle/>
          <a:p>
            <a:r>
              <a:rPr lang="en-GB" b="1" dirty="0"/>
              <a:t>SHORT BREAK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7A0AB0-D11B-4101-9867-6CAA50F568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87" r="5651" b="8272"/>
          <a:stretch/>
        </p:blipFill>
        <p:spPr>
          <a:xfrm>
            <a:off x="564168" y="836712"/>
            <a:ext cx="8015664" cy="470547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463AA-C693-CE4A-8EED-BF0DEFF1D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99060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What is research?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91A55-E06D-CB47-8DB6-B66144B6BF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268760"/>
            <a:ext cx="4038600" cy="47183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 groups, pairs or individually, think and/or discuss what you think research means? And report your answers to the class? (5-10 mins)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Lets discuss Images, Stock Photos &amp; Vectors | Shutterstock">
            <a:extLst>
              <a:ext uri="{FF2B5EF4-FFF2-40B4-BE49-F238E27FC236}">
                <a16:creationId xmlns:a16="http://schemas.microsoft.com/office/drawing/2014/main" id="{B758E11A-345F-7C44-97AE-462652D7C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98504" y="2180112"/>
            <a:ext cx="4038600" cy="28956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012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888" y="116632"/>
            <a:ext cx="6749400" cy="990600"/>
          </a:xfrm>
        </p:spPr>
        <p:txBody>
          <a:bodyPr/>
          <a:lstStyle/>
          <a:p>
            <a:r>
              <a:rPr lang="en-GB" dirty="0"/>
              <a:t>So, what is research?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910" y="1332012"/>
            <a:ext cx="8229600" cy="419397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dirty="0"/>
              <a:t>There are numerous definitions of research, ranging from very broad to very narrow definitions, but most definitions include at least one of the following dimensions:</a:t>
            </a:r>
          </a:p>
          <a:p>
            <a:pP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GB" dirty="0"/>
              <a:t>a </a:t>
            </a:r>
            <a:r>
              <a:rPr lang="en-GB" b="1" dirty="0"/>
              <a:t>systematic</a:t>
            </a:r>
            <a:r>
              <a:rPr lang="en-GB" dirty="0"/>
              <a:t> approach to enquiry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a focus on developing existing or creating new knowledge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activities that are planned and logical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a search for an answer to a question 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134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C088C-3C91-1A44-829C-FA91EE5AF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208" y="0"/>
            <a:ext cx="8229600" cy="990600"/>
          </a:xfrm>
        </p:spPr>
        <p:txBody>
          <a:bodyPr/>
          <a:lstStyle/>
          <a:p>
            <a:pPr algn="ctr"/>
            <a:r>
              <a:rPr lang="en-US" dirty="0"/>
              <a:t>So, what is Research?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37711-F65A-B040-ACF6-B6481999B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62432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word ‘research’, taken for face value, can be considered as an act of investigating an area of particular interest (Ross, 2012).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 err="1"/>
              <a:t>Pellisier</a:t>
            </a:r>
            <a:r>
              <a:rPr lang="en-GB" dirty="0"/>
              <a:t> (2007) and Thomas (2021), research can be described as a </a:t>
            </a:r>
            <a:r>
              <a:rPr lang="en-GB" b="1" i="1" dirty="0"/>
              <a:t>systematic</a:t>
            </a:r>
            <a:r>
              <a:rPr lang="en-GB" dirty="0"/>
              <a:t> and </a:t>
            </a:r>
            <a:r>
              <a:rPr lang="en-GB" b="1" i="1" dirty="0"/>
              <a:t>objective</a:t>
            </a:r>
            <a:r>
              <a:rPr lang="en-GB" dirty="0"/>
              <a:t> process for acquiring new information, which can be used to develop remedies for social problems.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271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888" y="116632"/>
            <a:ext cx="6749400" cy="990600"/>
          </a:xfrm>
        </p:spPr>
        <p:txBody>
          <a:bodyPr/>
          <a:lstStyle/>
          <a:p>
            <a:r>
              <a:rPr lang="en-GB" dirty="0"/>
              <a:t>So, what is research?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888" y="1412776"/>
            <a:ext cx="8229600" cy="35459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GB" dirty="0"/>
              <a:t>According to the Department of Health (DH, 2005, p.3), research is, 	</a:t>
            </a:r>
          </a:p>
          <a:p>
            <a:pPr lvl="1">
              <a:buNone/>
            </a:pPr>
            <a:r>
              <a:rPr lang="en-GB" dirty="0"/>
              <a:t>	</a:t>
            </a:r>
          </a:p>
          <a:p>
            <a:pPr lvl="1">
              <a:buNone/>
            </a:pPr>
            <a:r>
              <a:rPr lang="en-GB" dirty="0"/>
              <a:t>	</a:t>
            </a:r>
            <a:r>
              <a:rPr lang="en-GB" sz="2400" dirty="0"/>
              <a:t>“…the attempt to derive generalisable new knowledge by addressing clearly defined questions with systematic and rigorous methods”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4860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is research?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https://www.youtube.com/watch?v=kB4gKoS4MNw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1426B5-7DAD-4632-B5D0-CD82594CC5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900" r="16841"/>
          <a:stretch/>
        </p:blipFill>
        <p:spPr>
          <a:xfrm>
            <a:off x="5471592" y="3132364"/>
            <a:ext cx="3672408" cy="25345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103F7F8-7AD0-2444-B495-A4AD83154FE6}"/>
              </a:ext>
            </a:extLst>
          </p:cNvPr>
          <p:cNvSpPr/>
          <p:nvPr/>
        </p:nvSpPr>
        <p:spPr>
          <a:xfrm>
            <a:off x="1115616" y="2757336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https://www.youtube.com/watch?v=-xvrGv4u-bk</a:t>
            </a:r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A5248-C12C-4F4D-9184-C5BB765C5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is Research Important?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10685-F372-4A43-895C-4396DB9AB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Building upon your answers to ‘what is research?’, In groups, pairs or individually, think and/or discuss why you think research is important?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Tip: Think about its value and the need for research?  </a:t>
            </a:r>
          </a:p>
        </p:txBody>
      </p:sp>
    </p:spTree>
    <p:extLst>
      <p:ext uri="{BB962C8B-B14F-4D97-AF65-F5344CB8AC3E}">
        <p14:creationId xmlns:p14="http://schemas.microsoft.com/office/powerpoint/2010/main" val="3341481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29C12-01AE-2A4A-B097-92312D86E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pPr algn="ctr"/>
            <a:r>
              <a:rPr lang="en-US" dirty="0"/>
              <a:t>Why is research important?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FE84A-D9B9-2342-8C14-446DC9841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9127200" cy="4876800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“Life without inquiry is not worth living for a human being” </a:t>
            </a:r>
          </a:p>
          <a:p>
            <a:pPr marL="0" indent="0" algn="ctr">
              <a:buNone/>
            </a:pPr>
            <a:r>
              <a:rPr lang="en-GB" dirty="0"/>
              <a:t>(Socrates, cited in Naidoo, 2011, p.47).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Research can</a:t>
            </a:r>
            <a:r>
              <a:rPr lang="en-GB" dirty="0"/>
              <a:t>:</a:t>
            </a:r>
          </a:p>
          <a:p>
            <a:r>
              <a:rPr lang="en-GB" dirty="0"/>
              <a:t>Find answers to things that are unknown</a:t>
            </a:r>
          </a:p>
          <a:p>
            <a:r>
              <a:rPr lang="en-GB" dirty="0"/>
              <a:t>Fill in gaps in knowledge</a:t>
            </a:r>
          </a:p>
          <a:p>
            <a:r>
              <a:rPr lang="en-US" dirty="0"/>
              <a:t>Influence practice (Evidence-Based Practice)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i="1" dirty="0"/>
              <a:t>Within the context of Health and social care, Research can</a:t>
            </a:r>
            <a:r>
              <a:rPr lang="en-US" dirty="0"/>
              <a:t>: 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Identify and diagnose diseases and health problems. </a:t>
            </a:r>
          </a:p>
          <a:p>
            <a:r>
              <a:rPr lang="en-GB" dirty="0"/>
              <a:t>Prevent the development or recurrence of disease and reduce the number of people who become ill. </a:t>
            </a:r>
          </a:p>
          <a:p>
            <a:r>
              <a:rPr lang="en-GB" dirty="0"/>
              <a:t>Treat illness to improve survival rates or increase the number of people who are cured</a:t>
            </a:r>
          </a:p>
          <a:p>
            <a:r>
              <a:rPr lang="en-GB" dirty="0"/>
              <a:t>Improve the quality of life for people living with illness. 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(National Health Service [NHS], 2020)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636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D9A9F-D57C-C848-AA7F-1ADBA1494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i="1" dirty="0"/>
              <a:t>Evidence-Based Practice (EBP)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878B2-AF91-074C-B717-5894AF568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74648"/>
            <a:ext cx="8445624" cy="4286600"/>
          </a:xfrm>
        </p:spPr>
        <p:txBody>
          <a:bodyPr/>
          <a:lstStyle/>
          <a:p>
            <a:pPr marL="0" indent="0">
              <a:buNone/>
            </a:pPr>
            <a:r>
              <a:rPr lang="en-GB" b="1" i="1" dirty="0"/>
              <a:t>EBP </a:t>
            </a:r>
            <a:r>
              <a:rPr lang="en-GB" dirty="0"/>
              <a:t>is a coined term used to  describe the approach of using scientific evidence (research) to determine best or appropriate practice.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EBP can be defined as: </a:t>
            </a:r>
          </a:p>
          <a:p>
            <a:pPr marL="0" indent="0">
              <a:buNone/>
            </a:pPr>
            <a:r>
              <a:rPr lang="en-GB" dirty="0"/>
              <a:t>“the conscientious, explicit, and judicious use of the cur- rent best evidence in making decisions about the care of individual patients”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sz="1600" dirty="0"/>
              <a:t>Sackett, Rosenberg, Gray, Hayes and  Richardson, 1996, cited in  </a:t>
            </a:r>
            <a:r>
              <a:rPr lang="en-GB" sz="1600" dirty="0" err="1"/>
              <a:t>Beyea</a:t>
            </a:r>
            <a:r>
              <a:rPr lang="en-GB" sz="1600" dirty="0"/>
              <a:t> and Slattery, 2006)  </a:t>
            </a:r>
          </a:p>
          <a:p>
            <a:pPr marL="0" indent="0" algn="r">
              <a:buNone/>
            </a:pPr>
            <a:endParaRPr lang="en-GB" sz="16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5672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D9A9F-D57C-C848-AA7F-1ADBA1494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90600"/>
          </a:xfrm>
        </p:spPr>
        <p:txBody>
          <a:bodyPr/>
          <a:lstStyle/>
          <a:p>
            <a:pPr algn="ctr"/>
            <a:r>
              <a:rPr lang="en-US" i="1" dirty="0"/>
              <a:t>Evidence-Based Practice (EBP)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878B2-AF91-074C-B717-5894AF568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07232"/>
            <a:ext cx="8928992" cy="4554016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endParaRPr lang="en-GB" sz="1600" dirty="0"/>
          </a:p>
          <a:p>
            <a:pPr marL="0" indent="0">
              <a:buNone/>
            </a:pPr>
            <a:r>
              <a:rPr lang="en-US" dirty="0"/>
              <a:t>EBP is typically used within health and social care because: </a:t>
            </a:r>
          </a:p>
          <a:p>
            <a:r>
              <a:rPr lang="en-US" dirty="0"/>
              <a:t>Supports the provision of high-quality care and outcomes</a:t>
            </a:r>
          </a:p>
          <a:p>
            <a:r>
              <a:rPr lang="en-US" dirty="0"/>
              <a:t>It disproves myths </a:t>
            </a:r>
          </a:p>
          <a:p>
            <a:r>
              <a:rPr lang="en-US" dirty="0"/>
              <a:t>Improves outcomes </a:t>
            </a:r>
          </a:p>
          <a:p>
            <a:r>
              <a:rPr lang="en-US" dirty="0"/>
              <a:t>Knowledge and research keeps practices relevant </a:t>
            </a:r>
          </a:p>
          <a:p>
            <a:r>
              <a:rPr lang="en-US" dirty="0"/>
              <a:t>Increases decision making and confidence </a:t>
            </a:r>
          </a:p>
          <a:p>
            <a:r>
              <a:rPr lang="en-US" dirty="0"/>
              <a:t>Contribute towards policy development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63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13BA0-AB4F-DA44-824F-284E3902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do we do the things we do?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8D7B8-4A95-1942-97B4-074DFEA8D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061048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Using the Concept of EBP, think and discuss a practice and why you do it? </a:t>
            </a:r>
          </a:p>
          <a:p>
            <a:pPr marL="0" indent="0" algn="ctr">
              <a:buNone/>
            </a:pPr>
            <a:r>
              <a:rPr lang="en-US" dirty="0"/>
              <a:t>Tip: What are the benefits/positives? </a:t>
            </a:r>
          </a:p>
          <a:p>
            <a:pPr algn="ctr"/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091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4258816" cy="39890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b="1" dirty="0"/>
              <a:t>Vein Finding Tool </a:t>
            </a:r>
          </a:p>
          <a:p>
            <a:pPr marL="0" indent="0">
              <a:buClr>
                <a:srgbClr val="C00000"/>
              </a:buClr>
              <a:buNone/>
            </a:pPr>
            <a:endParaRPr lang="en-GB" b="1" dirty="0"/>
          </a:p>
          <a:p>
            <a:pPr lvl="1">
              <a:buClr>
                <a:srgbClr val="C00000"/>
              </a:buClr>
            </a:pPr>
            <a:r>
              <a:rPr lang="en-GB" sz="2400" dirty="0"/>
              <a:t>Quick location of veins 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Immediate and clear images of vein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Use in  inserting peripheral IV catheters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8C020F-828A-48BD-BB8D-1502DD106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014" y="1916832"/>
            <a:ext cx="4535727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114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2989"/>
            <a:ext cx="4114800" cy="23241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b="1" dirty="0"/>
              <a:t>3D Printing  </a:t>
            </a:r>
          </a:p>
          <a:p>
            <a:pPr marL="0" indent="0">
              <a:buClr>
                <a:srgbClr val="C00000"/>
              </a:buClr>
              <a:buNone/>
            </a:pPr>
            <a:endParaRPr lang="en-GB" b="1" dirty="0"/>
          </a:p>
          <a:p>
            <a:pPr lvl="1">
              <a:buClr>
                <a:srgbClr val="C00000"/>
              </a:buClr>
            </a:pPr>
            <a:r>
              <a:rPr lang="en-GB" sz="2400" dirty="0"/>
              <a:t>Cheap and customizable prosthetics to support movement of body parts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D30D13-52D4-4847-BA23-06935CF8B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763" y="1052736"/>
            <a:ext cx="4276725" cy="2324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664827-7CE9-4537-B3C2-7604DC0FA0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45" t="26811" r="16111" b="25263"/>
          <a:stretch/>
        </p:blipFill>
        <p:spPr>
          <a:xfrm>
            <a:off x="2339752" y="3447089"/>
            <a:ext cx="6624736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0590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96" y="249560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4546848" cy="39890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b="1" dirty="0"/>
              <a:t>Smart Stethoscope</a:t>
            </a:r>
          </a:p>
          <a:p>
            <a:pPr marL="0" indent="0">
              <a:buClr>
                <a:srgbClr val="C00000"/>
              </a:buClr>
              <a:buNone/>
            </a:pPr>
            <a:endParaRPr lang="en-GB" b="1" dirty="0"/>
          </a:p>
          <a:p>
            <a:pPr lvl="1">
              <a:buClr>
                <a:srgbClr val="C00000"/>
              </a:buClr>
            </a:pPr>
            <a:r>
              <a:rPr lang="en-GB" sz="2400" dirty="0"/>
              <a:t>Analysis of </a:t>
            </a:r>
            <a:r>
              <a:rPr lang="en-US" sz="2400" dirty="0"/>
              <a:t>heart and lung sounds and data via Bluetooth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Provides real time data and supports efficiency in the delivery of healthcare.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D3DA03-CA68-4D48-AAB7-4593D562D8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595587"/>
            <a:ext cx="3718211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3239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What about contradictory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556992"/>
          </a:xfrm>
        </p:spPr>
        <p:txBody>
          <a:bodyPr/>
          <a:lstStyle/>
          <a:p>
            <a:pPr>
              <a:buNone/>
            </a:pPr>
            <a:r>
              <a:rPr lang="en-GB" dirty="0"/>
              <a:t>For example, there is research which suggests that: </a:t>
            </a:r>
          </a:p>
          <a:p>
            <a:r>
              <a:rPr lang="en-GB" dirty="0"/>
              <a:t>Preschool care benefits children</a:t>
            </a:r>
          </a:p>
          <a:p>
            <a:pPr>
              <a:buNone/>
            </a:pPr>
            <a:r>
              <a:rPr lang="en-GB" dirty="0"/>
              <a:t>as well as research that suggests that: </a:t>
            </a:r>
          </a:p>
          <a:p>
            <a:r>
              <a:rPr lang="en-GB" dirty="0"/>
              <a:t>It is better for children to stay at home</a:t>
            </a:r>
          </a:p>
          <a:p>
            <a:pPr marL="0" indent="0">
              <a:buNone/>
            </a:pPr>
            <a:r>
              <a:rPr lang="en-GB" dirty="0"/>
              <a:t>MMR (measles, mumps and rubella) vaccination </a:t>
            </a:r>
          </a:p>
          <a:p>
            <a:r>
              <a:rPr lang="en-GB" dirty="0"/>
              <a:t>Literature reviews allow the whole picture to be seen</a:t>
            </a:r>
          </a:p>
          <a:p>
            <a:r>
              <a:rPr lang="en-GB" dirty="0"/>
              <a:t>A good literature review presents all the different sides on a subject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674" y="1844824"/>
            <a:ext cx="8229600" cy="290892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At undergraduate level, focus is not on conducting major research projects 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Instead, it is on raising awareness of the importance of research and helping students to become ‘research literate’ or ‘research aware’</a:t>
            </a:r>
          </a:p>
        </p:txBody>
      </p:sp>
    </p:spTree>
    <p:extLst>
      <p:ext uri="{BB962C8B-B14F-4D97-AF65-F5344CB8AC3E}">
        <p14:creationId xmlns:p14="http://schemas.microsoft.com/office/powerpoint/2010/main" val="3879151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7F8C-1297-FE46-801E-0D47115DD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90600"/>
          </a:xfrm>
        </p:spPr>
        <p:txBody>
          <a:bodyPr>
            <a:normAutofit/>
          </a:bodyPr>
          <a:lstStyle/>
          <a:p>
            <a:pPr algn="ctr"/>
            <a:r>
              <a:rPr lang="en-US" i="1" dirty="0"/>
              <a:t>Primary and Secondary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7C64E-E870-D448-BCAE-8DDFFF77AF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Research can be broadly divided into two categories: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Empirical/Primary</a:t>
            </a:r>
            <a:r>
              <a:rPr lang="en-US" dirty="0"/>
              <a:t>: </a:t>
            </a:r>
          </a:p>
          <a:p>
            <a:r>
              <a:rPr lang="en-US" dirty="0"/>
              <a:t>Refers to the process of investigating and gathering data by the research themselves</a:t>
            </a:r>
          </a:p>
          <a:p>
            <a:r>
              <a:rPr lang="en-US" dirty="0"/>
              <a:t>Purpose of using gathered data to answer questions which have not been asked or explored before. </a:t>
            </a:r>
          </a:p>
          <a:p>
            <a:pPr marL="0" indent="0">
              <a:buNone/>
            </a:pPr>
            <a:r>
              <a:rPr lang="en-US" b="1" dirty="0"/>
              <a:t>Secondary</a:t>
            </a:r>
            <a:r>
              <a:rPr lang="en-US" dirty="0"/>
              <a:t>: </a:t>
            </a:r>
          </a:p>
          <a:p>
            <a:r>
              <a:rPr lang="en-US" dirty="0"/>
              <a:t>Refers to data not obtained by the researcher</a:t>
            </a:r>
          </a:p>
          <a:p>
            <a:r>
              <a:rPr lang="en-US" dirty="0"/>
              <a:t>The analysis of data gathered by someone else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8995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1A077-5B19-6440-8B44-C43E47C60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836"/>
            <a:ext cx="8229600" cy="990600"/>
          </a:xfrm>
        </p:spPr>
        <p:txBody>
          <a:bodyPr/>
          <a:lstStyle/>
          <a:p>
            <a:pPr algn="ctr"/>
            <a:r>
              <a:rPr lang="en-US" dirty="0"/>
              <a:t>Primary vs Secondary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27B29-B665-BA4A-B7CE-C76D635A0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55064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To see the differences between the primary and secondary research, please click the link: 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https://keydifferences.com/difference-between-primary-and-secondary-research.html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278068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a literature review?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r>
              <a:rPr lang="en-GB" altLang="en-US" dirty="0"/>
              <a:t>‘</a:t>
            </a:r>
            <a:r>
              <a:rPr lang="en-GB" altLang="en-US" sz="2400" dirty="0"/>
              <a:t>A literature review is the comprehensive study and interpretation of literature that addresses a specific topic’ (Aveyard, 2014, p. xiv).</a:t>
            </a:r>
          </a:p>
          <a:p>
            <a:pPr lvl="1">
              <a:buNone/>
            </a:pPr>
            <a:endParaRPr lang="en-GB" altLang="en-US" sz="2400" dirty="0"/>
          </a:p>
          <a:p>
            <a:pPr lvl="1">
              <a:buNone/>
            </a:pPr>
            <a:r>
              <a:rPr lang="en-GB" altLang="en-US" sz="2400" dirty="0"/>
              <a:t>	</a:t>
            </a:r>
            <a:r>
              <a:rPr lang="en-GB" altLang="en-US" sz="2400" dirty="0" err="1"/>
              <a:t>Moule</a:t>
            </a:r>
            <a:r>
              <a:rPr lang="en-GB" altLang="en-US" sz="2400" dirty="0"/>
              <a:t> (2015, p. 163) suggests that it is, ‘... a section of a report, or a whole report, where previous research or literature on a specific subject has been evaluated or appraised’ (</a:t>
            </a:r>
            <a:r>
              <a:rPr lang="en-GB" altLang="en-US" sz="2400" dirty="0" err="1"/>
              <a:t>Moule</a:t>
            </a:r>
            <a:r>
              <a:rPr lang="en-GB" altLang="en-US" sz="2400" dirty="0"/>
              <a:t>, 2015, p. 163</a:t>
            </a:r>
            <a:r>
              <a:rPr lang="en-GB" altLang="en-US" dirty="0"/>
              <a:t>).</a:t>
            </a:r>
          </a:p>
          <a:p>
            <a:pPr lvl="1">
              <a:buNone/>
            </a:pPr>
            <a:endParaRPr lang="en-GB" altLang="en-US" dirty="0"/>
          </a:p>
          <a:p>
            <a:pPr lvl="1">
              <a:buNone/>
            </a:pPr>
            <a:r>
              <a:rPr lang="en-GB" altLang="en-US" dirty="0"/>
              <a:t>	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literature reviews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Literature reviews are important because: </a:t>
            </a:r>
          </a:p>
          <a:p>
            <a:endParaRPr lang="en-GB" altLang="en-US" dirty="0"/>
          </a:p>
          <a:p>
            <a:pPr lvl="2">
              <a:buFont typeface="Arial" charset="0"/>
              <a:buChar char="•"/>
            </a:pPr>
            <a:r>
              <a:rPr lang="en-GB" altLang="en-US" sz="2400" dirty="0"/>
              <a:t>they seek to summarise the literature that is available on any one topic;</a:t>
            </a:r>
          </a:p>
          <a:p>
            <a:pPr lvl="2">
              <a:buFont typeface="Arial" charset="0"/>
              <a:buChar char="•"/>
            </a:pPr>
            <a:r>
              <a:rPr lang="en-GB" altLang="en-US" sz="2400" dirty="0"/>
              <a:t>they make sense of a body of research; </a:t>
            </a:r>
          </a:p>
          <a:p>
            <a:pPr lvl="2">
              <a:buFont typeface="Arial" charset="0"/>
              <a:buChar char="•"/>
            </a:pPr>
            <a:r>
              <a:rPr lang="en-GB" altLang="en-US" sz="2400" dirty="0"/>
              <a:t>They allow health and social care professionals to assimilate all the information on any one topic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Literature reviews provide an overview of a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en-GB" dirty="0"/>
          </a:p>
          <a:p>
            <a:r>
              <a:rPr lang="en-GB" dirty="0"/>
              <a:t>Important, because individual pieces of research do not tell the </a:t>
            </a:r>
            <a:r>
              <a:rPr lang="en-GB" i="1" dirty="0"/>
              <a:t>whole</a:t>
            </a:r>
            <a:r>
              <a:rPr lang="en-GB" dirty="0"/>
              <a:t> story but are like individual pieces of a jigsaw puzzle.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/>
              <a:t>For instance, consider research on smoking and smoking cessation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140968"/>
            <a:ext cx="2184512" cy="174935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literature review = a complete jigsaw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pieces of research (and other evidence) work together to build up a consistent picture of a particular area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708920"/>
            <a:ext cx="4968552" cy="2457669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Stand-alone articles may be unrepresentative/misleading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Measles, Mumps and Rubella (MMR) vaccination article by Wakefield et al. (1998). 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New analysis can provide new understanding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56" y="1772816"/>
            <a:ext cx="8229600" cy="3917032"/>
          </a:xfrm>
        </p:spPr>
        <p:txBody>
          <a:bodyPr/>
          <a:lstStyle/>
          <a:p>
            <a:r>
              <a:rPr lang="en-GB" dirty="0"/>
              <a:t>By re-examining previously conducted research together in a literature review, new insights can be discovered: e.g. comparison of findings on breast-feeding by Anderson et al. (2009)</a:t>
            </a:r>
          </a:p>
          <a:p>
            <a:r>
              <a:rPr lang="en-GB" dirty="0"/>
              <a:t>Meta-analysis combines statistical data from earlier research and re-analyses them (as if it is was a larger study), e.g. use of Streptokinase in myocardial infarctions (Mulrow, 1994). 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5569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/>
              <a:t>A literature review is a form of ‘</a:t>
            </a:r>
            <a:r>
              <a:rPr lang="en-GB" b="1" i="1" dirty="0">
                <a:solidFill>
                  <a:srgbClr val="FF0000"/>
                </a:solidFill>
              </a:rPr>
              <a:t>Secondary Research’ </a:t>
            </a:r>
            <a:r>
              <a:rPr lang="en-GB" dirty="0"/>
              <a:t>; therefore you are unable or not required to conduct primary research. </a:t>
            </a:r>
            <a:endParaRPr lang="en-GB" b="1" i="1" dirty="0">
              <a:solidFill>
                <a:srgbClr val="FF0000"/>
              </a:solidFill>
            </a:endParaRPr>
          </a:p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 marL="0" indent="0" algn="ctr">
              <a:buClr>
                <a:srgbClr val="C00000"/>
              </a:buClr>
              <a:buNone/>
            </a:pPr>
            <a:r>
              <a:rPr lang="en-GB" sz="2800" dirty="0"/>
              <a:t>A comprehensive and systematic review of existing literature on a particular area of HSC subject or concept.</a:t>
            </a:r>
          </a:p>
          <a:p>
            <a:pPr>
              <a:buClr>
                <a:srgbClr val="C00000"/>
              </a:buClr>
            </a:pPr>
            <a:endParaRPr lang="en-GB" sz="2800" dirty="0"/>
          </a:p>
          <a:p>
            <a:endParaRPr lang="en-GB" sz="2800" dirty="0"/>
          </a:p>
          <a:p>
            <a:pPr lvl="1">
              <a:buNone/>
            </a:pPr>
            <a:r>
              <a:rPr lang="en-GB" dirty="0"/>
              <a:t>	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4A031-5B6E-7345-9DE5-85D45FE99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Task for next week lesson.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264CE-4E9A-EF4D-B74B-A2579C10A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Before next week, start thinking and reading  about a topic area within health and social care which you are interested in learning more about?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61949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pPr algn="ctr"/>
            <a:r>
              <a:rPr lang="en-GB" i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604867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en-GB" sz="1700" dirty="0"/>
              <a:t> </a:t>
            </a:r>
            <a:r>
              <a:rPr lang="en-GB" sz="3400" dirty="0"/>
              <a:t>Aveyard, H.  (2014).  </a:t>
            </a:r>
            <a:r>
              <a:rPr lang="en-GB" sz="3400" i="1" dirty="0"/>
              <a:t>Doing a Literature Review in Health and Social Care: a Practical Guide</a:t>
            </a:r>
            <a:r>
              <a:rPr lang="en-GB" sz="3400" dirty="0"/>
              <a:t>.  (3</a:t>
            </a:r>
            <a:r>
              <a:rPr lang="en-GB" sz="3400" baseline="30000" dirty="0"/>
              <a:t>rd</a:t>
            </a:r>
            <a:r>
              <a:rPr lang="en-GB" sz="3400" dirty="0"/>
              <a:t> </a:t>
            </a:r>
            <a:r>
              <a:rPr lang="en-GB" sz="3400" dirty="0" err="1"/>
              <a:t>edn</a:t>
            </a:r>
            <a:r>
              <a:rPr lang="en-GB" sz="3400" dirty="0"/>
              <a:t>.).  Maidenhead: Open University Press/McGraw-Hill Education </a:t>
            </a:r>
          </a:p>
          <a:p>
            <a:pPr>
              <a:lnSpc>
                <a:spcPct val="170000"/>
              </a:lnSpc>
              <a:buNone/>
            </a:pPr>
            <a:r>
              <a:rPr lang="en-GB" sz="3600" dirty="0"/>
              <a:t>BEYEA, S.C. and SLATTERY, M.J., 2006. </a:t>
            </a:r>
            <a:r>
              <a:rPr lang="en-GB" sz="3600" i="1" dirty="0"/>
              <a:t>CHAPTER 1: What is evidence-based practice? </a:t>
            </a:r>
            <a:r>
              <a:rPr lang="en-GB" sz="3600" dirty="0"/>
              <a:t>Marblehead: </a:t>
            </a:r>
            <a:r>
              <a:rPr lang="en-GB" sz="3600" dirty="0" err="1"/>
              <a:t>HCPro</a:t>
            </a:r>
            <a:r>
              <a:rPr lang="en-GB" sz="3600" dirty="0"/>
              <a:t>, Inc.</a:t>
            </a:r>
            <a:endParaRPr lang="en-GB" sz="4800" dirty="0"/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Burns, T. and </a:t>
            </a:r>
            <a:r>
              <a:rPr lang="en-GB" sz="3400" dirty="0" err="1"/>
              <a:t>Sinfield</a:t>
            </a:r>
            <a:r>
              <a:rPr lang="en-GB" sz="3400" dirty="0"/>
              <a:t>, S.  (2016).  </a:t>
            </a:r>
            <a:r>
              <a:rPr lang="en-GB" sz="3400" i="1" dirty="0"/>
              <a:t>Essential Study Skills: The Complete Guide to Success at University. </a:t>
            </a:r>
            <a:r>
              <a:rPr lang="en-GB" sz="3400" dirty="0"/>
              <a:t>(4</a:t>
            </a:r>
            <a:r>
              <a:rPr lang="en-GB" sz="3400" baseline="30000" dirty="0"/>
              <a:t>th</a:t>
            </a:r>
            <a:r>
              <a:rPr lang="en-GB" sz="3400" dirty="0"/>
              <a:t> </a:t>
            </a:r>
            <a:r>
              <a:rPr lang="en-GB" sz="3400" dirty="0" err="1"/>
              <a:t>edn</a:t>
            </a:r>
            <a:r>
              <a:rPr lang="en-GB" sz="3400" dirty="0"/>
              <a:t>.).  London: Sage.  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Davies, Davies, P. (2004, February). </a:t>
            </a:r>
            <a:r>
              <a:rPr lang="en-GB" sz="3400" i="1" dirty="0"/>
              <a:t>Is evidence-based government possible? The 2004 Jerry Lee Lecture</a:t>
            </a:r>
            <a:r>
              <a:rPr lang="en-GB" sz="3400" dirty="0"/>
              <a:t>. Paper presented at the 4th Annual Campbell Collaboration Colloquium, Washington, DC. 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Department of Health (DH) (2005).  </a:t>
            </a:r>
            <a:r>
              <a:rPr lang="en-GB" sz="3400" i="1" dirty="0"/>
              <a:t>Research governance framework for health and social care </a:t>
            </a:r>
            <a:r>
              <a:rPr lang="en-GB" sz="3400" dirty="0"/>
              <a:t>(2</a:t>
            </a:r>
            <a:r>
              <a:rPr lang="en-GB" sz="3400" baseline="30000" dirty="0"/>
              <a:t>nd</a:t>
            </a:r>
            <a:r>
              <a:rPr lang="en-GB" sz="3400" dirty="0"/>
              <a:t> </a:t>
            </a:r>
            <a:r>
              <a:rPr lang="en-GB" sz="3400" dirty="0" err="1"/>
              <a:t>edn</a:t>
            </a:r>
            <a:r>
              <a:rPr lang="en-GB" sz="3400" dirty="0"/>
              <a:t>.).  London: DH.  Available at: </a:t>
            </a:r>
            <a:r>
              <a:rPr lang="en-GB" sz="3400" dirty="0">
                <a:hlinkClick r:id="rId3"/>
              </a:rPr>
              <a:t>https://www.gov.uk/government/uploads/system/uploads/attachment_data/file/139565/dh_4122427.pdf</a:t>
            </a:r>
            <a:r>
              <a:rPr lang="en-GB" sz="3400" dirty="0"/>
              <a:t> (Accessed: 27th September, 2016). 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Higher Education Statistics Agency (2016). </a:t>
            </a:r>
            <a:r>
              <a:rPr lang="en-GB" sz="3400" i="1" dirty="0"/>
              <a:t> HE students by subject area and level of study 2014/15.  </a:t>
            </a:r>
            <a:r>
              <a:rPr lang="en-GB" sz="3400" dirty="0"/>
              <a:t>Cheltenham: Higher Education Statistics Agency.  Available at: https://www.hesa.ac.uk/files/heuk_1415_table_C.xlsx </a:t>
            </a:r>
            <a:r>
              <a:rPr lang="en-GB" sz="3400" dirty="0" err="1"/>
              <a:t>ppen</a:t>
            </a:r>
            <a:r>
              <a:rPr lang="en-GB" sz="3400" dirty="0"/>
              <a:t>.  (Accessed: 28</a:t>
            </a:r>
            <a:r>
              <a:rPr lang="en-GB" sz="3400" baseline="30000" dirty="0"/>
              <a:t>th</a:t>
            </a:r>
            <a:r>
              <a:rPr lang="en-GB" sz="3400" dirty="0"/>
              <a:t> September, 2016).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Melnyk, B.M. and </a:t>
            </a:r>
            <a:r>
              <a:rPr lang="en-GB" sz="3400" dirty="0" err="1"/>
              <a:t>Fineout-Overholt</a:t>
            </a:r>
            <a:r>
              <a:rPr lang="en-GB" sz="3400" dirty="0"/>
              <a:t>, E. (2005a). ‘Making the case for  evidence-based practice’, in </a:t>
            </a:r>
            <a:r>
              <a:rPr lang="en-GB" sz="3400" dirty="0" err="1"/>
              <a:t>Melynk</a:t>
            </a:r>
            <a:r>
              <a:rPr lang="en-GB" sz="3400" dirty="0"/>
              <a:t>, B.M. and </a:t>
            </a:r>
            <a:r>
              <a:rPr lang="en-GB" sz="3400" dirty="0" err="1"/>
              <a:t>Finehout-Overholt</a:t>
            </a:r>
            <a:r>
              <a:rPr lang="en-GB" sz="3400" dirty="0"/>
              <a:t>, E. (Eds.) </a:t>
            </a:r>
            <a:r>
              <a:rPr lang="en-GB" sz="3400" i="1" dirty="0"/>
              <a:t>Evidence-based practice in nursing and healthcare: A guide to best practice. </a:t>
            </a:r>
            <a:r>
              <a:rPr lang="en-GB" sz="3400" dirty="0"/>
              <a:t>Philadelphia: Lippincott Williams and Wilkins, pp. 3 – 24. 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Moule, P.  (2015).  </a:t>
            </a:r>
            <a:r>
              <a:rPr lang="en-GB" sz="3400" i="1" dirty="0"/>
              <a:t>Making Sense of Research in Nursing, Health and Social Care.  </a:t>
            </a:r>
            <a:r>
              <a:rPr lang="en-GB" sz="3400" dirty="0"/>
              <a:t>(5</a:t>
            </a:r>
            <a:r>
              <a:rPr lang="en-GB" sz="3400" baseline="30000" dirty="0"/>
              <a:t>th</a:t>
            </a:r>
            <a:r>
              <a:rPr lang="en-GB" sz="3400" dirty="0"/>
              <a:t> </a:t>
            </a:r>
            <a:r>
              <a:rPr lang="en-GB" sz="3400" dirty="0" err="1"/>
              <a:t>edn</a:t>
            </a:r>
            <a:r>
              <a:rPr lang="en-GB" sz="3400" dirty="0"/>
              <a:t>.).  London: Sage</a:t>
            </a:r>
          </a:p>
          <a:p>
            <a:pPr>
              <a:lnSpc>
                <a:spcPct val="170000"/>
              </a:lnSpc>
              <a:buNone/>
            </a:pPr>
            <a:r>
              <a:rPr lang="en-US" sz="3200" dirty="0"/>
              <a:t>NHS. (2020)</a:t>
            </a:r>
            <a:r>
              <a:rPr lang="en-GB" sz="3200" dirty="0"/>
              <a:t> </a:t>
            </a:r>
            <a:r>
              <a:rPr lang="en-GB" sz="3200" i="1" dirty="0"/>
              <a:t>Why is Research Important? Available at: https://</a:t>
            </a:r>
            <a:r>
              <a:rPr lang="en-GB" sz="3200" i="1" dirty="0" err="1"/>
              <a:t>www.pat.nhs.uk</a:t>
            </a:r>
            <a:r>
              <a:rPr lang="en-GB" sz="3200" i="1" dirty="0"/>
              <a:t>/education-and-research/why-is-research-</a:t>
            </a:r>
            <a:r>
              <a:rPr lang="en-GB" sz="3200" i="1" dirty="0" err="1"/>
              <a:t>important.htm</a:t>
            </a:r>
            <a:r>
              <a:rPr lang="en-GB" sz="3200" i="1" dirty="0"/>
              <a:t> (Accessed at 25th January 2022)</a:t>
            </a:r>
          </a:p>
          <a:p>
            <a:pPr>
              <a:lnSpc>
                <a:spcPct val="170000"/>
              </a:lnSpc>
              <a:buNone/>
            </a:pPr>
            <a:r>
              <a:rPr lang="en-GB" sz="3200" dirty="0"/>
              <a:t>Naidoo, N (2011) ‘What is research? A conceptual understanding’, </a:t>
            </a:r>
            <a:r>
              <a:rPr lang="en-GB" sz="3200" i="1" dirty="0"/>
              <a:t>African Journal of Emergency Medicine</a:t>
            </a:r>
            <a:r>
              <a:rPr lang="en-GB" sz="3200" dirty="0"/>
              <a:t>. (1): pp. 47-48.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Parahoo, K. (2006). </a:t>
            </a:r>
            <a:r>
              <a:rPr lang="en-GB" sz="3400" i="1" dirty="0"/>
              <a:t>Nursing Research: Principles, Process and Issues </a:t>
            </a:r>
            <a:r>
              <a:rPr lang="en-GB" sz="3400" dirty="0"/>
              <a:t>(2nd </a:t>
            </a:r>
            <a:r>
              <a:rPr lang="en-GB" sz="3400" dirty="0" err="1"/>
              <a:t>Edn</a:t>
            </a:r>
            <a:r>
              <a:rPr lang="en-GB" sz="3400" dirty="0"/>
              <a:t>.). Basingstoke: Palgrave MacMillan. 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Schmidt, N. and Brown, J.  (2011). </a:t>
            </a:r>
            <a:r>
              <a:rPr lang="en-GB" sz="3400" i="1" dirty="0"/>
              <a:t> Evidence based practice for nurses</a:t>
            </a:r>
            <a:r>
              <a:rPr lang="en-GB" sz="3400" dirty="0"/>
              <a:t>.  (2</a:t>
            </a:r>
            <a:r>
              <a:rPr lang="en-GB" sz="3400" baseline="30000" dirty="0"/>
              <a:t>nd</a:t>
            </a:r>
            <a:r>
              <a:rPr lang="en-GB" sz="3400" dirty="0"/>
              <a:t> </a:t>
            </a:r>
            <a:r>
              <a:rPr lang="en-GB" sz="3400" dirty="0" err="1"/>
              <a:t>edn</a:t>
            </a:r>
            <a:r>
              <a:rPr lang="en-GB" sz="3400" dirty="0"/>
              <a:t>.).  Sudbury, MA: Jones and Bartlett.</a:t>
            </a:r>
          </a:p>
          <a:p>
            <a:pPr>
              <a:lnSpc>
                <a:spcPct val="170000"/>
              </a:lnSpc>
              <a:buNone/>
            </a:pPr>
            <a:r>
              <a:rPr lang="en-GB" sz="3400" dirty="0"/>
              <a:t>Wakefield, A.J., Murch, S.H., Anthony, A. and </a:t>
            </a:r>
            <a:r>
              <a:rPr lang="en-GB" sz="3400" dirty="0" err="1"/>
              <a:t>Linnell</a:t>
            </a:r>
            <a:r>
              <a:rPr lang="en-GB" sz="3400" dirty="0"/>
              <a:t>, J.  (1998).  ‘Ileal-lymphoid-nodular hyperplasia, non-specific colitis and pervasive developmental disorder in children, </a:t>
            </a:r>
            <a:r>
              <a:rPr lang="en-GB" sz="3400" i="1" dirty="0"/>
              <a:t>Lancet</a:t>
            </a:r>
            <a:r>
              <a:rPr lang="en-GB" sz="3400" dirty="0"/>
              <a:t>, 351, pp. 637 – 641.  (Paper now withdrawn).  </a:t>
            </a:r>
          </a:p>
          <a:p>
            <a:pPr>
              <a:lnSpc>
                <a:spcPct val="170000"/>
              </a:lnSpc>
              <a:buNone/>
            </a:pPr>
            <a:r>
              <a:rPr lang="en-GB" sz="3600" dirty="0"/>
              <a:t> </a:t>
            </a:r>
            <a:r>
              <a:rPr lang="en-GB" sz="2100" dirty="0"/>
              <a:t> </a:t>
            </a:r>
          </a:p>
          <a:p>
            <a:pPr>
              <a:lnSpc>
                <a:spcPct val="120000"/>
              </a:lnSpc>
              <a:buNone/>
            </a:pPr>
            <a:r>
              <a:rPr lang="en-GB" sz="2200" dirty="0"/>
              <a:t>	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900" dirty="0"/>
          </a:p>
          <a:p>
            <a:pPr>
              <a:lnSpc>
                <a:spcPct val="120000"/>
              </a:lnSpc>
              <a:buNone/>
            </a:pPr>
            <a:r>
              <a:rPr lang="en-GB" sz="2900" dirty="0"/>
              <a:t>	</a:t>
            </a:r>
            <a:endParaRPr lang="en-GB" sz="2900" i="1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useful sites for background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</a:t>
            </a:r>
            <a:r>
              <a:rPr lang="en-GB" sz="1100" dirty="0"/>
              <a:t>Involve:  </a:t>
            </a:r>
            <a:r>
              <a:rPr lang="en-GB" sz="1100" dirty="0">
                <a:hlinkClick r:id="rId3"/>
              </a:rPr>
              <a:t>www.invo.org.uk</a:t>
            </a:r>
            <a:endParaRPr lang="en-GB" sz="1100" dirty="0"/>
          </a:p>
          <a:p>
            <a:pPr>
              <a:buNone/>
            </a:pPr>
            <a:r>
              <a:rPr lang="en-GB" sz="1100" dirty="0"/>
              <a:t>	Care Quality Commission </a:t>
            </a:r>
            <a:r>
              <a:rPr lang="en-GB" sz="1100" dirty="0">
                <a:hlinkClick r:id="rId4"/>
              </a:rPr>
              <a:t>http://www.cqc.org.uk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Social Care Institute for Excellence: </a:t>
            </a:r>
            <a:r>
              <a:rPr lang="en-GB" sz="1100" dirty="0">
                <a:hlinkClick r:id="rId5"/>
              </a:rPr>
              <a:t>https://www.scie.org.uk/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King’s Fund: </a:t>
            </a:r>
            <a:r>
              <a:rPr lang="en-GB" sz="1100" dirty="0">
                <a:hlinkClick r:id="rId6"/>
              </a:rPr>
              <a:t>https://www.kingsfund.org.uk/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World Health Organisation: </a:t>
            </a:r>
            <a:r>
              <a:rPr lang="en-GB" sz="1100" dirty="0">
                <a:hlinkClick r:id="rId7"/>
              </a:rPr>
              <a:t>http://www.who.int/publications/en/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Office for National Statistics: </a:t>
            </a:r>
            <a:r>
              <a:rPr lang="en-GB" sz="1100" dirty="0">
                <a:hlinkClick r:id="rId8"/>
              </a:rPr>
              <a:t>https://www.ons.gov.uk/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</a:t>
            </a:r>
            <a:r>
              <a:rPr lang="en-GB" sz="1100" dirty="0" err="1"/>
              <a:t>Moule</a:t>
            </a:r>
            <a:r>
              <a:rPr lang="en-GB" sz="1100" dirty="0"/>
              <a:t> resources: </a:t>
            </a:r>
            <a:r>
              <a:rPr lang="en-GB" sz="1100" dirty="0">
                <a:hlinkClick r:id="rId9"/>
              </a:rPr>
              <a:t>https://edge.sagepub.com/moule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Welsh Government </a:t>
            </a:r>
            <a:r>
              <a:rPr lang="en-GB" sz="1100" dirty="0">
                <a:hlinkClick r:id="rId10"/>
              </a:rPr>
              <a:t>http://gov.wales/?lang=en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UK Government: </a:t>
            </a:r>
            <a:r>
              <a:rPr lang="en-GB" sz="1100" dirty="0">
                <a:hlinkClick r:id="rId11"/>
              </a:rPr>
              <a:t>https://www.gov.uk/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Health </a:t>
            </a:r>
            <a:r>
              <a:rPr lang="en-GB" sz="1100" dirty="0" err="1"/>
              <a:t>Committe</a:t>
            </a:r>
            <a:r>
              <a:rPr lang="en-GB" sz="1100" dirty="0"/>
              <a:t> Reports: </a:t>
            </a:r>
            <a:r>
              <a:rPr lang="en-GB" sz="1100" dirty="0">
                <a:hlinkClick r:id="rId12"/>
              </a:rPr>
              <a:t>http://www.parliament.uk/business/committees/committees-a-z/commons-select/health-committee/publications/</a:t>
            </a:r>
            <a:r>
              <a:rPr lang="en-GB" sz="1100" dirty="0"/>
              <a:t>   </a:t>
            </a:r>
          </a:p>
          <a:p>
            <a:pPr>
              <a:buNone/>
            </a:pPr>
            <a:r>
              <a:rPr lang="en-GB" sz="1100" dirty="0"/>
              <a:t>	Joseph Rowntree Foundation: </a:t>
            </a:r>
            <a:r>
              <a:rPr lang="en-GB" sz="1100" dirty="0">
                <a:hlinkClick r:id="rId13"/>
              </a:rPr>
              <a:t>https://www.jrf.org.uk/</a:t>
            </a:r>
            <a:endParaRPr lang="en-GB" sz="1100" dirty="0"/>
          </a:p>
          <a:p>
            <a:pPr>
              <a:buNone/>
            </a:pPr>
            <a:r>
              <a:rPr lang="en-GB" sz="1100" dirty="0"/>
              <a:t>	Nuffield Trust: </a:t>
            </a:r>
            <a:r>
              <a:rPr lang="en-GB" sz="1100" dirty="0">
                <a:hlinkClick r:id="rId14"/>
              </a:rPr>
              <a:t>https://www.nuffieldtrust.org.uk/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NICE: </a:t>
            </a:r>
            <a:r>
              <a:rPr lang="en-GB" sz="1100" dirty="0">
                <a:hlinkClick r:id="rId14"/>
              </a:rPr>
              <a:t>https://www.nuffieldtrust.org.uk/</a:t>
            </a:r>
            <a:r>
              <a:rPr lang="en-GB" sz="1100" dirty="0"/>
              <a:t>   </a:t>
            </a:r>
          </a:p>
          <a:p>
            <a:pPr>
              <a:buNone/>
            </a:pPr>
            <a:r>
              <a:rPr lang="en-GB" sz="1100" dirty="0"/>
              <a:t>	Care and Social Services Inspectorate Wales: </a:t>
            </a:r>
            <a:r>
              <a:rPr lang="en-GB" sz="1100" dirty="0">
                <a:hlinkClick r:id="rId15"/>
              </a:rPr>
              <a:t>http://cssiw.org.uk/?lang=en</a:t>
            </a:r>
            <a:r>
              <a:rPr lang="en-GB" sz="1100" dirty="0"/>
              <a:t>  </a:t>
            </a:r>
          </a:p>
          <a:p>
            <a:pPr>
              <a:buNone/>
            </a:pPr>
            <a:r>
              <a:rPr lang="en-GB" sz="1100" dirty="0"/>
              <a:t>	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44937"/>
            <a:ext cx="3888432" cy="791775"/>
          </a:xfrm>
        </p:spPr>
        <p:txBody>
          <a:bodyPr/>
          <a:lstStyle/>
          <a:p>
            <a:r>
              <a:rPr lang="en-GB" b="1" dirty="0"/>
              <a:t>SHORT BREAK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7A0AB0-D11B-4101-9867-6CAA50F568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87" r="5651" b="8272"/>
          <a:stretch/>
        </p:blipFill>
        <p:spPr>
          <a:xfrm>
            <a:off x="564168" y="836712"/>
            <a:ext cx="8015664" cy="470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6225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2480</Words>
  <Application>Microsoft Macintosh PowerPoint</Application>
  <PresentationFormat>On-screen Show (4:3)</PresentationFormat>
  <Paragraphs>287</Paragraphs>
  <Slides>41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4" baseType="lpstr">
      <vt:lpstr>Arial</vt:lpstr>
      <vt:lpstr>Calibri</vt:lpstr>
      <vt:lpstr>Clarity</vt:lpstr>
      <vt:lpstr>PowerPoint Presentation</vt:lpstr>
      <vt:lpstr>Welcome</vt:lpstr>
      <vt:lpstr>In this session we will…..</vt:lpstr>
      <vt:lpstr>Introductions</vt:lpstr>
      <vt:lpstr>Scheme of work</vt:lpstr>
      <vt:lpstr>Aims and Learning Outcomes</vt:lpstr>
      <vt:lpstr>Assignments</vt:lpstr>
      <vt:lpstr>Module Requirements and Expectations </vt:lpstr>
      <vt:lpstr>Contact Information</vt:lpstr>
      <vt:lpstr>Overview of our discussion today</vt:lpstr>
      <vt:lpstr>Research in day-to-day life</vt:lpstr>
      <vt:lpstr>Class Activity</vt:lpstr>
      <vt:lpstr>SHORT BREAK  </vt:lpstr>
      <vt:lpstr>What is research? </vt:lpstr>
      <vt:lpstr>So, what is research? </vt:lpstr>
      <vt:lpstr>So, what is Research? </vt:lpstr>
      <vt:lpstr>So, what is research? </vt:lpstr>
      <vt:lpstr>So what is research?  </vt:lpstr>
      <vt:lpstr>Why is Research Important? </vt:lpstr>
      <vt:lpstr>Why is research important? </vt:lpstr>
      <vt:lpstr>Evidence-Based Practice (EBP) </vt:lpstr>
      <vt:lpstr>Evidence-Based Practice (EBP) </vt:lpstr>
      <vt:lpstr>Why do we do the things we do? </vt:lpstr>
      <vt:lpstr>The development of research in HSC</vt:lpstr>
      <vt:lpstr>The development of research in HSC</vt:lpstr>
      <vt:lpstr>The development of research in HSC</vt:lpstr>
      <vt:lpstr>What about contradictory research?</vt:lpstr>
      <vt:lpstr>The development of research in HSC</vt:lpstr>
      <vt:lpstr>Primary and Secondary Research </vt:lpstr>
      <vt:lpstr>Primary vs Secondary Research</vt:lpstr>
      <vt:lpstr>What is a literature review? </vt:lpstr>
      <vt:lpstr>Why are literature reviews important?</vt:lpstr>
      <vt:lpstr>Literature reviews provide an overview of a topic </vt:lpstr>
      <vt:lpstr>A literature review = a complete jigsaw</vt:lpstr>
      <vt:lpstr>Stand-alone articles may be unrepresentative/misleading </vt:lpstr>
      <vt:lpstr>New analysis can provide new understanding </vt:lpstr>
      <vt:lpstr>Your Research?</vt:lpstr>
      <vt:lpstr>Task for next week lesson. </vt:lpstr>
      <vt:lpstr>References</vt:lpstr>
      <vt:lpstr>Some useful sites for background information</vt:lpstr>
      <vt:lpstr>SHORT BREAK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Jonathan Andrew Wyatt (P144511)</cp:lastModifiedBy>
  <cp:revision>96</cp:revision>
  <cp:lastPrinted>2017-10-03T08:29:28Z</cp:lastPrinted>
  <dcterms:created xsi:type="dcterms:W3CDTF">2014-09-13T13:55:51Z</dcterms:created>
  <dcterms:modified xsi:type="dcterms:W3CDTF">2022-01-27T00:54:29Z</dcterms:modified>
</cp:coreProperties>
</file>