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6" r:id="rId3"/>
    <p:sldId id="257" r:id="rId4"/>
    <p:sldId id="258" r:id="rId5"/>
    <p:sldId id="291" r:id="rId6"/>
    <p:sldId id="301" r:id="rId7"/>
    <p:sldId id="259" r:id="rId8"/>
    <p:sldId id="260" r:id="rId9"/>
    <p:sldId id="261" r:id="rId10"/>
    <p:sldId id="262" r:id="rId11"/>
    <p:sldId id="302" r:id="rId12"/>
    <p:sldId id="330" r:id="rId13"/>
    <p:sldId id="300" r:id="rId14"/>
    <p:sldId id="290" r:id="rId15"/>
    <p:sldId id="289" r:id="rId16"/>
    <p:sldId id="294" r:id="rId17"/>
    <p:sldId id="292" r:id="rId18"/>
    <p:sldId id="293" r:id="rId19"/>
    <p:sldId id="277" r:id="rId20"/>
    <p:sldId id="263" r:id="rId21"/>
    <p:sldId id="264" r:id="rId22"/>
    <p:sldId id="267" r:id="rId23"/>
    <p:sldId id="270" r:id="rId24"/>
    <p:sldId id="299" r:id="rId25"/>
    <p:sldId id="298" r:id="rId26"/>
    <p:sldId id="327" r:id="rId27"/>
    <p:sldId id="326" r:id="rId28"/>
    <p:sldId id="325" r:id="rId29"/>
    <p:sldId id="324" r:id="rId30"/>
    <p:sldId id="323" r:id="rId31"/>
    <p:sldId id="322" r:id="rId32"/>
    <p:sldId id="321" r:id="rId33"/>
    <p:sldId id="320" r:id="rId34"/>
    <p:sldId id="319" r:id="rId35"/>
    <p:sldId id="318" r:id="rId36"/>
    <p:sldId id="317" r:id="rId37"/>
    <p:sldId id="271" r:id="rId38"/>
    <p:sldId id="328" r:id="rId39"/>
    <p:sldId id="278" r:id="rId40"/>
    <p:sldId id="280" r:id="rId41"/>
    <p:sldId id="281" r:id="rId42"/>
    <p:sldId id="282" r:id="rId43"/>
    <p:sldId id="283" r:id="rId44"/>
    <p:sldId id="284" r:id="rId45"/>
    <p:sldId id="285" r:id="rId46"/>
    <p:sldId id="286" r:id="rId47"/>
    <p:sldId id="287" r:id="rId48"/>
    <p:sldId id="288" r:id="rId49"/>
    <p:sldId id="295" r:id="rId50"/>
    <p:sldId id="342" r:id="rId51"/>
    <p:sldId id="333" r:id="rId52"/>
    <p:sldId id="341" r:id="rId53"/>
    <p:sldId id="338" r:id="rId54"/>
    <p:sldId id="340" r:id="rId55"/>
    <p:sldId id="339" r:id="rId56"/>
    <p:sldId id="337" r:id="rId57"/>
    <p:sldId id="336" r:id="rId58"/>
    <p:sldId id="335" r:id="rId59"/>
    <p:sldId id="334" r:id="rId60"/>
    <p:sldId id="343" r:id="rId61"/>
    <p:sldId id="329" r:id="rId62"/>
    <p:sldId id="279" r:id="rId63"/>
    <p:sldId id="305" r:id="rId64"/>
    <p:sldId id="303" r:id="rId65"/>
    <p:sldId id="297" r:id="rId66"/>
    <p:sldId id="273"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D77D1E-BD3B-4C6C-CBFC-00494ABDD988}" v="182" dt="2024-09-30T15:17:56.698"/>
    <p1510:client id="{62ED0D56-35B0-D4C0-2072-D47622667387}" v="58" dt="2024-10-01T12:54:57.921"/>
    <p1510:client id="{A5DD7E5D-946E-B16F-03F5-6F77D97C8BC4}" v="417" dt="2024-09-30T13:26:20.7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BF4E4282-CB17-E531-6916-12DE33DECCAA}"/>
    <pc:docChg chg="addSld modSld">
      <pc:chgData name="Sadie France" userId="S::s.france@uwtsd.ac.uk::b7d6a976-0449-421d-8e4f-ccb524b7ca6e" providerId="AD" clId="Web-{BF4E4282-CB17-E531-6916-12DE33DECCAA}" dt="2024-06-12T10:32:35.112" v="118"/>
      <pc:docMkLst>
        <pc:docMk/>
      </pc:docMkLst>
      <pc:sldChg chg="addSp delSp modSp">
        <pc:chgData name="Sadie France" userId="S::s.france@uwtsd.ac.uk::b7d6a976-0449-421d-8e4f-ccb524b7ca6e" providerId="AD" clId="Web-{BF4E4282-CB17-E531-6916-12DE33DECCAA}" dt="2024-06-12T10:32:35.112" v="118"/>
        <pc:sldMkLst>
          <pc:docMk/>
          <pc:sldMk cId="1825662155" sldId="296"/>
        </pc:sldMkLst>
        <pc:spChg chg="mod">
          <ac:chgData name="Sadie France" userId="S::s.france@uwtsd.ac.uk::b7d6a976-0449-421d-8e4f-ccb524b7ca6e" providerId="AD" clId="Web-{BF4E4282-CB17-E531-6916-12DE33DECCAA}" dt="2024-06-12T10:32:35.112" v="118"/>
          <ac:spMkLst>
            <pc:docMk/>
            <pc:sldMk cId="1825662155" sldId="296"/>
            <ac:spMk id="2" creationId="{CCC4A95E-B81D-CF86-0C6E-A4FEE1E5386D}"/>
          </ac:spMkLst>
        </pc:spChg>
        <pc:spChg chg="mod">
          <ac:chgData name="Sadie France" userId="S::s.france@uwtsd.ac.uk::b7d6a976-0449-421d-8e4f-ccb524b7ca6e" providerId="AD" clId="Web-{BF4E4282-CB17-E531-6916-12DE33DECCAA}" dt="2024-06-12T10:32:35.112" v="118"/>
          <ac:spMkLst>
            <pc:docMk/>
            <pc:sldMk cId="1825662155" sldId="296"/>
            <ac:spMk id="3" creationId="{52AE4C40-9B40-BFD1-A3CF-84C0C851BF82}"/>
          </ac:spMkLst>
        </pc:spChg>
        <pc:spChg chg="del">
          <ac:chgData name="Sadie France" userId="S::s.france@uwtsd.ac.uk::b7d6a976-0449-421d-8e4f-ccb524b7ca6e" providerId="AD" clId="Web-{BF4E4282-CB17-E531-6916-12DE33DECCAA}" dt="2024-06-12T10:32:35.112" v="118"/>
          <ac:spMkLst>
            <pc:docMk/>
            <pc:sldMk cId="1825662155" sldId="296"/>
            <ac:spMk id="8" creationId="{8E2CC403-21CD-41DF-BAC4-329D7FF03C5C}"/>
          </ac:spMkLst>
        </pc:spChg>
        <pc:spChg chg="del">
          <ac:chgData name="Sadie France" userId="S::s.france@uwtsd.ac.uk::b7d6a976-0449-421d-8e4f-ccb524b7ca6e" providerId="AD" clId="Web-{BF4E4282-CB17-E531-6916-12DE33DECCAA}" dt="2024-06-12T10:32:35.112" v="118"/>
          <ac:spMkLst>
            <pc:docMk/>
            <pc:sldMk cId="1825662155" sldId="296"/>
            <ac:spMk id="15" creationId="{7653717E-6F8C-43E0-9893-C03AE87D18D6}"/>
          </ac:spMkLst>
        </pc:spChg>
        <pc:spChg chg="del">
          <ac:chgData name="Sadie France" userId="S::s.france@uwtsd.ac.uk::b7d6a976-0449-421d-8e4f-ccb524b7ca6e" providerId="AD" clId="Web-{BF4E4282-CB17-E531-6916-12DE33DECCAA}" dt="2024-06-12T10:32:35.112" v="118"/>
          <ac:spMkLst>
            <pc:docMk/>
            <pc:sldMk cId="1825662155" sldId="296"/>
            <ac:spMk id="17" creationId="{35BB14B4-EC3F-47C7-9AF3-B0E017B75C42}"/>
          </ac:spMkLst>
        </pc:spChg>
        <pc:spChg chg="add">
          <ac:chgData name="Sadie France" userId="S::s.france@uwtsd.ac.uk::b7d6a976-0449-421d-8e4f-ccb524b7ca6e" providerId="AD" clId="Web-{BF4E4282-CB17-E531-6916-12DE33DECCAA}" dt="2024-06-12T10:32:35.112" v="118"/>
          <ac:spMkLst>
            <pc:docMk/>
            <pc:sldMk cId="1825662155" sldId="296"/>
            <ac:spMk id="22" creationId="{4522B21E-B2B9-4C72-9A71-C87EFD137480}"/>
          </ac:spMkLst>
        </pc:spChg>
        <pc:spChg chg="add">
          <ac:chgData name="Sadie France" userId="S::s.france@uwtsd.ac.uk::b7d6a976-0449-421d-8e4f-ccb524b7ca6e" providerId="AD" clId="Web-{BF4E4282-CB17-E531-6916-12DE33DECCAA}" dt="2024-06-12T10:32:35.112" v="118"/>
          <ac:spMkLst>
            <pc:docMk/>
            <pc:sldMk cId="1825662155" sldId="296"/>
            <ac:spMk id="24" creationId="{5EB7D2A2-F448-44D4-938C-DC84CBCB3B1E}"/>
          </ac:spMkLst>
        </pc:spChg>
        <pc:spChg chg="add">
          <ac:chgData name="Sadie France" userId="S::s.france@uwtsd.ac.uk::b7d6a976-0449-421d-8e4f-ccb524b7ca6e" providerId="AD" clId="Web-{BF4E4282-CB17-E531-6916-12DE33DECCAA}" dt="2024-06-12T10:32:35.112" v="118"/>
          <ac:spMkLst>
            <pc:docMk/>
            <pc:sldMk cId="1825662155" sldId="296"/>
            <ac:spMk id="26" creationId="{871AEA07-1E14-44B4-8E55-64EF049CD66F}"/>
          </ac:spMkLst>
        </pc:spChg>
        <pc:grpChg chg="del">
          <ac:chgData name="Sadie France" userId="S::s.france@uwtsd.ac.uk::b7d6a976-0449-421d-8e4f-ccb524b7ca6e" providerId="AD" clId="Web-{BF4E4282-CB17-E531-6916-12DE33DECCAA}" dt="2024-06-12T10:32:35.112" v="118"/>
          <ac:grpSpMkLst>
            <pc:docMk/>
            <pc:sldMk cId="1825662155" sldId="296"/>
            <ac:grpSpMk id="10" creationId="{B13AA5FE-3FFC-4725-9ADD-E428544EC61B}"/>
          </ac:grpSpMkLst>
        </pc:grpChg>
        <pc:cxnChg chg="add">
          <ac:chgData name="Sadie France" userId="S::s.france@uwtsd.ac.uk::b7d6a976-0449-421d-8e4f-ccb524b7ca6e" providerId="AD" clId="Web-{BF4E4282-CB17-E531-6916-12DE33DECCAA}" dt="2024-06-12T10:32:35.112" v="118"/>
          <ac:cxnSpMkLst>
            <pc:docMk/>
            <pc:sldMk cId="1825662155" sldId="296"/>
            <ac:cxnSpMk id="28" creationId="{F7C8EA93-3210-4C62-99E9-153C275E3A87}"/>
          </ac:cxnSpMkLst>
        </pc:cxnChg>
      </pc:sldChg>
      <pc:sldChg chg="addSp modSp new mod setBg">
        <pc:chgData name="Sadie France" userId="S::s.france@uwtsd.ac.uk::b7d6a976-0449-421d-8e4f-ccb524b7ca6e" providerId="AD" clId="Web-{BF4E4282-CB17-E531-6916-12DE33DECCAA}" dt="2024-06-12T10:32:25.971" v="117"/>
        <pc:sldMkLst>
          <pc:docMk/>
          <pc:sldMk cId="4261735744" sldId="304"/>
        </pc:sldMkLst>
        <pc:spChg chg="mod">
          <ac:chgData name="Sadie France" userId="S::s.france@uwtsd.ac.uk::b7d6a976-0449-421d-8e4f-ccb524b7ca6e" providerId="AD" clId="Web-{BF4E4282-CB17-E531-6916-12DE33DECCAA}" dt="2024-06-12T10:32:25.971" v="117"/>
          <ac:spMkLst>
            <pc:docMk/>
            <pc:sldMk cId="4261735744" sldId="304"/>
            <ac:spMk id="2" creationId="{5BE79442-03E1-D7CE-195B-837A95FCF4F0}"/>
          </ac:spMkLst>
        </pc:spChg>
        <pc:spChg chg="mod">
          <ac:chgData name="Sadie France" userId="S::s.france@uwtsd.ac.uk::b7d6a976-0449-421d-8e4f-ccb524b7ca6e" providerId="AD" clId="Web-{BF4E4282-CB17-E531-6916-12DE33DECCAA}" dt="2024-06-12T10:32:25.971" v="117"/>
          <ac:spMkLst>
            <pc:docMk/>
            <pc:sldMk cId="4261735744" sldId="304"/>
            <ac:spMk id="3" creationId="{1832DEB9-3BC6-C9CD-7AAC-24AD0CDBA63E}"/>
          </ac:spMkLst>
        </pc:spChg>
        <pc:spChg chg="add">
          <ac:chgData name="Sadie France" userId="S::s.france@uwtsd.ac.uk::b7d6a976-0449-421d-8e4f-ccb524b7ca6e" providerId="AD" clId="Web-{BF4E4282-CB17-E531-6916-12DE33DECCAA}" dt="2024-06-12T10:32:25.971" v="117"/>
          <ac:spMkLst>
            <pc:docMk/>
            <pc:sldMk cId="4261735744" sldId="304"/>
            <ac:spMk id="8" creationId="{B6CDA21F-E7AF-4C75-8395-33F58D5B0E45}"/>
          </ac:spMkLst>
        </pc:spChg>
        <pc:spChg chg="add">
          <ac:chgData name="Sadie France" userId="S::s.france@uwtsd.ac.uk::b7d6a976-0449-421d-8e4f-ccb524b7ca6e" providerId="AD" clId="Web-{BF4E4282-CB17-E531-6916-12DE33DECCAA}" dt="2024-06-12T10:32:25.971" v="117"/>
          <ac:spMkLst>
            <pc:docMk/>
            <pc:sldMk cId="4261735744" sldId="304"/>
            <ac:spMk id="15" creationId="{D5B0017B-2ECA-49AF-B397-DC140825DF8D}"/>
          </ac:spMkLst>
        </pc:spChg>
        <pc:grpChg chg="add">
          <ac:chgData name="Sadie France" userId="S::s.france@uwtsd.ac.uk::b7d6a976-0449-421d-8e4f-ccb524b7ca6e" providerId="AD" clId="Web-{BF4E4282-CB17-E531-6916-12DE33DECCAA}" dt="2024-06-12T10:32:25.971" v="117"/>
          <ac:grpSpMkLst>
            <pc:docMk/>
            <pc:sldMk cId="4261735744" sldId="304"/>
            <ac:grpSpMk id="10" creationId="{AE1C45F0-260A-458C-96ED-C1F6D2151219}"/>
          </ac:grpSpMkLst>
        </pc:grpChg>
        <pc:cxnChg chg="add">
          <ac:chgData name="Sadie France" userId="S::s.france@uwtsd.ac.uk::b7d6a976-0449-421d-8e4f-ccb524b7ca6e" providerId="AD" clId="Web-{BF4E4282-CB17-E531-6916-12DE33DECCAA}" dt="2024-06-12T10:32:25.971" v="117"/>
          <ac:cxnSpMkLst>
            <pc:docMk/>
            <pc:sldMk cId="4261735744" sldId="304"/>
            <ac:cxnSpMk id="17" creationId="{6CF1BAF6-AD41-4082-B212-8A1F9A2E8779}"/>
          </ac:cxnSpMkLst>
        </pc:cxnChg>
      </pc:sldChg>
    </pc:docChg>
  </pc:docChgLst>
  <pc:docChgLst>
    <pc:chgData name="Sadie France" userId="S::s.france@uwtsd.ac.uk::b7d6a976-0449-421d-8e4f-ccb524b7ca6e" providerId="AD" clId="Web-{61AFEEE7-E738-F2C6-400F-E2FF99E51A57}"/>
    <pc:docChg chg="addSld modSld">
      <pc:chgData name="Sadie France" userId="S::s.france@uwtsd.ac.uk::b7d6a976-0449-421d-8e4f-ccb524b7ca6e" providerId="AD" clId="Web-{61AFEEE7-E738-F2C6-400F-E2FF99E51A57}" dt="2024-07-04T15:17:38.424" v="61" actId="20577"/>
      <pc:docMkLst>
        <pc:docMk/>
      </pc:docMkLst>
      <pc:sldChg chg="addSp delSp modSp new mod setBg">
        <pc:chgData name="Sadie France" userId="S::s.france@uwtsd.ac.uk::b7d6a976-0449-421d-8e4f-ccb524b7ca6e" providerId="AD" clId="Web-{61AFEEE7-E738-F2C6-400F-E2FF99E51A57}" dt="2024-07-04T15:12:55.543" v="4"/>
        <pc:sldMkLst>
          <pc:docMk/>
          <pc:sldMk cId="2895331691" sldId="328"/>
        </pc:sldMkLst>
        <pc:spChg chg="del mod">
          <ac:chgData name="Sadie France" userId="S::s.france@uwtsd.ac.uk::b7d6a976-0449-421d-8e4f-ccb524b7ca6e" providerId="AD" clId="Web-{61AFEEE7-E738-F2C6-400F-E2FF99E51A57}" dt="2024-07-04T15:12:55.543" v="4"/>
          <ac:spMkLst>
            <pc:docMk/>
            <pc:sldMk cId="2895331691" sldId="328"/>
            <ac:spMk id="2" creationId="{96CAC28F-4992-5156-4030-2F065443F024}"/>
          </ac:spMkLst>
        </pc:spChg>
        <pc:spChg chg="del">
          <ac:chgData name="Sadie France" userId="S::s.france@uwtsd.ac.uk::b7d6a976-0449-421d-8e4f-ccb524b7ca6e" providerId="AD" clId="Web-{61AFEEE7-E738-F2C6-400F-E2FF99E51A57}" dt="2024-07-04T15:12:20.886" v="1"/>
          <ac:spMkLst>
            <pc:docMk/>
            <pc:sldMk cId="2895331691" sldId="328"/>
            <ac:spMk id="3" creationId="{DC421DE5-1391-B52B-64D5-6DA92DFA7DD8}"/>
          </ac:spMkLst>
        </pc:spChg>
        <pc:spChg chg="add del">
          <ac:chgData name="Sadie France" userId="S::s.france@uwtsd.ac.uk::b7d6a976-0449-421d-8e4f-ccb524b7ca6e" providerId="AD" clId="Web-{61AFEEE7-E738-F2C6-400F-E2FF99E51A57}" dt="2024-07-04T15:12:55.543" v="3"/>
          <ac:spMkLst>
            <pc:docMk/>
            <pc:sldMk cId="2895331691" sldId="328"/>
            <ac:spMk id="9" creationId="{A8384FB5-9ADC-4DDC-881B-597D56F5B15D}"/>
          </ac:spMkLst>
        </pc:spChg>
        <pc:spChg chg="add del">
          <ac:chgData name="Sadie France" userId="S::s.france@uwtsd.ac.uk::b7d6a976-0449-421d-8e4f-ccb524b7ca6e" providerId="AD" clId="Web-{61AFEEE7-E738-F2C6-400F-E2FF99E51A57}" dt="2024-07-04T15:12:55.543" v="3"/>
          <ac:spMkLst>
            <pc:docMk/>
            <pc:sldMk cId="2895331691" sldId="328"/>
            <ac:spMk id="11" creationId="{91E5A9A7-95C6-4F4F-B00E-C82E07FE62EF}"/>
          </ac:spMkLst>
        </pc:spChg>
        <pc:spChg chg="add del">
          <ac:chgData name="Sadie France" userId="S::s.france@uwtsd.ac.uk::b7d6a976-0449-421d-8e4f-ccb524b7ca6e" providerId="AD" clId="Web-{61AFEEE7-E738-F2C6-400F-E2FF99E51A57}" dt="2024-07-04T15:12:55.543" v="3"/>
          <ac:spMkLst>
            <pc:docMk/>
            <pc:sldMk cId="2895331691" sldId="328"/>
            <ac:spMk id="13" creationId="{D07DD2DE-F619-49DD-B5E7-03A290FF4ED1}"/>
          </ac:spMkLst>
        </pc:spChg>
        <pc:spChg chg="add del">
          <ac:chgData name="Sadie France" userId="S::s.france@uwtsd.ac.uk::b7d6a976-0449-421d-8e4f-ccb524b7ca6e" providerId="AD" clId="Web-{61AFEEE7-E738-F2C6-400F-E2FF99E51A57}" dt="2024-07-04T15:12:55.543" v="3"/>
          <ac:spMkLst>
            <pc:docMk/>
            <pc:sldMk cId="2895331691" sldId="328"/>
            <ac:spMk id="15" creationId="{85149191-5F60-4A28-AAFF-039F96B0F3EC}"/>
          </ac:spMkLst>
        </pc:spChg>
        <pc:spChg chg="add del">
          <ac:chgData name="Sadie France" userId="S::s.france@uwtsd.ac.uk::b7d6a976-0449-421d-8e4f-ccb524b7ca6e" providerId="AD" clId="Web-{61AFEEE7-E738-F2C6-400F-E2FF99E51A57}" dt="2024-07-04T15:12:55.543" v="3"/>
          <ac:spMkLst>
            <pc:docMk/>
            <pc:sldMk cId="2895331691" sldId="328"/>
            <ac:spMk id="17" creationId="{F8260ED5-17F7-4158-B241-D51DD4CF1B7E}"/>
          </ac:spMkLst>
        </pc:spChg>
        <pc:spChg chg="add">
          <ac:chgData name="Sadie France" userId="S::s.france@uwtsd.ac.uk::b7d6a976-0449-421d-8e4f-ccb524b7ca6e" providerId="AD" clId="Web-{61AFEEE7-E738-F2C6-400F-E2FF99E51A57}" dt="2024-07-04T15:12:55.543" v="4"/>
          <ac:spMkLst>
            <pc:docMk/>
            <pc:sldMk cId="2895331691" sldId="328"/>
            <ac:spMk id="19" creationId="{32BC26D8-82FB-445E-AA49-62A77D7C1EE0}"/>
          </ac:spMkLst>
        </pc:spChg>
        <pc:spChg chg="add">
          <ac:chgData name="Sadie France" userId="S::s.france@uwtsd.ac.uk::b7d6a976-0449-421d-8e4f-ccb524b7ca6e" providerId="AD" clId="Web-{61AFEEE7-E738-F2C6-400F-E2FF99E51A57}" dt="2024-07-04T15:12:55.543" v="4"/>
          <ac:spMkLst>
            <pc:docMk/>
            <pc:sldMk cId="2895331691" sldId="328"/>
            <ac:spMk id="20" creationId="{CB44330D-EA18-4254-AA95-EB49948539B8}"/>
          </ac:spMkLst>
        </pc:spChg>
        <pc:picChg chg="add mod ord">
          <ac:chgData name="Sadie France" userId="S::s.france@uwtsd.ac.uk::b7d6a976-0449-421d-8e4f-ccb524b7ca6e" providerId="AD" clId="Web-{61AFEEE7-E738-F2C6-400F-E2FF99E51A57}" dt="2024-07-04T15:12:55.543" v="4"/>
          <ac:picMkLst>
            <pc:docMk/>
            <pc:sldMk cId="2895331691" sldId="328"/>
            <ac:picMk id="4" creationId="{53B9F918-1320-74FD-B33F-37D9E8985367}"/>
          </ac:picMkLst>
        </pc:picChg>
      </pc:sldChg>
      <pc:sldChg chg="addSp modSp new mod setBg">
        <pc:chgData name="Sadie France" userId="S::s.france@uwtsd.ac.uk::b7d6a976-0449-421d-8e4f-ccb524b7ca6e" providerId="AD" clId="Web-{61AFEEE7-E738-F2C6-400F-E2FF99E51A57}" dt="2024-07-04T15:17:38.424" v="61" actId="20577"/>
        <pc:sldMkLst>
          <pc:docMk/>
          <pc:sldMk cId="1580598932" sldId="329"/>
        </pc:sldMkLst>
        <pc:spChg chg="mod">
          <ac:chgData name="Sadie France" userId="S::s.france@uwtsd.ac.uk::b7d6a976-0449-421d-8e4f-ccb524b7ca6e" providerId="AD" clId="Web-{61AFEEE7-E738-F2C6-400F-E2FF99E51A57}" dt="2024-07-04T15:17:32.127" v="59"/>
          <ac:spMkLst>
            <pc:docMk/>
            <pc:sldMk cId="1580598932" sldId="329"/>
            <ac:spMk id="2" creationId="{D84F98A1-0018-2E39-6928-4A04B62EEC10}"/>
          </ac:spMkLst>
        </pc:spChg>
        <pc:spChg chg="mod">
          <ac:chgData name="Sadie France" userId="S::s.france@uwtsd.ac.uk::b7d6a976-0449-421d-8e4f-ccb524b7ca6e" providerId="AD" clId="Web-{61AFEEE7-E738-F2C6-400F-E2FF99E51A57}" dt="2024-07-04T15:17:38.424" v="61" actId="20577"/>
          <ac:spMkLst>
            <pc:docMk/>
            <pc:sldMk cId="1580598932" sldId="329"/>
            <ac:spMk id="3" creationId="{9F434D5F-307F-5E56-1FCF-88C09E626E84}"/>
          </ac:spMkLst>
        </pc:spChg>
        <pc:spChg chg="add">
          <ac:chgData name="Sadie France" userId="S::s.france@uwtsd.ac.uk::b7d6a976-0449-421d-8e4f-ccb524b7ca6e" providerId="AD" clId="Web-{61AFEEE7-E738-F2C6-400F-E2FF99E51A57}" dt="2024-07-04T15:17:32.127" v="59"/>
          <ac:spMkLst>
            <pc:docMk/>
            <pc:sldMk cId="1580598932" sldId="329"/>
            <ac:spMk id="9" creationId="{45D37F4E-DDB4-456B-97E0-9937730A039F}"/>
          </ac:spMkLst>
        </pc:spChg>
        <pc:spChg chg="add">
          <ac:chgData name="Sadie France" userId="S::s.france@uwtsd.ac.uk::b7d6a976-0449-421d-8e4f-ccb524b7ca6e" providerId="AD" clId="Web-{61AFEEE7-E738-F2C6-400F-E2FF99E51A57}" dt="2024-07-04T15:17:32.127" v="59"/>
          <ac:spMkLst>
            <pc:docMk/>
            <pc:sldMk cId="1580598932" sldId="329"/>
            <ac:spMk id="11" creationId="{B2DD41CD-8F47-4F56-AD12-4E2FF7696987}"/>
          </ac:spMkLst>
        </pc:spChg>
        <pc:picChg chg="add mod">
          <ac:chgData name="Sadie France" userId="S::s.france@uwtsd.ac.uk::b7d6a976-0449-421d-8e4f-ccb524b7ca6e" providerId="AD" clId="Web-{61AFEEE7-E738-F2C6-400F-E2FF99E51A57}" dt="2024-07-04T15:17:32.127" v="59"/>
          <ac:picMkLst>
            <pc:docMk/>
            <pc:sldMk cId="1580598932" sldId="329"/>
            <ac:picMk id="4" creationId="{3E22A713-CDE1-B0D8-7748-ED4ED516D4C0}"/>
          </ac:picMkLst>
        </pc:picChg>
      </pc:sldChg>
    </pc:docChg>
  </pc:docChgLst>
  <pc:docChgLst>
    <pc:chgData name="Sadie France" userId="S::s.france@uwtsd.ac.uk::b7d6a976-0449-421d-8e4f-ccb524b7ca6e" providerId="AD" clId="Web-{66A86461-759E-FF4A-A160-BD345214C9D4}"/>
    <pc:docChg chg="modSld">
      <pc:chgData name="Sadie France" userId="S::s.france@uwtsd.ac.uk::b7d6a976-0449-421d-8e4f-ccb524b7ca6e" providerId="AD" clId="Web-{66A86461-759E-FF4A-A160-BD345214C9D4}" dt="2024-06-13T15:23:36.914" v="0"/>
      <pc:docMkLst>
        <pc:docMk/>
      </pc:docMkLst>
      <pc:sldChg chg="addSp modSp">
        <pc:chgData name="Sadie France" userId="S::s.france@uwtsd.ac.uk::b7d6a976-0449-421d-8e4f-ccb524b7ca6e" providerId="AD" clId="Web-{66A86461-759E-FF4A-A160-BD345214C9D4}" dt="2024-06-13T15:23:36.914" v="0"/>
        <pc:sldMkLst>
          <pc:docMk/>
          <pc:sldMk cId="2329946866" sldId="302"/>
        </pc:sldMkLst>
        <pc:spChg chg="mod">
          <ac:chgData name="Sadie France" userId="S::s.france@uwtsd.ac.uk::b7d6a976-0449-421d-8e4f-ccb524b7ca6e" providerId="AD" clId="Web-{66A86461-759E-FF4A-A160-BD345214C9D4}" dt="2024-06-13T15:23:36.914" v="0"/>
          <ac:spMkLst>
            <pc:docMk/>
            <pc:sldMk cId="2329946866" sldId="302"/>
            <ac:spMk id="2" creationId="{0E130AB9-4779-AA50-23F2-E2AB5A775262}"/>
          </ac:spMkLst>
        </pc:spChg>
        <pc:spChg chg="mod">
          <ac:chgData name="Sadie France" userId="S::s.france@uwtsd.ac.uk::b7d6a976-0449-421d-8e4f-ccb524b7ca6e" providerId="AD" clId="Web-{66A86461-759E-FF4A-A160-BD345214C9D4}" dt="2024-06-13T15:23:36.914" v="0"/>
          <ac:spMkLst>
            <pc:docMk/>
            <pc:sldMk cId="2329946866" sldId="302"/>
            <ac:spMk id="3" creationId="{57C29F2D-03E2-2AA4-0CE1-C5057C13AEF1}"/>
          </ac:spMkLst>
        </pc:spChg>
        <pc:spChg chg="add">
          <ac:chgData name="Sadie France" userId="S::s.france@uwtsd.ac.uk::b7d6a976-0449-421d-8e4f-ccb524b7ca6e" providerId="AD" clId="Web-{66A86461-759E-FF4A-A160-BD345214C9D4}" dt="2024-06-13T15:23:36.914" v="0"/>
          <ac:spMkLst>
            <pc:docMk/>
            <pc:sldMk cId="2329946866" sldId="302"/>
            <ac:spMk id="5" creationId="{B6CDA21F-E7AF-4C75-8395-33F58D5B0E45}"/>
          </ac:spMkLst>
        </pc:spChg>
        <pc:spChg chg="add">
          <ac:chgData name="Sadie France" userId="S::s.france@uwtsd.ac.uk::b7d6a976-0449-421d-8e4f-ccb524b7ca6e" providerId="AD" clId="Web-{66A86461-759E-FF4A-A160-BD345214C9D4}" dt="2024-06-13T15:23:36.914" v="0"/>
          <ac:spMkLst>
            <pc:docMk/>
            <pc:sldMk cId="2329946866" sldId="302"/>
            <ac:spMk id="15" creationId="{D5B0017B-2ECA-49AF-B397-DC140825DF8D}"/>
          </ac:spMkLst>
        </pc:spChg>
        <pc:grpChg chg="add">
          <ac:chgData name="Sadie France" userId="S::s.france@uwtsd.ac.uk::b7d6a976-0449-421d-8e4f-ccb524b7ca6e" providerId="AD" clId="Web-{66A86461-759E-FF4A-A160-BD345214C9D4}" dt="2024-06-13T15:23:36.914" v="0"/>
          <ac:grpSpMkLst>
            <pc:docMk/>
            <pc:sldMk cId="2329946866" sldId="302"/>
            <ac:grpSpMk id="6" creationId="{AE1C45F0-260A-458C-96ED-C1F6D2151219}"/>
          </ac:grpSpMkLst>
        </pc:grpChg>
        <pc:cxnChg chg="add">
          <ac:chgData name="Sadie France" userId="S::s.france@uwtsd.ac.uk::b7d6a976-0449-421d-8e4f-ccb524b7ca6e" providerId="AD" clId="Web-{66A86461-759E-FF4A-A160-BD345214C9D4}" dt="2024-06-13T15:23:36.914" v="0"/>
          <ac:cxnSpMkLst>
            <pc:docMk/>
            <pc:sldMk cId="2329946866" sldId="302"/>
            <ac:cxnSpMk id="17" creationId="{6CF1BAF6-AD41-4082-B212-8A1F9A2E8779}"/>
          </ac:cxnSpMkLst>
        </pc:cxnChg>
      </pc:sldChg>
    </pc:docChg>
  </pc:docChgLst>
  <pc:docChgLst>
    <pc:chgData name="Sadie France" userId="S::s.france@uwtsd.ac.uk::b7d6a976-0449-421d-8e4f-ccb524b7ca6e" providerId="AD" clId="Web-{CDEE90EA-6760-CC90-860A-955E071F1B69}"/>
    <pc:docChg chg="modSld">
      <pc:chgData name="Sadie France" userId="S::s.france@uwtsd.ac.uk::b7d6a976-0449-421d-8e4f-ccb524b7ca6e" providerId="AD" clId="Web-{CDEE90EA-6760-CC90-860A-955E071F1B69}" dt="2024-09-13T12:16:15.918" v="45"/>
      <pc:docMkLst>
        <pc:docMk/>
      </pc:docMkLst>
      <pc:sldChg chg="modSp">
        <pc:chgData name="Sadie France" userId="S::s.france@uwtsd.ac.uk::b7d6a976-0449-421d-8e4f-ccb524b7ca6e" providerId="AD" clId="Web-{CDEE90EA-6760-CC90-860A-955E071F1B69}" dt="2024-09-13T12:16:15.918" v="45"/>
        <pc:sldMkLst>
          <pc:docMk/>
          <pc:sldMk cId="181888131" sldId="262"/>
        </pc:sldMkLst>
        <pc:graphicFrameChg chg="mod modGraphic">
          <ac:chgData name="Sadie France" userId="S::s.france@uwtsd.ac.uk::b7d6a976-0449-421d-8e4f-ccb524b7ca6e" providerId="AD" clId="Web-{CDEE90EA-6760-CC90-860A-955E071F1B69}" dt="2024-09-13T12:16:15.918" v="45"/>
          <ac:graphicFrameMkLst>
            <pc:docMk/>
            <pc:sldMk cId="181888131" sldId="262"/>
            <ac:graphicFrameMk id="4" creationId="{82A48EEC-7AA1-0515-E1A1-87788CCE4141}"/>
          </ac:graphicFrameMkLst>
        </pc:graphicFrameChg>
      </pc:sldChg>
    </pc:docChg>
  </pc:docChgLst>
  <pc:docChgLst>
    <pc:chgData name="Sadie France" userId="S::s.france@uwtsd.ac.uk::b7d6a976-0449-421d-8e4f-ccb524b7ca6e" providerId="AD" clId="Web-{EE716433-FA85-B9AB-84AB-2DB035960AD6}"/>
    <pc:docChg chg="modSld">
      <pc:chgData name="Sadie France" userId="S::s.france@uwtsd.ac.uk::b7d6a976-0449-421d-8e4f-ccb524b7ca6e" providerId="AD" clId="Web-{EE716433-FA85-B9AB-84AB-2DB035960AD6}" dt="2024-09-03T09:37:16.390" v="4"/>
      <pc:docMkLst>
        <pc:docMk/>
      </pc:docMkLst>
      <pc:sldChg chg="addSp delSp modSp">
        <pc:chgData name="Sadie France" userId="S::s.france@uwtsd.ac.uk::b7d6a976-0449-421d-8e4f-ccb524b7ca6e" providerId="AD" clId="Web-{EE716433-FA85-B9AB-84AB-2DB035960AD6}" dt="2024-09-03T09:37:16.390" v="4"/>
        <pc:sldMkLst>
          <pc:docMk/>
          <pc:sldMk cId="1160026177" sldId="291"/>
        </pc:sldMkLst>
        <pc:spChg chg="mod">
          <ac:chgData name="Sadie France" userId="S::s.france@uwtsd.ac.uk::b7d6a976-0449-421d-8e4f-ccb524b7ca6e" providerId="AD" clId="Web-{EE716433-FA85-B9AB-84AB-2DB035960AD6}" dt="2024-09-03T09:37:16.390" v="4"/>
          <ac:spMkLst>
            <pc:docMk/>
            <pc:sldMk cId="1160026177" sldId="291"/>
            <ac:spMk id="2" creationId="{3921E14A-1815-ECA8-4A98-E03CC733DE37}"/>
          </ac:spMkLst>
        </pc:spChg>
        <pc:spChg chg="add del mod">
          <ac:chgData name="Sadie France" userId="S::s.france@uwtsd.ac.uk::b7d6a976-0449-421d-8e4f-ccb524b7ca6e" providerId="AD" clId="Web-{EE716433-FA85-B9AB-84AB-2DB035960AD6}" dt="2024-09-03T09:37:05.140" v="1"/>
          <ac:spMkLst>
            <pc:docMk/>
            <pc:sldMk cId="1160026177" sldId="291"/>
            <ac:spMk id="4" creationId="{E19E3179-371C-3F6D-B11D-1B99F97D708E}"/>
          </ac:spMkLst>
        </pc:spChg>
        <pc:spChg chg="add del">
          <ac:chgData name="Sadie France" userId="S::s.france@uwtsd.ac.uk::b7d6a976-0449-421d-8e4f-ccb524b7ca6e" providerId="AD" clId="Web-{EE716433-FA85-B9AB-84AB-2DB035960AD6}" dt="2024-09-03T09:37:16.390" v="4"/>
          <ac:spMkLst>
            <pc:docMk/>
            <pc:sldMk cId="1160026177" sldId="291"/>
            <ac:spMk id="20" creationId="{443F2ACA-E6D6-4028-82DD-F03C262D5DE6}"/>
          </ac:spMkLst>
        </pc:spChg>
        <pc:spChg chg="add del">
          <ac:chgData name="Sadie France" userId="S::s.france@uwtsd.ac.uk::b7d6a976-0449-421d-8e4f-ccb524b7ca6e" providerId="AD" clId="Web-{EE716433-FA85-B9AB-84AB-2DB035960AD6}" dt="2024-09-03T09:37:16.390" v="4"/>
          <ac:spMkLst>
            <pc:docMk/>
            <pc:sldMk cId="1160026177" sldId="291"/>
            <ac:spMk id="21" creationId="{BACC6370-2D7E-4714-9D71-7542949D7D5D}"/>
          </ac:spMkLst>
        </pc:spChg>
        <pc:spChg chg="add del">
          <ac:chgData name="Sadie France" userId="S::s.france@uwtsd.ac.uk::b7d6a976-0449-421d-8e4f-ccb524b7ca6e" providerId="AD" clId="Web-{EE716433-FA85-B9AB-84AB-2DB035960AD6}" dt="2024-09-03T09:37:16.390" v="4"/>
          <ac:spMkLst>
            <pc:docMk/>
            <pc:sldMk cId="1160026177" sldId="291"/>
            <ac:spMk id="22" creationId="{256B2C21-A230-48C0-8DF1-C46611373C44}"/>
          </ac:spMkLst>
        </pc:spChg>
        <pc:spChg chg="add del">
          <ac:chgData name="Sadie France" userId="S::s.france@uwtsd.ac.uk::b7d6a976-0449-421d-8e4f-ccb524b7ca6e" providerId="AD" clId="Web-{EE716433-FA85-B9AB-84AB-2DB035960AD6}" dt="2024-09-03T09:37:16.390" v="4"/>
          <ac:spMkLst>
            <pc:docMk/>
            <pc:sldMk cId="1160026177" sldId="291"/>
            <ac:spMk id="23" creationId="{3847E18C-932D-4C95-AABA-FEC7C9499AD7}"/>
          </ac:spMkLst>
        </pc:spChg>
        <pc:spChg chg="add del">
          <ac:chgData name="Sadie France" userId="S::s.france@uwtsd.ac.uk::b7d6a976-0449-421d-8e4f-ccb524b7ca6e" providerId="AD" clId="Web-{EE716433-FA85-B9AB-84AB-2DB035960AD6}" dt="2024-09-03T09:37:16.390" v="4"/>
          <ac:spMkLst>
            <pc:docMk/>
            <pc:sldMk cId="1160026177" sldId="291"/>
            <ac:spMk id="24" creationId="{3150CB11-0C61-439E-910F-5787759E72A0}"/>
          </ac:spMkLst>
        </pc:spChg>
        <pc:spChg chg="add del">
          <ac:chgData name="Sadie France" userId="S::s.france@uwtsd.ac.uk::b7d6a976-0449-421d-8e4f-ccb524b7ca6e" providerId="AD" clId="Web-{EE716433-FA85-B9AB-84AB-2DB035960AD6}" dt="2024-09-03T09:37:16.390" v="4"/>
          <ac:spMkLst>
            <pc:docMk/>
            <pc:sldMk cId="1160026177" sldId="291"/>
            <ac:spMk id="25" creationId="{43F8A58B-5155-44CE-A5FF-7647B47D0A7A}"/>
          </ac:spMkLst>
        </pc:spChg>
        <pc:spChg chg="add del">
          <ac:chgData name="Sadie France" userId="S::s.france@uwtsd.ac.uk::b7d6a976-0449-421d-8e4f-ccb524b7ca6e" providerId="AD" clId="Web-{EE716433-FA85-B9AB-84AB-2DB035960AD6}" dt="2024-09-03T09:37:16.312" v="3"/>
          <ac:spMkLst>
            <pc:docMk/>
            <pc:sldMk cId="1160026177" sldId="291"/>
            <ac:spMk id="30" creationId="{D4771268-CB57-404A-9271-370EB28F6090}"/>
          </ac:spMkLst>
        </pc:spChg>
        <pc:spChg chg="add">
          <ac:chgData name="Sadie France" userId="S::s.france@uwtsd.ac.uk::b7d6a976-0449-421d-8e4f-ccb524b7ca6e" providerId="AD" clId="Web-{EE716433-FA85-B9AB-84AB-2DB035960AD6}" dt="2024-09-03T09:37:16.390" v="4"/>
          <ac:spMkLst>
            <pc:docMk/>
            <pc:sldMk cId="1160026177" sldId="291"/>
            <ac:spMk id="35" creationId="{738F59A4-4431-460D-8E49-6E65C189A566}"/>
          </ac:spMkLst>
        </pc:spChg>
        <pc:grpChg chg="add">
          <ac:chgData name="Sadie France" userId="S::s.france@uwtsd.ac.uk::b7d6a976-0449-421d-8e4f-ccb524b7ca6e" providerId="AD" clId="Web-{EE716433-FA85-B9AB-84AB-2DB035960AD6}" dt="2024-09-03T09:37:16.390" v="4"/>
          <ac:grpSpMkLst>
            <pc:docMk/>
            <pc:sldMk cId="1160026177" sldId="291"/>
            <ac:grpSpMk id="32" creationId="{8A919B9C-5C01-47E4-B2F2-45F589208ABF}"/>
          </ac:grpSpMkLst>
        </pc:grpChg>
        <pc:graphicFrameChg chg="del">
          <ac:chgData name="Sadie France" userId="S::s.france@uwtsd.ac.uk::b7d6a976-0449-421d-8e4f-ccb524b7ca6e" providerId="AD" clId="Web-{EE716433-FA85-B9AB-84AB-2DB035960AD6}" dt="2024-09-03T09:36:48.811" v="0"/>
          <ac:graphicFrameMkLst>
            <pc:docMk/>
            <pc:sldMk cId="1160026177" sldId="291"/>
            <ac:graphicFrameMk id="5" creationId="{A6729B5F-C9A2-2ED0-B136-660FF78EF841}"/>
          </ac:graphicFrameMkLst>
        </pc:graphicFrameChg>
        <pc:graphicFrameChg chg="add mod ord modGraphic">
          <ac:chgData name="Sadie France" userId="S::s.france@uwtsd.ac.uk::b7d6a976-0449-421d-8e4f-ccb524b7ca6e" providerId="AD" clId="Web-{EE716433-FA85-B9AB-84AB-2DB035960AD6}" dt="2024-09-03T09:37:16.390" v="4"/>
          <ac:graphicFrameMkLst>
            <pc:docMk/>
            <pc:sldMk cId="1160026177" sldId="291"/>
            <ac:graphicFrameMk id="7" creationId="{E00E1710-7CBE-53D2-1B05-AADC8DE9B228}"/>
          </ac:graphicFrameMkLst>
        </pc:graphicFrameChg>
      </pc:sldChg>
    </pc:docChg>
  </pc:docChgLst>
  <pc:docChgLst>
    <pc:chgData name="Sadie France" userId="S::s.france@uwtsd.ac.uk::b7d6a976-0449-421d-8e4f-ccb524b7ca6e" providerId="AD" clId="Web-{93AC473C-D745-5BC4-4241-E1D56E16352A}"/>
    <pc:docChg chg="addSld delSld modSld sldOrd">
      <pc:chgData name="Sadie France" userId="S::s.france@uwtsd.ac.uk::b7d6a976-0449-421d-8e4f-ccb524b7ca6e" providerId="AD" clId="Web-{93AC473C-D745-5BC4-4241-E1D56E16352A}" dt="2024-06-12T10:26:17.693" v="2184"/>
      <pc:docMkLst>
        <pc:docMk/>
      </pc:docMkLst>
      <pc:sldChg chg="addSp modSp mod setBg">
        <pc:chgData name="Sadie France" userId="S::s.france@uwtsd.ac.uk::b7d6a976-0449-421d-8e4f-ccb524b7ca6e" providerId="AD" clId="Web-{93AC473C-D745-5BC4-4241-E1D56E16352A}" dt="2024-06-11T13:37:45.800" v="1125"/>
        <pc:sldMkLst>
          <pc:docMk/>
          <pc:sldMk cId="109857222" sldId="256"/>
        </pc:sldMkLst>
        <pc:spChg chg="mod">
          <ac:chgData name="Sadie France" userId="S::s.france@uwtsd.ac.uk::b7d6a976-0449-421d-8e4f-ccb524b7ca6e" providerId="AD" clId="Web-{93AC473C-D745-5BC4-4241-E1D56E16352A}" dt="2024-06-11T13:37:45.800" v="1125"/>
          <ac:spMkLst>
            <pc:docMk/>
            <pc:sldMk cId="109857222" sldId="256"/>
            <ac:spMk id="2" creationId="{00000000-0000-0000-0000-000000000000}"/>
          </ac:spMkLst>
        </pc:spChg>
        <pc:spChg chg="mod">
          <ac:chgData name="Sadie France" userId="S::s.france@uwtsd.ac.uk::b7d6a976-0449-421d-8e4f-ccb524b7ca6e" providerId="AD" clId="Web-{93AC473C-D745-5BC4-4241-E1D56E16352A}" dt="2024-06-11T13:37:45.800" v="1125"/>
          <ac:spMkLst>
            <pc:docMk/>
            <pc:sldMk cId="109857222" sldId="256"/>
            <ac:spMk id="3" creationId="{00000000-0000-0000-0000-000000000000}"/>
          </ac:spMkLst>
        </pc:spChg>
        <pc:spChg chg="add">
          <ac:chgData name="Sadie France" userId="S::s.france@uwtsd.ac.uk::b7d6a976-0449-421d-8e4f-ccb524b7ca6e" providerId="AD" clId="Web-{93AC473C-D745-5BC4-4241-E1D56E16352A}" dt="2024-06-11T13:37:45.800" v="1125"/>
          <ac:spMkLst>
            <pc:docMk/>
            <pc:sldMk cId="109857222" sldId="256"/>
            <ac:spMk id="9" creationId="{4D60F200-5EB0-B223-2439-C96C67F0FEE1}"/>
          </ac:spMkLst>
        </pc:spChg>
        <pc:spChg chg="add">
          <ac:chgData name="Sadie France" userId="S::s.france@uwtsd.ac.uk::b7d6a976-0449-421d-8e4f-ccb524b7ca6e" providerId="AD" clId="Web-{93AC473C-D745-5BC4-4241-E1D56E16352A}" dt="2024-06-11T13:37:45.800" v="1125"/>
          <ac:spMkLst>
            <pc:docMk/>
            <pc:sldMk cId="109857222" sldId="256"/>
            <ac:spMk id="11" creationId="{74067CD3-146F-6228-E362-39AA720C25F7}"/>
          </ac:spMkLst>
        </pc:spChg>
        <pc:spChg chg="add">
          <ac:chgData name="Sadie France" userId="S::s.france@uwtsd.ac.uk::b7d6a976-0449-421d-8e4f-ccb524b7ca6e" providerId="AD" clId="Web-{93AC473C-D745-5BC4-4241-E1D56E16352A}" dt="2024-06-11T13:37:45.800" v="1125"/>
          <ac:spMkLst>
            <pc:docMk/>
            <pc:sldMk cId="109857222" sldId="256"/>
            <ac:spMk id="13" creationId="{271C7E5C-A0F8-E9FA-56DB-31A257FD4EDB}"/>
          </ac:spMkLst>
        </pc:spChg>
        <pc:spChg chg="add">
          <ac:chgData name="Sadie France" userId="S::s.france@uwtsd.ac.uk::b7d6a976-0449-421d-8e4f-ccb524b7ca6e" providerId="AD" clId="Web-{93AC473C-D745-5BC4-4241-E1D56E16352A}" dt="2024-06-11T13:37:45.800" v="1125"/>
          <ac:spMkLst>
            <pc:docMk/>
            <pc:sldMk cId="109857222" sldId="256"/>
            <ac:spMk id="15" creationId="{33F70A3C-4474-2A39-470C-FD55A8837503}"/>
          </ac:spMkLst>
        </pc:spChg>
        <pc:spChg chg="add">
          <ac:chgData name="Sadie France" userId="S::s.france@uwtsd.ac.uk::b7d6a976-0449-421d-8e4f-ccb524b7ca6e" providerId="AD" clId="Web-{93AC473C-D745-5BC4-4241-E1D56E16352A}" dt="2024-06-11T13:37:45.800" v="1125"/>
          <ac:spMkLst>
            <pc:docMk/>
            <pc:sldMk cId="109857222" sldId="256"/>
            <ac:spMk id="17" creationId="{BAC3F7D4-9613-0E1F-901C-98FE831DEBC0}"/>
          </ac:spMkLst>
        </pc:spChg>
        <pc:spChg chg="add">
          <ac:chgData name="Sadie France" userId="S::s.france@uwtsd.ac.uk::b7d6a976-0449-421d-8e4f-ccb524b7ca6e" providerId="AD" clId="Web-{93AC473C-D745-5BC4-4241-E1D56E16352A}" dt="2024-06-11T13:37:45.800" v="1125"/>
          <ac:spMkLst>
            <pc:docMk/>
            <pc:sldMk cId="109857222" sldId="256"/>
            <ac:spMk id="19" creationId="{AFD5167C-AF48-26F0-7A9F-3F7643374872}"/>
          </ac:spMkLst>
        </pc:spChg>
        <pc:spChg chg="add">
          <ac:chgData name="Sadie France" userId="S::s.france@uwtsd.ac.uk::b7d6a976-0449-421d-8e4f-ccb524b7ca6e" providerId="AD" clId="Web-{93AC473C-D745-5BC4-4241-E1D56E16352A}" dt="2024-06-11T13:37:45.800" v="1125"/>
          <ac:spMkLst>
            <pc:docMk/>
            <pc:sldMk cId="109857222" sldId="256"/>
            <ac:spMk id="21" creationId="{87B30A01-FCA8-86A5-A840-C32A3BE2EDD6}"/>
          </ac:spMkLst>
        </pc:spChg>
        <pc:picChg chg="add">
          <ac:chgData name="Sadie France" userId="S::s.france@uwtsd.ac.uk::b7d6a976-0449-421d-8e4f-ccb524b7ca6e" providerId="AD" clId="Web-{93AC473C-D745-5BC4-4241-E1D56E16352A}" dt="2024-06-11T13:37:45.800" v="1125"/>
          <ac:picMkLst>
            <pc:docMk/>
            <pc:sldMk cId="109857222" sldId="256"/>
            <ac:picMk id="5" creationId="{61E9A4AC-CE58-B449-A815-DE2AD6CA3A7E}"/>
          </ac:picMkLst>
        </pc:picChg>
      </pc:sldChg>
      <pc:sldChg chg="addSp delSp modSp mod setBg">
        <pc:chgData name="Sadie France" userId="S::s.france@uwtsd.ac.uk::b7d6a976-0449-421d-8e4f-ccb524b7ca6e" providerId="AD" clId="Web-{93AC473C-D745-5BC4-4241-E1D56E16352A}" dt="2024-06-11T13:38:01.284" v="1127"/>
        <pc:sldMkLst>
          <pc:docMk/>
          <pc:sldMk cId="1355069090" sldId="257"/>
        </pc:sldMkLst>
        <pc:spChg chg="mod">
          <ac:chgData name="Sadie France" userId="S::s.france@uwtsd.ac.uk::b7d6a976-0449-421d-8e4f-ccb524b7ca6e" providerId="AD" clId="Web-{93AC473C-D745-5BC4-4241-E1D56E16352A}" dt="2024-06-11T13:38:01.284" v="1127"/>
          <ac:spMkLst>
            <pc:docMk/>
            <pc:sldMk cId="1355069090" sldId="257"/>
            <ac:spMk id="2" creationId="{D6B19480-F2ED-A7CD-A991-5DFB3923E641}"/>
          </ac:spMkLst>
        </pc:spChg>
        <pc:spChg chg="del mod">
          <ac:chgData name="Sadie France" userId="S::s.france@uwtsd.ac.uk::b7d6a976-0449-421d-8e4f-ccb524b7ca6e" providerId="AD" clId="Web-{93AC473C-D745-5BC4-4241-E1D56E16352A}" dt="2024-06-11T13:38:01.284" v="1127"/>
          <ac:spMkLst>
            <pc:docMk/>
            <pc:sldMk cId="1355069090" sldId="257"/>
            <ac:spMk id="3" creationId="{1D2721C2-D27D-4720-7F2B-E70890BF78D3}"/>
          </ac:spMkLst>
        </pc:spChg>
        <pc:spChg chg="add">
          <ac:chgData name="Sadie France" userId="S::s.france@uwtsd.ac.uk::b7d6a976-0449-421d-8e4f-ccb524b7ca6e" providerId="AD" clId="Web-{93AC473C-D745-5BC4-4241-E1D56E16352A}" dt="2024-06-11T13:38:01.284" v="1127"/>
          <ac:spMkLst>
            <pc:docMk/>
            <pc:sldMk cId="1355069090" sldId="257"/>
            <ac:spMk id="9" creationId="{BACC6370-2D7E-4714-9D71-7542949D7D5D}"/>
          </ac:spMkLst>
        </pc:spChg>
        <pc:spChg chg="add">
          <ac:chgData name="Sadie France" userId="S::s.france@uwtsd.ac.uk::b7d6a976-0449-421d-8e4f-ccb524b7ca6e" providerId="AD" clId="Web-{93AC473C-D745-5BC4-4241-E1D56E16352A}" dt="2024-06-11T13:38:01.284" v="1127"/>
          <ac:spMkLst>
            <pc:docMk/>
            <pc:sldMk cId="1355069090" sldId="257"/>
            <ac:spMk id="11" creationId="{F68B3F68-107C-434F-AA38-110D5EA91B85}"/>
          </ac:spMkLst>
        </pc:spChg>
        <pc:spChg chg="add">
          <ac:chgData name="Sadie France" userId="S::s.france@uwtsd.ac.uk::b7d6a976-0449-421d-8e4f-ccb524b7ca6e" providerId="AD" clId="Web-{93AC473C-D745-5BC4-4241-E1D56E16352A}" dt="2024-06-11T13:38:01.284" v="1127"/>
          <ac:spMkLst>
            <pc:docMk/>
            <pc:sldMk cId="1355069090" sldId="257"/>
            <ac:spMk id="13" creationId="{AAD0DBB9-1A4B-4391-81D4-CB19F9AB918A}"/>
          </ac:spMkLst>
        </pc:spChg>
        <pc:spChg chg="add">
          <ac:chgData name="Sadie France" userId="S::s.france@uwtsd.ac.uk::b7d6a976-0449-421d-8e4f-ccb524b7ca6e" providerId="AD" clId="Web-{93AC473C-D745-5BC4-4241-E1D56E16352A}" dt="2024-06-11T13:38:01.284" v="1127"/>
          <ac:spMkLst>
            <pc:docMk/>
            <pc:sldMk cId="1355069090" sldId="257"/>
            <ac:spMk id="15" creationId="{063BBA22-50EA-4C4D-BE05-F1CE4E63AA56}"/>
          </ac:spMkLst>
        </pc:spChg>
        <pc:graphicFrameChg chg="add">
          <ac:chgData name="Sadie France" userId="S::s.france@uwtsd.ac.uk::b7d6a976-0449-421d-8e4f-ccb524b7ca6e" providerId="AD" clId="Web-{93AC473C-D745-5BC4-4241-E1D56E16352A}" dt="2024-06-11T13:38:01.284" v="1127"/>
          <ac:graphicFrameMkLst>
            <pc:docMk/>
            <pc:sldMk cId="1355069090" sldId="257"/>
            <ac:graphicFrameMk id="5" creationId="{0DC36363-E6F0-956C-5A7A-1B035122757B}"/>
          </ac:graphicFrameMkLst>
        </pc:graphicFrameChg>
      </pc:sldChg>
      <pc:sldChg chg="addSp delSp modSp mod setBg">
        <pc:chgData name="Sadie France" userId="S::s.france@uwtsd.ac.uk::b7d6a976-0449-421d-8e4f-ccb524b7ca6e" providerId="AD" clId="Web-{93AC473C-D745-5BC4-4241-E1D56E16352A}" dt="2024-06-11T13:38:11.097" v="1130"/>
        <pc:sldMkLst>
          <pc:docMk/>
          <pc:sldMk cId="3976514422" sldId="258"/>
        </pc:sldMkLst>
        <pc:spChg chg="mod">
          <ac:chgData name="Sadie France" userId="S::s.france@uwtsd.ac.uk::b7d6a976-0449-421d-8e4f-ccb524b7ca6e" providerId="AD" clId="Web-{93AC473C-D745-5BC4-4241-E1D56E16352A}" dt="2024-06-11T13:38:11.097" v="1130"/>
          <ac:spMkLst>
            <pc:docMk/>
            <pc:sldMk cId="3976514422" sldId="258"/>
            <ac:spMk id="2" creationId="{A721B0FE-B6CE-FDC8-E695-B67D202C19B8}"/>
          </ac:spMkLst>
        </pc:spChg>
        <pc:spChg chg="add del mod">
          <ac:chgData name="Sadie France" userId="S::s.france@uwtsd.ac.uk::b7d6a976-0449-421d-8e4f-ccb524b7ca6e" providerId="AD" clId="Web-{93AC473C-D745-5BC4-4241-E1D56E16352A}" dt="2024-06-11T13:38:11.097" v="1130"/>
          <ac:spMkLst>
            <pc:docMk/>
            <pc:sldMk cId="3976514422" sldId="258"/>
            <ac:spMk id="3" creationId="{65039956-4A11-3B5D-D06B-D2EA68343140}"/>
          </ac:spMkLst>
        </pc:spChg>
        <pc:spChg chg="add del">
          <ac:chgData name="Sadie France" userId="S::s.france@uwtsd.ac.uk::b7d6a976-0449-421d-8e4f-ccb524b7ca6e" providerId="AD" clId="Web-{93AC473C-D745-5BC4-4241-E1D56E16352A}" dt="2024-06-11T13:38:11.050" v="1129"/>
          <ac:spMkLst>
            <pc:docMk/>
            <pc:sldMk cId="3976514422" sldId="258"/>
            <ac:spMk id="9" creationId="{BACC6370-2D7E-4714-9D71-7542949D7D5D}"/>
          </ac:spMkLst>
        </pc:spChg>
        <pc:spChg chg="add del">
          <ac:chgData name="Sadie France" userId="S::s.france@uwtsd.ac.uk::b7d6a976-0449-421d-8e4f-ccb524b7ca6e" providerId="AD" clId="Web-{93AC473C-D745-5BC4-4241-E1D56E16352A}" dt="2024-06-11T13:38:11.050" v="1129"/>
          <ac:spMkLst>
            <pc:docMk/>
            <pc:sldMk cId="3976514422" sldId="258"/>
            <ac:spMk id="11" creationId="{F68B3F68-107C-434F-AA38-110D5EA91B85}"/>
          </ac:spMkLst>
        </pc:spChg>
        <pc:spChg chg="add del">
          <ac:chgData name="Sadie France" userId="S::s.france@uwtsd.ac.uk::b7d6a976-0449-421d-8e4f-ccb524b7ca6e" providerId="AD" clId="Web-{93AC473C-D745-5BC4-4241-E1D56E16352A}" dt="2024-06-11T13:38:11.050" v="1129"/>
          <ac:spMkLst>
            <pc:docMk/>
            <pc:sldMk cId="3976514422" sldId="258"/>
            <ac:spMk id="13" creationId="{AAD0DBB9-1A4B-4391-81D4-CB19F9AB918A}"/>
          </ac:spMkLst>
        </pc:spChg>
        <pc:spChg chg="add del">
          <ac:chgData name="Sadie France" userId="S::s.france@uwtsd.ac.uk::b7d6a976-0449-421d-8e4f-ccb524b7ca6e" providerId="AD" clId="Web-{93AC473C-D745-5BC4-4241-E1D56E16352A}" dt="2024-06-11T13:38:11.050" v="1129"/>
          <ac:spMkLst>
            <pc:docMk/>
            <pc:sldMk cId="3976514422" sldId="258"/>
            <ac:spMk id="15" creationId="{063BBA22-50EA-4C4D-BE05-F1CE4E63AA56}"/>
          </ac:spMkLst>
        </pc:spChg>
        <pc:spChg chg="add">
          <ac:chgData name="Sadie France" userId="S::s.france@uwtsd.ac.uk::b7d6a976-0449-421d-8e4f-ccb524b7ca6e" providerId="AD" clId="Web-{93AC473C-D745-5BC4-4241-E1D56E16352A}" dt="2024-06-11T13:38:11.097" v="1130"/>
          <ac:spMkLst>
            <pc:docMk/>
            <pc:sldMk cId="3976514422" sldId="258"/>
            <ac:spMk id="17" creationId="{BACC6370-2D7E-4714-9D71-7542949D7D5D}"/>
          </ac:spMkLst>
        </pc:spChg>
        <pc:spChg chg="add">
          <ac:chgData name="Sadie France" userId="S::s.france@uwtsd.ac.uk::b7d6a976-0449-421d-8e4f-ccb524b7ca6e" providerId="AD" clId="Web-{93AC473C-D745-5BC4-4241-E1D56E16352A}" dt="2024-06-11T13:38:11.097" v="1130"/>
          <ac:spMkLst>
            <pc:docMk/>
            <pc:sldMk cId="3976514422" sldId="258"/>
            <ac:spMk id="18" creationId="{F68B3F68-107C-434F-AA38-110D5EA91B85}"/>
          </ac:spMkLst>
        </pc:spChg>
        <pc:spChg chg="add">
          <ac:chgData name="Sadie France" userId="S::s.france@uwtsd.ac.uk::b7d6a976-0449-421d-8e4f-ccb524b7ca6e" providerId="AD" clId="Web-{93AC473C-D745-5BC4-4241-E1D56E16352A}" dt="2024-06-11T13:38:11.097" v="1130"/>
          <ac:spMkLst>
            <pc:docMk/>
            <pc:sldMk cId="3976514422" sldId="258"/>
            <ac:spMk id="19" creationId="{AAD0DBB9-1A4B-4391-81D4-CB19F9AB918A}"/>
          </ac:spMkLst>
        </pc:spChg>
        <pc:spChg chg="add">
          <ac:chgData name="Sadie France" userId="S::s.france@uwtsd.ac.uk::b7d6a976-0449-421d-8e4f-ccb524b7ca6e" providerId="AD" clId="Web-{93AC473C-D745-5BC4-4241-E1D56E16352A}" dt="2024-06-11T13:38:11.097" v="1130"/>
          <ac:spMkLst>
            <pc:docMk/>
            <pc:sldMk cId="3976514422" sldId="258"/>
            <ac:spMk id="20" creationId="{063BBA22-50EA-4C4D-BE05-F1CE4E63AA56}"/>
          </ac:spMkLst>
        </pc:spChg>
        <pc:graphicFrameChg chg="add del">
          <ac:chgData name="Sadie France" userId="S::s.france@uwtsd.ac.uk::b7d6a976-0449-421d-8e4f-ccb524b7ca6e" providerId="AD" clId="Web-{93AC473C-D745-5BC4-4241-E1D56E16352A}" dt="2024-06-11T13:38:11.050" v="1129"/>
          <ac:graphicFrameMkLst>
            <pc:docMk/>
            <pc:sldMk cId="3976514422" sldId="258"/>
            <ac:graphicFrameMk id="5" creationId="{5FE35FBF-010E-C469-61E7-EF68FC47359C}"/>
          </ac:graphicFrameMkLst>
        </pc:graphicFrameChg>
        <pc:graphicFrameChg chg="add">
          <ac:chgData name="Sadie France" userId="S::s.france@uwtsd.ac.uk::b7d6a976-0449-421d-8e4f-ccb524b7ca6e" providerId="AD" clId="Web-{93AC473C-D745-5BC4-4241-E1D56E16352A}" dt="2024-06-11T13:38:11.097" v="1130"/>
          <ac:graphicFrameMkLst>
            <pc:docMk/>
            <pc:sldMk cId="3976514422" sldId="258"/>
            <ac:graphicFrameMk id="21" creationId="{2216A5AA-8D5A-2E29-CB3A-7FB8B0C8C7D9}"/>
          </ac:graphicFrameMkLst>
        </pc:graphicFrameChg>
      </pc:sldChg>
      <pc:sldChg chg="addSp delSp modSp mod setBg">
        <pc:chgData name="Sadie France" userId="S::s.france@uwtsd.ac.uk::b7d6a976-0449-421d-8e4f-ccb524b7ca6e" providerId="AD" clId="Web-{93AC473C-D745-5BC4-4241-E1D56E16352A}" dt="2024-06-11T13:38:33.535" v="1131"/>
        <pc:sldMkLst>
          <pc:docMk/>
          <pc:sldMk cId="3796734173" sldId="259"/>
        </pc:sldMkLst>
        <pc:spChg chg="mod">
          <ac:chgData name="Sadie France" userId="S::s.france@uwtsd.ac.uk::b7d6a976-0449-421d-8e4f-ccb524b7ca6e" providerId="AD" clId="Web-{93AC473C-D745-5BC4-4241-E1D56E16352A}" dt="2024-06-11T13:38:33.535" v="1131"/>
          <ac:spMkLst>
            <pc:docMk/>
            <pc:sldMk cId="3796734173" sldId="259"/>
            <ac:spMk id="2" creationId="{F25D4B9B-8313-CF23-AE58-84E7705362C3}"/>
          </ac:spMkLst>
        </pc:spChg>
        <pc:spChg chg="del">
          <ac:chgData name="Sadie France" userId="S::s.france@uwtsd.ac.uk::b7d6a976-0449-421d-8e4f-ccb524b7ca6e" providerId="AD" clId="Web-{93AC473C-D745-5BC4-4241-E1D56E16352A}" dt="2024-06-11T11:55:30.407" v="294"/>
          <ac:spMkLst>
            <pc:docMk/>
            <pc:sldMk cId="3796734173" sldId="259"/>
            <ac:spMk id="3" creationId="{0902FF3B-BD8B-B61F-0C94-D48905928CE2}"/>
          </ac:spMkLst>
        </pc:spChg>
        <pc:spChg chg="add del mod">
          <ac:chgData name="Sadie France" userId="S::s.france@uwtsd.ac.uk::b7d6a976-0449-421d-8e4f-ccb524b7ca6e" providerId="AD" clId="Web-{93AC473C-D745-5BC4-4241-E1D56E16352A}" dt="2024-06-11T11:57:45.037" v="332"/>
          <ac:spMkLst>
            <pc:docMk/>
            <pc:sldMk cId="3796734173" sldId="259"/>
            <ac:spMk id="7" creationId="{55C2014D-40ED-4E27-B918-6E30D5972021}"/>
          </ac:spMkLst>
        </pc:spChg>
        <pc:spChg chg="add del">
          <ac:chgData name="Sadie France" userId="S::s.france@uwtsd.ac.uk::b7d6a976-0449-421d-8e4f-ccb524b7ca6e" providerId="AD" clId="Web-{93AC473C-D745-5BC4-4241-E1D56E16352A}" dt="2024-06-11T11:57:48.896" v="333"/>
          <ac:spMkLst>
            <pc:docMk/>
            <pc:sldMk cId="3796734173" sldId="259"/>
            <ac:spMk id="10" creationId="{022BDE4A-8A20-4A69-9C5A-581C82036A4D}"/>
          </ac:spMkLst>
        </pc:spChg>
        <pc:spChg chg="add del">
          <ac:chgData name="Sadie France" userId="S::s.france@uwtsd.ac.uk::b7d6a976-0449-421d-8e4f-ccb524b7ca6e" providerId="AD" clId="Web-{93AC473C-D745-5BC4-4241-E1D56E16352A}" dt="2024-06-11T13:38:33.535" v="1131"/>
          <ac:spMkLst>
            <pc:docMk/>
            <pc:sldMk cId="3796734173" sldId="259"/>
            <ac:spMk id="15" creationId="{022BDE4A-8A20-4A69-9C5A-581C82036A4D}"/>
          </ac:spMkLst>
        </pc:spChg>
        <pc:spChg chg="add">
          <ac:chgData name="Sadie France" userId="S::s.france@uwtsd.ac.uk::b7d6a976-0449-421d-8e4f-ccb524b7ca6e" providerId="AD" clId="Web-{93AC473C-D745-5BC4-4241-E1D56E16352A}" dt="2024-06-11T13:38:33.535" v="1131"/>
          <ac:spMkLst>
            <pc:docMk/>
            <pc:sldMk cId="3796734173" sldId="259"/>
            <ac:spMk id="20" creationId="{2151139A-886F-4B97-8815-729AD3831BBD}"/>
          </ac:spMkLst>
        </pc:spChg>
        <pc:spChg chg="add">
          <ac:chgData name="Sadie France" userId="S::s.france@uwtsd.ac.uk::b7d6a976-0449-421d-8e4f-ccb524b7ca6e" providerId="AD" clId="Web-{93AC473C-D745-5BC4-4241-E1D56E16352A}" dt="2024-06-11T13:38:33.535" v="1131"/>
          <ac:spMkLst>
            <pc:docMk/>
            <pc:sldMk cId="3796734173" sldId="259"/>
            <ac:spMk id="22" creationId="{AB5E08C4-8CDD-4623-A5B8-E998C6DEE3B7}"/>
          </ac:spMkLst>
        </pc:spChg>
        <pc:spChg chg="add">
          <ac:chgData name="Sadie France" userId="S::s.france@uwtsd.ac.uk::b7d6a976-0449-421d-8e4f-ccb524b7ca6e" providerId="AD" clId="Web-{93AC473C-D745-5BC4-4241-E1D56E16352A}" dt="2024-06-11T13:38:33.535" v="1131"/>
          <ac:spMkLst>
            <pc:docMk/>
            <pc:sldMk cId="3796734173" sldId="259"/>
            <ac:spMk id="24" creationId="{15F33878-D502-4FFA-8ACE-F2AECDB2A23F}"/>
          </ac:spMkLst>
        </pc:spChg>
        <pc:spChg chg="add">
          <ac:chgData name="Sadie France" userId="S::s.france@uwtsd.ac.uk::b7d6a976-0449-421d-8e4f-ccb524b7ca6e" providerId="AD" clId="Web-{93AC473C-D745-5BC4-4241-E1D56E16352A}" dt="2024-06-11T13:38:33.535" v="1131"/>
          <ac:spMkLst>
            <pc:docMk/>
            <pc:sldMk cId="3796734173" sldId="259"/>
            <ac:spMk id="26" creationId="{D3539FEE-81D3-4406-802E-60B20B16F4F6}"/>
          </ac:spMkLst>
        </pc:spChg>
        <pc:spChg chg="add">
          <ac:chgData name="Sadie France" userId="S::s.france@uwtsd.ac.uk::b7d6a976-0449-421d-8e4f-ccb524b7ca6e" providerId="AD" clId="Web-{93AC473C-D745-5BC4-4241-E1D56E16352A}" dt="2024-06-11T13:38:33.535" v="1131"/>
          <ac:spMkLst>
            <pc:docMk/>
            <pc:sldMk cId="3796734173" sldId="259"/>
            <ac:spMk id="28" creationId="{DC701763-729E-462F-A5A8-E0DEFEB1E2E4}"/>
          </ac:spMkLst>
        </pc:spChg>
        <pc:picChg chg="add del mod ord">
          <ac:chgData name="Sadie France" userId="S::s.france@uwtsd.ac.uk::b7d6a976-0449-421d-8e4f-ccb524b7ca6e" providerId="AD" clId="Web-{93AC473C-D745-5BC4-4241-E1D56E16352A}" dt="2024-06-11T11:57:43.911" v="331"/>
          <ac:picMkLst>
            <pc:docMk/>
            <pc:sldMk cId="3796734173" sldId="259"/>
            <ac:picMk id="4" creationId="{D058CAB8-D2AE-5657-7D22-E2664B3C9FB8}"/>
          </ac:picMkLst>
        </pc:picChg>
        <pc:picChg chg="add mod ord">
          <ac:chgData name="Sadie France" userId="S::s.france@uwtsd.ac.uk::b7d6a976-0449-421d-8e4f-ccb524b7ca6e" providerId="AD" clId="Web-{93AC473C-D745-5BC4-4241-E1D56E16352A}" dt="2024-06-11T13:38:33.535" v="1131"/>
          <ac:picMkLst>
            <pc:docMk/>
            <pc:sldMk cId="3796734173" sldId="259"/>
            <ac:picMk id="5" creationId="{C6DE9F72-DE53-DC99-DA03-CC63AF1DB19C}"/>
          </ac:picMkLst>
        </pc:picChg>
        <pc:picChg chg="add mod ord">
          <ac:chgData name="Sadie France" userId="S::s.france@uwtsd.ac.uk::b7d6a976-0449-421d-8e4f-ccb524b7ca6e" providerId="AD" clId="Web-{93AC473C-D745-5BC4-4241-E1D56E16352A}" dt="2024-06-11T13:38:33.535" v="1131"/>
          <ac:picMkLst>
            <pc:docMk/>
            <pc:sldMk cId="3796734173" sldId="259"/>
            <ac:picMk id="8" creationId="{3A1C2D97-4D72-F027-5D5D-A4CED371F37D}"/>
          </ac:picMkLst>
        </pc:picChg>
      </pc:sldChg>
      <pc:sldChg chg="addSp delSp modSp mod setBg">
        <pc:chgData name="Sadie France" userId="S::s.france@uwtsd.ac.uk::b7d6a976-0449-421d-8e4f-ccb524b7ca6e" providerId="AD" clId="Web-{93AC473C-D745-5BC4-4241-E1D56E16352A}" dt="2024-06-11T11:59:52.026" v="383"/>
        <pc:sldMkLst>
          <pc:docMk/>
          <pc:sldMk cId="4128785651" sldId="260"/>
        </pc:sldMkLst>
        <pc:spChg chg="mod">
          <ac:chgData name="Sadie France" userId="S::s.france@uwtsd.ac.uk::b7d6a976-0449-421d-8e4f-ccb524b7ca6e" providerId="AD" clId="Web-{93AC473C-D745-5BC4-4241-E1D56E16352A}" dt="2024-06-11T11:59:52.026" v="383"/>
          <ac:spMkLst>
            <pc:docMk/>
            <pc:sldMk cId="4128785651" sldId="260"/>
            <ac:spMk id="2" creationId="{20D045DD-1332-3073-A530-F59D81C03E68}"/>
          </ac:spMkLst>
        </pc:spChg>
        <pc:spChg chg="del mod">
          <ac:chgData name="Sadie France" userId="S::s.france@uwtsd.ac.uk::b7d6a976-0449-421d-8e4f-ccb524b7ca6e" providerId="AD" clId="Web-{93AC473C-D745-5BC4-4241-E1D56E16352A}" dt="2024-06-11T11:58:03.897" v="336"/>
          <ac:spMkLst>
            <pc:docMk/>
            <pc:sldMk cId="4128785651" sldId="260"/>
            <ac:spMk id="3" creationId="{DDA888E0-F21B-D3A4-0796-A665D87A2C59}"/>
          </ac:spMkLst>
        </pc:spChg>
        <pc:spChg chg="add del">
          <ac:chgData name="Sadie France" userId="S::s.france@uwtsd.ac.uk::b7d6a976-0449-421d-8e4f-ccb524b7ca6e" providerId="AD" clId="Web-{93AC473C-D745-5BC4-4241-E1D56E16352A}" dt="2024-06-11T11:59:52.026" v="383"/>
          <ac:spMkLst>
            <pc:docMk/>
            <pc:sldMk cId="4128785651" sldId="260"/>
            <ac:spMk id="9" creationId="{2659FDB4-FCBE-4A89-B46D-43D4FA54464D}"/>
          </ac:spMkLst>
        </pc:spChg>
        <pc:spChg chg="add">
          <ac:chgData name="Sadie France" userId="S::s.france@uwtsd.ac.uk::b7d6a976-0449-421d-8e4f-ccb524b7ca6e" providerId="AD" clId="Web-{93AC473C-D745-5BC4-4241-E1D56E16352A}" dt="2024-06-11T11:59:52.026" v="383"/>
          <ac:spMkLst>
            <pc:docMk/>
            <pc:sldMk cId="4128785651" sldId="260"/>
            <ac:spMk id="23" creationId="{2EB492CD-616E-47F8-933B-5E2D952A0593}"/>
          </ac:spMkLst>
        </pc:spChg>
        <pc:spChg chg="add">
          <ac:chgData name="Sadie France" userId="S::s.france@uwtsd.ac.uk::b7d6a976-0449-421d-8e4f-ccb524b7ca6e" providerId="AD" clId="Web-{93AC473C-D745-5BC4-4241-E1D56E16352A}" dt="2024-06-11T11:59:52.026" v="383"/>
          <ac:spMkLst>
            <pc:docMk/>
            <pc:sldMk cId="4128785651" sldId="260"/>
            <ac:spMk id="25" creationId="{59383CF9-23B5-4335-9B21-1791C4CF1C75}"/>
          </ac:spMkLst>
        </pc:spChg>
        <pc:spChg chg="add">
          <ac:chgData name="Sadie France" userId="S::s.france@uwtsd.ac.uk::b7d6a976-0449-421d-8e4f-ccb524b7ca6e" providerId="AD" clId="Web-{93AC473C-D745-5BC4-4241-E1D56E16352A}" dt="2024-06-11T11:59:52.026" v="383"/>
          <ac:spMkLst>
            <pc:docMk/>
            <pc:sldMk cId="4128785651" sldId="260"/>
            <ac:spMk id="27" creationId="{0007FE00-9498-4706-B255-6437B0252C02}"/>
          </ac:spMkLst>
        </pc:spChg>
        <pc:graphicFrameChg chg="add mod ord modGraphic">
          <ac:chgData name="Sadie France" userId="S::s.france@uwtsd.ac.uk::b7d6a976-0449-421d-8e4f-ccb524b7ca6e" providerId="AD" clId="Web-{93AC473C-D745-5BC4-4241-E1D56E16352A}" dt="2024-06-11T11:59:52.026" v="383"/>
          <ac:graphicFrameMkLst>
            <pc:docMk/>
            <pc:sldMk cId="4128785651" sldId="260"/>
            <ac:graphicFrameMk id="5" creationId="{2C4D742B-EA5B-4004-5CB8-5F739C99BC92}"/>
          </ac:graphicFrameMkLst>
        </pc:graphicFrameChg>
        <pc:picChg chg="add mod">
          <ac:chgData name="Sadie France" userId="S::s.france@uwtsd.ac.uk::b7d6a976-0449-421d-8e4f-ccb524b7ca6e" providerId="AD" clId="Web-{93AC473C-D745-5BC4-4241-E1D56E16352A}" dt="2024-06-11T11:59:52.026" v="383"/>
          <ac:picMkLst>
            <pc:docMk/>
            <pc:sldMk cId="4128785651" sldId="260"/>
            <ac:picMk id="18" creationId="{1DAABDB5-E35B-CC60-06D1-562E8C701B4C}"/>
          </ac:picMkLst>
        </pc:picChg>
        <pc:cxnChg chg="add del">
          <ac:chgData name="Sadie France" userId="S::s.france@uwtsd.ac.uk::b7d6a976-0449-421d-8e4f-ccb524b7ca6e" providerId="AD" clId="Web-{93AC473C-D745-5BC4-4241-E1D56E16352A}" dt="2024-06-11T11:59:52.026" v="383"/>
          <ac:cxnSpMkLst>
            <pc:docMk/>
            <pc:sldMk cId="4128785651" sldId="260"/>
            <ac:cxnSpMk id="11" creationId="{C8F51B3F-8331-4E4A-AE96-D47B1006EEAD}"/>
          </ac:cxnSpMkLst>
        </pc:cxnChg>
      </pc:sldChg>
      <pc:sldChg chg="addSp modSp mod setBg">
        <pc:chgData name="Sadie France" userId="S::s.france@uwtsd.ac.uk::b7d6a976-0449-421d-8e4f-ccb524b7ca6e" providerId="AD" clId="Web-{93AC473C-D745-5BC4-4241-E1D56E16352A}" dt="2024-06-11T12:00:06.010" v="387" actId="20577"/>
        <pc:sldMkLst>
          <pc:docMk/>
          <pc:sldMk cId="2734999681" sldId="261"/>
        </pc:sldMkLst>
        <pc:spChg chg="mod">
          <ac:chgData name="Sadie France" userId="S::s.france@uwtsd.ac.uk::b7d6a976-0449-421d-8e4f-ccb524b7ca6e" providerId="AD" clId="Web-{93AC473C-D745-5BC4-4241-E1D56E16352A}" dt="2024-06-11T11:59:56.135" v="384"/>
          <ac:spMkLst>
            <pc:docMk/>
            <pc:sldMk cId="2734999681" sldId="261"/>
            <ac:spMk id="2" creationId="{03A19E2E-82B2-CECA-08FA-4A6179B8FEE7}"/>
          </ac:spMkLst>
        </pc:spChg>
        <pc:spChg chg="mod ord">
          <ac:chgData name="Sadie France" userId="S::s.france@uwtsd.ac.uk::b7d6a976-0449-421d-8e4f-ccb524b7ca6e" providerId="AD" clId="Web-{93AC473C-D745-5BC4-4241-E1D56E16352A}" dt="2024-06-11T12:00:06.010" v="387" actId="20577"/>
          <ac:spMkLst>
            <pc:docMk/>
            <pc:sldMk cId="2734999681" sldId="261"/>
            <ac:spMk id="3" creationId="{49378185-2FC9-D67C-9530-D19B24C79CE2}"/>
          </ac:spMkLst>
        </pc:spChg>
        <pc:spChg chg="add">
          <ac:chgData name="Sadie France" userId="S::s.france@uwtsd.ac.uk::b7d6a976-0449-421d-8e4f-ccb524b7ca6e" providerId="AD" clId="Web-{93AC473C-D745-5BC4-4241-E1D56E16352A}" dt="2024-06-11T11:59:56.135" v="384"/>
          <ac:spMkLst>
            <pc:docMk/>
            <pc:sldMk cId="2734999681" sldId="261"/>
            <ac:spMk id="10" creationId="{2EB492CD-616E-47F8-933B-5E2D952A0593}"/>
          </ac:spMkLst>
        </pc:spChg>
        <pc:spChg chg="add">
          <ac:chgData name="Sadie France" userId="S::s.france@uwtsd.ac.uk::b7d6a976-0449-421d-8e4f-ccb524b7ca6e" providerId="AD" clId="Web-{93AC473C-D745-5BC4-4241-E1D56E16352A}" dt="2024-06-11T11:59:56.135" v="384"/>
          <ac:spMkLst>
            <pc:docMk/>
            <pc:sldMk cId="2734999681" sldId="261"/>
            <ac:spMk id="12" creationId="{59383CF9-23B5-4335-9B21-1791C4CF1C75}"/>
          </ac:spMkLst>
        </pc:spChg>
        <pc:spChg chg="add">
          <ac:chgData name="Sadie France" userId="S::s.france@uwtsd.ac.uk::b7d6a976-0449-421d-8e4f-ccb524b7ca6e" providerId="AD" clId="Web-{93AC473C-D745-5BC4-4241-E1D56E16352A}" dt="2024-06-11T11:59:56.135" v="384"/>
          <ac:spMkLst>
            <pc:docMk/>
            <pc:sldMk cId="2734999681" sldId="261"/>
            <ac:spMk id="14" creationId="{0007FE00-9498-4706-B255-6437B0252C02}"/>
          </ac:spMkLst>
        </pc:spChg>
        <pc:picChg chg="add mod">
          <ac:chgData name="Sadie France" userId="S::s.france@uwtsd.ac.uk::b7d6a976-0449-421d-8e4f-ccb524b7ca6e" providerId="AD" clId="Web-{93AC473C-D745-5BC4-4241-E1D56E16352A}" dt="2024-06-11T11:59:56.135" v="384"/>
          <ac:picMkLst>
            <pc:docMk/>
            <pc:sldMk cId="2734999681" sldId="261"/>
            <ac:picMk id="5" creationId="{DAF77C26-3D6F-ED21-E54C-6A35F45056EC}"/>
          </ac:picMkLst>
        </pc:picChg>
      </pc:sldChg>
      <pc:sldChg chg="addSp delSp modSp">
        <pc:chgData name="Sadie France" userId="S::s.france@uwtsd.ac.uk::b7d6a976-0449-421d-8e4f-ccb524b7ca6e" providerId="AD" clId="Web-{93AC473C-D745-5BC4-4241-E1D56E16352A}" dt="2024-06-11T12:04:53.707" v="558"/>
        <pc:sldMkLst>
          <pc:docMk/>
          <pc:sldMk cId="181888131" sldId="262"/>
        </pc:sldMkLst>
        <pc:spChg chg="mod">
          <ac:chgData name="Sadie France" userId="S::s.france@uwtsd.ac.uk::b7d6a976-0449-421d-8e4f-ccb524b7ca6e" providerId="AD" clId="Web-{93AC473C-D745-5BC4-4241-E1D56E16352A}" dt="2024-06-11T12:03:58.456" v="529" actId="20577"/>
          <ac:spMkLst>
            <pc:docMk/>
            <pc:sldMk cId="181888131" sldId="262"/>
            <ac:spMk id="3" creationId="{6600D921-0E7D-F15B-2D5E-2F1C8AD91226}"/>
          </ac:spMkLst>
        </pc:spChg>
        <pc:graphicFrameChg chg="add mod modGraphic">
          <ac:chgData name="Sadie France" userId="S::s.france@uwtsd.ac.uk::b7d6a976-0449-421d-8e4f-ccb524b7ca6e" providerId="AD" clId="Web-{93AC473C-D745-5BC4-4241-E1D56E16352A}" dt="2024-06-11T12:04:53.707" v="558"/>
          <ac:graphicFrameMkLst>
            <pc:docMk/>
            <pc:sldMk cId="181888131" sldId="262"/>
            <ac:graphicFrameMk id="4" creationId="{82A48EEC-7AA1-0515-E1A1-87788CCE4141}"/>
          </ac:graphicFrameMkLst>
        </pc:graphicFrameChg>
        <pc:picChg chg="add del">
          <ac:chgData name="Sadie France" userId="S::s.france@uwtsd.ac.uk::b7d6a976-0449-421d-8e4f-ccb524b7ca6e" providerId="AD" clId="Web-{93AC473C-D745-5BC4-4241-E1D56E16352A}" dt="2024-06-11T12:02:29.984" v="456"/>
          <ac:picMkLst>
            <pc:docMk/>
            <pc:sldMk cId="181888131" sldId="262"/>
            <ac:picMk id="6" creationId="{00B56CB1-5A2B-9740-0B5E-7A587CA35CA6}"/>
          </ac:picMkLst>
        </pc:picChg>
        <pc:picChg chg="add del">
          <ac:chgData name="Sadie France" userId="S::s.france@uwtsd.ac.uk::b7d6a976-0449-421d-8e4f-ccb524b7ca6e" providerId="AD" clId="Web-{93AC473C-D745-5BC4-4241-E1D56E16352A}" dt="2024-06-11T12:02:37.735" v="458"/>
          <ac:picMkLst>
            <pc:docMk/>
            <pc:sldMk cId="181888131" sldId="262"/>
            <ac:picMk id="8" creationId="{98B90553-05A7-E706-681C-20B4BB247BEB}"/>
          </ac:picMkLst>
        </pc:picChg>
      </pc:sldChg>
      <pc:sldChg chg="addSp modSp mod setBg addAnim">
        <pc:chgData name="Sadie France" userId="S::s.france@uwtsd.ac.uk::b7d6a976-0449-421d-8e4f-ccb524b7ca6e" providerId="AD" clId="Web-{93AC473C-D745-5BC4-4241-E1D56E16352A}" dt="2024-06-11T12:09:21.479" v="632"/>
        <pc:sldMkLst>
          <pc:docMk/>
          <pc:sldMk cId="4180390981" sldId="263"/>
        </pc:sldMkLst>
        <pc:spChg chg="mod">
          <ac:chgData name="Sadie France" userId="S::s.france@uwtsd.ac.uk::b7d6a976-0449-421d-8e4f-ccb524b7ca6e" providerId="AD" clId="Web-{93AC473C-D745-5BC4-4241-E1D56E16352A}" dt="2024-06-11T12:09:21.479" v="632"/>
          <ac:spMkLst>
            <pc:docMk/>
            <pc:sldMk cId="4180390981" sldId="263"/>
            <ac:spMk id="2" creationId="{61831990-3C35-486A-EA9F-B6FFFB1B2920}"/>
          </ac:spMkLst>
        </pc:spChg>
        <pc:spChg chg="mod ord">
          <ac:chgData name="Sadie France" userId="S::s.france@uwtsd.ac.uk::b7d6a976-0449-421d-8e4f-ccb524b7ca6e" providerId="AD" clId="Web-{93AC473C-D745-5BC4-4241-E1D56E16352A}" dt="2024-06-11T12:09:21.479" v="632"/>
          <ac:spMkLst>
            <pc:docMk/>
            <pc:sldMk cId="4180390981" sldId="263"/>
            <ac:spMk id="3" creationId="{07BC0619-E7DC-B6A1-7769-55EF40B094D1}"/>
          </ac:spMkLst>
        </pc:spChg>
        <pc:spChg chg="add">
          <ac:chgData name="Sadie France" userId="S::s.france@uwtsd.ac.uk::b7d6a976-0449-421d-8e4f-ccb524b7ca6e" providerId="AD" clId="Web-{93AC473C-D745-5BC4-4241-E1D56E16352A}" dt="2024-06-11T12:09:21.479" v="632"/>
          <ac:spMkLst>
            <pc:docMk/>
            <pc:sldMk cId="4180390981" sldId="263"/>
            <ac:spMk id="9" creationId="{2EB492CD-616E-47F8-933B-5E2D952A0593}"/>
          </ac:spMkLst>
        </pc:spChg>
        <pc:spChg chg="add">
          <ac:chgData name="Sadie France" userId="S::s.france@uwtsd.ac.uk::b7d6a976-0449-421d-8e4f-ccb524b7ca6e" providerId="AD" clId="Web-{93AC473C-D745-5BC4-4241-E1D56E16352A}" dt="2024-06-11T12:09:21.479" v="632"/>
          <ac:spMkLst>
            <pc:docMk/>
            <pc:sldMk cId="4180390981" sldId="263"/>
            <ac:spMk id="11" creationId="{59383CF9-23B5-4335-9B21-1791C4CF1C75}"/>
          </ac:spMkLst>
        </pc:spChg>
        <pc:spChg chg="add">
          <ac:chgData name="Sadie France" userId="S::s.france@uwtsd.ac.uk::b7d6a976-0449-421d-8e4f-ccb524b7ca6e" providerId="AD" clId="Web-{93AC473C-D745-5BC4-4241-E1D56E16352A}" dt="2024-06-11T12:09:21.479" v="632"/>
          <ac:spMkLst>
            <pc:docMk/>
            <pc:sldMk cId="4180390981" sldId="263"/>
            <ac:spMk id="13" creationId="{0007FE00-9498-4706-B255-6437B0252C02}"/>
          </ac:spMkLst>
        </pc:spChg>
        <pc:picChg chg="add mod">
          <ac:chgData name="Sadie France" userId="S::s.france@uwtsd.ac.uk::b7d6a976-0449-421d-8e4f-ccb524b7ca6e" providerId="AD" clId="Web-{93AC473C-D745-5BC4-4241-E1D56E16352A}" dt="2024-06-11T12:09:21.479" v="632"/>
          <ac:picMkLst>
            <pc:docMk/>
            <pc:sldMk cId="4180390981" sldId="263"/>
            <ac:picMk id="4" creationId="{D892DF22-1226-CB47-8AA6-3F2609F66394}"/>
          </ac:picMkLst>
        </pc:picChg>
      </pc:sldChg>
      <pc:sldChg chg="addSp modSp mod setBg addAnim">
        <pc:chgData name="Sadie France" userId="S::s.france@uwtsd.ac.uk::b7d6a976-0449-421d-8e4f-ccb524b7ca6e" providerId="AD" clId="Web-{93AC473C-D745-5BC4-4241-E1D56E16352A}" dt="2024-06-11T12:09:39.606" v="634"/>
        <pc:sldMkLst>
          <pc:docMk/>
          <pc:sldMk cId="3446439214" sldId="264"/>
        </pc:sldMkLst>
        <pc:spChg chg="mod">
          <ac:chgData name="Sadie France" userId="S::s.france@uwtsd.ac.uk::b7d6a976-0449-421d-8e4f-ccb524b7ca6e" providerId="AD" clId="Web-{93AC473C-D745-5BC4-4241-E1D56E16352A}" dt="2024-06-11T12:09:31.527" v="633"/>
          <ac:spMkLst>
            <pc:docMk/>
            <pc:sldMk cId="3446439214" sldId="264"/>
            <ac:spMk id="2" creationId="{00B4D300-2823-E234-B27D-D9C39B5D673D}"/>
          </ac:spMkLst>
        </pc:spChg>
        <pc:spChg chg="mod">
          <ac:chgData name="Sadie France" userId="S::s.france@uwtsd.ac.uk::b7d6a976-0449-421d-8e4f-ccb524b7ca6e" providerId="AD" clId="Web-{93AC473C-D745-5BC4-4241-E1D56E16352A}" dt="2024-06-11T12:09:31.527" v="633"/>
          <ac:spMkLst>
            <pc:docMk/>
            <pc:sldMk cId="3446439214" sldId="264"/>
            <ac:spMk id="3" creationId="{A6536492-CEAB-DAF8-7535-95D8BC54DA9D}"/>
          </ac:spMkLst>
        </pc:spChg>
        <pc:picChg chg="add">
          <ac:chgData name="Sadie France" userId="S::s.france@uwtsd.ac.uk::b7d6a976-0449-421d-8e4f-ccb524b7ca6e" providerId="AD" clId="Web-{93AC473C-D745-5BC4-4241-E1D56E16352A}" dt="2024-06-11T12:09:31.527" v="633"/>
          <ac:picMkLst>
            <pc:docMk/>
            <pc:sldMk cId="3446439214" sldId="264"/>
            <ac:picMk id="5" creationId="{864DEB93-13FF-36D9-87FA-31E65C89D1E6}"/>
          </ac:picMkLst>
        </pc:picChg>
        <pc:cxnChg chg="add">
          <ac:chgData name="Sadie France" userId="S::s.france@uwtsd.ac.uk::b7d6a976-0449-421d-8e4f-ccb524b7ca6e" providerId="AD" clId="Web-{93AC473C-D745-5BC4-4241-E1D56E16352A}" dt="2024-06-11T12:09:31.527" v="633"/>
          <ac:cxnSpMkLst>
            <pc:docMk/>
            <pc:sldMk cId="3446439214" sldId="264"/>
            <ac:cxnSpMk id="9" creationId="{1503BFE4-729B-D9D0-C17B-501E6AF1127A}"/>
          </ac:cxnSpMkLst>
        </pc:cxnChg>
      </pc:sldChg>
      <pc:sldChg chg="del">
        <pc:chgData name="Sadie France" userId="S::s.france@uwtsd.ac.uk::b7d6a976-0449-421d-8e4f-ccb524b7ca6e" providerId="AD" clId="Web-{93AC473C-D745-5BC4-4241-E1D56E16352A}" dt="2024-06-11T10:33:09.287" v="3"/>
        <pc:sldMkLst>
          <pc:docMk/>
          <pc:sldMk cId="3125555811" sldId="265"/>
        </pc:sldMkLst>
      </pc:sldChg>
      <pc:sldChg chg="del">
        <pc:chgData name="Sadie France" userId="S::s.france@uwtsd.ac.uk::b7d6a976-0449-421d-8e4f-ccb524b7ca6e" providerId="AD" clId="Web-{93AC473C-D745-5BC4-4241-E1D56E16352A}" dt="2024-06-11T10:33:09.287" v="2"/>
        <pc:sldMkLst>
          <pc:docMk/>
          <pc:sldMk cId="3084187695" sldId="266"/>
        </pc:sldMkLst>
      </pc:sldChg>
      <pc:sldChg chg="addSp delSp modSp mod setBg">
        <pc:chgData name="Sadie France" userId="S::s.france@uwtsd.ac.uk::b7d6a976-0449-421d-8e4f-ccb524b7ca6e" providerId="AD" clId="Web-{93AC473C-D745-5BC4-4241-E1D56E16352A}" dt="2024-06-11T12:12:43.163" v="668" actId="20577"/>
        <pc:sldMkLst>
          <pc:docMk/>
          <pc:sldMk cId="1103674655" sldId="267"/>
        </pc:sldMkLst>
        <pc:spChg chg="mod ord">
          <ac:chgData name="Sadie France" userId="S::s.france@uwtsd.ac.uk::b7d6a976-0449-421d-8e4f-ccb524b7ca6e" providerId="AD" clId="Web-{93AC473C-D745-5BC4-4241-E1D56E16352A}" dt="2024-06-11T12:11:25.520" v="643"/>
          <ac:spMkLst>
            <pc:docMk/>
            <pc:sldMk cId="1103674655" sldId="267"/>
            <ac:spMk id="2" creationId="{F2A4C704-CDF8-D0D5-1C0F-8C92BDAEEB91}"/>
          </ac:spMkLst>
        </pc:spChg>
        <pc:spChg chg="mod ord">
          <ac:chgData name="Sadie France" userId="S::s.france@uwtsd.ac.uk::b7d6a976-0449-421d-8e4f-ccb524b7ca6e" providerId="AD" clId="Web-{93AC473C-D745-5BC4-4241-E1D56E16352A}" dt="2024-06-11T12:12:43.163" v="668" actId="20577"/>
          <ac:spMkLst>
            <pc:docMk/>
            <pc:sldMk cId="1103674655" sldId="267"/>
            <ac:spMk id="3" creationId="{84B05ACE-575C-91E3-FDC3-4167504A46D6}"/>
          </ac:spMkLst>
        </pc:spChg>
        <pc:spChg chg="add del">
          <ac:chgData name="Sadie France" userId="S::s.france@uwtsd.ac.uk::b7d6a976-0449-421d-8e4f-ccb524b7ca6e" providerId="AD" clId="Web-{93AC473C-D745-5BC4-4241-E1D56E16352A}" dt="2024-06-11T12:12:15.084" v="664"/>
          <ac:spMkLst>
            <pc:docMk/>
            <pc:sldMk cId="1103674655" sldId="267"/>
            <ac:spMk id="12" creationId="{FAF68CB5-D519-4070-A998-B86F0FBCD10C}"/>
          </ac:spMkLst>
        </pc:spChg>
        <pc:spChg chg="add del">
          <ac:chgData name="Sadie France" userId="S::s.france@uwtsd.ac.uk::b7d6a976-0449-421d-8e4f-ccb524b7ca6e" providerId="AD" clId="Web-{93AC473C-D745-5BC4-4241-E1D56E16352A}" dt="2024-06-11T12:12:15.084" v="664"/>
          <ac:spMkLst>
            <pc:docMk/>
            <pc:sldMk cId="1103674655" sldId="267"/>
            <ac:spMk id="14" creationId="{7586665A-47B3-4AEE-BC94-15D89FF706B3}"/>
          </ac:spMkLst>
        </pc:spChg>
        <pc:spChg chg="add">
          <ac:chgData name="Sadie France" userId="S::s.france@uwtsd.ac.uk::b7d6a976-0449-421d-8e4f-ccb524b7ca6e" providerId="AD" clId="Web-{93AC473C-D745-5BC4-4241-E1D56E16352A}" dt="2024-06-11T12:12:15.084" v="664"/>
          <ac:spMkLst>
            <pc:docMk/>
            <pc:sldMk cId="1103674655" sldId="267"/>
            <ac:spMk id="19" creationId="{FAF68CB5-D519-4070-A998-B86F0FBCD10C}"/>
          </ac:spMkLst>
        </pc:spChg>
        <pc:spChg chg="add">
          <ac:chgData name="Sadie France" userId="S::s.france@uwtsd.ac.uk::b7d6a976-0449-421d-8e4f-ccb524b7ca6e" providerId="AD" clId="Web-{93AC473C-D745-5BC4-4241-E1D56E16352A}" dt="2024-06-11T12:12:15.084" v="664"/>
          <ac:spMkLst>
            <pc:docMk/>
            <pc:sldMk cId="1103674655" sldId="267"/>
            <ac:spMk id="21" creationId="{7586665A-47B3-4AEE-BC94-15D89FF706B3}"/>
          </ac:spMkLst>
        </pc:spChg>
        <pc:picChg chg="add mod">
          <ac:chgData name="Sadie France" userId="S::s.france@uwtsd.ac.uk::b7d6a976-0449-421d-8e4f-ccb524b7ca6e" providerId="AD" clId="Web-{93AC473C-D745-5BC4-4241-E1D56E16352A}" dt="2024-06-11T12:11:25.520" v="643"/>
          <ac:picMkLst>
            <pc:docMk/>
            <pc:sldMk cId="1103674655" sldId="267"/>
            <ac:picMk id="4" creationId="{34AF9D1C-8411-ED43-8F4C-13FDEF5A0F64}"/>
          </ac:picMkLst>
        </pc:picChg>
        <pc:picChg chg="add mod">
          <ac:chgData name="Sadie France" userId="S::s.france@uwtsd.ac.uk::b7d6a976-0449-421d-8e4f-ccb524b7ca6e" providerId="AD" clId="Web-{93AC473C-D745-5BC4-4241-E1D56E16352A}" dt="2024-06-11T12:11:25.520" v="643"/>
          <ac:picMkLst>
            <pc:docMk/>
            <pc:sldMk cId="1103674655" sldId="267"/>
            <ac:picMk id="5" creationId="{7B8B0C8A-5147-D745-3C0B-0350FB66F8E2}"/>
          </ac:picMkLst>
        </pc:picChg>
        <pc:picChg chg="add mod">
          <ac:chgData name="Sadie France" userId="S::s.france@uwtsd.ac.uk::b7d6a976-0449-421d-8e4f-ccb524b7ca6e" providerId="AD" clId="Web-{93AC473C-D745-5BC4-4241-E1D56E16352A}" dt="2024-06-11T12:11:25.520" v="643"/>
          <ac:picMkLst>
            <pc:docMk/>
            <pc:sldMk cId="1103674655" sldId="267"/>
            <ac:picMk id="6" creationId="{8432235C-FDD7-6BDA-1FF2-89C137347AE4}"/>
          </ac:picMkLst>
        </pc:picChg>
        <pc:picChg chg="add del mod ord">
          <ac:chgData name="Sadie France" userId="S::s.france@uwtsd.ac.uk::b7d6a976-0449-421d-8e4f-ccb524b7ca6e" providerId="AD" clId="Web-{93AC473C-D745-5BC4-4241-E1D56E16352A}" dt="2024-06-11T12:12:10.631" v="662"/>
          <ac:picMkLst>
            <pc:docMk/>
            <pc:sldMk cId="1103674655" sldId="267"/>
            <ac:picMk id="7" creationId="{70F27B76-6F40-B8D1-02D9-5D3B293BDC99}"/>
          </ac:picMkLst>
        </pc:picChg>
        <pc:picChg chg="add mod ord">
          <ac:chgData name="Sadie France" userId="S::s.france@uwtsd.ac.uk::b7d6a976-0449-421d-8e4f-ccb524b7ca6e" providerId="AD" clId="Web-{93AC473C-D745-5BC4-4241-E1D56E16352A}" dt="2024-06-11T12:12:15.084" v="664"/>
          <ac:picMkLst>
            <pc:docMk/>
            <pc:sldMk cId="1103674655" sldId="267"/>
            <ac:picMk id="8" creationId="{E5111A47-3BC0-CD45-5C02-9BB09AE5F98B}"/>
          </ac:picMkLst>
        </pc:picChg>
      </pc:sldChg>
      <pc:sldChg chg="del">
        <pc:chgData name="Sadie France" userId="S::s.france@uwtsd.ac.uk::b7d6a976-0449-421d-8e4f-ccb524b7ca6e" providerId="AD" clId="Web-{93AC473C-D745-5BC4-4241-E1D56E16352A}" dt="2024-06-11T10:33:09.287" v="1"/>
        <pc:sldMkLst>
          <pc:docMk/>
          <pc:sldMk cId="1036386128" sldId="268"/>
        </pc:sldMkLst>
      </pc:sldChg>
      <pc:sldChg chg="modSp del">
        <pc:chgData name="Sadie France" userId="S::s.france@uwtsd.ac.uk::b7d6a976-0449-421d-8e4f-ccb524b7ca6e" providerId="AD" clId="Web-{93AC473C-D745-5BC4-4241-E1D56E16352A}" dt="2024-06-11T13:35:06.748" v="1124"/>
        <pc:sldMkLst>
          <pc:docMk/>
          <pc:sldMk cId="2847659780" sldId="269"/>
        </pc:sldMkLst>
        <pc:spChg chg="mod">
          <ac:chgData name="Sadie France" userId="S::s.france@uwtsd.ac.uk::b7d6a976-0449-421d-8e4f-ccb524b7ca6e" providerId="AD" clId="Web-{93AC473C-D745-5BC4-4241-E1D56E16352A}" dt="2024-06-11T10:34:16.663" v="6" actId="20577"/>
          <ac:spMkLst>
            <pc:docMk/>
            <pc:sldMk cId="2847659780" sldId="269"/>
            <ac:spMk id="2" creationId="{BB0F1D75-5053-F9E8-D038-0EEA52ABCCE6}"/>
          </ac:spMkLst>
        </pc:spChg>
        <pc:spChg chg="mod">
          <ac:chgData name="Sadie France" userId="S::s.france@uwtsd.ac.uk::b7d6a976-0449-421d-8e4f-ccb524b7ca6e" providerId="AD" clId="Web-{93AC473C-D745-5BC4-4241-E1D56E16352A}" dt="2024-06-11T10:41:13.424" v="21" actId="20577"/>
          <ac:spMkLst>
            <pc:docMk/>
            <pc:sldMk cId="2847659780" sldId="269"/>
            <ac:spMk id="3" creationId="{7CDD4524-0705-3E33-EEA1-A6399B279E8A}"/>
          </ac:spMkLst>
        </pc:spChg>
      </pc:sldChg>
      <pc:sldChg chg="addSp delSp modSp mod setBg addAnim delAnim">
        <pc:chgData name="Sadie France" userId="S::s.france@uwtsd.ac.uk::b7d6a976-0449-421d-8e4f-ccb524b7ca6e" providerId="AD" clId="Web-{93AC473C-D745-5BC4-4241-E1D56E16352A}" dt="2024-06-11T12:18:33.839" v="868" actId="1076"/>
        <pc:sldMkLst>
          <pc:docMk/>
          <pc:sldMk cId="2447990260" sldId="270"/>
        </pc:sldMkLst>
        <pc:spChg chg="mod">
          <ac:chgData name="Sadie France" userId="S::s.france@uwtsd.ac.uk::b7d6a976-0449-421d-8e4f-ccb524b7ca6e" providerId="AD" clId="Web-{93AC473C-D745-5BC4-4241-E1D56E16352A}" dt="2024-06-11T12:18:30.417" v="867" actId="20577"/>
          <ac:spMkLst>
            <pc:docMk/>
            <pc:sldMk cId="2447990260" sldId="270"/>
            <ac:spMk id="2" creationId="{3678749D-D4FE-CEBA-B011-B5EB668225FB}"/>
          </ac:spMkLst>
        </pc:spChg>
        <pc:spChg chg="del mod">
          <ac:chgData name="Sadie France" userId="S::s.france@uwtsd.ac.uk::b7d6a976-0449-421d-8e4f-ccb524b7ca6e" providerId="AD" clId="Web-{93AC473C-D745-5BC4-4241-E1D56E16352A}" dt="2024-06-11T12:16:05.755" v="845"/>
          <ac:spMkLst>
            <pc:docMk/>
            <pc:sldMk cId="2447990260" sldId="270"/>
            <ac:spMk id="3" creationId="{9CCF9D10-BC92-7221-6DF8-7E4751B3053F}"/>
          </ac:spMkLst>
        </pc:spChg>
        <pc:spChg chg="add mod">
          <ac:chgData name="Sadie France" userId="S::s.france@uwtsd.ac.uk::b7d6a976-0449-421d-8e4f-ccb524b7ca6e" providerId="AD" clId="Web-{93AC473C-D745-5BC4-4241-E1D56E16352A}" dt="2024-06-11T12:18:33.839" v="868" actId="1076"/>
          <ac:spMkLst>
            <pc:docMk/>
            <pc:sldMk cId="2447990260" sldId="270"/>
            <ac:spMk id="4" creationId="{4D675AAD-8C4E-8EEC-43CC-B99519363AE6}"/>
          </ac:spMkLst>
        </pc:spChg>
        <pc:spChg chg="add mod">
          <ac:chgData name="Sadie France" userId="S::s.france@uwtsd.ac.uk::b7d6a976-0449-421d-8e4f-ccb524b7ca6e" providerId="AD" clId="Web-{93AC473C-D745-5BC4-4241-E1D56E16352A}" dt="2024-06-11T12:16:17.240" v="846" actId="1076"/>
          <ac:spMkLst>
            <pc:docMk/>
            <pc:sldMk cId="2447990260" sldId="270"/>
            <ac:spMk id="7" creationId="{CAC4D680-8570-F623-9A19-FA31F39844AE}"/>
          </ac:spMkLst>
        </pc:spChg>
        <pc:picChg chg="add">
          <ac:chgData name="Sadie France" userId="S::s.france@uwtsd.ac.uk::b7d6a976-0449-421d-8e4f-ccb524b7ca6e" providerId="AD" clId="Web-{93AC473C-D745-5BC4-4241-E1D56E16352A}" dt="2024-06-11T12:12:49.538" v="669"/>
          <ac:picMkLst>
            <pc:docMk/>
            <pc:sldMk cId="2447990260" sldId="270"/>
            <ac:picMk id="5" creationId="{E8BE1C77-F9F4-37BB-54CC-BEEC66DB4AF7}"/>
          </ac:picMkLst>
        </pc:picChg>
        <pc:cxnChg chg="add">
          <ac:chgData name="Sadie France" userId="S::s.france@uwtsd.ac.uk::b7d6a976-0449-421d-8e4f-ccb524b7ca6e" providerId="AD" clId="Web-{93AC473C-D745-5BC4-4241-E1D56E16352A}" dt="2024-06-11T12:12:49.538" v="669"/>
          <ac:cxnSpMkLst>
            <pc:docMk/>
            <pc:sldMk cId="2447990260" sldId="270"/>
            <ac:cxnSpMk id="9" creationId="{1503BFE4-729B-D9D0-C17B-501E6AF1127A}"/>
          </ac:cxnSpMkLst>
        </pc:cxnChg>
      </pc:sldChg>
      <pc:sldChg chg="addSp modSp new mod setBg">
        <pc:chgData name="Sadie France" userId="S::s.france@uwtsd.ac.uk::b7d6a976-0449-421d-8e4f-ccb524b7ca6e" providerId="AD" clId="Web-{93AC473C-D745-5BC4-4241-E1D56E16352A}" dt="2024-06-12T10:12:58.064" v="2127" actId="20577"/>
        <pc:sldMkLst>
          <pc:docMk/>
          <pc:sldMk cId="4089002016" sldId="271"/>
        </pc:sldMkLst>
        <pc:spChg chg="mod">
          <ac:chgData name="Sadie France" userId="S::s.france@uwtsd.ac.uk::b7d6a976-0449-421d-8e4f-ccb524b7ca6e" providerId="AD" clId="Web-{93AC473C-D745-5BC4-4241-E1D56E16352A}" dt="2024-06-12T10:12:58.064" v="2127" actId="20577"/>
          <ac:spMkLst>
            <pc:docMk/>
            <pc:sldMk cId="4089002016" sldId="271"/>
            <ac:spMk id="2" creationId="{F6B9B84A-2A0F-89D7-8D6B-4F38FBFEEDBA}"/>
          </ac:spMkLst>
        </pc:spChg>
        <pc:spChg chg="mod">
          <ac:chgData name="Sadie France" userId="S::s.france@uwtsd.ac.uk::b7d6a976-0449-421d-8e4f-ccb524b7ca6e" providerId="AD" clId="Web-{93AC473C-D745-5BC4-4241-E1D56E16352A}" dt="2024-06-11T13:41:55.026" v="1172" actId="20577"/>
          <ac:spMkLst>
            <pc:docMk/>
            <pc:sldMk cId="4089002016" sldId="271"/>
            <ac:spMk id="3" creationId="{E1319F7C-EF0E-B738-1E0A-533CA3DB960E}"/>
          </ac:spMkLst>
        </pc:spChg>
        <pc:spChg chg="add mod">
          <ac:chgData name="Sadie France" userId="S::s.france@uwtsd.ac.uk::b7d6a976-0449-421d-8e4f-ccb524b7ca6e" providerId="AD" clId="Web-{93AC473C-D745-5BC4-4241-E1D56E16352A}" dt="2024-06-11T13:40:33.211" v="1156" actId="1076"/>
          <ac:spMkLst>
            <pc:docMk/>
            <pc:sldMk cId="4089002016" sldId="271"/>
            <ac:spMk id="4" creationId="{7BC3FAEA-27BE-1073-3762-D55742042846}"/>
          </ac:spMkLst>
        </pc:spChg>
        <pc:spChg chg="add">
          <ac:chgData name="Sadie France" userId="S::s.france@uwtsd.ac.uk::b7d6a976-0449-421d-8e4f-ccb524b7ca6e" providerId="AD" clId="Web-{93AC473C-D745-5BC4-4241-E1D56E16352A}" dt="2024-06-11T13:38:51.942" v="1132"/>
          <ac:spMkLst>
            <pc:docMk/>
            <pc:sldMk cId="4089002016" sldId="271"/>
            <ac:spMk id="10" creationId="{BACC6370-2D7E-4714-9D71-7542949D7D5D}"/>
          </ac:spMkLst>
        </pc:spChg>
        <pc:spChg chg="add">
          <ac:chgData name="Sadie France" userId="S::s.france@uwtsd.ac.uk::b7d6a976-0449-421d-8e4f-ccb524b7ca6e" providerId="AD" clId="Web-{93AC473C-D745-5BC4-4241-E1D56E16352A}" dt="2024-06-11T13:38:51.942" v="1132"/>
          <ac:spMkLst>
            <pc:docMk/>
            <pc:sldMk cId="4089002016" sldId="271"/>
            <ac:spMk id="12" creationId="{F68B3F68-107C-434F-AA38-110D5EA91B85}"/>
          </ac:spMkLst>
        </pc:spChg>
        <pc:spChg chg="add">
          <ac:chgData name="Sadie France" userId="S::s.france@uwtsd.ac.uk::b7d6a976-0449-421d-8e4f-ccb524b7ca6e" providerId="AD" clId="Web-{93AC473C-D745-5BC4-4241-E1D56E16352A}" dt="2024-06-11T13:38:51.942" v="1132"/>
          <ac:spMkLst>
            <pc:docMk/>
            <pc:sldMk cId="4089002016" sldId="271"/>
            <ac:spMk id="14" creationId="{AAD0DBB9-1A4B-4391-81D4-CB19F9AB918A}"/>
          </ac:spMkLst>
        </pc:spChg>
        <pc:spChg chg="add">
          <ac:chgData name="Sadie France" userId="S::s.france@uwtsd.ac.uk::b7d6a976-0449-421d-8e4f-ccb524b7ca6e" providerId="AD" clId="Web-{93AC473C-D745-5BC4-4241-E1D56E16352A}" dt="2024-06-11T13:38:51.942" v="1132"/>
          <ac:spMkLst>
            <pc:docMk/>
            <pc:sldMk cId="4089002016" sldId="271"/>
            <ac:spMk id="16" creationId="{063BBA22-50EA-4C4D-BE05-F1CE4E63AA56}"/>
          </ac:spMkLst>
        </pc:spChg>
        <pc:picChg chg="add mod">
          <ac:chgData name="Sadie France" userId="S::s.france@uwtsd.ac.uk::b7d6a976-0449-421d-8e4f-ccb524b7ca6e" providerId="AD" clId="Web-{93AC473C-D745-5BC4-4241-E1D56E16352A}" dt="2024-06-11T13:41:18.916" v="1169" actId="1076"/>
          <ac:picMkLst>
            <pc:docMk/>
            <pc:sldMk cId="4089002016" sldId="271"/>
            <ac:picMk id="5" creationId="{F75AE82F-3029-E13B-ADD4-34B15C9B1C79}"/>
          </ac:picMkLst>
        </pc:picChg>
        <pc:picChg chg="add mod">
          <ac:chgData name="Sadie France" userId="S::s.france@uwtsd.ac.uk::b7d6a976-0449-421d-8e4f-ccb524b7ca6e" providerId="AD" clId="Web-{93AC473C-D745-5BC4-4241-E1D56E16352A}" dt="2024-06-11T13:41:26.166" v="1171" actId="1076"/>
          <ac:picMkLst>
            <pc:docMk/>
            <pc:sldMk cId="4089002016" sldId="271"/>
            <ac:picMk id="6" creationId="{D30F8498-C908-D91B-F3AC-D3E4389701E2}"/>
          </ac:picMkLst>
        </pc:picChg>
      </pc:sldChg>
      <pc:sldChg chg="modSp new del">
        <pc:chgData name="Sadie France" userId="S::s.france@uwtsd.ac.uk::b7d6a976-0449-421d-8e4f-ccb524b7ca6e" providerId="AD" clId="Web-{93AC473C-D745-5BC4-4241-E1D56E16352A}" dt="2024-06-11T11:09:11.014" v="100"/>
        <pc:sldMkLst>
          <pc:docMk/>
          <pc:sldMk cId="246379843" sldId="272"/>
        </pc:sldMkLst>
        <pc:spChg chg="mod">
          <ac:chgData name="Sadie France" userId="S::s.france@uwtsd.ac.uk::b7d6a976-0449-421d-8e4f-ccb524b7ca6e" providerId="AD" clId="Web-{93AC473C-D745-5BC4-4241-E1D56E16352A}" dt="2024-06-11T10:55:39.305" v="37" actId="20577"/>
          <ac:spMkLst>
            <pc:docMk/>
            <pc:sldMk cId="246379843" sldId="272"/>
            <ac:spMk id="2" creationId="{7E824653-8A6A-E2F7-AC9F-7937CA40AE2A}"/>
          </ac:spMkLst>
        </pc:spChg>
        <pc:spChg chg="mod">
          <ac:chgData name="Sadie France" userId="S::s.france@uwtsd.ac.uk::b7d6a976-0449-421d-8e4f-ccb524b7ca6e" providerId="AD" clId="Web-{93AC473C-D745-5BC4-4241-E1D56E16352A}" dt="2024-06-11T10:56:07.071" v="39" actId="20577"/>
          <ac:spMkLst>
            <pc:docMk/>
            <pc:sldMk cId="246379843" sldId="272"/>
            <ac:spMk id="3" creationId="{8394E6C5-5A22-92A9-E16D-371344958827}"/>
          </ac:spMkLst>
        </pc:spChg>
      </pc:sldChg>
      <pc:sldChg chg="modSp new del">
        <pc:chgData name="Sadie France" userId="S::s.france@uwtsd.ac.uk::b7d6a976-0449-421d-8e4f-ccb524b7ca6e" providerId="AD" clId="Web-{93AC473C-D745-5BC4-4241-E1D56E16352A}" dt="2024-06-11T11:09:11.014" v="99"/>
        <pc:sldMkLst>
          <pc:docMk/>
          <pc:sldMk cId="1713852885" sldId="273"/>
        </pc:sldMkLst>
        <pc:spChg chg="mod">
          <ac:chgData name="Sadie France" userId="S::s.france@uwtsd.ac.uk::b7d6a976-0449-421d-8e4f-ccb524b7ca6e" providerId="AD" clId="Web-{93AC473C-D745-5BC4-4241-E1D56E16352A}" dt="2024-06-11T10:56:46.525" v="42" actId="20577"/>
          <ac:spMkLst>
            <pc:docMk/>
            <pc:sldMk cId="1713852885" sldId="273"/>
            <ac:spMk id="2" creationId="{D3B4B100-BC1C-FB28-217B-7EF5EB2342AE}"/>
          </ac:spMkLst>
        </pc:spChg>
        <pc:spChg chg="mod">
          <ac:chgData name="Sadie France" userId="S::s.france@uwtsd.ac.uk::b7d6a976-0449-421d-8e4f-ccb524b7ca6e" providerId="AD" clId="Web-{93AC473C-D745-5BC4-4241-E1D56E16352A}" dt="2024-06-11T10:56:59.604" v="44" actId="20577"/>
          <ac:spMkLst>
            <pc:docMk/>
            <pc:sldMk cId="1713852885" sldId="273"/>
            <ac:spMk id="3" creationId="{2A36E889-DFE2-A670-E5F1-1874F5321A1F}"/>
          </ac:spMkLst>
        </pc:spChg>
      </pc:sldChg>
      <pc:sldChg chg="addSp delSp modSp add mod setBg">
        <pc:chgData name="Sadie France" userId="S::s.france@uwtsd.ac.uk::b7d6a976-0449-421d-8e4f-ccb524b7ca6e" providerId="AD" clId="Web-{93AC473C-D745-5BC4-4241-E1D56E16352A}" dt="2024-06-12T10:26:17.693" v="2184"/>
        <pc:sldMkLst>
          <pc:docMk/>
          <pc:sldMk cId="2086168750" sldId="273"/>
        </pc:sldMkLst>
        <pc:spChg chg="mod">
          <ac:chgData name="Sadie France" userId="S::s.france@uwtsd.ac.uk::b7d6a976-0449-421d-8e4f-ccb524b7ca6e" providerId="AD" clId="Web-{93AC473C-D745-5BC4-4241-E1D56E16352A}" dt="2024-06-12T10:26:17.693" v="2184"/>
          <ac:spMkLst>
            <pc:docMk/>
            <pc:sldMk cId="2086168750" sldId="273"/>
            <ac:spMk id="2" creationId="{BF5762B2-5B4D-2693-277C-0FE3B6136105}"/>
          </ac:spMkLst>
        </pc:spChg>
        <pc:spChg chg="mod">
          <ac:chgData name="Sadie France" userId="S::s.france@uwtsd.ac.uk::b7d6a976-0449-421d-8e4f-ccb524b7ca6e" providerId="AD" clId="Web-{93AC473C-D745-5BC4-4241-E1D56E16352A}" dt="2024-06-12T10:26:17.693" v="2184"/>
          <ac:spMkLst>
            <pc:docMk/>
            <pc:sldMk cId="2086168750" sldId="273"/>
            <ac:spMk id="3" creationId="{301B17DF-1156-BC4C-3FBE-A1E619C9C402}"/>
          </ac:spMkLst>
        </pc:spChg>
        <pc:spChg chg="add del">
          <ac:chgData name="Sadie France" userId="S::s.france@uwtsd.ac.uk::b7d6a976-0449-421d-8e4f-ccb524b7ca6e" providerId="AD" clId="Web-{93AC473C-D745-5BC4-4241-E1D56E16352A}" dt="2024-06-12T10:26:17.693" v="2184"/>
          <ac:spMkLst>
            <pc:docMk/>
            <pc:sldMk cId="2086168750" sldId="273"/>
            <ac:spMk id="8" creationId="{9095C1F4-AE7F-44E4-8693-40D3D6831140}"/>
          </ac:spMkLst>
        </pc:spChg>
        <pc:spChg chg="add del">
          <ac:chgData name="Sadie France" userId="S::s.france@uwtsd.ac.uk::b7d6a976-0449-421d-8e4f-ccb524b7ca6e" providerId="AD" clId="Web-{93AC473C-D745-5BC4-4241-E1D56E16352A}" dt="2024-06-12T10:26:17.693" v="2184"/>
          <ac:spMkLst>
            <pc:docMk/>
            <pc:sldMk cId="2086168750" sldId="273"/>
            <ac:spMk id="14" creationId="{871AEA07-1E14-44B4-8E55-64EF049CD66F}"/>
          </ac:spMkLst>
        </pc:spChg>
        <pc:spChg chg="add">
          <ac:chgData name="Sadie France" userId="S::s.france@uwtsd.ac.uk::b7d6a976-0449-421d-8e4f-ccb524b7ca6e" providerId="AD" clId="Web-{93AC473C-D745-5BC4-4241-E1D56E16352A}" dt="2024-06-12T10:26:17.693" v="2184"/>
          <ac:spMkLst>
            <pc:docMk/>
            <pc:sldMk cId="2086168750" sldId="273"/>
            <ac:spMk id="19" creationId="{4522B21E-B2B9-4C72-9A71-C87EFD137480}"/>
          </ac:spMkLst>
        </pc:spChg>
        <pc:spChg chg="add">
          <ac:chgData name="Sadie France" userId="S::s.france@uwtsd.ac.uk::b7d6a976-0449-421d-8e4f-ccb524b7ca6e" providerId="AD" clId="Web-{93AC473C-D745-5BC4-4241-E1D56E16352A}" dt="2024-06-12T10:26:17.693" v="2184"/>
          <ac:spMkLst>
            <pc:docMk/>
            <pc:sldMk cId="2086168750" sldId="273"/>
            <ac:spMk id="21" creationId="{5EB7D2A2-F448-44D4-938C-DC84CBCB3B1E}"/>
          </ac:spMkLst>
        </pc:spChg>
        <pc:spChg chg="add">
          <ac:chgData name="Sadie France" userId="S::s.france@uwtsd.ac.uk::b7d6a976-0449-421d-8e4f-ccb524b7ca6e" providerId="AD" clId="Web-{93AC473C-D745-5BC4-4241-E1D56E16352A}" dt="2024-06-12T10:26:17.693" v="2184"/>
          <ac:spMkLst>
            <pc:docMk/>
            <pc:sldMk cId="2086168750" sldId="273"/>
            <ac:spMk id="23" creationId="{871AEA07-1E14-44B4-8E55-64EF049CD66F}"/>
          </ac:spMkLst>
        </pc:spChg>
        <pc:grpChg chg="add del">
          <ac:chgData name="Sadie France" userId="S::s.france@uwtsd.ac.uk::b7d6a976-0449-421d-8e4f-ccb524b7ca6e" providerId="AD" clId="Web-{93AC473C-D745-5BC4-4241-E1D56E16352A}" dt="2024-06-12T10:26:17.693" v="2184"/>
          <ac:grpSpMkLst>
            <pc:docMk/>
            <pc:sldMk cId="2086168750" sldId="273"/>
            <ac:grpSpMk id="10" creationId="{8734DDD3-F723-4DD3-8ABE-EC0B2AC87D74}"/>
          </ac:grpSpMkLst>
        </pc:grpChg>
        <pc:cxnChg chg="add">
          <ac:chgData name="Sadie France" userId="S::s.france@uwtsd.ac.uk::b7d6a976-0449-421d-8e4f-ccb524b7ca6e" providerId="AD" clId="Web-{93AC473C-D745-5BC4-4241-E1D56E16352A}" dt="2024-06-12T10:26:17.693" v="2184"/>
          <ac:cxnSpMkLst>
            <pc:docMk/>
            <pc:sldMk cId="2086168750" sldId="273"/>
            <ac:cxnSpMk id="25" creationId="{F7C8EA93-3210-4C62-99E9-153C275E3A87}"/>
          </ac:cxnSpMkLst>
        </pc:cxnChg>
      </pc:sldChg>
      <pc:sldChg chg="modSp new del">
        <pc:chgData name="Sadie France" userId="S::s.france@uwtsd.ac.uk::b7d6a976-0449-421d-8e4f-ccb524b7ca6e" providerId="AD" clId="Web-{93AC473C-D745-5BC4-4241-E1D56E16352A}" dt="2024-06-11T11:09:11.014" v="98"/>
        <pc:sldMkLst>
          <pc:docMk/>
          <pc:sldMk cId="3641223135" sldId="274"/>
        </pc:sldMkLst>
        <pc:spChg chg="mod">
          <ac:chgData name="Sadie France" userId="S::s.france@uwtsd.ac.uk::b7d6a976-0449-421d-8e4f-ccb524b7ca6e" providerId="AD" clId="Web-{93AC473C-D745-5BC4-4241-E1D56E16352A}" dt="2024-06-11T10:57:22.901" v="54" actId="20577"/>
          <ac:spMkLst>
            <pc:docMk/>
            <pc:sldMk cId="3641223135" sldId="274"/>
            <ac:spMk id="2" creationId="{67D4D2A0-7569-29A1-527B-EF5B1F99256A}"/>
          </ac:spMkLst>
        </pc:spChg>
        <pc:spChg chg="mod">
          <ac:chgData name="Sadie France" userId="S::s.france@uwtsd.ac.uk::b7d6a976-0449-421d-8e4f-ccb524b7ca6e" providerId="AD" clId="Web-{93AC473C-D745-5BC4-4241-E1D56E16352A}" dt="2024-06-11T11:01:06.596" v="96" actId="20577"/>
          <ac:spMkLst>
            <pc:docMk/>
            <pc:sldMk cId="3641223135" sldId="274"/>
            <ac:spMk id="3" creationId="{133F6686-5ED4-F345-77C9-E883B1A56132}"/>
          </ac:spMkLst>
        </pc:spChg>
      </pc:sldChg>
      <pc:sldChg chg="addSp delSp modSp add mod setBg">
        <pc:chgData name="Sadie France" userId="S::s.france@uwtsd.ac.uk::b7d6a976-0449-421d-8e4f-ccb524b7ca6e" providerId="AD" clId="Web-{93AC473C-D745-5BC4-4241-E1D56E16352A}" dt="2024-06-11T13:37:54.534" v="1126"/>
        <pc:sldMkLst>
          <pc:docMk/>
          <pc:sldMk cId="4061871407" sldId="276"/>
        </pc:sldMkLst>
        <pc:spChg chg="mod">
          <ac:chgData name="Sadie France" userId="S::s.france@uwtsd.ac.uk::b7d6a976-0449-421d-8e4f-ccb524b7ca6e" providerId="AD" clId="Web-{93AC473C-D745-5BC4-4241-E1D56E16352A}" dt="2024-06-11T13:37:54.534" v="1126"/>
          <ac:spMkLst>
            <pc:docMk/>
            <pc:sldMk cId="4061871407" sldId="276"/>
            <ac:spMk id="2" creationId="{B6CF2827-13DA-CFD3-949A-3C3566B55D9E}"/>
          </ac:spMkLst>
        </pc:spChg>
        <pc:spChg chg="del mod">
          <ac:chgData name="Sadie France" userId="S::s.france@uwtsd.ac.uk::b7d6a976-0449-421d-8e4f-ccb524b7ca6e" providerId="AD" clId="Web-{93AC473C-D745-5BC4-4241-E1D56E16352A}" dt="2024-06-11T13:37:54.534" v="1126"/>
          <ac:spMkLst>
            <pc:docMk/>
            <pc:sldMk cId="4061871407" sldId="276"/>
            <ac:spMk id="3" creationId="{AA360A89-BE85-782C-73F9-7C445FF4BC28}"/>
          </ac:spMkLst>
        </pc:spChg>
        <pc:spChg chg="add">
          <ac:chgData name="Sadie France" userId="S::s.france@uwtsd.ac.uk::b7d6a976-0449-421d-8e4f-ccb524b7ca6e" providerId="AD" clId="Web-{93AC473C-D745-5BC4-4241-E1D56E16352A}" dt="2024-06-11T13:37:54.534" v="1126"/>
          <ac:spMkLst>
            <pc:docMk/>
            <pc:sldMk cId="4061871407" sldId="276"/>
            <ac:spMk id="9" creationId="{BACC6370-2D7E-4714-9D71-7542949D7D5D}"/>
          </ac:spMkLst>
        </pc:spChg>
        <pc:spChg chg="add">
          <ac:chgData name="Sadie France" userId="S::s.france@uwtsd.ac.uk::b7d6a976-0449-421d-8e4f-ccb524b7ca6e" providerId="AD" clId="Web-{93AC473C-D745-5BC4-4241-E1D56E16352A}" dt="2024-06-11T13:37:54.534" v="1126"/>
          <ac:spMkLst>
            <pc:docMk/>
            <pc:sldMk cId="4061871407" sldId="276"/>
            <ac:spMk id="11" creationId="{F68B3F68-107C-434F-AA38-110D5EA91B85}"/>
          </ac:spMkLst>
        </pc:spChg>
        <pc:spChg chg="add">
          <ac:chgData name="Sadie France" userId="S::s.france@uwtsd.ac.uk::b7d6a976-0449-421d-8e4f-ccb524b7ca6e" providerId="AD" clId="Web-{93AC473C-D745-5BC4-4241-E1D56E16352A}" dt="2024-06-11T13:37:54.534" v="1126"/>
          <ac:spMkLst>
            <pc:docMk/>
            <pc:sldMk cId="4061871407" sldId="276"/>
            <ac:spMk id="13" creationId="{AAD0DBB9-1A4B-4391-81D4-CB19F9AB918A}"/>
          </ac:spMkLst>
        </pc:spChg>
        <pc:spChg chg="add">
          <ac:chgData name="Sadie France" userId="S::s.france@uwtsd.ac.uk::b7d6a976-0449-421d-8e4f-ccb524b7ca6e" providerId="AD" clId="Web-{93AC473C-D745-5BC4-4241-E1D56E16352A}" dt="2024-06-11T13:37:54.534" v="1126"/>
          <ac:spMkLst>
            <pc:docMk/>
            <pc:sldMk cId="4061871407" sldId="276"/>
            <ac:spMk id="15" creationId="{063BBA22-50EA-4C4D-BE05-F1CE4E63AA56}"/>
          </ac:spMkLst>
        </pc:spChg>
        <pc:graphicFrameChg chg="add">
          <ac:chgData name="Sadie France" userId="S::s.france@uwtsd.ac.uk::b7d6a976-0449-421d-8e4f-ccb524b7ca6e" providerId="AD" clId="Web-{93AC473C-D745-5BC4-4241-E1D56E16352A}" dt="2024-06-11T13:37:54.534" v="1126"/>
          <ac:graphicFrameMkLst>
            <pc:docMk/>
            <pc:sldMk cId="4061871407" sldId="276"/>
            <ac:graphicFrameMk id="5" creationId="{6CBBC0C2-EB44-ADA9-7774-0CFF75A46A22}"/>
          </ac:graphicFrameMkLst>
        </pc:graphicFrameChg>
      </pc:sldChg>
      <pc:sldChg chg="addSp modSp new mod setBg">
        <pc:chgData name="Sadie France" userId="S::s.france@uwtsd.ac.uk::b7d6a976-0449-421d-8e4f-ccb524b7ca6e" providerId="AD" clId="Web-{93AC473C-D745-5BC4-4241-E1D56E16352A}" dt="2024-06-11T13:22:44.630" v="988"/>
        <pc:sldMkLst>
          <pc:docMk/>
          <pc:sldMk cId="1882310625" sldId="277"/>
        </pc:sldMkLst>
        <pc:spChg chg="mod">
          <ac:chgData name="Sadie France" userId="S::s.france@uwtsd.ac.uk::b7d6a976-0449-421d-8e4f-ccb524b7ca6e" providerId="AD" clId="Web-{93AC473C-D745-5BC4-4241-E1D56E16352A}" dt="2024-06-11T13:22:44.630" v="988"/>
          <ac:spMkLst>
            <pc:docMk/>
            <pc:sldMk cId="1882310625" sldId="277"/>
            <ac:spMk id="2" creationId="{F5D8E0EA-A86A-0E5B-DA90-BDE09AA3E78A}"/>
          </ac:spMkLst>
        </pc:spChg>
        <pc:spChg chg="mod">
          <ac:chgData name="Sadie France" userId="S::s.france@uwtsd.ac.uk::b7d6a976-0449-421d-8e4f-ccb524b7ca6e" providerId="AD" clId="Web-{93AC473C-D745-5BC4-4241-E1D56E16352A}" dt="2024-06-11T13:22:44.630" v="988"/>
          <ac:spMkLst>
            <pc:docMk/>
            <pc:sldMk cId="1882310625" sldId="277"/>
            <ac:spMk id="3" creationId="{A452911D-7AA5-3712-E508-5A7B45F53364}"/>
          </ac:spMkLst>
        </pc:spChg>
        <pc:picChg chg="add">
          <ac:chgData name="Sadie France" userId="S::s.france@uwtsd.ac.uk::b7d6a976-0449-421d-8e4f-ccb524b7ca6e" providerId="AD" clId="Web-{93AC473C-D745-5BC4-4241-E1D56E16352A}" dt="2024-06-11T13:22:44.630" v="988"/>
          <ac:picMkLst>
            <pc:docMk/>
            <pc:sldMk cId="1882310625" sldId="277"/>
            <ac:picMk id="5" creationId="{41B8F03A-D88C-659F-8192-A16A935853BA}"/>
          </ac:picMkLst>
        </pc:picChg>
        <pc:cxnChg chg="add">
          <ac:chgData name="Sadie France" userId="S::s.france@uwtsd.ac.uk::b7d6a976-0449-421d-8e4f-ccb524b7ca6e" providerId="AD" clId="Web-{93AC473C-D745-5BC4-4241-E1D56E16352A}" dt="2024-06-11T13:22:44.630" v="988"/>
          <ac:cxnSpMkLst>
            <pc:docMk/>
            <pc:sldMk cId="1882310625" sldId="277"/>
            <ac:cxnSpMk id="9" creationId="{1503BFE4-729B-D9D0-C17B-501E6AF1127A}"/>
          </ac:cxnSpMkLst>
        </pc:cxnChg>
      </pc:sldChg>
      <pc:sldChg chg="addSp delSp modSp new mod setBg">
        <pc:chgData name="Sadie France" userId="S::s.france@uwtsd.ac.uk::b7d6a976-0449-421d-8e4f-ccb524b7ca6e" providerId="AD" clId="Web-{93AC473C-D745-5BC4-4241-E1D56E16352A}" dt="2024-06-11T13:34:48.888" v="1123"/>
        <pc:sldMkLst>
          <pc:docMk/>
          <pc:sldMk cId="175569805" sldId="278"/>
        </pc:sldMkLst>
        <pc:spChg chg="mod ord">
          <ac:chgData name="Sadie France" userId="S::s.france@uwtsd.ac.uk::b7d6a976-0449-421d-8e4f-ccb524b7ca6e" providerId="AD" clId="Web-{93AC473C-D745-5BC4-4241-E1D56E16352A}" dt="2024-06-11T13:34:48.888" v="1123"/>
          <ac:spMkLst>
            <pc:docMk/>
            <pc:sldMk cId="175569805" sldId="278"/>
            <ac:spMk id="2" creationId="{8801FC37-D33B-C5CC-A2E5-D30ADADBF4EF}"/>
          </ac:spMkLst>
        </pc:spChg>
        <pc:spChg chg="del">
          <ac:chgData name="Sadie France" userId="S::s.france@uwtsd.ac.uk::b7d6a976-0449-421d-8e4f-ccb524b7ca6e" providerId="AD" clId="Web-{93AC473C-D745-5BC4-4241-E1D56E16352A}" dt="2024-06-11T13:33:13.025" v="1110"/>
          <ac:spMkLst>
            <pc:docMk/>
            <pc:sldMk cId="175569805" sldId="278"/>
            <ac:spMk id="3" creationId="{E15CC155-061D-91EF-DBF2-F413385D9CB7}"/>
          </ac:spMkLst>
        </pc:spChg>
        <pc:spChg chg="add del">
          <ac:chgData name="Sadie France" userId="S::s.france@uwtsd.ac.uk::b7d6a976-0449-421d-8e4f-ccb524b7ca6e" providerId="AD" clId="Web-{93AC473C-D745-5BC4-4241-E1D56E16352A}" dt="2024-06-11T13:34:40.091" v="1121"/>
          <ac:spMkLst>
            <pc:docMk/>
            <pc:sldMk cId="175569805" sldId="278"/>
            <ac:spMk id="9" creationId="{D4771268-CB57-404A-9271-370EB28F6090}"/>
          </ac:spMkLst>
        </pc:spChg>
        <pc:spChg chg="add del">
          <ac:chgData name="Sadie France" userId="S::s.france@uwtsd.ac.uk::b7d6a976-0449-421d-8e4f-ccb524b7ca6e" providerId="AD" clId="Web-{93AC473C-D745-5BC4-4241-E1D56E16352A}" dt="2024-06-11T13:34:48.888" v="1123"/>
          <ac:spMkLst>
            <pc:docMk/>
            <pc:sldMk cId="175569805" sldId="278"/>
            <ac:spMk id="14" creationId="{9203DE33-2CD4-4CA8-9AF3-37C3B65133B0}"/>
          </ac:spMkLst>
        </pc:spChg>
        <pc:spChg chg="add del">
          <ac:chgData name="Sadie France" userId="S::s.france@uwtsd.ac.uk::b7d6a976-0449-421d-8e4f-ccb524b7ca6e" providerId="AD" clId="Web-{93AC473C-D745-5BC4-4241-E1D56E16352A}" dt="2024-06-11T13:34:48.888" v="1123"/>
          <ac:spMkLst>
            <pc:docMk/>
            <pc:sldMk cId="175569805" sldId="278"/>
            <ac:spMk id="16" creationId="{0AF57B88-1D4C-41FA-A761-EC1DD10C35CB}"/>
          </ac:spMkLst>
        </pc:spChg>
        <pc:spChg chg="add del">
          <ac:chgData name="Sadie France" userId="S::s.france@uwtsd.ac.uk::b7d6a976-0449-421d-8e4f-ccb524b7ca6e" providerId="AD" clId="Web-{93AC473C-D745-5BC4-4241-E1D56E16352A}" dt="2024-06-11T13:34:48.888" v="1123"/>
          <ac:spMkLst>
            <pc:docMk/>
            <pc:sldMk cId="175569805" sldId="278"/>
            <ac:spMk id="18" creationId="{D2548F45-5164-4ABB-8212-7F293FDED8D4}"/>
          </ac:spMkLst>
        </pc:spChg>
        <pc:spChg chg="add del">
          <ac:chgData name="Sadie France" userId="S::s.france@uwtsd.ac.uk::b7d6a976-0449-421d-8e4f-ccb524b7ca6e" providerId="AD" clId="Web-{93AC473C-D745-5BC4-4241-E1D56E16352A}" dt="2024-06-11T13:34:48.888" v="1123"/>
          <ac:spMkLst>
            <pc:docMk/>
            <pc:sldMk cId="175569805" sldId="278"/>
            <ac:spMk id="20" creationId="{5E81CCFB-7BEF-4186-86FB-D09450B4D02D}"/>
          </ac:spMkLst>
        </pc:spChg>
        <pc:spChg chg="add">
          <ac:chgData name="Sadie France" userId="S::s.france@uwtsd.ac.uk::b7d6a976-0449-421d-8e4f-ccb524b7ca6e" providerId="AD" clId="Web-{93AC473C-D745-5BC4-4241-E1D56E16352A}" dt="2024-06-11T13:34:48.888" v="1123"/>
          <ac:spMkLst>
            <pc:docMk/>
            <pc:sldMk cId="175569805" sldId="278"/>
            <ac:spMk id="25" creationId="{D4771268-CB57-404A-9271-370EB28F6090}"/>
          </ac:spMkLst>
        </pc:spChg>
        <pc:picChg chg="add mod ord">
          <ac:chgData name="Sadie France" userId="S::s.france@uwtsd.ac.uk::b7d6a976-0449-421d-8e4f-ccb524b7ca6e" providerId="AD" clId="Web-{93AC473C-D745-5BC4-4241-E1D56E16352A}" dt="2024-06-11T13:34:48.888" v="1123"/>
          <ac:picMkLst>
            <pc:docMk/>
            <pc:sldMk cId="175569805" sldId="278"/>
            <ac:picMk id="4" creationId="{668096F3-1F25-F8B9-9D9D-FD44D186A63C}"/>
          </ac:picMkLst>
        </pc:picChg>
      </pc:sldChg>
      <pc:sldChg chg="addSp modSp new mod setBg">
        <pc:chgData name="Sadie France" userId="S::s.france@uwtsd.ac.uk::b7d6a976-0449-421d-8e4f-ccb524b7ca6e" providerId="AD" clId="Web-{93AC473C-D745-5BC4-4241-E1D56E16352A}" dt="2024-06-12T09:37:31.494" v="1976"/>
        <pc:sldMkLst>
          <pc:docMk/>
          <pc:sldMk cId="3164850080" sldId="279"/>
        </pc:sldMkLst>
        <pc:spChg chg="mod">
          <ac:chgData name="Sadie France" userId="S::s.france@uwtsd.ac.uk::b7d6a976-0449-421d-8e4f-ccb524b7ca6e" providerId="AD" clId="Web-{93AC473C-D745-5BC4-4241-E1D56E16352A}" dt="2024-06-12T09:37:31.494" v="1976"/>
          <ac:spMkLst>
            <pc:docMk/>
            <pc:sldMk cId="3164850080" sldId="279"/>
            <ac:spMk id="2" creationId="{5C8D7226-B95C-7925-4D0A-55B3988C8246}"/>
          </ac:spMkLst>
        </pc:spChg>
        <pc:spChg chg="mod">
          <ac:chgData name="Sadie France" userId="S::s.france@uwtsd.ac.uk::b7d6a976-0449-421d-8e4f-ccb524b7ca6e" providerId="AD" clId="Web-{93AC473C-D745-5BC4-4241-E1D56E16352A}" dt="2024-06-12T09:37:31.494" v="1976"/>
          <ac:spMkLst>
            <pc:docMk/>
            <pc:sldMk cId="3164850080" sldId="279"/>
            <ac:spMk id="3" creationId="{2D36F5D7-94CC-6150-5BF6-A6D1B8CDBEEC}"/>
          </ac:spMkLst>
        </pc:spChg>
        <pc:spChg chg="add">
          <ac:chgData name="Sadie France" userId="S::s.france@uwtsd.ac.uk::b7d6a976-0449-421d-8e4f-ccb524b7ca6e" providerId="AD" clId="Web-{93AC473C-D745-5BC4-4241-E1D56E16352A}" dt="2024-06-12T09:37:31.494" v="1976"/>
          <ac:spMkLst>
            <pc:docMk/>
            <pc:sldMk cId="3164850080" sldId="279"/>
            <ac:spMk id="8" creationId="{B6CDA21F-E7AF-4C75-8395-33F58D5B0E45}"/>
          </ac:spMkLst>
        </pc:spChg>
        <pc:spChg chg="add">
          <ac:chgData name="Sadie France" userId="S::s.france@uwtsd.ac.uk::b7d6a976-0449-421d-8e4f-ccb524b7ca6e" providerId="AD" clId="Web-{93AC473C-D745-5BC4-4241-E1D56E16352A}" dt="2024-06-12T09:37:31.494" v="1976"/>
          <ac:spMkLst>
            <pc:docMk/>
            <pc:sldMk cId="3164850080" sldId="279"/>
            <ac:spMk id="15" creationId="{D5B0017B-2ECA-49AF-B397-DC140825DF8D}"/>
          </ac:spMkLst>
        </pc:spChg>
        <pc:grpChg chg="add">
          <ac:chgData name="Sadie France" userId="S::s.france@uwtsd.ac.uk::b7d6a976-0449-421d-8e4f-ccb524b7ca6e" providerId="AD" clId="Web-{93AC473C-D745-5BC4-4241-E1D56E16352A}" dt="2024-06-12T09:37:31.494" v="1976"/>
          <ac:grpSpMkLst>
            <pc:docMk/>
            <pc:sldMk cId="3164850080" sldId="279"/>
            <ac:grpSpMk id="10" creationId="{AE1C45F0-260A-458C-96ED-C1F6D2151219}"/>
          </ac:grpSpMkLst>
        </pc:grpChg>
        <pc:cxnChg chg="add">
          <ac:chgData name="Sadie France" userId="S::s.france@uwtsd.ac.uk::b7d6a976-0449-421d-8e4f-ccb524b7ca6e" providerId="AD" clId="Web-{93AC473C-D745-5BC4-4241-E1D56E16352A}" dt="2024-06-12T09:37:31.494" v="1976"/>
          <ac:cxnSpMkLst>
            <pc:docMk/>
            <pc:sldMk cId="3164850080" sldId="279"/>
            <ac:cxnSpMk id="17" creationId="{6CF1BAF6-AD41-4082-B212-8A1F9A2E8779}"/>
          </ac:cxnSpMkLst>
        </pc:cxnChg>
      </pc:sldChg>
      <pc:sldChg chg="addSp modSp new mod setBg">
        <pc:chgData name="Sadie France" userId="S::s.france@uwtsd.ac.uk::b7d6a976-0449-421d-8e4f-ccb524b7ca6e" providerId="AD" clId="Web-{93AC473C-D745-5BC4-4241-E1D56E16352A}" dt="2024-06-12T07:52:12.295" v="1756"/>
        <pc:sldMkLst>
          <pc:docMk/>
          <pc:sldMk cId="1679355560" sldId="280"/>
        </pc:sldMkLst>
        <pc:spChg chg="mod">
          <ac:chgData name="Sadie France" userId="S::s.france@uwtsd.ac.uk::b7d6a976-0449-421d-8e4f-ccb524b7ca6e" providerId="AD" clId="Web-{93AC473C-D745-5BC4-4241-E1D56E16352A}" dt="2024-06-12T07:52:12.295" v="1756"/>
          <ac:spMkLst>
            <pc:docMk/>
            <pc:sldMk cId="1679355560" sldId="280"/>
            <ac:spMk id="2" creationId="{BF891B57-7D84-8CF1-D260-3F605AAC17BE}"/>
          </ac:spMkLst>
        </pc:spChg>
        <pc:spChg chg="mod ord">
          <ac:chgData name="Sadie France" userId="S::s.france@uwtsd.ac.uk::b7d6a976-0449-421d-8e4f-ccb524b7ca6e" providerId="AD" clId="Web-{93AC473C-D745-5BC4-4241-E1D56E16352A}" dt="2024-06-12T07:52:12.295" v="1756"/>
          <ac:spMkLst>
            <pc:docMk/>
            <pc:sldMk cId="1679355560" sldId="280"/>
            <ac:spMk id="3" creationId="{24E68B50-A310-A0AE-162D-EDB7EF596C08}"/>
          </ac:spMkLst>
        </pc:spChg>
        <pc:picChg chg="add mod">
          <ac:chgData name="Sadie France" userId="S::s.france@uwtsd.ac.uk::b7d6a976-0449-421d-8e4f-ccb524b7ca6e" providerId="AD" clId="Web-{93AC473C-D745-5BC4-4241-E1D56E16352A}" dt="2024-06-12T07:52:12.295" v="1756"/>
          <ac:picMkLst>
            <pc:docMk/>
            <pc:sldMk cId="1679355560" sldId="280"/>
            <ac:picMk id="4" creationId="{7A8B4D3F-C1E3-FAA8-E8B8-81DAD7AD513F}"/>
          </ac:picMkLst>
        </pc:picChg>
        <pc:cxnChg chg="add">
          <ac:chgData name="Sadie France" userId="S::s.france@uwtsd.ac.uk::b7d6a976-0449-421d-8e4f-ccb524b7ca6e" providerId="AD" clId="Web-{93AC473C-D745-5BC4-4241-E1D56E16352A}" dt="2024-06-12T07:52:12.295" v="1756"/>
          <ac:cxnSpMkLst>
            <pc:docMk/>
            <pc:sldMk cId="1679355560" sldId="280"/>
            <ac:cxnSpMk id="9" creationId="{1503BFE4-729B-D9D0-C17B-501E6AF1127A}"/>
          </ac:cxnSpMkLst>
        </pc:cxnChg>
      </pc:sldChg>
      <pc:sldChg chg="addSp modSp new mod setBg">
        <pc:chgData name="Sadie France" userId="S::s.france@uwtsd.ac.uk::b7d6a976-0449-421d-8e4f-ccb524b7ca6e" providerId="AD" clId="Web-{93AC473C-D745-5BC4-4241-E1D56E16352A}" dt="2024-06-12T08:00:12.572" v="1807" actId="20577"/>
        <pc:sldMkLst>
          <pc:docMk/>
          <pc:sldMk cId="1541206323" sldId="281"/>
        </pc:sldMkLst>
        <pc:spChg chg="mod">
          <ac:chgData name="Sadie France" userId="S::s.france@uwtsd.ac.uk::b7d6a976-0449-421d-8e4f-ccb524b7ca6e" providerId="AD" clId="Web-{93AC473C-D745-5BC4-4241-E1D56E16352A}" dt="2024-06-12T07:53:53.891" v="1792"/>
          <ac:spMkLst>
            <pc:docMk/>
            <pc:sldMk cId="1541206323" sldId="281"/>
            <ac:spMk id="2" creationId="{025694E0-BA90-F646-103D-1F3ED7B9C794}"/>
          </ac:spMkLst>
        </pc:spChg>
        <pc:spChg chg="mod ord">
          <ac:chgData name="Sadie France" userId="S::s.france@uwtsd.ac.uk::b7d6a976-0449-421d-8e4f-ccb524b7ca6e" providerId="AD" clId="Web-{93AC473C-D745-5BC4-4241-E1D56E16352A}" dt="2024-06-12T08:00:12.572" v="1807" actId="20577"/>
          <ac:spMkLst>
            <pc:docMk/>
            <pc:sldMk cId="1541206323" sldId="281"/>
            <ac:spMk id="3" creationId="{CB9A1B4F-5CF8-7FA4-A10A-529E0A216621}"/>
          </ac:spMkLst>
        </pc:spChg>
        <pc:picChg chg="add mod">
          <ac:chgData name="Sadie France" userId="S::s.france@uwtsd.ac.uk::b7d6a976-0449-421d-8e4f-ccb524b7ca6e" providerId="AD" clId="Web-{93AC473C-D745-5BC4-4241-E1D56E16352A}" dt="2024-06-12T07:53:53.891" v="1792"/>
          <ac:picMkLst>
            <pc:docMk/>
            <pc:sldMk cId="1541206323" sldId="281"/>
            <ac:picMk id="4" creationId="{8B63A4E1-A0D3-0118-0699-CE31E88C5AB3}"/>
          </ac:picMkLst>
        </pc:picChg>
        <pc:cxnChg chg="add">
          <ac:chgData name="Sadie France" userId="S::s.france@uwtsd.ac.uk::b7d6a976-0449-421d-8e4f-ccb524b7ca6e" providerId="AD" clId="Web-{93AC473C-D745-5BC4-4241-E1D56E16352A}" dt="2024-06-12T07:53:53.891" v="1792"/>
          <ac:cxnSpMkLst>
            <pc:docMk/>
            <pc:sldMk cId="1541206323" sldId="281"/>
            <ac:cxnSpMk id="9" creationId="{1503BFE4-729B-D9D0-C17B-501E6AF1127A}"/>
          </ac:cxnSpMkLst>
        </pc:cxnChg>
      </pc:sldChg>
      <pc:sldChg chg="addSp delSp modSp new mod setBg">
        <pc:chgData name="Sadie France" userId="S::s.france@uwtsd.ac.uk::b7d6a976-0449-421d-8e4f-ccb524b7ca6e" providerId="AD" clId="Web-{93AC473C-D745-5BC4-4241-E1D56E16352A}" dt="2024-06-12T08:01:00.417" v="1811"/>
        <pc:sldMkLst>
          <pc:docMk/>
          <pc:sldMk cId="4062141631" sldId="282"/>
        </pc:sldMkLst>
        <pc:spChg chg="mod">
          <ac:chgData name="Sadie France" userId="S::s.france@uwtsd.ac.uk::b7d6a976-0449-421d-8e4f-ccb524b7ca6e" providerId="AD" clId="Web-{93AC473C-D745-5BC4-4241-E1D56E16352A}" dt="2024-06-12T08:01:00.417" v="1811"/>
          <ac:spMkLst>
            <pc:docMk/>
            <pc:sldMk cId="4062141631" sldId="282"/>
            <ac:spMk id="2" creationId="{A6675E6A-20D7-B3B0-52D6-910D5ECFDE2C}"/>
          </ac:spMkLst>
        </pc:spChg>
        <pc:spChg chg="mod">
          <ac:chgData name="Sadie France" userId="S::s.france@uwtsd.ac.uk::b7d6a976-0449-421d-8e4f-ccb524b7ca6e" providerId="AD" clId="Web-{93AC473C-D745-5BC4-4241-E1D56E16352A}" dt="2024-06-12T08:01:00.417" v="1811"/>
          <ac:spMkLst>
            <pc:docMk/>
            <pc:sldMk cId="4062141631" sldId="282"/>
            <ac:spMk id="3" creationId="{424D702B-FCFD-AD61-46F7-7E50C4828067}"/>
          </ac:spMkLst>
        </pc:spChg>
        <pc:spChg chg="add del">
          <ac:chgData name="Sadie France" userId="S::s.france@uwtsd.ac.uk::b7d6a976-0449-421d-8e4f-ccb524b7ca6e" providerId="AD" clId="Web-{93AC473C-D745-5BC4-4241-E1D56E16352A}" dt="2024-06-12T08:01:00.417" v="1811"/>
          <ac:spMkLst>
            <pc:docMk/>
            <pc:sldMk cId="4062141631" sldId="282"/>
            <ac:spMk id="9" creationId="{1B15ED52-F352-441B-82BF-E0EA34836D08}"/>
          </ac:spMkLst>
        </pc:spChg>
        <pc:spChg chg="add del">
          <ac:chgData name="Sadie France" userId="S::s.france@uwtsd.ac.uk::b7d6a976-0449-421d-8e4f-ccb524b7ca6e" providerId="AD" clId="Web-{93AC473C-D745-5BC4-4241-E1D56E16352A}" dt="2024-06-12T08:01:00.417" v="1811"/>
          <ac:spMkLst>
            <pc:docMk/>
            <pc:sldMk cId="4062141631" sldId="282"/>
            <ac:spMk id="11" creationId="{61707E60-CEC9-4661-AA82-69242EB4BDC3}"/>
          </ac:spMkLst>
        </pc:spChg>
        <pc:spChg chg="add del">
          <ac:chgData name="Sadie France" userId="S::s.france@uwtsd.ac.uk::b7d6a976-0449-421d-8e4f-ccb524b7ca6e" providerId="AD" clId="Web-{93AC473C-D745-5BC4-4241-E1D56E16352A}" dt="2024-06-12T08:01:00.417" v="1811"/>
          <ac:spMkLst>
            <pc:docMk/>
            <pc:sldMk cId="4062141631" sldId="282"/>
            <ac:spMk id="13" creationId="{8F035CD8-AE30-4146-96F2-036B0CE5E4F3}"/>
          </ac:spMkLst>
        </pc:spChg>
        <pc:spChg chg="add">
          <ac:chgData name="Sadie France" userId="S::s.france@uwtsd.ac.uk::b7d6a976-0449-421d-8e4f-ccb524b7ca6e" providerId="AD" clId="Web-{93AC473C-D745-5BC4-4241-E1D56E16352A}" dt="2024-06-12T08:01:00.417" v="1811"/>
          <ac:spMkLst>
            <pc:docMk/>
            <pc:sldMk cId="4062141631" sldId="282"/>
            <ac:spMk id="18" creationId="{058A14AF-9FB5-4CC7-BA35-E8E85D3EDF0E}"/>
          </ac:spMkLst>
        </pc:spChg>
        <pc:spChg chg="add">
          <ac:chgData name="Sadie France" userId="S::s.france@uwtsd.ac.uk::b7d6a976-0449-421d-8e4f-ccb524b7ca6e" providerId="AD" clId="Web-{93AC473C-D745-5BC4-4241-E1D56E16352A}" dt="2024-06-12T08:01:00.417" v="1811"/>
          <ac:spMkLst>
            <pc:docMk/>
            <pc:sldMk cId="4062141631" sldId="282"/>
            <ac:spMk id="20" creationId="{3A9A4357-BD1D-4622-A4FE-766E6AB8DE84}"/>
          </ac:spMkLst>
        </pc:spChg>
        <pc:spChg chg="add">
          <ac:chgData name="Sadie France" userId="S::s.france@uwtsd.ac.uk::b7d6a976-0449-421d-8e4f-ccb524b7ca6e" providerId="AD" clId="Web-{93AC473C-D745-5BC4-4241-E1D56E16352A}" dt="2024-06-12T08:01:00.417" v="1811"/>
          <ac:spMkLst>
            <pc:docMk/>
            <pc:sldMk cId="4062141631" sldId="282"/>
            <ac:spMk id="22" creationId="{E659831F-0D9A-4C63-9EBB-8435B85A440F}"/>
          </ac:spMkLst>
        </pc:spChg>
        <pc:spChg chg="add">
          <ac:chgData name="Sadie France" userId="S::s.france@uwtsd.ac.uk::b7d6a976-0449-421d-8e4f-ccb524b7ca6e" providerId="AD" clId="Web-{93AC473C-D745-5BC4-4241-E1D56E16352A}" dt="2024-06-12T08:01:00.417" v="1811"/>
          <ac:spMkLst>
            <pc:docMk/>
            <pc:sldMk cId="4062141631" sldId="282"/>
            <ac:spMk id="24" creationId="{E6995CE5-F890-4ABA-82A2-26507CE8D2A3}"/>
          </ac:spMkLst>
        </pc:spChg>
        <pc:picChg chg="add del mod">
          <ac:chgData name="Sadie France" userId="S::s.france@uwtsd.ac.uk::b7d6a976-0449-421d-8e4f-ccb524b7ca6e" providerId="AD" clId="Web-{93AC473C-D745-5BC4-4241-E1D56E16352A}" dt="2024-06-12T08:00:38.463" v="1808"/>
          <ac:picMkLst>
            <pc:docMk/>
            <pc:sldMk cId="4062141631" sldId="282"/>
            <ac:picMk id="4" creationId="{FE867B2A-E04B-E99E-7E42-3A52F1E4C692}"/>
          </ac:picMkLst>
        </pc:picChg>
        <pc:picChg chg="add mod">
          <ac:chgData name="Sadie France" userId="S::s.france@uwtsd.ac.uk::b7d6a976-0449-421d-8e4f-ccb524b7ca6e" providerId="AD" clId="Web-{93AC473C-D745-5BC4-4241-E1D56E16352A}" dt="2024-06-12T08:01:00.417" v="1811"/>
          <ac:picMkLst>
            <pc:docMk/>
            <pc:sldMk cId="4062141631" sldId="282"/>
            <ac:picMk id="5" creationId="{C2671ACF-7AD6-4E73-F214-928047264556}"/>
          </ac:picMkLst>
        </pc:picChg>
      </pc:sldChg>
      <pc:sldChg chg="addSp delSp modSp new mod setBg">
        <pc:chgData name="Sadie France" userId="S::s.france@uwtsd.ac.uk::b7d6a976-0449-421d-8e4f-ccb524b7ca6e" providerId="AD" clId="Web-{93AC473C-D745-5BC4-4241-E1D56E16352A}" dt="2024-06-12T08:02:28.669" v="1817" actId="20577"/>
        <pc:sldMkLst>
          <pc:docMk/>
          <pc:sldMk cId="1726788960" sldId="283"/>
        </pc:sldMkLst>
        <pc:spChg chg="mod">
          <ac:chgData name="Sadie France" userId="S::s.france@uwtsd.ac.uk::b7d6a976-0449-421d-8e4f-ccb524b7ca6e" providerId="AD" clId="Web-{93AC473C-D745-5BC4-4241-E1D56E16352A}" dt="2024-06-12T08:02:22.607" v="1815"/>
          <ac:spMkLst>
            <pc:docMk/>
            <pc:sldMk cId="1726788960" sldId="283"/>
            <ac:spMk id="2" creationId="{403DA13F-0F98-993B-F3E4-23838FB06763}"/>
          </ac:spMkLst>
        </pc:spChg>
        <pc:spChg chg="del">
          <ac:chgData name="Sadie France" userId="S::s.france@uwtsd.ac.uk::b7d6a976-0449-421d-8e4f-ccb524b7ca6e" providerId="AD" clId="Web-{93AC473C-D745-5BC4-4241-E1D56E16352A}" dt="2024-06-12T08:00:41.385" v="1809"/>
          <ac:spMkLst>
            <pc:docMk/>
            <pc:sldMk cId="1726788960" sldId="283"/>
            <ac:spMk id="3" creationId="{04F8B5D8-9D36-13EE-15B6-CAB51DECB00F}"/>
          </ac:spMkLst>
        </pc:spChg>
        <pc:spChg chg="add mod">
          <ac:chgData name="Sadie France" userId="S::s.france@uwtsd.ac.uk::b7d6a976-0449-421d-8e4f-ccb524b7ca6e" providerId="AD" clId="Web-{93AC473C-D745-5BC4-4241-E1D56E16352A}" dt="2024-06-12T08:02:28.669" v="1817" actId="20577"/>
          <ac:spMkLst>
            <pc:docMk/>
            <pc:sldMk cId="1726788960" sldId="283"/>
            <ac:spMk id="5" creationId="{A8870088-B066-4DC4-4215-7859ACB65B2E}"/>
          </ac:spMkLst>
        </pc:spChg>
        <pc:spChg chg="add">
          <ac:chgData name="Sadie France" userId="S::s.france@uwtsd.ac.uk::b7d6a976-0449-421d-8e4f-ccb524b7ca6e" providerId="AD" clId="Web-{93AC473C-D745-5BC4-4241-E1D56E16352A}" dt="2024-06-12T08:02:22.607" v="1815"/>
          <ac:spMkLst>
            <pc:docMk/>
            <pc:sldMk cId="1726788960" sldId="283"/>
            <ac:spMk id="12" creationId="{DF8BC164-E230-753F-2C7E-B4EE7BA77CF1}"/>
          </ac:spMkLst>
        </pc:spChg>
        <pc:picChg chg="add mod ord">
          <ac:chgData name="Sadie France" userId="S::s.france@uwtsd.ac.uk::b7d6a976-0449-421d-8e4f-ccb524b7ca6e" providerId="AD" clId="Web-{93AC473C-D745-5BC4-4241-E1D56E16352A}" dt="2024-06-12T08:02:22.607" v="1815"/>
          <ac:picMkLst>
            <pc:docMk/>
            <pc:sldMk cId="1726788960" sldId="283"/>
            <ac:picMk id="4" creationId="{9DBC4E2F-B453-6937-005B-00CEB10288B5}"/>
          </ac:picMkLst>
        </pc:picChg>
        <pc:cxnChg chg="add">
          <ac:chgData name="Sadie France" userId="S::s.france@uwtsd.ac.uk::b7d6a976-0449-421d-8e4f-ccb524b7ca6e" providerId="AD" clId="Web-{93AC473C-D745-5BC4-4241-E1D56E16352A}" dt="2024-06-12T08:02:22.607" v="1815"/>
          <ac:cxnSpMkLst>
            <pc:docMk/>
            <pc:sldMk cId="1726788960" sldId="283"/>
            <ac:cxnSpMk id="10" creationId="{FC23E3B9-5ABF-58B3-E2B0-E9A5DAA90037}"/>
          </ac:cxnSpMkLst>
        </pc:cxnChg>
      </pc:sldChg>
      <pc:sldChg chg="addSp delSp modSp new mod setBg">
        <pc:chgData name="Sadie France" userId="S::s.france@uwtsd.ac.uk::b7d6a976-0449-421d-8e4f-ccb524b7ca6e" providerId="AD" clId="Web-{93AC473C-D745-5BC4-4241-E1D56E16352A}" dt="2024-06-12T08:09:24.448" v="1859"/>
        <pc:sldMkLst>
          <pc:docMk/>
          <pc:sldMk cId="1711219491" sldId="284"/>
        </pc:sldMkLst>
        <pc:spChg chg="mod">
          <ac:chgData name="Sadie France" userId="S::s.france@uwtsd.ac.uk::b7d6a976-0449-421d-8e4f-ccb524b7ca6e" providerId="AD" clId="Web-{93AC473C-D745-5BC4-4241-E1D56E16352A}" dt="2024-06-12T08:05:51.802" v="1821"/>
          <ac:spMkLst>
            <pc:docMk/>
            <pc:sldMk cId="1711219491" sldId="284"/>
            <ac:spMk id="2" creationId="{DA45AF32-75B3-2F7D-2950-64A8F0778306}"/>
          </ac:spMkLst>
        </pc:spChg>
        <pc:spChg chg="del">
          <ac:chgData name="Sadie France" userId="S::s.france@uwtsd.ac.uk::b7d6a976-0449-421d-8e4f-ccb524b7ca6e" providerId="AD" clId="Web-{93AC473C-D745-5BC4-4241-E1D56E16352A}" dt="2024-06-12T08:03:27.733" v="1818"/>
          <ac:spMkLst>
            <pc:docMk/>
            <pc:sldMk cId="1711219491" sldId="284"/>
            <ac:spMk id="3" creationId="{357C52A9-CFD1-659B-3217-9359492FF074}"/>
          </ac:spMkLst>
        </pc:spChg>
        <pc:spChg chg="add del mod">
          <ac:chgData name="Sadie France" userId="S::s.france@uwtsd.ac.uk::b7d6a976-0449-421d-8e4f-ccb524b7ca6e" providerId="AD" clId="Web-{93AC473C-D745-5BC4-4241-E1D56E16352A}" dt="2024-06-12T08:09:05.479" v="1856"/>
          <ac:spMkLst>
            <pc:docMk/>
            <pc:sldMk cId="1711219491" sldId="284"/>
            <ac:spMk id="5" creationId="{70D32AF4-BC7F-975B-0CB1-4D1A97634A74}"/>
          </ac:spMkLst>
        </pc:spChg>
        <pc:spChg chg="add mod">
          <ac:chgData name="Sadie France" userId="S::s.france@uwtsd.ac.uk::b7d6a976-0449-421d-8e4f-ccb524b7ca6e" providerId="AD" clId="Web-{93AC473C-D745-5BC4-4241-E1D56E16352A}" dt="2024-06-12T08:09:24.448" v="1859"/>
          <ac:spMkLst>
            <pc:docMk/>
            <pc:sldMk cId="1711219491" sldId="284"/>
            <ac:spMk id="6" creationId="{E4694CAA-03FA-939C-D52C-39A96571EE13}"/>
          </ac:spMkLst>
        </pc:spChg>
        <pc:spChg chg="add del">
          <ac:chgData name="Sadie France" userId="S::s.france@uwtsd.ac.uk::b7d6a976-0449-421d-8e4f-ccb524b7ca6e" providerId="AD" clId="Web-{93AC473C-D745-5BC4-4241-E1D56E16352A}" dt="2024-06-12T08:09:24.448" v="1859"/>
          <ac:spMkLst>
            <pc:docMk/>
            <pc:sldMk cId="1711219491" sldId="284"/>
            <ac:spMk id="10" creationId="{1B15ED52-F352-441B-82BF-E0EA34836D08}"/>
          </ac:spMkLst>
        </pc:spChg>
        <pc:spChg chg="add del">
          <ac:chgData name="Sadie France" userId="S::s.france@uwtsd.ac.uk::b7d6a976-0449-421d-8e4f-ccb524b7ca6e" providerId="AD" clId="Web-{93AC473C-D745-5BC4-4241-E1D56E16352A}" dt="2024-06-12T08:09:24.448" v="1859"/>
          <ac:spMkLst>
            <pc:docMk/>
            <pc:sldMk cId="1711219491" sldId="284"/>
            <ac:spMk id="12" creationId="{61707E60-CEC9-4661-AA82-69242EB4BDC3}"/>
          </ac:spMkLst>
        </pc:spChg>
        <pc:spChg chg="add del">
          <ac:chgData name="Sadie France" userId="S::s.france@uwtsd.ac.uk::b7d6a976-0449-421d-8e4f-ccb524b7ca6e" providerId="AD" clId="Web-{93AC473C-D745-5BC4-4241-E1D56E16352A}" dt="2024-06-12T08:09:24.448" v="1859"/>
          <ac:spMkLst>
            <pc:docMk/>
            <pc:sldMk cId="1711219491" sldId="284"/>
            <ac:spMk id="14" creationId="{8F035CD8-AE30-4146-96F2-036B0CE5E4F3}"/>
          </ac:spMkLst>
        </pc:spChg>
        <pc:spChg chg="add">
          <ac:chgData name="Sadie France" userId="S::s.france@uwtsd.ac.uk::b7d6a976-0449-421d-8e4f-ccb524b7ca6e" providerId="AD" clId="Web-{93AC473C-D745-5BC4-4241-E1D56E16352A}" dt="2024-06-12T08:09:24.448" v="1859"/>
          <ac:spMkLst>
            <pc:docMk/>
            <pc:sldMk cId="1711219491" sldId="284"/>
            <ac:spMk id="19" creationId="{1B15ED52-F352-441B-82BF-E0EA34836D08}"/>
          </ac:spMkLst>
        </pc:spChg>
        <pc:spChg chg="add">
          <ac:chgData name="Sadie France" userId="S::s.france@uwtsd.ac.uk::b7d6a976-0449-421d-8e4f-ccb524b7ca6e" providerId="AD" clId="Web-{93AC473C-D745-5BC4-4241-E1D56E16352A}" dt="2024-06-12T08:09:24.448" v="1859"/>
          <ac:spMkLst>
            <pc:docMk/>
            <pc:sldMk cId="1711219491" sldId="284"/>
            <ac:spMk id="21" creationId="{61707E60-CEC9-4661-AA82-69242EB4BDC3}"/>
          </ac:spMkLst>
        </pc:spChg>
        <pc:spChg chg="add">
          <ac:chgData name="Sadie France" userId="S::s.france@uwtsd.ac.uk::b7d6a976-0449-421d-8e4f-ccb524b7ca6e" providerId="AD" clId="Web-{93AC473C-D745-5BC4-4241-E1D56E16352A}" dt="2024-06-12T08:09:24.448" v="1859"/>
          <ac:spMkLst>
            <pc:docMk/>
            <pc:sldMk cId="1711219491" sldId="284"/>
            <ac:spMk id="23" creationId="{8F035CD8-AE30-4146-96F2-036B0CE5E4F3}"/>
          </ac:spMkLst>
        </pc:spChg>
        <pc:picChg chg="add mod ord">
          <ac:chgData name="Sadie France" userId="S::s.france@uwtsd.ac.uk::b7d6a976-0449-421d-8e4f-ccb524b7ca6e" providerId="AD" clId="Web-{93AC473C-D745-5BC4-4241-E1D56E16352A}" dt="2024-06-12T08:09:24.448" v="1859"/>
          <ac:picMkLst>
            <pc:docMk/>
            <pc:sldMk cId="1711219491" sldId="284"/>
            <ac:picMk id="4" creationId="{E3E5A880-898E-93E4-B647-CF16114E7516}"/>
          </ac:picMkLst>
        </pc:picChg>
      </pc:sldChg>
      <pc:sldChg chg="addSp delSp modSp new mod setBg">
        <pc:chgData name="Sadie France" userId="S::s.france@uwtsd.ac.uk::b7d6a976-0449-421d-8e4f-ccb524b7ca6e" providerId="AD" clId="Web-{93AC473C-D745-5BC4-4241-E1D56E16352A}" dt="2024-06-12T08:10:31.028" v="1869"/>
        <pc:sldMkLst>
          <pc:docMk/>
          <pc:sldMk cId="2814871120" sldId="285"/>
        </pc:sldMkLst>
        <pc:spChg chg="mod">
          <ac:chgData name="Sadie France" userId="S::s.france@uwtsd.ac.uk::b7d6a976-0449-421d-8e4f-ccb524b7ca6e" providerId="AD" clId="Web-{93AC473C-D745-5BC4-4241-E1D56E16352A}" dt="2024-06-12T08:10:31.028" v="1869"/>
          <ac:spMkLst>
            <pc:docMk/>
            <pc:sldMk cId="2814871120" sldId="285"/>
            <ac:spMk id="2" creationId="{0DBC881B-EFBB-8D69-F44C-B149612D036D}"/>
          </ac:spMkLst>
        </pc:spChg>
        <pc:spChg chg="mod">
          <ac:chgData name="Sadie France" userId="S::s.france@uwtsd.ac.uk::b7d6a976-0449-421d-8e4f-ccb524b7ca6e" providerId="AD" clId="Web-{93AC473C-D745-5BC4-4241-E1D56E16352A}" dt="2024-06-12T08:10:31.028" v="1869"/>
          <ac:spMkLst>
            <pc:docMk/>
            <pc:sldMk cId="2814871120" sldId="285"/>
            <ac:spMk id="3" creationId="{5DA1442F-B17D-AED2-5362-4F248C3087A0}"/>
          </ac:spMkLst>
        </pc:spChg>
        <pc:spChg chg="add del">
          <ac:chgData name="Sadie France" userId="S::s.france@uwtsd.ac.uk::b7d6a976-0449-421d-8e4f-ccb524b7ca6e" providerId="AD" clId="Web-{93AC473C-D745-5BC4-4241-E1D56E16352A}" dt="2024-06-12T08:10:31.028" v="1868"/>
          <ac:spMkLst>
            <pc:docMk/>
            <pc:sldMk cId="2814871120" sldId="285"/>
            <ac:spMk id="9" creationId="{1B15ED52-F352-441B-82BF-E0EA34836D08}"/>
          </ac:spMkLst>
        </pc:spChg>
        <pc:spChg chg="add del">
          <ac:chgData name="Sadie France" userId="S::s.france@uwtsd.ac.uk::b7d6a976-0449-421d-8e4f-ccb524b7ca6e" providerId="AD" clId="Web-{93AC473C-D745-5BC4-4241-E1D56E16352A}" dt="2024-06-12T08:10:31.028" v="1868"/>
          <ac:spMkLst>
            <pc:docMk/>
            <pc:sldMk cId="2814871120" sldId="285"/>
            <ac:spMk id="11" creationId="{61707E60-CEC9-4661-AA82-69242EB4BDC3}"/>
          </ac:spMkLst>
        </pc:spChg>
        <pc:spChg chg="add del">
          <ac:chgData name="Sadie France" userId="S::s.france@uwtsd.ac.uk::b7d6a976-0449-421d-8e4f-ccb524b7ca6e" providerId="AD" clId="Web-{93AC473C-D745-5BC4-4241-E1D56E16352A}" dt="2024-06-12T08:10:31.028" v="1868"/>
          <ac:spMkLst>
            <pc:docMk/>
            <pc:sldMk cId="2814871120" sldId="285"/>
            <ac:spMk id="13" creationId="{8F035CD8-AE30-4146-96F2-036B0CE5E4F3}"/>
          </ac:spMkLst>
        </pc:spChg>
        <pc:spChg chg="add">
          <ac:chgData name="Sadie France" userId="S::s.france@uwtsd.ac.uk::b7d6a976-0449-421d-8e4f-ccb524b7ca6e" providerId="AD" clId="Web-{93AC473C-D745-5BC4-4241-E1D56E16352A}" dt="2024-06-12T08:10:31.028" v="1869"/>
          <ac:spMkLst>
            <pc:docMk/>
            <pc:sldMk cId="2814871120" sldId="285"/>
            <ac:spMk id="15" creationId="{4AC6B390-BC59-4F1D-A0EE-D71A92F0A0B2}"/>
          </ac:spMkLst>
        </pc:spChg>
        <pc:spChg chg="add">
          <ac:chgData name="Sadie France" userId="S::s.france@uwtsd.ac.uk::b7d6a976-0449-421d-8e4f-ccb524b7ca6e" providerId="AD" clId="Web-{93AC473C-D745-5BC4-4241-E1D56E16352A}" dt="2024-06-12T08:10:31.028" v="1869"/>
          <ac:spMkLst>
            <pc:docMk/>
            <pc:sldMk cId="2814871120" sldId="285"/>
            <ac:spMk id="16" creationId="{B6C60D79-16F1-4C4B-B7E3-7634E7069CDE}"/>
          </ac:spMkLst>
        </pc:spChg>
        <pc:spChg chg="add">
          <ac:chgData name="Sadie France" userId="S::s.france@uwtsd.ac.uk::b7d6a976-0449-421d-8e4f-ccb524b7ca6e" providerId="AD" clId="Web-{93AC473C-D745-5BC4-4241-E1D56E16352A}" dt="2024-06-12T08:10:31.028" v="1869"/>
          <ac:spMkLst>
            <pc:docMk/>
            <pc:sldMk cId="2814871120" sldId="285"/>
            <ac:spMk id="17" creationId="{426B127E-6498-4C77-9C9D-4553A5113B80}"/>
          </ac:spMkLst>
        </pc:spChg>
        <pc:picChg chg="add mod ord">
          <ac:chgData name="Sadie France" userId="S::s.france@uwtsd.ac.uk::b7d6a976-0449-421d-8e4f-ccb524b7ca6e" providerId="AD" clId="Web-{93AC473C-D745-5BC4-4241-E1D56E16352A}" dt="2024-06-12T08:10:31.028" v="1869"/>
          <ac:picMkLst>
            <pc:docMk/>
            <pc:sldMk cId="2814871120" sldId="285"/>
            <ac:picMk id="4" creationId="{42BCF9B2-9814-B7B5-C5BC-89B3BEF3B86D}"/>
          </ac:picMkLst>
        </pc:picChg>
      </pc:sldChg>
      <pc:sldChg chg="addSp modSp new mod setBg">
        <pc:chgData name="Sadie France" userId="S::s.france@uwtsd.ac.uk::b7d6a976-0449-421d-8e4f-ccb524b7ca6e" providerId="AD" clId="Web-{93AC473C-D745-5BC4-4241-E1D56E16352A}" dt="2024-06-12T08:11:58.983" v="1874"/>
        <pc:sldMkLst>
          <pc:docMk/>
          <pc:sldMk cId="1036516718" sldId="286"/>
        </pc:sldMkLst>
        <pc:spChg chg="mod">
          <ac:chgData name="Sadie France" userId="S::s.france@uwtsd.ac.uk::b7d6a976-0449-421d-8e4f-ccb524b7ca6e" providerId="AD" clId="Web-{93AC473C-D745-5BC4-4241-E1D56E16352A}" dt="2024-06-12T08:11:58.983" v="1874"/>
          <ac:spMkLst>
            <pc:docMk/>
            <pc:sldMk cId="1036516718" sldId="286"/>
            <ac:spMk id="2" creationId="{775D7015-860F-B639-8D88-53D04B6512BE}"/>
          </ac:spMkLst>
        </pc:spChg>
        <pc:spChg chg="mod">
          <ac:chgData name="Sadie France" userId="S::s.france@uwtsd.ac.uk::b7d6a976-0449-421d-8e4f-ccb524b7ca6e" providerId="AD" clId="Web-{93AC473C-D745-5BC4-4241-E1D56E16352A}" dt="2024-06-12T08:11:58.983" v="1874"/>
          <ac:spMkLst>
            <pc:docMk/>
            <pc:sldMk cId="1036516718" sldId="286"/>
            <ac:spMk id="3" creationId="{A295E8EE-A405-5292-86A4-54F4AF4A2853}"/>
          </ac:spMkLst>
        </pc:spChg>
        <pc:spChg chg="add">
          <ac:chgData name="Sadie France" userId="S::s.france@uwtsd.ac.uk::b7d6a976-0449-421d-8e4f-ccb524b7ca6e" providerId="AD" clId="Web-{93AC473C-D745-5BC4-4241-E1D56E16352A}" dt="2024-06-12T08:11:58.983" v="1874"/>
          <ac:spMkLst>
            <pc:docMk/>
            <pc:sldMk cId="1036516718" sldId="286"/>
            <ac:spMk id="9" creationId="{4AC6B390-BC59-4F1D-A0EE-D71A92F0A0B2}"/>
          </ac:spMkLst>
        </pc:spChg>
        <pc:spChg chg="add">
          <ac:chgData name="Sadie France" userId="S::s.france@uwtsd.ac.uk::b7d6a976-0449-421d-8e4f-ccb524b7ca6e" providerId="AD" clId="Web-{93AC473C-D745-5BC4-4241-E1D56E16352A}" dt="2024-06-12T08:11:58.983" v="1874"/>
          <ac:spMkLst>
            <pc:docMk/>
            <pc:sldMk cId="1036516718" sldId="286"/>
            <ac:spMk id="11" creationId="{B6C60D79-16F1-4C4B-B7E3-7634E7069CDE}"/>
          </ac:spMkLst>
        </pc:spChg>
        <pc:spChg chg="add">
          <ac:chgData name="Sadie France" userId="S::s.france@uwtsd.ac.uk::b7d6a976-0449-421d-8e4f-ccb524b7ca6e" providerId="AD" clId="Web-{93AC473C-D745-5BC4-4241-E1D56E16352A}" dt="2024-06-12T08:11:58.983" v="1874"/>
          <ac:spMkLst>
            <pc:docMk/>
            <pc:sldMk cId="1036516718" sldId="286"/>
            <ac:spMk id="13" creationId="{426B127E-6498-4C77-9C9D-4553A5113B80}"/>
          </ac:spMkLst>
        </pc:spChg>
        <pc:picChg chg="add mod ord">
          <ac:chgData name="Sadie France" userId="S::s.france@uwtsd.ac.uk::b7d6a976-0449-421d-8e4f-ccb524b7ca6e" providerId="AD" clId="Web-{93AC473C-D745-5BC4-4241-E1D56E16352A}" dt="2024-06-12T08:11:58.983" v="1874"/>
          <ac:picMkLst>
            <pc:docMk/>
            <pc:sldMk cId="1036516718" sldId="286"/>
            <ac:picMk id="4" creationId="{87234DD7-CAB7-BCFC-07E4-174560971F90}"/>
          </ac:picMkLst>
        </pc:picChg>
      </pc:sldChg>
      <pc:sldChg chg="addSp modSp new mod setBg">
        <pc:chgData name="Sadie France" userId="S::s.france@uwtsd.ac.uk::b7d6a976-0449-421d-8e4f-ccb524b7ca6e" providerId="AD" clId="Web-{93AC473C-D745-5BC4-4241-E1D56E16352A}" dt="2024-06-12T08:55:52.097" v="1879"/>
        <pc:sldMkLst>
          <pc:docMk/>
          <pc:sldMk cId="1297820168" sldId="287"/>
        </pc:sldMkLst>
        <pc:spChg chg="mod">
          <ac:chgData name="Sadie France" userId="S::s.france@uwtsd.ac.uk::b7d6a976-0449-421d-8e4f-ccb524b7ca6e" providerId="AD" clId="Web-{93AC473C-D745-5BC4-4241-E1D56E16352A}" dt="2024-06-12T08:55:52.097" v="1879"/>
          <ac:spMkLst>
            <pc:docMk/>
            <pc:sldMk cId="1297820168" sldId="287"/>
            <ac:spMk id="2" creationId="{BD94B61D-11D4-02C9-A82C-20DFE17D9E40}"/>
          </ac:spMkLst>
        </pc:spChg>
        <pc:spChg chg="mod">
          <ac:chgData name="Sadie France" userId="S::s.france@uwtsd.ac.uk::b7d6a976-0449-421d-8e4f-ccb524b7ca6e" providerId="AD" clId="Web-{93AC473C-D745-5BC4-4241-E1D56E16352A}" dt="2024-06-12T08:55:52.097" v="1879"/>
          <ac:spMkLst>
            <pc:docMk/>
            <pc:sldMk cId="1297820168" sldId="287"/>
            <ac:spMk id="3" creationId="{226EC695-DBFA-7722-AC27-0A007FD9DDD1}"/>
          </ac:spMkLst>
        </pc:spChg>
        <pc:spChg chg="add">
          <ac:chgData name="Sadie France" userId="S::s.france@uwtsd.ac.uk::b7d6a976-0449-421d-8e4f-ccb524b7ca6e" providerId="AD" clId="Web-{93AC473C-D745-5BC4-4241-E1D56E16352A}" dt="2024-06-12T08:55:52.097" v="1879"/>
          <ac:spMkLst>
            <pc:docMk/>
            <pc:sldMk cId="1297820168" sldId="287"/>
            <ac:spMk id="9" creationId="{4AC6B390-BC59-4F1D-A0EE-D71A92F0A0B2}"/>
          </ac:spMkLst>
        </pc:spChg>
        <pc:spChg chg="add">
          <ac:chgData name="Sadie France" userId="S::s.france@uwtsd.ac.uk::b7d6a976-0449-421d-8e4f-ccb524b7ca6e" providerId="AD" clId="Web-{93AC473C-D745-5BC4-4241-E1D56E16352A}" dt="2024-06-12T08:55:52.097" v="1879"/>
          <ac:spMkLst>
            <pc:docMk/>
            <pc:sldMk cId="1297820168" sldId="287"/>
            <ac:spMk id="11" creationId="{B6C60D79-16F1-4C4B-B7E3-7634E7069CDE}"/>
          </ac:spMkLst>
        </pc:spChg>
        <pc:spChg chg="add">
          <ac:chgData name="Sadie France" userId="S::s.france@uwtsd.ac.uk::b7d6a976-0449-421d-8e4f-ccb524b7ca6e" providerId="AD" clId="Web-{93AC473C-D745-5BC4-4241-E1D56E16352A}" dt="2024-06-12T08:55:52.097" v="1879"/>
          <ac:spMkLst>
            <pc:docMk/>
            <pc:sldMk cId="1297820168" sldId="287"/>
            <ac:spMk id="13" creationId="{426B127E-6498-4C77-9C9D-4553A5113B80}"/>
          </ac:spMkLst>
        </pc:spChg>
        <pc:picChg chg="add mod ord">
          <ac:chgData name="Sadie France" userId="S::s.france@uwtsd.ac.uk::b7d6a976-0449-421d-8e4f-ccb524b7ca6e" providerId="AD" clId="Web-{93AC473C-D745-5BC4-4241-E1D56E16352A}" dt="2024-06-12T08:55:52.097" v="1879"/>
          <ac:picMkLst>
            <pc:docMk/>
            <pc:sldMk cId="1297820168" sldId="287"/>
            <ac:picMk id="4" creationId="{D166B83C-B157-C7E3-6359-473C6B2667BC}"/>
          </ac:picMkLst>
        </pc:picChg>
      </pc:sldChg>
      <pc:sldChg chg="addSp modSp new mod setBg">
        <pc:chgData name="Sadie France" userId="S::s.france@uwtsd.ac.uk::b7d6a976-0449-421d-8e4f-ccb524b7ca6e" providerId="AD" clId="Web-{93AC473C-D745-5BC4-4241-E1D56E16352A}" dt="2024-06-12T08:57:34.914" v="1889" actId="20577"/>
        <pc:sldMkLst>
          <pc:docMk/>
          <pc:sldMk cId="515877971" sldId="288"/>
        </pc:sldMkLst>
        <pc:spChg chg="mod">
          <ac:chgData name="Sadie France" userId="S::s.france@uwtsd.ac.uk::b7d6a976-0449-421d-8e4f-ccb524b7ca6e" providerId="AD" clId="Web-{93AC473C-D745-5BC4-4241-E1D56E16352A}" dt="2024-06-12T08:57:17.288" v="1884"/>
          <ac:spMkLst>
            <pc:docMk/>
            <pc:sldMk cId="515877971" sldId="288"/>
            <ac:spMk id="2" creationId="{C5D6E7EE-9BC8-750C-5C32-685D4A03E19D}"/>
          </ac:spMkLst>
        </pc:spChg>
        <pc:spChg chg="mod">
          <ac:chgData name="Sadie France" userId="S::s.france@uwtsd.ac.uk::b7d6a976-0449-421d-8e4f-ccb524b7ca6e" providerId="AD" clId="Web-{93AC473C-D745-5BC4-4241-E1D56E16352A}" dt="2024-06-12T08:57:34.914" v="1889" actId="20577"/>
          <ac:spMkLst>
            <pc:docMk/>
            <pc:sldMk cId="515877971" sldId="288"/>
            <ac:spMk id="3" creationId="{DE06A0CE-6953-4816-F84D-6FBB5DBCE60E}"/>
          </ac:spMkLst>
        </pc:spChg>
        <pc:spChg chg="add">
          <ac:chgData name="Sadie France" userId="S::s.france@uwtsd.ac.uk::b7d6a976-0449-421d-8e4f-ccb524b7ca6e" providerId="AD" clId="Web-{93AC473C-D745-5BC4-4241-E1D56E16352A}" dt="2024-06-12T08:57:17.288" v="1884"/>
          <ac:spMkLst>
            <pc:docMk/>
            <pc:sldMk cId="515877971" sldId="288"/>
            <ac:spMk id="9" creationId="{4AC6B390-BC59-4F1D-A0EE-D71A92F0A0B2}"/>
          </ac:spMkLst>
        </pc:spChg>
        <pc:spChg chg="add">
          <ac:chgData name="Sadie France" userId="S::s.france@uwtsd.ac.uk::b7d6a976-0449-421d-8e4f-ccb524b7ca6e" providerId="AD" clId="Web-{93AC473C-D745-5BC4-4241-E1D56E16352A}" dt="2024-06-12T08:57:17.288" v="1884"/>
          <ac:spMkLst>
            <pc:docMk/>
            <pc:sldMk cId="515877971" sldId="288"/>
            <ac:spMk id="11" creationId="{B6C60D79-16F1-4C4B-B7E3-7634E7069CDE}"/>
          </ac:spMkLst>
        </pc:spChg>
        <pc:spChg chg="add">
          <ac:chgData name="Sadie France" userId="S::s.france@uwtsd.ac.uk::b7d6a976-0449-421d-8e4f-ccb524b7ca6e" providerId="AD" clId="Web-{93AC473C-D745-5BC4-4241-E1D56E16352A}" dt="2024-06-12T08:57:17.288" v="1884"/>
          <ac:spMkLst>
            <pc:docMk/>
            <pc:sldMk cId="515877971" sldId="288"/>
            <ac:spMk id="13" creationId="{426B127E-6498-4C77-9C9D-4553A5113B80}"/>
          </ac:spMkLst>
        </pc:spChg>
        <pc:picChg chg="add mod ord">
          <ac:chgData name="Sadie France" userId="S::s.france@uwtsd.ac.uk::b7d6a976-0449-421d-8e4f-ccb524b7ca6e" providerId="AD" clId="Web-{93AC473C-D745-5BC4-4241-E1D56E16352A}" dt="2024-06-12T08:57:17.288" v="1884"/>
          <ac:picMkLst>
            <pc:docMk/>
            <pc:sldMk cId="515877971" sldId="288"/>
            <ac:picMk id="4" creationId="{8AC4739F-62DC-931A-7D83-120FDC7593D4}"/>
          </ac:picMkLst>
        </pc:picChg>
      </pc:sldChg>
      <pc:sldChg chg="addSp delSp modSp new mod setBg">
        <pc:chgData name="Sadie France" userId="S::s.france@uwtsd.ac.uk::b7d6a976-0449-421d-8e4f-ccb524b7ca6e" providerId="AD" clId="Web-{93AC473C-D745-5BC4-4241-E1D56E16352A}" dt="2024-06-11T14:05:57.634" v="1469"/>
        <pc:sldMkLst>
          <pc:docMk/>
          <pc:sldMk cId="2921786952" sldId="289"/>
        </pc:sldMkLst>
        <pc:spChg chg="mod ord">
          <ac:chgData name="Sadie France" userId="S::s.france@uwtsd.ac.uk::b7d6a976-0449-421d-8e4f-ccb524b7ca6e" providerId="AD" clId="Web-{93AC473C-D745-5BC4-4241-E1D56E16352A}" dt="2024-06-11T14:05:57.634" v="1469"/>
          <ac:spMkLst>
            <pc:docMk/>
            <pc:sldMk cId="2921786952" sldId="289"/>
            <ac:spMk id="2" creationId="{EBB9B590-3423-2D93-BE0C-59C71928D225}"/>
          </ac:spMkLst>
        </pc:spChg>
        <pc:spChg chg="del">
          <ac:chgData name="Sadie France" userId="S::s.france@uwtsd.ac.uk::b7d6a976-0449-421d-8e4f-ccb524b7ca6e" providerId="AD" clId="Web-{93AC473C-D745-5BC4-4241-E1D56E16352A}" dt="2024-06-11T14:05:49.869" v="1466"/>
          <ac:spMkLst>
            <pc:docMk/>
            <pc:sldMk cId="2921786952" sldId="289"/>
            <ac:spMk id="3" creationId="{34832A2F-BBFF-E964-E885-0E48D5882CD6}"/>
          </ac:spMkLst>
        </pc:spChg>
        <pc:spChg chg="add del">
          <ac:chgData name="Sadie France" userId="S::s.france@uwtsd.ac.uk::b7d6a976-0449-421d-8e4f-ccb524b7ca6e" providerId="AD" clId="Web-{93AC473C-D745-5BC4-4241-E1D56E16352A}" dt="2024-06-11T14:05:57.619" v="1468"/>
          <ac:spMkLst>
            <pc:docMk/>
            <pc:sldMk cId="2921786952" sldId="289"/>
            <ac:spMk id="8" creationId="{58EEEDB1-C933-C70D-4025-802BFF2638E6}"/>
          </ac:spMkLst>
        </pc:spChg>
        <pc:spChg chg="add">
          <ac:chgData name="Sadie France" userId="S::s.france@uwtsd.ac.uk::b7d6a976-0449-421d-8e4f-ccb524b7ca6e" providerId="AD" clId="Web-{93AC473C-D745-5BC4-4241-E1D56E16352A}" dt="2024-06-11T14:05:57.634" v="1469"/>
          <ac:spMkLst>
            <pc:docMk/>
            <pc:sldMk cId="2921786952" sldId="289"/>
            <ac:spMk id="9" creationId="{522A94E1-AEBD-4286-BFF8-0711E4CD3E3B}"/>
          </ac:spMkLst>
        </pc:spChg>
        <pc:spChg chg="add del">
          <ac:chgData name="Sadie France" userId="S::s.france@uwtsd.ac.uk::b7d6a976-0449-421d-8e4f-ccb524b7ca6e" providerId="AD" clId="Web-{93AC473C-D745-5BC4-4241-E1D56E16352A}" dt="2024-06-11T14:05:57.619" v="1468"/>
          <ac:spMkLst>
            <pc:docMk/>
            <pc:sldMk cId="2921786952" sldId="289"/>
            <ac:spMk id="11" creationId="{F13C74B1-5B17-4795-BED0-7140497B445A}"/>
          </ac:spMkLst>
        </pc:spChg>
        <pc:spChg chg="add del">
          <ac:chgData name="Sadie France" userId="S::s.france@uwtsd.ac.uk::b7d6a976-0449-421d-8e4f-ccb524b7ca6e" providerId="AD" clId="Web-{93AC473C-D745-5BC4-4241-E1D56E16352A}" dt="2024-06-11T14:05:57.619" v="1468"/>
          <ac:spMkLst>
            <pc:docMk/>
            <pc:sldMk cId="2921786952" sldId="289"/>
            <ac:spMk id="13" creationId="{D4974D33-8DC5-464E-8C6D-BE58F0669C17}"/>
          </ac:spMkLst>
        </pc:spChg>
        <pc:picChg chg="add mod ord">
          <ac:chgData name="Sadie France" userId="S::s.france@uwtsd.ac.uk::b7d6a976-0449-421d-8e4f-ccb524b7ca6e" providerId="AD" clId="Web-{93AC473C-D745-5BC4-4241-E1D56E16352A}" dt="2024-06-11T14:05:57.634" v="1469"/>
          <ac:picMkLst>
            <pc:docMk/>
            <pc:sldMk cId="2921786952" sldId="289"/>
            <ac:picMk id="4" creationId="{06698328-425C-6B96-BEAE-43A1A5AC6159}"/>
          </ac:picMkLst>
        </pc:picChg>
      </pc:sldChg>
      <pc:sldChg chg="addSp modSp new mod ord setBg">
        <pc:chgData name="Sadie France" userId="S::s.france@uwtsd.ac.uk::b7d6a976-0449-421d-8e4f-ccb524b7ca6e" providerId="AD" clId="Web-{93AC473C-D745-5BC4-4241-E1D56E16352A}" dt="2024-06-11T14:10:01.595" v="1588"/>
        <pc:sldMkLst>
          <pc:docMk/>
          <pc:sldMk cId="1272858419" sldId="290"/>
        </pc:sldMkLst>
        <pc:spChg chg="mod">
          <ac:chgData name="Sadie France" userId="S::s.france@uwtsd.ac.uk::b7d6a976-0449-421d-8e4f-ccb524b7ca6e" providerId="AD" clId="Web-{93AC473C-D745-5BC4-4241-E1D56E16352A}" dt="2024-06-11T14:10:01.595" v="1588"/>
          <ac:spMkLst>
            <pc:docMk/>
            <pc:sldMk cId="1272858419" sldId="290"/>
            <ac:spMk id="2" creationId="{9A87E9DA-1697-AF9B-202A-E1E31D2D81C0}"/>
          </ac:spMkLst>
        </pc:spChg>
        <pc:spChg chg="mod">
          <ac:chgData name="Sadie France" userId="S::s.france@uwtsd.ac.uk::b7d6a976-0449-421d-8e4f-ccb524b7ca6e" providerId="AD" clId="Web-{93AC473C-D745-5BC4-4241-E1D56E16352A}" dt="2024-06-11T14:10:01.595" v="1588"/>
          <ac:spMkLst>
            <pc:docMk/>
            <pc:sldMk cId="1272858419" sldId="290"/>
            <ac:spMk id="3" creationId="{78EEBC5A-9D36-A67A-B0F9-AD7722F458A4}"/>
          </ac:spMkLst>
        </pc:spChg>
        <pc:spChg chg="add">
          <ac:chgData name="Sadie France" userId="S::s.france@uwtsd.ac.uk::b7d6a976-0449-421d-8e4f-ccb524b7ca6e" providerId="AD" clId="Web-{93AC473C-D745-5BC4-4241-E1D56E16352A}" dt="2024-06-11T14:10:01.595" v="1588"/>
          <ac:spMkLst>
            <pc:docMk/>
            <pc:sldMk cId="1272858419" sldId="290"/>
            <ac:spMk id="9" creationId="{058A14AF-9FB5-4CC7-BA35-E8E85D3EDF0E}"/>
          </ac:spMkLst>
        </pc:spChg>
        <pc:spChg chg="add">
          <ac:chgData name="Sadie France" userId="S::s.france@uwtsd.ac.uk::b7d6a976-0449-421d-8e4f-ccb524b7ca6e" providerId="AD" clId="Web-{93AC473C-D745-5BC4-4241-E1D56E16352A}" dt="2024-06-11T14:10:01.595" v="1588"/>
          <ac:spMkLst>
            <pc:docMk/>
            <pc:sldMk cId="1272858419" sldId="290"/>
            <ac:spMk id="11" creationId="{3A9A4357-BD1D-4622-A4FE-766E6AB8DE84}"/>
          </ac:spMkLst>
        </pc:spChg>
        <pc:spChg chg="add">
          <ac:chgData name="Sadie France" userId="S::s.france@uwtsd.ac.uk::b7d6a976-0449-421d-8e4f-ccb524b7ca6e" providerId="AD" clId="Web-{93AC473C-D745-5BC4-4241-E1D56E16352A}" dt="2024-06-11T14:10:01.595" v="1588"/>
          <ac:spMkLst>
            <pc:docMk/>
            <pc:sldMk cId="1272858419" sldId="290"/>
            <ac:spMk id="13" creationId="{E659831F-0D9A-4C63-9EBB-8435B85A440F}"/>
          </ac:spMkLst>
        </pc:spChg>
        <pc:spChg chg="add">
          <ac:chgData name="Sadie France" userId="S::s.france@uwtsd.ac.uk::b7d6a976-0449-421d-8e4f-ccb524b7ca6e" providerId="AD" clId="Web-{93AC473C-D745-5BC4-4241-E1D56E16352A}" dt="2024-06-11T14:10:01.595" v="1588"/>
          <ac:spMkLst>
            <pc:docMk/>
            <pc:sldMk cId="1272858419" sldId="290"/>
            <ac:spMk id="15" creationId="{E6995CE5-F890-4ABA-82A2-26507CE8D2A3}"/>
          </ac:spMkLst>
        </pc:spChg>
        <pc:picChg chg="add mod">
          <ac:chgData name="Sadie France" userId="S::s.france@uwtsd.ac.uk::b7d6a976-0449-421d-8e4f-ccb524b7ca6e" providerId="AD" clId="Web-{93AC473C-D745-5BC4-4241-E1D56E16352A}" dt="2024-06-11T14:10:01.595" v="1588"/>
          <ac:picMkLst>
            <pc:docMk/>
            <pc:sldMk cId="1272858419" sldId="290"/>
            <ac:picMk id="4" creationId="{F8A07D1F-0E04-F6A2-EE09-E465E194988F}"/>
          </ac:picMkLst>
        </pc:picChg>
      </pc:sldChg>
      <pc:sldChg chg="addSp delSp modSp new mod setBg">
        <pc:chgData name="Sadie France" userId="S::s.france@uwtsd.ac.uk::b7d6a976-0449-421d-8e4f-ccb524b7ca6e" providerId="AD" clId="Web-{93AC473C-D745-5BC4-4241-E1D56E16352A}" dt="2024-06-11T13:59:39.169" v="1465"/>
        <pc:sldMkLst>
          <pc:docMk/>
          <pc:sldMk cId="1160026177" sldId="291"/>
        </pc:sldMkLst>
        <pc:spChg chg="mod">
          <ac:chgData name="Sadie France" userId="S::s.france@uwtsd.ac.uk::b7d6a976-0449-421d-8e4f-ccb524b7ca6e" providerId="AD" clId="Web-{93AC473C-D745-5BC4-4241-E1D56E16352A}" dt="2024-06-11T13:59:27.060" v="1463"/>
          <ac:spMkLst>
            <pc:docMk/>
            <pc:sldMk cId="1160026177" sldId="291"/>
            <ac:spMk id="2" creationId="{3921E14A-1815-ECA8-4A98-E03CC733DE37}"/>
          </ac:spMkLst>
        </pc:spChg>
        <pc:spChg chg="del">
          <ac:chgData name="Sadie France" userId="S::s.france@uwtsd.ac.uk::b7d6a976-0449-421d-8e4f-ccb524b7ca6e" providerId="AD" clId="Web-{93AC473C-D745-5BC4-4241-E1D56E16352A}" dt="2024-06-11T13:59:14.122" v="1460"/>
          <ac:spMkLst>
            <pc:docMk/>
            <pc:sldMk cId="1160026177" sldId="291"/>
            <ac:spMk id="3" creationId="{A963F73F-F551-D2B9-3F80-B90ED327B5E4}"/>
          </ac:spMkLst>
        </pc:spChg>
        <pc:spChg chg="add del">
          <ac:chgData name="Sadie France" userId="S::s.france@uwtsd.ac.uk::b7d6a976-0449-421d-8e4f-ccb524b7ca6e" providerId="AD" clId="Web-{93AC473C-D745-5BC4-4241-E1D56E16352A}" dt="2024-06-11T13:59:27.044" v="1462"/>
          <ac:spMkLst>
            <pc:docMk/>
            <pc:sldMk cId="1160026177" sldId="291"/>
            <ac:spMk id="10" creationId="{A8384FB5-9ADC-4DDC-881B-597D56F5B15D}"/>
          </ac:spMkLst>
        </pc:spChg>
        <pc:spChg chg="add del">
          <ac:chgData name="Sadie France" userId="S::s.france@uwtsd.ac.uk::b7d6a976-0449-421d-8e4f-ccb524b7ca6e" providerId="AD" clId="Web-{93AC473C-D745-5BC4-4241-E1D56E16352A}" dt="2024-06-11T13:59:27.044" v="1462"/>
          <ac:spMkLst>
            <pc:docMk/>
            <pc:sldMk cId="1160026177" sldId="291"/>
            <ac:spMk id="12" creationId="{91E5A9A7-95C6-4F4F-B00E-C82E07FE62EF}"/>
          </ac:spMkLst>
        </pc:spChg>
        <pc:spChg chg="add del">
          <ac:chgData name="Sadie France" userId="S::s.france@uwtsd.ac.uk::b7d6a976-0449-421d-8e4f-ccb524b7ca6e" providerId="AD" clId="Web-{93AC473C-D745-5BC4-4241-E1D56E16352A}" dt="2024-06-11T13:59:27.044" v="1462"/>
          <ac:spMkLst>
            <pc:docMk/>
            <pc:sldMk cId="1160026177" sldId="291"/>
            <ac:spMk id="14" creationId="{D07DD2DE-F619-49DD-B5E7-03A290FF4ED1}"/>
          </ac:spMkLst>
        </pc:spChg>
        <pc:spChg chg="add del">
          <ac:chgData name="Sadie France" userId="S::s.france@uwtsd.ac.uk::b7d6a976-0449-421d-8e4f-ccb524b7ca6e" providerId="AD" clId="Web-{93AC473C-D745-5BC4-4241-E1D56E16352A}" dt="2024-06-11T13:59:27.044" v="1462"/>
          <ac:spMkLst>
            <pc:docMk/>
            <pc:sldMk cId="1160026177" sldId="291"/>
            <ac:spMk id="16" creationId="{85149191-5F60-4A28-AAFF-039F96B0F3EC}"/>
          </ac:spMkLst>
        </pc:spChg>
        <pc:spChg chg="add del">
          <ac:chgData name="Sadie France" userId="S::s.france@uwtsd.ac.uk::b7d6a976-0449-421d-8e4f-ccb524b7ca6e" providerId="AD" clId="Web-{93AC473C-D745-5BC4-4241-E1D56E16352A}" dt="2024-06-11T13:59:27.044" v="1462"/>
          <ac:spMkLst>
            <pc:docMk/>
            <pc:sldMk cId="1160026177" sldId="291"/>
            <ac:spMk id="18" creationId="{F8260ED5-17F7-4158-B241-D51DD4CF1B7E}"/>
          </ac:spMkLst>
        </pc:spChg>
        <pc:spChg chg="add">
          <ac:chgData name="Sadie France" userId="S::s.france@uwtsd.ac.uk::b7d6a976-0449-421d-8e4f-ccb524b7ca6e" providerId="AD" clId="Web-{93AC473C-D745-5BC4-4241-E1D56E16352A}" dt="2024-06-11T13:59:27.060" v="1463"/>
          <ac:spMkLst>
            <pc:docMk/>
            <pc:sldMk cId="1160026177" sldId="291"/>
            <ac:spMk id="20" creationId="{443F2ACA-E6D6-4028-82DD-F03C262D5DE6}"/>
          </ac:spMkLst>
        </pc:spChg>
        <pc:spChg chg="add">
          <ac:chgData name="Sadie France" userId="S::s.france@uwtsd.ac.uk::b7d6a976-0449-421d-8e4f-ccb524b7ca6e" providerId="AD" clId="Web-{93AC473C-D745-5BC4-4241-E1D56E16352A}" dt="2024-06-11T13:59:27.060" v="1463"/>
          <ac:spMkLst>
            <pc:docMk/>
            <pc:sldMk cId="1160026177" sldId="291"/>
            <ac:spMk id="21" creationId="{BACC6370-2D7E-4714-9D71-7542949D7D5D}"/>
          </ac:spMkLst>
        </pc:spChg>
        <pc:spChg chg="add">
          <ac:chgData name="Sadie France" userId="S::s.france@uwtsd.ac.uk::b7d6a976-0449-421d-8e4f-ccb524b7ca6e" providerId="AD" clId="Web-{93AC473C-D745-5BC4-4241-E1D56E16352A}" dt="2024-06-11T13:59:27.060" v="1463"/>
          <ac:spMkLst>
            <pc:docMk/>
            <pc:sldMk cId="1160026177" sldId="291"/>
            <ac:spMk id="22" creationId="{256B2C21-A230-48C0-8DF1-C46611373C44}"/>
          </ac:spMkLst>
        </pc:spChg>
        <pc:spChg chg="add">
          <ac:chgData name="Sadie France" userId="S::s.france@uwtsd.ac.uk::b7d6a976-0449-421d-8e4f-ccb524b7ca6e" providerId="AD" clId="Web-{93AC473C-D745-5BC4-4241-E1D56E16352A}" dt="2024-06-11T13:59:27.060" v="1463"/>
          <ac:spMkLst>
            <pc:docMk/>
            <pc:sldMk cId="1160026177" sldId="291"/>
            <ac:spMk id="23" creationId="{3847E18C-932D-4C95-AABA-FEC7C9499AD7}"/>
          </ac:spMkLst>
        </pc:spChg>
        <pc:spChg chg="add">
          <ac:chgData name="Sadie France" userId="S::s.france@uwtsd.ac.uk::b7d6a976-0449-421d-8e4f-ccb524b7ca6e" providerId="AD" clId="Web-{93AC473C-D745-5BC4-4241-E1D56E16352A}" dt="2024-06-11T13:59:27.060" v="1463"/>
          <ac:spMkLst>
            <pc:docMk/>
            <pc:sldMk cId="1160026177" sldId="291"/>
            <ac:spMk id="24" creationId="{3150CB11-0C61-439E-910F-5787759E72A0}"/>
          </ac:spMkLst>
        </pc:spChg>
        <pc:spChg chg="add">
          <ac:chgData name="Sadie France" userId="S::s.france@uwtsd.ac.uk::b7d6a976-0449-421d-8e4f-ccb524b7ca6e" providerId="AD" clId="Web-{93AC473C-D745-5BC4-4241-E1D56E16352A}" dt="2024-06-11T13:59:27.060" v="1463"/>
          <ac:spMkLst>
            <pc:docMk/>
            <pc:sldMk cId="1160026177" sldId="291"/>
            <ac:spMk id="25" creationId="{43F8A58B-5155-44CE-A5FF-7647B47D0A7A}"/>
          </ac:spMkLst>
        </pc:spChg>
        <pc:graphicFrameChg chg="add mod ord modGraphic">
          <ac:chgData name="Sadie France" userId="S::s.france@uwtsd.ac.uk::b7d6a976-0449-421d-8e4f-ccb524b7ca6e" providerId="AD" clId="Web-{93AC473C-D745-5BC4-4241-E1D56E16352A}" dt="2024-06-11T13:59:39.169" v="1465"/>
          <ac:graphicFrameMkLst>
            <pc:docMk/>
            <pc:sldMk cId="1160026177" sldId="291"/>
            <ac:graphicFrameMk id="5" creationId="{A6729B5F-C9A2-2ED0-B136-660FF78EF841}"/>
          </ac:graphicFrameMkLst>
        </pc:graphicFrameChg>
      </pc:sldChg>
      <pc:sldChg chg="addSp delSp modSp new mod setBg">
        <pc:chgData name="Sadie France" userId="S::s.france@uwtsd.ac.uk::b7d6a976-0449-421d-8e4f-ccb524b7ca6e" providerId="AD" clId="Web-{93AC473C-D745-5BC4-4241-E1D56E16352A}" dt="2024-06-11T14:10:57.253" v="1591"/>
        <pc:sldMkLst>
          <pc:docMk/>
          <pc:sldMk cId="1198315694" sldId="292"/>
        </pc:sldMkLst>
        <pc:spChg chg="del">
          <ac:chgData name="Sadie France" userId="S::s.france@uwtsd.ac.uk::b7d6a976-0449-421d-8e4f-ccb524b7ca6e" providerId="AD" clId="Web-{93AC473C-D745-5BC4-4241-E1D56E16352A}" dt="2024-06-11T14:10:57.253" v="1591"/>
          <ac:spMkLst>
            <pc:docMk/>
            <pc:sldMk cId="1198315694" sldId="292"/>
            <ac:spMk id="2" creationId="{973BC464-35F0-9AA2-D8B2-2F79CF156048}"/>
          </ac:spMkLst>
        </pc:spChg>
        <pc:spChg chg="del">
          <ac:chgData name="Sadie France" userId="S::s.france@uwtsd.ac.uk::b7d6a976-0449-421d-8e4f-ccb524b7ca6e" providerId="AD" clId="Web-{93AC473C-D745-5BC4-4241-E1D56E16352A}" dt="2024-06-11T14:10:54.441" v="1590"/>
          <ac:spMkLst>
            <pc:docMk/>
            <pc:sldMk cId="1198315694" sldId="292"/>
            <ac:spMk id="3" creationId="{D60E44FA-F8F1-6B8E-753A-29656EFA556C}"/>
          </ac:spMkLst>
        </pc:spChg>
        <pc:spChg chg="add">
          <ac:chgData name="Sadie France" userId="S::s.france@uwtsd.ac.uk::b7d6a976-0449-421d-8e4f-ccb524b7ca6e" providerId="AD" clId="Web-{93AC473C-D745-5BC4-4241-E1D56E16352A}" dt="2024-06-11T14:10:57.253" v="1591"/>
          <ac:spMkLst>
            <pc:docMk/>
            <pc:sldMk cId="1198315694" sldId="292"/>
            <ac:spMk id="9" creationId="{42A4FC2C-047E-45A5-965D-8E1E3BF09BC6}"/>
          </ac:spMkLst>
        </pc:spChg>
        <pc:picChg chg="add mod ord">
          <ac:chgData name="Sadie France" userId="S::s.france@uwtsd.ac.uk::b7d6a976-0449-421d-8e4f-ccb524b7ca6e" providerId="AD" clId="Web-{93AC473C-D745-5BC4-4241-E1D56E16352A}" dt="2024-06-11T14:10:57.253" v="1591"/>
          <ac:picMkLst>
            <pc:docMk/>
            <pc:sldMk cId="1198315694" sldId="292"/>
            <ac:picMk id="4" creationId="{A721F6AE-A935-2D2E-AD79-468C24EACFB4}"/>
          </ac:picMkLst>
        </pc:picChg>
      </pc:sldChg>
      <pc:sldChg chg="addSp modSp new mod setBg addAnim">
        <pc:chgData name="Sadie France" userId="S::s.france@uwtsd.ac.uk::b7d6a976-0449-421d-8e4f-ccb524b7ca6e" providerId="AD" clId="Web-{93AC473C-D745-5BC4-4241-E1D56E16352A}" dt="2024-06-11T14:17:19.453" v="1733"/>
        <pc:sldMkLst>
          <pc:docMk/>
          <pc:sldMk cId="218933432" sldId="293"/>
        </pc:sldMkLst>
        <pc:spChg chg="mod">
          <ac:chgData name="Sadie France" userId="S::s.france@uwtsd.ac.uk::b7d6a976-0449-421d-8e4f-ccb524b7ca6e" providerId="AD" clId="Web-{93AC473C-D745-5BC4-4241-E1D56E16352A}" dt="2024-06-11T14:15:38.637" v="1665"/>
          <ac:spMkLst>
            <pc:docMk/>
            <pc:sldMk cId="218933432" sldId="293"/>
            <ac:spMk id="2" creationId="{984861E9-CC86-459E-41FA-F97179D8B30A}"/>
          </ac:spMkLst>
        </pc:spChg>
        <pc:spChg chg="mod">
          <ac:chgData name="Sadie France" userId="S::s.france@uwtsd.ac.uk::b7d6a976-0449-421d-8e4f-ccb524b7ca6e" providerId="AD" clId="Web-{93AC473C-D745-5BC4-4241-E1D56E16352A}" dt="2024-06-11T14:17:19.265" v="1732" actId="20577"/>
          <ac:spMkLst>
            <pc:docMk/>
            <pc:sldMk cId="218933432" sldId="293"/>
            <ac:spMk id="3" creationId="{4374AB12-1DBF-74E7-3775-0A84B1B69C0C}"/>
          </ac:spMkLst>
        </pc:spChg>
        <pc:picChg chg="add">
          <ac:chgData name="Sadie France" userId="S::s.france@uwtsd.ac.uk::b7d6a976-0449-421d-8e4f-ccb524b7ca6e" providerId="AD" clId="Web-{93AC473C-D745-5BC4-4241-E1D56E16352A}" dt="2024-06-11T14:15:38.637" v="1665"/>
          <ac:picMkLst>
            <pc:docMk/>
            <pc:sldMk cId="218933432" sldId="293"/>
            <ac:picMk id="5" creationId="{A96DDEBD-E713-5DD8-1A73-B453DB6DDD1B}"/>
          </ac:picMkLst>
        </pc:picChg>
        <pc:cxnChg chg="add">
          <ac:chgData name="Sadie France" userId="S::s.france@uwtsd.ac.uk::b7d6a976-0449-421d-8e4f-ccb524b7ca6e" providerId="AD" clId="Web-{93AC473C-D745-5BC4-4241-E1D56E16352A}" dt="2024-06-11T14:15:38.637" v="1665"/>
          <ac:cxnSpMkLst>
            <pc:docMk/>
            <pc:sldMk cId="218933432" sldId="293"/>
            <ac:cxnSpMk id="9" creationId="{1503BFE4-729B-D9D0-C17B-501E6AF1127A}"/>
          </ac:cxnSpMkLst>
        </pc:cxnChg>
      </pc:sldChg>
      <pc:sldChg chg="addSp delSp modSp new mod ord setBg">
        <pc:chgData name="Sadie France" userId="S::s.france@uwtsd.ac.uk::b7d6a976-0449-421d-8e4f-ccb524b7ca6e" providerId="AD" clId="Web-{93AC473C-D745-5BC4-4241-E1D56E16352A}" dt="2024-06-11T14:15:05.136" v="1664"/>
        <pc:sldMkLst>
          <pc:docMk/>
          <pc:sldMk cId="3759566735" sldId="294"/>
        </pc:sldMkLst>
        <pc:spChg chg="del">
          <ac:chgData name="Sadie France" userId="S::s.france@uwtsd.ac.uk::b7d6a976-0449-421d-8e4f-ccb524b7ca6e" providerId="AD" clId="Web-{93AC473C-D745-5BC4-4241-E1D56E16352A}" dt="2024-06-11T14:14:57.605" v="1663"/>
          <ac:spMkLst>
            <pc:docMk/>
            <pc:sldMk cId="3759566735" sldId="294"/>
            <ac:spMk id="2" creationId="{30DD32A2-D01E-ABC4-5ABD-446D8CE8F67D}"/>
          </ac:spMkLst>
        </pc:spChg>
        <pc:spChg chg="del">
          <ac:chgData name="Sadie France" userId="S::s.france@uwtsd.ac.uk::b7d6a976-0449-421d-8e4f-ccb524b7ca6e" providerId="AD" clId="Web-{93AC473C-D745-5BC4-4241-E1D56E16352A}" dt="2024-06-11T14:14:54.011" v="1662"/>
          <ac:spMkLst>
            <pc:docMk/>
            <pc:sldMk cId="3759566735" sldId="294"/>
            <ac:spMk id="3" creationId="{84BAFBFE-D9B0-BAA0-53FB-96643A92BE0D}"/>
          </ac:spMkLst>
        </pc:spChg>
        <pc:picChg chg="add mod ord">
          <ac:chgData name="Sadie France" userId="S::s.france@uwtsd.ac.uk::b7d6a976-0449-421d-8e4f-ccb524b7ca6e" providerId="AD" clId="Web-{93AC473C-D745-5BC4-4241-E1D56E16352A}" dt="2024-06-11T14:14:57.605" v="1663"/>
          <ac:picMkLst>
            <pc:docMk/>
            <pc:sldMk cId="3759566735" sldId="294"/>
            <ac:picMk id="4" creationId="{A22E185D-E870-8A14-E252-5FAD8F8E9ADE}"/>
          </ac:picMkLst>
        </pc:picChg>
      </pc:sldChg>
      <pc:sldChg chg="addSp modSp new mod setBg">
        <pc:chgData name="Sadie France" userId="S::s.france@uwtsd.ac.uk::b7d6a976-0449-421d-8e4f-ccb524b7ca6e" providerId="AD" clId="Web-{93AC473C-D745-5BC4-4241-E1D56E16352A}" dt="2024-06-12T09:02:48.117" v="1975"/>
        <pc:sldMkLst>
          <pc:docMk/>
          <pc:sldMk cId="1127515913" sldId="295"/>
        </pc:sldMkLst>
        <pc:spChg chg="mod">
          <ac:chgData name="Sadie France" userId="S::s.france@uwtsd.ac.uk::b7d6a976-0449-421d-8e4f-ccb524b7ca6e" providerId="AD" clId="Web-{93AC473C-D745-5BC4-4241-E1D56E16352A}" dt="2024-06-12T09:02:48.117" v="1975"/>
          <ac:spMkLst>
            <pc:docMk/>
            <pc:sldMk cId="1127515913" sldId="295"/>
            <ac:spMk id="2" creationId="{3AD94A83-610D-1111-B68D-35CBB4454205}"/>
          </ac:spMkLst>
        </pc:spChg>
        <pc:spChg chg="mod">
          <ac:chgData name="Sadie France" userId="S::s.france@uwtsd.ac.uk::b7d6a976-0449-421d-8e4f-ccb524b7ca6e" providerId="AD" clId="Web-{93AC473C-D745-5BC4-4241-E1D56E16352A}" dt="2024-06-12T09:02:48.117" v="1975"/>
          <ac:spMkLst>
            <pc:docMk/>
            <pc:sldMk cId="1127515913" sldId="295"/>
            <ac:spMk id="3" creationId="{82669F25-FB1E-0B55-C8C8-CCC9FC9112FA}"/>
          </ac:spMkLst>
        </pc:spChg>
        <pc:spChg chg="add">
          <ac:chgData name="Sadie France" userId="S::s.france@uwtsd.ac.uk::b7d6a976-0449-421d-8e4f-ccb524b7ca6e" providerId="AD" clId="Web-{93AC473C-D745-5BC4-4241-E1D56E16352A}" dt="2024-06-12T09:02:48.117" v="1975"/>
          <ac:spMkLst>
            <pc:docMk/>
            <pc:sldMk cId="1127515913" sldId="295"/>
            <ac:spMk id="9" creationId="{4AC6B390-BC59-4F1D-A0EE-D71A92F0A0B2}"/>
          </ac:spMkLst>
        </pc:spChg>
        <pc:spChg chg="add">
          <ac:chgData name="Sadie France" userId="S::s.france@uwtsd.ac.uk::b7d6a976-0449-421d-8e4f-ccb524b7ca6e" providerId="AD" clId="Web-{93AC473C-D745-5BC4-4241-E1D56E16352A}" dt="2024-06-12T09:02:48.117" v="1975"/>
          <ac:spMkLst>
            <pc:docMk/>
            <pc:sldMk cId="1127515913" sldId="295"/>
            <ac:spMk id="11" creationId="{B6C60D79-16F1-4C4B-B7E3-7634E7069CDE}"/>
          </ac:spMkLst>
        </pc:spChg>
        <pc:spChg chg="add">
          <ac:chgData name="Sadie France" userId="S::s.france@uwtsd.ac.uk::b7d6a976-0449-421d-8e4f-ccb524b7ca6e" providerId="AD" clId="Web-{93AC473C-D745-5BC4-4241-E1D56E16352A}" dt="2024-06-12T09:02:48.117" v="1975"/>
          <ac:spMkLst>
            <pc:docMk/>
            <pc:sldMk cId="1127515913" sldId="295"/>
            <ac:spMk id="13" creationId="{426B127E-6498-4C77-9C9D-4553A5113B80}"/>
          </ac:spMkLst>
        </pc:spChg>
        <pc:picChg chg="add mod ord">
          <ac:chgData name="Sadie France" userId="S::s.france@uwtsd.ac.uk::b7d6a976-0449-421d-8e4f-ccb524b7ca6e" providerId="AD" clId="Web-{93AC473C-D745-5BC4-4241-E1D56E16352A}" dt="2024-06-12T09:02:48.117" v="1975"/>
          <ac:picMkLst>
            <pc:docMk/>
            <pc:sldMk cId="1127515913" sldId="295"/>
            <ac:picMk id="4" creationId="{6CDDC88A-4F70-9485-9A70-72169CFDC910}"/>
          </ac:picMkLst>
        </pc:picChg>
      </pc:sldChg>
      <pc:sldChg chg="addSp modSp new mod setBg">
        <pc:chgData name="Sadie France" userId="S::s.france@uwtsd.ac.uk::b7d6a976-0449-421d-8e4f-ccb524b7ca6e" providerId="AD" clId="Web-{93AC473C-D745-5BC4-4241-E1D56E16352A}" dt="2024-06-12T10:26:06.333" v="2183" actId="20577"/>
        <pc:sldMkLst>
          <pc:docMk/>
          <pc:sldMk cId="1825662155" sldId="296"/>
        </pc:sldMkLst>
        <pc:spChg chg="mod">
          <ac:chgData name="Sadie France" userId="S::s.france@uwtsd.ac.uk::b7d6a976-0449-421d-8e4f-ccb524b7ca6e" providerId="AD" clId="Web-{93AC473C-D745-5BC4-4241-E1D56E16352A}" dt="2024-06-12T10:26:06.333" v="2183" actId="20577"/>
          <ac:spMkLst>
            <pc:docMk/>
            <pc:sldMk cId="1825662155" sldId="296"/>
            <ac:spMk id="2" creationId="{CCC4A95E-B81D-CF86-0C6E-A4FEE1E5386D}"/>
          </ac:spMkLst>
        </pc:spChg>
        <pc:spChg chg="mod">
          <ac:chgData name="Sadie France" userId="S::s.france@uwtsd.ac.uk::b7d6a976-0449-421d-8e4f-ccb524b7ca6e" providerId="AD" clId="Web-{93AC473C-D745-5BC4-4241-E1D56E16352A}" dt="2024-06-12T09:38:35.511" v="2001"/>
          <ac:spMkLst>
            <pc:docMk/>
            <pc:sldMk cId="1825662155" sldId="296"/>
            <ac:spMk id="3" creationId="{52AE4C40-9B40-BFD1-A3CF-84C0C851BF82}"/>
          </ac:spMkLst>
        </pc:spChg>
        <pc:spChg chg="add">
          <ac:chgData name="Sadie France" userId="S::s.france@uwtsd.ac.uk::b7d6a976-0449-421d-8e4f-ccb524b7ca6e" providerId="AD" clId="Web-{93AC473C-D745-5BC4-4241-E1D56E16352A}" dt="2024-06-12T09:38:35.511" v="2001"/>
          <ac:spMkLst>
            <pc:docMk/>
            <pc:sldMk cId="1825662155" sldId="296"/>
            <ac:spMk id="8" creationId="{8E2CC403-21CD-41DF-BAC4-329D7FF03C5C}"/>
          </ac:spMkLst>
        </pc:spChg>
        <pc:spChg chg="add">
          <ac:chgData name="Sadie France" userId="S::s.france@uwtsd.ac.uk::b7d6a976-0449-421d-8e4f-ccb524b7ca6e" providerId="AD" clId="Web-{93AC473C-D745-5BC4-4241-E1D56E16352A}" dt="2024-06-12T09:38:35.511" v="2001"/>
          <ac:spMkLst>
            <pc:docMk/>
            <pc:sldMk cId="1825662155" sldId="296"/>
            <ac:spMk id="15" creationId="{7653717E-6F8C-43E0-9893-C03AE87D18D6}"/>
          </ac:spMkLst>
        </pc:spChg>
        <pc:spChg chg="add">
          <ac:chgData name="Sadie France" userId="S::s.france@uwtsd.ac.uk::b7d6a976-0449-421d-8e4f-ccb524b7ca6e" providerId="AD" clId="Web-{93AC473C-D745-5BC4-4241-E1D56E16352A}" dt="2024-06-12T09:38:35.511" v="2001"/>
          <ac:spMkLst>
            <pc:docMk/>
            <pc:sldMk cId="1825662155" sldId="296"/>
            <ac:spMk id="17" creationId="{35BB14B4-EC3F-47C7-9AF3-B0E017B75C42}"/>
          </ac:spMkLst>
        </pc:spChg>
        <pc:grpChg chg="add">
          <ac:chgData name="Sadie France" userId="S::s.france@uwtsd.ac.uk::b7d6a976-0449-421d-8e4f-ccb524b7ca6e" providerId="AD" clId="Web-{93AC473C-D745-5BC4-4241-E1D56E16352A}" dt="2024-06-12T09:38:35.511" v="2001"/>
          <ac:grpSpMkLst>
            <pc:docMk/>
            <pc:sldMk cId="1825662155" sldId="296"/>
            <ac:grpSpMk id="10" creationId="{B13AA5FE-3FFC-4725-9ADD-E428544EC61B}"/>
          </ac:grpSpMkLst>
        </pc:grpChg>
      </pc:sldChg>
      <pc:sldChg chg="addSp delSp modSp new mod setBg">
        <pc:chgData name="Sadie France" userId="S::s.france@uwtsd.ac.uk::b7d6a976-0449-421d-8e4f-ccb524b7ca6e" providerId="AD" clId="Web-{93AC473C-D745-5BC4-4241-E1D56E16352A}" dt="2024-06-12T09:38:29.668" v="2000"/>
        <pc:sldMkLst>
          <pc:docMk/>
          <pc:sldMk cId="1294239686" sldId="297"/>
        </pc:sldMkLst>
        <pc:spChg chg="mod">
          <ac:chgData name="Sadie France" userId="S::s.france@uwtsd.ac.uk::b7d6a976-0449-421d-8e4f-ccb524b7ca6e" providerId="AD" clId="Web-{93AC473C-D745-5BC4-4241-E1D56E16352A}" dt="2024-06-12T09:38:29.668" v="2000"/>
          <ac:spMkLst>
            <pc:docMk/>
            <pc:sldMk cId="1294239686" sldId="297"/>
            <ac:spMk id="2" creationId="{7000492E-8785-077C-9208-24B185A0CB44}"/>
          </ac:spMkLst>
        </pc:spChg>
        <pc:spChg chg="del">
          <ac:chgData name="Sadie France" userId="S::s.france@uwtsd.ac.uk::b7d6a976-0449-421d-8e4f-ccb524b7ca6e" providerId="AD" clId="Web-{93AC473C-D745-5BC4-4241-E1D56E16352A}" dt="2024-06-12T09:38:29.668" v="2000"/>
          <ac:spMkLst>
            <pc:docMk/>
            <pc:sldMk cId="1294239686" sldId="297"/>
            <ac:spMk id="3" creationId="{4791F5E5-5C51-E504-F18C-CA8C4DDF1F3C}"/>
          </ac:spMkLst>
        </pc:spChg>
        <pc:spChg chg="add">
          <ac:chgData name="Sadie France" userId="S::s.france@uwtsd.ac.uk::b7d6a976-0449-421d-8e4f-ccb524b7ca6e" providerId="AD" clId="Web-{93AC473C-D745-5BC4-4241-E1D56E16352A}" dt="2024-06-12T09:38:29.668" v="2000"/>
          <ac:spMkLst>
            <pc:docMk/>
            <pc:sldMk cId="1294239686" sldId="297"/>
            <ac:spMk id="8" creationId="{9095C1F4-AE7F-44E4-8693-40D3D6831140}"/>
          </ac:spMkLst>
        </pc:spChg>
        <pc:spChg chg="add">
          <ac:chgData name="Sadie France" userId="S::s.france@uwtsd.ac.uk::b7d6a976-0449-421d-8e4f-ccb524b7ca6e" providerId="AD" clId="Web-{93AC473C-D745-5BC4-4241-E1D56E16352A}" dt="2024-06-12T09:38:29.668" v="2000"/>
          <ac:spMkLst>
            <pc:docMk/>
            <pc:sldMk cId="1294239686" sldId="297"/>
            <ac:spMk id="14" creationId="{871AEA07-1E14-44B4-8E55-64EF049CD66F}"/>
          </ac:spMkLst>
        </pc:spChg>
        <pc:grpChg chg="add">
          <ac:chgData name="Sadie France" userId="S::s.france@uwtsd.ac.uk::b7d6a976-0449-421d-8e4f-ccb524b7ca6e" providerId="AD" clId="Web-{93AC473C-D745-5BC4-4241-E1D56E16352A}" dt="2024-06-12T09:38:29.668" v="2000"/>
          <ac:grpSpMkLst>
            <pc:docMk/>
            <pc:sldMk cId="1294239686" sldId="297"/>
            <ac:grpSpMk id="10" creationId="{8734DDD3-F723-4DD3-8ABE-EC0B2AC87D74}"/>
          </ac:grpSpMkLst>
        </pc:grpChg>
      </pc:sldChg>
      <pc:sldChg chg="addSp delSp modSp new mod setBg">
        <pc:chgData name="Sadie France" userId="S::s.france@uwtsd.ac.uk::b7d6a976-0449-421d-8e4f-ccb524b7ca6e" providerId="AD" clId="Web-{93AC473C-D745-5BC4-4241-E1D56E16352A}" dt="2024-06-12T10:12:37.610" v="2125"/>
        <pc:sldMkLst>
          <pc:docMk/>
          <pc:sldMk cId="929037183" sldId="298"/>
        </pc:sldMkLst>
        <pc:spChg chg="mod">
          <ac:chgData name="Sadie France" userId="S::s.france@uwtsd.ac.uk::b7d6a976-0449-421d-8e4f-ccb524b7ca6e" providerId="AD" clId="Web-{93AC473C-D745-5BC4-4241-E1D56E16352A}" dt="2024-06-12T10:12:37.610" v="2125"/>
          <ac:spMkLst>
            <pc:docMk/>
            <pc:sldMk cId="929037183" sldId="298"/>
            <ac:spMk id="2" creationId="{CB7A861D-AA1A-FA1A-E7FA-A091CC0DD95F}"/>
          </ac:spMkLst>
        </pc:spChg>
        <pc:spChg chg="del">
          <ac:chgData name="Sadie France" userId="S::s.france@uwtsd.ac.uk::b7d6a976-0449-421d-8e4f-ccb524b7ca6e" providerId="AD" clId="Web-{93AC473C-D745-5BC4-4241-E1D56E16352A}" dt="2024-06-12T10:12:37.610" v="2125"/>
          <ac:spMkLst>
            <pc:docMk/>
            <pc:sldMk cId="929037183" sldId="298"/>
            <ac:spMk id="3" creationId="{B642F86A-5F29-187E-E4F2-DB904F8403F6}"/>
          </ac:spMkLst>
        </pc:spChg>
        <pc:spChg chg="add">
          <ac:chgData name="Sadie France" userId="S::s.france@uwtsd.ac.uk::b7d6a976-0449-421d-8e4f-ccb524b7ca6e" providerId="AD" clId="Web-{93AC473C-D745-5BC4-4241-E1D56E16352A}" dt="2024-06-12T10:12:37.610" v="2125"/>
          <ac:spMkLst>
            <pc:docMk/>
            <pc:sldMk cId="929037183" sldId="298"/>
            <ac:spMk id="8" creationId="{8E2CC403-21CD-41DF-BAC4-329D7FF03C5C}"/>
          </ac:spMkLst>
        </pc:spChg>
        <pc:spChg chg="add">
          <ac:chgData name="Sadie France" userId="S::s.france@uwtsd.ac.uk::b7d6a976-0449-421d-8e4f-ccb524b7ca6e" providerId="AD" clId="Web-{93AC473C-D745-5BC4-4241-E1D56E16352A}" dt="2024-06-12T10:12:37.610" v="2125"/>
          <ac:spMkLst>
            <pc:docMk/>
            <pc:sldMk cId="929037183" sldId="298"/>
            <ac:spMk id="15" creationId="{7653717E-6F8C-43E0-9893-C03AE87D18D6}"/>
          </ac:spMkLst>
        </pc:spChg>
        <pc:spChg chg="add">
          <ac:chgData name="Sadie France" userId="S::s.france@uwtsd.ac.uk::b7d6a976-0449-421d-8e4f-ccb524b7ca6e" providerId="AD" clId="Web-{93AC473C-D745-5BC4-4241-E1D56E16352A}" dt="2024-06-12T10:12:37.610" v="2125"/>
          <ac:spMkLst>
            <pc:docMk/>
            <pc:sldMk cId="929037183" sldId="298"/>
            <ac:spMk id="17" creationId="{35BB14B4-EC3F-47C7-9AF3-B0E017B75C42}"/>
          </ac:spMkLst>
        </pc:spChg>
        <pc:grpChg chg="add">
          <ac:chgData name="Sadie France" userId="S::s.france@uwtsd.ac.uk::b7d6a976-0449-421d-8e4f-ccb524b7ca6e" providerId="AD" clId="Web-{93AC473C-D745-5BC4-4241-E1D56E16352A}" dt="2024-06-12T10:12:37.610" v="2125"/>
          <ac:grpSpMkLst>
            <pc:docMk/>
            <pc:sldMk cId="929037183" sldId="298"/>
            <ac:grpSpMk id="10" creationId="{B13AA5FE-3FFC-4725-9ADD-E428544EC61B}"/>
          </ac:grpSpMkLst>
        </pc:grpChg>
      </pc:sldChg>
      <pc:sldChg chg="addSp modSp new mod ord setBg">
        <pc:chgData name="Sadie France" userId="S::s.france@uwtsd.ac.uk::b7d6a976-0449-421d-8e4f-ccb524b7ca6e" providerId="AD" clId="Web-{93AC473C-D745-5BC4-4241-E1D56E16352A}" dt="2024-06-12T10:12:31.922" v="2124"/>
        <pc:sldMkLst>
          <pc:docMk/>
          <pc:sldMk cId="2401835275" sldId="299"/>
        </pc:sldMkLst>
        <pc:spChg chg="mod">
          <ac:chgData name="Sadie France" userId="S::s.france@uwtsd.ac.uk::b7d6a976-0449-421d-8e4f-ccb524b7ca6e" providerId="AD" clId="Web-{93AC473C-D745-5BC4-4241-E1D56E16352A}" dt="2024-06-12T10:12:31.922" v="2124"/>
          <ac:spMkLst>
            <pc:docMk/>
            <pc:sldMk cId="2401835275" sldId="299"/>
            <ac:spMk id="2" creationId="{C41F5E22-5BEA-5D87-551E-37C997E25505}"/>
          </ac:spMkLst>
        </pc:spChg>
        <pc:spChg chg="mod">
          <ac:chgData name="Sadie France" userId="S::s.france@uwtsd.ac.uk::b7d6a976-0449-421d-8e4f-ccb524b7ca6e" providerId="AD" clId="Web-{93AC473C-D745-5BC4-4241-E1D56E16352A}" dt="2024-06-12T10:12:31.922" v="2124"/>
          <ac:spMkLst>
            <pc:docMk/>
            <pc:sldMk cId="2401835275" sldId="299"/>
            <ac:spMk id="3" creationId="{D500BB73-645A-E4BE-7634-C1BA97E8FE15}"/>
          </ac:spMkLst>
        </pc:spChg>
        <pc:spChg chg="add">
          <ac:chgData name="Sadie France" userId="S::s.france@uwtsd.ac.uk::b7d6a976-0449-421d-8e4f-ccb524b7ca6e" providerId="AD" clId="Web-{93AC473C-D745-5BC4-4241-E1D56E16352A}" dt="2024-06-12T10:12:31.922" v="2124"/>
          <ac:spMkLst>
            <pc:docMk/>
            <pc:sldMk cId="2401835275" sldId="299"/>
            <ac:spMk id="10" creationId="{DBC6133C-0615-4CE4-9132-37E609A9BDFA}"/>
          </ac:spMkLst>
        </pc:spChg>
        <pc:spChg chg="add">
          <ac:chgData name="Sadie France" userId="S::s.france@uwtsd.ac.uk::b7d6a976-0449-421d-8e4f-ccb524b7ca6e" providerId="AD" clId="Web-{93AC473C-D745-5BC4-4241-E1D56E16352A}" dt="2024-06-12T10:12:31.922" v="2124"/>
          <ac:spMkLst>
            <pc:docMk/>
            <pc:sldMk cId="2401835275" sldId="299"/>
            <ac:spMk id="12" creationId="{169CC832-2974-4E8D-90ED-3E2941BA7336}"/>
          </ac:spMkLst>
        </pc:spChg>
        <pc:spChg chg="add">
          <ac:chgData name="Sadie France" userId="S::s.france@uwtsd.ac.uk::b7d6a976-0449-421d-8e4f-ccb524b7ca6e" providerId="AD" clId="Web-{93AC473C-D745-5BC4-4241-E1D56E16352A}" dt="2024-06-12T10:12:31.922" v="2124"/>
          <ac:spMkLst>
            <pc:docMk/>
            <pc:sldMk cId="2401835275" sldId="299"/>
            <ac:spMk id="14" creationId="{55222F96-971A-4F90-B841-6BAB416C7AC1}"/>
          </ac:spMkLst>
        </pc:spChg>
        <pc:spChg chg="add">
          <ac:chgData name="Sadie France" userId="S::s.france@uwtsd.ac.uk::b7d6a976-0449-421d-8e4f-ccb524b7ca6e" providerId="AD" clId="Web-{93AC473C-D745-5BC4-4241-E1D56E16352A}" dt="2024-06-12T10:12:31.922" v="2124"/>
          <ac:spMkLst>
            <pc:docMk/>
            <pc:sldMk cId="2401835275" sldId="299"/>
            <ac:spMk id="16" creationId="{08980754-6F4B-43C9-B9BE-127B6BED6586}"/>
          </ac:spMkLst>
        </pc:spChg>
        <pc:spChg chg="add">
          <ac:chgData name="Sadie France" userId="S::s.france@uwtsd.ac.uk::b7d6a976-0449-421d-8e4f-ccb524b7ca6e" providerId="AD" clId="Web-{93AC473C-D745-5BC4-4241-E1D56E16352A}" dt="2024-06-12T10:12:31.922" v="2124"/>
          <ac:spMkLst>
            <pc:docMk/>
            <pc:sldMk cId="2401835275" sldId="299"/>
            <ac:spMk id="18" creationId="{2C1BBA94-3F40-40AA-8BB9-E69E25E537C1}"/>
          </ac:spMkLst>
        </pc:spChg>
        <pc:picChg chg="add">
          <ac:chgData name="Sadie France" userId="S::s.france@uwtsd.ac.uk::b7d6a976-0449-421d-8e4f-ccb524b7ca6e" providerId="AD" clId="Web-{93AC473C-D745-5BC4-4241-E1D56E16352A}" dt="2024-06-12T10:12:31.922" v="2124"/>
          <ac:picMkLst>
            <pc:docMk/>
            <pc:sldMk cId="2401835275" sldId="299"/>
            <ac:picMk id="7" creationId="{210A6DA8-833D-5264-1F24-E8CEF681EC02}"/>
          </ac:picMkLst>
        </pc:picChg>
      </pc:sldChg>
      <pc:sldChg chg="addSp delSp modSp new mod setBg">
        <pc:chgData name="Sadie France" userId="S::s.france@uwtsd.ac.uk::b7d6a976-0449-421d-8e4f-ccb524b7ca6e" providerId="AD" clId="Web-{93AC473C-D745-5BC4-4241-E1D56E16352A}" dt="2024-06-12T10:13:01.158" v="2128"/>
        <pc:sldMkLst>
          <pc:docMk/>
          <pc:sldMk cId="512413437" sldId="300"/>
        </pc:sldMkLst>
        <pc:spChg chg="mod">
          <ac:chgData name="Sadie France" userId="S::s.france@uwtsd.ac.uk::b7d6a976-0449-421d-8e4f-ccb524b7ca6e" providerId="AD" clId="Web-{93AC473C-D745-5BC4-4241-E1D56E16352A}" dt="2024-06-12T10:13:01.158" v="2128"/>
          <ac:spMkLst>
            <pc:docMk/>
            <pc:sldMk cId="512413437" sldId="300"/>
            <ac:spMk id="2" creationId="{FD27522A-FFFF-A916-F54D-272C51C3C75E}"/>
          </ac:spMkLst>
        </pc:spChg>
        <pc:spChg chg="mod">
          <ac:chgData name="Sadie France" userId="S::s.france@uwtsd.ac.uk::b7d6a976-0449-421d-8e4f-ccb524b7ca6e" providerId="AD" clId="Web-{93AC473C-D745-5BC4-4241-E1D56E16352A}" dt="2024-06-12T10:13:01.158" v="2128"/>
          <ac:spMkLst>
            <pc:docMk/>
            <pc:sldMk cId="512413437" sldId="300"/>
            <ac:spMk id="3" creationId="{3F264B66-40EC-FEAB-869D-EB49E300AD1F}"/>
          </ac:spMkLst>
        </pc:spChg>
        <pc:spChg chg="add del">
          <ac:chgData name="Sadie France" userId="S::s.france@uwtsd.ac.uk::b7d6a976-0449-421d-8e4f-ccb524b7ca6e" providerId="AD" clId="Web-{93AC473C-D745-5BC4-4241-E1D56E16352A}" dt="2024-06-12T10:13:01.158" v="2128"/>
          <ac:spMkLst>
            <pc:docMk/>
            <pc:sldMk cId="512413437" sldId="300"/>
            <ac:spMk id="9" creationId="{C0763A76-9F1C-4FC5-82B7-DD475DA461B2}"/>
          </ac:spMkLst>
        </pc:spChg>
        <pc:spChg chg="add del">
          <ac:chgData name="Sadie France" userId="S::s.france@uwtsd.ac.uk::b7d6a976-0449-421d-8e4f-ccb524b7ca6e" providerId="AD" clId="Web-{93AC473C-D745-5BC4-4241-E1D56E16352A}" dt="2024-06-12T10:13:01.158" v="2128"/>
          <ac:spMkLst>
            <pc:docMk/>
            <pc:sldMk cId="512413437" sldId="300"/>
            <ac:spMk id="11" creationId="{E81BF4F6-F2CF-4984-9D14-D6966D92F99F}"/>
          </ac:spMkLst>
        </pc:spChg>
        <pc:spChg chg="add">
          <ac:chgData name="Sadie France" userId="S::s.france@uwtsd.ac.uk::b7d6a976-0449-421d-8e4f-ccb524b7ca6e" providerId="AD" clId="Web-{93AC473C-D745-5BC4-4241-E1D56E16352A}" dt="2024-06-12T10:13:01.158" v="2128"/>
          <ac:spMkLst>
            <pc:docMk/>
            <pc:sldMk cId="512413437" sldId="300"/>
            <ac:spMk id="16" creationId="{DBC6133C-0615-4CE4-9132-37E609A9BDFA}"/>
          </ac:spMkLst>
        </pc:spChg>
        <pc:spChg chg="add">
          <ac:chgData name="Sadie France" userId="S::s.france@uwtsd.ac.uk::b7d6a976-0449-421d-8e4f-ccb524b7ca6e" providerId="AD" clId="Web-{93AC473C-D745-5BC4-4241-E1D56E16352A}" dt="2024-06-12T10:13:01.158" v="2128"/>
          <ac:spMkLst>
            <pc:docMk/>
            <pc:sldMk cId="512413437" sldId="300"/>
            <ac:spMk id="18" creationId="{169CC832-2974-4E8D-90ED-3E2941BA7336}"/>
          </ac:spMkLst>
        </pc:spChg>
        <pc:spChg chg="add">
          <ac:chgData name="Sadie France" userId="S::s.france@uwtsd.ac.uk::b7d6a976-0449-421d-8e4f-ccb524b7ca6e" providerId="AD" clId="Web-{93AC473C-D745-5BC4-4241-E1D56E16352A}" dt="2024-06-12T10:13:01.158" v="2128"/>
          <ac:spMkLst>
            <pc:docMk/>
            <pc:sldMk cId="512413437" sldId="300"/>
            <ac:spMk id="20" creationId="{55222F96-971A-4F90-B841-6BAB416C7AC1}"/>
          </ac:spMkLst>
        </pc:spChg>
        <pc:spChg chg="add">
          <ac:chgData name="Sadie France" userId="S::s.france@uwtsd.ac.uk::b7d6a976-0449-421d-8e4f-ccb524b7ca6e" providerId="AD" clId="Web-{93AC473C-D745-5BC4-4241-E1D56E16352A}" dt="2024-06-12T10:13:01.158" v="2128"/>
          <ac:spMkLst>
            <pc:docMk/>
            <pc:sldMk cId="512413437" sldId="300"/>
            <ac:spMk id="22" creationId="{08980754-6F4B-43C9-B9BE-127B6BED6586}"/>
          </ac:spMkLst>
        </pc:spChg>
        <pc:spChg chg="add">
          <ac:chgData name="Sadie France" userId="S::s.france@uwtsd.ac.uk::b7d6a976-0449-421d-8e4f-ccb524b7ca6e" providerId="AD" clId="Web-{93AC473C-D745-5BC4-4241-E1D56E16352A}" dt="2024-06-12T10:13:01.158" v="2128"/>
          <ac:spMkLst>
            <pc:docMk/>
            <pc:sldMk cId="512413437" sldId="300"/>
            <ac:spMk id="24" creationId="{2C1BBA94-3F40-40AA-8BB9-E69E25E537C1}"/>
          </ac:spMkLst>
        </pc:spChg>
        <pc:picChg chg="add mod">
          <ac:chgData name="Sadie France" userId="S::s.france@uwtsd.ac.uk::b7d6a976-0449-421d-8e4f-ccb524b7ca6e" providerId="AD" clId="Web-{93AC473C-D745-5BC4-4241-E1D56E16352A}" dt="2024-06-12T10:13:01.158" v="2128"/>
          <ac:picMkLst>
            <pc:docMk/>
            <pc:sldMk cId="512413437" sldId="300"/>
            <ac:picMk id="5" creationId="{1E9F96BF-94F6-50B6-9797-058D9D35C3AE}"/>
          </ac:picMkLst>
        </pc:picChg>
      </pc:sldChg>
      <pc:sldChg chg="addSp delSp modSp new mod ord setBg">
        <pc:chgData name="Sadie France" userId="S::s.france@uwtsd.ac.uk::b7d6a976-0449-421d-8e4f-ccb524b7ca6e" providerId="AD" clId="Web-{93AC473C-D745-5BC4-4241-E1D56E16352A}" dt="2024-06-12T10:11:56.859" v="2122"/>
        <pc:sldMkLst>
          <pc:docMk/>
          <pc:sldMk cId="113058598" sldId="301"/>
        </pc:sldMkLst>
        <pc:spChg chg="mod">
          <ac:chgData name="Sadie France" userId="S::s.france@uwtsd.ac.uk::b7d6a976-0449-421d-8e4f-ccb524b7ca6e" providerId="AD" clId="Web-{93AC473C-D745-5BC4-4241-E1D56E16352A}" dt="2024-06-12T10:11:39.593" v="2119"/>
          <ac:spMkLst>
            <pc:docMk/>
            <pc:sldMk cId="113058598" sldId="301"/>
            <ac:spMk id="2" creationId="{6FCEE53A-43F0-29C5-1E2C-BBD24E274AD6}"/>
          </ac:spMkLst>
        </pc:spChg>
        <pc:spChg chg="add del mod">
          <ac:chgData name="Sadie France" userId="S::s.france@uwtsd.ac.uk::b7d6a976-0449-421d-8e4f-ccb524b7ca6e" providerId="AD" clId="Web-{93AC473C-D745-5BC4-4241-E1D56E16352A}" dt="2024-06-12T10:11:39.593" v="2119"/>
          <ac:spMkLst>
            <pc:docMk/>
            <pc:sldMk cId="113058598" sldId="301"/>
            <ac:spMk id="3" creationId="{4334085A-961F-F67B-6C67-4D6A6FC333B3}"/>
          </ac:spMkLst>
        </pc:spChg>
        <pc:spChg chg="add del mod">
          <ac:chgData name="Sadie France" userId="S::s.france@uwtsd.ac.uk::b7d6a976-0449-421d-8e4f-ccb524b7ca6e" providerId="AD" clId="Web-{93AC473C-D745-5BC4-4241-E1D56E16352A}" dt="2024-06-12T10:09:56.075" v="2107"/>
          <ac:spMkLst>
            <pc:docMk/>
            <pc:sldMk cId="113058598" sldId="301"/>
            <ac:spMk id="5" creationId="{3ACD3EB1-C320-AF21-340C-CCCF13021C78}"/>
          </ac:spMkLst>
        </pc:spChg>
        <pc:spChg chg="add">
          <ac:chgData name="Sadie France" userId="S::s.france@uwtsd.ac.uk::b7d6a976-0449-421d-8e4f-ccb524b7ca6e" providerId="AD" clId="Web-{93AC473C-D745-5BC4-4241-E1D56E16352A}" dt="2024-06-12T10:11:39.593" v="2119"/>
          <ac:spMkLst>
            <pc:docMk/>
            <pc:sldMk cId="113058598" sldId="301"/>
            <ac:spMk id="11" creationId="{DBC6133C-0615-4CE4-9132-37E609A9BDFA}"/>
          </ac:spMkLst>
        </pc:spChg>
        <pc:spChg chg="add">
          <ac:chgData name="Sadie France" userId="S::s.france@uwtsd.ac.uk::b7d6a976-0449-421d-8e4f-ccb524b7ca6e" providerId="AD" clId="Web-{93AC473C-D745-5BC4-4241-E1D56E16352A}" dt="2024-06-12T10:11:39.593" v="2119"/>
          <ac:spMkLst>
            <pc:docMk/>
            <pc:sldMk cId="113058598" sldId="301"/>
            <ac:spMk id="13" creationId="{169CC832-2974-4E8D-90ED-3E2941BA7336}"/>
          </ac:spMkLst>
        </pc:spChg>
        <pc:spChg chg="add">
          <ac:chgData name="Sadie France" userId="S::s.france@uwtsd.ac.uk::b7d6a976-0449-421d-8e4f-ccb524b7ca6e" providerId="AD" clId="Web-{93AC473C-D745-5BC4-4241-E1D56E16352A}" dt="2024-06-12T10:11:39.593" v="2119"/>
          <ac:spMkLst>
            <pc:docMk/>
            <pc:sldMk cId="113058598" sldId="301"/>
            <ac:spMk id="15" creationId="{55222F96-971A-4F90-B841-6BAB416C7AC1}"/>
          </ac:spMkLst>
        </pc:spChg>
        <pc:spChg chg="add">
          <ac:chgData name="Sadie France" userId="S::s.france@uwtsd.ac.uk::b7d6a976-0449-421d-8e4f-ccb524b7ca6e" providerId="AD" clId="Web-{93AC473C-D745-5BC4-4241-E1D56E16352A}" dt="2024-06-12T10:11:39.593" v="2119"/>
          <ac:spMkLst>
            <pc:docMk/>
            <pc:sldMk cId="113058598" sldId="301"/>
            <ac:spMk id="17" creationId="{08980754-6F4B-43C9-B9BE-127B6BED6586}"/>
          </ac:spMkLst>
        </pc:spChg>
        <pc:spChg chg="add">
          <ac:chgData name="Sadie France" userId="S::s.france@uwtsd.ac.uk::b7d6a976-0449-421d-8e4f-ccb524b7ca6e" providerId="AD" clId="Web-{93AC473C-D745-5BC4-4241-E1D56E16352A}" dt="2024-06-12T10:11:39.593" v="2119"/>
          <ac:spMkLst>
            <pc:docMk/>
            <pc:sldMk cId="113058598" sldId="301"/>
            <ac:spMk id="19" creationId="{2C1BBA94-3F40-40AA-8BB9-E69E25E537C1}"/>
          </ac:spMkLst>
        </pc:spChg>
        <pc:picChg chg="add mod">
          <ac:chgData name="Sadie France" userId="S::s.france@uwtsd.ac.uk::b7d6a976-0449-421d-8e4f-ccb524b7ca6e" providerId="AD" clId="Web-{93AC473C-D745-5BC4-4241-E1D56E16352A}" dt="2024-06-12T10:11:39.593" v="2119"/>
          <ac:picMkLst>
            <pc:docMk/>
            <pc:sldMk cId="113058598" sldId="301"/>
            <ac:picMk id="6" creationId="{188EBD59-495E-DD6F-086E-143ADE89456C}"/>
          </ac:picMkLst>
        </pc:picChg>
      </pc:sldChg>
      <pc:sldChg chg="addSp modSp new add del mod setBg addAnim">
        <pc:chgData name="Sadie France" userId="S::s.france@uwtsd.ac.uk::b7d6a976-0449-421d-8e4f-ccb524b7ca6e" providerId="AD" clId="Web-{93AC473C-D745-5BC4-4241-E1D56E16352A}" dt="2024-06-12T10:18:49.072" v="2170"/>
        <pc:sldMkLst>
          <pc:docMk/>
          <pc:sldMk cId="2329946866" sldId="302"/>
        </pc:sldMkLst>
        <pc:spChg chg="mod">
          <ac:chgData name="Sadie France" userId="S::s.france@uwtsd.ac.uk::b7d6a976-0449-421d-8e4f-ccb524b7ca6e" providerId="AD" clId="Web-{93AC473C-D745-5BC4-4241-E1D56E16352A}" dt="2024-06-12T10:18:09.946" v="2166"/>
          <ac:spMkLst>
            <pc:docMk/>
            <pc:sldMk cId="2329946866" sldId="302"/>
            <ac:spMk id="2" creationId="{0E130AB9-4779-AA50-23F2-E2AB5A775262}"/>
          </ac:spMkLst>
        </pc:spChg>
        <pc:spChg chg="mod">
          <ac:chgData name="Sadie France" userId="S::s.france@uwtsd.ac.uk::b7d6a976-0449-421d-8e4f-ccb524b7ca6e" providerId="AD" clId="Web-{93AC473C-D745-5BC4-4241-E1D56E16352A}" dt="2024-06-12T10:18:24.462" v="2168" actId="20577"/>
          <ac:spMkLst>
            <pc:docMk/>
            <pc:sldMk cId="2329946866" sldId="302"/>
            <ac:spMk id="3" creationId="{57C29F2D-03E2-2AA4-0CE1-C5057C13AEF1}"/>
          </ac:spMkLst>
        </pc:spChg>
        <pc:spChg chg="add">
          <ac:chgData name="Sadie France" userId="S::s.france@uwtsd.ac.uk::b7d6a976-0449-421d-8e4f-ccb524b7ca6e" providerId="AD" clId="Web-{93AC473C-D745-5BC4-4241-E1D56E16352A}" dt="2024-06-12T10:18:09.946" v="2166"/>
          <ac:spMkLst>
            <pc:docMk/>
            <pc:sldMk cId="2329946866" sldId="302"/>
            <ac:spMk id="8" creationId="{3AD318CC-E2A8-4E27-9548-A047A78999B1}"/>
          </ac:spMkLst>
        </pc:spChg>
        <pc:spChg chg="add">
          <ac:chgData name="Sadie France" userId="S::s.france@uwtsd.ac.uk::b7d6a976-0449-421d-8e4f-ccb524b7ca6e" providerId="AD" clId="Web-{93AC473C-D745-5BC4-4241-E1D56E16352A}" dt="2024-06-12T10:18:09.946" v="2166"/>
          <ac:spMkLst>
            <pc:docMk/>
            <pc:sldMk cId="2329946866" sldId="302"/>
            <ac:spMk id="14" creationId="{2C1BBA94-3F40-40AA-8BB9-E69E25E537C1}"/>
          </ac:spMkLst>
        </pc:spChg>
        <pc:grpChg chg="add">
          <ac:chgData name="Sadie France" userId="S::s.france@uwtsd.ac.uk::b7d6a976-0449-421d-8e4f-ccb524b7ca6e" providerId="AD" clId="Web-{93AC473C-D745-5BC4-4241-E1D56E16352A}" dt="2024-06-12T10:18:09.946" v="2166"/>
          <ac:grpSpMkLst>
            <pc:docMk/>
            <pc:sldMk cId="2329946866" sldId="302"/>
            <ac:grpSpMk id="10" creationId="{B14B560F-9DD7-4302-A60B-EBD3EF59B073}"/>
          </ac:grpSpMkLst>
        </pc:grpChg>
      </pc:sldChg>
      <pc:sldChg chg="addSp modSp new mod setBg">
        <pc:chgData name="Sadie France" userId="S::s.france@uwtsd.ac.uk::b7d6a976-0449-421d-8e4f-ccb524b7ca6e" providerId="AD" clId="Web-{93AC473C-D745-5BC4-4241-E1D56E16352A}" dt="2024-06-12T10:25:51.224" v="2182"/>
        <pc:sldMkLst>
          <pc:docMk/>
          <pc:sldMk cId="297950663" sldId="303"/>
        </pc:sldMkLst>
        <pc:spChg chg="mod">
          <ac:chgData name="Sadie France" userId="S::s.france@uwtsd.ac.uk::b7d6a976-0449-421d-8e4f-ccb524b7ca6e" providerId="AD" clId="Web-{93AC473C-D745-5BC4-4241-E1D56E16352A}" dt="2024-06-12T10:25:51.224" v="2182"/>
          <ac:spMkLst>
            <pc:docMk/>
            <pc:sldMk cId="297950663" sldId="303"/>
            <ac:spMk id="2" creationId="{B4810B61-598E-A7EC-B102-9F5DE951AF9F}"/>
          </ac:spMkLst>
        </pc:spChg>
        <pc:spChg chg="mod">
          <ac:chgData name="Sadie France" userId="S::s.france@uwtsd.ac.uk::b7d6a976-0449-421d-8e4f-ccb524b7ca6e" providerId="AD" clId="Web-{93AC473C-D745-5BC4-4241-E1D56E16352A}" dt="2024-06-12T10:25:51.224" v="2182"/>
          <ac:spMkLst>
            <pc:docMk/>
            <pc:sldMk cId="297950663" sldId="303"/>
            <ac:spMk id="3" creationId="{08BA85D1-05DC-3080-2952-0E09FB484A22}"/>
          </ac:spMkLst>
        </pc:spChg>
        <pc:spChg chg="add">
          <ac:chgData name="Sadie France" userId="S::s.france@uwtsd.ac.uk::b7d6a976-0449-421d-8e4f-ccb524b7ca6e" providerId="AD" clId="Web-{93AC473C-D745-5BC4-4241-E1D56E16352A}" dt="2024-06-12T10:25:51.224" v="2182"/>
          <ac:spMkLst>
            <pc:docMk/>
            <pc:sldMk cId="297950663" sldId="303"/>
            <ac:spMk id="10" creationId="{DBC6133C-0615-4CE4-9132-37E609A9BDFA}"/>
          </ac:spMkLst>
        </pc:spChg>
        <pc:spChg chg="add">
          <ac:chgData name="Sadie France" userId="S::s.france@uwtsd.ac.uk::b7d6a976-0449-421d-8e4f-ccb524b7ca6e" providerId="AD" clId="Web-{93AC473C-D745-5BC4-4241-E1D56E16352A}" dt="2024-06-12T10:25:51.224" v="2182"/>
          <ac:spMkLst>
            <pc:docMk/>
            <pc:sldMk cId="297950663" sldId="303"/>
            <ac:spMk id="12" creationId="{169CC832-2974-4E8D-90ED-3E2941BA7336}"/>
          </ac:spMkLst>
        </pc:spChg>
        <pc:spChg chg="add">
          <ac:chgData name="Sadie France" userId="S::s.france@uwtsd.ac.uk::b7d6a976-0449-421d-8e4f-ccb524b7ca6e" providerId="AD" clId="Web-{93AC473C-D745-5BC4-4241-E1D56E16352A}" dt="2024-06-12T10:25:51.224" v="2182"/>
          <ac:spMkLst>
            <pc:docMk/>
            <pc:sldMk cId="297950663" sldId="303"/>
            <ac:spMk id="14" creationId="{55222F96-971A-4F90-B841-6BAB416C7AC1}"/>
          </ac:spMkLst>
        </pc:spChg>
        <pc:spChg chg="add">
          <ac:chgData name="Sadie France" userId="S::s.france@uwtsd.ac.uk::b7d6a976-0449-421d-8e4f-ccb524b7ca6e" providerId="AD" clId="Web-{93AC473C-D745-5BC4-4241-E1D56E16352A}" dt="2024-06-12T10:25:51.224" v="2182"/>
          <ac:spMkLst>
            <pc:docMk/>
            <pc:sldMk cId="297950663" sldId="303"/>
            <ac:spMk id="16" creationId="{08980754-6F4B-43C9-B9BE-127B6BED6586}"/>
          </ac:spMkLst>
        </pc:spChg>
        <pc:spChg chg="add">
          <ac:chgData name="Sadie France" userId="S::s.france@uwtsd.ac.uk::b7d6a976-0449-421d-8e4f-ccb524b7ca6e" providerId="AD" clId="Web-{93AC473C-D745-5BC4-4241-E1D56E16352A}" dt="2024-06-12T10:25:51.224" v="2182"/>
          <ac:spMkLst>
            <pc:docMk/>
            <pc:sldMk cId="297950663" sldId="303"/>
            <ac:spMk id="18" creationId="{2C1BBA94-3F40-40AA-8BB9-E69E25E537C1}"/>
          </ac:spMkLst>
        </pc:spChg>
        <pc:picChg chg="add">
          <ac:chgData name="Sadie France" userId="S::s.france@uwtsd.ac.uk::b7d6a976-0449-421d-8e4f-ccb524b7ca6e" providerId="AD" clId="Web-{93AC473C-D745-5BC4-4241-E1D56E16352A}" dt="2024-06-12T10:25:51.224" v="2182"/>
          <ac:picMkLst>
            <pc:docMk/>
            <pc:sldMk cId="297950663" sldId="303"/>
            <ac:picMk id="7" creationId="{AEBA5635-3134-8C11-9A5B-4FD092D177EE}"/>
          </ac:picMkLst>
        </pc:picChg>
      </pc:sldChg>
    </pc:docChg>
  </pc:docChgLst>
  <pc:docChgLst>
    <pc:chgData name="Sadie France" userId="S::s.france@uwtsd.ac.uk::b7d6a976-0449-421d-8e4f-ccb524b7ca6e" providerId="AD" clId="Web-{319C5C9E-FD5E-488F-1572-288FC2C8B771}"/>
    <pc:docChg chg="addSld modSld sldOrd">
      <pc:chgData name="Sadie France" userId="S::s.france@uwtsd.ac.uk::b7d6a976-0449-421d-8e4f-ccb524b7ca6e" providerId="AD" clId="Web-{319C5C9E-FD5E-488F-1572-288FC2C8B771}" dt="2024-06-13T08:35:17.947" v="52" actId="20577"/>
      <pc:docMkLst>
        <pc:docMk/>
      </pc:docMkLst>
      <pc:sldChg chg="ord">
        <pc:chgData name="Sadie France" userId="S::s.france@uwtsd.ac.uk::b7d6a976-0449-421d-8e4f-ccb524b7ca6e" providerId="AD" clId="Web-{319C5C9E-FD5E-488F-1572-288FC2C8B771}" dt="2024-06-13T08:33:44.445" v="0"/>
        <pc:sldMkLst>
          <pc:docMk/>
          <pc:sldMk cId="4261735744" sldId="304"/>
        </pc:sldMkLst>
      </pc:sldChg>
      <pc:sldChg chg="addSp modSp new mod setBg">
        <pc:chgData name="Sadie France" userId="S::s.france@uwtsd.ac.uk::b7d6a976-0449-421d-8e4f-ccb524b7ca6e" providerId="AD" clId="Web-{319C5C9E-FD5E-488F-1572-288FC2C8B771}" dt="2024-06-13T08:35:17.947" v="52" actId="20577"/>
        <pc:sldMkLst>
          <pc:docMk/>
          <pc:sldMk cId="955761296" sldId="305"/>
        </pc:sldMkLst>
        <pc:spChg chg="mod">
          <ac:chgData name="Sadie France" userId="S::s.france@uwtsd.ac.uk::b7d6a976-0449-421d-8e4f-ccb524b7ca6e" providerId="AD" clId="Web-{319C5C9E-FD5E-488F-1572-288FC2C8B771}" dt="2024-06-13T08:34:51.259" v="49"/>
          <ac:spMkLst>
            <pc:docMk/>
            <pc:sldMk cId="955761296" sldId="305"/>
            <ac:spMk id="2" creationId="{F4646D02-41B1-C8D1-01AE-1F0E11EB3630}"/>
          </ac:spMkLst>
        </pc:spChg>
        <pc:spChg chg="mod">
          <ac:chgData name="Sadie France" userId="S::s.france@uwtsd.ac.uk::b7d6a976-0449-421d-8e4f-ccb524b7ca6e" providerId="AD" clId="Web-{319C5C9E-FD5E-488F-1572-288FC2C8B771}" dt="2024-06-13T08:35:17.947" v="52" actId="20577"/>
          <ac:spMkLst>
            <pc:docMk/>
            <pc:sldMk cId="955761296" sldId="305"/>
            <ac:spMk id="3" creationId="{28C86369-63FB-9B56-F23B-4838A9ABCBD5}"/>
          </ac:spMkLst>
        </pc:spChg>
        <pc:spChg chg="add">
          <ac:chgData name="Sadie France" userId="S::s.france@uwtsd.ac.uk::b7d6a976-0449-421d-8e4f-ccb524b7ca6e" providerId="AD" clId="Web-{319C5C9E-FD5E-488F-1572-288FC2C8B771}" dt="2024-06-13T08:34:51.259" v="49"/>
          <ac:spMkLst>
            <pc:docMk/>
            <pc:sldMk cId="955761296" sldId="305"/>
            <ac:spMk id="8" creationId="{B6CDA21F-E7AF-4C75-8395-33F58D5B0E45}"/>
          </ac:spMkLst>
        </pc:spChg>
        <pc:spChg chg="add">
          <ac:chgData name="Sadie France" userId="S::s.france@uwtsd.ac.uk::b7d6a976-0449-421d-8e4f-ccb524b7ca6e" providerId="AD" clId="Web-{319C5C9E-FD5E-488F-1572-288FC2C8B771}" dt="2024-06-13T08:34:51.259" v="49"/>
          <ac:spMkLst>
            <pc:docMk/>
            <pc:sldMk cId="955761296" sldId="305"/>
            <ac:spMk id="15" creationId="{D5B0017B-2ECA-49AF-B397-DC140825DF8D}"/>
          </ac:spMkLst>
        </pc:spChg>
        <pc:grpChg chg="add">
          <ac:chgData name="Sadie France" userId="S::s.france@uwtsd.ac.uk::b7d6a976-0449-421d-8e4f-ccb524b7ca6e" providerId="AD" clId="Web-{319C5C9E-FD5E-488F-1572-288FC2C8B771}" dt="2024-06-13T08:34:51.259" v="49"/>
          <ac:grpSpMkLst>
            <pc:docMk/>
            <pc:sldMk cId="955761296" sldId="305"/>
            <ac:grpSpMk id="10" creationId="{AE1C45F0-260A-458C-96ED-C1F6D2151219}"/>
          </ac:grpSpMkLst>
        </pc:grpChg>
        <pc:cxnChg chg="add">
          <ac:chgData name="Sadie France" userId="S::s.france@uwtsd.ac.uk::b7d6a976-0449-421d-8e4f-ccb524b7ca6e" providerId="AD" clId="Web-{319C5C9E-FD5E-488F-1572-288FC2C8B771}" dt="2024-06-13T08:34:51.259" v="49"/>
          <ac:cxnSpMkLst>
            <pc:docMk/>
            <pc:sldMk cId="955761296" sldId="305"/>
            <ac:cxnSpMk id="17" creationId="{6CF1BAF6-AD41-4082-B212-8A1F9A2E8779}"/>
          </ac:cxnSpMkLst>
        </pc:cxnChg>
      </pc:sldChg>
    </pc:docChg>
  </pc:docChgLst>
  <pc:docChgLst>
    <pc:chgData name="Sadie France" userId="S::s.france@uwtsd.ac.uk::b7d6a976-0449-421d-8e4f-ccb524b7ca6e" providerId="AD" clId="Web-{A5DD7E5D-946E-B16F-03F5-6F77D97C8BC4}"/>
    <pc:docChg chg="modSld">
      <pc:chgData name="Sadie France" userId="S::s.france@uwtsd.ac.uk::b7d6a976-0449-421d-8e4f-ccb524b7ca6e" providerId="AD" clId="Web-{A5DD7E5D-946E-B16F-03F5-6F77D97C8BC4}" dt="2024-09-30T13:25:29.226" v="412"/>
      <pc:docMkLst>
        <pc:docMk/>
      </pc:docMkLst>
      <pc:sldChg chg="modSp">
        <pc:chgData name="Sadie France" userId="S::s.france@uwtsd.ac.uk::b7d6a976-0449-421d-8e4f-ccb524b7ca6e" providerId="AD" clId="Web-{A5DD7E5D-946E-B16F-03F5-6F77D97C8BC4}" dt="2024-09-30T13:25:29.226" v="412"/>
        <pc:sldMkLst>
          <pc:docMk/>
          <pc:sldMk cId="181888131" sldId="262"/>
        </pc:sldMkLst>
        <pc:graphicFrameChg chg="mod modGraphic">
          <ac:chgData name="Sadie France" userId="S::s.france@uwtsd.ac.uk::b7d6a976-0449-421d-8e4f-ccb524b7ca6e" providerId="AD" clId="Web-{A5DD7E5D-946E-B16F-03F5-6F77D97C8BC4}" dt="2024-09-30T13:25:29.226" v="412"/>
          <ac:graphicFrameMkLst>
            <pc:docMk/>
            <pc:sldMk cId="181888131" sldId="262"/>
            <ac:graphicFrameMk id="4" creationId="{82A48EEC-7AA1-0515-E1A1-87788CCE4141}"/>
          </ac:graphicFrameMkLst>
        </pc:graphicFrameChg>
      </pc:sldChg>
    </pc:docChg>
  </pc:docChgLst>
  <pc:docChgLst>
    <pc:chgData name="Sadie France" userId="S::s.france@uwtsd.ac.uk::b7d6a976-0449-421d-8e4f-ccb524b7ca6e" providerId="AD" clId="Web-{549B0838-5083-FB35-35A5-AAD17063FB23}"/>
    <pc:docChg chg="modSld">
      <pc:chgData name="Sadie France" userId="S::s.france@uwtsd.ac.uk::b7d6a976-0449-421d-8e4f-ccb524b7ca6e" providerId="AD" clId="Web-{549B0838-5083-FB35-35A5-AAD17063FB23}" dt="2024-06-12T12:23:55.898" v="12" actId="1076"/>
      <pc:docMkLst>
        <pc:docMk/>
      </pc:docMkLst>
      <pc:sldChg chg="addSp modSp">
        <pc:chgData name="Sadie France" userId="S::s.france@uwtsd.ac.uk::b7d6a976-0449-421d-8e4f-ccb524b7ca6e" providerId="AD" clId="Web-{549B0838-5083-FB35-35A5-AAD17063FB23}" dt="2024-06-12T12:23:55.898" v="12" actId="1076"/>
        <pc:sldMkLst>
          <pc:docMk/>
          <pc:sldMk cId="113058598" sldId="301"/>
        </pc:sldMkLst>
        <pc:spChg chg="mod">
          <ac:chgData name="Sadie France" userId="S::s.france@uwtsd.ac.uk::b7d6a976-0449-421d-8e4f-ccb524b7ca6e" providerId="AD" clId="Web-{549B0838-5083-FB35-35A5-AAD17063FB23}" dt="2024-06-12T12:23:49.163" v="10" actId="20577"/>
          <ac:spMkLst>
            <pc:docMk/>
            <pc:sldMk cId="113058598" sldId="301"/>
            <ac:spMk id="3" creationId="{4334085A-961F-F67B-6C67-4D6A6FC333B3}"/>
          </ac:spMkLst>
        </pc:spChg>
        <pc:picChg chg="add mod">
          <ac:chgData name="Sadie France" userId="S::s.france@uwtsd.ac.uk::b7d6a976-0449-421d-8e4f-ccb524b7ca6e" providerId="AD" clId="Web-{549B0838-5083-FB35-35A5-AAD17063FB23}" dt="2024-06-12T12:23:55.898" v="12" actId="1076"/>
          <ac:picMkLst>
            <pc:docMk/>
            <pc:sldMk cId="113058598" sldId="301"/>
            <ac:picMk id="4" creationId="{1BBCC9C3-1744-167E-AB02-A216D613149E}"/>
          </ac:picMkLst>
        </pc:picChg>
      </pc:sldChg>
    </pc:docChg>
  </pc:docChgLst>
  <pc:docChgLst>
    <pc:chgData name="Sadie France" userId="S::s.france@uwtsd.ac.uk::b7d6a976-0449-421d-8e4f-ccb524b7ca6e" providerId="AD" clId="Web-{7A28F33B-CDC4-B296-9600-791FA14C7A4E}"/>
    <pc:docChg chg="modSld">
      <pc:chgData name="Sadie France" userId="S::s.france@uwtsd.ac.uk::b7d6a976-0449-421d-8e4f-ccb524b7ca6e" providerId="AD" clId="Web-{7A28F33B-CDC4-B296-9600-791FA14C7A4E}" dt="2024-09-29T08:38:40.056" v="29"/>
      <pc:docMkLst>
        <pc:docMk/>
      </pc:docMkLst>
      <pc:sldChg chg="modSp">
        <pc:chgData name="Sadie France" userId="S::s.france@uwtsd.ac.uk::b7d6a976-0449-421d-8e4f-ccb524b7ca6e" providerId="AD" clId="Web-{7A28F33B-CDC4-B296-9600-791FA14C7A4E}" dt="2024-09-29T08:38:10.024" v="27"/>
        <pc:sldMkLst>
          <pc:docMk/>
          <pc:sldMk cId="181888131" sldId="262"/>
        </pc:sldMkLst>
        <pc:graphicFrameChg chg="mod modGraphic">
          <ac:chgData name="Sadie France" userId="S::s.france@uwtsd.ac.uk::b7d6a976-0449-421d-8e4f-ccb524b7ca6e" providerId="AD" clId="Web-{7A28F33B-CDC4-B296-9600-791FA14C7A4E}" dt="2024-09-29T08:38:10.024" v="27"/>
          <ac:graphicFrameMkLst>
            <pc:docMk/>
            <pc:sldMk cId="181888131" sldId="262"/>
            <ac:graphicFrameMk id="4" creationId="{82A48EEC-7AA1-0515-E1A1-87788CCE4141}"/>
          </ac:graphicFrameMkLst>
        </pc:graphicFrameChg>
      </pc:sldChg>
      <pc:sldChg chg="addAnim">
        <pc:chgData name="Sadie France" userId="S::s.france@uwtsd.ac.uk::b7d6a976-0449-421d-8e4f-ccb524b7ca6e" providerId="AD" clId="Web-{7A28F33B-CDC4-B296-9600-791FA14C7A4E}" dt="2024-09-29T08:38:40.056" v="29"/>
        <pc:sldMkLst>
          <pc:docMk/>
          <pc:sldMk cId="1272858419" sldId="290"/>
        </pc:sldMkLst>
      </pc:sldChg>
      <pc:sldChg chg="addSp delSp modSp">
        <pc:chgData name="Sadie France" userId="S::s.france@uwtsd.ac.uk::b7d6a976-0449-421d-8e4f-ccb524b7ca6e" providerId="AD" clId="Web-{7A28F33B-CDC4-B296-9600-791FA14C7A4E}" dt="2024-09-29T08:36:44.302" v="3"/>
        <pc:sldMkLst>
          <pc:docMk/>
          <pc:sldMk cId="1160026177" sldId="291"/>
        </pc:sldMkLst>
        <pc:spChg chg="add del mod">
          <ac:chgData name="Sadie France" userId="S::s.france@uwtsd.ac.uk::b7d6a976-0449-421d-8e4f-ccb524b7ca6e" providerId="AD" clId="Web-{7A28F33B-CDC4-B296-9600-791FA14C7A4E}" dt="2024-09-29T08:36:17.254" v="1"/>
          <ac:spMkLst>
            <pc:docMk/>
            <pc:sldMk cId="1160026177" sldId="291"/>
            <ac:spMk id="4" creationId="{6BF33BD5-B5F6-4829-F9EE-73DCE3C19735}"/>
          </ac:spMkLst>
        </pc:spChg>
        <pc:spChg chg="add del mod">
          <ac:chgData name="Sadie France" userId="S::s.france@uwtsd.ac.uk::b7d6a976-0449-421d-8e4f-ccb524b7ca6e" providerId="AD" clId="Web-{7A28F33B-CDC4-B296-9600-791FA14C7A4E}" dt="2024-09-29T08:36:44.302" v="3"/>
          <ac:spMkLst>
            <pc:docMk/>
            <pc:sldMk cId="1160026177" sldId="291"/>
            <ac:spMk id="6" creationId="{1869C609-EE2D-9F07-CFE3-0934E94B5CFC}"/>
          </ac:spMkLst>
        </pc:spChg>
        <pc:graphicFrameChg chg="add del">
          <ac:chgData name="Sadie France" userId="S::s.france@uwtsd.ac.uk::b7d6a976-0449-421d-8e4f-ccb524b7ca6e" providerId="AD" clId="Web-{7A28F33B-CDC4-B296-9600-791FA14C7A4E}" dt="2024-09-29T08:36:23.629" v="2"/>
          <ac:graphicFrameMkLst>
            <pc:docMk/>
            <pc:sldMk cId="1160026177" sldId="291"/>
            <ac:graphicFrameMk id="7" creationId="{E00E1710-7CBE-53D2-1B05-AADC8DE9B228}"/>
          </ac:graphicFrameMkLst>
        </pc:graphicFrameChg>
        <pc:graphicFrameChg chg="add mod ord modGraphic">
          <ac:chgData name="Sadie France" userId="S::s.france@uwtsd.ac.uk::b7d6a976-0449-421d-8e4f-ccb524b7ca6e" providerId="AD" clId="Web-{7A28F33B-CDC4-B296-9600-791FA14C7A4E}" dt="2024-09-29T08:36:44.302" v="3"/>
          <ac:graphicFrameMkLst>
            <pc:docMk/>
            <pc:sldMk cId="1160026177" sldId="291"/>
            <ac:graphicFrameMk id="9" creationId="{09E3730C-2CDE-659C-35B8-66E9D5926603}"/>
          </ac:graphicFrameMkLst>
        </pc:graphicFrameChg>
      </pc:sldChg>
      <pc:sldChg chg="addAnim delAnim">
        <pc:chgData name="Sadie France" userId="S::s.france@uwtsd.ac.uk::b7d6a976-0449-421d-8e4f-ccb524b7ca6e" providerId="AD" clId="Web-{7A28F33B-CDC4-B296-9600-791FA14C7A4E}" dt="2024-09-29T08:38:30.915" v="28"/>
        <pc:sldMkLst>
          <pc:docMk/>
          <pc:sldMk cId="2329946866" sldId="302"/>
        </pc:sldMkLst>
      </pc:sldChg>
    </pc:docChg>
  </pc:docChgLst>
  <pc:docChgLst>
    <pc:chgData name="Sadie France" userId="S::s.france@uwtsd.ac.uk::b7d6a976-0449-421d-8e4f-ccb524b7ca6e" providerId="AD" clId="Web-{025426C2-DB3F-CF4A-6D77-32968FCFFAE7}"/>
    <pc:docChg chg="modSld">
      <pc:chgData name="Sadie France" userId="S::s.france@uwtsd.ac.uk::b7d6a976-0449-421d-8e4f-ccb524b7ca6e" providerId="AD" clId="Web-{025426C2-DB3F-CF4A-6D77-32968FCFFAE7}" dt="2024-07-05T11:04:15.572" v="82" actId="20577"/>
      <pc:docMkLst>
        <pc:docMk/>
      </pc:docMkLst>
      <pc:sldChg chg="modSp">
        <pc:chgData name="Sadie France" userId="S::s.france@uwtsd.ac.uk::b7d6a976-0449-421d-8e4f-ccb524b7ca6e" providerId="AD" clId="Web-{025426C2-DB3F-CF4A-6D77-32968FCFFAE7}" dt="2024-07-05T11:04:15.572" v="82" actId="20577"/>
        <pc:sldMkLst>
          <pc:docMk/>
          <pc:sldMk cId="3164850080" sldId="279"/>
        </pc:sldMkLst>
        <pc:spChg chg="mod">
          <ac:chgData name="Sadie France" userId="S::s.france@uwtsd.ac.uk::b7d6a976-0449-421d-8e4f-ccb524b7ca6e" providerId="AD" clId="Web-{025426C2-DB3F-CF4A-6D77-32968FCFFAE7}" dt="2024-07-05T11:04:15.572" v="82" actId="20577"/>
          <ac:spMkLst>
            <pc:docMk/>
            <pc:sldMk cId="3164850080" sldId="279"/>
            <ac:spMk id="3" creationId="{2D36F5D7-94CC-6150-5BF6-A6D1B8CDBEEC}"/>
          </ac:spMkLst>
        </pc:spChg>
      </pc:sldChg>
    </pc:docChg>
  </pc:docChgLst>
  <pc:docChgLst>
    <pc:chgData name="Sadie France" userId="S::s.france@uwtsd.ac.uk::b7d6a976-0449-421d-8e4f-ccb524b7ca6e" providerId="AD" clId="Web-{27D77D1E-BD3B-4C6C-CBFC-00494ABDD988}"/>
    <pc:docChg chg="addSld delSld modSld sldOrd">
      <pc:chgData name="Sadie France" userId="S::s.france@uwtsd.ac.uk::b7d6a976-0449-421d-8e4f-ccb524b7ca6e" providerId="AD" clId="Web-{27D77D1E-BD3B-4C6C-CBFC-00494ABDD988}" dt="2024-09-30T15:17:55.073" v="175" actId="20577"/>
      <pc:docMkLst>
        <pc:docMk/>
      </pc:docMkLst>
      <pc:sldChg chg="addAnim delAnim">
        <pc:chgData name="Sadie France" userId="S::s.france@uwtsd.ac.uk::b7d6a976-0449-421d-8e4f-ccb524b7ca6e" providerId="AD" clId="Web-{27D77D1E-BD3B-4C6C-CBFC-00494ABDD988}" dt="2024-09-30T12:47:23.674" v="1"/>
        <pc:sldMkLst>
          <pc:docMk/>
          <pc:sldMk cId="2447990260" sldId="270"/>
        </pc:sldMkLst>
      </pc:sldChg>
      <pc:sldChg chg="addAnim delAnim">
        <pc:chgData name="Sadie France" userId="S::s.france@uwtsd.ac.uk::b7d6a976-0449-421d-8e4f-ccb524b7ca6e" providerId="AD" clId="Web-{27D77D1E-BD3B-4C6C-CBFC-00494ABDD988}" dt="2024-09-30T12:43:46.469" v="0"/>
        <pc:sldMkLst>
          <pc:docMk/>
          <pc:sldMk cId="218933432" sldId="293"/>
        </pc:sldMkLst>
      </pc:sldChg>
      <pc:sldChg chg="addSp delSp modSp">
        <pc:chgData name="Sadie France" userId="S::s.france@uwtsd.ac.uk::b7d6a976-0449-421d-8e4f-ccb524b7ca6e" providerId="AD" clId="Web-{27D77D1E-BD3B-4C6C-CBFC-00494ABDD988}" dt="2024-09-30T15:01:59.267" v="12"/>
        <pc:sldMkLst>
          <pc:docMk/>
          <pc:sldMk cId="1127515913" sldId="295"/>
        </pc:sldMkLst>
        <pc:spChg chg="add del mod">
          <ac:chgData name="Sadie France" userId="S::s.france@uwtsd.ac.uk::b7d6a976-0449-421d-8e4f-ccb524b7ca6e" providerId="AD" clId="Web-{27D77D1E-BD3B-4C6C-CBFC-00494ABDD988}" dt="2024-09-30T15:01:59.267" v="12"/>
          <ac:spMkLst>
            <pc:docMk/>
            <pc:sldMk cId="1127515913" sldId="295"/>
            <ac:spMk id="5" creationId="{A2A26281-19D6-333F-DCD7-735974052AB5}"/>
          </ac:spMkLst>
        </pc:spChg>
      </pc:sldChg>
      <pc:sldChg chg="del">
        <pc:chgData name="Sadie France" userId="S::s.france@uwtsd.ac.uk::b7d6a976-0449-421d-8e4f-ccb524b7ca6e" providerId="AD" clId="Web-{27D77D1E-BD3B-4C6C-CBFC-00494ABDD988}" dt="2024-09-30T14:52:54.878" v="5"/>
        <pc:sldMkLst>
          <pc:docMk/>
          <pc:sldMk cId="1825662155" sldId="296"/>
        </pc:sldMkLst>
      </pc:sldChg>
      <pc:sldChg chg="modSp">
        <pc:chgData name="Sadie France" userId="S::s.france@uwtsd.ac.uk::b7d6a976-0449-421d-8e4f-ccb524b7ca6e" providerId="AD" clId="Web-{27D77D1E-BD3B-4C6C-CBFC-00494ABDD988}" dt="2024-09-30T12:47:41.894" v="3" actId="20577"/>
        <pc:sldMkLst>
          <pc:docMk/>
          <pc:sldMk cId="512413437" sldId="300"/>
        </pc:sldMkLst>
        <pc:spChg chg="mod">
          <ac:chgData name="Sadie France" userId="S::s.france@uwtsd.ac.uk::b7d6a976-0449-421d-8e4f-ccb524b7ca6e" providerId="AD" clId="Web-{27D77D1E-BD3B-4C6C-CBFC-00494ABDD988}" dt="2024-09-30T12:47:41.894" v="3" actId="20577"/>
          <ac:spMkLst>
            <pc:docMk/>
            <pc:sldMk cId="512413437" sldId="300"/>
            <ac:spMk id="2" creationId="{FD27522A-FFFF-A916-F54D-272C51C3C75E}"/>
          </ac:spMkLst>
        </pc:spChg>
      </pc:sldChg>
      <pc:sldChg chg="modSp">
        <pc:chgData name="Sadie France" userId="S::s.france@uwtsd.ac.uk::b7d6a976-0449-421d-8e4f-ccb524b7ca6e" providerId="AD" clId="Web-{27D77D1E-BD3B-4C6C-CBFC-00494ABDD988}" dt="2024-09-30T15:17:55.073" v="175" actId="20577"/>
        <pc:sldMkLst>
          <pc:docMk/>
          <pc:sldMk cId="4261735744" sldId="304"/>
        </pc:sldMkLst>
        <pc:spChg chg="mod">
          <ac:chgData name="Sadie France" userId="S::s.france@uwtsd.ac.uk::b7d6a976-0449-421d-8e4f-ccb524b7ca6e" providerId="AD" clId="Web-{27D77D1E-BD3B-4C6C-CBFC-00494ABDD988}" dt="2024-09-30T15:17:55.073" v="175" actId="20577"/>
          <ac:spMkLst>
            <pc:docMk/>
            <pc:sldMk cId="4261735744" sldId="304"/>
            <ac:spMk id="3" creationId="{1832DEB9-3BC6-C9CD-7AAC-24AD0CDBA63E}"/>
          </ac:spMkLst>
        </pc:spChg>
      </pc:sldChg>
      <pc:sldChg chg="addAnim">
        <pc:chgData name="Sadie France" userId="S::s.france@uwtsd.ac.uk::b7d6a976-0449-421d-8e4f-ccb524b7ca6e" providerId="AD" clId="Web-{27D77D1E-BD3B-4C6C-CBFC-00494ABDD988}" dt="2024-09-30T14:45:54.992" v="4"/>
        <pc:sldMkLst>
          <pc:docMk/>
          <pc:sldMk cId="3577977202" sldId="324"/>
        </pc:sldMkLst>
      </pc:sldChg>
      <pc:sldChg chg="modSp new del">
        <pc:chgData name="Sadie France" userId="S::s.france@uwtsd.ac.uk::b7d6a976-0449-421d-8e4f-ccb524b7ca6e" providerId="AD" clId="Web-{27D77D1E-BD3B-4C6C-CBFC-00494ABDD988}" dt="2024-09-30T15:16:57.900" v="166"/>
        <pc:sldMkLst>
          <pc:docMk/>
          <pc:sldMk cId="3815746859" sldId="331"/>
        </pc:sldMkLst>
        <pc:spChg chg="mod">
          <ac:chgData name="Sadie France" userId="S::s.france@uwtsd.ac.uk::b7d6a976-0449-421d-8e4f-ccb524b7ca6e" providerId="AD" clId="Web-{27D77D1E-BD3B-4C6C-CBFC-00494ABDD988}" dt="2024-09-30T15:02:01.783" v="14" actId="20577"/>
          <ac:spMkLst>
            <pc:docMk/>
            <pc:sldMk cId="3815746859" sldId="331"/>
            <ac:spMk id="2" creationId="{E44CB059-A092-C4DE-264E-94F56E2380DD}"/>
          </ac:spMkLst>
        </pc:spChg>
      </pc:sldChg>
      <pc:sldChg chg="add del replId">
        <pc:chgData name="Sadie France" userId="S::s.france@uwtsd.ac.uk::b7d6a976-0449-421d-8e4f-ccb524b7ca6e" providerId="AD" clId="Web-{27D77D1E-BD3B-4C6C-CBFC-00494ABDD988}" dt="2024-09-30T15:13:33.973" v="123"/>
        <pc:sldMkLst>
          <pc:docMk/>
          <pc:sldMk cId="147652350" sldId="332"/>
        </pc:sldMkLst>
      </pc:sldChg>
      <pc:sldChg chg="modSp add del replId addAnim">
        <pc:chgData name="Sadie France" userId="S::s.france@uwtsd.ac.uk::b7d6a976-0449-421d-8e4f-ccb524b7ca6e" providerId="AD" clId="Web-{27D77D1E-BD3B-4C6C-CBFC-00494ABDD988}" dt="2024-09-30T15:16:27.243" v="161"/>
        <pc:sldMkLst>
          <pc:docMk/>
          <pc:sldMk cId="2093272592" sldId="333"/>
        </pc:sldMkLst>
        <pc:spChg chg="mod">
          <ac:chgData name="Sadie France" userId="S::s.france@uwtsd.ac.uk::b7d6a976-0449-421d-8e4f-ccb524b7ca6e" providerId="AD" clId="Web-{27D77D1E-BD3B-4C6C-CBFC-00494ABDD988}" dt="2024-09-30T15:16:02.414" v="157" actId="20577"/>
          <ac:spMkLst>
            <pc:docMk/>
            <pc:sldMk cId="2093272592" sldId="333"/>
            <ac:spMk id="3" creationId="{DE06A0CE-6953-4816-F84D-6FBB5DBCE60E}"/>
          </ac:spMkLst>
        </pc:spChg>
      </pc:sldChg>
      <pc:sldChg chg="modSp add replId addAnim">
        <pc:chgData name="Sadie France" userId="S::s.france@uwtsd.ac.uk::b7d6a976-0449-421d-8e4f-ccb524b7ca6e" providerId="AD" clId="Web-{27D77D1E-BD3B-4C6C-CBFC-00494ABDD988}" dt="2024-09-30T15:15:36.679" v="149"/>
        <pc:sldMkLst>
          <pc:docMk/>
          <pc:sldMk cId="914107137" sldId="334"/>
        </pc:sldMkLst>
        <pc:spChg chg="mod">
          <ac:chgData name="Sadie France" userId="S::s.france@uwtsd.ac.uk::b7d6a976-0449-421d-8e4f-ccb524b7ca6e" providerId="AD" clId="Web-{27D77D1E-BD3B-4C6C-CBFC-00494ABDD988}" dt="2024-09-30T15:15:29.945" v="147" actId="20577"/>
          <ac:spMkLst>
            <pc:docMk/>
            <pc:sldMk cId="914107137" sldId="334"/>
            <ac:spMk id="3" creationId="{226EC695-DBFA-7722-AC27-0A007FD9DDD1}"/>
          </ac:spMkLst>
        </pc:spChg>
      </pc:sldChg>
      <pc:sldChg chg="modSp add replId addAnim">
        <pc:chgData name="Sadie France" userId="S::s.france@uwtsd.ac.uk::b7d6a976-0449-421d-8e4f-ccb524b7ca6e" providerId="AD" clId="Web-{27D77D1E-BD3B-4C6C-CBFC-00494ABDD988}" dt="2024-09-30T15:15:05.491" v="138"/>
        <pc:sldMkLst>
          <pc:docMk/>
          <pc:sldMk cId="2477970327" sldId="335"/>
        </pc:sldMkLst>
        <pc:spChg chg="mod">
          <ac:chgData name="Sadie France" userId="S::s.france@uwtsd.ac.uk::b7d6a976-0449-421d-8e4f-ccb524b7ca6e" providerId="AD" clId="Web-{27D77D1E-BD3B-4C6C-CBFC-00494ABDD988}" dt="2024-09-30T15:15:01.663" v="136" actId="20577"/>
          <ac:spMkLst>
            <pc:docMk/>
            <pc:sldMk cId="2477970327" sldId="335"/>
            <ac:spMk id="3" creationId="{A295E8EE-A405-5292-86A4-54F4AF4A2853}"/>
          </ac:spMkLst>
        </pc:spChg>
      </pc:sldChg>
      <pc:sldChg chg="modSp add replId addAnim">
        <pc:chgData name="Sadie France" userId="S::s.france@uwtsd.ac.uk::b7d6a976-0449-421d-8e4f-ccb524b7ca6e" providerId="AD" clId="Web-{27D77D1E-BD3B-4C6C-CBFC-00494ABDD988}" dt="2024-09-30T15:13:57.286" v="127" actId="20577"/>
        <pc:sldMkLst>
          <pc:docMk/>
          <pc:sldMk cId="3894577086" sldId="336"/>
        </pc:sldMkLst>
        <pc:spChg chg="mod">
          <ac:chgData name="Sadie France" userId="S::s.france@uwtsd.ac.uk::b7d6a976-0449-421d-8e4f-ccb524b7ca6e" providerId="AD" clId="Web-{27D77D1E-BD3B-4C6C-CBFC-00494ABDD988}" dt="2024-09-30T15:13:57.286" v="127" actId="20577"/>
          <ac:spMkLst>
            <pc:docMk/>
            <pc:sldMk cId="3894577086" sldId="336"/>
            <ac:spMk id="3" creationId="{5DA1442F-B17D-AED2-5362-4F248C3087A0}"/>
          </ac:spMkLst>
        </pc:spChg>
      </pc:sldChg>
      <pc:sldChg chg="modSp add replId addAnim">
        <pc:chgData name="Sadie France" userId="S::s.france@uwtsd.ac.uk::b7d6a976-0449-421d-8e4f-ccb524b7ca6e" providerId="AD" clId="Web-{27D77D1E-BD3B-4C6C-CBFC-00494ABDD988}" dt="2024-09-30T15:16:49.884" v="165" actId="20577"/>
        <pc:sldMkLst>
          <pc:docMk/>
          <pc:sldMk cId="4115447409" sldId="337"/>
        </pc:sldMkLst>
        <pc:spChg chg="mod">
          <ac:chgData name="Sadie France" userId="S::s.france@uwtsd.ac.uk::b7d6a976-0449-421d-8e4f-ccb524b7ca6e" providerId="AD" clId="Web-{27D77D1E-BD3B-4C6C-CBFC-00494ABDD988}" dt="2024-09-30T15:16:49.884" v="165" actId="20577"/>
          <ac:spMkLst>
            <pc:docMk/>
            <pc:sldMk cId="4115447409" sldId="337"/>
            <ac:spMk id="2" creationId="{DA45AF32-75B3-2F7D-2950-64A8F0778306}"/>
          </ac:spMkLst>
        </pc:spChg>
        <pc:spChg chg="mod">
          <ac:chgData name="Sadie France" userId="S::s.france@uwtsd.ac.uk::b7d6a976-0449-421d-8e4f-ccb524b7ca6e" providerId="AD" clId="Web-{27D77D1E-BD3B-4C6C-CBFC-00494ABDD988}" dt="2024-09-30T15:11:46.048" v="107" actId="20577"/>
          <ac:spMkLst>
            <pc:docMk/>
            <pc:sldMk cId="4115447409" sldId="337"/>
            <ac:spMk id="6" creationId="{E4694CAA-03FA-939C-D52C-39A96571EE13}"/>
          </ac:spMkLst>
        </pc:spChg>
      </pc:sldChg>
      <pc:sldChg chg="modSp add ord replId addAnim">
        <pc:chgData name="Sadie France" userId="S::s.france@uwtsd.ac.uk::b7d6a976-0449-421d-8e4f-ccb524b7ca6e" providerId="AD" clId="Web-{27D77D1E-BD3B-4C6C-CBFC-00494ABDD988}" dt="2024-09-30T15:16:40.118" v="163"/>
        <pc:sldMkLst>
          <pc:docMk/>
          <pc:sldMk cId="3449171715" sldId="338"/>
        </pc:sldMkLst>
        <pc:spChg chg="mod">
          <ac:chgData name="Sadie France" userId="S::s.france@uwtsd.ac.uk::b7d6a976-0449-421d-8e4f-ccb524b7ca6e" providerId="AD" clId="Web-{27D77D1E-BD3B-4C6C-CBFC-00494ABDD988}" dt="2024-09-30T15:10:50.876" v="98" actId="20577"/>
          <ac:spMkLst>
            <pc:docMk/>
            <pc:sldMk cId="3449171715" sldId="338"/>
            <ac:spMk id="5" creationId="{A8870088-B066-4DC4-4215-7859ACB65B2E}"/>
          </ac:spMkLst>
        </pc:spChg>
      </pc:sldChg>
      <pc:sldChg chg="modSp add ord replId addAnim">
        <pc:chgData name="Sadie France" userId="S::s.france@uwtsd.ac.uk::b7d6a976-0449-421d-8e4f-ccb524b7ca6e" providerId="AD" clId="Web-{27D77D1E-BD3B-4C6C-CBFC-00494ABDD988}" dt="2024-09-30T15:09:15.247" v="82"/>
        <pc:sldMkLst>
          <pc:docMk/>
          <pc:sldMk cId="974993611" sldId="339"/>
        </pc:sldMkLst>
        <pc:spChg chg="mod">
          <ac:chgData name="Sadie France" userId="S::s.france@uwtsd.ac.uk::b7d6a976-0449-421d-8e4f-ccb524b7ca6e" providerId="AD" clId="Web-{27D77D1E-BD3B-4C6C-CBFC-00494ABDD988}" dt="2024-09-30T15:09:04.106" v="79" actId="20577"/>
          <ac:spMkLst>
            <pc:docMk/>
            <pc:sldMk cId="974993611" sldId="339"/>
            <ac:spMk id="3" creationId="{424D702B-FCFD-AD61-46F7-7E50C4828067}"/>
          </ac:spMkLst>
        </pc:spChg>
      </pc:sldChg>
      <pc:sldChg chg="modSp add ord replId addAnim">
        <pc:chgData name="Sadie France" userId="S::s.france@uwtsd.ac.uk::b7d6a976-0449-421d-8e4f-ccb524b7ca6e" providerId="AD" clId="Web-{27D77D1E-BD3B-4C6C-CBFC-00494ABDD988}" dt="2024-09-30T15:08:20.777" v="70"/>
        <pc:sldMkLst>
          <pc:docMk/>
          <pc:sldMk cId="2044612672" sldId="340"/>
        </pc:sldMkLst>
        <pc:spChg chg="mod">
          <ac:chgData name="Sadie France" userId="S::s.france@uwtsd.ac.uk::b7d6a976-0449-421d-8e4f-ccb524b7ca6e" providerId="AD" clId="Web-{27D77D1E-BD3B-4C6C-CBFC-00494ABDD988}" dt="2024-09-30T15:08:20.621" v="69" actId="20577"/>
          <ac:spMkLst>
            <pc:docMk/>
            <pc:sldMk cId="2044612672" sldId="340"/>
            <ac:spMk id="3" creationId="{CB9A1B4F-5CF8-7FA4-A10A-529E0A216621}"/>
          </ac:spMkLst>
        </pc:spChg>
      </pc:sldChg>
      <pc:sldChg chg="modSp add ord replId addAnim">
        <pc:chgData name="Sadie France" userId="S::s.france@uwtsd.ac.uk::b7d6a976-0449-421d-8e4f-ccb524b7ca6e" providerId="AD" clId="Web-{27D77D1E-BD3B-4C6C-CBFC-00494ABDD988}" dt="2024-09-30T15:16:34.165" v="162"/>
        <pc:sldMkLst>
          <pc:docMk/>
          <pc:sldMk cId="2343708871" sldId="341"/>
        </pc:sldMkLst>
        <pc:spChg chg="mod">
          <ac:chgData name="Sadie France" userId="S::s.france@uwtsd.ac.uk::b7d6a976-0449-421d-8e4f-ccb524b7ca6e" providerId="AD" clId="Web-{27D77D1E-BD3B-4C6C-CBFC-00494ABDD988}" dt="2024-09-30T15:06:47.790" v="48" actId="20577"/>
          <ac:spMkLst>
            <pc:docMk/>
            <pc:sldMk cId="2343708871" sldId="341"/>
            <ac:spMk id="3" creationId="{24E68B50-A310-A0AE-162D-EDB7EF596C08}"/>
          </ac:spMkLst>
        </pc:spChg>
      </pc:sldChg>
      <pc:sldChg chg="addSp modSp new mod setBg">
        <pc:chgData name="Sadie France" userId="S::s.france@uwtsd.ac.uk::b7d6a976-0449-421d-8e4f-ccb524b7ca6e" providerId="AD" clId="Web-{27D77D1E-BD3B-4C6C-CBFC-00494ABDD988}" dt="2024-09-30T15:17:13.760" v="168" actId="20577"/>
        <pc:sldMkLst>
          <pc:docMk/>
          <pc:sldMk cId="1093838520" sldId="342"/>
        </pc:sldMkLst>
        <pc:spChg chg="mod">
          <ac:chgData name="Sadie France" userId="S::s.france@uwtsd.ac.uk::b7d6a976-0449-421d-8e4f-ccb524b7ca6e" providerId="AD" clId="Web-{27D77D1E-BD3B-4C6C-CBFC-00494ABDD988}" dt="2024-09-30T15:17:09.869" v="167"/>
          <ac:spMkLst>
            <pc:docMk/>
            <pc:sldMk cId="1093838520" sldId="342"/>
            <ac:spMk id="2" creationId="{4E2B85B3-44A5-ACD7-1DA3-EEBE21E5BEC0}"/>
          </ac:spMkLst>
        </pc:spChg>
        <pc:spChg chg="mod">
          <ac:chgData name="Sadie France" userId="S::s.france@uwtsd.ac.uk::b7d6a976-0449-421d-8e4f-ccb524b7ca6e" providerId="AD" clId="Web-{27D77D1E-BD3B-4C6C-CBFC-00494ABDD988}" dt="2024-09-30T15:17:13.760" v="168" actId="20577"/>
          <ac:spMkLst>
            <pc:docMk/>
            <pc:sldMk cId="1093838520" sldId="342"/>
            <ac:spMk id="3" creationId="{211C7A4B-2D3E-D3C0-DA26-1BB37E4407DA}"/>
          </ac:spMkLst>
        </pc:spChg>
        <pc:spChg chg="add">
          <ac:chgData name="Sadie France" userId="S::s.france@uwtsd.ac.uk::b7d6a976-0449-421d-8e4f-ccb524b7ca6e" providerId="AD" clId="Web-{27D77D1E-BD3B-4C6C-CBFC-00494ABDD988}" dt="2024-09-30T15:17:09.869" v="167"/>
          <ac:spMkLst>
            <pc:docMk/>
            <pc:sldMk cId="1093838520" sldId="342"/>
            <ac:spMk id="9" creationId="{C0763A76-9F1C-4FC5-82B7-DD475DA461B2}"/>
          </ac:spMkLst>
        </pc:spChg>
        <pc:spChg chg="add">
          <ac:chgData name="Sadie France" userId="S::s.france@uwtsd.ac.uk::b7d6a976-0449-421d-8e4f-ccb524b7ca6e" providerId="AD" clId="Web-{27D77D1E-BD3B-4C6C-CBFC-00494ABDD988}" dt="2024-09-30T15:17:09.869" v="167"/>
          <ac:spMkLst>
            <pc:docMk/>
            <pc:sldMk cId="1093838520" sldId="342"/>
            <ac:spMk id="11" creationId="{E81BF4F6-F2CF-4984-9D14-D6966D92F99F}"/>
          </ac:spMkLst>
        </pc:spChg>
        <pc:picChg chg="add">
          <ac:chgData name="Sadie France" userId="S::s.france@uwtsd.ac.uk::b7d6a976-0449-421d-8e4f-ccb524b7ca6e" providerId="AD" clId="Web-{27D77D1E-BD3B-4C6C-CBFC-00494ABDD988}" dt="2024-09-30T15:17:09.869" v="167"/>
          <ac:picMkLst>
            <pc:docMk/>
            <pc:sldMk cId="1093838520" sldId="342"/>
            <ac:picMk id="5" creationId="{17895A32-54DB-9249-C6CA-EEF715B2355E}"/>
          </ac:picMkLst>
        </pc:picChg>
      </pc:sldChg>
    </pc:docChg>
  </pc:docChgLst>
  <pc:docChgLst>
    <pc:chgData name="Sadie France" userId="S::s.france@uwtsd.ac.uk::b7d6a976-0449-421d-8e4f-ccb524b7ca6e" providerId="AD" clId="Web-{E60D8FB9-B103-43BF-7A2B-FE3E92F2B881}"/>
    <pc:docChg chg="addSld delSld modSld">
      <pc:chgData name="Sadie France" userId="S::s.france@uwtsd.ac.uk::b7d6a976-0449-421d-8e4f-ccb524b7ca6e" providerId="AD" clId="Web-{E60D8FB9-B103-43BF-7A2B-FE3E92F2B881}" dt="2024-07-04T10:22:18.289" v="669"/>
      <pc:docMkLst>
        <pc:docMk/>
      </pc:docMkLst>
      <pc:sldChg chg="addSp delSp modSp new del mod setBg">
        <pc:chgData name="Sadie France" userId="S::s.france@uwtsd.ac.uk::b7d6a976-0449-421d-8e4f-ccb524b7ca6e" providerId="AD" clId="Web-{E60D8FB9-B103-43BF-7A2B-FE3E92F2B881}" dt="2024-07-04T10:22:11.663" v="658"/>
        <pc:sldMkLst>
          <pc:docMk/>
          <pc:sldMk cId="141433710" sldId="306"/>
        </pc:sldMkLst>
        <pc:spChg chg="mod">
          <ac:chgData name="Sadie France" userId="S::s.france@uwtsd.ac.uk::b7d6a976-0449-421d-8e4f-ccb524b7ca6e" providerId="AD" clId="Web-{E60D8FB9-B103-43BF-7A2B-FE3E92F2B881}" dt="2024-07-04T10:19:50.330" v="636"/>
          <ac:spMkLst>
            <pc:docMk/>
            <pc:sldMk cId="141433710" sldId="306"/>
            <ac:spMk id="2" creationId="{F2265DB2-A3F4-278D-552E-20703D701015}"/>
          </ac:spMkLst>
        </pc:spChg>
        <pc:spChg chg="del">
          <ac:chgData name="Sadie France" userId="S::s.france@uwtsd.ac.uk::b7d6a976-0449-421d-8e4f-ccb524b7ca6e" providerId="AD" clId="Web-{E60D8FB9-B103-43BF-7A2B-FE3E92F2B881}" dt="2024-07-04T09:45:50.280" v="10"/>
          <ac:spMkLst>
            <pc:docMk/>
            <pc:sldMk cId="141433710" sldId="306"/>
            <ac:spMk id="3" creationId="{3A6BEFF7-BFEC-BAED-F619-95B4F47DB680}"/>
          </ac:spMkLst>
        </pc:spChg>
        <pc:spChg chg="add del mod">
          <ac:chgData name="Sadie France" userId="S::s.france@uwtsd.ac.uk::b7d6a976-0449-421d-8e4f-ccb524b7ca6e" providerId="AD" clId="Web-{E60D8FB9-B103-43BF-7A2B-FE3E92F2B881}" dt="2024-07-04T10:19:43.204" v="635"/>
          <ac:spMkLst>
            <pc:docMk/>
            <pc:sldMk cId="141433710" sldId="306"/>
            <ac:spMk id="7" creationId="{C1CAC76C-44EE-3ABA-0EAF-3F1685BDEEB3}"/>
          </ac:spMkLst>
        </pc:spChg>
        <pc:spChg chg="add">
          <ac:chgData name="Sadie France" userId="S::s.france@uwtsd.ac.uk::b7d6a976-0449-421d-8e4f-ccb524b7ca6e" providerId="AD" clId="Web-{E60D8FB9-B103-43BF-7A2B-FE3E92F2B881}" dt="2024-07-04T10:19:50.330" v="636"/>
          <ac:spMkLst>
            <pc:docMk/>
            <pc:sldMk cId="141433710" sldId="306"/>
            <ac:spMk id="12" creationId="{133297A0-04E7-47F7-2B6F-FA665557994C}"/>
          </ac:spMkLst>
        </pc:spChg>
        <pc:spChg chg="add">
          <ac:chgData name="Sadie France" userId="S::s.france@uwtsd.ac.uk::b7d6a976-0449-421d-8e4f-ccb524b7ca6e" providerId="AD" clId="Web-{E60D8FB9-B103-43BF-7A2B-FE3E92F2B881}" dt="2024-07-04T10:19:50.330" v="636"/>
          <ac:spMkLst>
            <pc:docMk/>
            <pc:sldMk cId="141433710" sldId="306"/>
            <ac:spMk id="15" creationId="{058A14AF-9FB5-4CC7-BA35-E8E85D3EDF0E}"/>
          </ac:spMkLst>
        </pc:spChg>
        <pc:spChg chg="add">
          <ac:chgData name="Sadie France" userId="S::s.france@uwtsd.ac.uk::b7d6a976-0449-421d-8e4f-ccb524b7ca6e" providerId="AD" clId="Web-{E60D8FB9-B103-43BF-7A2B-FE3E92F2B881}" dt="2024-07-04T10:19:50.330" v="636"/>
          <ac:spMkLst>
            <pc:docMk/>
            <pc:sldMk cId="141433710" sldId="306"/>
            <ac:spMk id="17" creationId="{3A9A4357-BD1D-4622-A4FE-766E6AB8DE84}"/>
          </ac:spMkLst>
        </pc:spChg>
        <pc:spChg chg="add">
          <ac:chgData name="Sadie France" userId="S::s.france@uwtsd.ac.uk::b7d6a976-0449-421d-8e4f-ccb524b7ca6e" providerId="AD" clId="Web-{E60D8FB9-B103-43BF-7A2B-FE3E92F2B881}" dt="2024-07-04T10:19:50.330" v="636"/>
          <ac:spMkLst>
            <pc:docMk/>
            <pc:sldMk cId="141433710" sldId="306"/>
            <ac:spMk id="19" creationId="{E659831F-0D9A-4C63-9EBB-8435B85A440F}"/>
          </ac:spMkLst>
        </pc:spChg>
        <pc:spChg chg="add">
          <ac:chgData name="Sadie France" userId="S::s.france@uwtsd.ac.uk::b7d6a976-0449-421d-8e4f-ccb524b7ca6e" providerId="AD" clId="Web-{E60D8FB9-B103-43BF-7A2B-FE3E92F2B881}" dt="2024-07-04T10:19:50.330" v="636"/>
          <ac:spMkLst>
            <pc:docMk/>
            <pc:sldMk cId="141433710" sldId="306"/>
            <ac:spMk id="21" creationId="{E6995CE5-F890-4ABA-82A2-26507CE8D2A3}"/>
          </ac:spMkLst>
        </pc:spChg>
        <pc:graphicFrameChg chg="add del mod ord modGraphic">
          <ac:chgData name="Sadie France" userId="S::s.france@uwtsd.ac.uk::b7d6a976-0449-421d-8e4f-ccb524b7ca6e" providerId="AD" clId="Web-{E60D8FB9-B103-43BF-7A2B-FE3E92F2B881}" dt="2024-07-04T10:19:09.297" v="634"/>
          <ac:graphicFrameMkLst>
            <pc:docMk/>
            <pc:sldMk cId="141433710" sldId="306"/>
            <ac:graphicFrameMk id="5" creationId="{AA2C2717-BAF0-1DAA-E676-8D51ACF23984}"/>
          </ac:graphicFrameMkLst>
        </pc:graphicFrameChg>
        <pc:picChg chg="add mod ord">
          <ac:chgData name="Sadie France" userId="S::s.france@uwtsd.ac.uk::b7d6a976-0449-421d-8e4f-ccb524b7ca6e" providerId="AD" clId="Web-{E60D8FB9-B103-43BF-7A2B-FE3E92F2B881}" dt="2024-07-04T10:19:50.330" v="636"/>
          <ac:picMkLst>
            <pc:docMk/>
            <pc:sldMk cId="141433710" sldId="306"/>
            <ac:picMk id="8" creationId="{978EFBF8-E680-D84D-E198-DA4640032497}"/>
          </ac:picMkLst>
        </pc:picChg>
      </pc:sldChg>
      <pc:sldChg chg="addSp modSp new del mod setBg addAnim">
        <pc:chgData name="Sadie France" userId="S::s.france@uwtsd.ac.uk::b7d6a976-0449-421d-8e4f-ccb524b7ca6e" providerId="AD" clId="Web-{E60D8FB9-B103-43BF-7A2B-FE3E92F2B881}" dt="2024-07-04T10:22:13.616" v="660"/>
        <pc:sldMkLst>
          <pc:docMk/>
          <pc:sldMk cId="699250601" sldId="307"/>
        </pc:sldMkLst>
        <pc:spChg chg="mod">
          <ac:chgData name="Sadie France" userId="S::s.france@uwtsd.ac.uk::b7d6a976-0449-421d-8e4f-ccb524b7ca6e" providerId="AD" clId="Web-{E60D8FB9-B103-43BF-7A2B-FE3E92F2B881}" dt="2024-07-04T09:55:29.069" v="262"/>
          <ac:spMkLst>
            <pc:docMk/>
            <pc:sldMk cId="699250601" sldId="307"/>
            <ac:spMk id="2" creationId="{AD761108-FD2B-2B69-1F24-4D3A40EF226E}"/>
          </ac:spMkLst>
        </pc:spChg>
        <pc:spChg chg="mod">
          <ac:chgData name="Sadie France" userId="S::s.france@uwtsd.ac.uk::b7d6a976-0449-421d-8e4f-ccb524b7ca6e" providerId="AD" clId="Web-{E60D8FB9-B103-43BF-7A2B-FE3E92F2B881}" dt="2024-07-04T09:55:29.069" v="262"/>
          <ac:spMkLst>
            <pc:docMk/>
            <pc:sldMk cId="699250601" sldId="307"/>
            <ac:spMk id="3" creationId="{6E1A78C3-E069-93BF-7C3B-9ABF1EC3444D}"/>
          </ac:spMkLst>
        </pc:spChg>
        <pc:spChg chg="add">
          <ac:chgData name="Sadie France" userId="S::s.france@uwtsd.ac.uk::b7d6a976-0449-421d-8e4f-ccb524b7ca6e" providerId="AD" clId="Web-{E60D8FB9-B103-43BF-7A2B-FE3E92F2B881}" dt="2024-07-04T09:55:29.069" v="262"/>
          <ac:spMkLst>
            <pc:docMk/>
            <pc:sldMk cId="699250601" sldId="307"/>
            <ac:spMk id="8" creationId="{B6CDA21F-E7AF-4C75-8395-33F58D5B0E45}"/>
          </ac:spMkLst>
        </pc:spChg>
        <pc:spChg chg="add">
          <ac:chgData name="Sadie France" userId="S::s.france@uwtsd.ac.uk::b7d6a976-0449-421d-8e4f-ccb524b7ca6e" providerId="AD" clId="Web-{E60D8FB9-B103-43BF-7A2B-FE3E92F2B881}" dt="2024-07-04T09:55:29.069" v="262"/>
          <ac:spMkLst>
            <pc:docMk/>
            <pc:sldMk cId="699250601" sldId="307"/>
            <ac:spMk id="15" creationId="{D5B0017B-2ECA-49AF-B397-DC140825DF8D}"/>
          </ac:spMkLst>
        </pc:spChg>
        <pc:grpChg chg="add">
          <ac:chgData name="Sadie France" userId="S::s.france@uwtsd.ac.uk::b7d6a976-0449-421d-8e4f-ccb524b7ca6e" providerId="AD" clId="Web-{E60D8FB9-B103-43BF-7A2B-FE3E92F2B881}" dt="2024-07-04T09:55:29.069" v="262"/>
          <ac:grpSpMkLst>
            <pc:docMk/>
            <pc:sldMk cId="699250601" sldId="307"/>
            <ac:grpSpMk id="10" creationId="{AE1C45F0-260A-458C-96ED-C1F6D2151219}"/>
          </ac:grpSpMkLst>
        </pc:grpChg>
        <pc:cxnChg chg="add">
          <ac:chgData name="Sadie France" userId="S::s.france@uwtsd.ac.uk::b7d6a976-0449-421d-8e4f-ccb524b7ca6e" providerId="AD" clId="Web-{E60D8FB9-B103-43BF-7A2B-FE3E92F2B881}" dt="2024-07-04T09:55:29.069" v="262"/>
          <ac:cxnSpMkLst>
            <pc:docMk/>
            <pc:sldMk cId="699250601" sldId="307"/>
            <ac:cxnSpMk id="17" creationId="{6CF1BAF6-AD41-4082-B212-8A1F9A2E8779}"/>
          </ac:cxnSpMkLst>
        </pc:cxnChg>
      </pc:sldChg>
      <pc:sldChg chg="addSp modSp new del mod setBg">
        <pc:chgData name="Sadie France" userId="S::s.france@uwtsd.ac.uk::b7d6a976-0449-421d-8e4f-ccb524b7ca6e" providerId="AD" clId="Web-{E60D8FB9-B103-43BF-7A2B-FE3E92F2B881}" dt="2024-07-04T10:22:14.195" v="661"/>
        <pc:sldMkLst>
          <pc:docMk/>
          <pc:sldMk cId="2555988786" sldId="308"/>
        </pc:sldMkLst>
        <pc:spChg chg="mod">
          <ac:chgData name="Sadie France" userId="S::s.france@uwtsd.ac.uk::b7d6a976-0449-421d-8e4f-ccb524b7ca6e" providerId="AD" clId="Web-{E60D8FB9-B103-43BF-7A2B-FE3E92F2B881}" dt="2024-07-04T09:59:27.703" v="330"/>
          <ac:spMkLst>
            <pc:docMk/>
            <pc:sldMk cId="2555988786" sldId="308"/>
            <ac:spMk id="2" creationId="{4B07D04E-BF3A-9494-2D8C-9D76D7775593}"/>
          </ac:spMkLst>
        </pc:spChg>
        <pc:spChg chg="mod">
          <ac:chgData name="Sadie France" userId="S::s.france@uwtsd.ac.uk::b7d6a976-0449-421d-8e4f-ccb524b7ca6e" providerId="AD" clId="Web-{E60D8FB9-B103-43BF-7A2B-FE3E92F2B881}" dt="2024-07-04T09:59:39.719" v="335" actId="20577"/>
          <ac:spMkLst>
            <pc:docMk/>
            <pc:sldMk cId="2555988786" sldId="308"/>
            <ac:spMk id="3" creationId="{EC3AEA46-72E7-3A37-B06A-6B45F27D413A}"/>
          </ac:spMkLst>
        </pc:spChg>
        <pc:spChg chg="add">
          <ac:chgData name="Sadie France" userId="S::s.france@uwtsd.ac.uk::b7d6a976-0449-421d-8e4f-ccb524b7ca6e" providerId="AD" clId="Web-{E60D8FB9-B103-43BF-7A2B-FE3E92F2B881}" dt="2024-07-04T09:59:27.703" v="330"/>
          <ac:spMkLst>
            <pc:docMk/>
            <pc:sldMk cId="2555988786" sldId="308"/>
            <ac:spMk id="9" creationId="{058A14AF-9FB5-4CC7-BA35-E8E85D3EDF0E}"/>
          </ac:spMkLst>
        </pc:spChg>
        <pc:spChg chg="add">
          <ac:chgData name="Sadie France" userId="S::s.france@uwtsd.ac.uk::b7d6a976-0449-421d-8e4f-ccb524b7ca6e" providerId="AD" clId="Web-{E60D8FB9-B103-43BF-7A2B-FE3E92F2B881}" dt="2024-07-04T09:59:27.703" v="330"/>
          <ac:spMkLst>
            <pc:docMk/>
            <pc:sldMk cId="2555988786" sldId="308"/>
            <ac:spMk id="11" creationId="{3A9A4357-BD1D-4622-A4FE-766E6AB8DE84}"/>
          </ac:spMkLst>
        </pc:spChg>
        <pc:spChg chg="add">
          <ac:chgData name="Sadie France" userId="S::s.france@uwtsd.ac.uk::b7d6a976-0449-421d-8e4f-ccb524b7ca6e" providerId="AD" clId="Web-{E60D8FB9-B103-43BF-7A2B-FE3E92F2B881}" dt="2024-07-04T09:59:27.703" v="330"/>
          <ac:spMkLst>
            <pc:docMk/>
            <pc:sldMk cId="2555988786" sldId="308"/>
            <ac:spMk id="13" creationId="{E659831F-0D9A-4C63-9EBB-8435B85A440F}"/>
          </ac:spMkLst>
        </pc:spChg>
        <pc:spChg chg="add">
          <ac:chgData name="Sadie France" userId="S::s.france@uwtsd.ac.uk::b7d6a976-0449-421d-8e4f-ccb524b7ca6e" providerId="AD" clId="Web-{E60D8FB9-B103-43BF-7A2B-FE3E92F2B881}" dt="2024-07-04T09:59:27.703" v="330"/>
          <ac:spMkLst>
            <pc:docMk/>
            <pc:sldMk cId="2555988786" sldId="308"/>
            <ac:spMk id="15" creationId="{E6995CE5-F890-4ABA-82A2-26507CE8D2A3}"/>
          </ac:spMkLst>
        </pc:spChg>
        <pc:picChg chg="add mod">
          <ac:chgData name="Sadie France" userId="S::s.france@uwtsd.ac.uk::b7d6a976-0449-421d-8e4f-ccb524b7ca6e" providerId="AD" clId="Web-{E60D8FB9-B103-43BF-7A2B-FE3E92F2B881}" dt="2024-07-04T09:59:27.703" v="330"/>
          <ac:picMkLst>
            <pc:docMk/>
            <pc:sldMk cId="2555988786" sldId="308"/>
            <ac:picMk id="4" creationId="{0A9B3BAC-9928-1F5C-C26D-BFC92C0E5864}"/>
          </ac:picMkLst>
        </pc:picChg>
      </pc:sldChg>
      <pc:sldChg chg="addSp modSp new del mod setBg">
        <pc:chgData name="Sadie France" userId="S::s.france@uwtsd.ac.uk::b7d6a976-0449-421d-8e4f-ccb524b7ca6e" providerId="AD" clId="Web-{E60D8FB9-B103-43BF-7A2B-FE3E92F2B881}" dt="2024-07-04T10:22:14.632" v="662"/>
        <pc:sldMkLst>
          <pc:docMk/>
          <pc:sldMk cId="3120115729" sldId="309"/>
        </pc:sldMkLst>
        <pc:spChg chg="mod">
          <ac:chgData name="Sadie France" userId="S::s.france@uwtsd.ac.uk::b7d6a976-0449-421d-8e4f-ccb524b7ca6e" providerId="AD" clId="Web-{E60D8FB9-B103-43BF-7A2B-FE3E92F2B881}" dt="2024-07-04T10:02:21.023" v="358"/>
          <ac:spMkLst>
            <pc:docMk/>
            <pc:sldMk cId="3120115729" sldId="309"/>
            <ac:spMk id="2" creationId="{F4747B49-97EB-EA60-5315-CEE394D57E00}"/>
          </ac:spMkLst>
        </pc:spChg>
        <pc:spChg chg="mod">
          <ac:chgData name="Sadie France" userId="S::s.france@uwtsd.ac.uk::b7d6a976-0449-421d-8e4f-ccb524b7ca6e" providerId="AD" clId="Web-{E60D8FB9-B103-43BF-7A2B-FE3E92F2B881}" dt="2024-07-04T10:02:21.023" v="358"/>
          <ac:spMkLst>
            <pc:docMk/>
            <pc:sldMk cId="3120115729" sldId="309"/>
            <ac:spMk id="3" creationId="{95D43897-7060-DF6B-D27B-27B56286839E}"/>
          </ac:spMkLst>
        </pc:spChg>
        <pc:spChg chg="add">
          <ac:chgData name="Sadie France" userId="S::s.france@uwtsd.ac.uk::b7d6a976-0449-421d-8e4f-ccb524b7ca6e" providerId="AD" clId="Web-{E60D8FB9-B103-43BF-7A2B-FE3E92F2B881}" dt="2024-07-04T10:02:21.023" v="358"/>
          <ac:spMkLst>
            <pc:docMk/>
            <pc:sldMk cId="3120115729" sldId="309"/>
            <ac:spMk id="8" creationId="{B6CDA21F-E7AF-4C75-8395-33F58D5B0E45}"/>
          </ac:spMkLst>
        </pc:spChg>
        <pc:spChg chg="add">
          <ac:chgData name="Sadie France" userId="S::s.france@uwtsd.ac.uk::b7d6a976-0449-421d-8e4f-ccb524b7ca6e" providerId="AD" clId="Web-{E60D8FB9-B103-43BF-7A2B-FE3E92F2B881}" dt="2024-07-04T10:02:21.023" v="358"/>
          <ac:spMkLst>
            <pc:docMk/>
            <pc:sldMk cId="3120115729" sldId="309"/>
            <ac:spMk id="15" creationId="{D5B0017B-2ECA-49AF-B397-DC140825DF8D}"/>
          </ac:spMkLst>
        </pc:spChg>
        <pc:grpChg chg="add">
          <ac:chgData name="Sadie France" userId="S::s.france@uwtsd.ac.uk::b7d6a976-0449-421d-8e4f-ccb524b7ca6e" providerId="AD" clId="Web-{E60D8FB9-B103-43BF-7A2B-FE3E92F2B881}" dt="2024-07-04T10:02:21.023" v="358"/>
          <ac:grpSpMkLst>
            <pc:docMk/>
            <pc:sldMk cId="3120115729" sldId="309"/>
            <ac:grpSpMk id="10" creationId="{AE1C45F0-260A-458C-96ED-C1F6D2151219}"/>
          </ac:grpSpMkLst>
        </pc:grpChg>
        <pc:cxnChg chg="add">
          <ac:chgData name="Sadie France" userId="S::s.france@uwtsd.ac.uk::b7d6a976-0449-421d-8e4f-ccb524b7ca6e" providerId="AD" clId="Web-{E60D8FB9-B103-43BF-7A2B-FE3E92F2B881}" dt="2024-07-04T10:02:21.023" v="358"/>
          <ac:cxnSpMkLst>
            <pc:docMk/>
            <pc:sldMk cId="3120115729" sldId="309"/>
            <ac:cxnSpMk id="17" creationId="{6CF1BAF6-AD41-4082-B212-8A1F9A2E8779}"/>
          </ac:cxnSpMkLst>
        </pc:cxnChg>
      </pc:sldChg>
      <pc:sldChg chg="addSp delSp modSp new del mod setBg">
        <pc:chgData name="Sadie France" userId="S::s.france@uwtsd.ac.uk::b7d6a976-0449-421d-8e4f-ccb524b7ca6e" providerId="AD" clId="Web-{E60D8FB9-B103-43BF-7A2B-FE3E92F2B881}" dt="2024-07-04T10:22:15.085" v="663"/>
        <pc:sldMkLst>
          <pc:docMk/>
          <pc:sldMk cId="741295945" sldId="310"/>
        </pc:sldMkLst>
        <pc:spChg chg="del mod">
          <ac:chgData name="Sadie France" userId="S::s.france@uwtsd.ac.uk::b7d6a976-0449-421d-8e4f-ccb524b7ca6e" providerId="AD" clId="Web-{E60D8FB9-B103-43BF-7A2B-FE3E92F2B881}" dt="2024-07-04T10:04:10.605" v="361"/>
          <ac:spMkLst>
            <pc:docMk/>
            <pc:sldMk cId="741295945" sldId="310"/>
            <ac:spMk id="2" creationId="{13880FAD-A611-64AA-845B-BC04C0113A12}"/>
          </ac:spMkLst>
        </pc:spChg>
        <pc:spChg chg="del mod">
          <ac:chgData name="Sadie France" userId="S::s.france@uwtsd.ac.uk::b7d6a976-0449-421d-8e4f-ccb524b7ca6e" providerId="AD" clId="Web-{E60D8FB9-B103-43BF-7A2B-FE3E92F2B881}" dt="2024-07-04T10:20:31.737" v="637"/>
          <ac:spMkLst>
            <pc:docMk/>
            <pc:sldMk cId="741295945" sldId="310"/>
            <ac:spMk id="3" creationId="{E93C23F7-C977-473A-A4DA-9B6470DF1346}"/>
          </ac:spMkLst>
        </pc:spChg>
        <pc:spChg chg="add mod">
          <ac:chgData name="Sadie France" userId="S::s.france@uwtsd.ac.uk::b7d6a976-0449-421d-8e4f-ccb524b7ca6e" providerId="AD" clId="Web-{E60D8FB9-B103-43BF-7A2B-FE3E92F2B881}" dt="2024-07-04T10:20:31.737" v="637"/>
          <ac:spMkLst>
            <pc:docMk/>
            <pc:sldMk cId="741295945" sldId="310"/>
            <ac:spMk id="5" creationId="{693F24B8-7060-199D-CC22-C8B88EA9ACBA}"/>
          </ac:spMkLst>
        </pc:spChg>
        <pc:spChg chg="add">
          <ac:chgData name="Sadie France" userId="S::s.france@uwtsd.ac.uk::b7d6a976-0449-421d-8e4f-ccb524b7ca6e" providerId="AD" clId="Web-{E60D8FB9-B103-43BF-7A2B-FE3E92F2B881}" dt="2024-07-04T10:20:31.737" v="637"/>
          <ac:spMkLst>
            <pc:docMk/>
            <pc:sldMk cId="741295945" sldId="310"/>
            <ac:spMk id="11" creationId="{56E9B3E6-E277-4D68-BA48-9CB43FFBD6E2}"/>
          </ac:spMkLst>
        </pc:spChg>
        <pc:spChg chg="add">
          <ac:chgData name="Sadie France" userId="S::s.france@uwtsd.ac.uk::b7d6a976-0449-421d-8e4f-ccb524b7ca6e" providerId="AD" clId="Web-{E60D8FB9-B103-43BF-7A2B-FE3E92F2B881}" dt="2024-07-04T10:20:31.737" v="637"/>
          <ac:spMkLst>
            <pc:docMk/>
            <pc:sldMk cId="741295945" sldId="310"/>
            <ac:spMk id="18" creationId="{D5B0017B-2ECA-49AF-B397-DC140825DF8D}"/>
          </ac:spMkLst>
        </pc:spChg>
        <pc:grpChg chg="add">
          <ac:chgData name="Sadie France" userId="S::s.france@uwtsd.ac.uk::b7d6a976-0449-421d-8e4f-ccb524b7ca6e" providerId="AD" clId="Web-{E60D8FB9-B103-43BF-7A2B-FE3E92F2B881}" dt="2024-07-04T10:20:31.737" v="637"/>
          <ac:grpSpMkLst>
            <pc:docMk/>
            <pc:sldMk cId="741295945" sldId="310"/>
            <ac:grpSpMk id="13" creationId="{AE1C45F0-260A-458C-96ED-C1F6D2151219}"/>
          </ac:grpSpMkLst>
        </pc:grpChg>
        <pc:graphicFrameChg chg="add">
          <ac:chgData name="Sadie France" userId="S::s.france@uwtsd.ac.uk::b7d6a976-0449-421d-8e4f-ccb524b7ca6e" providerId="AD" clId="Web-{E60D8FB9-B103-43BF-7A2B-FE3E92F2B881}" dt="2024-07-04T10:20:31.737" v="637"/>
          <ac:graphicFrameMkLst>
            <pc:docMk/>
            <pc:sldMk cId="741295945" sldId="310"/>
            <ac:graphicFrameMk id="7" creationId="{79262DAE-9FD9-6C07-3F54-139F3C899BE7}"/>
          </ac:graphicFrameMkLst>
        </pc:graphicFrameChg>
        <pc:cxnChg chg="add">
          <ac:chgData name="Sadie France" userId="S::s.france@uwtsd.ac.uk::b7d6a976-0449-421d-8e4f-ccb524b7ca6e" providerId="AD" clId="Web-{E60D8FB9-B103-43BF-7A2B-FE3E92F2B881}" dt="2024-07-04T10:20:31.737" v="637"/>
          <ac:cxnSpMkLst>
            <pc:docMk/>
            <pc:sldMk cId="741295945" sldId="310"/>
            <ac:cxnSpMk id="20" creationId="{6CF1BAF6-AD41-4082-B212-8A1F9A2E8779}"/>
          </ac:cxnSpMkLst>
        </pc:cxnChg>
      </pc:sldChg>
      <pc:sldChg chg="addSp modSp new del mod setBg addAnim">
        <pc:chgData name="Sadie France" userId="S::s.france@uwtsd.ac.uk::b7d6a976-0449-421d-8e4f-ccb524b7ca6e" providerId="AD" clId="Web-{E60D8FB9-B103-43BF-7A2B-FE3E92F2B881}" dt="2024-07-04T10:22:16.695" v="666"/>
        <pc:sldMkLst>
          <pc:docMk/>
          <pc:sldMk cId="2665257066" sldId="311"/>
        </pc:sldMkLst>
        <pc:spChg chg="mod">
          <ac:chgData name="Sadie France" userId="S::s.france@uwtsd.ac.uk::b7d6a976-0449-421d-8e4f-ccb524b7ca6e" providerId="AD" clId="Web-{E60D8FB9-B103-43BF-7A2B-FE3E92F2B881}" dt="2024-07-04T10:20:59.629" v="642"/>
          <ac:spMkLst>
            <pc:docMk/>
            <pc:sldMk cId="2665257066" sldId="311"/>
            <ac:spMk id="2" creationId="{601941D3-FA9E-F5CC-1A8A-E4B5F5486AFB}"/>
          </ac:spMkLst>
        </pc:spChg>
        <pc:spChg chg="mod">
          <ac:chgData name="Sadie France" userId="S::s.france@uwtsd.ac.uk::b7d6a976-0449-421d-8e4f-ccb524b7ca6e" providerId="AD" clId="Web-{E60D8FB9-B103-43BF-7A2B-FE3E92F2B881}" dt="2024-07-04T10:20:59.629" v="642"/>
          <ac:spMkLst>
            <pc:docMk/>
            <pc:sldMk cId="2665257066" sldId="311"/>
            <ac:spMk id="3" creationId="{C8AD0D88-401D-4B93-3823-2D55886272B7}"/>
          </ac:spMkLst>
        </pc:spChg>
        <pc:spChg chg="add">
          <ac:chgData name="Sadie France" userId="S::s.france@uwtsd.ac.uk::b7d6a976-0449-421d-8e4f-ccb524b7ca6e" providerId="AD" clId="Web-{E60D8FB9-B103-43BF-7A2B-FE3E92F2B881}" dt="2024-07-04T10:20:59.629" v="642"/>
          <ac:spMkLst>
            <pc:docMk/>
            <pc:sldMk cId="2665257066" sldId="311"/>
            <ac:spMk id="8" creationId="{DBF61EA3-B236-439E-9C0B-340980D56BEE}"/>
          </ac:spMkLst>
        </pc:spChg>
        <pc:spChg chg="add">
          <ac:chgData name="Sadie France" userId="S::s.france@uwtsd.ac.uk::b7d6a976-0449-421d-8e4f-ccb524b7ca6e" providerId="AD" clId="Web-{E60D8FB9-B103-43BF-7A2B-FE3E92F2B881}" dt="2024-07-04T10:20:59.629" v="642"/>
          <ac:spMkLst>
            <pc:docMk/>
            <pc:sldMk cId="2665257066" sldId="311"/>
            <ac:spMk id="14" creationId="{E659831F-0D9A-4C63-9EBB-8435B85A440F}"/>
          </ac:spMkLst>
        </pc:spChg>
        <pc:grpChg chg="add">
          <ac:chgData name="Sadie France" userId="S::s.france@uwtsd.ac.uk::b7d6a976-0449-421d-8e4f-ccb524b7ca6e" providerId="AD" clId="Web-{E60D8FB9-B103-43BF-7A2B-FE3E92F2B881}" dt="2024-07-04T10:20:59.629" v="642"/>
          <ac:grpSpMkLst>
            <pc:docMk/>
            <pc:sldMk cId="2665257066" sldId="311"/>
            <ac:grpSpMk id="10" creationId="{28FAF094-D087-493F-8DF9-A486C2D6BBAA}"/>
          </ac:grpSpMkLst>
        </pc:grpChg>
      </pc:sldChg>
      <pc:sldChg chg="addSp delSp modSp new del mod setBg">
        <pc:chgData name="Sadie France" userId="S::s.france@uwtsd.ac.uk::b7d6a976-0449-421d-8e4f-ccb524b7ca6e" providerId="AD" clId="Web-{E60D8FB9-B103-43BF-7A2B-FE3E92F2B881}" dt="2024-07-04T10:22:17.242" v="667"/>
        <pc:sldMkLst>
          <pc:docMk/>
          <pc:sldMk cId="1562569933" sldId="312"/>
        </pc:sldMkLst>
        <pc:spChg chg="mod ord">
          <ac:chgData name="Sadie France" userId="S::s.france@uwtsd.ac.uk::b7d6a976-0449-421d-8e4f-ccb524b7ca6e" providerId="AD" clId="Web-{E60D8FB9-B103-43BF-7A2B-FE3E92F2B881}" dt="2024-07-04T10:12:16.077" v="526"/>
          <ac:spMkLst>
            <pc:docMk/>
            <pc:sldMk cId="1562569933" sldId="312"/>
            <ac:spMk id="2" creationId="{E2396DE1-873B-7B77-5259-F0ECC95872AF}"/>
          </ac:spMkLst>
        </pc:spChg>
        <pc:spChg chg="del">
          <ac:chgData name="Sadie France" userId="S::s.france@uwtsd.ac.uk::b7d6a976-0449-421d-8e4f-ccb524b7ca6e" providerId="AD" clId="Web-{E60D8FB9-B103-43BF-7A2B-FE3E92F2B881}" dt="2024-07-04T10:12:10.577" v="525"/>
          <ac:spMkLst>
            <pc:docMk/>
            <pc:sldMk cId="1562569933" sldId="312"/>
            <ac:spMk id="3" creationId="{862D2EF5-35F5-C82B-39BB-A65A5260898D}"/>
          </ac:spMkLst>
        </pc:spChg>
        <pc:spChg chg="add">
          <ac:chgData name="Sadie France" userId="S::s.france@uwtsd.ac.uk::b7d6a976-0449-421d-8e4f-ccb524b7ca6e" providerId="AD" clId="Web-{E60D8FB9-B103-43BF-7A2B-FE3E92F2B881}" dt="2024-07-04T10:12:16.077" v="526"/>
          <ac:spMkLst>
            <pc:docMk/>
            <pc:sldMk cId="1562569933" sldId="312"/>
            <ac:spMk id="9" creationId="{37C89E4B-3C9F-44B9-8B86-D9E3D112D8EC}"/>
          </ac:spMkLst>
        </pc:spChg>
        <pc:picChg chg="add mod ord">
          <ac:chgData name="Sadie France" userId="S::s.france@uwtsd.ac.uk::b7d6a976-0449-421d-8e4f-ccb524b7ca6e" providerId="AD" clId="Web-{E60D8FB9-B103-43BF-7A2B-FE3E92F2B881}" dt="2024-07-04T10:12:16.077" v="526"/>
          <ac:picMkLst>
            <pc:docMk/>
            <pc:sldMk cId="1562569933" sldId="312"/>
            <ac:picMk id="4" creationId="{F67EB45D-8E8E-11BA-3610-57E6EB9798DB}"/>
          </ac:picMkLst>
        </pc:picChg>
        <pc:cxnChg chg="add">
          <ac:chgData name="Sadie France" userId="S::s.france@uwtsd.ac.uk::b7d6a976-0449-421d-8e4f-ccb524b7ca6e" providerId="AD" clId="Web-{E60D8FB9-B103-43BF-7A2B-FE3E92F2B881}" dt="2024-07-04T10:12:16.077" v="526"/>
          <ac:cxnSpMkLst>
            <pc:docMk/>
            <pc:sldMk cId="1562569933" sldId="312"/>
            <ac:cxnSpMk id="11" creationId="{AA2EAA10-076F-46BD-8F0F-B9A2FB77A85C}"/>
          </ac:cxnSpMkLst>
        </pc:cxnChg>
        <pc:cxnChg chg="add">
          <ac:chgData name="Sadie France" userId="S::s.france@uwtsd.ac.uk::b7d6a976-0449-421d-8e4f-ccb524b7ca6e" providerId="AD" clId="Web-{E60D8FB9-B103-43BF-7A2B-FE3E92F2B881}" dt="2024-07-04T10:12:16.077" v="526"/>
          <ac:cxnSpMkLst>
            <pc:docMk/>
            <pc:sldMk cId="1562569933" sldId="312"/>
            <ac:cxnSpMk id="13" creationId="{D891E407-403B-4764-86C9-33A56D3BCAA3}"/>
          </ac:cxnSpMkLst>
        </pc:cxnChg>
      </pc:sldChg>
      <pc:sldChg chg="addSp delSp modSp new del mod setBg">
        <pc:chgData name="Sadie France" userId="S::s.france@uwtsd.ac.uk::b7d6a976-0449-421d-8e4f-ccb524b7ca6e" providerId="AD" clId="Web-{E60D8FB9-B103-43BF-7A2B-FE3E92F2B881}" dt="2024-07-04T10:22:18.289" v="669"/>
        <pc:sldMkLst>
          <pc:docMk/>
          <pc:sldMk cId="1680165837" sldId="313"/>
        </pc:sldMkLst>
        <pc:spChg chg="mod">
          <ac:chgData name="Sadie France" userId="S::s.france@uwtsd.ac.uk::b7d6a976-0449-421d-8e4f-ccb524b7ca6e" providerId="AD" clId="Web-{E60D8FB9-B103-43BF-7A2B-FE3E92F2B881}" dt="2024-07-04T10:21:19.208" v="645"/>
          <ac:spMkLst>
            <pc:docMk/>
            <pc:sldMk cId="1680165837" sldId="313"/>
            <ac:spMk id="2" creationId="{6544B90E-E181-2B04-BBBF-263325F6F146}"/>
          </ac:spMkLst>
        </pc:spChg>
        <pc:spChg chg="del">
          <ac:chgData name="Sadie France" userId="S::s.france@uwtsd.ac.uk::b7d6a976-0449-421d-8e4f-ccb524b7ca6e" providerId="AD" clId="Web-{E60D8FB9-B103-43BF-7A2B-FE3E92F2B881}" dt="2024-07-04T10:18:56.077" v="633"/>
          <ac:spMkLst>
            <pc:docMk/>
            <pc:sldMk cId="1680165837" sldId="313"/>
            <ac:spMk id="3" creationId="{47D1C993-C2A0-3F52-EAE3-89ABCBAEE517}"/>
          </ac:spMkLst>
        </pc:spChg>
        <pc:spChg chg="add del">
          <ac:chgData name="Sadie France" userId="S::s.france@uwtsd.ac.uk::b7d6a976-0449-421d-8e4f-ccb524b7ca6e" providerId="AD" clId="Web-{E60D8FB9-B103-43BF-7A2B-FE3E92F2B881}" dt="2024-07-04T10:21:19.208" v="644"/>
          <ac:spMkLst>
            <pc:docMk/>
            <pc:sldMk cId="1680165837" sldId="313"/>
            <ac:spMk id="8" creationId="{578A7E87-D6FD-3191-2CD8-CB19C0A8FDD8}"/>
          </ac:spMkLst>
        </pc:spChg>
        <pc:spChg chg="add">
          <ac:chgData name="Sadie France" userId="S::s.france@uwtsd.ac.uk::b7d6a976-0449-421d-8e4f-ccb524b7ca6e" providerId="AD" clId="Web-{E60D8FB9-B103-43BF-7A2B-FE3E92F2B881}" dt="2024-07-04T10:21:19.208" v="645"/>
          <ac:spMkLst>
            <pc:docMk/>
            <pc:sldMk cId="1680165837" sldId="313"/>
            <ac:spMk id="9" creationId="{A4AC5506-6312-4701-8D3C-40187889A947}"/>
          </ac:spMkLst>
        </pc:spChg>
        <pc:spChg chg="add del">
          <ac:chgData name="Sadie France" userId="S::s.france@uwtsd.ac.uk::b7d6a976-0449-421d-8e4f-ccb524b7ca6e" providerId="AD" clId="Web-{E60D8FB9-B103-43BF-7A2B-FE3E92F2B881}" dt="2024-07-04T10:21:19.208" v="644"/>
          <ac:spMkLst>
            <pc:docMk/>
            <pc:sldMk cId="1680165837" sldId="313"/>
            <ac:spMk id="11" creationId="{058A14AF-9FB5-4CC7-BA35-E8E85D3EDF0E}"/>
          </ac:spMkLst>
        </pc:spChg>
        <pc:spChg chg="add del">
          <ac:chgData name="Sadie France" userId="S::s.france@uwtsd.ac.uk::b7d6a976-0449-421d-8e4f-ccb524b7ca6e" providerId="AD" clId="Web-{E60D8FB9-B103-43BF-7A2B-FE3E92F2B881}" dt="2024-07-04T10:21:19.208" v="644"/>
          <ac:spMkLst>
            <pc:docMk/>
            <pc:sldMk cId="1680165837" sldId="313"/>
            <ac:spMk id="13" creationId="{3A9A4357-BD1D-4622-A4FE-766E6AB8DE84}"/>
          </ac:spMkLst>
        </pc:spChg>
        <pc:spChg chg="add del">
          <ac:chgData name="Sadie France" userId="S::s.france@uwtsd.ac.uk::b7d6a976-0449-421d-8e4f-ccb524b7ca6e" providerId="AD" clId="Web-{E60D8FB9-B103-43BF-7A2B-FE3E92F2B881}" dt="2024-07-04T10:21:19.208" v="644"/>
          <ac:spMkLst>
            <pc:docMk/>
            <pc:sldMk cId="1680165837" sldId="313"/>
            <ac:spMk id="15" creationId="{E659831F-0D9A-4C63-9EBB-8435B85A440F}"/>
          </ac:spMkLst>
        </pc:spChg>
        <pc:spChg chg="add del">
          <ac:chgData name="Sadie France" userId="S::s.france@uwtsd.ac.uk::b7d6a976-0449-421d-8e4f-ccb524b7ca6e" providerId="AD" clId="Web-{E60D8FB9-B103-43BF-7A2B-FE3E92F2B881}" dt="2024-07-04T10:21:19.208" v="644"/>
          <ac:spMkLst>
            <pc:docMk/>
            <pc:sldMk cId="1680165837" sldId="313"/>
            <ac:spMk id="17" creationId="{E6995CE5-F890-4ABA-82A2-26507CE8D2A3}"/>
          </ac:spMkLst>
        </pc:spChg>
        <pc:picChg chg="add mod ord">
          <ac:chgData name="Sadie France" userId="S::s.france@uwtsd.ac.uk::b7d6a976-0449-421d-8e4f-ccb524b7ca6e" providerId="AD" clId="Web-{E60D8FB9-B103-43BF-7A2B-FE3E92F2B881}" dt="2024-07-04T10:21:19.208" v="645"/>
          <ac:picMkLst>
            <pc:docMk/>
            <pc:sldMk cId="1680165837" sldId="313"/>
            <ac:picMk id="4" creationId="{CB7DCA67-F958-820B-C094-1749D2A521E6}"/>
          </ac:picMkLst>
        </pc:picChg>
      </pc:sldChg>
      <pc:sldChg chg="addSp modSp new del mod setBg addAnim">
        <pc:chgData name="Sadie France" userId="S::s.france@uwtsd.ac.uk::b7d6a976-0449-421d-8e4f-ccb524b7ca6e" providerId="AD" clId="Web-{E60D8FB9-B103-43BF-7A2B-FE3E92F2B881}" dt="2024-07-04T10:22:15.460" v="664"/>
        <pc:sldMkLst>
          <pc:docMk/>
          <pc:sldMk cId="418450900" sldId="314"/>
        </pc:sldMkLst>
        <pc:spChg chg="mod">
          <ac:chgData name="Sadie France" userId="S::s.france@uwtsd.ac.uk::b7d6a976-0449-421d-8e4f-ccb524b7ca6e" providerId="AD" clId="Web-{E60D8FB9-B103-43BF-7A2B-FE3E92F2B881}" dt="2024-07-04T10:20:39.113" v="638"/>
          <ac:spMkLst>
            <pc:docMk/>
            <pc:sldMk cId="418450900" sldId="314"/>
            <ac:spMk id="2" creationId="{06D11EF0-5A4A-10BC-921F-54218FBF5420}"/>
          </ac:spMkLst>
        </pc:spChg>
        <pc:spChg chg="mod">
          <ac:chgData name="Sadie France" userId="S::s.france@uwtsd.ac.uk::b7d6a976-0449-421d-8e4f-ccb524b7ca6e" providerId="AD" clId="Web-{E60D8FB9-B103-43BF-7A2B-FE3E92F2B881}" dt="2024-07-04T10:20:39.113" v="638"/>
          <ac:spMkLst>
            <pc:docMk/>
            <pc:sldMk cId="418450900" sldId="314"/>
            <ac:spMk id="3" creationId="{40797B89-C091-13B7-33FF-5F6C20DFABDA}"/>
          </ac:spMkLst>
        </pc:spChg>
        <pc:spChg chg="add">
          <ac:chgData name="Sadie France" userId="S::s.france@uwtsd.ac.uk::b7d6a976-0449-421d-8e4f-ccb524b7ca6e" providerId="AD" clId="Web-{E60D8FB9-B103-43BF-7A2B-FE3E92F2B881}" dt="2024-07-04T10:20:39.113" v="638"/>
          <ac:spMkLst>
            <pc:docMk/>
            <pc:sldMk cId="418450900" sldId="314"/>
            <ac:spMk id="8" creationId="{B6CDA21F-E7AF-4C75-8395-33F58D5B0E45}"/>
          </ac:spMkLst>
        </pc:spChg>
        <pc:spChg chg="add">
          <ac:chgData name="Sadie France" userId="S::s.france@uwtsd.ac.uk::b7d6a976-0449-421d-8e4f-ccb524b7ca6e" providerId="AD" clId="Web-{E60D8FB9-B103-43BF-7A2B-FE3E92F2B881}" dt="2024-07-04T10:20:39.113" v="638"/>
          <ac:spMkLst>
            <pc:docMk/>
            <pc:sldMk cId="418450900" sldId="314"/>
            <ac:spMk id="15" creationId="{D5B0017B-2ECA-49AF-B397-DC140825DF8D}"/>
          </ac:spMkLst>
        </pc:spChg>
        <pc:grpChg chg="add">
          <ac:chgData name="Sadie France" userId="S::s.france@uwtsd.ac.uk::b7d6a976-0449-421d-8e4f-ccb524b7ca6e" providerId="AD" clId="Web-{E60D8FB9-B103-43BF-7A2B-FE3E92F2B881}" dt="2024-07-04T10:20:39.113" v="638"/>
          <ac:grpSpMkLst>
            <pc:docMk/>
            <pc:sldMk cId="418450900" sldId="314"/>
            <ac:grpSpMk id="10" creationId="{AE1C45F0-260A-458C-96ED-C1F6D2151219}"/>
          </ac:grpSpMkLst>
        </pc:grpChg>
        <pc:cxnChg chg="add">
          <ac:chgData name="Sadie France" userId="S::s.france@uwtsd.ac.uk::b7d6a976-0449-421d-8e4f-ccb524b7ca6e" providerId="AD" clId="Web-{E60D8FB9-B103-43BF-7A2B-FE3E92F2B881}" dt="2024-07-04T10:20:39.113" v="638"/>
          <ac:cxnSpMkLst>
            <pc:docMk/>
            <pc:sldMk cId="418450900" sldId="314"/>
            <ac:cxnSpMk id="17" creationId="{6CF1BAF6-AD41-4082-B212-8A1F9A2E8779}"/>
          </ac:cxnSpMkLst>
        </pc:cxnChg>
      </pc:sldChg>
      <pc:sldChg chg="addSp delSp modSp new del mod setBg">
        <pc:chgData name="Sadie France" userId="S::s.france@uwtsd.ac.uk::b7d6a976-0449-421d-8e4f-ccb524b7ca6e" providerId="AD" clId="Web-{E60D8FB9-B103-43BF-7A2B-FE3E92F2B881}" dt="2024-07-04T10:22:16.132" v="665"/>
        <pc:sldMkLst>
          <pc:docMk/>
          <pc:sldMk cId="3251594156" sldId="315"/>
        </pc:sldMkLst>
        <pc:spChg chg="mod">
          <ac:chgData name="Sadie France" userId="S::s.france@uwtsd.ac.uk::b7d6a976-0449-421d-8e4f-ccb524b7ca6e" providerId="AD" clId="Web-{E60D8FB9-B103-43BF-7A2B-FE3E92F2B881}" dt="2024-07-04T10:20:54.270" v="641"/>
          <ac:spMkLst>
            <pc:docMk/>
            <pc:sldMk cId="3251594156" sldId="315"/>
            <ac:spMk id="2" creationId="{C0C08F6C-B203-8CB2-6B9B-E51C1D1563C3}"/>
          </ac:spMkLst>
        </pc:spChg>
        <pc:spChg chg="mod">
          <ac:chgData name="Sadie France" userId="S::s.france@uwtsd.ac.uk::b7d6a976-0449-421d-8e4f-ccb524b7ca6e" providerId="AD" clId="Web-{E60D8FB9-B103-43BF-7A2B-FE3E92F2B881}" dt="2024-07-04T10:20:54.270" v="641"/>
          <ac:spMkLst>
            <pc:docMk/>
            <pc:sldMk cId="3251594156" sldId="315"/>
            <ac:spMk id="3" creationId="{B8842017-503E-D3E5-B2B1-9101591C311F}"/>
          </ac:spMkLst>
        </pc:spChg>
        <pc:spChg chg="add del">
          <ac:chgData name="Sadie France" userId="S::s.france@uwtsd.ac.uk::b7d6a976-0449-421d-8e4f-ccb524b7ca6e" providerId="AD" clId="Web-{E60D8FB9-B103-43BF-7A2B-FE3E92F2B881}" dt="2024-07-04T10:20:54.270" v="640"/>
          <ac:spMkLst>
            <pc:docMk/>
            <pc:sldMk cId="3251594156" sldId="315"/>
            <ac:spMk id="8" creationId="{B6CDA21F-E7AF-4C75-8395-33F58D5B0E45}"/>
          </ac:spMkLst>
        </pc:spChg>
        <pc:spChg chg="add">
          <ac:chgData name="Sadie France" userId="S::s.france@uwtsd.ac.uk::b7d6a976-0449-421d-8e4f-ccb524b7ca6e" providerId="AD" clId="Web-{E60D8FB9-B103-43BF-7A2B-FE3E92F2B881}" dt="2024-07-04T10:20:54.270" v="641"/>
          <ac:spMkLst>
            <pc:docMk/>
            <pc:sldMk cId="3251594156" sldId="315"/>
            <ac:spMk id="14" creationId="{E659831F-0D9A-4C63-9EBB-8435B85A440F}"/>
          </ac:spMkLst>
        </pc:spChg>
        <pc:spChg chg="add del">
          <ac:chgData name="Sadie France" userId="S::s.france@uwtsd.ac.uk::b7d6a976-0449-421d-8e4f-ccb524b7ca6e" providerId="AD" clId="Web-{E60D8FB9-B103-43BF-7A2B-FE3E92F2B881}" dt="2024-07-04T10:20:54.270" v="640"/>
          <ac:spMkLst>
            <pc:docMk/>
            <pc:sldMk cId="3251594156" sldId="315"/>
            <ac:spMk id="15" creationId="{D5B0017B-2ECA-49AF-B397-DC140825DF8D}"/>
          </ac:spMkLst>
        </pc:spChg>
        <pc:spChg chg="add">
          <ac:chgData name="Sadie France" userId="S::s.france@uwtsd.ac.uk::b7d6a976-0449-421d-8e4f-ccb524b7ca6e" providerId="AD" clId="Web-{E60D8FB9-B103-43BF-7A2B-FE3E92F2B881}" dt="2024-07-04T10:20:54.270" v="641"/>
          <ac:spMkLst>
            <pc:docMk/>
            <pc:sldMk cId="3251594156" sldId="315"/>
            <ac:spMk id="19" creationId="{DBF61EA3-B236-439E-9C0B-340980D56BEE}"/>
          </ac:spMkLst>
        </pc:spChg>
        <pc:grpChg chg="add del">
          <ac:chgData name="Sadie France" userId="S::s.france@uwtsd.ac.uk::b7d6a976-0449-421d-8e4f-ccb524b7ca6e" providerId="AD" clId="Web-{E60D8FB9-B103-43BF-7A2B-FE3E92F2B881}" dt="2024-07-04T10:20:54.270" v="640"/>
          <ac:grpSpMkLst>
            <pc:docMk/>
            <pc:sldMk cId="3251594156" sldId="315"/>
            <ac:grpSpMk id="10" creationId="{AE1C45F0-260A-458C-96ED-C1F6D2151219}"/>
          </ac:grpSpMkLst>
        </pc:grpChg>
        <pc:grpChg chg="add">
          <ac:chgData name="Sadie France" userId="S::s.france@uwtsd.ac.uk::b7d6a976-0449-421d-8e4f-ccb524b7ca6e" providerId="AD" clId="Web-{E60D8FB9-B103-43BF-7A2B-FE3E92F2B881}" dt="2024-07-04T10:20:54.270" v="641"/>
          <ac:grpSpMkLst>
            <pc:docMk/>
            <pc:sldMk cId="3251594156" sldId="315"/>
            <ac:grpSpMk id="20" creationId="{28FAF094-D087-493F-8DF9-A486C2D6BBAA}"/>
          </ac:grpSpMkLst>
        </pc:grpChg>
        <pc:cxnChg chg="add del">
          <ac:chgData name="Sadie France" userId="S::s.france@uwtsd.ac.uk::b7d6a976-0449-421d-8e4f-ccb524b7ca6e" providerId="AD" clId="Web-{E60D8FB9-B103-43BF-7A2B-FE3E92F2B881}" dt="2024-07-04T10:20:54.270" v="640"/>
          <ac:cxnSpMkLst>
            <pc:docMk/>
            <pc:sldMk cId="3251594156" sldId="315"/>
            <ac:cxnSpMk id="17" creationId="{6CF1BAF6-AD41-4082-B212-8A1F9A2E8779}"/>
          </ac:cxnSpMkLst>
        </pc:cxnChg>
      </pc:sldChg>
      <pc:sldChg chg="addSp modSp new del mod setBg">
        <pc:chgData name="Sadie France" userId="S::s.france@uwtsd.ac.uk::b7d6a976-0449-421d-8e4f-ccb524b7ca6e" providerId="AD" clId="Web-{E60D8FB9-B103-43BF-7A2B-FE3E92F2B881}" dt="2024-07-04T10:22:17.695" v="668"/>
        <pc:sldMkLst>
          <pc:docMk/>
          <pc:sldMk cId="4170104302" sldId="316"/>
        </pc:sldMkLst>
        <pc:spChg chg="mod">
          <ac:chgData name="Sadie France" userId="S::s.france@uwtsd.ac.uk::b7d6a976-0449-421d-8e4f-ccb524b7ca6e" providerId="AD" clId="Web-{E60D8FB9-B103-43BF-7A2B-FE3E92F2B881}" dt="2024-07-04T10:14:36.255" v="609"/>
          <ac:spMkLst>
            <pc:docMk/>
            <pc:sldMk cId="4170104302" sldId="316"/>
            <ac:spMk id="2" creationId="{B44CD705-54E5-2004-860C-2FA8C7D76DB5}"/>
          </ac:spMkLst>
        </pc:spChg>
        <pc:spChg chg="mod ord">
          <ac:chgData name="Sadie France" userId="S::s.france@uwtsd.ac.uk::b7d6a976-0449-421d-8e4f-ccb524b7ca6e" providerId="AD" clId="Web-{E60D8FB9-B103-43BF-7A2B-FE3E92F2B881}" dt="2024-07-04T10:16:19.321" v="624" actId="20577"/>
          <ac:spMkLst>
            <pc:docMk/>
            <pc:sldMk cId="4170104302" sldId="316"/>
            <ac:spMk id="3" creationId="{E9785EA3-CAA6-6946-36EA-29CF62C6CCA9}"/>
          </ac:spMkLst>
        </pc:spChg>
        <pc:picChg chg="add mod">
          <ac:chgData name="Sadie France" userId="S::s.france@uwtsd.ac.uk::b7d6a976-0449-421d-8e4f-ccb524b7ca6e" providerId="AD" clId="Web-{E60D8FB9-B103-43BF-7A2B-FE3E92F2B881}" dt="2024-07-04T10:14:36.255" v="609"/>
          <ac:picMkLst>
            <pc:docMk/>
            <pc:sldMk cId="4170104302" sldId="316"/>
            <ac:picMk id="4" creationId="{A42AA0B5-C6AA-0723-CE6F-64C813E22850}"/>
          </ac:picMkLst>
        </pc:picChg>
      </pc:sldChg>
      <pc:sldChg chg="add replId">
        <pc:chgData name="Sadie France" userId="S::s.france@uwtsd.ac.uk::b7d6a976-0449-421d-8e4f-ccb524b7ca6e" providerId="AD" clId="Web-{E60D8FB9-B103-43BF-7A2B-FE3E92F2B881}" dt="2024-07-04T10:22:02.725" v="646"/>
        <pc:sldMkLst>
          <pc:docMk/>
          <pc:sldMk cId="1714970381" sldId="317"/>
        </pc:sldMkLst>
      </pc:sldChg>
      <pc:sldChg chg="add replId">
        <pc:chgData name="Sadie France" userId="S::s.france@uwtsd.ac.uk::b7d6a976-0449-421d-8e4f-ccb524b7ca6e" providerId="AD" clId="Web-{E60D8FB9-B103-43BF-7A2B-FE3E92F2B881}" dt="2024-07-04T10:22:02.835" v="647"/>
        <pc:sldMkLst>
          <pc:docMk/>
          <pc:sldMk cId="3820756208" sldId="318"/>
        </pc:sldMkLst>
      </pc:sldChg>
      <pc:sldChg chg="add replId">
        <pc:chgData name="Sadie France" userId="S::s.france@uwtsd.ac.uk::b7d6a976-0449-421d-8e4f-ccb524b7ca6e" providerId="AD" clId="Web-{E60D8FB9-B103-43BF-7A2B-FE3E92F2B881}" dt="2024-07-04T10:22:02.991" v="648"/>
        <pc:sldMkLst>
          <pc:docMk/>
          <pc:sldMk cId="638392596" sldId="319"/>
        </pc:sldMkLst>
      </pc:sldChg>
      <pc:sldChg chg="add replId">
        <pc:chgData name="Sadie France" userId="S::s.france@uwtsd.ac.uk::b7d6a976-0449-421d-8e4f-ccb524b7ca6e" providerId="AD" clId="Web-{E60D8FB9-B103-43BF-7A2B-FE3E92F2B881}" dt="2024-07-04T10:22:03.069" v="649"/>
        <pc:sldMkLst>
          <pc:docMk/>
          <pc:sldMk cId="731741334" sldId="320"/>
        </pc:sldMkLst>
      </pc:sldChg>
      <pc:sldChg chg="add replId">
        <pc:chgData name="Sadie France" userId="S::s.france@uwtsd.ac.uk::b7d6a976-0449-421d-8e4f-ccb524b7ca6e" providerId="AD" clId="Web-{E60D8FB9-B103-43BF-7A2B-FE3E92F2B881}" dt="2024-07-04T10:22:03.163" v="650"/>
        <pc:sldMkLst>
          <pc:docMk/>
          <pc:sldMk cId="2428343073" sldId="321"/>
        </pc:sldMkLst>
      </pc:sldChg>
      <pc:sldChg chg="add replId">
        <pc:chgData name="Sadie France" userId="S::s.france@uwtsd.ac.uk::b7d6a976-0449-421d-8e4f-ccb524b7ca6e" providerId="AD" clId="Web-{E60D8FB9-B103-43BF-7A2B-FE3E92F2B881}" dt="2024-07-04T10:22:03.241" v="651"/>
        <pc:sldMkLst>
          <pc:docMk/>
          <pc:sldMk cId="753795966" sldId="322"/>
        </pc:sldMkLst>
      </pc:sldChg>
      <pc:sldChg chg="add replId">
        <pc:chgData name="Sadie France" userId="S::s.france@uwtsd.ac.uk::b7d6a976-0449-421d-8e4f-ccb524b7ca6e" providerId="AD" clId="Web-{E60D8FB9-B103-43BF-7A2B-FE3E92F2B881}" dt="2024-07-04T10:22:03.366" v="652"/>
        <pc:sldMkLst>
          <pc:docMk/>
          <pc:sldMk cId="839233841" sldId="323"/>
        </pc:sldMkLst>
      </pc:sldChg>
      <pc:sldChg chg="add replId">
        <pc:chgData name="Sadie France" userId="S::s.france@uwtsd.ac.uk::b7d6a976-0449-421d-8e4f-ccb524b7ca6e" providerId="AD" clId="Web-{E60D8FB9-B103-43BF-7A2B-FE3E92F2B881}" dt="2024-07-04T10:22:03.429" v="653"/>
        <pc:sldMkLst>
          <pc:docMk/>
          <pc:sldMk cId="3577977202" sldId="324"/>
        </pc:sldMkLst>
      </pc:sldChg>
      <pc:sldChg chg="add replId">
        <pc:chgData name="Sadie France" userId="S::s.france@uwtsd.ac.uk::b7d6a976-0449-421d-8e4f-ccb524b7ca6e" providerId="AD" clId="Web-{E60D8FB9-B103-43BF-7A2B-FE3E92F2B881}" dt="2024-07-04T10:22:03.569" v="654"/>
        <pc:sldMkLst>
          <pc:docMk/>
          <pc:sldMk cId="332248355" sldId="325"/>
        </pc:sldMkLst>
      </pc:sldChg>
      <pc:sldChg chg="add replId">
        <pc:chgData name="Sadie France" userId="S::s.france@uwtsd.ac.uk::b7d6a976-0449-421d-8e4f-ccb524b7ca6e" providerId="AD" clId="Web-{E60D8FB9-B103-43BF-7A2B-FE3E92F2B881}" dt="2024-07-04T10:22:03.647" v="655"/>
        <pc:sldMkLst>
          <pc:docMk/>
          <pc:sldMk cId="383341458" sldId="326"/>
        </pc:sldMkLst>
      </pc:sldChg>
      <pc:sldChg chg="add replId">
        <pc:chgData name="Sadie France" userId="S::s.france@uwtsd.ac.uk::b7d6a976-0449-421d-8e4f-ccb524b7ca6e" providerId="AD" clId="Web-{E60D8FB9-B103-43BF-7A2B-FE3E92F2B881}" dt="2024-07-04T10:22:03.741" v="656"/>
        <pc:sldMkLst>
          <pc:docMk/>
          <pc:sldMk cId="982562874" sldId="327"/>
        </pc:sldMkLst>
      </pc:sldChg>
      <pc:sldChg chg="new del">
        <pc:chgData name="Sadie France" userId="S::s.france@uwtsd.ac.uk::b7d6a976-0449-421d-8e4f-ccb524b7ca6e" providerId="AD" clId="Web-{E60D8FB9-B103-43BF-7A2B-FE3E92F2B881}" dt="2024-07-04T10:22:13.054" v="659"/>
        <pc:sldMkLst>
          <pc:docMk/>
          <pc:sldMk cId="3743758743" sldId="328"/>
        </pc:sldMkLst>
      </pc:sldChg>
    </pc:docChg>
  </pc:docChgLst>
  <pc:docChgLst>
    <pc:chgData name="Sadie France" userId="S::s.france@uwtsd.ac.uk::b7d6a976-0449-421d-8e4f-ccb524b7ca6e" providerId="AD" clId="Web-{0154069D-8395-EEA9-4A6D-0901DB1ECA0B}"/>
    <pc:docChg chg="addSld delSld modSld">
      <pc:chgData name="Sadie France" userId="S::s.france@uwtsd.ac.uk::b7d6a976-0449-421d-8e4f-ccb524b7ca6e" providerId="AD" clId="Web-{0154069D-8395-EEA9-4A6D-0901DB1ECA0B}" dt="2024-09-13T10:59:33.442" v="104"/>
      <pc:docMkLst>
        <pc:docMk/>
      </pc:docMkLst>
      <pc:sldChg chg="modSp">
        <pc:chgData name="Sadie France" userId="S::s.france@uwtsd.ac.uk::b7d6a976-0449-421d-8e4f-ccb524b7ca6e" providerId="AD" clId="Web-{0154069D-8395-EEA9-4A6D-0901DB1ECA0B}" dt="2024-09-13T10:54:48.848" v="101"/>
        <pc:sldMkLst>
          <pc:docMk/>
          <pc:sldMk cId="181888131" sldId="262"/>
        </pc:sldMkLst>
        <pc:graphicFrameChg chg="mod modGraphic">
          <ac:chgData name="Sadie France" userId="S::s.france@uwtsd.ac.uk::b7d6a976-0449-421d-8e4f-ccb524b7ca6e" providerId="AD" clId="Web-{0154069D-8395-EEA9-4A6D-0901DB1ECA0B}" dt="2024-09-13T10:54:48.848" v="101"/>
          <ac:graphicFrameMkLst>
            <pc:docMk/>
            <pc:sldMk cId="181888131" sldId="262"/>
            <ac:graphicFrameMk id="4" creationId="{82A48EEC-7AA1-0515-E1A1-87788CCE4141}"/>
          </ac:graphicFrameMkLst>
        </pc:graphicFrameChg>
      </pc:sldChg>
      <pc:sldChg chg="modSp">
        <pc:chgData name="Sadie France" userId="S::s.france@uwtsd.ac.uk::b7d6a976-0449-421d-8e4f-ccb524b7ca6e" providerId="AD" clId="Web-{0154069D-8395-EEA9-4A6D-0901DB1ECA0B}" dt="2024-09-13T10:41:57.601" v="10" actId="20577"/>
        <pc:sldMkLst>
          <pc:docMk/>
          <pc:sldMk cId="4061871407" sldId="276"/>
        </pc:sldMkLst>
        <pc:graphicFrameChg chg="modGraphic">
          <ac:chgData name="Sadie France" userId="S::s.france@uwtsd.ac.uk::b7d6a976-0449-421d-8e4f-ccb524b7ca6e" providerId="AD" clId="Web-{0154069D-8395-EEA9-4A6D-0901DB1ECA0B}" dt="2024-09-13T10:41:57.601" v="10" actId="20577"/>
          <ac:graphicFrameMkLst>
            <pc:docMk/>
            <pc:sldMk cId="4061871407" sldId="276"/>
            <ac:graphicFrameMk id="5" creationId="{6CBBC0C2-EB44-ADA9-7774-0CFF75A46A22}"/>
          </ac:graphicFrameMkLst>
        </pc:graphicFrameChg>
      </pc:sldChg>
      <pc:sldChg chg="modSp">
        <pc:chgData name="Sadie France" userId="S::s.france@uwtsd.ac.uk::b7d6a976-0449-421d-8e4f-ccb524b7ca6e" providerId="AD" clId="Web-{0154069D-8395-EEA9-4A6D-0901DB1ECA0B}" dt="2024-09-13T10:44:25.469" v="23" actId="20577"/>
        <pc:sldMkLst>
          <pc:docMk/>
          <pc:sldMk cId="1160026177" sldId="291"/>
        </pc:sldMkLst>
        <pc:spChg chg="mod">
          <ac:chgData name="Sadie France" userId="S::s.france@uwtsd.ac.uk::b7d6a976-0449-421d-8e4f-ccb524b7ca6e" providerId="AD" clId="Web-{0154069D-8395-EEA9-4A6D-0901DB1ECA0B}" dt="2024-09-13T10:44:25.469" v="23" actId="20577"/>
          <ac:spMkLst>
            <pc:docMk/>
            <pc:sldMk cId="1160026177" sldId="291"/>
            <ac:spMk id="2" creationId="{3921E14A-1815-ECA8-4A98-E03CC733DE37}"/>
          </ac:spMkLst>
        </pc:spChg>
      </pc:sldChg>
      <pc:sldChg chg="addAnim delAnim">
        <pc:chgData name="Sadie France" userId="S::s.france@uwtsd.ac.uk::b7d6a976-0449-421d-8e4f-ccb524b7ca6e" providerId="AD" clId="Web-{0154069D-8395-EEA9-4A6D-0901DB1ECA0B}" dt="2024-09-13T10:56:38.338" v="102"/>
        <pc:sldMkLst>
          <pc:docMk/>
          <pc:sldMk cId="218933432" sldId="293"/>
        </pc:sldMkLst>
      </pc:sldChg>
      <pc:sldChg chg="addAnim">
        <pc:chgData name="Sadie France" userId="S::s.france@uwtsd.ac.uk::b7d6a976-0449-421d-8e4f-ccb524b7ca6e" providerId="AD" clId="Web-{0154069D-8395-EEA9-4A6D-0901DB1ECA0B}" dt="2024-09-13T10:58:26.876" v="103"/>
        <pc:sldMkLst>
          <pc:docMk/>
          <pc:sldMk cId="2428343073" sldId="321"/>
        </pc:sldMkLst>
      </pc:sldChg>
      <pc:sldChg chg="new del">
        <pc:chgData name="Sadie France" userId="S::s.france@uwtsd.ac.uk::b7d6a976-0449-421d-8e4f-ccb524b7ca6e" providerId="AD" clId="Web-{0154069D-8395-EEA9-4A6D-0901DB1ECA0B}" dt="2024-09-13T10:59:33.442" v="104"/>
        <pc:sldMkLst>
          <pc:docMk/>
          <pc:sldMk cId="1029633392" sldId="331"/>
        </pc:sldMkLst>
      </pc:sldChg>
    </pc:docChg>
  </pc:docChgLst>
  <pc:docChgLst>
    <pc:chgData name="Sadie France" userId="S::s.france@uwtsd.ac.uk::b7d6a976-0449-421d-8e4f-ccb524b7ca6e" providerId="AD" clId="Web-{62ED0D56-35B0-D4C0-2072-D47622667387}"/>
    <pc:docChg chg="addSld delSld modSld">
      <pc:chgData name="Sadie France" userId="S::s.france@uwtsd.ac.uk::b7d6a976-0449-421d-8e4f-ccb524b7ca6e" providerId="AD" clId="Web-{62ED0D56-35B0-D4C0-2072-D47622667387}" dt="2024-10-01T12:54:56.952" v="56" actId="20577"/>
      <pc:docMkLst>
        <pc:docMk/>
      </pc:docMkLst>
      <pc:sldChg chg="addAnim">
        <pc:chgData name="Sadie France" userId="S::s.france@uwtsd.ac.uk::b7d6a976-0449-421d-8e4f-ccb524b7ca6e" providerId="AD" clId="Web-{62ED0D56-35B0-D4C0-2072-D47622667387}" dt="2024-10-01T12:29:12.110" v="1"/>
        <pc:sldMkLst>
          <pc:docMk/>
          <pc:sldMk cId="3164850080" sldId="279"/>
        </pc:sldMkLst>
      </pc:sldChg>
      <pc:sldChg chg="del">
        <pc:chgData name="Sadie France" userId="S::s.france@uwtsd.ac.uk::b7d6a976-0449-421d-8e4f-ccb524b7ca6e" providerId="AD" clId="Web-{62ED0D56-35B0-D4C0-2072-D47622667387}" dt="2024-10-01T12:29:05.016" v="0"/>
        <pc:sldMkLst>
          <pc:docMk/>
          <pc:sldMk cId="4261735744" sldId="304"/>
        </pc:sldMkLst>
      </pc:sldChg>
      <pc:sldChg chg="modSp addAnim">
        <pc:chgData name="Sadie France" userId="S::s.france@uwtsd.ac.uk::b7d6a976-0449-421d-8e4f-ccb524b7ca6e" providerId="AD" clId="Web-{62ED0D56-35B0-D4C0-2072-D47622667387}" dt="2024-10-01T12:54:56.952" v="56" actId="20577"/>
        <pc:sldMkLst>
          <pc:docMk/>
          <pc:sldMk cId="3820756208" sldId="318"/>
        </pc:sldMkLst>
        <pc:spChg chg="mod">
          <ac:chgData name="Sadie France" userId="S::s.france@uwtsd.ac.uk::b7d6a976-0449-421d-8e4f-ccb524b7ca6e" providerId="AD" clId="Web-{62ED0D56-35B0-D4C0-2072-D47622667387}" dt="2024-10-01T12:54:56.952" v="56" actId="20577"/>
          <ac:spMkLst>
            <pc:docMk/>
            <pc:sldMk cId="3820756208" sldId="318"/>
            <ac:spMk id="3" creationId="{E9785EA3-CAA6-6946-36EA-29CF62C6CCA9}"/>
          </ac:spMkLst>
        </pc:spChg>
      </pc:sldChg>
      <pc:sldChg chg="addAnim">
        <pc:chgData name="Sadie France" userId="S::s.france@uwtsd.ac.uk::b7d6a976-0449-421d-8e4f-ccb524b7ca6e" providerId="AD" clId="Web-{62ED0D56-35B0-D4C0-2072-D47622667387}" dt="2024-10-01T12:30:52.973" v="2"/>
        <pc:sldMkLst>
          <pc:docMk/>
          <pc:sldMk cId="1580598932" sldId="329"/>
        </pc:sldMkLst>
      </pc:sldChg>
      <pc:sldChg chg="addSp modSp new mod setBg">
        <pc:chgData name="Sadie France" userId="S::s.france@uwtsd.ac.uk::b7d6a976-0449-421d-8e4f-ccb524b7ca6e" providerId="AD" clId="Web-{62ED0D56-35B0-D4C0-2072-D47622667387}" dt="2024-10-01T12:32:00.460" v="22"/>
        <pc:sldMkLst>
          <pc:docMk/>
          <pc:sldMk cId="121998899" sldId="343"/>
        </pc:sldMkLst>
        <pc:spChg chg="mod">
          <ac:chgData name="Sadie France" userId="S::s.france@uwtsd.ac.uk::b7d6a976-0449-421d-8e4f-ccb524b7ca6e" providerId="AD" clId="Web-{62ED0D56-35B0-D4C0-2072-D47622667387}" dt="2024-10-01T12:32:00.460" v="22"/>
          <ac:spMkLst>
            <pc:docMk/>
            <pc:sldMk cId="121998899" sldId="343"/>
            <ac:spMk id="2" creationId="{8ABC1345-E9D1-A876-A655-002F1C6A6BF1}"/>
          </ac:spMkLst>
        </pc:spChg>
        <pc:spChg chg="mod">
          <ac:chgData name="Sadie France" userId="S::s.france@uwtsd.ac.uk::b7d6a976-0449-421d-8e4f-ccb524b7ca6e" providerId="AD" clId="Web-{62ED0D56-35B0-D4C0-2072-D47622667387}" dt="2024-10-01T12:32:00.460" v="22"/>
          <ac:spMkLst>
            <pc:docMk/>
            <pc:sldMk cId="121998899" sldId="343"/>
            <ac:spMk id="3" creationId="{7D9A8488-B36E-2258-3206-2E5E0103F162}"/>
          </ac:spMkLst>
        </pc:spChg>
        <pc:spChg chg="add">
          <ac:chgData name="Sadie France" userId="S::s.france@uwtsd.ac.uk::b7d6a976-0449-421d-8e4f-ccb524b7ca6e" providerId="AD" clId="Web-{62ED0D56-35B0-D4C0-2072-D47622667387}" dt="2024-10-01T12:32:00.460" v="22"/>
          <ac:spMkLst>
            <pc:docMk/>
            <pc:sldMk cId="121998899" sldId="343"/>
            <ac:spMk id="8" creationId="{DEE2AD96-B495-4E06-9291-B71706F728CB}"/>
          </ac:spMkLst>
        </pc:spChg>
        <pc:spChg chg="add">
          <ac:chgData name="Sadie France" userId="S::s.france@uwtsd.ac.uk::b7d6a976-0449-421d-8e4f-ccb524b7ca6e" providerId="AD" clId="Web-{62ED0D56-35B0-D4C0-2072-D47622667387}" dt="2024-10-01T12:32:00.460" v="22"/>
          <ac:spMkLst>
            <pc:docMk/>
            <pc:sldMk cId="121998899" sldId="343"/>
            <ac:spMk id="10" creationId="{53CF6D67-C5A8-4ADD-9E8E-1E38CA1D3166}"/>
          </ac:spMkLst>
        </pc:spChg>
        <pc:spChg chg="add">
          <ac:chgData name="Sadie France" userId="S::s.france@uwtsd.ac.uk::b7d6a976-0449-421d-8e4f-ccb524b7ca6e" providerId="AD" clId="Web-{62ED0D56-35B0-D4C0-2072-D47622667387}" dt="2024-10-01T12:32:00.460" v="22"/>
          <ac:spMkLst>
            <pc:docMk/>
            <pc:sldMk cId="121998899" sldId="343"/>
            <ac:spMk id="12" creationId="{86909FA0-B515-4681-B7A8-FA281D133B94}"/>
          </ac:spMkLst>
        </pc:spChg>
        <pc:spChg chg="add">
          <ac:chgData name="Sadie France" userId="S::s.france@uwtsd.ac.uk::b7d6a976-0449-421d-8e4f-ccb524b7ca6e" providerId="AD" clId="Web-{62ED0D56-35B0-D4C0-2072-D47622667387}" dt="2024-10-01T12:32:00.460" v="22"/>
          <ac:spMkLst>
            <pc:docMk/>
            <pc:sldMk cId="121998899" sldId="343"/>
            <ac:spMk id="14" creationId="{21C9FE86-FCC3-4A31-AA1C-C882262B7FE7}"/>
          </ac:spMkLst>
        </pc:spChg>
        <pc:spChg chg="add">
          <ac:chgData name="Sadie France" userId="S::s.france@uwtsd.ac.uk::b7d6a976-0449-421d-8e4f-ccb524b7ca6e" providerId="AD" clId="Web-{62ED0D56-35B0-D4C0-2072-D47622667387}" dt="2024-10-01T12:32:00.460" v="22"/>
          <ac:spMkLst>
            <pc:docMk/>
            <pc:sldMk cId="121998899" sldId="343"/>
            <ac:spMk id="16" creationId="{7D96243B-ECED-4B71-8E06-AE9A285EAD20}"/>
          </ac:spMkLst>
        </pc:spChg>
        <pc:spChg chg="add">
          <ac:chgData name="Sadie France" userId="S::s.france@uwtsd.ac.uk::b7d6a976-0449-421d-8e4f-ccb524b7ca6e" providerId="AD" clId="Web-{62ED0D56-35B0-D4C0-2072-D47622667387}" dt="2024-10-01T12:32:00.460" v="22"/>
          <ac:spMkLst>
            <pc:docMk/>
            <pc:sldMk cId="121998899" sldId="343"/>
            <ac:spMk id="18" creationId="{A09989E4-EFDC-4A90-A633-E0525FB4139E}"/>
          </ac:spMkLst>
        </pc:spChg>
      </pc:sldChg>
    </pc:docChg>
  </pc:docChgLst>
  <pc:docChgLst>
    <pc:chgData name="Sadie France" userId="S::s.france@uwtsd.ac.uk::b7d6a976-0449-421d-8e4f-ccb524b7ca6e" providerId="AD" clId="Web-{39332C18-7A68-4349-C997-D700B46526CC}"/>
    <pc:docChg chg="addSld">
      <pc:chgData name="Sadie France" userId="S::s.france@uwtsd.ac.uk::b7d6a976-0449-421d-8e4f-ccb524b7ca6e" providerId="AD" clId="Web-{39332C18-7A68-4349-C997-D700B46526CC}" dt="2024-09-03T13:21:59.925" v="0"/>
      <pc:docMkLst>
        <pc:docMk/>
      </pc:docMkLst>
      <pc:sldChg chg="add">
        <pc:chgData name="Sadie France" userId="S::s.france@uwtsd.ac.uk::b7d6a976-0449-421d-8e4f-ccb524b7ca6e" providerId="AD" clId="Web-{39332C18-7A68-4349-C997-D700B46526CC}" dt="2024-09-03T13:21:59.925" v="0"/>
        <pc:sldMkLst>
          <pc:docMk/>
          <pc:sldMk cId="150332772" sldId="330"/>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7201C5-F5DA-4A69-BAD9-971FDBB137C8}"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1B4D671E-5EA2-4CEC-8F8B-7D42BF42DC27}">
      <dgm:prSet/>
      <dgm:spPr/>
      <dgm:t>
        <a:bodyPr/>
        <a:lstStyle/>
        <a:p>
          <a:r>
            <a:rPr lang="en-US">
              <a:latin typeface="Aptos Display" panose="020F0302020204030204"/>
            </a:rPr>
            <a:t>Introduction</a:t>
          </a:r>
          <a:r>
            <a:rPr lang="en-US"/>
            <a:t> the module</a:t>
          </a:r>
        </a:p>
      </dgm:t>
    </dgm:pt>
    <dgm:pt modelId="{8699BD14-EEB7-450E-B598-2526E131020F}" type="parTrans" cxnId="{898023F6-5B8D-4691-9FC4-1617C585C546}">
      <dgm:prSet/>
      <dgm:spPr/>
      <dgm:t>
        <a:bodyPr/>
        <a:lstStyle/>
        <a:p>
          <a:endParaRPr lang="en-US"/>
        </a:p>
      </dgm:t>
    </dgm:pt>
    <dgm:pt modelId="{3A87AADA-8A43-45BB-8305-A8C280FB1E0E}" type="sibTrans" cxnId="{898023F6-5B8D-4691-9FC4-1617C585C546}">
      <dgm:prSet phldrT="1" phldr="0"/>
      <dgm:spPr/>
      <dgm:t>
        <a:bodyPr/>
        <a:lstStyle/>
        <a:p>
          <a:r>
            <a:rPr lang="en-US"/>
            <a:t>1</a:t>
          </a:r>
        </a:p>
      </dgm:t>
    </dgm:pt>
    <dgm:pt modelId="{C3077C36-5C1B-41B1-813A-21E3C252C487}">
      <dgm:prSet/>
      <dgm:spPr/>
      <dgm:t>
        <a:bodyPr/>
        <a:lstStyle/>
        <a:p>
          <a:r>
            <a:rPr lang="en-US"/>
            <a:t>Look at the assessments</a:t>
          </a:r>
        </a:p>
      </dgm:t>
    </dgm:pt>
    <dgm:pt modelId="{3CAD935A-1164-4E7F-A86A-FA88D83A7764}" type="parTrans" cxnId="{96066E06-559C-4991-8EF5-1CF0B0312803}">
      <dgm:prSet/>
      <dgm:spPr/>
      <dgm:t>
        <a:bodyPr/>
        <a:lstStyle/>
        <a:p>
          <a:endParaRPr lang="en-US"/>
        </a:p>
      </dgm:t>
    </dgm:pt>
    <dgm:pt modelId="{7EB73A29-F949-40A5-91FD-46F21264A5C7}" type="sibTrans" cxnId="{96066E06-559C-4991-8EF5-1CF0B0312803}">
      <dgm:prSet phldrT="2" phldr="0"/>
      <dgm:spPr/>
      <dgm:t>
        <a:bodyPr/>
        <a:lstStyle/>
        <a:p>
          <a:r>
            <a:rPr lang="en-US"/>
            <a:t>2</a:t>
          </a:r>
        </a:p>
      </dgm:t>
    </dgm:pt>
    <dgm:pt modelId="{19D5E8E3-E2BF-433F-AD5B-089181C7A865}">
      <dgm:prSet/>
      <dgm:spPr/>
      <dgm:t>
        <a:bodyPr/>
        <a:lstStyle/>
        <a:p>
          <a:r>
            <a:rPr lang="en-US"/>
            <a:t>Begin to look at the role of a police constable</a:t>
          </a:r>
        </a:p>
      </dgm:t>
    </dgm:pt>
    <dgm:pt modelId="{63D8DF2E-0B93-4F14-B703-4AECE8CD8880}" type="parTrans" cxnId="{7C5A4628-A094-46A5-8FD8-1B568AFE73C8}">
      <dgm:prSet/>
      <dgm:spPr/>
      <dgm:t>
        <a:bodyPr/>
        <a:lstStyle/>
        <a:p>
          <a:endParaRPr lang="en-US"/>
        </a:p>
      </dgm:t>
    </dgm:pt>
    <dgm:pt modelId="{6F21D1C3-D9DD-47AC-AD4F-9529C3C011B7}" type="sibTrans" cxnId="{7C5A4628-A094-46A5-8FD8-1B568AFE73C8}">
      <dgm:prSet phldrT="3" phldr="0"/>
      <dgm:spPr/>
      <dgm:t>
        <a:bodyPr/>
        <a:lstStyle/>
        <a:p>
          <a:r>
            <a:rPr lang="en-US"/>
            <a:t>3</a:t>
          </a:r>
        </a:p>
      </dgm:t>
    </dgm:pt>
    <dgm:pt modelId="{7D321C68-8A98-4A51-89D3-B1AFF156D3CD}" type="pres">
      <dgm:prSet presAssocID="{067201C5-F5DA-4A69-BAD9-971FDBB137C8}" presName="Name0" presStyleCnt="0">
        <dgm:presLayoutVars>
          <dgm:animLvl val="lvl"/>
          <dgm:resizeHandles val="exact"/>
        </dgm:presLayoutVars>
      </dgm:prSet>
      <dgm:spPr/>
    </dgm:pt>
    <dgm:pt modelId="{14AE8FE5-E4C7-4977-9EB4-0B211743F6CC}" type="pres">
      <dgm:prSet presAssocID="{1B4D671E-5EA2-4CEC-8F8B-7D42BF42DC27}" presName="compositeNode" presStyleCnt="0">
        <dgm:presLayoutVars>
          <dgm:bulletEnabled val="1"/>
        </dgm:presLayoutVars>
      </dgm:prSet>
      <dgm:spPr/>
    </dgm:pt>
    <dgm:pt modelId="{5DA8C57E-4C35-4E05-A160-0E3E7F8CDB4B}" type="pres">
      <dgm:prSet presAssocID="{1B4D671E-5EA2-4CEC-8F8B-7D42BF42DC27}" presName="bgRect" presStyleLbl="bgAccFollowNode1" presStyleIdx="0" presStyleCnt="3"/>
      <dgm:spPr/>
    </dgm:pt>
    <dgm:pt modelId="{D0F6B72B-F38B-44A8-AEE7-3509BB6CD86F}" type="pres">
      <dgm:prSet presAssocID="{3A87AADA-8A43-45BB-8305-A8C280FB1E0E}" presName="sibTransNodeCircle" presStyleLbl="alignNode1" presStyleIdx="0" presStyleCnt="6">
        <dgm:presLayoutVars>
          <dgm:chMax val="0"/>
          <dgm:bulletEnabled/>
        </dgm:presLayoutVars>
      </dgm:prSet>
      <dgm:spPr/>
    </dgm:pt>
    <dgm:pt modelId="{4858B9A3-0C0C-497F-A5C9-B9D906133C6E}" type="pres">
      <dgm:prSet presAssocID="{1B4D671E-5EA2-4CEC-8F8B-7D42BF42DC27}" presName="bottomLine" presStyleLbl="alignNode1" presStyleIdx="1" presStyleCnt="6">
        <dgm:presLayoutVars/>
      </dgm:prSet>
      <dgm:spPr/>
    </dgm:pt>
    <dgm:pt modelId="{3D554BD9-C8CE-4074-8572-5283B9B282CF}" type="pres">
      <dgm:prSet presAssocID="{1B4D671E-5EA2-4CEC-8F8B-7D42BF42DC27}" presName="nodeText" presStyleLbl="bgAccFollowNode1" presStyleIdx="0" presStyleCnt="3">
        <dgm:presLayoutVars>
          <dgm:bulletEnabled val="1"/>
        </dgm:presLayoutVars>
      </dgm:prSet>
      <dgm:spPr/>
    </dgm:pt>
    <dgm:pt modelId="{C658AB01-C566-49AE-9D52-6A94FE8E3548}" type="pres">
      <dgm:prSet presAssocID="{3A87AADA-8A43-45BB-8305-A8C280FB1E0E}" presName="sibTrans" presStyleCnt="0"/>
      <dgm:spPr/>
    </dgm:pt>
    <dgm:pt modelId="{FADF73C7-1218-489A-9B98-31AB3B5693F1}" type="pres">
      <dgm:prSet presAssocID="{C3077C36-5C1B-41B1-813A-21E3C252C487}" presName="compositeNode" presStyleCnt="0">
        <dgm:presLayoutVars>
          <dgm:bulletEnabled val="1"/>
        </dgm:presLayoutVars>
      </dgm:prSet>
      <dgm:spPr/>
    </dgm:pt>
    <dgm:pt modelId="{AB1AA06F-6F2D-4A74-80FA-A5E4C816C5D5}" type="pres">
      <dgm:prSet presAssocID="{C3077C36-5C1B-41B1-813A-21E3C252C487}" presName="bgRect" presStyleLbl="bgAccFollowNode1" presStyleIdx="1" presStyleCnt="3"/>
      <dgm:spPr/>
    </dgm:pt>
    <dgm:pt modelId="{F7C875AB-4E4E-4245-A6D5-F557F09257FC}" type="pres">
      <dgm:prSet presAssocID="{7EB73A29-F949-40A5-91FD-46F21264A5C7}" presName="sibTransNodeCircle" presStyleLbl="alignNode1" presStyleIdx="2" presStyleCnt="6">
        <dgm:presLayoutVars>
          <dgm:chMax val="0"/>
          <dgm:bulletEnabled/>
        </dgm:presLayoutVars>
      </dgm:prSet>
      <dgm:spPr/>
    </dgm:pt>
    <dgm:pt modelId="{CCC20F1E-02B5-48B0-916C-28974B8284DD}" type="pres">
      <dgm:prSet presAssocID="{C3077C36-5C1B-41B1-813A-21E3C252C487}" presName="bottomLine" presStyleLbl="alignNode1" presStyleIdx="3" presStyleCnt="6">
        <dgm:presLayoutVars/>
      </dgm:prSet>
      <dgm:spPr/>
    </dgm:pt>
    <dgm:pt modelId="{98A544B1-D470-4E06-AD49-03DBBC94B076}" type="pres">
      <dgm:prSet presAssocID="{C3077C36-5C1B-41B1-813A-21E3C252C487}" presName="nodeText" presStyleLbl="bgAccFollowNode1" presStyleIdx="1" presStyleCnt="3">
        <dgm:presLayoutVars>
          <dgm:bulletEnabled val="1"/>
        </dgm:presLayoutVars>
      </dgm:prSet>
      <dgm:spPr/>
    </dgm:pt>
    <dgm:pt modelId="{EB619BF5-0A65-4A62-AFA2-0EF691F7F06F}" type="pres">
      <dgm:prSet presAssocID="{7EB73A29-F949-40A5-91FD-46F21264A5C7}" presName="sibTrans" presStyleCnt="0"/>
      <dgm:spPr/>
    </dgm:pt>
    <dgm:pt modelId="{ED53171C-800D-46DF-B519-CC4436836A7D}" type="pres">
      <dgm:prSet presAssocID="{19D5E8E3-E2BF-433F-AD5B-089181C7A865}" presName="compositeNode" presStyleCnt="0">
        <dgm:presLayoutVars>
          <dgm:bulletEnabled val="1"/>
        </dgm:presLayoutVars>
      </dgm:prSet>
      <dgm:spPr/>
    </dgm:pt>
    <dgm:pt modelId="{D95CEC34-2E50-4198-B51B-171ED9DA9BE2}" type="pres">
      <dgm:prSet presAssocID="{19D5E8E3-E2BF-433F-AD5B-089181C7A865}" presName="bgRect" presStyleLbl="bgAccFollowNode1" presStyleIdx="2" presStyleCnt="3"/>
      <dgm:spPr/>
    </dgm:pt>
    <dgm:pt modelId="{9A39F6CF-8261-46DF-8CE8-3D12BD261085}" type="pres">
      <dgm:prSet presAssocID="{6F21D1C3-D9DD-47AC-AD4F-9529C3C011B7}" presName="sibTransNodeCircle" presStyleLbl="alignNode1" presStyleIdx="4" presStyleCnt="6">
        <dgm:presLayoutVars>
          <dgm:chMax val="0"/>
          <dgm:bulletEnabled/>
        </dgm:presLayoutVars>
      </dgm:prSet>
      <dgm:spPr/>
    </dgm:pt>
    <dgm:pt modelId="{6D2F61DB-9E96-4DDB-B317-4CB1CF882D17}" type="pres">
      <dgm:prSet presAssocID="{19D5E8E3-E2BF-433F-AD5B-089181C7A865}" presName="bottomLine" presStyleLbl="alignNode1" presStyleIdx="5" presStyleCnt="6">
        <dgm:presLayoutVars/>
      </dgm:prSet>
      <dgm:spPr/>
    </dgm:pt>
    <dgm:pt modelId="{FD5F9A74-AE66-4909-9EF6-F999E9A6BA42}" type="pres">
      <dgm:prSet presAssocID="{19D5E8E3-E2BF-433F-AD5B-089181C7A865}" presName="nodeText" presStyleLbl="bgAccFollowNode1" presStyleIdx="2" presStyleCnt="3">
        <dgm:presLayoutVars>
          <dgm:bulletEnabled val="1"/>
        </dgm:presLayoutVars>
      </dgm:prSet>
      <dgm:spPr/>
    </dgm:pt>
  </dgm:ptLst>
  <dgm:cxnLst>
    <dgm:cxn modelId="{96066E06-559C-4991-8EF5-1CF0B0312803}" srcId="{067201C5-F5DA-4A69-BAD9-971FDBB137C8}" destId="{C3077C36-5C1B-41B1-813A-21E3C252C487}" srcOrd="1" destOrd="0" parTransId="{3CAD935A-1164-4E7F-A86A-FA88D83A7764}" sibTransId="{7EB73A29-F949-40A5-91FD-46F21264A5C7}"/>
    <dgm:cxn modelId="{9C746E21-C9FD-4802-AC65-FDF4829A2903}" type="presOf" srcId="{C3077C36-5C1B-41B1-813A-21E3C252C487}" destId="{98A544B1-D470-4E06-AD49-03DBBC94B076}" srcOrd="1" destOrd="0" presId="urn:microsoft.com/office/officeart/2016/7/layout/BasicLinearProcessNumbered"/>
    <dgm:cxn modelId="{7C5A4628-A094-46A5-8FD8-1B568AFE73C8}" srcId="{067201C5-F5DA-4A69-BAD9-971FDBB137C8}" destId="{19D5E8E3-E2BF-433F-AD5B-089181C7A865}" srcOrd="2" destOrd="0" parTransId="{63D8DF2E-0B93-4F14-B703-4AECE8CD8880}" sibTransId="{6F21D1C3-D9DD-47AC-AD4F-9529C3C011B7}"/>
    <dgm:cxn modelId="{678D4B56-8ADA-472C-B96D-A81EC22878E2}" type="presOf" srcId="{3A87AADA-8A43-45BB-8305-A8C280FB1E0E}" destId="{D0F6B72B-F38B-44A8-AEE7-3509BB6CD86F}" srcOrd="0" destOrd="0" presId="urn:microsoft.com/office/officeart/2016/7/layout/BasicLinearProcessNumbered"/>
    <dgm:cxn modelId="{B760ADA0-99AA-499D-8DFB-D183AA88DE20}" type="presOf" srcId="{6F21D1C3-D9DD-47AC-AD4F-9529C3C011B7}" destId="{9A39F6CF-8261-46DF-8CE8-3D12BD261085}" srcOrd="0" destOrd="0" presId="urn:microsoft.com/office/officeart/2016/7/layout/BasicLinearProcessNumbered"/>
    <dgm:cxn modelId="{23C6B5AE-BA1C-4A3F-A0FD-DDD17872EC6A}" type="presOf" srcId="{C3077C36-5C1B-41B1-813A-21E3C252C487}" destId="{AB1AA06F-6F2D-4A74-80FA-A5E4C816C5D5}" srcOrd="0" destOrd="0" presId="urn:microsoft.com/office/officeart/2016/7/layout/BasicLinearProcessNumbered"/>
    <dgm:cxn modelId="{EE3E5AB5-A7BA-4518-AB08-0B411CBFD99F}" type="presOf" srcId="{7EB73A29-F949-40A5-91FD-46F21264A5C7}" destId="{F7C875AB-4E4E-4245-A6D5-F557F09257FC}" srcOrd="0" destOrd="0" presId="urn:microsoft.com/office/officeart/2016/7/layout/BasicLinearProcessNumbered"/>
    <dgm:cxn modelId="{048DD4C9-0C3B-411F-8E26-20B8E1429F32}" type="presOf" srcId="{067201C5-F5DA-4A69-BAD9-971FDBB137C8}" destId="{7D321C68-8A98-4A51-89D3-B1AFF156D3CD}" srcOrd="0" destOrd="0" presId="urn:microsoft.com/office/officeart/2016/7/layout/BasicLinearProcessNumbered"/>
    <dgm:cxn modelId="{1AC1B3D0-6C38-4521-8D32-F09E7C98205B}" type="presOf" srcId="{19D5E8E3-E2BF-433F-AD5B-089181C7A865}" destId="{FD5F9A74-AE66-4909-9EF6-F999E9A6BA42}" srcOrd="1" destOrd="0" presId="urn:microsoft.com/office/officeart/2016/7/layout/BasicLinearProcessNumbered"/>
    <dgm:cxn modelId="{A1D463D4-D514-4713-B839-EB71DDDE71C9}" type="presOf" srcId="{1B4D671E-5EA2-4CEC-8F8B-7D42BF42DC27}" destId="{3D554BD9-C8CE-4074-8572-5283B9B282CF}" srcOrd="1" destOrd="0" presId="urn:microsoft.com/office/officeart/2016/7/layout/BasicLinearProcessNumbered"/>
    <dgm:cxn modelId="{F80FEEE2-A3DF-4D31-82EF-158C4E6A4040}" type="presOf" srcId="{19D5E8E3-E2BF-433F-AD5B-089181C7A865}" destId="{D95CEC34-2E50-4198-B51B-171ED9DA9BE2}" srcOrd="0" destOrd="0" presId="urn:microsoft.com/office/officeart/2016/7/layout/BasicLinearProcessNumbered"/>
    <dgm:cxn modelId="{05E9AFE4-2902-4189-97DC-FE606C70B2AE}" type="presOf" srcId="{1B4D671E-5EA2-4CEC-8F8B-7D42BF42DC27}" destId="{5DA8C57E-4C35-4E05-A160-0E3E7F8CDB4B}" srcOrd="0" destOrd="0" presId="urn:microsoft.com/office/officeart/2016/7/layout/BasicLinearProcessNumbered"/>
    <dgm:cxn modelId="{898023F6-5B8D-4691-9FC4-1617C585C546}" srcId="{067201C5-F5DA-4A69-BAD9-971FDBB137C8}" destId="{1B4D671E-5EA2-4CEC-8F8B-7D42BF42DC27}" srcOrd="0" destOrd="0" parTransId="{8699BD14-EEB7-450E-B598-2526E131020F}" sibTransId="{3A87AADA-8A43-45BB-8305-A8C280FB1E0E}"/>
    <dgm:cxn modelId="{B6F3C7C2-C0FF-4A03-A021-85D11CED8B06}" type="presParOf" srcId="{7D321C68-8A98-4A51-89D3-B1AFF156D3CD}" destId="{14AE8FE5-E4C7-4977-9EB4-0B211743F6CC}" srcOrd="0" destOrd="0" presId="urn:microsoft.com/office/officeart/2016/7/layout/BasicLinearProcessNumbered"/>
    <dgm:cxn modelId="{154B237F-F28C-49F0-A3C1-DBD2C2BF297D}" type="presParOf" srcId="{14AE8FE5-E4C7-4977-9EB4-0B211743F6CC}" destId="{5DA8C57E-4C35-4E05-A160-0E3E7F8CDB4B}" srcOrd="0" destOrd="0" presId="urn:microsoft.com/office/officeart/2016/7/layout/BasicLinearProcessNumbered"/>
    <dgm:cxn modelId="{C80C65B6-680B-4205-B56B-773DAD16AA1C}" type="presParOf" srcId="{14AE8FE5-E4C7-4977-9EB4-0B211743F6CC}" destId="{D0F6B72B-F38B-44A8-AEE7-3509BB6CD86F}" srcOrd="1" destOrd="0" presId="urn:microsoft.com/office/officeart/2016/7/layout/BasicLinearProcessNumbered"/>
    <dgm:cxn modelId="{7DC7464D-FE0A-4D35-81A1-2D39D764F2CE}" type="presParOf" srcId="{14AE8FE5-E4C7-4977-9EB4-0B211743F6CC}" destId="{4858B9A3-0C0C-497F-A5C9-B9D906133C6E}" srcOrd="2" destOrd="0" presId="urn:microsoft.com/office/officeart/2016/7/layout/BasicLinearProcessNumbered"/>
    <dgm:cxn modelId="{71170B3B-466C-47B8-807D-2DE9B1DF4B6D}" type="presParOf" srcId="{14AE8FE5-E4C7-4977-9EB4-0B211743F6CC}" destId="{3D554BD9-C8CE-4074-8572-5283B9B282CF}" srcOrd="3" destOrd="0" presId="urn:microsoft.com/office/officeart/2016/7/layout/BasicLinearProcessNumbered"/>
    <dgm:cxn modelId="{16CDC0A6-BC81-4C0E-B7F8-05F0BE1FC2A0}" type="presParOf" srcId="{7D321C68-8A98-4A51-89D3-B1AFF156D3CD}" destId="{C658AB01-C566-49AE-9D52-6A94FE8E3548}" srcOrd="1" destOrd="0" presId="urn:microsoft.com/office/officeart/2016/7/layout/BasicLinearProcessNumbered"/>
    <dgm:cxn modelId="{5769BF1B-91EB-45BB-9223-A7F028B2F328}" type="presParOf" srcId="{7D321C68-8A98-4A51-89D3-B1AFF156D3CD}" destId="{FADF73C7-1218-489A-9B98-31AB3B5693F1}" srcOrd="2" destOrd="0" presId="urn:microsoft.com/office/officeart/2016/7/layout/BasicLinearProcessNumbered"/>
    <dgm:cxn modelId="{D5632867-86CF-4922-9509-9A008DBD7064}" type="presParOf" srcId="{FADF73C7-1218-489A-9B98-31AB3B5693F1}" destId="{AB1AA06F-6F2D-4A74-80FA-A5E4C816C5D5}" srcOrd="0" destOrd="0" presId="urn:microsoft.com/office/officeart/2016/7/layout/BasicLinearProcessNumbered"/>
    <dgm:cxn modelId="{C511FF5D-99F7-4AC2-8B2D-EFAC9F513669}" type="presParOf" srcId="{FADF73C7-1218-489A-9B98-31AB3B5693F1}" destId="{F7C875AB-4E4E-4245-A6D5-F557F09257FC}" srcOrd="1" destOrd="0" presId="urn:microsoft.com/office/officeart/2016/7/layout/BasicLinearProcessNumbered"/>
    <dgm:cxn modelId="{960D5B6D-5313-4903-A7C9-266D3B052214}" type="presParOf" srcId="{FADF73C7-1218-489A-9B98-31AB3B5693F1}" destId="{CCC20F1E-02B5-48B0-916C-28974B8284DD}" srcOrd="2" destOrd="0" presId="urn:microsoft.com/office/officeart/2016/7/layout/BasicLinearProcessNumbered"/>
    <dgm:cxn modelId="{521F80EA-DC63-4A3C-82BD-AAC2A023C6D9}" type="presParOf" srcId="{FADF73C7-1218-489A-9B98-31AB3B5693F1}" destId="{98A544B1-D470-4E06-AD49-03DBBC94B076}" srcOrd="3" destOrd="0" presId="urn:microsoft.com/office/officeart/2016/7/layout/BasicLinearProcessNumbered"/>
    <dgm:cxn modelId="{0CC02C98-2C35-4F94-9E59-59EE2C9EDB5A}" type="presParOf" srcId="{7D321C68-8A98-4A51-89D3-B1AFF156D3CD}" destId="{EB619BF5-0A65-4A62-AFA2-0EF691F7F06F}" srcOrd="3" destOrd="0" presId="urn:microsoft.com/office/officeart/2016/7/layout/BasicLinearProcessNumbered"/>
    <dgm:cxn modelId="{97424B18-8F57-4E96-8DEB-527D411240F1}" type="presParOf" srcId="{7D321C68-8A98-4A51-89D3-B1AFF156D3CD}" destId="{ED53171C-800D-46DF-B519-CC4436836A7D}" srcOrd="4" destOrd="0" presId="urn:microsoft.com/office/officeart/2016/7/layout/BasicLinearProcessNumbered"/>
    <dgm:cxn modelId="{6C3B0FE6-587C-48EA-8BDA-611CACDFBB5A}" type="presParOf" srcId="{ED53171C-800D-46DF-B519-CC4436836A7D}" destId="{D95CEC34-2E50-4198-B51B-171ED9DA9BE2}" srcOrd="0" destOrd="0" presId="urn:microsoft.com/office/officeart/2016/7/layout/BasicLinearProcessNumbered"/>
    <dgm:cxn modelId="{83F0D75E-4616-41DF-9AF7-E0AD1A13A84F}" type="presParOf" srcId="{ED53171C-800D-46DF-B519-CC4436836A7D}" destId="{9A39F6CF-8261-46DF-8CE8-3D12BD261085}" srcOrd="1" destOrd="0" presId="urn:microsoft.com/office/officeart/2016/7/layout/BasicLinearProcessNumbered"/>
    <dgm:cxn modelId="{26B00748-EC80-46DB-AB8A-A5094EED33AE}" type="presParOf" srcId="{ED53171C-800D-46DF-B519-CC4436836A7D}" destId="{6D2F61DB-9E96-4DDB-B317-4CB1CF882D17}" srcOrd="2" destOrd="0" presId="urn:microsoft.com/office/officeart/2016/7/layout/BasicLinearProcessNumbered"/>
    <dgm:cxn modelId="{EA6A39E5-7825-415D-B3CD-3F2C83A3F33F}" type="presParOf" srcId="{ED53171C-800D-46DF-B519-CC4436836A7D}" destId="{FD5F9A74-AE66-4909-9EF6-F999E9A6BA42}"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AFA370-BB16-4A39-84B3-0DA4D8127F9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4A2A4F94-3291-4FD5-8A5D-99A9E4679B33}">
      <dgm:prSet/>
      <dgm:spPr/>
      <dgm:t>
        <a:bodyPr/>
        <a:lstStyle/>
        <a:p>
          <a:r>
            <a:rPr lang="en-US"/>
            <a:t>Topics we'll be covering:-</a:t>
          </a:r>
        </a:p>
      </dgm:t>
    </dgm:pt>
    <dgm:pt modelId="{B4CC5161-E61E-4096-B33B-C2FC1E63B763}" type="parTrans" cxnId="{9A8DB014-77FC-4D55-A4F1-C8FA472C6F03}">
      <dgm:prSet/>
      <dgm:spPr/>
      <dgm:t>
        <a:bodyPr/>
        <a:lstStyle/>
        <a:p>
          <a:endParaRPr lang="en-US"/>
        </a:p>
      </dgm:t>
    </dgm:pt>
    <dgm:pt modelId="{E19F7E85-C594-4771-89A6-06047C285688}" type="sibTrans" cxnId="{9A8DB014-77FC-4D55-A4F1-C8FA472C6F03}">
      <dgm:prSet/>
      <dgm:spPr/>
      <dgm:t>
        <a:bodyPr/>
        <a:lstStyle/>
        <a:p>
          <a:endParaRPr lang="en-US"/>
        </a:p>
      </dgm:t>
    </dgm:pt>
    <dgm:pt modelId="{6836521D-D93F-4F4D-A1BB-BE67542BFCFC}">
      <dgm:prSet/>
      <dgm:spPr/>
      <dgm:t>
        <a:bodyPr/>
        <a:lstStyle/>
        <a:p>
          <a:r>
            <a:rPr lang="en-US"/>
            <a:t>The role of constable</a:t>
          </a:r>
        </a:p>
      </dgm:t>
    </dgm:pt>
    <dgm:pt modelId="{ABB2973B-6897-482A-8A8D-00267C7E0C8F}" type="parTrans" cxnId="{D33F2B32-95C0-4FFC-B808-0D892381A137}">
      <dgm:prSet/>
      <dgm:spPr/>
      <dgm:t>
        <a:bodyPr/>
        <a:lstStyle/>
        <a:p>
          <a:endParaRPr lang="en-US"/>
        </a:p>
      </dgm:t>
    </dgm:pt>
    <dgm:pt modelId="{F489BF35-D4DB-47B1-AE00-1F072F6C7048}" type="sibTrans" cxnId="{D33F2B32-95C0-4FFC-B808-0D892381A137}">
      <dgm:prSet/>
      <dgm:spPr/>
      <dgm:t>
        <a:bodyPr/>
        <a:lstStyle/>
        <a:p>
          <a:endParaRPr lang="en-US"/>
        </a:p>
      </dgm:t>
    </dgm:pt>
    <dgm:pt modelId="{E5983C37-6EC6-4E32-9BB5-072C95F4648B}">
      <dgm:prSet/>
      <dgm:spPr/>
      <dgm:t>
        <a:bodyPr/>
        <a:lstStyle/>
        <a:p>
          <a:r>
            <a:rPr lang="en-US"/>
            <a:t>Structure and functionality of policing</a:t>
          </a:r>
        </a:p>
      </dgm:t>
    </dgm:pt>
    <dgm:pt modelId="{15CD4A08-4BA2-4FB8-AFAC-DC1F6081D882}" type="parTrans" cxnId="{AEC28AE7-A6A1-4B72-B76E-04A5929A9BD9}">
      <dgm:prSet/>
      <dgm:spPr/>
      <dgm:t>
        <a:bodyPr/>
        <a:lstStyle/>
        <a:p>
          <a:endParaRPr lang="en-US"/>
        </a:p>
      </dgm:t>
    </dgm:pt>
    <dgm:pt modelId="{17434723-5789-495D-9B8C-7E173801B8D3}" type="sibTrans" cxnId="{AEC28AE7-A6A1-4B72-B76E-04A5929A9BD9}">
      <dgm:prSet/>
      <dgm:spPr/>
      <dgm:t>
        <a:bodyPr/>
        <a:lstStyle/>
        <a:p>
          <a:endParaRPr lang="en-US"/>
        </a:p>
      </dgm:t>
    </dgm:pt>
    <dgm:pt modelId="{956E2FA9-CD7B-4211-A1B2-25F1A35F22DC}">
      <dgm:prSet/>
      <dgm:spPr/>
      <dgm:t>
        <a:bodyPr/>
        <a:lstStyle/>
        <a:p>
          <a:r>
            <a:rPr lang="en-US"/>
            <a:t>Code of Ethics</a:t>
          </a:r>
        </a:p>
      </dgm:t>
    </dgm:pt>
    <dgm:pt modelId="{838E8254-4B7C-4F99-8126-323EA8EA2FC6}" type="parTrans" cxnId="{783EF2E0-1098-4DD0-BA7B-2EAC040AAE8D}">
      <dgm:prSet/>
      <dgm:spPr/>
      <dgm:t>
        <a:bodyPr/>
        <a:lstStyle/>
        <a:p>
          <a:endParaRPr lang="en-US"/>
        </a:p>
      </dgm:t>
    </dgm:pt>
    <dgm:pt modelId="{EC6EC8B4-7BD6-4B3F-A8F5-FCC6094C534C}" type="sibTrans" cxnId="{783EF2E0-1098-4DD0-BA7B-2EAC040AAE8D}">
      <dgm:prSet/>
      <dgm:spPr/>
      <dgm:t>
        <a:bodyPr/>
        <a:lstStyle/>
        <a:p>
          <a:endParaRPr lang="en-US"/>
        </a:p>
      </dgm:t>
    </dgm:pt>
    <dgm:pt modelId="{38F02F0A-127E-4BF9-8B43-2588AC791E1B}">
      <dgm:prSet/>
      <dgm:spPr/>
      <dgm:t>
        <a:bodyPr/>
        <a:lstStyle/>
        <a:p>
          <a:r>
            <a:rPr lang="en-US"/>
            <a:t>Ethical considerations with decision making</a:t>
          </a:r>
        </a:p>
      </dgm:t>
    </dgm:pt>
    <dgm:pt modelId="{FEDD79AA-DD2A-4DFA-8EBF-4EDE206C1CED}" type="parTrans" cxnId="{276F8370-1685-4119-A97E-C70AFEB72856}">
      <dgm:prSet/>
      <dgm:spPr/>
      <dgm:t>
        <a:bodyPr/>
        <a:lstStyle/>
        <a:p>
          <a:endParaRPr lang="en-US"/>
        </a:p>
      </dgm:t>
    </dgm:pt>
    <dgm:pt modelId="{221E3A95-A274-461B-B8E8-01B55A75B30D}" type="sibTrans" cxnId="{276F8370-1685-4119-A97E-C70AFEB72856}">
      <dgm:prSet/>
      <dgm:spPr/>
      <dgm:t>
        <a:bodyPr/>
        <a:lstStyle/>
        <a:p>
          <a:endParaRPr lang="en-US"/>
        </a:p>
      </dgm:t>
    </dgm:pt>
    <dgm:pt modelId="{03B2B6C5-64C0-48CD-82A9-A64DB90D003F}">
      <dgm:prSet/>
      <dgm:spPr/>
      <dgm:t>
        <a:bodyPr/>
        <a:lstStyle/>
        <a:p>
          <a:r>
            <a:rPr lang="en-US"/>
            <a:t>Valuing diversity and inclusion</a:t>
          </a:r>
        </a:p>
      </dgm:t>
    </dgm:pt>
    <dgm:pt modelId="{AC823A8C-F56A-4DAC-89D6-9FE642AD633E}" type="parTrans" cxnId="{BA2ED68A-8938-403D-B57C-54A402B6E5F6}">
      <dgm:prSet/>
      <dgm:spPr/>
      <dgm:t>
        <a:bodyPr/>
        <a:lstStyle/>
        <a:p>
          <a:endParaRPr lang="en-US"/>
        </a:p>
      </dgm:t>
    </dgm:pt>
    <dgm:pt modelId="{3B428EDA-97B6-482F-927D-A7271BC7B4C6}" type="sibTrans" cxnId="{BA2ED68A-8938-403D-B57C-54A402B6E5F6}">
      <dgm:prSet/>
      <dgm:spPr/>
      <dgm:t>
        <a:bodyPr/>
        <a:lstStyle/>
        <a:p>
          <a:endParaRPr lang="en-US"/>
        </a:p>
      </dgm:t>
    </dgm:pt>
    <dgm:pt modelId="{10F34791-9CDA-459F-B995-3009E655B7A0}">
      <dgm:prSet/>
      <dgm:spPr/>
      <dgm:t>
        <a:bodyPr/>
        <a:lstStyle/>
        <a:p>
          <a:r>
            <a:rPr lang="en-US"/>
            <a:t>The role of independent bodies</a:t>
          </a:r>
        </a:p>
      </dgm:t>
    </dgm:pt>
    <dgm:pt modelId="{35B2277C-7524-4ED0-9F07-7E1E4B410C10}" type="parTrans" cxnId="{E90C6257-A10F-4921-B828-D64E0DB2A5B4}">
      <dgm:prSet/>
      <dgm:spPr/>
      <dgm:t>
        <a:bodyPr/>
        <a:lstStyle/>
        <a:p>
          <a:endParaRPr lang="en-US"/>
        </a:p>
      </dgm:t>
    </dgm:pt>
    <dgm:pt modelId="{C0AD0733-D43E-4D6F-BCAD-184EE0713C7A}" type="sibTrans" cxnId="{E90C6257-A10F-4921-B828-D64E0DB2A5B4}">
      <dgm:prSet/>
      <dgm:spPr/>
      <dgm:t>
        <a:bodyPr/>
        <a:lstStyle/>
        <a:p>
          <a:endParaRPr lang="en-US"/>
        </a:p>
      </dgm:t>
    </dgm:pt>
    <dgm:pt modelId="{7CDBF270-F857-4181-9A82-16CA84899B6D}">
      <dgm:prSet/>
      <dgm:spPr/>
      <dgm:t>
        <a:bodyPr/>
        <a:lstStyle/>
        <a:p>
          <a:r>
            <a:rPr lang="en-US"/>
            <a:t>National Police Recruitment Process</a:t>
          </a:r>
        </a:p>
      </dgm:t>
    </dgm:pt>
    <dgm:pt modelId="{F363B845-E238-4E5C-9947-9267BDC78210}" type="parTrans" cxnId="{F6468233-911A-4FEA-A10A-D61893EC248B}">
      <dgm:prSet/>
      <dgm:spPr/>
      <dgm:t>
        <a:bodyPr/>
        <a:lstStyle/>
        <a:p>
          <a:endParaRPr lang="en-US"/>
        </a:p>
      </dgm:t>
    </dgm:pt>
    <dgm:pt modelId="{9620717E-13E3-4556-A96E-83F5EA6C7167}" type="sibTrans" cxnId="{F6468233-911A-4FEA-A10A-D61893EC248B}">
      <dgm:prSet/>
      <dgm:spPr/>
      <dgm:t>
        <a:bodyPr/>
        <a:lstStyle/>
        <a:p>
          <a:endParaRPr lang="en-US"/>
        </a:p>
      </dgm:t>
    </dgm:pt>
    <dgm:pt modelId="{48210A20-113A-400B-97B4-A2DC28BA0FDD}" type="pres">
      <dgm:prSet presAssocID="{8EAFA370-BB16-4A39-84B3-0DA4D8127F97}" presName="diagram" presStyleCnt="0">
        <dgm:presLayoutVars>
          <dgm:dir/>
          <dgm:resizeHandles val="exact"/>
        </dgm:presLayoutVars>
      </dgm:prSet>
      <dgm:spPr/>
    </dgm:pt>
    <dgm:pt modelId="{98ED535A-674E-4763-A300-8D909809A78E}" type="pres">
      <dgm:prSet presAssocID="{4A2A4F94-3291-4FD5-8A5D-99A9E4679B33}" presName="node" presStyleLbl="node1" presStyleIdx="0" presStyleCnt="8">
        <dgm:presLayoutVars>
          <dgm:bulletEnabled val="1"/>
        </dgm:presLayoutVars>
      </dgm:prSet>
      <dgm:spPr/>
    </dgm:pt>
    <dgm:pt modelId="{5C9EC861-477D-48BB-BF01-F0A73A3BD6ED}" type="pres">
      <dgm:prSet presAssocID="{E19F7E85-C594-4771-89A6-06047C285688}" presName="sibTrans" presStyleCnt="0"/>
      <dgm:spPr/>
    </dgm:pt>
    <dgm:pt modelId="{CF26E57E-65D1-4C37-87F5-A6C7BCF1716E}" type="pres">
      <dgm:prSet presAssocID="{6836521D-D93F-4F4D-A1BB-BE67542BFCFC}" presName="node" presStyleLbl="node1" presStyleIdx="1" presStyleCnt="8">
        <dgm:presLayoutVars>
          <dgm:bulletEnabled val="1"/>
        </dgm:presLayoutVars>
      </dgm:prSet>
      <dgm:spPr/>
    </dgm:pt>
    <dgm:pt modelId="{643C54EA-0F2E-487F-81FE-EB20BDC871F1}" type="pres">
      <dgm:prSet presAssocID="{F489BF35-D4DB-47B1-AE00-1F072F6C7048}" presName="sibTrans" presStyleCnt="0"/>
      <dgm:spPr/>
    </dgm:pt>
    <dgm:pt modelId="{680C2E02-3C1F-44E3-8DBA-B0A4E6E71DDF}" type="pres">
      <dgm:prSet presAssocID="{E5983C37-6EC6-4E32-9BB5-072C95F4648B}" presName="node" presStyleLbl="node1" presStyleIdx="2" presStyleCnt="8">
        <dgm:presLayoutVars>
          <dgm:bulletEnabled val="1"/>
        </dgm:presLayoutVars>
      </dgm:prSet>
      <dgm:spPr/>
    </dgm:pt>
    <dgm:pt modelId="{F6936715-3852-4FED-BB13-89FDC0E44204}" type="pres">
      <dgm:prSet presAssocID="{17434723-5789-495D-9B8C-7E173801B8D3}" presName="sibTrans" presStyleCnt="0"/>
      <dgm:spPr/>
    </dgm:pt>
    <dgm:pt modelId="{12AF3467-F2C8-4888-BE9F-B16B849BF657}" type="pres">
      <dgm:prSet presAssocID="{956E2FA9-CD7B-4211-A1B2-25F1A35F22DC}" presName="node" presStyleLbl="node1" presStyleIdx="3" presStyleCnt="8">
        <dgm:presLayoutVars>
          <dgm:bulletEnabled val="1"/>
        </dgm:presLayoutVars>
      </dgm:prSet>
      <dgm:spPr/>
    </dgm:pt>
    <dgm:pt modelId="{53620711-8BAD-446C-9013-1E7D159CC3A6}" type="pres">
      <dgm:prSet presAssocID="{EC6EC8B4-7BD6-4B3F-A8F5-FCC6094C534C}" presName="sibTrans" presStyleCnt="0"/>
      <dgm:spPr/>
    </dgm:pt>
    <dgm:pt modelId="{560D380C-F930-40FA-9642-A4414BBDE5C5}" type="pres">
      <dgm:prSet presAssocID="{38F02F0A-127E-4BF9-8B43-2588AC791E1B}" presName="node" presStyleLbl="node1" presStyleIdx="4" presStyleCnt="8">
        <dgm:presLayoutVars>
          <dgm:bulletEnabled val="1"/>
        </dgm:presLayoutVars>
      </dgm:prSet>
      <dgm:spPr/>
    </dgm:pt>
    <dgm:pt modelId="{93B2F2BB-FE92-4AF3-9F7D-B9F4ACCA19D5}" type="pres">
      <dgm:prSet presAssocID="{221E3A95-A274-461B-B8E8-01B55A75B30D}" presName="sibTrans" presStyleCnt="0"/>
      <dgm:spPr/>
    </dgm:pt>
    <dgm:pt modelId="{A1BFC703-CEE0-4E35-A0E4-B2F410047EE7}" type="pres">
      <dgm:prSet presAssocID="{03B2B6C5-64C0-48CD-82A9-A64DB90D003F}" presName="node" presStyleLbl="node1" presStyleIdx="5" presStyleCnt="8">
        <dgm:presLayoutVars>
          <dgm:bulletEnabled val="1"/>
        </dgm:presLayoutVars>
      </dgm:prSet>
      <dgm:spPr/>
    </dgm:pt>
    <dgm:pt modelId="{099018A7-E6DA-4FC4-B020-A8EEB31AF477}" type="pres">
      <dgm:prSet presAssocID="{3B428EDA-97B6-482F-927D-A7271BC7B4C6}" presName="sibTrans" presStyleCnt="0"/>
      <dgm:spPr/>
    </dgm:pt>
    <dgm:pt modelId="{1501AE11-0D77-4787-84ED-8A245220C539}" type="pres">
      <dgm:prSet presAssocID="{10F34791-9CDA-459F-B995-3009E655B7A0}" presName="node" presStyleLbl="node1" presStyleIdx="6" presStyleCnt="8">
        <dgm:presLayoutVars>
          <dgm:bulletEnabled val="1"/>
        </dgm:presLayoutVars>
      </dgm:prSet>
      <dgm:spPr/>
    </dgm:pt>
    <dgm:pt modelId="{97818207-6840-4B3F-A2CC-9B4E7EA7C366}" type="pres">
      <dgm:prSet presAssocID="{C0AD0733-D43E-4D6F-BCAD-184EE0713C7A}" presName="sibTrans" presStyleCnt="0"/>
      <dgm:spPr/>
    </dgm:pt>
    <dgm:pt modelId="{62B4BD49-56A8-4CE1-B6AE-03A29B89E134}" type="pres">
      <dgm:prSet presAssocID="{7CDBF270-F857-4181-9A82-16CA84899B6D}" presName="node" presStyleLbl="node1" presStyleIdx="7" presStyleCnt="8">
        <dgm:presLayoutVars>
          <dgm:bulletEnabled val="1"/>
        </dgm:presLayoutVars>
      </dgm:prSet>
      <dgm:spPr/>
    </dgm:pt>
  </dgm:ptLst>
  <dgm:cxnLst>
    <dgm:cxn modelId="{3B0DDC0E-6456-4322-B7AD-520DD7D4DFF0}" type="presOf" srcId="{10F34791-9CDA-459F-B995-3009E655B7A0}" destId="{1501AE11-0D77-4787-84ED-8A245220C539}" srcOrd="0" destOrd="0" presId="urn:microsoft.com/office/officeart/2005/8/layout/default"/>
    <dgm:cxn modelId="{9A8DB014-77FC-4D55-A4F1-C8FA472C6F03}" srcId="{8EAFA370-BB16-4A39-84B3-0DA4D8127F97}" destId="{4A2A4F94-3291-4FD5-8A5D-99A9E4679B33}" srcOrd="0" destOrd="0" parTransId="{B4CC5161-E61E-4096-B33B-C2FC1E63B763}" sibTransId="{E19F7E85-C594-4771-89A6-06047C285688}"/>
    <dgm:cxn modelId="{D33F2B32-95C0-4FFC-B808-0D892381A137}" srcId="{8EAFA370-BB16-4A39-84B3-0DA4D8127F97}" destId="{6836521D-D93F-4F4D-A1BB-BE67542BFCFC}" srcOrd="1" destOrd="0" parTransId="{ABB2973B-6897-482A-8A8D-00267C7E0C8F}" sibTransId="{F489BF35-D4DB-47B1-AE00-1F072F6C7048}"/>
    <dgm:cxn modelId="{F6468233-911A-4FEA-A10A-D61893EC248B}" srcId="{8EAFA370-BB16-4A39-84B3-0DA4D8127F97}" destId="{7CDBF270-F857-4181-9A82-16CA84899B6D}" srcOrd="7" destOrd="0" parTransId="{F363B845-E238-4E5C-9947-9267BDC78210}" sibTransId="{9620717E-13E3-4556-A96E-83F5EA6C7167}"/>
    <dgm:cxn modelId="{2903985C-11EF-4D49-B33F-FADC19C0D29B}" type="presOf" srcId="{E5983C37-6EC6-4E32-9BB5-072C95F4648B}" destId="{680C2E02-3C1F-44E3-8DBA-B0A4E6E71DDF}" srcOrd="0" destOrd="0" presId="urn:microsoft.com/office/officeart/2005/8/layout/default"/>
    <dgm:cxn modelId="{276F8370-1685-4119-A97E-C70AFEB72856}" srcId="{8EAFA370-BB16-4A39-84B3-0DA4D8127F97}" destId="{38F02F0A-127E-4BF9-8B43-2588AC791E1B}" srcOrd="4" destOrd="0" parTransId="{FEDD79AA-DD2A-4DFA-8EBF-4EDE206C1CED}" sibTransId="{221E3A95-A274-461B-B8E8-01B55A75B30D}"/>
    <dgm:cxn modelId="{F9BB3553-062C-47A7-88E6-00B513D53B0F}" type="presOf" srcId="{03B2B6C5-64C0-48CD-82A9-A64DB90D003F}" destId="{A1BFC703-CEE0-4E35-A0E4-B2F410047EE7}" srcOrd="0" destOrd="0" presId="urn:microsoft.com/office/officeart/2005/8/layout/default"/>
    <dgm:cxn modelId="{E90C6257-A10F-4921-B828-D64E0DB2A5B4}" srcId="{8EAFA370-BB16-4A39-84B3-0DA4D8127F97}" destId="{10F34791-9CDA-459F-B995-3009E655B7A0}" srcOrd="6" destOrd="0" parTransId="{35B2277C-7524-4ED0-9F07-7E1E4B410C10}" sibTransId="{C0AD0733-D43E-4D6F-BCAD-184EE0713C7A}"/>
    <dgm:cxn modelId="{B978117C-92A0-489B-A223-F4BEA0711B4D}" type="presOf" srcId="{38F02F0A-127E-4BF9-8B43-2588AC791E1B}" destId="{560D380C-F930-40FA-9642-A4414BBDE5C5}" srcOrd="0" destOrd="0" presId="urn:microsoft.com/office/officeart/2005/8/layout/default"/>
    <dgm:cxn modelId="{50D7907F-0FE1-4301-B957-DB45D7AD875B}" type="presOf" srcId="{7CDBF270-F857-4181-9A82-16CA84899B6D}" destId="{62B4BD49-56A8-4CE1-B6AE-03A29B89E134}" srcOrd="0" destOrd="0" presId="urn:microsoft.com/office/officeart/2005/8/layout/default"/>
    <dgm:cxn modelId="{8D6A8781-B5F3-4510-8D79-0766EF4C7CFF}" type="presOf" srcId="{8EAFA370-BB16-4A39-84B3-0DA4D8127F97}" destId="{48210A20-113A-400B-97B4-A2DC28BA0FDD}" srcOrd="0" destOrd="0" presId="urn:microsoft.com/office/officeart/2005/8/layout/default"/>
    <dgm:cxn modelId="{BA2ED68A-8938-403D-B57C-54A402B6E5F6}" srcId="{8EAFA370-BB16-4A39-84B3-0DA4D8127F97}" destId="{03B2B6C5-64C0-48CD-82A9-A64DB90D003F}" srcOrd="5" destOrd="0" parTransId="{AC823A8C-F56A-4DAC-89D6-9FE642AD633E}" sibTransId="{3B428EDA-97B6-482F-927D-A7271BC7B4C6}"/>
    <dgm:cxn modelId="{CE40F0B2-ADF2-41EE-81AD-86333154DC18}" type="presOf" srcId="{6836521D-D93F-4F4D-A1BB-BE67542BFCFC}" destId="{CF26E57E-65D1-4C37-87F5-A6C7BCF1716E}" srcOrd="0" destOrd="0" presId="urn:microsoft.com/office/officeart/2005/8/layout/default"/>
    <dgm:cxn modelId="{C78C65B5-A7D3-4893-915E-DA60F2158FBE}" type="presOf" srcId="{4A2A4F94-3291-4FD5-8A5D-99A9E4679B33}" destId="{98ED535A-674E-4763-A300-8D909809A78E}" srcOrd="0" destOrd="0" presId="urn:microsoft.com/office/officeart/2005/8/layout/default"/>
    <dgm:cxn modelId="{783EF2E0-1098-4DD0-BA7B-2EAC040AAE8D}" srcId="{8EAFA370-BB16-4A39-84B3-0DA4D8127F97}" destId="{956E2FA9-CD7B-4211-A1B2-25F1A35F22DC}" srcOrd="3" destOrd="0" parTransId="{838E8254-4B7C-4F99-8126-323EA8EA2FC6}" sibTransId="{EC6EC8B4-7BD6-4B3F-A8F5-FCC6094C534C}"/>
    <dgm:cxn modelId="{FB860FE7-0F63-4C1F-A479-A5320DCB8638}" type="presOf" srcId="{956E2FA9-CD7B-4211-A1B2-25F1A35F22DC}" destId="{12AF3467-F2C8-4888-BE9F-B16B849BF657}" srcOrd="0" destOrd="0" presId="urn:microsoft.com/office/officeart/2005/8/layout/default"/>
    <dgm:cxn modelId="{AEC28AE7-A6A1-4B72-B76E-04A5929A9BD9}" srcId="{8EAFA370-BB16-4A39-84B3-0DA4D8127F97}" destId="{E5983C37-6EC6-4E32-9BB5-072C95F4648B}" srcOrd="2" destOrd="0" parTransId="{15CD4A08-4BA2-4FB8-AFAC-DC1F6081D882}" sibTransId="{17434723-5789-495D-9B8C-7E173801B8D3}"/>
    <dgm:cxn modelId="{F9E8985D-4403-409B-A69D-6B572A422E55}" type="presParOf" srcId="{48210A20-113A-400B-97B4-A2DC28BA0FDD}" destId="{98ED535A-674E-4763-A300-8D909809A78E}" srcOrd="0" destOrd="0" presId="urn:microsoft.com/office/officeart/2005/8/layout/default"/>
    <dgm:cxn modelId="{88114F21-349F-40E8-8D45-D66BBCF756E7}" type="presParOf" srcId="{48210A20-113A-400B-97B4-A2DC28BA0FDD}" destId="{5C9EC861-477D-48BB-BF01-F0A73A3BD6ED}" srcOrd="1" destOrd="0" presId="urn:microsoft.com/office/officeart/2005/8/layout/default"/>
    <dgm:cxn modelId="{1FC625E4-260F-437B-84EA-FE760B347010}" type="presParOf" srcId="{48210A20-113A-400B-97B4-A2DC28BA0FDD}" destId="{CF26E57E-65D1-4C37-87F5-A6C7BCF1716E}" srcOrd="2" destOrd="0" presId="urn:microsoft.com/office/officeart/2005/8/layout/default"/>
    <dgm:cxn modelId="{8F57E881-DB4E-47F0-AB46-DBC232CED86F}" type="presParOf" srcId="{48210A20-113A-400B-97B4-A2DC28BA0FDD}" destId="{643C54EA-0F2E-487F-81FE-EB20BDC871F1}" srcOrd="3" destOrd="0" presId="urn:microsoft.com/office/officeart/2005/8/layout/default"/>
    <dgm:cxn modelId="{DB0E64A8-D6F8-471D-BC00-C336E99325C5}" type="presParOf" srcId="{48210A20-113A-400B-97B4-A2DC28BA0FDD}" destId="{680C2E02-3C1F-44E3-8DBA-B0A4E6E71DDF}" srcOrd="4" destOrd="0" presId="urn:microsoft.com/office/officeart/2005/8/layout/default"/>
    <dgm:cxn modelId="{714B3D9D-7FB0-466F-97D4-1ABA8FCBD882}" type="presParOf" srcId="{48210A20-113A-400B-97B4-A2DC28BA0FDD}" destId="{F6936715-3852-4FED-BB13-89FDC0E44204}" srcOrd="5" destOrd="0" presId="urn:microsoft.com/office/officeart/2005/8/layout/default"/>
    <dgm:cxn modelId="{CB4EEF4E-6E54-4542-A54B-7118F5093909}" type="presParOf" srcId="{48210A20-113A-400B-97B4-A2DC28BA0FDD}" destId="{12AF3467-F2C8-4888-BE9F-B16B849BF657}" srcOrd="6" destOrd="0" presId="urn:microsoft.com/office/officeart/2005/8/layout/default"/>
    <dgm:cxn modelId="{E61072C9-9C6B-460F-8A97-B1948E5C9006}" type="presParOf" srcId="{48210A20-113A-400B-97B4-A2DC28BA0FDD}" destId="{53620711-8BAD-446C-9013-1E7D159CC3A6}" srcOrd="7" destOrd="0" presId="urn:microsoft.com/office/officeart/2005/8/layout/default"/>
    <dgm:cxn modelId="{23485CA4-E2D3-4C17-8AA0-E980EC22FAC8}" type="presParOf" srcId="{48210A20-113A-400B-97B4-A2DC28BA0FDD}" destId="{560D380C-F930-40FA-9642-A4414BBDE5C5}" srcOrd="8" destOrd="0" presId="urn:microsoft.com/office/officeart/2005/8/layout/default"/>
    <dgm:cxn modelId="{DB51DA04-ECC9-43CC-86E8-103D49F06979}" type="presParOf" srcId="{48210A20-113A-400B-97B4-A2DC28BA0FDD}" destId="{93B2F2BB-FE92-4AF3-9F7D-B9F4ACCA19D5}" srcOrd="9" destOrd="0" presId="urn:microsoft.com/office/officeart/2005/8/layout/default"/>
    <dgm:cxn modelId="{2D3B0D93-7E76-4E85-B2DA-780A418DE19C}" type="presParOf" srcId="{48210A20-113A-400B-97B4-A2DC28BA0FDD}" destId="{A1BFC703-CEE0-4E35-A0E4-B2F410047EE7}" srcOrd="10" destOrd="0" presId="urn:microsoft.com/office/officeart/2005/8/layout/default"/>
    <dgm:cxn modelId="{0334D17D-29CE-42B2-8BBD-FE0FDB6919E7}" type="presParOf" srcId="{48210A20-113A-400B-97B4-A2DC28BA0FDD}" destId="{099018A7-E6DA-4FC4-B020-A8EEB31AF477}" srcOrd="11" destOrd="0" presId="urn:microsoft.com/office/officeart/2005/8/layout/default"/>
    <dgm:cxn modelId="{A2F67E3D-97D0-44C1-9361-259118AE2AFA}" type="presParOf" srcId="{48210A20-113A-400B-97B4-A2DC28BA0FDD}" destId="{1501AE11-0D77-4787-84ED-8A245220C539}" srcOrd="12" destOrd="0" presId="urn:microsoft.com/office/officeart/2005/8/layout/default"/>
    <dgm:cxn modelId="{558E7132-760A-4BD4-8100-B8F83C5C4519}" type="presParOf" srcId="{48210A20-113A-400B-97B4-A2DC28BA0FDD}" destId="{97818207-6840-4B3F-A2CC-9B4E7EA7C366}" srcOrd="13" destOrd="0" presId="urn:microsoft.com/office/officeart/2005/8/layout/default"/>
    <dgm:cxn modelId="{0283A5FD-323A-4BEA-850D-6284900BAA42}" type="presParOf" srcId="{48210A20-113A-400B-97B4-A2DC28BA0FDD}" destId="{62B4BD49-56A8-4CE1-B6AE-03A29B89E134}"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739379-AA97-4DEF-AACF-903247B4E6C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B9A7656-68F9-4809-9A83-3ED9662CF8A3}">
      <dgm:prSet/>
      <dgm:spPr/>
      <dgm:t>
        <a:bodyPr/>
        <a:lstStyle/>
        <a:p>
          <a:pPr>
            <a:defRPr cap="all"/>
          </a:pPr>
          <a:r>
            <a:rPr lang="en-US"/>
            <a:t>2 hours lecture followed by a 2 hour workshop</a:t>
          </a:r>
        </a:p>
      </dgm:t>
    </dgm:pt>
    <dgm:pt modelId="{46B108FB-EC79-440E-9320-B51451E6AAEF}" type="parTrans" cxnId="{7B930143-41FC-48E0-80CA-067F4356E91A}">
      <dgm:prSet/>
      <dgm:spPr/>
      <dgm:t>
        <a:bodyPr/>
        <a:lstStyle/>
        <a:p>
          <a:endParaRPr lang="en-US"/>
        </a:p>
      </dgm:t>
    </dgm:pt>
    <dgm:pt modelId="{C47415B7-B135-46E4-A7FA-39C74DBC789F}" type="sibTrans" cxnId="{7B930143-41FC-48E0-80CA-067F4356E91A}">
      <dgm:prSet/>
      <dgm:spPr/>
      <dgm:t>
        <a:bodyPr/>
        <a:lstStyle/>
        <a:p>
          <a:endParaRPr lang="en-US"/>
        </a:p>
      </dgm:t>
    </dgm:pt>
    <dgm:pt modelId="{D5B9FA9B-DA2B-4B99-AA35-B41FEB4A2891}">
      <dgm:prSet/>
      <dgm:spPr/>
      <dgm:t>
        <a:bodyPr/>
        <a:lstStyle/>
        <a:p>
          <a:pPr>
            <a:defRPr cap="all"/>
          </a:pPr>
          <a:r>
            <a:rPr lang="en-US"/>
            <a:t>Please be on time</a:t>
          </a:r>
        </a:p>
      </dgm:t>
    </dgm:pt>
    <dgm:pt modelId="{DE7FE9A1-2215-4585-8EA7-064638C78488}" type="parTrans" cxnId="{8EF53330-34C5-499B-B5CA-1AD42220BF6D}">
      <dgm:prSet/>
      <dgm:spPr/>
      <dgm:t>
        <a:bodyPr/>
        <a:lstStyle/>
        <a:p>
          <a:endParaRPr lang="en-US"/>
        </a:p>
      </dgm:t>
    </dgm:pt>
    <dgm:pt modelId="{FC4A22BE-5B30-4B08-AA40-775359D77655}" type="sibTrans" cxnId="{8EF53330-34C5-499B-B5CA-1AD42220BF6D}">
      <dgm:prSet/>
      <dgm:spPr/>
      <dgm:t>
        <a:bodyPr/>
        <a:lstStyle/>
        <a:p>
          <a:endParaRPr lang="en-US"/>
        </a:p>
      </dgm:t>
    </dgm:pt>
    <dgm:pt modelId="{692258B6-5917-450B-A9F4-F0F54C34FA78}">
      <dgm:prSet/>
      <dgm:spPr/>
      <dgm:t>
        <a:bodyPr/>
        <a:lstStyle/>
        <a:p>
          <a:pPr>
            <a:defRPr cap="all"/>
          </a:pPr>
          <a:r>
            <a:rPr lang="en-US"/>
            <a:t>Please put phones away</a:t>
          </a:r>
        </a:p>
      </dgm:t>
    </dgm:pt>
    <dgm:pt modelId="{CD5ACCE1-53D4-47E6-9536-76186E983954}" type="parTrans" cxnId="{C22878C5-F53E-4D91-9489-A857A62E231F}">
      <dgm:prSet/>
      <dgm:spPr/>
      <dgm:t>
        <a:bodyPr/>
        <a:lstStyle/>
        <a:p>
          <a:endParaRPr lang="en-US"/>
        </a:p>
      </dgm:t>
    </dgm:pt>
    <dgm:pt modelId="{B37C156E-3788-497D-9446-45B4DCDEE0CA}" type="sibTrans" cxnId="{C22878C5-F53E-4D91-9489-A857A62E231F}">
      <dgm:prSet/>
      <dgm:spPr/>
      <dgm:t>
        <a:bodyPr/>
        <a:lstStyle/>
        <a:p>
          <a:endParaRPr lang="en-US"/>
        </a:p>
      </dgm:t>
    </dgm:pt>
    <dgm:pt modelId="{C951DB7F-9E19-4C5C-BFEF-63517199E0CE}">
      <dgm:prSet/>
      <dgm:spPr/>
      <dgm:t>
        <a:bodyPr/>
        <a:lstStyle/>
        <a:p>
          <a:pPr>
            <a:defRPr cap="all"/>
          </a:pPr>
          <a:r>
            <a:rPr lang="en-US"/>
            <a:t>Engage! I want to hear your feedback/ opinion!</a:t>
          </a:r>
        </a:p>
      </dgm:t>
    </dgm:pt>
    <dgm:pt modelId="{F2AE21B8-A654-4C51-AB4F-366E357BD05D}" type="parTrans" cxnId="{D136B80B-F4EF-4276-B7FB-3661A9BCED3B}">
      <dgm:prSet/>
      <dgm:spPr/>
      <dgm:t>
        <a:bodyPr/>
        <a:lstStyle/>
        <a:p>
          <a:endParaRPr lang="en-US"/>
        </a:p>
      </dgm:t>
    </dgm:pt>
    <dgm:pt modelId="{8199930B-FA1D-4F80-B0B9-711BD05ECB5A}" type="sibTrans" cxnId="{D136B80B-F4EF-4276-B7FB-3661A9BCED3B}">
      <dgm:prSet/>
      <dgm:spPr/>
      <dgm:t>
        <a:bodyPr/>
        <a:lstStyle/>
        <a:p>
          <a:endParaRPr lang="en-US"/>
        </a:p>
      </dgm:t>
    </dgm:pt>
    <dgm:pt modelId="{1F0823B2-6BBC-4B74-B741-04B4B38C9A6A}">
      <dgm:prSet/>
      <dgm:spPr/>
      <dgm:t>
        <a:bodyPr/>
        <a:lstStyle/>
        <a:p>
          <a:pPr>
            <a:defRPr cap="all"/>
          </a:pPr>
          <a:r>
            <a:rPr lang="en-US"/>
            <a:t>If unwell/ unable to attend please email</a:t>
          </a:r>
        </a:p>
      </dgm:t>
    </dgm:pt>
    <dgm:pt modelId="{B980E651-C79B-43BF-B49D-BB3882282FE0}" type="parTrans" cxnId="{67848DB8-F049-46F7-B615-DD0F6AB676E9}">
      <dgm:prSet/>
      <dgm:spPr/>
      <dgm:t>
        <a:bodyPr/>
        <a:lstStyle/>
        <a:p>
          <a:endParaRPr lang="en-US"/>
        </a:p>
      </dgm:t>
    </dgm:pt>
    <dgm:pt modelId="{5BD50A08-5670-41CC-9609-A43EB8182018}" type="sibTrans" cxnId="{67848DB8-F049-46F7-B615-DD0F6AB676E9}">
      <dgm:prSet/>
      <dgm:spPr/>
      <dgm:t>
        <a:bodyPr/>
        <a:lstStyle/>
        <a:p>
          <a:endParaRPr lang="en-US"/>
        </a:p>
      </dgm:t>
    </dgm:pt>
    <dgm:pt modelId="{341D62D6-47E2-416D-9AD8-43188C5837E2}">
      <dgm:prSet/>
      <dgm:spPr/>
      <dgm:t>
        <a:bodyPr/>
        <a:lstStyle/>
        <a:p>
          <a:pPr>
            <a:defRPr cap="all"/>
          </a:pPr>
          <a:r>
            <a:rPr lang="en-US"/>
            <a:t>Respect the room- people and materials</a:t>
          </a:r>
        </a:p>
      </dgm:t>
    </dgm:pt>
    <dgm:pt modelId="{FC8513BD-5E12-4139-980B-65F654401D8D}" type="parTrans" cxnId="{23E0200A-3C4A-4C61-A3D6-AAE0D5AF8B5B}">
      <dgm:prSet/>
      <dgm:spPr/>
      <dgm:t>
        <a:bodyPr/>
        <a:lstStyle/>
        <a:p>
          <a:endParaRPr lang="en-US"/>
        </a:p>
      </dgm:t>
    </dgm:pt>
    <dgm:pt modelId="{26F43328-E721-45A5-BF8E-77392D9D5990}" type="sibTrans" cxnId="{23E0200A-3C4A-4C61-A3D6-AAE0D5AF8B5B}">
      <dgm:prSet/>
      <dgm:spPr/>
      <dgm:t>
        <a:bodyPr/>
        <a:lstStyle/>
        <a:p>
          <a:endParaRPr lang="en-US"/>
        </a:p>
      </dgm:t>
    </dgm:pt>
    <dgm:pt modelId="{16C3FA1E-7E1D-4A34-B1CC-088E8AB46245}" type="pres">
      <dgm:prSet presAssocID="{B0739379-AA97-4DEF-AACF-903247B4E6CA}" presName="root" presStyleCnt="0">
        <dgm:presLayoutVars>
          <dgm:dir/>
          <dgm:resizeHandles val="exact"/>
        </dgm:presLayoutVars>
      </dgm:prSet>
      <dgm:spPr/>
    </dgm:pt>
    <dgm:pt modelId="{0B16ABF0-3F6F-4EF3-8A87-F3EBD57056DC}" type="pres">
      <dgm:prSet presAssocID="{6B9A7656-68F9-4809-9A83-3ED9662CF8A3}" presName="compNode" presStyleCnt="0"/>
      <dgm:spPr/>
    </dgm:pt>
    <dgm:pt modelId="{EB4BBB2D-769D-46D0-B739-EE39B917DCB4}" type="pres">
      <dgm:prSet presAssocID="{6B9A7656-68F9-4809-9A83-3ED9662CF8A3}" presName="iconBgRect" presStyleLbl="bgShp" presStyleIdx="0" presStyleCnt="6"/>
      <dgm:spPr>
        <a:prstGeom prst="round2DiagRect">
          <a:avLst>
            <a:gd name="adj1" fmla="val 29727"/>
            <a:gd name="adj2" fmla="val 0"/>
          </a:avLst>
        </a:prstGeom>
      </dgm:spPr>
    </dgm:pt>
    <dgm:pt modelId="{9A2DEF66-C5AA-4129-95A7-CB702E0D0A35}" type="pres">
      <dgm:prSet presAssocID="{6B9A7656-68F9-4809-9A83-3ED9662CF8A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173A60E0-C971-4DE1-A51E-0D6FEB66AF48}" type="pres">
      <dgm:prSet presAssocID="{6B9A7656-68F9-4809-9A83-3ED9662CF8A3}" presName="spaceRect" presStyleCnt="0"/>
      <dgm:spPr/>
    </dgm:pt>
    <dgm:pt modelId="{447FB3FA-072B-42AF-98E3-A5CF96892D87}" type="pres">
      <dgm:prSet presAssocID="{6B9A7656-68F9-4809-9A83-3ED9662CF8A3}" presName="textRect" presStyleLbl="revTx" presStyleIdx="0" presStyleCnt="6">
        <dgm:presLayoutVars>
          <dgm:chMax val="1"/>
          <dgm:chPref val="1"/>
        </dgm:presLayoutVars>
      </dgm:prSet>
      <dgm:spPr/>
    </dgm:pt>
    <dgm:pt modelId="{C32770F1-09A5-4EB4-A917-29DBE2ED40DD}" type="pres">
      <dgm:prSet presAssocID="{C47415B7-B135-46E4-A7FA-39C74DBC789F}" presName="sibTrans" presStyleCnt="0"/>
      <dgm:spPr/>
    </dgm:pt>
    <dgm:pt modelId="{DDB07D4D-2DF9-46DE-991F-3853385762D4}" type="pres">
      <dgm:prSet presAssocID="{D5B9FA9B-DA2B-4B99-AA35-B41FEB4A2891}" presName="compNode" presStyleCnt="0"/>
      <dgm:spPr/>
    </dgm:pt>
    <dgm:pt modelId="{2F802B57-5CB5-403D-9037-26B425BF3FB3}" type="pres">
      <dgm:prSet presAssocID="{D5B9FA9B-DA2B-4B99-AA35-B41FEB4A2891}" presName="iconBgRect" presStyleLbl="bgShp" presStyleIdx="1" presStyleCnt="6"/>
      <dgm:spPr>
        <a:prstGeom prst="round2DiagRect">
          <a:avLst>
            <a:gd name="adj1" fmla="val 29727"/>
            <a:gd name="adj2" fmla="val 0"/>
          </a:avLst>
        </a:prstGeom>
      </dgm:spPr>
    </dgm:pt>
    <dgm:pt modelId="{175A3569-3EA4-4DEC-85EE-96B5B986193B}" type="pres">
      <dgm:prSet presAssocID="{D5B9FA9B-DA2B-4B99-AA35-B41FEB4A289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2732D26F-BC6D-4742-AF43-873E78F110B1}" type="pres">
      <dgm:prSet presAssocID="{D5B9FA9B-DA2B-4B99-AA35-B41FEB4A2891}" presName="spaceRect" presStyleCnt="0"/>
      <dgm:spPr/>
    </dgm:pt>
    <dgm:pt modelId="{C99EF1B1-F5ED-4742-A608-0637972872DC}" type="pres">
      <dgm:prSet presAssocID="{D5B9FA9B-DA2B-4B99-AA35-B41FEB4A2891}" presName="textRect" presStyleLbl="revTx" presStyleIdx="1" presStyleCnt="6">
        <dgm:presLayoutVars>
          <dgm:chMax val="1"/>
          <dgm:chPref val="1"/>
        </dgm:presLayoutVars>
      </dgm:prSet>
      <dgm:spPr/>
    </dgm:pt>
    <dgm:pt modelId="{1F5F2275-F7E5-42DC-95A5-B84DDF1AEB9D}" type="pres">
      <dgm:prSet presAssocID="{FC4A22BE-5B30-4B08-AA40-775359D77655}" presName="sibTrans" presStyleCnt="0"/>
      <dgm:spPr/>
    </dgm:pt>
    <dgm:pt modelId="{47938BBA-6EAE-47CD-ACEF-7A6282C947EE}" type="pres">
      <dgm:prSet presAssocID="{692258B6-5917-450B-A9F4-F0F54C34FA78}" presName="compNode" presStyleCnt="0"/>
      <dgm:spPr/>
    </dgm:pt>
    <dgm:pt modelId="{A871E17E-795F-42D4-8C67-8546282AD26A}" type="pres">
      <dgm:prSet presAssocID="{692258B6-5917-450B-A9F4-F0F54C34FA78}" presName="iconBgRect" presStyleLbl="bgShp" presStyleIdx="2" presStyleCnt="6"/>
      <dgm:spPr>
        <a:prstGeom prst="round2DiagRect">
          <a:avLst>
            <a:gd name="adj1" fmla="val 29727"/>
            <a:gd name="adj2" fmla="val 0"/>
          </a:avLst>
        </a:prstGeom>
      </dgm:spPr>
    </dgm:pt>
    <dgm:pt modelId="{59D3DDCC-B57E-4A4A-8BE9-4E6374734AD8}" type="pres">
      <dgm:prSet presAssocID="{692258B6-5917-450B-A9F4-F0F54C34FA7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629DCF96-7A84-4F53-ACBA-931642867D79}" type="pres">
      <dgm:prSet presAssocID="{692258B6-5917-450B-A9F4-F0F54C34FA78}" presName="spaceRect" presStyleCnt="0"/>
      <dgm:spPr/>
    </dgm:pt>
    <dgm:pt modelId="{684EAB21-D3F9-4BF5-8C5E-B3BF7CC6E3A1}" type="pres">
      <dgm:prSet presAssocID="{692258B6-5917-450B-A9F4-F0F54C34FA78}" presName="textRect" presStyleLbl="revTx" presStyleIdx="2" presStyleCnt="6">
        <dgm:presLayoutVars>
          <dgm:chMax val="1"/>
          <dgm:chPref val="1"/>
        </dgm:presLayoutVars>
      </dgm:prSet>
      <dgm:spPr/>
    </dgm:pt>
    <dgm:pt modelId="{A4B10743-40CB-499E-B76E-6C37B8290341}" type="pres">
      <dgm:prSet presAssocID="{B37C156E-3788-497D-9446-45B4DCDEE0CA}" presName="sibTrans" presStyleCnt="0"/>
      <dgm:spPr/>
    </dgm:pt>
    <dgm:pt modelId="{E42F6526-E836-4754-9405-7C38B2DA058F}" type="pres">
      <dgm:prSet presAssocID="{C951DB7F-9E19-4C5C-BFEF-63517199E0CE}" presName="compNode" presStyleCnt="0"/>
      <dgm:spPr/>
    </dgm:pt>
    <dgm:pt modelId="{8DA63497-225B-48BE-A65F-EA9939FE24CC}" type="pres">
      <dgm:prSet presAssocID="{C951DB7F-9E19-4C5C-BFEF-63517199E0CE}" presName="iconBgRect" presStyleLbl="bgShp" presStyleIdx="3" presStyleCnt="6"/>
      <dgm:spPr>
        <a:prstGeom prst="round2DiagRect">
          <a:avLst>
            <a:gd name="adj1" fmla="val 29727"/>
            <a:gd name="adj2" fmla="val 0"/>
          </a:avLst>
        </a:prstGeom>
      </dgm:spPr>
    </dgm:pt>
    <dgm:pt modelId="{192892FC-2699-418A-89F3-24FEB2A8636C}" type="pres">
      <dgm:prSet presAssocID="{C951DB7F-9E19-4C5C-BFEF-63517199E0C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
        </a:ext>
      </dgm:extLst>
    </dgm:pt>
    <dgm:pt modelId="{FF1D9DCD-3D5F-4081-8213-D340AF5B9348}" type="pres">
      <dgm:prSet presAssocID="{C951DB7F-9E19-4C5C-BFEF-63517199E0CE}" presName="spaceRect" presStyleCnt="0"/>
      <dgm:spPr/>
    </dgm:pt>
    <dgm:pt modelId="{8283B8BC-6E5B-4E60-9E98-8C53C2A0FC21}" type="pres">
      <dgm:prSet presAssocID="{C951DB7F-9E19-4C5C-BFEF-63517199E0CE}" presName="textRect" presStyleLbl="revTx" presStyleIdx="3" presStyleCnt="6">
        <dgm:presLayoutVars>
          <dgm:chMax val="1"/>
          <dgm:chPref val="1"/>
        </dgm:presLayoutVars>
      </dgm:prSet>
      <dgm:spPr/>
    </dgm:pt>
    <dgm:pt modelId="{4BA39FE3-C64C-444B-A83F-ADE2DEB1E909}" type="pres">
      <dgm:prSet presAssocID="{8199930B-FA1D-4F80-B0B9-711BD05ECB5A}" presName="sibTrans" presStyleCnt="0"/>
      <dgm:spPr/>
    </dgm:pt>
    <dgm:pt modelId="{ED6FFD9B-487D-4207-88DD-7A30629B84DE}" type="pres">
      <dgm:prSet presAssocID="{1F0823B2-6BBC-4B74-B741-04B4B38C9A6A}" presName="compNode" presStyleCnt="0"/>
      <dgm:spPr/>
    </dgm:pt>
    <dgm:pt modelId="{FB1C111E-D5BA-4565-A9AF-CC0BAE4B55DB}" type="pres">
      <dgm:prSet presAssocID="{1F0823B2-6BBC-4B74-B741-04B4B38C9A6A}" presName="iconBgRect" presStyleLbl="bgShp" presStyleIdx="4" presStyleCnt="6"/>
      <dgm:spPr>
        <a:prstGeom prst="round2DiagRect">
          <a:avLst>
            <a:gd name="adj1" fmla="val 29727"/>
            <a:gd name="adj2" fmla="val 0"/>
          </a:avLst>
        </a:prstGeom>
      </dgm:spPr>
    </dgm:pt>
    <dgm:pt modelId="{FD025C89-A0FB-4EFC-92D3-4CD95F980C6A}" type="pres">
      <dgm:prSet presAssocID="{1F0823B2-6BBC-4B74-B741-04B4B38C9A6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ail"/>
        </a:ext>
      </dgm:extLst>
    </dgm:pt>
    <dgm:pt modelId="{69644D97-63DB-439E-8B82-672F647E575E}" type="pres">
      <dgm:prSet presAssocID="{1F0823B2-6BBC-4B74-B741-04B4B38C9A6A}" presName="spaceRect" presStyleCnt="0"/>
      <dgm:spPr/>
    </dgm:pt>
    <dgm:pt modelId="{7A7159FE-0CFD-46CD-AD34-C0255114448A}" type="pres">
      <dgm:prSet presAssocID="{1F0823B2-6BBC-4B74-B741-04B4B38C9A6A}" presName="textRect" presStyleLbl="revTx" presStyleIdx="4" presStyleCnt="6">
        <dgm:presLayoutVars>
          <dgm:chMax val="1"/>
          <dgm:chPref val="1"/>
        </dgm:presLayoutVars>
      </dgm:prSet>
      <dgm:spPr/>
    </dgm:pt>
    <dgm:pt modelId="{F10FD814-39CC-4907-8770-FB110A01A176}" type="pres">
      <dgm:prSet presAssocID="{5BD50A08-5670-41CC-9609-A43EB8182018}" presName="sibTrans" presStyleCnt="0"/>
      <dgm:spPr/>
    </dgm:pt>
    <dgm:pt modelId="{A6881493-6538-449E-B537-CAF4B1BA726C}" type="pres">
      <dgm:prSet presAssocID="{341D62D6-47E2-416D-9AD8-43188C5837E2}" presName="compNode" presStyleCnt="0"/>
      <dgm:spPr/>
    </dgm:pt>
    <dgm:pt modelId="{629FFA9C-B809-4371-896E-8ED577A8A607}" type="pres">
      <dgm:prSet presAssocID="{341D62D6-47E2-416D-9AD8-43188C5837E2}" presName="iconBgRect" presStyleLbl="bgShp" presStyleIdx="5" presStyleCnt="6"/>
      <dgm:spPr>
        <a:prstGeom prst="round2DiagRect">
          <a:avLst>
            <a:gd name="adj1" fmla="val 29727"/>
            <a:gd name="adj2" fmla="val 0"/>
          </a:avLst>
        </a:prstGeom>
      </dgm:spPr>
    </dgm:pt>
    <dgm:pt modelId="{E740729C-FF41-4E51-8DD2-3163C1F31492}" type="pres">
      <dgm:prSet presAssocID="{341D62D6-47E2-416D-9AD8-43188C5837E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of People"/>
        </a:ext>
      </dgm:extLst>
    </dgm:pt>
    <dgm:pt modelId="{06F5DE7E-7BF4-45D4-8E5A-64C8A9CA0FDD}" type="pres">
      <dgm:prSet presAssocID="{341D62D6-47E2-416D-9AD8-43188C5837E2}" presName="spaceRect" presStyleCnt="0"/>
      <dgm:spPr/>
    </dgm:pt>
    <dgm:pt modelId="{980CF9A9-812F-4C56-9F5C-9666483E4493}" type="pres">
      <dgm:prSet presAssocID="{341D62D6-47E2-416D-9AD8-43188C5837E2}" presName="textRect" presStyleLbl="revTx" presStyleIdx="5" presStyleCnt="6">
        <dgm:presLayoutVars>
          <dgm:chMax val="1"/>
          <dgm:chPref val="1"/>
        </dgm:presLayoutVars>
      </dgm:prSet>
      <dgm:spPr/>
    </dgm:pt>
  </dgm:ptLst>
  <dgm:cxnLst>
    <dgm:cxn modelId="{089EB603-CC9C-4F23-B23F-F753A977E4E2}" type="presOf" srcId="{D5B9FA9B-DA2B-4B99-AA35-B41FEB4A2891}" destId="{C99EF1B1-F5ED-4742-A608-0637972872DC}" srcOrd="0" destOrd="0" presId="urn:microsoft.com/office/officeart/2018/5/layout/IconLeafLabelList"/>
    <dgm:cxn modelId="{23E0200A-3C4A-4C61-A3D6-AAE0D5AF8B5B}" srcId="{B0739379-AA97-4DEF-AACF-903247B4E6CA}" destId="{341D62D6-47E2-416D-9AD8-43188C5837E2}" srcOrd="5" destOrd="0" parTransId="{FC8513BD-5E12-4139-980B-65F654401D8D}" sibTransId="{26F43328-E721-45A5-BF8E-77392D9D5990}"/>
    <dgm:cxn modelId="{D136B80B-F4EF-4276-B7FB-3661A9BCED3B}" srcId="{B0739379-AA97-4DEF-AACF-903247B4E6CA}" destId="{C951DB7F-9E19-4C5C-BFEF-63517199E0CE}" srcOrd="3" destOrd="0" parTransId="{F2AE21B8-A654-4C51-AB4F-366E357BD05D}" sibTransId="{8199930B-FA1D-4F80-B0B9-711BD05ECB5A}"/>
    <dgm:cxn modelId="{A297F21E-0260-4E54-BFD2-4D81455A6EEE}" type="presOf" srcId="{1F0823B2-6BBC-4B74-B741-04B4B38C9A6A}" destId="{7A7159FE-0CFD-46CD-AD34-C0255114448A}" srcOrd="0" destOrd="0" presId="urn:microsoft.com/office/officeart/2018/5/layout/IconLeafLabelList"/>
    <dgm:cxn modelId="{8EF53330-34C5-499B-B5CA-1AD42220BF6D}" srcId="{B0739379-AA97-4DEF-AACF-903247B4E6CA}" destId="{D5B9FA9B-DA2B-4B99-AA35-B41FEB4A2891}" srcOrd="1" destOrd="0" parTransId="{DE7FE9A1-2215-4585-8EA7-064638C78488}" sibTransId="{FC4A22BE-5B30-4B08-AA40-775359D77655}"/>
    <dgm:cxn modelId="{7B930143-41FC-48E0-80CA-067F4356E91A}" srcId="{B0739379-AA97-4DEF-AACF-903247B4E6CA}" destId="{6B9A7656-68F9-4809-9A83-3ED9662CF8A3}" srcOrd="0" destOrd="0" parTransId="{46B108FB-EC79-440E-9320-B51451E6AAEF}" sibTransId="{C47415B7-B135-46E4-A7FA-39C74DBC789F}"/>
    <dgm:cxn modelId="{2E010FA3-D101-4D1C-B29D-A74C81DF35BD}" type="presOf" srcId="{6B9A7656-68F9-4809-9A83-3ED9662CF8A3}" destId="{447FB3FA-072B-42AF-98E3-A5CF96892D87}" srcOrd="0" destOrd="0" presId="urn:microsoft.com/office/officeart/2018/5/layout/IconLeafLabelList"/>
    <dgm:cxn modelId="{3B99B5A3-147B-4D86-B53D-7F36671A972D}" type="presOf" srcId="{C951DB7F-9E19-4C5C-BFEF-63517199E0CE}" destId="{8283B8BC-6E5B-4E60-9E98-8C53C2A0FC21}" srcOrd="0" destOrd="0" presId="urn:microsoft.com/office/officeart/2018/5/layout/IconLeafLabelList"/>
    <dgm:cxn modelId="{91C328B2-1B1B-4791-9107-2F2BF01FE9B4}" type="presOf" srcId="{B0739379-AA97-4DEF-AACF-903247B4E6CA}" destId="{16C3FA1E-7E1D-4A34-B1CC-088E8AB46245}" srcOrd="0" destOrd="0" presId="urn:microsoft.com/office/officeart/2018/5/layout/IconLeafLabelList"/>
    <dgm:cxn modelId="{67848DB8-F049-46F7-B615-DD0F6AB676E9}" srcId="{B0739379-AA97-4DEF-AACF-903247B4E6CA}" destId="{1F0823B2-6BBC-4B74-B741-04B4B38C9A6A}" srcOrd="4" destOrd="0" parTransId="{B980E651-C79B-43BF-B49D-BB3882282FE0}" sibTransId="{5BD50A08-5670-41CC-9609-A43EB8182018}"/>
    <dgm:cxn modelId="{C22878C5-F53E-4D91-9489-A857A62E231F}" srcId="{B0739379-AA97-4DEF-AACF-903247B4E6CA}" destId="{692258B6-5917-450B-A9F4-F0F54C34FA78}" srcOrd="2" destOrd="0" parTransId="{CD5ACCE1-53D4-47E6-9536-76186E983954}" sibTransId="{B37C156E-3788-497D-9446-45B4DCDEE0CA}"/>
    <dgm:cxn modelId="{ADBC7FF5-4D15-4B39-B4A9-27BCB92DA0E6}" type="presOf" srcId="{692258B6-5917-450B-A9F4-F0F54C34FA78}" destId="{684EAB21-D3F9-4BF5-8C5E-B3BF7CC6E3A1}" srcOrd="0" destOrd="0" presId="urn:microsoft.com/office/officeart/2018/5/layout/IconLeafLabelList"/>
    <dgm:cxn modelId="{7F842EFA-37E1-4BBA-BF0C-144AD73BF291}" type="presOf" srcId="{341D62D6-47E2-416D-9AD8-43188C5837E2}" destId="{980CF9A9-812F-4C56-9F5C-9666483E4493}" srcOrd="0" destOrd="0" presId="urn:microsoft.com/office/officeart/2018/5/layout/IconLeafLabelList"/>
    <dgm:cxn modelId="{816EAC20-4D0B-41A3-8044-12CFAD693FAB}" type="presParOf" srcId="{16C3FA1E-7E1D-4A34-B1CC-088E8AB46245}" destId="{0B16ABF0-3F6F-4EF3-8A87-F3EBD57056DC}" srcOrd="0" destOrd="0" presId="urn:microsoft.com/office/officeart/2018/5/layout/IconLeafLabelList"/>
    <dgm:cxn modelId="{30CBF552-B19C-428A-9EB4-391DB6CD9F66}" type="presParOf" srcId="{0B16ABF0-3F6F-4EF3-8A87-F3EBD57056DC}" destId="{EB4BBB2D-769D-46D0-B739-EE39B917DCB4}" srcOrd="0" destOrd="0" presId="urn:microsoft.com/office/officeart/2018/5/layout/IconLeafLabelList"/>
    <dgm:cxn modelId="{A7455E9C-121C-49D9-91A5-DA78A0030CD3}" type="presParOf" srcId="{0B16ABF0-3F6F-4EF3-8A87-F3EBD57056DC}" destId="{9A2DEF66-C5AA-4129-95A7-CB702E0D0A35}" srcOrd="1" destOrd="0" presId="urn:microsoft.com/office/officeart/2018/5/layout/IconLeafLabelList"/>
    <dgm:cxn modelId="{8C03A6B3-B3D5-46EC-B993-E1D6385A8A38}" type="presParOf" srcId="{0B16ABF0-3F6F-4EF3-8A87-F3EBD57056DC}" destId="{173A60E0-C971-4DE1-A51E-0D6FEB66AF48}" srcOrd="2" destOrd="0" presId="urn:microsoft.com/office/officeart/2018/5/layout/IconLeafLabelList"/>
    <dgm:cxn modelId="{146219DD-0BEA-418E-8D65-815F946A65AA}" type="presParOf" srcId="{0B16ABF0-3F6F-4EF3-8A87-F3EBD57056DC}" destId="{447FB3FA-072B-42AF-98E3-A5CF96892D87}" srcOrd="3" destOrd="0" presId="urn:microsoft.com/office/officeart/2018/5/layout/IconLeafLabelList"/>
    <dgm:cxn modelId="{531C5486-96F2-4BB8-92CC-009291105421}" type="presParOf" srcId="{16C3FA1E-7E1D-4A34-B1CC-088E8AB46245}" destId="{C32770F1-09A5-4EB4-A917-29DBE2ED40DD}" srcOrd="1" destOrd="0" presId="urn:microsoft.com/office/officeart/2018/5/layout/IconLeafLabelList"/>
    <dgm:cxn modelId="{394539E2-4542-4848-A13B-2ED6F07CE834}" type="presParOf" srcId="{16C3FA1E-7E1D-4A34-B1CC-088E8AB46245}" destId="{DDB07D4D-2DF9-46DE-991F-3853385762D4}" srcOrd="2" destOrd="0" presId="urn:microsoft.com/office/officeart/2018/5/layout/IconLeafLabelList"/>
    <dgm:cxn modelId="{768683D3-7849-43E3-AE12-23641FBAFF2F}" type="presParOf" srcId="{DDB07D4D-2DF9-46DE-991F-3853385762D4}" destId="{2F802B57-5CB5-403D-9037-26B425BF3FB3}" srcOrd="0" destOrd="0" presId="urn:microsoft.com/office/officeart/2018/5/layout/IconLeafLabelList"/>
    <dgm:cxn modelId="{C0B2BE9E-F36B-4AF2-819B-9668095DCB8B}" type="presParOf" srcId="{DDB07D4D-2DF9-46DE-991F-3853385762D4}" destId="{175A3569-3EA4-4DEC-85EE-96B5B986193B}" srcOrd="1" destOrd="0" presId="urn:microsoft.com/office/officeart/2018/5/layout/IconLeafLabelList"/>
    <dgm:cxn modelId="{F0695650-AC8F-4AA3-9F78-90D833E6E214}" type="presParOf" srcId="{DDB07D4D-2DF9-46DE-991F-3853385762D4}" destId="{2732D26F-BC6D-4742-AF43-873E78F110B1}" srcOrd="2" destOrd="0" presId="urn:microsoft.com/office/officeart/2018/5/layout/IconLeafLabelList"/>
    <dgm:cxn modelId="{937BE6C9-7E96-4908-BD17-A7A88D6AA0BF}" type="presParOf" srcId="{DDB07D4D-2DF9-46DE-991F-3853385762D4}" destId="{C99EF1B1-F5ED-4742-A608-0637972872DC}" srcOrd="3" destOrd="0" presId="urn:microsoft.com/office/officeart/2018/5/layout/IconLeafLabelList"/>
    <dgm:cxn modelId="{9867DE97-88D1-4BEF-858E-E8015ECBC113}" type="presParOf" srcId="{16C3FA1E-7E1D-4A34-B1CC-088E8AB46245}" destId="{1F5F2275-F7E5-42DC-95A5-B84DDF1AEB9D}" srcOrd="3" destOrd="0" presId="urn:microsoft.com/office/officeart/2018/5/layout/IconLeafLabelList"/>
    <dgm:cxn modelId="{566D72F0-0DCF-4A22-B5B4-573D12A9081F}" type="presParOf" srcId="{16C3FA1E-7E1D-4A34-B1CC-088E8AB46245}" destId="{47938BBA-6EAE-47CD-ACEF-7A6282C947EE}" srcOrd="4" destOrd="0" presId="urn:microsoft.com/office/officeart/2018/5/layout/IconLeafLabelList"/>
    <dgm:cxn modelId="{AC1AE433-AE5D-43A2-9827-3E9B570F7C44}" type="presParOf" srcId="{47938BBA-6EAE-47CD-ACEF-7A6282C947EE}" destId="{A871E17E-795F-42D4-8C67-8546282AD26A}" srcOrd="0" destOrd="0" presId="urn:microsoft.com/office/officeart/2018/5/layout/IconLeafLabelList"/>
    <dgm:cxn modelId="{6EF0C478-D778-42E5-98B4-902B60673F8C}" type="presParOf" srcId="{47938BBA-6EAE-47CD-ACEF-7A6282C947EE}" destId="{59D3DDCC-B57E-4A4A-8BE9-4E6374734AD8}" srcOrd="1" destOrd="0" presId="urn:microsoft.com/office/officeart/2018/5/layout/IconLeafLabelList"/>
    <dgm:cxn modelId="{C38AE21D-75DC-4711-9C25-8C482286CFD1}" type="presParOf" srcId="{47938BBA-6EAE-47CD-ACEF-7A6282C947EE}" destId="{629DCF96-7A84-4F53-ACBA-931642867D79}" srcOrd="2" destOrd="0" presId="urn:microsoft.com/office/officeart/2018/5/layout/IconLeafLabelList"/>
    <dgm:cxn modelId="{06F8829F-08A9-4BEB-9DE0-A570554AF0B4}" type="presParOf" srcId="{47938BBA-6EAE-47CD-ACEF-7A6282C947EE}" destId="{684EAB21-D3F9-4BF5-8C5E-B3BF7CC6E3A1}" srcOrd="3" destOrd="0" presId="urn:microsoft.com/office/officeart/2018/5/layout/IconLeafLabelList"/>
    <dgm:cxn modelId="{FF057926-7CE5-47A3-8565-156780321CFB}" type="presParOf" srcId="{16C3FA1E-7E1D-4A34-B1CC-088E8AB46245}" destId="{A4B10743-40CB-499E-B76E-6C37B8290341}" srcOrd="5" destOrd="0" presId="urn:microsoft.com/office/officeart/2018/5/layout/IconLeafLabelList"/>
    <dgm:cxn modelId="{55E5B1BF-A3F3-4E85-91C7-E1835DD9097A}" type="presParOf" srcId="{16C3FA1E-7E1D-4A34-B1CC-088E8AB46245}" destId="{E42F6526-E836-4754-9405-7C38B2DA058F}" srcOrd="6" destOrd="0" presId="urn:microsoft.com/office/officeart/2018/5/layout/IconLeafLabelList"/>
    <dgm:cxn modelId="{00663147-BD9A-4972-AEC6-28CF7BE316C3}" type="presParOf" srcId="{E42F6526-E836-4754-9405-7C38B2DA058F}" destId="{8DA63497-225B-48BE-A65F-EA9939FE24CC}" srcOrd="0" destOrd="0" presId="urn:microsoft.com/office/officeart/2018/5/layout/IconLeafLabelList"/>
    <dgm:cxn modelId="{EC3C5E84-CAE2-418F-9BEC-FF2973B5EEB7}" type="presParOf" srcId="{E42F6526-E836-4754-9405-7C38B2DA058F}" destId="{192892FC-2699-418A-89F3-24FEB2A8636C}" srcOrd="1" destOrd="0" presId="urn:microsoft.com/office/officeart/2018/5/layout/IconLeafLabelList"/>
    <dgm:cxn modelId="{56F79B0D-30A1-4C98-8867-45C3B5E23ADF}" type="presParOf" srcId="{E42F6526-E836-4754-9405-7C38B2DA058F}" destId="{FF1D9DCD-3D5F-4081-8213-D340AF5B9348}" srcOrd="2" destOrd="0" presId="urn:microsoft.com/office/officeart/2018/5/layout/IconLeafLabelList"/>
    <dgm:cxn modelId="{3E43B095-ADD4-49C4-AB4B-B47FA0EE396D}" type="presParOf" srcId="{E42F6526-E836-4754-9405-7C38B2DA058F}" destId="{8283B8BC-6E5B-4E60-9E98-8C53C2A0FC21}" srcOrd="3" destOrd="0" presId="urn:microsoft.com/office/officeart/2018/5/layout/IconLeafLabelList"/>
    <dgm:cxn modelId="{0AB04C83-830C-4FFB-98D3-1ABADC77894B}" type="presParOf" srcId="{16C3FA1E-7E1D-4A34-B1CC-088E8AB46245}" destId="{4BA39FE3-C64C-444B-A83F-ADE2DEB1E909}" srcOrd="7" destOrd="0" presId="urn:microsoft.com/office/officeart/2018/5/layout/IconLeafLabelList"/>
    <dgm:cxn modelId="{AC395C80-C133-4EC0-8E4F-2DEE4E95F284}" type="presParOf" srcId="{16C3FA1E-7E1D-4A34-B1CC-088E8AB46245}" destId="{ED6FFD9B-487D-4207-88DD-7A30629B84DE}" srcOrd="8" destOrd="0" presId="urn:microsoft.com/office/officeart/2018/5/layout/IconLeafLabelList"/>
    <dgm:cxn modelId="{7D6603E7-7C03-40A1-BDC5-95176578DAA8}" type="presParOf" srcId="{ED6FFD9B-487D-4207-88DD-7A30629B84DE}" destId="{FB1C111E-D5BA-4565-A9AF-CC0BAE4B55DB}" srcOrd="0" destOrd="0" presId="urn:microsoft.com/office/officeart/2018/5/layout/IconLeafLabelList"/>
    <dgm:cxn modelId="{F6F1A46E-FA61-4EF7-9F69-98EB4966689D}" type="presParOf" srcId="{ED6FFD9B-487D-4207-88DD-7A30629B84DE}" destId="{FD025C89-A0FB-4EFC-92D3-4CD95F980C6A}" srcOrd="1" destOrd="0" presId="urn:microsoft.com/office/officeart/2018/5/layout/IconLeafLabelList"/>
    <dgm:cxn modelId="{496BE76E-E38B-4E6A-8C38-891E33DB488D}" type="presParOf" srcId="{ED6FFD9B-487D-4207-88DD-7A30629B84DE}" destId="{69644D97-63DB-439E-8B82-672F647E575E}" srcOrd="2" destOrd="0" presId="urn:microsoft.com/office/officeart/2018/5/layout/IconLeafLabelList"/>
    <dgm:cxn modelId="{9D268BC6-E3E3-4A60-8F62-9A3156A126F7}" type="presParOf" srcId="{ED6FFD9B-487D-4207-88DD-7A30629B84DE}" destId="{7A7159FE-0CFD-46CD-AD34-C0255114448A}" srcOrd="3" destOrd="0" presId="urn:microsoft.com/office/officeart/2018/5/layout/IconLeafLabelList"/>
    <dgm:cxn modelId="{14CECD2C-2012-482A-843C-013365A0F68D}" type="presParOf" srcId="{16C3FA1E-7E1D-4A34-B1CC-088E8AB46245}" destId="{F10FD814-39CC-4907-8770-FB110A01A176}" srcOrd="9" destOrd="0" presId="urn:microsoft.com/office/officeart/2018/5/layout/IconLeafLabelList"/>
    <dgm:cxn modelId="{726D6086-A6B6-4E9A-9C77-9A500C08424D}" type="presParOf" srcId="{16C3FA1E-7E1D-4A34-B1CC-088E8AB46245}" destId="{A6881493-6538-449E-B537-CAF4B1BA726C}" srcOrd="10" destOrd="0" presId="urn:microsoft.com/office/officeart/2018/5/layout/IconLeafLabelList"/>
    <dgm:cxn modelId="{E4C7EF5D-FC35-4B62-80E5-E8C155365377}" type="presParOf" srcId="{A6881493-6538-449E-B537-CAF4B1BA726C}" destId="{629FFA9C-B809-4371-896E-8ED577A8A607}" srcOrd="0" destOrd="0" presId="urn:microsoft.com/office/officeart/2018/5/layout/IconLeafLabelList"/>
    <dgm:cxn modelId="{1555CE69-078B-4668-8ABF-7E374E5C5CF5}" type="presParOf" srcId="{A6881493-6538-449E-B537-CAF4B1BA726C}" destId="{E740729C-FF41-4E51-8DD2-3163C1F31492}" srcOrd="1" destOrd="0" presId="urn:microsoft.com/office/officeart/2018/5/layout/IconLeafLabelList"/>
    <dgm:cxn modelId="{23605160-9379-4DB5-90CA-915AFB69F2B6}" type="presParOf" srcId="{A6881493-6538-449E-B537-CAF4B1BA726C}" destId="{06F5DE7E-7BF4-45D4-8E5A-64C8A9CA0FDD}" srcOrd="2" destOrd="0" presId="urn:microsoft.com/office/officeart/2018/5/layout/IconLeafLabelList"/>
    <dgm:cxn modelId="{CA51AA2E-0A74-43BF-92A7-C9A2592F29C3}" type="presParOf" srcId="{A6881493-6538-449E-B537-CAF4B1BA726C}" destId="{980CF9A9-812F-4C56-9F5C-9666483E4493}"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956956-967E-4BB8-BB86-7363537C45DA}"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342734C0-6AED-475E-A1D3-4689C8CB6FF9}">
      <dgm:prSet/>
      <dgm:spPr/>
      <dgm:t>
        <a:bodyPr/>
        <a:lstStyle/>
        <a:p>
          <a:pPr>
            <a:lnSpc>
              <a:spcPct val="100000"/>
            </a:lnSpc>
          </a:pPr>
          <a:r>
            <a:rPr lang="en-US"/>
            <a:t>1,500 (+/-10%) essay</a:t>
          </a:r>
        </a:p>
      </dgm:t>
    </dgm:pt>
    <dgm:pt modelId="{38F0044A-BA41-4F52-A36E-7F0F6EB69F6A}" type="parTrans" cxnId="{848E347F-50C9-4769-8909-F9E5EE57D685}">
      <dgm:prSet/>
      <dgm:spPr/>
      <dgm:t>
        <a:bodyPr/>
        <a:lstStyle/>
        <a:p>
          <a:endParaRPr lang="en-US"/>
        </a:p>
      </dgm:t>
    </dgm:pt>
    <dgm:pt modelId="{C166F690-1683-491B-9377-6F12307F6851}" type="sibTrans" cxnId="{848E347F-50C9-4769-8909-F9E5EE57D685}">
      <dgm:prSet/>
      <dgm:spPr/>
      <dgm:t>
        <a:bodyPr/>
        <a:lstStyle/>
        <a:p>
          <a:endParaRPr lang="en-US"/>
        </a:p>
      </dgm:t>
    </dgm:pt>
    <dgm:pt modelId="{66C89A93-2670-44E4-A548-8EC4E6E58AA2}">
      <dgm:prSet/>
      <dgm:spPr/>
      <dgm:t>
        <a:bodyPr/>
        <a:lstStyle/>
        <a:p>
          <a:pPr>
            <a:lnSpc>
              <a:spcPct val="100000"/>
            </a:lnSpc>
          </a:pPr>
          <a:r>
            <a:rPr lang="en-US"/>
            <a:t>Due 8th November 2024 by 23:59</a:t>
          </a:r>
        </a:p>
      </dgm:t>
    </dgm:pt>
    <dgm:pt modelId="{C64C469F-7159-4FA9-B950-D2E0FB025F23}" type="parTrans" cxnId="{9436B723-BB41-499A-9347-BF8940A5576E}">
      <dgm:prSet/>
      <dgm:spPr/>
      <dgm:t>
        <a:bodyPr/>
        <a:lstStyle/>
        <a:p>
          <a:endParaRPr lang="en-US"/>
        </a:p>
      </dgm:t>
    </dgm:pt>
    <dgm:pt modelId="{EA83A040-E71E-459A-B183-BD1763EB0845}" type="sibTrans" cxnId="{9436B723-BB41-499A-9347-BF8940A5576E}">
      <dgm:prSet/>
      <dgm:spPr/>
      <dgm:t>
        <a:bodyPr/>
        <a:lstStyle/>
        <a:p>
          <a:endParaRPr lang="en-US"/>
        </a:p>
      </dgm:t>
    </dgm:pt>
    <dgm:pt modelId="{E8CDDF10-7397-4573-B3AF-798D18548278}">
      <dgm:prSet/>
      <dgm:spPr/>
      <dgm:t>
        <a:bodyPr/>
        <a:lstStyle/>
        <a:p>
          <a:pPr>
            <a:lnSpc>
              <a:spcPct val="100000"/>
            </a:lnSpc>
          </a:pPr>
          <a:r>
            <a:rPr lang="en-US"/>
            <a:t>Let's now look at the assignment brief.....</a:t>
          </a:r>
        </a:p>
      </dgm:t>
    </dgm:pt>
    <dgm:pt modelId="{EFF08A86-788D-4EAB-9025-A16B9A35A29D}" type="parTrans" cxnId="{C2683AE6-91D0-4169-8BC1-0BBB286A0C81}">
      <dgm:prSet/>
      <dgm:spPr/>
      <dgm:t>
        <a:bodyPr/>
        <a:lstStyle/>
        <a:p>
          <a:endParaRPr lang="en-US"/>
        </a:p>
      </dgm:t>
    </dgm:pt>
    <dgm:pt modelId="{FEB08687-73BE-4629-8A71-7B5C033E110C}" type="sibTrans" cxnId="{C2683AE6-91D0-4169-8BC1-0BBB286A0C81}">
      <dgm:prSet/>
      <dgm:spPr/>
      <dgm:t>
        <a:bodyPr/>
        <a:lstStyle/>
        <a:p>
          <a:endParaRPr lang="en-US"/>
        </a:p>
      </dgm:t>
    </dgm:pt>
    <dgm:pt modelId="{3B19D8D4-12DA-41E0-BD0C-1E0ED1F67A82}" type="pres">
      <dgm:prSet presAssocID="{95956956-967E-4BB8-BB86-7363537C45DA}" presName="root" presStyleCnt="0">
        <dgm:presLayoutVars>
          <dgm:dir/>
          <dgm:resizeHandles val="exact"/>
        </dgm:presLayoutVars>
      </dgm:prSet>
      <dgm:spPr/>
    </dgm:pt>
    <dgm:pt modelId="{D307E6BB-6DA5-4346-ABB3-EB87AAD8B59D}" type="pres">
      <dgm:prSet presAssocID="{342734C0-6AED-475E-A1D3-4689C8CB6FF9}" presName="compNode" presStyleCnt="0"/>
      <dgm:spPr/>
    </dgm:pt>
    <dgm:pt modelId="{DB9123D4-D672-4FFD-A544-63B3EDA2FCF3}" type="pres">
      <dgm:prSet presAssocID="{342734C0-6AED-475E-A1D3-4689C8CB6F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7389C2ED-B78A-4113-A145-D64E992B7B14}" type="pres">
      <dgm:prSet presAssocID="{342734C0-6AED-475E-A1D3-4689C8CB6FF9}" presName="spaceRect" presStyleCnt="0"/>
      <dgm:spPr/>
    </dgm:pt>
    <dgm:pt modelId="{23BD1B57-7882-4A4C-A167-5DD5E6E54E10}" type="pres">
      <dgm:prSet presAssocID="{342734C0-6AED-475E-A1D3-4689C8CB6FF9}" presName="textRect" presStyleLbl="revTx" presStyleIdx="0" presStyleCnt="3">
        <dgm:presLayoutVars>
          <dgm:chMax val="1"/>
          <dgm:chPref val="1"/>
        </dgm:presLayoutVars>
      </dgm:prSet>
      <dgm:spPr/>
    </dgm:pt>
    <dgm:pt modelId="{FDAA236E-805F-400F-8D9A-51A26CE2BC76}" type="pres">
      <dgm:prSet presAssocID="{C166F690-1683-491B-9377-6F12307F6851}" presName="sibTrans" presStyleCnt="0"/>
      <dgm:spPr/>
    </dgm:pt>
    <dgm:pt modelId="{B9F647B8-B969-474C-8730-F1514447BE4E}" type="pres">
      <dgm:prSet presAssocID="{66C89A93-2670-44E4-A548-8EC4E6E58AA2}" presName="compNode" presStyleCnt="0"/>
      <dgm:spPr/>
    </dgm:pt>
    <dgm:pt modelId="{BBC02C11-7C6D-47B4-A74F-EBD90AA69967}" type="pres">
      <dgm:prSet presAssocID="{66C89A93-2670-44E4-A548-8EC4E6E58AA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gnal"/>
        </a:ext>
      </dgm:extLst>
    </dgm:pt>
    <dgm:pt modelId="{5406C1B5-25F8-4767-8A0B-43EF27A83DCB}" type="pres">
      <dgm:prSet presAssocID="{66C89A93-2670-44E4-A548-8EC4E6E58AA2}" presName="spaceRect" presStyleCnt="0"/>
      <dgm:spPr/>
    </dgm:pt>
    <dgm:pt modelId="{CB54FBB7-90FC-4FC4-B912-D2F53314439F}" type="pres">
      <dgm:prSet presAssocID="{66C89A93-2670-44E4-A548-8EC4E6E58AA2}" presName="textRect" presStyleLbl="revTx" presStyleIdx="1" presStyleCnt="3">
        <dgm:presLayoutVars>
          <dgm:chMax val="1"/>
          <dgm:chPref val="1"/>
        </dgm:presLayoutVars>
      </dgm:prSet>
      <dgm:spPr/>
    </dgm:pt>
    <dgm:pt modelId="{02B558E5-555B-4472-BFBD-A6D1E8C60708}" type="pres">
      <dgm:prSet presAssocID="{EA83A040-E71E-459A-B183-BD1763EB0845}" presName="sibTrans" presStyleCnt="0"/>
      <dgm:spPr/>
    </dgm:pt>
    <dgm:pt modelId="{24137FAD-41F7-46FF-A990-E3A3275CFC35}" type="pres">
      <dgm:prSet presAssocID="{E8CDDF10-7397-4573-B3AF-798D18548278}" presName="compNode" presStyleCnt="0"/>
      <dgm:spPr/>
    </dgm:pt>
    <dgm:pt modelId="{C1BDBCC3-89DA-4F5C-BCEA-731F0037BB73}" type="pres">
      <dgm:prSet presAssocID="{E8CDDF10-7397-4573-B3AF-798D1854827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D020CE14-0131-4A08-9301-AFB43371C672}" type="pres">
      <dgm:prSet presAssocID="{E8CDDF10-7397-4573-B3AF-798D18548278}" presName="spaceRect" presStyleCnt="0"/>
      <dgm:spPr/>
    </dgm:pt>
    <dgm:pt modelId="{221E1C7E-7C5D-4CA8-8CB8-2C663080F3F4}" type="pres">
      <dgm:prSet presAssocID="{E8CDDF10-7397-4573-B3AF-798D18548278}" presName="textRect" presStyleLbl="revTx" presStyleIdx="2" presStyleCnt="3">
        <dgm:presLayoutVars>
          <dgm:chMax val="1"/>
          <dgm:chPref val="1"/>
        </dgm:presLayoutVars>
      </dgm:prSet>
      <dgm:spPr/>
    </dgm:pt>
  </dgm:ptLst>
  <dgm:cxnLst>
    <dgm:cxn modelId="{CF143E17-B16A-4637-9C1D-C4A847841A61}" type="presOf" srcId="{66C89A93-2670-44E4-A548-8EC4E6E58AA2}" destId="{CB54FBB7-90FC-4FC4-B912-D2F53314439F}" srcOrd="0" destOrd="0" presId="urn:microsoft.com/office/officeart/2018/2/layout/IconLabelList"/>
    <dgm:cxn modelId="{9436B723-BB41-499A-9347-BF8940A5576E}" srcId="{95956956-967E-4BB8-BB86-7363537C45DA}" destId="{66C89A93-2670-44E4-A548-8EC4E6E58AA2}" srcOrd="1" destOrd="0" parTransId="{C64C469F-7159-4FA9-B950-D2E0FB025F23}" sibTransId="{EA83A040-E71E-459A-B183-BD1763EB0845}"/>
    <dgm:cxn modelId="{848E347F-50C9-4769-8909-F9E5EE57D685}" srcId="{95956956-967E-4BB8-BB86-7363537C45DA}" destId="{342734C0-6AED-475E-A1D3-4689C8CB6FF9}" srcOrd="0" destOrd="0" parTransId="{38F0044A-BA41-4F52-A36E-7F0F6EB69F6A}" sibTransId="{C166F690-1683-491B-9377-6F12307F6851}"/>
    <dgm:cxn modelId="{B8075E9E-F72F-426A-A7BA-719E514AEA55}" type="presOf" srcId="{342734C0-6AED-475E-A1D3-4689C8CB6FF9}" destId="{23BD1B57-7882-4A4C-A167-5DD5E6E54E10}" srcOrd="0" destOrd="0" presId="urn:microsoft.com/office/officeart/2018/2/layout/IconLabelList"/>
    <dgm:cxn modelId="{C2683AE6-91D0-4169-8BC1-0BBB286A0C81}" srcId="{95956956-967E-4BB8-BB86-7363537C45DA}" destId="{E8CDDF10-7397-4573-B3AF-798D18548278}" srcOrd="2" destOrd="0" parTransId="{EFF08A86-788D-4EAB-9025-A16B9A35A29D}" sibTransId="{FEB08687-73BE-4629-8A71-7B5C033E110C}"/>
    <dgm:cxn modelId="{38BB0DF5-9791-4384-98B7-539F66CA4006}" type="presOf" srcId="{95956956-967E-4BB8-BB86-7363537C45DA}" destId="{3B19D8D4-12DA-41E0-BD0C-1E0ED1F67A82}" srcOrd="0" destOrd="0" presId="urn:microsoft.com/office/officeart/2018/2/layout/IconLabelList"/>
    <dgm:cxn modelId="{C04A02FF-D452-4620-B183-D1876F624C86}" type="presOf" srcId="{E8CDDF10-7397-4573-B3AF-798D18548278}" destId="{221E1C7E-7C5D-4CA8-8CB8-2C663080F3F4}" srcOrd="0" destOrd="0" presId="urn:microsoft.com/office/officeart/2018/2/layout/IconLabelList"/>
    <dgm:cxn modelId="{9B446A97-1E32-4E99-A121-15E6C26B2752}" type="presParOf" srcId="{3B19D8D4-12DA-41E0-BD0C-1E0ED1F67A82}" destId="{D307E6BB-6DA5-4346-ABB3-EB87AAD8B59D}" srcOrd="0" destOrd="0" presId="urn:microsoft.com/office/officeart/2018/2/layout/IconLabelList"/>
    <dgm:cxn modelId="{FDBBA504-9D71-420D-BCB7-442F4D623C8B}" type="presParOf" srcId="{D307E6BB-6DA5-4346-ABB3-EB87AAD8B59D}" destId="{DB9123D4-D672-4FFD-A544-63B3EDA2FCF3}" srcOrd="0" destOrd="0" presId="urn:microsoft.com/office/officeart/2018/2/layout/IconLabelList"/>
    <dgm:cxn modelId="{DF384091-CDBE-4E84-BC19-B8A4FFDA09D5}" type="presParOf" srcId="{D307E6BB-6DA5-4346-ABB3-EB87AAD8B59D}" destId="{7389C2ED-B78A-4113-A145-D64E992B7B14}" srcOrd="1" destOrd="0" presId="urn:microsoft.com/office/officeart/2018/2/layout/IconLabelList"/>
    <dgm:cxn modelId="{CE680C32-1811-4A97-8293-FAB2E4A96E0B}" type="presParOf" srcId="{D307E6BB-6DA5-4346-ABB3-EB87AAD8B59D}" destId="{23BD1B57-7882-4A4C-A167-5DD5E6E54E10}" srcOrd="2" destOrd="0" presId="urn:microsoft.com/office/officeart/2018/2/layout/IconLabelList"/>
    <dgm:cxn modelId="{E8934C39-DE65-4E9C-8A5C-7059F22576C6}" type="presParOf" srcId="{3B19D8D4-12DA-41E0-BD0C-1E0ED1F67A82}" destId="{FDAA236E-805F-400F-8D9A-51A26CE2BC76}" srcOrd="1" destOrd="0" presId="urn:microsoft.com/office/officeart/2018/2/layout/IconLabelList"/>
    <dgm:cxn modelId="{1F1D7BE8-0843-49DA-BBE0-A89D32BCB501}" type="presParOf" srcId="{3B19D8D4-12DA-41E0-BD0C-1E0ED1F67A82}" destId="{B9F647B8-B969-474C-8730-F1514447BE4E}" srcOrd="2" destOrd="0" presId="urn:microsoft.com/office/officeart/2018/2/layout/IconLabelList"/>
    <dgm:cxn modelId="{2929F53E-776B-4ADC-9F1A-BED5E4DDE978}" type="presParOf" srcId="{B9F647B8-B969-474C-8730-F1514447BE4E}" destId="{BBC02C11-7C6D-47B4-A74F-EBD90AA69967}" srcOrd="0" destOrd="0" presId="urn:microsoft.com/office/officeart/2018/2/layout/IconLabelList"/>
    <dgm:cxn modelId="{BD59F06D-E508-4681-BA95-D0F67BBF12E1}" type="presParOf" srcId="{B9F647B8-B969-474C-8730-F1514447BE4E}" destId="{5406C1B5-25F8-4767-8A0B-43EF27A83DCB}" srcOrd="1" destOrd="0" presId="urn:microsoft.com/office/officeart/2018/2/layout/IconLabelList"/>
    <dgm:cxn modelId="{3BCD1D01-20BB-46DF-8746-4489D1A1A107}" type="presParOf" srcId="{B9F647B8-B969-474C-8730-F1514447BE4E}" destId="{CB54FBB7-90FC-4FC4-B912-D2F53314439F}" srcOrd="2" destOrd="0" presId="urn:microsoft.com/office/officeart/2018/2/layout/IconLabelList"/>
    <dgm:cxn modelId="{0E2D0780-5DCA-4CF1-AFB1-671CB5ED4DE3}" type="presParOf" srcId="{3B19D8D4-12DA-41E0-BD0C-1E0ED1F67A82}" destId="{02B558E5-555B-4472-BFBD-A6D1E8C60708}" srcOrd="3" destOrd="0" presId="urn:microsoft.com/office/officeart/2018/2/layout/IconLabelList"/>
    <dgm:cxn modelId="{42BFD4B5-B6E5-4159-A026-25DC6405A49B}" type="presParOf" srcId="{3B19D8D4-12DA-41E0-BD0C-1E0ED1F67A82}" destId="{24137FAD-41F7-46FF-A990-E3A3275CFC35}" srcOrd="4" destOrd="0" presId="urn:microsoft.com/office/officeart/2018/2/layout/IconLabelList"/>
    <dgm:cxn modelId="{B239DC35-49DE-4EFA-9EB6-ED98BD005468}" type="presParOf" srcId="{24137FAD-41F7-46FF-A990-E3A3275CFC35}" destId="{C1BDBCC3-89DA-4F5C-BCEA-731F0037BB73}" srcOrd="0" destOrd="0" presId="urn:microsoft.com/office/officeart/2018/2/layout/IconLabelList"/>
    <dgm:cxn modelId="{46FE9427-C790-4719-98A4-0805923BAE59}" type="presParOf" srcId="{24137FAD-41F7-46FF-A990-E3A3275CFC35}" destId="{D020CE14-0131-4A08-9301-AFB43371C672}" srcOrd="1" destOrd="0" presId="urn:microsoft.com/office/officeart/2018/2/layout/IconLabelList"/>
    <dgm:cxn modelId="{1BF63950-E74D-4821-9560-14C33BCCF210}" type="presParOf" srcId="{24137FAD-41F7-46FF-A990-E3A3275CFC35}" destId="{221E1C7E-7C5D-4CA8-8CB8-2C663080F3F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F47681C-C3A9-4A0E-8CB1-AFBC0D01DD1A}"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F47C4303-EB6B-4380-8AD4-29B8165D69F3}">
      <dgm:prSet/>
      <dgm:spPr/>
      <dgm:t>
        <a:bodyPr/>
        <a:lstStyle/>
        <a:p>
          <a:r>
            <a:rPr lang="en-US"/>
            <a:t>Procedural justice- the degree to which someone perceives people in authority to apply processes, or make decisions about them, in a fair and just way (HMP, 2019). </a:t>
          </a:r>
        </a:p>
      </dgm:t>
    </dgm:pt>
    <dgm:pt modelId="{41B273C3-FE4C-45DC-ACF3-7789BFFA368B}" type="parTrans" cxnId="{42C74FD7-C207-4C80-B812-0F4F62B77954}">
      <dgm:prSet/>
      <dgm:spPr/>
      <dgm:t>
        <a:bodyPr/>
        <a:lstStyle/>
        <a:p>
          <a:endParaRPr lang="en-US"/>
        </a:p>
      </dgm:t>
    </dgm:pt>
    <dgm:pt modelId="{2939A645-BBE2-429E-A673-683737441823}" type="sibTrans" cxnId="{42C74FD7-C207-4C80-B812-0F4F62B77954}">
      <dgm:prSet/>
      <dgm:spPr/>
      <dgm:t>
        <a:bodyPr/>
        <a:lstStyle/>
        <a:p>
          <a:endParaRPr lang="en-US"/>
        </a:p>
      </dgm:t>
    </dgm:pt>
    <dgm:pt modelId="{319ADE3C-6213-4042-A2F0-C53851C4F22C}">
      <dgm:prSet/>
      <dgm:spPr/>
      <dgm:t>
        <a:bodyPr/>
        <a:lstStyle/>
        <a:p>
          <a:r>
            <a:rPr lang="en-US"/>
            <a:t>Procedural justice policing - a theoretical perspective that focuses on the informal, day-to-day interactions between the police and the public, and the ‘quality’ of these interactions (Police Now, 2020)</a:t>
          </a:r>
        </a:p>
      </dgm:t>
    </dgm:pt>
    <dgm:pt modelId="{C5952080-D5D4-43F9-BDA2-4DFF2F1B8832}" type="parTrans" cxnId="{0B61076B-8F4D-4D41-BB74-D2BC9D0EF4F6}">
      <dgm:prSet/>
      <dgm:spPr/>
      <dgm:t>
        <a:bodyPr/>
        <a:lstStyle/>
        <a:p>
          <a:endParaRPr lang="en-US"/>
        </a:p>
      </dgm:t>
    </dgm:pt>
    <dgm:pt modelId="{8DD3EA19-5619-4A33-B034-4EB70861DEA3}" type="sibTrans" cxnId="{0B61076B-8F4D-4D41-BB74-D2BC9D0EF4F6}">
      <dgm:prSet/>
      <dgm:spPr/>
      <dgm:t>
        <a:bodyPr/>
        <a:lstStyle/>
        <a:p>
          <a:endParaRPr lang="en-US"/>
        </a:p>
      </dgm:t>
    </dgm:pt>
    <dgm:pt modelId="{DC002191-3CBA-4817-93AB-C72446E4F98B}" type="pres">
      <dgm:prSet presAssocID="{EF47681C-C3A9-4A0E-8CB1-AFBC0D01DD1A}" presName="hierChild1" presStyleCnt="0">
        <dgm:presLayoutVars>
          <dgm:chPref val="1"/>
          <dgm:dir/>
          <dgm:animOne val="branch"/>
          <dgm:animLvl val="lvl"/>
          <dgm:resizeHandles/>
        </dgm:presLayoutVars>
      </dgm:prSet>
      <dgm:spPr/>
    </dgm:pt>
    <dgm:pt modelId="{909E435A-CAAE-49DD-875B-5645F17148F9}" type="pres">
      <dgm:prSet presAssocID="{F47C4303-EB6B-4380-8AD4-29B8165D69F3}" presName="hierRoot1" presStyleCnt="0"/>
      <dgm:spPr/>
    </dgm:pt>
    <dgm:pt modelId="{6661B6FB-2E6A-45A7-B1B8-9C6680814482}" type="pres">
      <dgm:prSet presAssocID="{F47C4303-EB6B-4380-8AD4-29B8165D69F3}" presName="composite" presStyleCnt="0"/>
      <dgm:spPr/>
    </dgm:pt>
    <dgm:pt modelId="{B2DA6FD7-5FF3-44D9-A920-E3883C2FE9DF}" type="pres">
      <dgm:prSet presAssocID="{F47C4303-EB6B-4380-8AD4-29B8165D69F3}" presName="background" presStyleLbl="node0" presStyleIdx="0" presStyleCnt="2"/>
      <dgm:spPr/>
    </dgm:pt>
    <dgm:pt modelId="{969FEDDE-4428-49A0-999B-8424E4EAF958}" type="pres">
      <dgm:prSet presAssocID="{F47C4303-EB6B-4380-8AD4-29B8165D69F3}" presName="text" presStyleLbl="fgAcc0" presStyleIdx="0" presStyleCnt="2">
        <dgm:presLayoutVars>
          <dgm:chPref val="3"/>
        </dgm:presLayoutVars>
      </dgm:prSet>
      <dgm:spPr/>
    </dgm:pt>
    <dgm:pt modelId="{BC7B8E58-BBA2-4FAA-B1F6-724207A22086}" type="pres">
      <dgm:prSet presAssocID="{F47C4303-EB6B-4380-8AD4-29B8165D69F3}" presName="hierChild2" presStyleCnt="0"/>
      <dgm:spPr/>
    </dgm:pt>
    <dgm:pt modelId="{47E4C15C-D3C1-423C-BDA0-BF1FFF1A73BA}" type="pres">
      <dgm:prSet presAssocID="{319ADE3C-6213-4042-A2F0-C53851C4F22C}" presName="hierRoot1" presStyleCnt="0"/>
      <dgm:spPr/>
    </dgm:pt>
    <dgm:pt modelId="{78047902-006F-41B8-9A22-CE254F7C35A6}" type="pres">
      <dgm:prSet presAssocID="{319ADE3C-6213-4042-A2F0-C53851C4F22C}" presName="composite" presStyleCnt="0"/>
      <dgm:spPr/>
    </dgm:pt>
    <dgm:pt modelId="{DBB62CDC-40A6-437F-98F3-3AC8CDE70952}" type="pres">
      <dgm:prSet presAssocID="{319ADE3C-6213-4042-A2F0-C53851C4F22C}" presName="background" presStyleLbl="node0" presStyleIdx="1" presStyleCnt="2"/>
      <dgm:spPr/>
    </dgm:pt>
    <dgm:pt modelId="{D6477288-7432-4347-9F2D-E534F3016680}" type="pres">
      <dgm:prSet presAssocID="{319ADE3C-6213-4042-A2F0-C53851C4F22C}" presName="text" presStyleLbl="fgAcc0" presStyleIdx="1" presStyleCnt="2">
        <dgm:presLayoutVars>
          <dgm:chPref val="3"/>
        </dgm:presLayoutVars>
      </dgm:prSet>
      <dgm:spPr/>
    </dgm:pt>
    <dgm:pt modelId="{B7C40642-F3CF-49FF-8B2F-0B3D75F3B8FE}" type="pres">
      <dgm:prSet presAssocID="{319ADE3C-6213-4042-A2F0-C53851C4F22C}" presName="hierChild2" presStyleCnt="0"/>
      <dgm:spPr/>
    </dgm:pt>
  </dgm:ptLst>
  <dgm:cxnLst>
    <dgm:cxn modelId="{349EE400-BF31-4A45-A5CC-68BD5ACC460B}" type="presOf" srcId="{F47C4303-EB6B-4380-8AD4-29B8165D69F3}" destId="{969FEDDE-4428-49A0-999B-8424E4EAF958}" srcOrd="0" destOrd="0" presId="urn:microsoft.com/office/officeart/2005/8/layout/hierarchy1"/>
    <dgm:cxn modelId="{0B61076B-8F4D-4D41-BB74-D2BC9D0EF4F6}" srcId="{EF47681C-C3A9-4A0E-8CB1-AFBC0D01DD1A}" destId="{319ADE3C-6213-4042-A2F0-C53851C4F22C}" srcOrd="1" destOrd="0" parTransId="{C5952080-D5D4-43F9-BDA2-4DFF2F1B8832}" sibTransId="{8DD3EA19-5619-4A33-B034-4EB70861DEA3}"/>
    <dgm:cxn modelId="{561BB2C3-4A02-4590-B69F-A0151A6D59E4}" type="presOf" srcId="{319ADE3C-6213-4042-A2F0-C53851C4F22C}" destId="{D6477288-7432-4347-9F2D-E534F3016680}" srcOrd="0" destOrd="0" presId="urn:microsoft.com/office/officeart/2005/8/layout/hierarchy1"/>
    <dgm:cxn modelId="{38D4C4C8-D414-4888-9AD9-68A1CE3CBE3A}" type="presOf" srcId="{EF47681C-C3A9-4A0E-8CB1-AFBC0D01DD1A}" destId="{DC002191-3CBA-4817-93AB-C72446E4F98B}" srcOrd="0" destOrd="0" presId="urn:microsoft.com/office/officeart/2005/8/layout/hierarchy1"/>
    <dgm:cxn modelId="{42C74FD7-C207-4C80-B812-0F4F62B77954}" srcId="{EF47681C-C3A9-4A0E-8CB1-AFBC0D01DD1A}" destId="{F47C4303-EB6B-4380-8AD4-29B8165D69F3}" srcOrd="0" destOrd="0" parTransId="{41B273C3-FE4C-45DC-ACF3-7789BFFA368B}" sibTransId="{2939A645-BBE2-429E-A673-683737441823}"/>
    <dgm:cxn modelId="{1AAF3B72-7DC3-4632-82EE-98E11CAD43AA}" type="presParOf" srcId="{DC002191-3CBA-4817-93AB-C72446E4F98B}" destId="{909E435A-CAAE-49DD-875B-5645F17148F9}" srcOrd="0" destOrd="0" presId="urn:microsoft.com/office/officeart/2005/8/layout/hierarchy1"/>
    <dgm:cxn modelId="{CC923A5B-A21B-4AD3-8C31-7AFC3FC7E284}" type="presParOf" srcId="{909E435A-CAAE-49DD-875B-5645F17148F9}" destId="{6661B6FB-2E6A-45A7-B1B8-9C6680814482}" srcOrd="0" destOrd="0" presId="urn:microsoft.com/office/officeart/2005/8/layout/hierarchy1"/>
    <dgm:cxn modelId="{DD4D689A-BC95-4D05-8119-CEE7A6BEFCEB}" type="presParOf" srcId="{6661B6FB-2E6A-45A7-B1B8-9C6680814482}" destId="{B2DA6FD7-5FF3-44D9-A920-E3883C2FE9DF}" srcOrd="0" destOrd="0" presId="urn:microsoft.com/office/officeart/2005/8/layout/hierarchy1"/>
    <dgm:cxn modelId="{17A1B370-A32C-4822-BCF0-135F16460E18}" type="presParOf" srcId="{6661B6FB-2E6A-45A7-B1B8-9C6680814482}" destId="{969FEDDE-4428-49A0-999B-8424E4EAF958}" srcOrd="1" destOrd="0" presId="urn:microsoft.com/office/officeart/2005/8/layout/hierarchy1"/>
    <dgm:cxn modelId="{6885CA65-048E-44FE-93BE-3867CE6CE3C2}" type="presParOf" srcId="{909E435A-CAAE-49DD-875B-5645F17148F9}" destId="{BC7B8E58-BBA2-4FAA-B1F6-724207A22086}" srcOrd="1" destOrd="0" presId="urn:microsoft.com/office/officeart/2005/8/layout/hierarchy1"/>
    <dgm:cxn modelId="{516BCB3F-372F-4458-9D4C-BB00FC079112}" type="presParOf" srcId="{DC002191-3CBA-4817-93AB-C72446E4F98B}" destId="{47E4C15C-D3C1-423C-BDA0-BF1FFF1A73BA}" srcOrd="1" destOrd="0" presId="urn:microsoft.com/office/officeart/2005/8/layout/hierarchy1"/>
    <dgm:cxn modelId="{AAB155BA-272A-4995-9B9F-8EB18A5A4024}" type="presParOf" srcId="{47E4C15C-D3C1-423C-BDA0-BF1FFF1A73BA}" destId="{78047902-006F-41B8-9A22-CE254F7C35A6}" srcOrd="0" destOrd="0" presId="urn:microsoft.com/office/officeart/2005/8/layout/hierarchy1"/>
    <dgm:cxn modelId="{4F76DFD6-C81C-45DD-82A8-5A43BB82204E}" type="presParOf" srcId="{78047902-006F-41B8-9A22-CE254F7C35A6}" destId="{DBB62CDC-40A6-437F-98F3-3AC8CDE70952}" srcOrd="0" destOrd="0" presId="urn:microsoft.com/office/officeart/2005/8/layout/hierarchy1"/>
    <dgm:cxn modelId="{156F172D-D600-4256-9830-3F2A099DADF7}" type="presParOf" srcId="{78047902-006F-41B8-9A22-CE254F7C35A6}" destId="{D6477288-7432-4347-9F2D-E534F3016680}" srcOrd="1" destOrd="0" presId="urn:microsoft.com/office/officeart/2005/8/layout/hierarchy1"/>
    <dgm:cxn modelId="{7C0E2A27-10E5-4D67-B160-BCC11C05342E}" type="presParOf" srcId="{47E4C15C-D3C1-423C-BDA0-BF1FFF1A73BA}" destId="{B7C40642-F3CF-49FF-8B2F-0B3D75F3B8F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A8C57E-4C35-4E05-A160-0E3E7F8CDB4B}">
      <dsp:nvSpPr>
        <dsp:cNvPr id="0" name=""/>
        <dsp:cNvSpPr/>
      </dsp:nvSpPr>
      <dsp:spPr>
        <a:xfrm>
          <a:off x="0" y="0"/>
          <a:ext cx="3414946" cy="419280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marL="0" lvl="0" indent="0" algn="l" defTabSz="1155700">
            <a:lnSpc>
              <a:spcPct val="90000"/>
            </a:lnSpc>
            <a:spcBef>
              <a:spcPct val="0"/>
            </a:spcBef>
            <a:spcAft>
              <a:spcPct val="35000"/>
            </a:spcAft>
            <a:buNone/>
          </a:pPr>
          <a:r>
            <a:rPr lang="en-US" sz="2600" kern="1200">
              <a:latin typeface="Aptos Display" panose="020F0302020204030204"/>
            </a:rPr>
            <a:t>Introduction</a:t>
          </a:r>
          <a:r>
            <a:rPr lang="en-US" sz="2600" kern="1200"/>
            <a:t> the module</a:t>
          </a:r>
        </a:p>
      </dsp:txBody>
      <dsp:txXfrm>
        <a:off x="0" y="1593265"/>
        <a:ext cx="3414946" cy="2515683"/>
      </dsp:txXfrm>
    </dsp:sp>
    <dsp:sp modelId="{D0F6B72B-F38B-44A8-AEE7-3509BB6CD86F}">
      <dsp:nvSpPr>
        <dsp:cNvPr id="0" name=""/>
        <dsp:cNvSpPr/>
      </dsp:nvSpPr>
      <dsp:spPr>
        <a:xfrm>
          <a:off x="1078552" y="419280"/>
          <a:ext cx="1257841" cy="125784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62759" y="603487"/>
        <a:ext cx="889427" cy="889427"/>
      </dsp:txXfrm>
    </dsp:sp>
    <dsp:sp modelId="{4858B9A3-0C0C-497F-A5C9-B9D906133C6E}">
      <dsp:nvSpPr>
        <dsp:cNvPr id="0" name=""/>
        <dsp:cNvSpPr/>
      </dsp:nvSpPr>
      <dsp:spPr>
        <a:xfrm>
          <a:off x="0" y="4192733"/>
          <a:ext cx="3414946"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1AA06F-6F2D-4A74-80FA-A5E4C816C5D5}">
      <dsp:nvSpPr>
        <dsp:cNvPr id="0" name=""/>
        <dsp:cNvSpPr/>
      </dsp:nvSpPr>
      <dsp:spPr>
        <a:xfrm>
          <a:off x="3756441" y="0"/>
          <a:ext cx="3414946" cy="419280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marL="0" lvl="0" indent="0" algn="l" defTabSz="1155700">
            <a:lnSpc>
              <a:spcPct val="90000"/>
            </a:lnSpc>
            <a:spcBef>
              <a:spcPct val="0"/>
            </a:spcBef>
            <a:spcAft>
              <a:spcPct val="35000"/>
            </a:spcAft>
            <a:buNone/>
          </a:pPr>
          <a:r>
            <a:rPr lang="en-US" sz="2600" kern="1200"/>
            <a:t>Look at the assessments</a:t>
          </a:r>
        </a:p>
      </dsp:txBody>
      <dsp:txXfrm>
        <a:off x="3756441" y="1593265"/>
        <a:ext cx="3414946" cy="2515683"/>
      </dsp:txXfrm>
    </dsp:sp>
    <dsp:sp modelId="{F7C875AB-4E4E-4245-A6D5-F557F09257FC}">
      <dsp:nvSpPr>
        <dsp:cNvPr id="0" name=""/>
        <dsp:cNvSpPr/>
      </dsp:nvSpPr>
      <dsp:spPr>
        <a:xfrm>
          <a:off x="4834993" y="419280"/>
          <a:ext cx="1257841" cy="125784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019200" y="603487"/>
        <a:ext cx="889427" cy="889427"/>
      </dsp:txXfrm>
    </dsp:sp>
    <dsp:sp modelId="{CCC20F1E-02B5-48B0-916C-28974B8284DD}">
      <dsp:nvSpPr>
        <dsp:cNvPr id="0" name=""/>
        <dsp:cNvSpPr/>
      </dsp:nvSpPr>
      <dsp:spPr>
        <a:xfrm>
          <a:off x="3756441" y="4192733"/>
          <a:ext cx="3414946"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5CEC34-2E50-4198-B51B-171ED9DA9BE2}">
      <dsp:nvSpPr>
        <dsp:cNvPr id="0" name=""/>
        <dsp:cNvSpPr/>
      </dsp:nvSpPr>
      <dsp:spPr>
        <a:xfrm>
          <a:off x="7512882" y="0"/>
          <a:ext cx="3414946" cy="419280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marL="0" lvl="0" indent="0" algn="l" defTabSz="1155700">
            <a:lnSpc>
              <a:spcPct val="90000"/>
            </a:lnSpc>
            <a:spcBef>
              <a:spcPct val="0"/>
            </a:spcBef>
            <a:spcAft>
              <a:spcPct val="35000"/>
            </a:spcAft>
            <a:buNone/>
          </a:pPr>
          <a:r>
            <a:rPr lang="en-US" sz="2600" kern="1200"/>
            <a:t>Begin to look at the role of a police constable</a:t>
          </a:r>
        </a:p>
      </dsp:txBody>
      <dsp:txXfrm>
        <a:off x="7512882" y="1593265"/>
        <a:ext cx="3414946" cy="2515683"/>
      </dsp:txXfrm>
    </dsp:sp>
    <dsp:sp modelId="{9A39F6CF-8261-46DF-8CE8-3D12BD261085}">
      <dsp:nvSpPr>
        <dsp:cNvPr id="0" name=""/>
        <dsp:cNvSpPr/>
      </dsp:nvSpPr>
      <dsp:spPr>
        <a:xfrm>
          <a:off x="8591434" y="419280"/>
          <a:ext cx="1257841" cy="125784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775641" y="603487"/>
        <a:ext cx="889427" cy="889427"/>
      </dsp:txXfrm>
    </dsp:sp>
    <dsp:sp modelId="{6D2F61DB-9E96-4DDB-B317-4CB1CF882D17}">
      <dsp:nvSpPr>
        <dsp:cNvPr id="0" name=""/>
        <dsp:cNvSpPr/>
      </dsp:nvSpPr>
      <dsp:spPr>
        <a:xfrm>
          <a:off x="7512882" y="4192733"/>
          <a:ext cx="3414946"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D535A-674E-4763-A300-8D909809A78E}">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Topics we'll be covering:-</a:t>
          </a:r>
        </a:p>
      </dsp:txBody>
      <dsp:txXfrm>
        <a:off x="3201" y="445489"/>
        <a:ext cx="2539866" cy="1523919"/>
      </dsp:txXfrm>
    </dsp:sp>
    <dsp:sp modelId="{CF26E57E-65D1-4C37-87F5-A6C7BCF1716E}">
      <dsp:nvSpPr>
        <dsp:cNvPr id="0" name=""/>
        <dsp:cNvSpPr/>
      </dsp:nvSpPr>
      <dsp:spPr>
        <a:xfrm>
          <a:off x="2797054" y="445489"/>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The role of constable</a:t>
          </a:r>
        </a:p>
      </dsp:txBody>
      <dsp:txXfrm>
        <a:off x="2797054" y="445489"/>
        <a:ext cx="2539866" cy="1523919"/>
      </dsp:txXfrm>
    </dsp:sp>
    <dsp:sp modelId="{680C2E02-3C1F-44E3-8DBA-B0A4E6E71DDF}">
      <dsp:nvSpPr>
        <dsp:cNvPr id="0" name=""/>
        <dsp:cNvSpPr/>
      </dsp:nvSpPr>
      <dsp:spPr>
        <a:xfrm>
          <a:off x="5590907" y="445489"/>
          <a:ext cx="2539866" cy="15239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Structure and functionality of policing</a:t>
          </a:r>
        </a:p>
      </dsp:txBody>
      <dsp:txXfrm>
        <a:off x="5590907" y="445489"/>
        <a:ext cx="2539866" cy="1523919"/>
      </dsp:txXfrm>
    </dsp:sp>
    <dsp:sp modelId="{12AF3467-F2C8-4888-BE9F-B16B849BF657}">
      <dsp:nvSpPr>
        <dsp:cNvPr id="0" name=""/>
        <dsp:cNvSpPr/>
      </dsp:nvSpPr>
      <dsp:spPr>
        <a:xfrm>
          <a:off x="8384760" y="445489"/>
          <a:ext cx="2539866" cy="152391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Code of Ethics</a:t>
          </a:r>
        </a:p>
      </dsp:txBody>
      <dsp:txXfrm>
        <a:off x="8384760" y="445489"/>
        <a:ext cx="2539866" cy="1523919"/>
      </dsp:txXfrm>
    </dsp:sp>
    <dsp:sp modelId="{560D380C-F930-40FA-9642-A4414BBDE5C5}">
      <dsp:nvSpPr>
        <dsp:cNvPr id="0" name=""/>
        <dsp:cNvSpPr/>
      </dsp:nvSpPr>
      <dsp:spPr>
        <a:xfrm>
          <a:off x="3201" y="2223395"/>
          <a:ext cx="2539866" cy="152391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Ethical considerations with decision making</a:t>
          </a:r>
        </a:p>
      </dsp:txBody>
      <dsp:txXfrm>
        <a:off x="3201" y="2223395"/>
        <a:ext cx="2539866" cy="1523919"/>
      </dsp:txXfrm>
    </dsp:sp>
    <dsp:sp modelId="{A1BFC703-CEE0-4E35-A0E4-B2F410047EE7}">
      <dsp:nvSpPr>
        <dsp:cNvPr id="0" name=""/>
        <dsp:cNvSpPr/>
      </dsp:nvSpPr>
      <dsp:spPr>
        <a:xfrm>
          <a:off x="2797054" y="2223395"/>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Valuing diversity and inclusion</a:t>
          </a:r>
        </a:p>
      </dsp:txBody>
      <dsp:txXfrm>
        <a:off x="2797054" y="2223395"/>
        <a:ext cx="2539866" cy="1523919"/>
      </dsp:txXfrm>
    </dsp:sp>
    <dsp:sp modelId="{1501AE11-0D77-4787-84ED-8A245220C539}">
      <dsp:nvSpPr>
        <dsp:cNvPr id="0" name=""/>
        <dsp:cNvSpPr/>
      </dsp:nvSpPr>
      <dsp:spPr>
        <a:xfrm>
          <a:off x="5590907" y="2223395"/>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The role of independent bodies</a:t>
          </a:r>
        </a:p>
      </dsp:txBody>
      <dsp:txXfrm>
        <a:off x="5590907" y="2223395"/>
        <a:ext cx="2539866" cy="1523919"/>
      </dsp:txXfrm>
    </dsp:sp>
    <dsp:sp modelId="{62B4BD49-56A8-4CE1-B6AE-03A29B89E134}">
      <dsp:nvSpPr>
        <dsp:cNvPr id="0" name=""/>
        <dsp:cNvSpPr/>
      </dsp:nvSpPr>
      <dsp:spPr>
        <a:xfrm>
          <a:off x="8384760" y="2223395"/>
          <a:ext cx="2539866" cy="15239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National Police Recruitment Process</a:t>
          </a:r>
        </a:p>
      </dsp:txBody>
      <dsp:txXfrm>
        <a:off x="8384760" y="2223395"/>
        <a:ext cx="2539866" cy="1523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BBB2D-769D-46D0-B739-EE39B917DCB4}">
      <dsp:nvSpPr>
        <dsp:cNvPr id="0" name=""/>
        <dsp:cNvSpPr/>
      </dsp:nvSpPr>
      <dsp:spPr>
        <a:xfrm>
          <a:off x="311379" y="891264"/>
          <a:ext cx="969328" cy="96932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2DEF66-C5AA-4129-95A7-CB702E0D0A35}">
      <dsp:nvSpPr>
        <dsp:cNvPr id="0" name=""/>
        <dsp:cNvSpPr/>
      </dsp:nvSpPr>
      <dsp:spPr>
        <a:xfrm>
          <a:off x="517957" y="1097843"/>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7FB3FA-072B-42AF-98E3-A5CF96892D87}">
      <dsp:nvSpPr>
        <dsp:cNvPr id="0" name=""/>
        <dsp:cNvSpPr/>
      </dsp:nvSpPr>
      <dsp:spPr>
        <a:xfrm>
          <a:off x="1512" y="21625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2 hours lecture followed by a 2 hour workshop</a:t>
          </a:r>
        </a:p>
      </dsp:txBody>
      <dsp:txXfrm>
        <a:off x="1512" y="2162515"/>
        <a:ext cx="1589062" cy="635625"/>
      </dsp:txXfrm>
    </dsp:sp>
    <dsp:sp modelId="{2F802B57-5CB5-403D-9037-26B425BF3FB3}">
      <dsp:nvSpPr>
        <dsp:cNvPr id="0" name=""/>
        <dsp:cNvSpPr/>
      </dsp:nvSpPr>
      <dsp:spPr>
        <a:xfrm>
          <a:off x="2178527" y="891264"/>
          <a:ext cx="969328" cy="96932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A3569-3EA4-4DEC-85EE-96B5B986193B}">
      <dsp:nvSpPr>
        <dsp:cNvPr id="0" name=""/>
        <dsp:cNvSpPr/>
      </dsp:nvSpPr>
      <dsp:spPr>
        <a:xfrm>
          <a:off x="2385105" y="1097843"/>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9EF1B1-F5ED-4742-A608-0637972872DC}">
      <dsp:nvSpPr>
        <dsp:cNvPr id="0" name=""/>
        <dsp:cNvSpPr/>
      </dsp:nvSpPr>
      <dsp:spPr>
        <a:xfrm>
          <a:off x="1868660" y="21625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Please be on time</a:t>
          </a:r>
        </a:p>
      </dsp:txBody>
      <dsp:txXfrm>
        <a:off x="1868660" y="2162515"/>
        <a:ext cx="1589062" cy="635625"/>
      </dsp:txXfrm>
    </dsp:sp>
    <dsp:sp modelId="{A871E17E-795F-42D4-8C67-8546282AD26A}">
      <dsp:nvSpPr>
        <dsp:cNvPr id="0" name=""/>
        <dsp:cNvSpPr/>
      </dsp:nvSpPr>
      <dsp:spPr>
        <a:xfrm>
          <a:off x="4045676" y="891264"/>
          <a:ext cx="969328" cy="96932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3DDCC-B57E-4A4A-8BE9-4E6374734AD8}">
      <dsp:nvSpPr>
        <dsp:cNvPr id="0" name=""/>
        <dsp:cNvSpPr/>
      </dsp:nvSpPr>
      <dsp:spPr>
        <a:xfrm>
          <a:off x="4252254" y="1097843"/>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4EAB21-D3F9-4BF5-8C5E-B3BF7CC6E3A1}">
      <dsp:nvSpPr>
        <dsp:cNvPr id="0" name=""/>
        <dsp:cNvSpPr/>
      </dsp:nvSpPr>
      <dsp:spPr>
        <a:xfrm>
          <a:off x="3735809" y="21625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Please put phones away</a:t>
          </a:r>
        </a:p>
      </dsp:txBody>
      <dsp:txXfrm>
        <a:off x="3735809" y="2162515"/>
        <a:ext cx="1589062" cy="635625"/>
      </dsp:txXfrm>
    </dsp:sp>
    <dsp:sp modelId="{8DA63497-225B-48BE-A65F-EA9939FE24CC}">
      <dsp:nvSpPr>
        <dsp:cNvPr id="0" name=""/>
        <dsp:cNvSpPr/>
      </dsp:nvSpPr>
      <dsp:spPr>
        <a:xfrm>
          <a:off x="5912824" y="891264"/>
          <a:ext cx="969328" cy="96932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2892FC-2699-418A-89F3-24FEB2A8636C}">
      <dsp:nvSpPr>
        <dsp:cNvPr id="0" name=""/>
        <dsp:cNvSpPr/>
      </dsp:nvSpPr>
      <dsp:spPr>
        <a:xfrm>
          <a:off x="6119402" y="1097843"/>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83B8BC-6E5B-4E60-9E98-8C53C2A0FC21}">
      <dsp:nvSpPr>
        <dsp:cNvPr id="0" name=""/>
        <dsp:cNvSpPr/>
      </dsp:nvSpPr>
      <dsp:spPr>
        <a:xfrm>
          <a:off x="5602957" y="21625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Engage! I want to hear your feedback/ opinion!</a:t>
          </a:r>
        </a:p>
      </dsp:txBody>
      <dsp:txXfrm>
        <a:off x="5602957" y="2162515"/>
        <a:ext cx="1589062" cy="635625"/>
      </dsp:txXfrm>
    </dsp:sp>
    <dsp:sp modelId="{FB1C111E-D5BA-4565-A9AF-CC0BAE4B55DB}">
      <dsp:nvSpPr>
        <dsp:cNvPr id="0" name=""/>
        <dsp:cNvSpPr/>
      </dsp:nvSpPr>
      <dsp:spPr>
        <a:xfrm>
          <a:off x="7779973" y="891264"/>
          <a:ext cx="969328" cy="969328"/>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025C89-A0FB-4EFC-92D3-4CD95F980C6A}">
      <dsp:nvSpPr>
        <dsp:cNvPr id="0" name=""/>
        <dsp:cNvSpPr/>
      </dsp:nvSpPr>
      <dsp:spPr>
        <a:xfrm>
          <a:off x="7986551" y="1097843"/>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7159FE-0CFD-46CD-AD34-C0255114448A}">
      <dsp:nvSpPr>
        <dsp:cNvPr id="0" name=""/>
        <dsp:cNvSpPr/>
      </dsp:nvSpPr>
      <dsp:spPr>
        <a:xfrm>
          <a:off x="7470105" y="21625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If unwell/ unable to attend please email</a:t>
          </a:r>
        </a:p>
      </dsp:txBody>
      <dsp:txXfrm>
        <a:off x="7470105" y="2162515"/>
        <a:ext cx="1589062" cy="635625"/>
      </dsp:txXfrm>
    </dsp:sp>
    <dsp:sp modelId="{629FFA9C-B809-4371-896E-8ED577A8A607}">
      <dsp:nvSpPr>
        <dsp:cNvPr id="0" name=""/>
        <dsp:cNvSpPr/>
      </dsp:nvSpPr>
      <dsp:spPr>
        <a:xfrm>
          <a:off x="9647121" y="891264"/>
          <a:ext cx="969328" cy="96932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40729C-FF41-4E51-8DD2-3163C1F31492}">
      <dsp:nvSpPr>
        <dsp:cNvPr id="0" name=""/>
        <dsp:cNvSpPr/>
      </dsp:nvSpPr>
      <dsp:spPr>
        <a:xfrm>
          <a:off x="9853699" y="1097843"/>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0CF9A9-812F-4C56-9F5C-9666483E4493}">
      <dsp:nvSpPr>
        <dsp:cNvPr id="0" name=""/>
        <dsp:cNvSpPr/>
      </dsp:nvSpPr>
      <dsp:spPr>
        <a:xfrm>
          <a:off x="9337254" y="21625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Respect the room- people and materials</a:t>
          </a:r>
        </a:p>
      </dsp:txBody>
      <dsp:txXfrm>
        <a:off x="9337254" y="2162515"/>
        <a:ext cx="1589062" cy="6356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123D4-D672-4FFD-A544-63B3EDA2FCF3}">
      <dsp:nvSpPr>
        <dsp:cNvPr id="0" name=""/>
        <dsp:cNvSpPr/>
      </dsp:nvSpPr>
      <dsp:spPr>
        <a:xfrm>
          <a:off x="448129" y="1277950"/>
          <a:ext cx="733271" cy="7332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BD1B57-7882-4A4C-A167-5DD5E6E54E10}">
      <dsp:nvSpPr>
        <dsp:cNvPr id="0" name=""/>
        <dsp:cNvSpPr/>
      </dsp:nvSpPr>
      <dsp:spPr>
        <a:xfrm>
          <a:off x="19" y="2262772"/>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t>1,500 (+/-10%) essay</a:t>
          </a:r>
        </a:p>
      </dsp:txBody>
      <dsp:txXfrm>
        <a:off x="19" y="2262772"/>
        <a:ext cx="1629492" cy="651796"/>
      </dsp:txXfrm>
    </dsp:sp>
    <dsp:sp modelId="{BBC02C11-7C6D-47B4-A74F-EBD90AA69967}">
      <dsp:nvSpPr>
        <dsp:cNvPr id="0" name=""/>
        <dsp:cNvSpPr/>
      </dsp:nvSpPr>
      <dsp:spPr>
        <a:xfrm>
          <a:off x="2362783" y="1277950"/>
          <a:ext cx="733271" cy="7332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54FBB7-90FC-4FC4-B912-D2F53314439F}">
      <dsp:nvSpPr>
        <dsp:cNvPr id="0" name=""/>
        <dsp:cNvSpPr/>
      </dsp:nvSpPr>
      <dsp:spPr>
        <a:xfrm>
          <a:off x="1914672" y="2262772"/>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t>Due 8th November 2024 by 23:59</a:t>
          </a:r>
        </a:p>
      </dsp:txBody>
      <dsp:txXfrm>
        <a:off x="1914672" y="2262772"/>
        <a:ext cx="1629492" cy="651796"/>
      </dsp:txXfrm>
    </dsp:sp>
    <dsp:sp modelId="{C1BDBCC3-89DA-4F5C-BCEA-731F0037BB73}">
      <dsp:nvSpPr>
        <dsp:cNvPr id="0" name=""/>
        <dsp:cNvSpPr/>
      </dsp:nvSpPr>
      <dsp:spPr>
        <a:xfrm>
          <a:off x="4277436" y="1277950"/>
          <a:ext cx="733271" cy="7332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1E1C7E-7C5D-4CA8-8CB8-2C663080F3F4}">
      <dsp:nvSpPr>
        <dsp:cNvPr id="0" name=""/>
        <dsp:cNvSpPr/>
      </dsp:nvSpPr>
      <dsp:spPr>
        <a:xfrm>
          <a:off x="3829326" y="2262772"/>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t>Let's now look at the assignment brief.....</a:t>
          </a:r>
        </a:p>
      </dsp:txBody>
      <dsp:txXfrm>
        <a:off x="3829326" y="2262772"/>
        <a:ext cx="1629492" cy="6517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A6FD7-5FF3-44D9-A920-E3883C2FE9DF}">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FEDDE-4428-49A0-999B-8424E4EAF958}">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Procedural justice- the degree to which someone perceives people in authority to apply processes, or make decisions about them, in a fair and just way (HMP, 2019). </a:t>
          </a:r>
        </a:p>
      </dsp:txBody>
      <dsp:txXfrm>
        <a:off x="696297" y="538547"/>
        <a:ext cx="4171627" cy="2590157"/>
      </dsp:txXfrm>
    </dsp:sp>
    <dsp:sp modelId="{DBB62CDC-40A6-437F-98F3-3AC8CDE70952}">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77288-7432-4347-9F2D-E534F3016680}">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Procedural justice policing - a theoretical perspective that focuses on the informal, day-to-day interactions between the police and the public, and the ‘quality’ of these interactions (Police Now, 2020)</a:t>
          </a: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jpeg"/></Relationships>
</file>

<file path=ppt/slides/_rels/slide2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google.co.uk/search?sca_esv=2f8623b159e229b7&amp;sca_upv=1&amp;sxsrf=ADLYWILOCXjk3pTwpib1bZTUgzOjXTjBLA:1727786775194&amp;q=brixton+riots&amp;tbm=vid&amp;source=lnms&amp;fbs=AEQNm0Aa4sjWe7Rqy32pFwRj0UkWd8nbOJfsBGGB5IQQO6L3J5MIFhvnvU242yFxzEEp3BcbXWGQjBp6XyyqfUu6Wz8hhClm-XLh0MrkVdZRZIb1tDN85Hu7JjwJZYSVOmzHOT7s_qMZXV-Qr0zdnVvAyGGIKM4oPPacutpZcdLFQqMKi8RzYR842wSoR0Aq3Tgd4c7txK2F&amp;sa=X&amp;ved=2ahUKEwior-6nm-2IAxVIQkEAHbHoIrIQ0pQJegQIDhAB&amp;biw=1912&amp;bih=930&amp;dpr=1#fpstate=ive&amp;vld=cid:3daa7459,vid:yRmT-P4OZ1U,st:0" TargetMode="External"/><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1E9A4AC-CE58-B449-A815-DE2AD6CA3A7E}"/>
              </a:ext>
            </a:extLst>
          </p:cNvPr>
          <p:cNvPicPr>
            <a:picLocks noChangeAspect="1"/>
          </p:cNvPicPr>
          <p:nvPr/>
        </p:nvPicPr>
        <p:blipFill rotWithShape="1">
          <a:blip r:embed="rId2"/>
          <a:srcRect l="400" r="6247" b="6247"/>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9028" y="2155188"/>
            <a:ext cx="4160233" cy="2839273"/>
          </a:xfrm>
        </p:spPr>
        <p:txBody>
          <a:bodyPr>
            <a:normAutofit/>
          </a:bodyPr>
          <a:lstStyle/>
          <a:p>
            <a:pPr algn="l"/>
            <a:r>
              <a:rPr lang="en-US" sz="3700">
                <a:solidFill>
                  <a:srgbClr val="FFFFFF"/>
                </a:solidFill>
              </a:rPr>
              <a:t>Understanding the role of  police constable </a:t>
            </a:r>
            <a:br>
              <a:rPr lang="en-US" sz="3700">
                <a:solidFill>
                  <a:srgbClr val="FFFFFF"/>
                </a:solidFill>
              </a:rPr>
            </a:br>
            <a:r>
              <a:rPr lang="en-US" sz="3700">
                <a:solidFill>
                  <a:srgbClr val="FFFFFF"/>
                </a:solidFill>
              </a:rPr>
              <a:t>(BMPL4019)</a:t>
            </a:r>
          </a:p>
        </p:txBody>
      </p:sp>
      <p:sp>
        <p:nvSpPr>
          <p:cNvPr id="3" name="Subtitle 2"/>
          <p:cNvSpPr>
            <a:spLocks noGrp="1"/>
          </p:cNvSpPr>
          <p:nvPr>
            <p:ph type="subTitle" idx="1"/>
          </p:nvPr>
        </p:nvSpPr>
        <p:spPr>
          <a:xfrm>
            <a:off x="859028" y="5166367"/>
            <a:ext cx="4160233" cy="850998"/>
          </a:xfrm>
        </p:spPr>
        <p:txBody>
          <a:bodyPr vert="horz" lIns="91440" tIns="45720" rIns="91440" bIns="45720" rtlCol="0">
            <a:normAutofit/>
          </a:bodyPr>
          <a:lstStyle/>
          <a:p>
            <a:pPr algn="l"/>
            <a:r>
              <a:rPr lang="en-US" sz="2000">
                <a:solidFill>
                  <a:srgbClr val="FFFFFF"/>
                </a:solidFill>
              </a:rPr>
              <a:t>Sadie France</a:t>
            </a:r>
          </a:p>
          <a:p>
            <a:pPr algn="l"/>
            <a:r>
              <a:rPr lang="en-US" sz="2000">
                <a:solidFill>
                  <a:srgbClr val="FFFFFF"/>
                </a:solidFill>
              </a:rPr>
              <a:t>Bluelightacademy@uwtsd.ac.uk</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CF2827-13DA-CFD3-949A-3C3566B55D9E}"/>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Aims for todays session</a:t>
            </a:r>
          </a:p>
        </p:txBody>
      </p:sp>
      <p:graphicFrame>
        <p:nvGraphicFramePr>
          <p:cNvPr id="5" name="Content Placeholder 2">
            <a:extLst>
              <a:ext uri="{FF2B5EF4-FFF2-40B4-BE49-F238E27FC236}">
                <a16:creationId xmlns:a16="http://schemas.microsoft.com/office/drawing/2014/main" id="{6CBBC0C2-EB44-ADA9-7774-0CFF75A46A22}"/>
              </a:ext>
            </a:extLst>
          </p:cNvPr>
          <p:cNvGraphicFramePr>
            <a:graphicFrameLocks noGrp="1"/>
          </p:cNvGraphicFramePr>
          <p:nvPr>
            <p:ph idx="1"/>
            <p:extLst>
              <p:ext uri="{D42A27DB-BD31-4B8C-83A1-F6EECF244321}">
                <p14:modId xmlns:p14="http://schemas.microsoft.com/office/powerpoint/2010/main" val="263267738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1871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19480-F2ED-A7CD-A991-5DFB3923E641}"/>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Welcome to the module</a:t>
            </a:r>
          </a:p>
        </p:txBody>
      </p:sp>
      <p:graphicFrame>
        <p:nvGraphicFramePr>
          <p:cNvPr id="5" name="Content Placeholder 2">
            <a:extLst>
              <a:ext uri="{FF2B5EF4-FFF2-40B4-BE49-F238E27FC236}">
                <a16:creationId xmlns:a16="http://schemas.microsoft.com/office/drawing/2014/main" id="{0DC36363-E6F0-956C-5A7A-1B035122757B}"/>
              </a:ext>
            </a:extLst>
          </p:cNvPr>
          <p:cNvGraphicFramePr>
            <a:graphicFrameLocks noGrp="1"/>
          </p:cNvGraphicFramePr>
          <p:nvPr>
            <p:ph idx="1"/>
            <p:extLst>
              <p:ext uri="{D42A27DB-BD31-4B8C-83A1-F6EECF244321}">
                <p14:modId xmlns:p14="http://schemas.microsoft.com/office/powerpoint/2010/main" val="107288068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5069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1B0FE-B6CE-FDC8-E695-B67D202C19B8}"/>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Housekeeping</a:t>
            </a:r>
          </a:p>
        </p:txBody>
      </p:sp>
      <p:graphicFrame>
        <p:nvGraphicFramePr>
          <p:cNvPr id="21" name="Content Placeholder 2">
            <a:extLst>
              <a:ext uri="{FF2B5EF4-FFF2-40B4-BE49-F238E27FC236}">
                <a16:creationId xmlns:a16="http://schemas.microsoft.com/office/drawing/2014/main" id="{2216A5AA-8D5A-2E29-CB3A-7FB8B0C8C7D9}"/>
              </a:ext>
            </a:extLst>
          </p:cNvPr>
          <p:cNvGraphicFramePr>
            <a:graphicFrameLocks noGrp="1"/>
          </p:cNvGraphicFramePr>
          <p:nvPr>
            <p:ph idx="1"/>
            <p:extLst>
              <p:ext uri="{D42A27DB-BD31-4B8C-83A1-F6EECF244321}">
                <p14:modId xmlns:p14="http://schemas.microsoft.com/office/powerpoint/2010/main" val="10534117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6514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3" name="Rectangle 32">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921E14A-1815-ECA8-4A98-E03CC733DE37}"/>
              </a:ext>
            </a:extLst>
          </p:cNvPr>
          <p:cNvSpPr>
            <a:spLocks noGrp="1"/>
          </p:cNvSpPr>
          <p:nvPr>
            <p:ph type="title"/>
          </p:nvPr>
        </p:nvSpPr>
        <p:spPr>
          <a:xfrm>
            <a:off x="550863" y="365125"/>
            <a:ext cx="11090274" cy="1325563"/>
          </a:xfrm>
        </p:spPr>
        <p:txBody>
          <a:bodyPr>
            <a:normAutofit/>
          </a:bodyPr>
          <a:lstStyle/>
          <a:p>
            <a:r>
              <a:rPr lang="en-US" sz="4000"/>
              <a:t>Scheme of work </a:t>
            </a:r>
            <a:r>
              <a:rPr lang="en-US" sz="1200"/>
              <a:t>(subject to change)</a:t>
            </a:r>
          </a:p>
        </p:txBody>
      </p:sp>
      <p:graphicFrame>
        <p:nvGraphicFramePr>
          <p:cNvPr id="9" name="Content Placeholder 8">
            <a:extLst>
              <a:ext uri="{FF2B5EF4-FFF2-40B4-BE49-F238E27FC236}">
                <a16:creationId xmlns:a16="http://schemas.microsoft.com/office/drawing/2014/main" id="{09E3730C-2CDE-659C-35B8-66E9D5926603}"/>
              </a:ext>
            </a:extLst>
          </p:cNvPr>
          <p:cNvGraphicFramePr>
            <a:graphicFrameLocks noGrp="1"/>
          </p:cNvGraphicFramePr>
          <p:nvPr>
            <p:ph idx="1"/>
          </p:nvPr>
        </p:nvGraphicFramePr>
        <p:xfrm>
          <a:off x="838200" y="1825625"/>
          <a:ext cx="10515599" cy="5050155"/>
        </p:xfrm>
        <a:graphic>
          <a:graphicData uri="http://schemas.openxmlformats.org/drawingml/2006/table">
            <a:tbl>
              <a:tblPr bandRow="1">
                <a:tableStyleId>{5C22544A-7EE6-4342-B048-85BDC9FD1C3A}</a:tableStyleId>
              </a:tblPr>
              <a:tblGrid>
                <a:gridCol w="4480330">
                  <a:extLst>
                    <a:ext uri="{9D8B030D-6E8A-4147-A177-3AD203B41FA5}">
                      <a16:colId xmlns:a16="http://schemas.microsoft.com/office/drawing/2014/main" val="1461162410"/>
                    </a:ext>
                  </a:extLst>
                </a:gridCol>
                <a:gridCol w="6035269">
                  <a:extLst>
                    <a:ext uri="{9D8B030D-6E8A-4147-A177-3AD203B41FA5}">
                      <a16:colId xmlns:a16="http://schemas.microsoft.com/office/drawing/2014/main" val="520940303"/>
                    </a:ext>
                  </a:extLst>
                </a:gridCol>
              </a:tblGrid>
              <a:tr h="285750">
                <a:tc>
                  <a:txBody>
                    <a:bodyPr/>
                    <a:lstStyle/>
                    <a:p>
                      <a:pPr algn="l" rtl="0" fontAlgn="base">
                        <a:lnSpc>
                          <a:spcPts val="1350"/>
                        </a:lnSpc>
                      </a:pPr>
                      <a:r>
                        <a:rPr lang="en-GB" sz="1200" b="1" i="0">
                          <a:solidFill>
                            <a:srgbClr val="000000"/>
                          </a:solidFill>
                          <a:effectLst/>
                          <a:latin typeface="Arial" panose="020B0604020202020204" pitchFamily="34" charset="0"/>
                        </a:rPr>
                        <a:t> </a:t>
                      </a:r>
                    </a:p>
                  </a:txBody>
                  <a:tcPr marL="66675" marR="66675" anchor="b">
                    <a:lnL>
                      <a:noFill/>
                    </a:lnL>
                    <a:lnR>
                      <a:noFill/>
                    </a:lnR>
                    <a:lnT>
                      <a:noFill/>
                    </a:lnT>
                    <a:lnB w="9525"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200" b="1" i="0">
                          <a:solidFill>
                            <a:srgbClr val="000000"/>
                          </a:solidFill>
                          <a:effectLst/>
                          <a:latin typeface="Arial" panose="020B0604020202020204" pitchFamily="34" charset="0"/>
                        </a:rPr>
                        <a:t> </a:t>
                      </a:r>
                    </a:p>
                  </a:txBody>
                  <a:tcPr marL="66675" marR="66675" anchor="b">
                    <a:lnL>
                      <a:noFill/>
                    </a:lnL>
                    <a:lnR>
                      <a:noFill/>
                    </a:lnR>
                    <a:lnT>
                      <a:noFill/>
                    </a:lnT>
                    <a:lnB w="9525" cap="flat" cmpd="sng" algn="ctr">
                      <a:solidFill>
                        <a:srgbClr val="B0C1B6"/>
                      </a:solidFill>
                      <a:prstDash val="solid"/>
                      <a:round/>
                      <a:headEnd type="none" w="med" len="med"/>
                      <a:tailEnd type="none" w="med" len="med"/>
                    </a:lnB>
                    <a:noFill/>
                  </a:tcPr>
                </a:tc>
                <a:extLst>
                  <a:ext uri="{0D108BD9-81ED-4DB2-BD59-A6C34878D82A}">
                    <a16:rowId xmlns:a16="http://schemas.microsoft.com/office/drawing/2014/main" val="3938058687"/>
                  </a:ext>
                </a:extLst>
              </a:tr>
              <a:tr h="285750">
                <a:tc>
                  <a:txBody>
                    <a:bodyPr/>
                    <a:lstStyle/>
                    <a:p>
                      <a:pPr algn="l" rtl="0" fontAlgn="base">
                        <a:lnSpc>
                          <a:spcPts val="1350"/>
                        </a:lnSpc>
                      </a:pPr>
                      <a:r>
                        <a:rPr lang="en-GB" sz="1200" b="1" i="0">
                          <a:solidFill>
                            <a:srgbClr val="000000"/>
                          </a:solidFill>
                          <a:effectLst/>
                          <a:latin typeface="Arial" panose="020B0604020202020204" pitchFamily="34" charset="0"/>
                        </a:rPr>
                        <a:t>Week commencing:</a:t>
                      </a:r>
                      <a:r>
                        <a:rPr lang="en-GB" sz="1200" b="0" i="0">
                          <a:solidFill>
                            <a:srgbClr val="000000"/>
                          </a:solidFill>
                          <a:effectLst/>
                          <a:latin typeface="Arial" panose="020B0604020202020204" pitchFamily="34" charset="0"/>
                        </a:rPr>
                        <a:t> </a:t>
                      </a:r>
                      <a:endParaRPr lang="en-GB" b="0" i="0">
                        <a:effectLst/>
                      </a:endParaRPr>
                    </a:p>
                  </a:txBody>
                  <a:tcPr marL="66675" marR="66675" anchor="b">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200" b="1" i="0">
                          <a:solidFill>
                            <a:srgbClr val="000000"/>
                          </a:solidFill>
                          <a:effectLst/>
                          <a:latin typeface="Arial" panose="020B0604020202020204" pitchFamily="34" charset="0"/>
                        </a:rPr>
                        <a:t> Content:</a:t>
                      </a:r>
                      <a:r>
                        <a:rPr lang="en-GB" sz="1200" b="0" i="0">
                          <a:solidFill>
                            <a:srgbClr val="000000"/>
                          </a:solidFill>
                          <a:effectLst/>
                          <a:latin typeface="Arial" panose="020B0604020202020204" pitchFamily="34" charset="0"/>
                        </a:rPr>
                        <a:t> </a:t>
                      </a:r>
                      <a:endParaRPr lang="en-GB" b="0" i="0">
                        <a:effectLst/>
                      </a:endParaRPr>
                    </a:p>
                  </a:txBody>
                  <a:tcPr marL="66675" marR="66675" anchor="b">
                    <a:lnL w="9525" cap="flat" cmpd="sng" algn="ctr">
                      <a:solidFill>
                        <a:schemeClr val="bg1"/>
                      </a:solidFill>
                      <a:prstDash val="solid"/>
                      <a:round/>
                      <a:headEnd type="none" w="med" len="med"/>
                      <a:tailEnd type="none" w="med" len="med"/>
                    </a:lnL>
                    <a:lnR w="9525" cap="flat" cmpd="sng" algn="ctr">
                      <a:solidFill>
                        <a:srgbClr val="B0C1B6"/>
                      </a:solidFill>
                      <a:prstDash val="solid"/>
                      <a:round/>
                      <a:headEnd type="none" w="med" len="med"/>
                      <a:tailEnd type="none" w="med" len="med"/>
                    </a:lnR>
                    <a:lnT w="9525" cap="flat" cmpd="sng" algn="ctr">
                      <a:solidFill>
                        <a:srgbClr val="B0C1B6"/>
                      </a:solidFill>
                      <a:prstDash val="solid"/>
                      <a:round/>
                      <a:headEnd type="none" w="med" len="med"/>
                      <a:tailEnd type="none" w="med" len="med"/>
                    </a:lnT>
                    <a:lnB w="9525" cap="flat" cmpd="sng" algn="ctr">
                      <a:solidFill>
                        <a:srgbClr val="B0C1B6"/>
                      </a:solidFill>
                      <a:prstDash val="solid"/>
                      <a:round/>
                      <a:headEnd type="none" w="med" len="med"/>
                      <a:tailEnd type="none" w="med" len="med"/>
                    </a:lnB>
                    <a:noFill/>
                  </a:tcPr>
                </a:tc>
                <a:extLst>
                  <a:ext uri="{0D108BD9-81ED-4DB2-BD59-A6C34878D82A}">
                    <a16:rowId xmlns:a16="http://schemas.microsoft.com/office/drawing/2014/main" val="932396923"/>
                  </a:ext>
                </a:extLst>
              </a:tr>
              <a:tr h="285750">
                <a:tc>
                  <a:txBody>
                    <a:bodyPr/>
                    <a:lstStyle/>
                    <a:p>
                      <a:pPr algn="l" rtl="0" fontAlgn="base">
                        <a:lnSpc>
                          <a:spcPts val="1350"/>
                        </a:lnSpc>
                      </a:pPr>
                      <a:r>
                        <a:rPr lang="en-GB" sz="1200" b="0" i="0">
                          <a:solidFill>
                            <a:srgbClr val="000000"/>
                          </a:solidFill>
                          <a:effectLst/>
                          <a:latin typeface="Arial" panose="020B0604020202020204" pitchFamily="34" charset="0"/>
                        </a:rPr>
                        <a:t>Week 1: 30/09/24 </a:t>
                      </a:r>
                      <a:endParaRPr lang="en-GB" b="0" i="0">
                        <a:effectLst/>
                      </a:endParaRPr>
                    </a:p>
                  </a:txBody>
                  <a:tcPr marL="66675" marR="66675" anchor="b">
                    <a:lnL w="9525" cap="flat" cmpd="sng" algn="ctr">
                      <a:solidFill>
                        <a:srgbClr val="90C6B6"/>
                      </a:solidFill>
                      <a:prstDash val="solid"/>
                      <a:round/>
                      <a:headEnd type="none" w="med" len="med"/>
                      <a:tailEnd type="none" w="med" len="med"/>
                    </a:lnL>
                    <a:lnR w="9525" cap="flat" cmpd="sng" algn="ctr">
                      <a:solidFill>
                        <a:srgbClr val="90C6B6"/>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rgbClr val="90C6B6"/>
                      </a:solidFill>
                      <a:prstDash val="solid"/>
                      <a:round/>
                      <a:headEnd type="none" w="med" len="med"/>
                      <a:tailEnd type="none" w="med" len="med"/>
                    </a:lnB>
                    <a:noFill/>
                  </a:tcPr>
                </a:tc>
                <a:tc>
                  <a:txBody>
                    <a:bodyPr/>
                    <a:lstStyle/>
                    <a:p>
                      <a:pPr algn="l" rtl="0" fontAlgn="base">
                        <a:lnSpc>
                          <a:spcPts val="1350"/>
                        </a:lnSpc>
                      </a:pPr>
                      <a:r>
                        <a:rPr lang="en-GB" sz="1200" b="0" i="0">
                          <a:solidFill>
                            <a:srgbClr val="000000"/>
                          </a:solidFill>
                          <a:effectLst/>
                          <a:latin typeface="Arial" panose="020B0604020202020204" pitchFamily="34" charset="0"/>
                        </a:rPr>
                        <a:t>Introduction to module  </a:t>
                      </a:r>
                      <a:endParaRPr lang="en-GB" b="0" i="0">
                        <a:effectLst/>
                      </a:endParaRPr>
                    </a:p>
                  </a:txBody>
                  <a:tcPr marL="66675" marR="66675" anchor="b">
                    <a:lnL w="9525" cap="flat" cmpd="sng" algn="ctr">
                      <a:solidFill>
                        <a:srgbClr val="90C6B6"/>
                      </a:solidFill>
                      <a:prstDash val="solid"/>
                      <a:round/>
                      <a:headEnd type="none" w="med" len="med"/>
                      <a:tailEnd type="none" w="med" len="med"/>
                    </a:lnL>
                    <a:lnR w="9525" cap="flat" cmpd="sng" algn="ctr">
                      <a:solidFill>
                        <a:srgbClr val="30CBB6"/>
                      </a:solidFill>
                      <a:prstDash val="solid"/>
                      <a:round/>
                      <a:headEnd type="none" w="med" len="med"/>
                      <a:tailEnd type="none" w="med" len="med"/>
                    </a:lnR>
                    <a:lnT w="9525" cap="flat" cmpd="sng" algn="ctr">
                      <a:solidFill>
                        <a:srgbClr val="B0C1B6"/>
                      </a:solidFill>
                      <a:prstDash val="solid"/>
                      <a:round/>
                      <a:headEnd type="none" w="med" len="med"/>
                      <a:tailEnd type="none" w="med" len="med"/>
                    </a:lnT>
                    <a:lnB w="9525" cap="flat" cmpd="sng" algn="ctr">
                      <a:solidFill>
                        <a:srgbClr val="30CBB6"/>
                      </a:solidFill>
                      <a:prstDash val="solid"/>
                      <a:round/>
                      <a:headEnd type="none" w="med" len="med"/>
                      <a:tailEnd type="none" w="med" len="med"/>
                    </a:lnB>
                    <a:noFill/>
                  </a:tcPr>
                </a:tc>
                <a:extLst>
                  <a:ext uri="{0D108BD9-81ED-4DB2-BD59-A6C34878D82A}">
                    <a16:rowId xmlns:a16="http://schemas.microsoft.com/office/drawing/2014/main" val="1060263042"/>
                  </a:ext>
                </a:extLst>
              </a:tr>
              <a:tr h="285750">
                <a:tc>
                  <a:txBody>
                    <a:bodyPr/>
                    <a:lstStyle/>
                    <a:p>
                      <a:pPr algn="l" rtl="0" fontAlgn="base">
                        <a:lnSpc>
                          <a:spcPts val="1350"/>
                        </a:lnSpc>
                      </a:pPr>
                      <a:r>
                        <a:rPr lang="en-GB" sz="1200" b="0" i="0">
                          <a:solidFill>
                            <a:srgbClr val="000000"/>
                          </a:solidFill>
                          <a:effectLst/>
                          <a:latin typeface="Arial" panose="020B0604020202020204" pitchFamily="34" charset="0"/>
                        </a:rPr>
                        <a:t>Week 2: 07/10/24 </a:t>
                      </a:r>
                      <a:endParaRPr lang="en-GB" b="0" i="0">
                        <a:effectLst/>
                      </a:endParaRPr>
                    </a:p>
                  </a:txBody>
                  <a:tcPr marL="66675" marR="66675" anchor="b">
                    <a:lnL w="9525" cap="flat" cmpd="sng" algn="ctr">
                      <a:solidFill>
                        <a:srgbClr val="50CFB6"/>
                      </a:solidFill>
                      <a:prstDash val="solid"/>
                      <a:round/>
                      <a:headEnd type="none" w="med" len="med"/>
                      <a:tailEnd type="none" w="med" len="med"/>
                    </a:lnL>
                    <a:lnR w="9525" cap="flat" cmpd="sng" algn="ctr">
                      <a:solidFill>
                        <a:srgbClr val="50CFB6"/>
                      </a:solidFill>
                      <a:prstDash val="solid"/>
                      <a:round/>
                      <a:headEnd type="none" w="med" len="med"/>
                      <a:tailEnd type="none" w="med" len="med"/>
                    </a:lnR>
                    <a:lnT w="9525" cap="flat" cmpd="sng" algn="ctr">
                      <a:solidFill>
                        <a:srgbClr val="90C6B6"/>
                      </a:solidFill>
                      <a:prstDash val="solid"/>
                      <a:round/>
                      <a:headEnd type="none" w="med" len="med"/>
                      <a:tailEnd type="none" w="med" len="med"/>
                    </a:lnT>
                    <a:lnB w="9525" cap="flat" cmpd="sng" algn="ctr">
                      <a:solidFill>
                        <a:srgbClr val="50CFB6"/>
                      </a:solidFill>
                      <a:prstDash val="solid"/>
                      <a:round/>
                      <a:headEnd type="none" w="med" len="med"/>
                      <a:tailEnd type="none" w="med" len="med"/>
                    </a:lnB>
                    <a:noFill/>
                  </a:tcPr>
                </a:tc>
                <a:tc>
                  <a:txBody>
                    <a:bodyPr/>
                    <a:lstStyle/>
                    <a:p>
                      <a:pPr algn="l" rtl="0" fontAlgn="base">
                        <a:lnSpc>
                          <a:spcPts val="1350"/>
                        </a:lnSpc>
                      </a:pPr>
                      <a:r>
                        <a:rPr lang="en-GB" sz="1200" b="0" i="0">
                          <a:solidFill>
                            <a:srgbClr val="000000"/>
                          </a:solidFill>
                          <a:effectLst/>
                          <a:latin typeface="Arial" panose="020B0604020202020204" pitchFamily="34" charset="0"/>
                        </a:rPr>
                        <a:t>Understanding the role of a constable </a:t>
                      </a:r>
                      <a:endParaRPr lang="en-GB" b="0" i="0">
                        <a:effectLst/>
                      </a:endParaRPr>
                    </a:p>
                  </a:txBody>
                  <a:tcPr marL="66675" marR="66675" anchor="b">
                    <a:lnL w="9525" cap="flat" cmpd="sng" algn="ctr">
                      <a:solidFill>
                        <a:srgbClr val="50CFB6"/>
                      </a:solidFill>
                      <a:prstDash val="solid"/>
                      <a:round/>
                      <a:headEnd type="none" w="med" len="med"/>
                      <a:tailEnd type="none" w="med" len="med"/>
                    </a:lnL>
                    <a:lnR w="9525" cap="flat" cmpd="sng" algn="ctr">
                      <a:solidFill>
                        <a:srgbClr val="B0D2B6"/>
                      </a:solidFill>
                      <a:prstDash val="solid"/>
                      <a:round/>
                      <a:headEnd type="none" w="med" len="med"/>
                      <a:tailEnd type="none" w="med" len="med"/>
                    </a:lnR>
                    <a:lnT w="9525" cap="flat" cmpd="sng" algn="ctr">
                      <a:solidFill>
                        <a:srgbClr val="30CBB6"/>
                      </a:solidFill>
                      <a:prstDash val="solid"/>
                      <a:round/>
                      <a:headEnd type="none" w="med" len="med"/>
                      <a:tailEnd type="none" w="med" len="med"/>
                    </a:lnT>
                    <a:lnB w="9525" cap="flat" cmpd="sng" algn="ctr">
                      <a:solidFill>
                        <a:srgbClr val="B0D2B6"/>
                      </a:solidFill>
                      <a:prstDash val="solid"/>
                      <a:round/>
                      <a:headEnd type="none" w="med" len="med"/>
                      <a:tailEnd type="none" w="med" len="med"/>
                    </a:lnB>
                    <a:noFill/>
                  </a:tcPr>
                </a:tc>
                <a:extLst>
                  <a:ext uri="{0D108BD9-81ED-4DB2-BD59-A6C34878D82A}">
                    <a16:rowId xmlns:a16="http://schemas.microsoft.com/office/drawing/2014/main" val="2051650508"/>
                  </a:ext>
                </a:extLst>
              </a:tr>
              <a:tr h="285750">
                <a:tc>
                  <a:txBody>
                    <a:bodyPr/>
                    <a:lstStyle/>
                    <a:p>
                      <a:pPr algn="l" rtl="0" fontAlgn="base">
                        <a:lnSpc>
                          <a:spcPts val="1350"/>
                        </a:lnSpc>
                      </a:pPr>
                      <a:r>
                        <a:rPr lang="en-GB" sz="1200" b="0" i="0">
                          <a:solidFill>
                            <a:srgbClr val="000000"/>
                          </a:solidFill>
                          <a:effectLst/>
                          <a:latin typeface="Arial" panose="020B0604020202020204" pitchFamily="34" charset="0"/>
                        </a:rPr>
                        <a:t>Week 3: 14/10/24 </a:t>
                      </a:r>
                      <a:endParaRPr lang="en-GB" b="0" i="0">
                        <a:effectLst/>
                      </a:endParaRPr>
                    </a:p>
                  </a:txBody>
                  <a:tcPr marL="66675" marR="66675" anchor="b">
                    <a:lnL w="9525" cap="flat" cmpd="sng" algn="ctr">
                      <a:solidFill>
                        <a:srgbClr val="D0CFB6"/>
                      </a:solidFill>
                      <a:prstDash val="solid"/>
                      <a:round/>
                      <a:headEnd type="none" w="med" len="med"/>
                      <a:tailEnd type="none" w="med" len="med"/>
                    </a:lnL>
                    <a:lnR w="9525" cap="flat" cmpd="sng" algn="ctr">
                      <a:solidFill>
                        <a:srgbClr val="D0CFB6"/>
                      </a:solidFill>
                      <a:prstDash val="solid"/>
                      <a:round/>
                      <a:headEnd type="none" w="med" len="med"/>
                      <a:tailEnd type="none" w="med" len="med"/>
                    </a:lnR>
                    <a:lnT w="9525" cap="flat" cmpd="sng" algn="ctr">
                      <a:solidFill>
                        <a:srgbClr val="50CFB6"/>
                      </a:solidFill>
                      <a:prstDash val="solid"/>
                      <a:round/>
                      <a:headEnd type="none" w="med" len="med"/>
                      <a:tailEnd type="none" w="med" len="med"/>
                    </a:lnT>
                    <a:lnB w="9525" cap="flat" cmpd="sng" algn="ctr">
                      <a:solidFill>
                        <a:srgbClr val="D0CFB6"/>
                      </a:solidFill>
                      <a:prstDash val="solid"/>
                      <a:round/>
                      <a:headEnd type="none" w="med" len="med"/>
                      <a:tailEnd type="none" w="med" len="med"/>
                    </a:lnB>
                    <a:noFill/>
                  </a:tcPr>
                </a:tc>
                <a:tc>
                  <a:txBody>
                    <a:bodyPr/>
                    <a:lstStyle/>
                    <a:p>
                      <a:pPr algn="l" rtl="0" fontAlgn="base">
                        <a:lnSpc>
                          <a:spcPts val="1350"/>
                        </a:lnSpc>
                      </a:pPr>
                      <a:r>
                        <a:rPr lang="en-GB" sz="1200" b="0" i="0">
                          <a:solidFill>
                            <a:srgbClr val="000000"/>
                          </a:solidFill>
                          <a:effectLst/>
                          <a:latin typeface="Arial" panose="020B0604020202020204" pitchFamily="34" charset="0"/>
                        </a:rPr>
                        <a:t>Professional standards/ policing by consent </a:t>
                      </a:r>
                      <a:endParaRPr lang="en-GB" b="0" i="0">
                        <a:effectLst/>
                      </a:endParaRPr>
                    </a:p>
                  </a:txBody>
                  <a:tcPr marL="66675" marR="66675" anchor="b">
                    <a:lnL w="9525" cap="flat" cmpd="sng" algn="ctr">
                      <a:solidFill>
                        <a:srgbClr val="D0CFB6"/>
                      </a:solidFill>
                      <a:prstDash val="solid"/>
                      <a:round/>
                      <a:headEnd type="none" w="med" len="med"/>
                      <a:tailEnd type="none" w="med" len="med"/>
                    </a:lnL>
                    <a:lnR w="9525" cap="flat" cmpd="sng" algn="ctr">
                      <a:solidFill>
                        <a:srgbClr val="50D7B6"/>
                      </a:solidFill>
                      <a:prstDash val="solid"/>
                      <a:round/>
                      <a:headEnd type="none" w="med" len="med"/>
                      <a:tailEnd type="none" w="med" len="med"/>
                    </a:lnR>
                    <a:lnT w="9525" cap="flat" cmpd="sng" algn="ctr">
                      <a:solidFill>
                        <a:srgbClr val="B0D2B6"/>
                      </a:solidFill>
                      <a:prstDash val="solid"/>
                      <a:round/>
                      <a:headEnd type="none" w="med" len="med"/>
                      <a:tailEnd type="none" w="med" len="med"/>
                    </a:lnT>
                    <a:lnB w="9525" cap="flat" cmpd="sng" algn="ctr">
                      <a:solidFill>
                        <a:srgbClr val="50D7B6"/>
                      </a:solidFill>
                      <a:prstDash val="solid"/>
                      <a:round/>
                      <a:headEnd type="none" w="med" len="med"/>
                      <a:tailEnd type="none" w="med" len="med"/>
                    </a:lnB>
                    <a:noFill/>
                  </a:tcPr>
                </a:tc>
                <a:extLst>
                  <a:ext uri="{0D108BD9-81ED-4DB2-BD59-A6C34878D82A}">
                    <a16:rowId xmlns:a16="http://schemas.microsoft.com/office/drawing/2014/main" val="3908462635"/>
                  </a:ext>
                </a:extLst>
              </a:tr>
              <a:tr h="400050">
                <a:tc>
                  <a:txBody>
                    <a:bodyPr/>
                    <a:lstStyle/>
                    <a:p>
                      <a:pPr algn="l" rtl="0" fontAlgn="base">
                        <a:lnSpc>
                          <a:spcPts val="1350"/>
                        </a:lnSpc>
                      </a:pPr>
                      <a:r>
                        <a:rPr lang="en-GB" sz="1200" b="0" i="0">
                          <a:solidFill>
                            <a:srgbClr val="000000"/>
                          </a:solidFill>
                          <a:effectLst/>
                          <a:latin typeface="Arial" panose="020B0604020202020204" pitchFamily="34" charset="0"/>
                        </a:rPr>
                        <a:t>Week 4: 21/10/24 </a:t>
                      </a:r>
                      <a:endParaRPr lang="en-GB" b="0" i="0">
                        <a:effectLst/>
                      </a:endParaRPr>
                    </a:p>
                  </a:txBody>
                  <a:tcPr marL="66675" marR="66675" anchor="b">
                    <a:lnL w="9525" cap="flat" cmpd="sng" algn="ctr">
                      <a:solidFill>
                        <a:srgbClr val="10DDB6"/>
                      </a:solidFill>
                      <a:prstDash val="solid"/>
                      <a:round/>
                      <a:headEnd type="none" w="med" len="med"/>
                      <a:tailEnd type="none" w="med" len="med"/>
                    </a:lnL>
                    <a:lnR w="9525" cap="flat" cmpd="sng" algn="ctr">
                      <a:solidFill>
                        <a:srgbClr val="10DDB6"/>
                      </a:solidFill>
                      <a:prstDash val="solid"/>
                      <a:round/>
                      <a:headEnd type="none" w="med" len="med"/>
                      <a:tailEnd type="none" w="med" len="med"/>
                    </a:lnR>
                    <a:lnT w="9525" cap="flat" cmpd="sng" algn="ctr">
                      <a:solidFill>
                        <a:srgbClr val="D0CFB6"/>
                      </a:solidFill>
                      <a:prstDash val="solid"/>
                      <a:round/>
                      <a:headEnd type="none" w="med" len="med"/>
                      <a:tailEnd type="none" w="med" len="med"/>
                    </a:lnT>
                    <a:lnB w="9525" cap="flat" cmpd="sng" algn="ctr">
                      <a:solidFill>
                        <a:srgbClr val="10DDB6"/>
                      </a:solidFill>
                      <a:prstDash val="solid"/>
                      <a:round/>
                      <a:headEnd type="none" w="med" len="med"/>
                      <a:tailEnd type="none" w="med" len="med"/>
                    </a:lnB>
                    <a:noFill/>
                  </a:tcPr>
                </a:tc>
                <a:tc>
                  <a:txBody>
                    <a:bodyPr/>
                    <a:lstStyle/>
                    <a:p>
                      <a:pPr algn="l" rtl="0" fontAlgn="base">
                        <a:lnSpc>
                          <a:spcPts val="1350"/>
                        </a:lnSpc>
                      </a:pPr>
                      <a:r>
                        <a:rPr lang="en-GB" sz="1200" b="0" i="0">
                          <a:solidFill>
                            <a:srgbClr val="000000"/>
                          </a:solidFill>
                          <a:effectLst/>
                          <a:latin typeface="Arial" panose="020B0604020202020204" pitchFamily="34" charset="0"/>
                        </a:rPr>
                        <a:t>Decision making and discretion </a:t>
                      </a:r>
                      <a:endParaRPr lang="en-GB" b="0" i="0">
                        <a:effectLst/>
                      </a:endParaRPr>
                    </a:p>
                    <a:p>
                      <a:pPr algn="l" rtl="0" fontAlgn="base">
                        <a:lnSpc>
                          <a:spcPts val="1350"/>
                        </a:lnSpc>
                      </a:pPr>
                      <a:r>
                        <a:rPr lang="en-GB" sz="1200" b="0" i="0">
                          <a:solidFill>
                            <a:srgbClr val="000000"/>
                          </a:solidFill>
                          <a:effectLst/>
                          <a:latin typeface="Arial" panose="020B0604020202020204" pitchFamily="34" charset="0"/>
                        </a:rPr>
                        <a:t> </a:t>
                      </a:r>
                      <a:endParaRPr lang="en-GB" b="0" i="0">
                        <a:effectLst/>
                      </a:endParaRPr>
                    </a:p>
                    <a:p>
                      <a:pPr algn="l" rtl="0" fontAlgn="base">
                        <a:lnSpc>
                          <a:spcPts val="1350"/>
                        </a:lnSpc>
                      </a:pPr>
                      <a:r>
                        <a:rPr lang="en-GB" sz="1200" b="0" i="0">
                          <a:solidFill>
                            <a:srgbClr val="000000"/>
                          </a:solidFill>
                          <a:effectLst/>
                          <a:latin typeface="Arial" panose="020B0604020202020204" pitchFamily="34" charset="0"/>
                        </a:rPr>
                        <a:t> </a:t>
                      </a:r>
                      <a:endParaRPr lang="en-GB" b="0" i="0">
                        <a:effectLst/>
                      </a:endParaRPr>
                    </a:p>
                  </a:txBody>
                  <a:tcPr marL="66675" marR="66675" anchor="b">
                    <a:lnL w="9525" cap="flat" cmpd="sng" algn="ctr">
                      <a:solidFill>
                        <a:srgbClr val="10DDB6"/>
                      </a:solidFill>
                      <a:prstDash val="solid"/>
                      <a:round/>
                      <a:headEnd type="none" w="med" len="med"/>
                      <a:tailEnd type="none" w="med" len="med"/>
                    </a:lnL>
                    <a:lnR w="9525" cap="flat" cmpd="sng" algn="ctr">
                      <a:solidFill>
                        <a:srgbClr val="F0D5B6"/>
                      </a:solidFill>
                      <a:prstDash val="solid"/>
                      <a:round/>
                      <a:headEnd type="none" w="med" len="med"/>
                      <a:tailEnd type="none" w="med" len="med"/>
                    </a:lnR>
                    <a:lnT w="9525" cap="flat" cmpd="sng" algn="ctr">
                      <a:solidFill>
                        <a:srgbClr val="50D7B6"/>
                      </a:solidFill>
                      <a:prstDash val="solid"/>
                      <a:round/>
                      <a:headEnd type="none" w="med" len="med"/>
                      <a:tailEnd type="none" w="med" len="med"/>
                    </a:lnT>
                    <a:lnB w="9525" cap="flat" cmpd="sng" algn="ctr">
                      <a:solidFill>
                        <a:srgbClr val="F0D5B6"/>
                      </a:solidFill>
                      <a:prstDash val="solid"/>
                      <a:round/>
                      <a:headEnd type="none" w="med" len="med"/>
                      <a:tailEnd type="none" w="med" len="med"/>
                    </a:lnB>
                    <a:noFill/>
                  </a:tcPr>
                </a:tc>
                <a:extLst>
                  <a:ext uri="{0D108BD9-81ED-4DB2-BD59-A6C34878D82A}">
                    <a16:rowId xmlns:a16="http://schemas.microsoft.com/office/drawing/2014/main" val="1160911962"/>
                  </a:ext>
                </a:extLst>
              </a:tr>
              <a:tr h="371475">
                <a:tc>
                  <a:txBody>
                    <a:bodyPr/>
                    <a:lstStyle/>
                    <a:p>
                      <a:pPr algn="l" rtl="0" fontAlgn="base">
                        <a:lnSpc>
                          <a:spcPts val="1350"/>
                        </a:lnSpc>
                      </a:pPr>
                      <a:r>
                        <a:rPr lang="en-GB" sz="1200" b="0" i="0">
                          <a:solidFill>
                            <a:srgbClr val="000000"/>
                          </a:solidFill>
                          <a:effectLst/>
                          <a:latin typeface="Arial" panose="020B0604020202020204" pitchFamily="34" charset="0"/>
                        </a:rPr>
                        <a:t>Week 5 :28/10/24 </a:t>
                      </a:r>
                      <a:endParaRPr lang="en-GB" b="0" i="0">
                        <a:effectLst/>
                      </a:endParaRPr>
                    </a:p>
                  </a:txBody>
                  <a:tcPr marL="66675" marR="66675" anchor="b">
                    <a:lnL w="9525" cap="flat" cmpd="sng" algn="ctr">
                      <a:solidFill>
                        <a:srgbClr val="90E2B6"/>
                      </a:solidFill>
                      <a:prstDash val="solid"/>
                      <a:round/>
                      <a:headEnd type="none" w="med" len="med"/>
                      <a:tailEnd type="none" w="med" len="med"/>
                    </a:lnL>
                    <a:lnR w="9525" cap="flat" cmpd="sng" algn="ctr">
                      <a:solidFill>
                        <a:srgbClr val="90E2B6"/>
                      </a:solidFill>
                      <a:prstDash val="solid"/>
                      <a:round/>
                      <a:headEnd type="none" w="med" len="med"/>
                      <a:tailEnd type="none" w="med" len="med"/>
                    </a:lnR>
                    <a:lnT w="9525" cap="flat" cmpd="sng" algn="ctr">
                      <a:solidFill>
                        <a:srgbClr val="10DDB6"/>
                      </a:solidFill>
                      <a:prstDash val="solid"/>
                      <a:round/>
                      <a:headEnd type="none" w="med" len="med"/>
                      <a:tailEnd type="none" w="med" len="med"/>
                    </a:lnT>
                    <a:lnB w="9525" cap="flat" cmpd="sng" algn="ctr">
                      <a:solidFill>
                        <a:srgbClr val="90E2B6"/>
                      </a:solidFill>
                      <a:prstDash val="solid"/>
                      <a:round/>
                      <a:headEnd type="none" w="med" len="med"/>
                      <a:tailEnd type="none" w="med" len="med"/>
                    </a:lnB>
                    <a:noFill/>
                  </a:tcPr>
                </a:tc>
                <a:tc>
                  <a:txBody>
                    <a:bodyPr/>
                    <a:lstStyle/>
                    <a:p>
                      <a:pPr algn="l" rtl="0" fontAlgn="base">
                        <a:lnSpc>
                          <a:spcPts val="1350"/>
                        </a:lnSpc>
                      </a:pPr>
                      <a:r>
                        <a:rPr lang="en-GB" sz="1200" b="0" i="0">
                          <a:solidFill>
                            <a:srgbClr val="000000"/>
                          </a:solidFill>
                          <a:effectLst/>
                          <a:latin typeface="Arial" panose="020B0604020202020204" pitchFamily="34" charset="0"/>
                        </a:rPr>
                        <a:t>DRAFT SESSION </a:t>
                      </a:r>
                      <a:endParaRPr lang="en-GB" b="0" i="0">
                        <a:effectLst/>
                      </a:endParaRPr>
                    </a:p>
                  </a:txBody>
                  <a:tcPr marL="66675" marR="66675" anchor="b">
                    <a:lnL w="9525" cap="flat" cmpd="sng" algn="ctr">
                      <a:solidFill>
                        <a:srgbClr val="90E2B6"/>
                      </a:solidFill>
                      <a:prstDash val="solid"/>
                      <a:round/>
                      <a:headEnd type="none" w="med" len="med"/>
                      <a:tailEnd type="none" w="med" len="med"/>
                    </a:lnL>
                    <a:lnR w="9525" cap="flat" cmpd="sng" algn="ctr">
                      <a:solidFill>
                        <a:srgbClr val="D0E2B6"/>
                      </a:solidFill>
                      <a:prstDash val="solid"/>
                      <a:round/>
                      <a:headEnd type="none" w="med" len="med"/>
                      <a:tailEnd type="none" w="med" len="med"/>
                    </a:lnR>
                    <a:lnT w="9525" cap="flat" cmpd="sng" algn="ctr">
                      <a:solidFill>
                        <a:srgbClr val="F0D5B6"/>
                      </a:solidFill>
                      <a:prstDash val="solid"/>
                      <a:round/>
                      <a:headEnd type="none" w="med" len="med"/>
                      <a:tailEnd type="none" w="med" len="med"/>
                    </a:lnT>
                    <a:lnB w="9525" cap="flat" cmpd="sng" algn="ctr">
                      <a:solidFill>
                        <a:srgbClr val="D0E2B6"/>
                      </a:solidFill>
                      <a:prstDash val="solid"/>
                      <a:round/>
                      <a:headEnd type="none" w="med" len="med"/>
                      <a:tailEnd type="none" w="med" len="med"/>
                    </a:lnB>
                    <a:noFill/>
                  </a:tcPr>
                </a:tc>
                <a:extLst>
                  <a:ext uri="{0D108BD9-81ED-4DB2-BD59-A6C34878D82A}">
                    <a16:rowId xmlns:a16="http://schemas.microsoft.com/office/drawing/2014/main" val="617045770"/>
                  </a:ext>
                </a:extLst>
              </a:tr>
              <a:tr h="285750">
                <a:tc>
                  <a:txBody>
                    <a:bodyPr/>
                    <a:lstStyle/>
                    <a:p>
                      <a:pPr algn="l" rtl="0" fontAlgn="base">
                        <a:lnSpc>
                          <a:spcPts val="1350"/>
                        </a:lnSpc>
                      </a:pPr>
                      <a:r>
                        <a:rPr lang="en-GB" sz="1200" b="0" i="0">
                          <a:solidFill>
                            <a:srgbClr val="000000"/>
                          </a:solidFill>
                          <a:effectLst/>
                          <a:latin typeface="Arial" panose="020B0604020202020204" pitchFamily="34" charset="0"/>
                        </a:rPr>
                        <a:t>Week 6: 04/11/24 </a:t>
                      </a:r>
                      <a:endParaRPr lang="en-GB" b="0" i="0">
                        <a:effectLst/>
                      </a:endParaRPr>
                    </a:p>
                  </a:txBody>
                  <a:tcPr marL="66675" marR="66675" anchor="b">
                    <a:lnL w="9525" cap="flat" cmpd="sng" algn="ctr">
                      <a:solidFill>
                        <a:srgbClr val="F0E9B6"/>
                      </a:solidFill>
                      <a:prstDash val="solid"/>
                      <a:round/>
                      <a:headEnd type="none" w="med" len="med"/>
                      <a:tailEnd type="none" w="med" len="med"/>
                    </a:lnL>
                    <a:lnR w="9525" cap="flat" cmpd="sng" algn="ctr">
                      <a:solidFill>
                        <a:srgbClr val="F0E9B6"/>
                      </a:solidFill>
                      <a:prstDash val="solid"/>
                      <a:round/>
                      <a:headEnd type="none" w="med" len="med"/>
                      <a:tailEnd type="none" w="med" len="med"/>
                    </a:lnR>
                    <a:lnT w="9525" cap="flat" cmpd="sng" algn="ctr">
                      <a:solidFill>
                        <a:srgbClr val="90E2B6"/>
                      </a:solidFill>
                      <a:prstDash val="solid"/>
                      <a:round/>
                      <a:headEnd type="none" w="med" len="med"/>
                      <a:tailEnd type="none" w="med" len="med"/>
                    </a:lnT>
                    <a:lnB w="9525" cap="flat" cmpd="sng" algn="ctr">
                      <a:solidFill>
                        <a:srgbClr val="F0E9B6"/>
                      </a:solidFill>
                      <a:prstDash val="solid"/>
                      <a:round/>
                      <a:headEnd type="none" w="med" len="med"/>
                      <a:tailEnd type="none" w="med" len="med"/>
                    </a:lnB>
                    <a:noFill/>
                  </a:tcPr>
                </a:tc>
                <a:tc>
                  <a:txBody>
                    <a:bodyPr/>
                    <a:lstStyle/>
                    <a:p>
                      <a:pPr algn="l" rtl="0" fontAlgn="base">
                        <a:lnSpc>
                          <a:spcPts val="1350"/>
                        </a:lnSpc>
                      </a:pPr>
                      <a:r>
                        <a:rPr lang="en-GB" sz="1200" b="0" i="0">
                          <a:solidFill>
                            <a:srgbClr val="000000"/>
                          </a:solidFill>
                          <a:effectLst/>
                          <a:latin typeface="Arial" panose="020B0604020202020204" pitchFamily="34" charset="0"/>
                        </a:rPr>
                        <a:t>Valuing diversity and inclusion/ key challenges </a:t>
                      </a:r>
                      <a:endParaRPr lang="en-GB" b="0" i="0">
                        <a:effectLst/>
                      </a:endParaRPr>
                    </a:p>
                  </a:txBody>
                  <a:tcPr marL="66675" marR="66675" anchor="b">
                    <a:lnL w="9525" cap="flat" cmpd="sng" algn="ctr">
                      <a:solidFill>
                        <a:srgbClr val="F0E9B6"/>
                      </a:solidFill>
                      <a:prstDash val="solid"/>
                      <a:round/>
                      <a:headEnd type="none" w="med" len="med"/>
                      <a:tailEnd type="none" w="med" len="med"/>
                    </a:lnL>
                    <a:lnR w="9525" cap="flat" cmpd="sng" algn="ctr">
                      <a:solidFill>
                        <a:srgbClr val="70F5B6"/>
                      </a:solidFill>
                      <a:prstDash val="solid"/>
                      <a:round/>
                      <a:headEnd type="none" w="med" len="med"/>
                      <a:tailEnd type="none" w="med" len="med"/>
                    </a:lnR>
                    <a:lnT w="9525" cap="flat" cmpd="sng" algn="ctr">
                      <a:solidFill>
                        <a:srgbClr val="D0E2B6"/>
                      </a:solidFill>
                      <a:prstDash val="solid"/>
                      <a:round/>
                      <a:headEnd type="none" w="med" len="med"/>
                      <a:tailEnd type="none" w="med" len="med"/>
                    </a:lnT>
                    <a:lnB w="9525" cap="flat" cmpd="sng" algn="ctr">
                      <a:solidFill>
                        <a:srgbClr val="70F5B6"/>
                      </a:solidFill>
                      <a:prstDash val="solid"/>
                      <a:round/>
                      <a:headEnd type="none" w="med" len="med"/>
                      <a:tailEnd type="none" w="med" len="med"/>
                    </a:lnB>
                    <a:noFill/>
                  </a:tcPr>
                </a:tc>
                <a:extLst>
                  <a:ext uri="{0D108BD9-81ED-4DB2-BD59-A6C34878D82A}">
                    <a16:rowId xmlns:a16="http://schemas.microsoft.com/office/drawing/2014/main" val="2123025559"/>
                  </a:ext>
                </a:extLst>
              </a:tr>
              <a:tr h="285750">
                <a:tc>
                  <a:txBody>
                    <a:bodyPr/>
                    <a:lstStyle/>
                    <a:p>
                      <a:pPr algn="l" rtl="0" fontAlgn="base">
                        <a:lnSpc>
                          <a:spcPts val="1350"/>
                        </a:lnSpc>
                      </a:pPr>
                      <a:r>
                        <a:rPr lang="en-GB" sz="1200" b="0" i="0">
                          <a:solidFill>
                            <a:srgbClr val="000000"/>
                          </a:solidFill>
                          <a:effectLst/>
                          <a:latin typeface="Arial" panose="020B0604020202020204" pitchFamily="34" charset="0"/>
                        </a:rPr>
                        <a:t>FRI 08/11/24 by 23:59pm </a:t>
                      </a:r>
                      <a:endParaRPr lang="en-GB" b="0" i="0">
                        <a:effectLst/>
                      </a:endParaRPr>
                    </a:p>
                  </a:txBody>
                  <a:tcPr marL="66675" marR="66675" anchor="b">
                    <a:lnL w="9525" cap="flat" cmpd="sng" algn="ctr">
                      <a:solidFill>
                        <a:srgbClr val="10F5B6"/>
                      </a:solidFill>
                      <a:prstDash val="solid"/>
                      <a:round/>
                      <a:headEnd type="none" w="med" len="med"/>
                      <a:tailEnd type="none" w="med" len="med"/>
                    </a:lnL>
                    <a:lnR w="9525" cap="flat" cmpd="sng" algn="ctr">
                      <a:solidFill>
                        <a:srgbClr val="10F5B6"/>
                      </a:solidFill>
                      <a:prstDash val="solid"/>
                      <a:round/>
                      <a:headEnd type="none" w="med" len="med"/>
                      <a:tailEnd type="none" w="med" len="med"/>
                    </a:lnR>
                    <a:lnT w="9525" cap="flat" cmpd="sng" algn="ctr">
                      <a:solidFill>
                        <a:srgbClr val="F0E9B6"/>
                      </a:solidFill>
                      <a:prstDash val="solid"/>
                      <a:round/>
                      <a:headEnd type="none" w="med" len="med"/>
                      <a:tailEnd type="none" w="med" len="med"/>
                    </a:lnT>
                    <a:lnB w="9525" cap="flat" cmpd="sng" algn="ctr">
                      <a:solidFill>
                        <a:srgbClr val="10F5B6"/>
                      </a:solidFill>
                      <a:prstDash val="solid"/>
                      <a:round/>
                      <a:headEnd type="none" w="med" len="med"/>
                      <a:tailEnd type="none" w="med" len="med"/>
                    </a:lnB>
                    <a:solidFill>
                      <a:srgbClr val="92D050"/>
                    </a:solidFill>
                  </a:tcPr>
                </a:tc>
                <a:tc>
                  <a:txBody>
                    <a:bodyPr/>
                    <a:lstStyle/>
                    <a:p>
                      <a:pPr algn="l" rtl="0" fontAlgn="base">
                        <a:lnSpc>
                          <a:spcPts val="1350"/>
                        </a:lnSpc>
                      </a:pPr>
                      <a:r>
                        <a:rPr lang="en-GB" sz="1200" b="0" i="0">
                          <a:solidFill>
                            <a:srgbClr val="000000"/>
                          </a:solidFill>
                          <a:effectLst/>
                          <a:latin typeface="Arial" panose="020B0604020202020204" pitchFamily="34" charset="0"/>
                        </a:rPr>
                        <a:t>SUBMIT ASSIGNMENT 1 </a:t>
                      </a:r>
                      <a:endParaRPr lang="en-GB" b="0" i="0">
                        <a:effectLst/>
                      </a:endParaRPr>
                    </a:p>
                  </a:txBody>
                  <a:tcPr marL="66675" marR="66675" anchor="b">
                    <a:lnL w="9525" cap="flat" cmpd="sng" algn="ctr">
                      <a:solidFill>
                        <a:srgbClr val="10F5B6"/>
                      </a:solidFill>
                      <a:prstDash val="solid"/>
                      <a:round/>
                      <a:headEnd type="none" w="med" len="med"/>
                      <a:tailEnd type="none" w="med" len="med"/>
                    </a:lnL>
                    <a:lnR w="9525" cap="flat" cmpd="sng" algn="ctr">
                      <a:solidFill>
                        <a:srgbClr val="10F9B6"/>
                      </a:solidFill>
                      <a:prstDash val="solid"/>
                      <a:round/>
                      <a:headEnd type="none" w="med" len="med"/>
                      <a:tailEnd type="none" w="med" len="med"/>
                    </a:lnR>
                    <a:lnT w="9525" cap="flat" cmpd="sng" algn="ctr">
                      <a:solidFill>
                        <a:srgbClr val="70F5B6"/>
                      </a:solidFill>
                      <a:prstDash val="solid"/>
                      <a:round/>
                      <a:headEnd type="none" w="med" len="med"/>
                      <a:tailEnd type="none" w="med" len="med"/>
                    </a:lnT>
                    <a:lnB w="9525" cap="flat" cmpd="sng" algn="ctr">
                      <a:solidFill>
                        <a:srgbClr val="10F9B6"/>
                      </a:solidFill>
                      <a:prstDash val="solid"/>
                      <a:round/>
                      <a:headEnd type="none" w="med" len="med"/>
                      <a:tailEnd type="none" w="med" len="med"/>
                    </a:lnB>
                    <a:solidFill>
                      <a:srgbClr val="92D050"/>
                    </a:solidFill>
                  </a:tcPr>
                </a:tc>
                <a:extLst>
                  <a:ext uri="{0D108BD9-81ED-4DB2-BD59-A6C34878D82A}">
                    <a16:rowId xmlns:a16="http://schemas.microsoft.com/office/drawing/2014/main" val="2590409576"/>
                  </a:ext>
                </a:extLst>
              </a:tr>
              <a:tr h="285750">
                <a:tc>
                  <a:txBody>
                    <a:bodyPr/>
                    <a:lstStyle/>
                    <a:p>
                      <a:pPr algn="l" rtl="0" fontAlgn="base">
                        <a:lnSpc>
                          <a:spcPts val="1350"/>
                        </a:lnSpc>
                      </a:pPr>
                      <a:r>
                        <a:rPr lang="en-GB" sz="1200" b="0" i="0">
                          <a:solidFill>
                            <a:srgbClr val="000000"/>
                          </a:solidFill>
                          <a:effectLst/>
                          <a:latin typeface="Arial" panose="020B0604020202020204" pitchFamily="34" charset="0"/>
                        </a:rPr>
                        <a:t> 11/11/24 </a:t>
                      </a:r>
                      <a:endParaRPr lang="en-GB" b="0" i="0">
                        <a:effectLst/>
                      </a:endParaRPr>
                    </a:p>
                  </a:txBody>
                  <a:tcPr marL="66675" marR="66675" anchor="b">
                    <a:lnL w="9525" cap="flat" cmpd="sng" algn="ctr">
                      <a:solidFill>
                        <a:srgbClr val="70F6B6"/>
                      </a:solidFill>
                      <a:prstDash val="solid"/>
                      <a:round/>
                      <a:headEnd type="none" w="med" len="med"/>
                      <a:tailEnd type="none" w="med" len="med"/>
                    </a:lnL>
                    <a:lnR w="9525" cap="flat" cmpd="sng" algn="ctr">
                      <a:solidFill>
                        <a:srgbClr val="70F6B6"/>
                      </a:solidFill>
                      <a:prstDash val="solid"/>
                      <a:round/>
                      <a:headEnd type="none" w="med" len="med"/>
                      <a:tailEnd type="none" w="med" len="med"/>
                    </a:lnR>
                    <a:lnT w="9525" cap="flat" cmpd="sng" algn="ctr">
                      <a:solidFill>
                        <a:srgbClr val="10F5B6"/>
                      </a:solidFill>
                      <a:prstDash val="solid"/>
                      <a:round/>
                      <a:headEnd type="none" w="med" len="med"/>
                      <a:tailEnd type="none" w="med" len="med"/>
                    </a:lnT>
                    <a:lnB w="9525" cap="flat" cmpd="sng" algn="ctr">
                      <a:solidFill>
                        <a:srgbClr val="70F6B6"/>
                      </a:solidFill>
                      <a:prstDash val="solid"/>
                      <a:round/>
                      <a:headEnd type="none" w="med" len="med"/>
                      <a:tailEnd type="none" w="med" len="med"/>
                    </a:lnB>
                    <a:solidFill>
                      <a:srgbClr val="FF0000"/>
                    </a:solidFill>
                  </a:tcPr>
                </a:tc>
                <a:tc>
                  <a:txBody>
                    <a:bodyPr/>
                    <a:lstStyle/>
                    <a:p>
                      <a:pPr algn="ctr" rtl="0" fontAlgn="base">
                        <a:lnSpc>
                          <a:spcPts val="1350"/>
                        </a:lnSpc>
                      </a:pPr>
                      <a:r>
                        <a:rPr lang="en-GB" sz="1200" b="0" i="0">
                          <a:solidFill>
                            <a:srgbClr val="000000"/>
                          </a:solidFill>
                          <a:effectLst/>
                          <a:latin typeface="Arial" panose="020B0604020202020204" pitchFamily="34" charset="0"/>
                        </a:rPr>
                        <a:t>PROGRESS/ INDUSTRY WEEK </a:t>
                      </a:r>
                      <a:endParaRPr lang="en-GB" b="0" i="0">
                        <a:effectLst/>
                      </a:endParaRPr>
                    </a:p>
                  </a:txBody>
                  <a:tcPr marL="66675" marR="66675">
                    <a:lnL w="9525" cap="flat" cmpd="sng" algn="ctr">
                      <a:solidFill>
                        <a:srgbClr val="70F6B6"/>
                      </a:solidFill>
                      <a:prstDash val="solid"/>
                      <a:round/>
                      <a:headEnd type="none" w="med" len="med"/>
                      <a:tailEnd type="none" w="med" len="med"/>
                    </a:lnL>
                    <a:lnR w="9525" cap="flat" cmpd="sng" algn="ctr">
                      <a:solidFill>
                        <a:srgbClr val="F0F5B6"/>
                      </a:solidFill>
                      <a:prstDash val="solid"/>
                      <a:round/>
                      <a:headEnd type="none" w="med" len="med"/>
                      <a:tailEnd type="none" w="med" len="med"/>
                    </a:lnR>
                    <a:lnT w="9525" cap="flat" cmpd="sng" algn="ctr">
                      <a:solidFill>
                        <a:srgbClr val="10F9B6"/>
                      </a:solidFill>
                      <a:prstDash val="solid"/>
                      <a:round/>
                      <a:headEnd type="none" w="med" len="med"/>
                      <a:tailEnd type="none" w="med" len="med"/>
                    </a:lnT>
                    <a:lnB w="9525" cap="flat" cmpd="sng" algn="ctr">
                      <a:solidFill>
                        <a:srgbClr val="F0F5B6"/>
                      </a:solidFill>
                      <a:prstDash val="solid"/>
                      <a:round/>
                      <a:headEnd type="none" w="med" len="med"/>
                      <a:tailEnd type="none" w="med" len="med"/>
                    </a:lnB>
                    <a:solidFill>
                      <a:srgbClr val="FF0000"/>
                    </a:solidFill>
                  </a:tcPr>
                </a:tc>
                <a:extLst>
                  <a:ext uri="{0D108BD9-81ED-4DB2-BD59-A6C34878D82A}">
                    <a16:rowId xmlns:a16="http://schemas.microsoft.com/office/drawing/2014/main" val="241288662"/>
                  </a:ext>
                </a:extLst>
              </a:tr>
              <a:tr h="285750">
                <a:tc>
                  <a:txBody>
                    <a:bodyPr/>
                    <a:lstStyle/>
                    <a:p>
                      <a:pPr algn="l" rtl="0" fontAlgn="base">
                        <a:lnSpc>
                          <a:spcPts val="1350"/>
                        </a:lnSpc>
                      </a:pPr>
                      <a:r>
                        <a:rPr lang="en-GB" sz="1200" b="0" i="0">
                          <a:solidFill>
                            <a:srgbClr val="000000"/>
                          </a:solidFill>
                          <a:effectLst/>
                          <a:latin typeface="Arial" panose="020B0604020202020204" pitchFamily="34" charset="0"/>
                        </a:rPr>
                        <a:t>Week 7: 18/11/24 </a:t>
                      </a:r>
                      <a:endParaRPr lang="en-GB" b="0" i="0">
                        <a:effectLst/>
                      </a:endParaRPr>
                    </a:p>
                  </a:txBody>
                  <a:tcPr marL="66675" marR="66675" anchor="b">
                    <a:lnL w="9525" cap="flat" cmpd="sng" algn="ctr">
                      <a:solidFill>
                        <a:srgbClr val="5004B7"/>
                      </a:solidFill>
                      <a:prstDash val="solid"/>
                      <a:round/>
                      <a:headEnd type="none" w="med" len="med"/>
                      <a:tailEnd type="none" w="med" len="med"/>
                    </a:lnL>
                    <a:lnR w="9525" cap="flat" cmpd="sng" algn="ctr">
                      <a:solidFill>
                        <a:srgbClr val="5004B7"/>
                      </a:solidFill>
                      <a:prstDash val="solid"/>
                      <a:round/>
                      <a:headEnd type="none" w="med" len="med"/>
                      <a:tailEnd type="none" w="med" len="med"/>
                    </a:lnR>
                    <a:lnT w="9525" cap="flat" cmpd="sng" algn="ctr">
                      <a:solidFill>
                        <a:srgbClr val="70F6B6"/>
                      </a:solidFill>
                      <a:prstDash val="solid"/>
                      <a:round/>
                      <a:headEnd type="none" w="med" len="med"/>
                      <a:tailEnd type="none" w="med" len="med"/>
                    </a:lnT>
                    <a:lnB w="9525" cap="flat" cmpd="sng" algn="ctr">
                      <a:solidFill>
                        <a:srgbClr val="5004B7"/>
                      </a:solidFill>
                      <a:prstDash val="solid"/>
                      <a:round/>
                      <a:headEnd type="none" w="med" len="med"/>
                      <a:tailEnd type="none" w="med" len="med"/>
                    </a:lnB>
                    <a:noFill/>
                  </a:tcPr>
                </a:tc>
                <a:tc>
                  <a:txBody>
                    <a:bodyPr/>
                    <a:lstStyle/>
                    <a:p>
                      <a:pPr algn="l" rtl="0" fontAlgn="base">
                        <a:lnSpc>
                          <a:spcPts val="1350"/>
                        </a:lnSpc>
                      </a:pPr>
                      <a:r>
                        <a:rPr lang="en-GB" sz="1200" b="0" i="0">
                          <a:solidFill>
                            <a:srgbClr val="000000"/>
                          </a:solidFill>
                          <a:effectLst/>
                          <a:latin typeface="Arial" panose="020B0604020202020204" pitchFamily="34" charset="0"/>
                        </a:rPr>
                        <a:t>National Police Recruitment Process </a:t>
                      </a:r>
                      <a:endParaRPr lang="en-GB" b="0" i="0">
                        <a:effectLst/>
                      </a:endParaRPr>
                    </a:p>
                  </a:txBody>
                  <a:tcPr marL="66675" marR="66675" anchor="b">
                    <a:lnL w="9525" cap="flat" cmpd="sng" algn="ctr">
                      <a:solidFill>
                        <a:srgbClr val="5004B7"/>
                      </a:solidFill>
                      <a:prstDash val="solid"/>
                      <a:round/>
                      <a:headEnd type="none" w="med" len="med"/>
                      <a:tailEnd type="none" w="med" len="med"/>
                    </a:lnL>
                    <a:lnR w="9525" cap="flat" cmpd="sng" algn="ctr">
                      <a:solidFill>
                        <a:srgbClr val="B003B7"/>
                      </a:solidFill>
                      <a:prstDash val="solid"/>
                      <a:round/>
                      <a:headEnd type="none" w="med" len="med"/>
                      <a:tailEnd type="none" w="med" len="med"/>
                    </a:lnR>
                    <a:lnT w="9525" cap="flat" cmpd="sng" algn="ctr">
                      <a:solidFill>
                        <a:srgbClr val="F0F5B6"/>
                      </a:solidFill>
                      <a:prstDash val="solid"/>
                      <a:round/>
                      <a:headEnd type="none" w="med" len="med"/>
                      <a:tailEnd type="none" w="med" len="med"/>
                    </a:lnT>
                    <a:lnB w="9525" cap="flat" cmpd="sng" algn="ctr">
                      <a:solidFill>
                        <a:srgbClr val="B003B7"/>
                      </a:solidFill>
                      <a:prstDash val="solid"/>
                      <a:round/>
                      <a:headEnd type="none" w="med" len="med"/>
                      <a:tailEnd type="none" w="med" len="med"/>
                    </a:lnB>
                    <a:noFill/>
                  </a:tcPr>
                </a:tc>
                <a:extLst>
                  <a:ext uri="{0D108BD9-81ED-4DB2-BD59-A6C34878D82A}">
                    <a16:rowId xmlns:a16="http://schemas.microsoft.com/office/drawing/2014/main" val="1859455062"/>
                  </a:ext>
                </a:extLst>
              </a:tr>
              <a:tr h="285750">
                <a:tc>
                  <a:txBody>
                    <a:bodyPr/>
                    <a:lstStyle/>
                    <a:p>
                      <a:pPr algn="l" rtl="0" fontAlgn="base">
                        <a:lnSpc>
                          <a:spcPts val="1350"/>
                        </a:lnSpc>
                      </a:pPr>
                      <a:r>
                        <a:rPr lang="en-GB" sz="1200" b="0" i="0">
                          <a:solidFill>
                            <a:srgbClr val="000000"/>
                          </a:solidFill>
                          <a:effectLst/>
                          <a:latin typeface="Arial" panose="020B0604020202020204" pitchFamily="34" charset="0"/>
                        </a:rPr>
                        <a:t>Week 8: 25/11/24 </a:t>
                      </a:r>
                      <a:endParaRPr lang="en-GB" b="0" i="0">
                        <a:effectLst/>
                      </a:endParaRPr>
                    </a:p>
                  </a:txBody>
                  <a:tcPr marL="66675" marR="66675" anchor="b">
                    <a:lnL w="9525" cap="flat" cmpd="sng" algn="ctr">
                      <a:solidFill>
                        <a:srgbClr val="9002B7"/>
                      </a:solidFill>
                      <a:prstDash val="solid"/>
                      <a:round/>
                      <a:headEnd type="none" w="med" len="med"/>
                      <a:tailEnd type="none" w="med" len="med"/>
                    </a:lnL>
                    <a:lnR w="9525" cap="flat" cmpd="sng" algn="ctr">
                      <a:solidFill>
                        <a:srgbClr val="9002B7"/>
                      </a:solidFill>
                      <a:prstDash val="solid"/>
                      <a:round/>
                      <a:headEnd type="none" w="med" len="med"/>
                      <a:tailEnd type="none" w="med" len="med"/>
                    </a:lnR>
                    <a:lnT w="9525" cap="flat" cmpd="sng" algn="ctr">
                      <a:solidFill>
                        <a:srgbClr val="5004B7"/>
                      </a:solidFill>
                      <a:prstDash val="solid"/>
                      <a:round/>
                      <a:headEnd type="none" w="med" len="med"/>
                      <a:tailEnd type="none" w="med" len="med"/>
                    </a:lnT>
                    <a:lnB w="9525" cap="flat" cmpd="sng" algn="ctr">
                      <a:solidFill>
                        <a:srgbClr val="9002B7"/>
                      </a:solidFill>
                      <a:prstDash val="solid"/>
                      <a:round/>
                      <a:headEnd type="none" w="med" len="med"/>
                      <a:tailEnd type="none" w="med" len="med"/>
                    </a:lnB>
                    <a:noFill/>
                  </a:tcPr>
                </a:tc>
                <a:tc>
                  <a:txBody>
                    <a:bodyPr/>
                    <a:lstStyle/>
                    <a:p>
                      <a:pPr algn="l" rtl="0" fontAlgn="base">
                        <a:lnSpc>
                          <a:spcPts val="1350"/>
                        </a:lnSpc>
                      </a:pPr>
                      <a:r>
                        <a:rPr lang="en-GB" sz="1200" b="0" i="0">
                          <a:solidFill>
                            <a:srgbClr val="000000"/>
                          </a:solidFill>
                          <a:effectLst/>
                          <a:latin typeface="Arial" panose="020B0604020202020204" pitchFamily="34" charset="0"/>
                        </a:rPr>
                        <a:t>From Stop and Search to custody: the procedures. </a:t>
                      </a:r>
                      <a:endParaRPr lang="en-GB" b="0" i="0">
                        <a:effectLst/>
                      </a:endParaRPr>
                    </a:p>
                    <a:p>
                      <a:pPr algn="l" rtl="0" fontAlgn="base">
                        <a:lnSpc>
                          <a:spcPts val="1350"/>
                        </a:lnSpc>
                      </a:pPr>
                      <a:r>
                        <a:rPr lang="en-GB" sz="1200" b="0" i="0">
                          <a:solidFill>
                            <a:srgbClr val="000000"/>
                          </a:solidFill>
                          <a:effectLst/>
                          <a:latin typeface="Arial" panose="020B0604020202020204" pitchFamily="34" charset="0"/>
                        </a:rPr>
                        <a:t> </a:t>
                      </a:r>
                      <a:endParaRPr lang="en-GB" b="0" i="0">
                        <a:effectLst/>
                      </a:endParaRPr>
                    </a:p>
                    <a:p>
                      <a:pPr algn="l" rtl="0" fontAlgn="base">
                        <a:lnSpc>
                          <a:spcPts val="1350"/>
                        </a:lnSpc>
                      </a:pPr>
                      <a:r>
                        <a:rPr lang="en-GB" sz="1200" b="0" i="0">
                          <a:solidFill>
                            <a:srgbClr val="000000"/>
                          </a:solidFill>
                          <a:effectLst/>
                          <a:latin typeface="Arial" panose="020B0604020202020204" pitchFamily="34" charset="0"/>
                        </a:rPr>
                        <a:t> </a:t>
                      </a:r>
                      <a:endParaRPr lang="en-GB" b="0" i="0">
                        <a:effectLst/>
                      </a:endParaRPr>
                    </a:p>
                  </a:txBody>
                  <a:tcPr marL="66675" marR="66675" anchor="b">
                    <a:lnL w="9525" cap="flat" cmpd="sng" algn="ctr">
                      <a:solidFill>
                        <a:srgbClr val="9002B7"/>
                      </a:solidFill>
                      <a:prstDash val="solid"/>
                      <a:round/>
                      <a:headEnd type="none" w="med" len="med"/>
                      <a:tailEnd type="none" w="med" len="med"/>
                    </a:lnL>
                    <a:lnR w="9525" cap="flat" cmpd="sng" algn="ctr">
                      <a:solidFill>
                        <a:srgbClr val="D00DB7"/>
                      </a:solidFill>
                      <a:prstDash val="solid"/>
                      <a:round/>
                      <a:headEnd type="none" w="med" len="med"/>
                      <a:tailEnd type="none" w="med" len="med"/>
                    </a:lnR>
                    <a:lnT w="9525" cap="flat" cmpd="sng" algn="ctr">
                      <a:solidFill>
                        <a:srgbClr val="B003B7"/>
                      </a:solidFill>
                      <a:prstDash val="solid"/>
                      <a:round/>
                      <a:headEnd type="none" w="med" len="med"/>
                      <a:tailEnd type="none" w="med" len="med"/>
                    </a:lnT>
                    <a:lnB w="9525" cap="flat" cmpd="sng" algn="ctr">
                      <a:solidFill>
                        <a:srgbClr val="D00DB7"/>
                      </a:solidFill>
                      <a:prstDash val="solid"/>
                      <a:round/>
                      <a:headEnd type="none" w="med" len="med"/>
                      <a:tailEnd type="none" w="med" len="med"/>
                    </a:lnB>
                    <a:noFill/>
                  </a:tcPr>
                </a:tc>
                <a:extLst>
                  <a:ext uri="{0D108BD9-81ED-4DB2-BD59-A6C34878D82A}">
                    <a16:rowId xmlns:a16="http://schemas.microsoft.com/office/drawing/2014/main" val="4054187430"/>
                  </a:ext>
                </a:extLst>
              </a:tr>
              <a:tr h="285750">
                <a:tc>
                  <a:txBody>
                    <a:bodyPr/>
                    <a:lstStyle/>
                    <a:p>
                      <a:pPr algn="l" rtl="0" fontAlgn="base">
                        <a:lnSpc>
                          <a:spcPts val="1350"/>
                        </a:lnSpc>
                      </a:pPr>
                      <a:r>
                        <a:rPr lang="en-GB" sz="1200" b="0" i="0">
                          <a:solidFill>
                            <a:srgbClr val="000000"/>
                          </a:solidFill>
                          <a:effectLst/>
                          <a:latin typeface="Arial" panose="020B0604020202020204" pitchFamily="34" charset="0"/>
                        </a:rPr>
                        <a:t>Week 9: 02/12/24 </a:t>
                      </a:r>
                      <a:endParaRPr lang="en-GB" b="0" i="0">
                        <a:effectLst/>
                      </a:endParaRPr>
                    </a:p>
                  </a:txBody>
                  <a:tcPr marL="66675" marR="66675" anchor="b">
                    <a:lnL w="9525" cap="flat" cmpd="sng" algn="ctr">
                      <a:solidFill>
                        <a:srgbClr val="D00DB7"/>
                      </a:solidFill>
                      <a:prstDash val="solid"/>
                      <a:round/>
                      <a:headEnd type="none" w="med" len="med"/>
                      <a:tailEnd type="none" w="med" len="med"/>
                    </a:lnL>
                    <a:lnR w="9525" cap="flat" cmpd="sng" algn="ctr">
                      <a:solidFill>
                        <a:srgbClr val="D00DB7"/>
                      </a:solidFill>
                      <a:prstDash val="solid"/>
                      <a:round/>
                      <a:headEnd type="none" w="med" len="med"/>
                      <a:tailEnd type="none" w="med" len="med"/>
                    </a:lnR>
                    <a:lnT w="9525" cap="flat" cmpd="sng" algn="ctr">
                      <a:solidFill>
                        <a:srgbClr val="9002B7"/>
                      </a:solidFill>
                      <a:prstDash val="solid"/>
                      <a:round/>
                      <a:headEnd type="none" w="med" len="med"/>
                      <a:tailEnd type="none" w="med" len="med"/>
                    </a:lnT>
                    <a:lnB w="9525" cap="flat" cmpd="sng" algn="ctr">
                      <a:solidFill>
                        <a:srgbClr val="D00DB7"/>
                      </a:solidFill>
                      <a:prstDash val="solid"/>
                      <a:round/>
                      <a:headEnd type="none" w="med" len="med"/>
                      <a:tailEnd type="none" w="med" len="med"/>
                    </a:lnB>
                    <a:noFill/>
                  </a:tcPr>
                </a:tc>
                <a:tc>
                  <a:txBody>
                    <a:bodyPr/>
                    <a:lstStyle/>
                    <a:p>
                      <a:pPr algn="l" rtl="0" fontAlgn="base">
                        <a:lnSpc>
                          <a:spcPts val="1350"/>
                        </a:lnSpc>
                      </a:pPr>
                      <a:r>
                        <a:rPr lang="en-GB" sz="1200" b="0" i="0">
                          <a:solidFill>
                            <a:srgbClr val="000000"/>
                          </a:solidFill>
                          <a:effectLst/>
                          <a:latin typeface="Arial" panose="020B0604020202020204" pitchFamily="34" charset="0"/>
                        </a:rPr>
                        <a:t>Recap and prep for assessment </a:t>
                      </a:r>
                      <a:endParaRPr lang="en-GB" b="0" i="0">
                        <a:effectLst/>
                      </a:endParaRPr>
                    </a:p>
                  </a:txBody>
                  <a:tcPr marL="66675" marR="66675" anchor="b">
                    <a:lnL w="9525" cap="flat" cmpd="sng" algn="ctr">
                      <a:solidFill>
                        <a:srgbClr val="D00DB7"/>
                      </a:solidFill>
                      <a:prstDash val="solid"/>
                      <a:round/>
                      <a:headEnd type="none" w="med" len="med"/>
                      <a:tailEnd type="none" w="med" len="med"/>
                    </a:lnL>
                    <a:lnR w="9525" cap="flat" cmpd="sng" algn="ctr">
                      <a:solidFill>
                        <a:srgbClr val="1007B7"/>
                      </a:solidFill>
                      <a:prstDash val="solid"/>
                      <a:round/>
                      <a:headEnd type="none" w="med" len="med"/>
                      <a:tailEnd type="none" w="med" len="med"/>
                    </a:lnR>
                    <a:lnT w="9525" cap="flat" cmpd="sng" algn="ctr">
                      <a:solidFill>
                        <a:srgbClr val="D00DB7"/>
                      </a:solidFill>
                      <a:prstDash val="solid"/>
                      <a:round/>
                      <a:headEnd type="none" w="med" len="med"/>
                      <a:tailEnd type="none" w="med" len="med"/>
                    </a:lnT>
                    <a:lnB w="9525" cap="flat" cmpd="sng" algn="ctr">
                      <a:solidFill>
                        <a:srgbClr val="1007B7"/>
                      </a:solidFill>
                      <a:prstDash val="solid"/>
                      <a:round/>
                      <a:headEnd type="none" w="med" len="med"/>
                      <a:tailEnd type="none" w="med" len="med"/>
                    </a:lnB>
                    <a:noFill/>
                  </a:tcPr>
                </a:tc>
                <a:extLst>
                  <a:ext uri="{0D108BD9-81ED-4DB2-BD59-A6C34878D82A}">
                    <a16:rowId xmlns:a16="http://schemas.microsoft.com/office/drawing/2014/main" val="3475301682"/>
                  </a:ext>
                </a:extLst>
              </a:tr>
              <a:tr h="285750">
                <a:tc>
                  <a:txBody>
                    <a:bodyPr/>
                    <a:lstStyle/>
                    <a:p>
                      <a:pPr algn="l" rtl="0" fontAlgn="base">
                        <a:lnSpc>
                          <a:spcPts val="1350"/>
                        </a:lnSpc>
                      </a:pPr>
                      <a:r>
                        <a:rPr lang="en-GB" sz="1200" b="0" i="0">
                          <a:solidFill>
                            <a:srgbClr val="000000"/>
                          </a:solidFill>
                          <a:effectLst/>
                          <a:latin typeface="Arial" panose="020B0604020202020204" pitchFamily="34" charset="0"/>
                        </a:rPr>
                        <a:t>Week 10: 09/12/24 </a:t>
                      </a:r>
                      <a:endParaRPr lang="en-GB" b="0" i="0">
                        <a:effectLst/>
                      </a:endParaRPr>
                    </a:p>
                  </a:txBody>
                  <a:tcPr marL="66675" marR="66675" anchor="b">
                    <a:lnL w="9525" cap="flat" cmpd="sng" algn="ctr">
                      <a:solidFill>
                        <a:srgbClr val="F00DB7"/>
                      </a:solidFill>
                      <a:prstDash val="solid"/>
                      <a:round/>
                      <a:headEnd type="none" w="med" len="med"/>
                      <a:tailEnd type="none" w="med" len="med"/>
                    </a:lnL>
                    <a:lnR w="9525" cap="flat" cmpd="sng" algn="ctr">
                      <a:solidFill>
                        <a:srgbClr val="F00DB7"/>
                      </a:solidFill>
                      <a:prstDash val="solid"/>
                      <a:round/>
                      <a:headEnd type="none" w="med" len="med"/>
                      <a:tailEnd type="none" w="med" len="med"/>
                    </a:lnR>
                    <a:lnT w="9525" cap="flat" cmpd="sng" algn="ctr">
                      <a:solidFill>
                        <a:srgbClr val="D00DB7"/>
                      </a:solidFill>
                      <a:prstDash val="solid"/>
                      <a:round/>
                      <a:headEnd type="none" w="med" len="med"/>
                      <a:tailEnd type="none" w="med" len="med"/>
                    </a:lnT>
                    <a:lnB w="9525" cap="flat" cmpd="sng" algn="ctr">
                      <a:solidFill>
                        <a:srgbClr val="F00DB7"/>
                      </a:solidFill>
                      <a:prstDash val="solid"/>
                      <a:round/>
                      <a:headEnd type="none" w="med" len="med"/>
                      <a:tailEnd type="none" w="med" len="med"/>
                    </a:lnB>
                    <a:solidFill>
                      <a:srgbClr val="92D050"/>
                    </a:solidFill>
                  </a:tcPr>
                </a:tc>
                <a:tc>
                  <a:txBody>
                    <a:bodyPr/>
                    <a:lstStyle/>
                    <a:p>
                      <a:pPr algn="l" rtl="0" fontAlgn="base">
                        <a:lnSpc>
                          <a:spcPts val="1350"/>
                        </a:lnSpc>
                      </a:pPr>
                      <a:r>
                        <a:rPr lang="en-GB" sz="1200" b="0" i="0">
                          <a:solidFill>
                            <a:srgbClr val="000000"/>
                          </a:solidFill>
                          <a:effectLst/>
                          <a:latin typeface="Arial" panose="020B0604020202020204" pitchFamily="34" charset="0"/>
                        </a:rPr>
                        <a:t>ASSESSMENT- COMPETENCY BASED INTERVIEW </a:t>
                      </a:r>
                      <a:endParaRPr lang="en-GB" b="0" i="0">
                        <a:effectLst/>
                      </a:endParaRPr>
                    </a:p>
                  </a:txBody>
                  <a:tcPr marL="66675" marR="66675" anchor="b">
                    <a:lnL w="9525" cap="flat" cmpd="sng" algn="ctr">
                      <a:solidFill>
                        <a:srgbClr val="F00DB7"/>
                      </a:solidFill>
                      <a:prstDash val="solid"/>
                      <a:round/>
                      <a:headEnd type="none" w="med" len="med"/>
                      <a:tailEnd type="none" w="med" len="med"/>
                    </a:lnL>
                    <a:lnR w="9525" cap="flat" cmpd="sng" algn="ctr">
                      <a:solidFill>
                        <a:srgbClr val="3012B7"/>
                      </a:solidFill>
                      <a:prstDash val="solid"/>
                      <a:round/>
                      <a:headEnd type="none" w="med" len="med"/>
                      <a:tailEnd type="none" w="med" len="med"/>
                    </a:lnR>
                    <a:lnT w="9525" cap="flat" cmpd="sng" algn="ctr">
                      <a:solidFill>
                        <a:srgbClr val="1007B7"/>
                      </a:solidFill>
                      <a:prstDash val="solid"/>
                      <a:round/>
                      <a:headEnd type="none" w="med" len="med"/>
                      <a:tailEnd type="none" w="med" len="med"/>
                    </a:lnT>
                    <a:lnB w="9525" cap="flat" cmpd="sng" algn="ctr">
                      <a:solidFill>
                        <a:srgbClr val="3012B7"/>
                      </a:solidFill>
                      <a:prstDash val="solid"/>
                      <a:round/>
                      <a:headEnd type="none" w="med" len="med"/>
                      <a:tailEnd type="none" w="med" len="med"/>
                    </a:lnB>
                    <a:solidFill>
                      <a:srgbClr val="92D050"/>
                    </a:solidFill>
                  </a:tcPr>
                </a:tc>
                <a:extLst>
                  <a:ext uri="{0D108BD9-81ED-4DB2-BD59-A6C34878D82A}">
                    <a16:rowId xmlns:a16="http://schemas.microsoft.com/office/drawing/2014/main" val="1471293160"/>
                  </a:ext>
                </a:extLst>
              </a:tr>
              <a:tr h="285750">
                <a:tc>
                  <a:txBody>
                    <a:bodyPr/>
                    <a:lstStyle/>
                    <a:p>
                      <a:pPr algn="l" rtl="0" fontAlgn="base">
                        <a:lnSpc>
                          <a:spcPts val="1350"/>
                        </a:lnSpc>
                      </a:pPr>
                      <a:r>
                        <a:rPr lang="en-GB" sz="1100" b="0" i="0">
                          <a:solidFill>
                            <a:srgbClr val="000000"/>
                          </a:solidFill>
                          <a:effectLst/>
                          <a:latin typeface="Calibri" panose="020F0502020204030204" pitchFamily="34" charset="0"/>
                        </a:rPr>
                        <a:t> </a:t>
                      </a:r>
                    </a:p>
                  </a:txBody>
                  <a:tcPr marL="66675" marR="66675" anchor="b">
                    <a:lnL>
                      <a:noFill/>
                    </a:lnL>
                    <a:lnR>
                      <a:noFill/>
                    </a:lnR>
                    <a:lnT w="9525" cap="flat" cmpd="sng" algn="ctr">
                      <a:solidFill>
                        <a:srgbClr val="F00DB7"/>
                      </a:solidFill>
                      <a:prstDash val="solid"/>
                      <a:round/>
                      <a:headEnd type="none" w="med" len="med"/>
                      <a:tailEnd type="none" w="med" len="med"/>
                    </a:lnT>
                    <a:lnB>
                      <a:noFill/>
                    </a:lnB>
                    <a:noFill/>
                  </a:tcPr>
                </a:tc>
                <a:tc>
                  <a:txBody>
                    <a:bodyPr/>
                    <a:lstStyle/>
                    <a:p>
                      <a:pPr algn="l" rtl="0" fontAlgn="base">
                        <a:lnSpc>
                          <a:spcPts val="1125"/>
                        </a:lnSpc>
                      </a:pPr>
                      <a:r>
                        <a:rPr lang="en-GB" sz="1000" b="0" i="0">
                          <a:effectLst/>
                          <a:latin typeface="Times New Roman" panose="02020603050405020304" pitchFamily="18" charset="0"/>
                        </a:rPr>
                        <a:t> </a:t>
                      </a:r>
                    </a:p>
                  </a:txBody>
                  <a:tcPr marL="66675" marR="66675" anchor="b">
                    <a:lnL>
                      <a:noFill/>
                    </a:lnL>
                    <a:lnR>
                      <a:noFill/>
                    </a:lnR>
                    <a:lnT w="9525" cap="flat" cmpd="sng" algn="ctr">
                      <a:solidFill>
                        <a:srgbClr val="3012B7"/>
                      </a:solidFill>
                      <a:prstDash val="solid"/>
                      <a:round/>
                      <a:headEnd type="none" w="med" len="med"/>
                      <a:tailEnd type="none" w="med" len="med"/>
                    </a:lnT>
                    <a:lnB>
                      <a:noFill/>
                    </a:lnB>
                    <a:noFill/>
                  </a:tcPr>
                </a:tc>
                <a:extLst>
                  <a:ext uri="{0D108BD9-81ED-4DB2-BD59-A6C34878D82A}">
                    <a16:rowId xmlns:a16="http://schemas.microsoft.com/office/drawing/2014/main" val="1990557979"/>
                  </a:ext>
                </a:extLst>
              </a:tr>
            </a:tbl>
          </a:graphicData>
        </a:graphic>
      </p:graphicFrame>
    </p:spTree>
    <p:extLst>
      <p:ext uri="{BB962C8B-B14F-4D97-AF65-F5344CB8AC3E}">
        <p14:creationId xmlns:p14="http://schemas.microsoft.com/office/powerpoint/2010/main" val="1160026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EE53A-43F0-29C5-1E2C-BBD24E274AD6}"/>
              </a:ext>
            </a:extLst>
          </p:cNvPr>
          <p:cNvSpPr>
            <a:spLocks noGrp="1"/>
          </p:cNvSpPr>
          <p:nvPr>
            <p:ph type="title"/>
          </p:nvPr>
        </p:nvSpPr>
        <p:spPr>
          <a:xfrm>
            <a:off x="645064" y="525982"/>
            <a:ext cx="4282983" cy="1200361"/>
          </a:xfrm>
        </p:spPr>
        <p:txBody>
          <a:bodyPr anchor="b">
            <a:normAutofit/>
          </a:bodyPr>
          <a:lstStyle/>
          <a:p>
            <a:r>
              <a:rPr lang="en-US" sz="3600"/>
              <a:t>Essential reading</a:t>
            </a: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34085A-961F-F67B-6C67-4D6A6FC333B3}"/>
              </a:ext>
            </a:extLst>
          </p:cNvPr>
          <p:cNvSpPr>
            <a:spLocks noGrp="1"/>
          </p:cNvSpPr>
          <p:nvPr>
            <p:ph idx="1"/>
          </p:nvPr>
        </p:nvSpPr>
        <p:spPr>
          <a:xfrm>
            <a:off x="645066" y="2031101"/>
            <a:ext cx="4282984" cy="3511943"/>
          </a:xfrm>
        </p:spPr>
        <p:txBody>
          <a:bodyPr vert="horz" lIns="91440" tIns="45720" rIns="91440" bIns="45720" rtlCol="0" anchor="ctr">
            <a:normAutofit/>
          </a:bodyPr>
          <a:lstStyle/>
          <a:p>
            <a:r>
              <a:rPr lang="en-US" sz="1800"/>
              <a:t>Please use the reading list on Moodle.</a:t>
            </a:r>
          </a:p>
          <a:p>
            <a:r>
              <a:rPr lang="en-US" sz="1800"/>
              <a:t>Blackstone handbook for policing students - bible! </a:t>
            </a:r>
          </a:p>
          <a:p>
            <a:r>
              <a:rPr lang="en-US" sz="1800"/>
              <a:t>COP- College of Policing </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book for Policing Students 2023 ...">
            <a:extLst>
              <a:ext uri="{FF2B5EF4-FFF2-40B4-BE49-F238E27FC236}">
                <a16:creationId xmlns:a16="http://schemas.microsoft.com/office/drawing/2014/main" id="{188EBD59-495E-DD6F-086E-143ADE89456C}"/>
              </a:ext>
            </a:extLst>
          </p:cNvPr>
          <p:cNvPicPr>
            <a:picLocks noChangeAspect="1"/>
          </p:cNvPicPr>
          <p:nvPr/>
        </p:nvPicPr>
        <p:blipFill>
          <a:blip r:embed="rId2"/>
          <a:stretch>
            <a:fillRect/>
          </a:stretch>
        </p:blipFill>
        <p:spPr>
          <a:xfrm>
            <a:off x="6927330" y="650494"/>
            <a:ext cx="3748834" cy="5324142"/>
          </a:xfrm>
          <a:prstGeom prst="rect">
            <a:avLst/>
          </a:prstGeom>
        </p:spPr>
      </p:pic>
      <p:pic>
        <p:nvPicPr>
          <p:cNvPr id="4" name="Picture 3" descr="College of Policing - Wikipedia">
            <a:extLst>
              <a:ext uri="{FF2B5EF4-FFF2-40B4-BE49-F238E27FC236}">
                <a16:creationId xmlns:a16="http://schemas.microsoft.com/office/drawing/2014/main" id="{1BBCC9C3-1744-167E-AB02-A216D613149E}"/>
              </a:ext>
            </a:extLst>
          </p:cNvPr>
          <p:cNvPicPr>
            <a:picLocks noChangeAspect="1"/>
          </p:cNvPicPr>
          <p:nvPr/>
        </p:nvPicPr>
        <p:blipFill>
          <a:blip r:embed="rId3"/>
          <a:stretch>
            <a:fillRect/>
          </a:stretch>
        </p:blipFill>
        <p:spPr>
          <a:xfrm>
            <a:off x="441988" y="4505396"/>
            <a:ext cx="3676650" cy="1247775"/>
          </a:xfrm>
          <a:prstGeom prst="rect">
            <a:avLst/>
          </a:prstGeom>
        </p:spPr>
      </p:pic>
    </p:spTree>
    <p:extLst>
      <p:ext uri="{BB962C8B-B14F-4D97-AF65-F5344CB8AC3E}">
        <p14:creationId xmlns:p14="http://schemas.microsoft.com/office/powerpoint/2010/main" val="113058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2"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D4B9B-8313-CF23-AE58-84E7705362C3}"/>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How will you be assessed?</a:t>
            </a:r>
          </a:p>
        </p:txBody>
      </p:sp>
      <p:pic>
        <p:nvPicPr>
          <p:cNvPr id="5" name="Picture 4" descr="Two people in office">
            <a:extLst>
              <a:ext uri="{FF2B5EF4-FFF2-40B4-BE49-F238E27FC236}">
                <a16:creationId xmlns:a16="http://schemas.microsoft.com/office/drawing/2014/main" id="{C6DE9F72-DE53-DC99-DA03-CC63AF1DB19C}"/>
              </a:ext>
            </a:extLst>
          </p:cNvPr>
          <p:cNvPicPr>
            <a:picLocks noChangeAspect="1"/>
          </p:cNvPicPr>
          <p:nvPr/>
        </p:nvPicPr>
        <p:blipFill rotWithShape="1">
          <a:blip r:embed="rId2"/>
          <a:srcRect r="430" b="3"/>
          <a:stretch/>
        </p:blipFill>
        <p:spPr>
          <a:xfrm>
            <a:off x="715748" y="2460400"/>
            <a:ext cx="5131088" cy="3439688"/>
          </a:xfrm>
          <a:prstGeom prst="rect">
            <a:avLst/>
          </a:prstGeom>
        </p:spPr>
      </p:pic>
      <p:pic>
        <p:nvPicPr>
          <p:cNvPr id="8" name="Content Placeholder 7" descr="How to Write an Essay (with Pictures ...">
            <a:extLst>
              <a:ext uri="{FF2B5EF4-FFF2-40B4-BE49-F238E27FC236}">
                <a16:creationId xmlns:a16="http://schemas.microsoft.com/office/drawing/2014/main" id="{3A1C2D97-4D72-F027-5D5D-A4CED371F37D}"/>
              </a:ext>
            </a:extLst>
          </p:cNvPr>
          <p:cNvPicPr>
            <a:picLocks noGrp="1" noChangeAspect="1"/>
          </p:cNvPicPr>
          <p:nvPr>
            <p:ph idx="1"/>
          </p:nvPr>
        </p:nvPicPr>
        <p:blipFill rotWithShape="1">
          <a:blip r:embed="rId3"/>
          <a:srcRect t="10502" r="2" b="2"/>
          <a:stretch/>
        </p:blipFill>
        <p:spPr>
          <a:xfrm>
            <a:off x="6345165" y="2496868"/>
            <a:ext cx="5131087" cy="3439725"/>
          </a:xfrm>
          <a:prstGeom prst="rect">
            <a:avLst/>
          </a:prstGeom>
        </p:spPr>
      </p:pic>
    </p:spTree>
    <p:extLst>
      <p:ext uri="{BB962C8B-B14F-4D97-AF65-F5344CB8AC3E}">
        <p14:creationId xmlns:p14="http://schemas.microsoft.com/office/powerpoint/2010/main" val="3796734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Arc 2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D045DD-1332-3073-A530-F59D81C03E68}"/>
              </a:ext>
            </a:extLst>
          </p:cNvPr>
          <p:cNvSpPr>
            <a:spLocks noGrp="1"/>
          </p:cNvSpPr>
          <p:nvPr>
            <p:ph type="title"/>
          </p:nvPr>
        </p:nvSpPr>
        <p:spPr>
          <a:xfrm>
            <a:off x="5894962" y="479493"/>
            <a:ext cx="5458838" cy="1325563"/>
          </a:xfrm>
        </p:spPr>
        <p:txBody>
          <a:bodyPr>
            <a:normAutofit/>
          </a:bodyPr>
          <a:lstStyle/>
          <a:p>
            <a:r>
              <a:rPr lang="en-US"/>
              <a:t>Assignment 1</a:t>
            </a:r>
          </a:p>
        </p:txBody>
      </p:sp>
      <p:sp>
        <p:nvSpPr>
          <p:cNvPr id="27" name="Freeform: Shape 2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Content Placeholder 7" descr="How to Write an Essay (with Pictures ...">
            <a:extLst>
              <a:ext uri="{FF2B5EF4-FFF2-40B4-BE49-F238E27FC236}">
                <a16:creationId xmlns:a16="http://schemas.microsoft.com/office/drawing/2014/main" id="{1DAABDB5-E35B-CC60-06D1-562E8C701B4C}"/>
              </a:ext>
            </a:extLst>
          </p:cNvPr>
          <p:cNvPicPr>
            <a:picLocks noChangeAspect="1"/>
          </p:cNvPicPr>
          <p:nvPr/>
        </p:nvPicPr>
        <p:blipFill rotWithShape="1">
          <a:blip r:embed="rId2"/>
          <a:srcRect t="10502" r="2" b="2"/>
          <a:stretch/>
        </p:blipFill>
        <p:spPr>
          <a:xfrm>
            <a:off x="703182" y="1742822"/>
            <a:ext cx="4777381" cy="320261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5" name="Content Placeholder 2">
            <a:extLst>
              <a:ext uri="{FF2B5EF4-FFF2-40B4-BE49-F238E27FC236}">
                <a16:creationId xmlns:a16="http://schemas.microsoft.com/office/drawing/2014/main" id="{2C4D742B-EA5B-4004-5CB8-5F739C99BC92}"/>
              </a:ext>
            </a:extLst>
          </p:cNvPr>
          <p:cNvGraphicFramePr>
            <a:graphicFrameLocks noGrp="1"/>
          </p:cNvGraphicFramePr>
          <p:nvPr>
            <p:ph idx="1"/>
            <p:extLst>
              <p:ext uri="{D42A27DB-BD31-4B8C-83A1-F6EECF244321}">
                <p14:modId xmlns:p14="http://schemas.microsoft.com/office/powerpoint/2010/main" val="1468145402"/>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8785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A19E2E-82B2-CECA-08FA-4A6179B8FEE7}"/>
              </a:ext>
            </a:extLst>
          </p:cNvPr>
          <p:cNvSpPr>
            <a:spLocks noGrp="1"/>
          </p:cNvSpPr>
          <p:nvPr>
            <p:ph type="title"/>
          </p:nvPr>
        </p:nvSpPr>
        <p:spPr>
          <a:xfrm>
            <a:off x="5894962" y="479493"/>
            <a:ext cx="5458838" cy="1325563"/>
          </a:xfrm>
        </p:spPr>
        <p:txBody>
          <a:bodyPr>
            <a:normAutofit/>
          </a:bodyPr>
          <a:lstStyle/>
          <a:p>
            <a:r>
              <a:rPr lang="en-US"/>
              <a:t>Assignment 2</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wo people in office">
            <a:extLst>
              <a:ext uri="{FF2B5EF4-FFF2-40B4-BE49-F238E27FC236}">
                <a16:creationId xmlns:a16="http://schemas.microsoft.com/office/drawing/2014/main" id="{DAF77C26-3D6F-ED21-E54C-6A35F45056EC}"/>
              </a:ext>
            </a:extLst>
          </p:cNvPr>
          <p:cNvPicPr>
            <a:picLocks noChangeAspect="1"/>
          </p:cNvPicPr>
          <p:nvPr/>
        </p:nvPicPr>
        <p:blipFill rotWithShape="1">
          <a:blip r:embed="rId2"/>
          <a:srcRect r="430" b="3"/>
          <a:stretch/>
        </p:blipFill>
        <p:spPr>
          <a:xfrm>
            <a:off x="703182" y="1742840"/>
            <a:ext cx="4777381" cy="32025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9378185-2FC9-D67C-9530-D19B24C79CE2}"/>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a:t>Competency based interview in line with the National Police Recruitment Process</a:t>
            </a:r>
          </a:p>
          <a:p>
            <a:r>
              <a:rPr lang="en-US"/>
              <a:t>15 minutes per interview- we will book these in now</a:t>
            </a:r>
          </a:p>
          <a:p>
            <a:endParaRPr lang="en-US"/>
          </a:p>
        </p:txBody>
      </p:sp>
    </p:spTree>
    <p:extLst>
      <p:ext uri="{BB962C8B-B14F-4D97-AF65-F5344CB8AC3E}">
        <p14:creationId xmlns:p14="http://schemas.microsoft.com/office/powerpoint/2010/main" val="2734999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85C35-6921-FD91-0D83-E12E9CA34EA6}"/>
              </a:ext>
            </a:extLst>
          </p:cNvPr>
          <p:cNvSpPr>
            <a:spLocks noGrp="1"/>
          </p:cNvSpPr>
          <p:nvPr>
            <p:ph type="title"/>
          </p:nvPr>
        </p:nvSpPr>
        <p:spPr/>
        <p:txBody>
          <a:bodyPr/>
          <a:lstStyle/>
          <a:p>
            <a:r>
              <a:rPr lang="en-US"/>
              <a:t>Assignment 2 schedule</a:t>
            </a:r>
          </a:p>
        </p:txBody>
      </p:sp>
      <p:sp>
        <p:nvSpPr>
          <p:cNvPr id="3" name="Content Placeholder 2">
            <a:extLst>
              <a:ext uri="{FF2B5EF4-FFF2-40B4-BE49-F238E27FC236}">
                <a16:creationId xmlns:a16="http://schemas.microsoft.com/office/drawing/2014/main" id="{6600D921-0E7D-F15B-2D5E-2F1C8AD91226}"/>
              </a:ext>
            </a:extLst>
          </p:cNvPr>
          <p:cNvSpPr>
            <a:spLocks noGrp="1"/>
          </p:cNvSpPr>
          <p:nvPr>
            <p:ph idx="1"/>
          </p:nvPr>
        </p:nvSpPr>
        <p:spPr>
          <a:xfrm>
            <a:off x="260032" y="1257369"/>
            <a:ext cx="10515600" cy="4351338"/>
          </a:xfrm>
        </p:spPr>
        <p:txBody>
          <a:bodyPr vert="horz" lIns="91440" tIns="45720" rIns="91440" bIns="45720" rtlCol="0" anchor="t">
            <a:normAutofit/>
          </a:bodyPr>
          <a:lstStyle/>
          <a:p>
            <a:endParaRPr lang="en-US"/>
          </a:p>
          <a:p>
            <a:pPr marL="0" indent="0">
              <a:buNone/>
            </a:pPr>
            <a:endParaRPr lang="en-US"/>
          </a:p>
        </p:txBody>
      </p:sp>
      <p:graphicFrame>
        <p:nvGraphicFramePr>
          <p:cNvPr id="4" name="Table 3">
            <a:extLst>
              <a:ext uri="{FF2B5EF4-FFF2-40B4-BE49-F238E27FC236}">
                <a16:creationId xmlns:a16="http://schemas.microsoft.com/office/drawing/2014/main" id="{82A48EEC-7AA1-0515-E1A1-87788CCE4141}"/>
              </a:ext>
            </a:extLst>
          </p:cNvPr>
          <p:cNvGraphicFramePr>
            <a:graphicFrameLocks noGrp="1"/>
          </p:cNvGraphicFramePr>
          <p:nvPr>
            <p:extLst>
              <p:ext uri="{D42A27DB-BD31-4B8C-83A1-F6EECF244321}">
                <p14:modId xmlns:p14="http://schemas.microsoft.com/office/powerpoint/2010/main" val="4021668579"/>
              </p:ext>
            </p:extLst>
          </p:nvPr>
        </p:nvGraphicFramePr>
        <p:xfrm>
          <a:off x="546537" y="1655379"/>
          <a:ext cx="12383254" cy="6852127"/>
        </p:xfrm>
        <a:graphic>
          <a:graphicData uri="http://schemas.openxmlformats.org/drawingml/2006/table">
            <a:tbl>
              <a:tblPr firstRow="1" bandRow="1">
                <a:tableStyleId>{5C22544A-7EE6-4342-B048-85BDC9FD1C3A}</a:tableStyleId>
              </a:tblPr>
              <a:tblGrid>
                <a:gridCol w="6191627">
                  <a:extLst>
                    <a:ext uri="{9D8B030D-6E8A-4147-A177-3AD203B41FA5}">
                      <a16:colId xmlns:a16="http://schemas.microsoft.com/office/drawing/2014/main" val="719803001"/>
                    </a:ext>
                  </a:extLst>
                </a:gridCol>
                <a:gridCol w="6191627">
                  <a:extLst>
                    <a:ext uri="{9D8B030D-6E8A-4147-A177-3AD203B41FA5}">
                      <a16:colId xmlns:a16="http://schemas.microsoft.com/office/drawing/2014/main" val="1315129019"/>
                    </a:ext>
                  </a:extLst>
                </a:gridCol>
              </a:tblGrid>
              <a:tr h="369640">
                <a:tc>
                  <a:txBody>
                    <a:bodyPr/>
                    <a:lstStyle/>
                    <a:p>
                      <a:pPr lvl="0">
                        <a:buNone/>
                      </a:pPr>
                      <a:r>
                        <a:rPr lang="en-US" sz="1800" b="1" i="0" u="none" strike="noStrike" noProof="0">
                          <a:solidFill>
                            <a:srgbClr val="FFFFFF"/>
                          </a:solidFill>
                          <a:latin typeface="Aptos"/>
                        </a:rPr>
                        <a:t>TUESDAY 10TH DECEMBER</a:t>
                      </a:r>
                      <a:endParaRPr lang="en-US"/>
                    </a:p>
                  </a:txBody>
                  <a:tcPr/>
                </a:tc>
                <a:tc>
                  <a:txBody>
                    <a:bodyPr/>
                    <a:lstStyle/>
                    <a:p>
                      <a:r>
                        <a:rPr lang="en-US"/>
                        <a:t>NAME</a:t>
                      </a:r>
                    </a:p>
                  </a:txBody>
                  <a:tcPr/>
                </a:tc>
                <a:extLst>
                  <a:ext uri="{0D108BD9-81ED-4DB2-BD59-A6C34878D82A}">
                    <a16:rowId xmlns:a16="http://schemas.microsoft.com/office/drawing/2014/main" val="27258265"/>
                  </a:ext>
                </a:extLst>
              </a:tr>
              <a:tr h="530937">
                <a:tc>
                  <a:txBody>
                    <a:bodyPr/>
                    <a:lstStyle/>
                    <a:p>
                      <a:pPr lvl="0">
                        <a:buNone/>
                      </a:pPr>
                      <a:r>
                        <a:rPr lang="en-US" sz="2800" b="0" i="0" u="none" strike="noStrike" noProof="0">
                          <a:solidFill>
                            <a:srgbClr val="000000"/>
                          </a:solidFill>
                          <a:latin typeface="Aptos"/>
                        </a:rPr>
                        <a:t>2pm-2:15 x 3</a:t>
                      </a:r>
                      <a:endParaRPr lang="en-US"/>
                    </a:p>
                  </a:txBody>
                  <a:tcPr/>
                </a:tc>
                <a:tc>
                  <a:txBody>
                    <a:bodyPr/>
                    <a:lstStyle/>
                    <a:p>
                      <a:pPr lvl="0">
                        <a:buNone/>
                      </a:pPr>
                      <a:r>
                        <a:rPr lang="en-US" sz="2800" b="0" i="0" u="none" strike="noStrike" noProof="0">
                          <a:solidFill>
                            <a:srgbClr val="000000"/>
                          </a:solidFill>
                          <a:latin typeface="Aptos"/>
                        </a:rPr>
                        <a:t>Josh </a:t>
                      </a:r>
                      <a:r>
                        <a:rPr lang="en-US" sz="2800" b="0" i="0" u="none" strike="noStrike" noProof="0" err="1">
                          <a:solidFill>
                            <a:srgbClr val="000000"/>
                          </a:solidFill>
                          <a:latin typeface="Aptos"/>
                        </a:rPr>
                        <a:t>punchard,Claire</a:t>
                      </a:r>
                      <a:r>
                        <a:rPr lang="en-US" sz="2800" b="0" i="0" u="none" strike="noStrike" noProof="0">
                          <a:solidFill>
                            <a:srgbClr val="000000"/>
                          </a:solidFill>
                          <a:latin typeface="Aptos"/>
                        </a:rPr>
                        <a:t> Williams,Charlie Hughes</a:t>
                      </a:r>
                    </a:p>
                  </a:txBody>
                  <a:tcPr/>
                </a:tc>
                <a:extLst>
                  <a:ext uri="{0D108BD9-81ED-4DB2-BD59-A6C34878D82A}">
                    <a16:rowId xmlns:a16="http://schemas.microsoft.com/office/drawing/2014/main" val="1037382"/>
                  </a:ext>
                </a:extLst>
              </a:tr>
              <a:tr h="813207">
                <a:tc>
                  <a:txBody>
                    <a:bodyPr/>
                    <a:lstStyle/>
                    <a:p>
                      <a:pPr lvl="0" algn="l">
                        <a:lnSpc>
                          <a:spcPct val="100000"/>
                        </a:lnSpc>
                        <a:spcBef>
                          <a:spcPts val="0"/>
                        </a:spcBef>
                        <a:spcAft>
                          <a:spcPts val="0"/>
                        </a:spcAft>
                        <a:buNone/>
                      </a:pPr>
                      <a:r>
                        <a:rPr lang="en-US" sz="2800" b="0" i="0" u="none" strike="noStrike" noProof="0">
                          <a:solidFill>
                            <a:srgbClr val="000000"/>
                          </a:solidFill>
                          <a:latin typeface="Aptos"/>
                        </a:rPr>
                        <a:t>2:20-2:35 x 3</a:t>
                      </a:r>
                      <a:endParaRPr lang="en-US"/>
                    </a:p>
                    <a:p>
                      <a:pPr lvl="0">
                        <a:buNone/>
                      </a:pPr>
                      <a:endParaRPr lang="en-US"/>
                    </a:p>
                  </a:txBody>
                  <a:tcPr/>
                </a:tc>
                <a:tc>
                  <a:txBody>
                    <a:bodyPr/>
                    <a:lstStyle/>
                    <a:p>
                      <a:pPr lvl="0" algn="l">
                        <a:lnSpc>
                          <a:spcPct val="100000"/>
                        </a:lnSpc>
                        <a:spcBef>
                          <a:spcPts val="0"/>
                        </a:spcBef>
                        <a:spcAft>
                          <a:spcPts val="0"/>
                        </a:spcAft>
                        <a:buNone/>
                      </a:pPr>
                      <a:r>
                        <a:rPr lang="en-US" sz="2800" b="0" i="0" u="none" strike="noStrike" noProof="0">
                          <a:solidFill>
                            <a:srgbClr val="000000"/>
                          </a:solidFill>
                          <a:latin typeface="Aptos"/>
                        </a:rPr>
                        <a:t>Alina Chitu, Amelia Grainger, Nathan Lloyd</a:t>
                      </a:r>
                    </a:p>
                  </a:txBody>
                  <a:tcPr/>
                </a:tc>
                <a:extLst>
                  <a:ext uri="{0D108BD9-81ED-4DB2-BD59-A6C34878D82A}">
                    <a16:rowId xmlns:a16="http://schemas.microsoft.com/office/drawing/2014/main" val="64362957"/>
                  </a:ext>
                </a:extLst>
              </a:tr>
              <a:tr h="530937">
                <a:tc>
                  <a:txBody>
                    <a:bodyPr/>
                    <a:lstStyle/>
                    <a:p>
                      <a:pPr lvl="0">
                        <a:buNone/>
                      </a:pPr>
                      <a:r>
                        <a:rPr lang="en-US" sz="2800" b="0" i="0" u="none" strike="noStrike" noProof="0">
                          <a:solidFill>
                            <a:srgbClr val="000000"/>
                          </a:solidFill>
                          <a:latin typeface="Aptos"/>
                        </a:rPr>
                        <a:t>2:40-2:55 x 3</a:t>
                      </a:r>
                      <a:endParaRPr lang="en-US"/>
                    </a:p>
                  </a:txBody>
                  <a:tcPr/>
                </a:tc>
                <a:tc>
                  <a:txBody>
                    <a:bodyPr/>
                    <a:lstStyle/>
                    <a:p>
                      <a:pPr lvl="0">
                        <a:buNone/>
                      </a:pPr>
                      <a:r>
                        <a:rPr lang="en-US" sz="2800" b="0" i="0" u="none" strike="noStrike" noProof="0">
                          <a:solidFill>
                            <a:srgbClr val="000000"/>
                          </a:solidFill>
                          <a:latin typeface="Aptos"/>
                        </a:rPr>
                        <a:t>Skye Newman, Dylan </a:t>
                      </a:r>
                      <a:r>
                        <a:rPr lang="en-US" sz="2800" b="0" i="0" u="none" strike="noStrike" noProof="0" err="1">
                          <a:solidFill>
                            <a:srgbClr val="000000"/>
                          </a:solidFill>
                          <a:latin typeface="Aptos"/>
                        </a:rPr>
                        <a:t>Boettjer,Hywel</a:t>
                      </a:r>
                      <a:r>
                        <a:rPr lang="en-US" sz="2800" b="0" i="0" u="none" strike="noStrike" noProof="0">
                          <a:solidFill>
                            <a:srgbClr val="000000"/>
                          </a:solidFill>
                          <a:latin typeface="Aptos"/>
                        </a:rPr>
                        <a:t> Owen- Rees</a:t>
                      </a:r>
                    </a:p>
                  </a:txBody>
                  <a:tcPr/>
                </a:tc>
                <a:extLst>
                  <a:ext uri="{0D108BD9-81ED-4DB2-BD59-A6C34878D82A}">
                    <a16:rowId xmlns:a16="http://schemas.microsoft.com/office/drawing/2014/main" val="1739096604"/>
                  </a:ext>
                </a:extLst>
              </a:tr>
              <a:tr h="813207">
                <a:tc>
                  <a:txBody>
                    <a:bodyPr/>
                    <a:lstStyle/>
                    <a:p>
                      <a:pPr lvl="0" algn="l">
                        <a:lnSpc>
                          <a:spcPct val="100000"/>
                        </a:lnSpc>
                        <a:spcBef>
                          <a:spcPts val="0"/>
                        </a:spcBef>
                        <a:spcAft>
                          <a:spcPts val="0"/>
                        </a:spcAft>
                        <a:buNone/>
                      </a:pPr>
                      <a:r>
                        <a:rPr lang="en-US" sz="2800" b="0" i="0" u="none" strike="noStrike" noProof="0">
                          <a:solidFill>
                            <a:srgbClr val="000000"/>
                          </a:solidFill>
                          <a:latin typeface="Aptos"/>
                        </a:rPr>
                        <a:t>3-3:15- x 3</a:t>
                      </a:r>
                      <a:endParaRPr lang="en-US"/>
                    </a:p>
                    <a:p>
                      <a:pPr lvl="0">
                        <a:buNone/>
                      </a:pPr>
                      <a:endParaRPr lang="en-US"/>
                    </a:p>
                  </a:txBody>
                  <a:tcPr/>
                </a:tc>
                <a:tc>
                  <a:txBody>
                    <a:bodyPr/>
                    <a:lstStyle/>
                    <a:p>
                      <a:pPr lvl="0" algn="l">
                        <a:lnSpc>
                          <a:spcPct val="100000"/>
                        </a:lnSpc>
                        <a:spcBef>
                          <a:spcPts val="0"/>
                        </a:spcBef>
                        <a:spcAft>
                          <a:spcPts val="0"/>
                        </a:spcAft>
                        <a:buNone/>
                      </a:pPr>
                      <a:r>
                        <a:rPr lang="en-US" sz="2800" b="0" i="0" u="none" strike="noStrike" noProof="0">
                          <a:solidFill>
                            <a:srgbClr val="000000"/>
                          </a:solidFill>
                          <a:latin typeface="Aptos"/>
                        </a:rPr>
                        <a:t>Jake Pooley, Erin Childs, Sean Ramsey</a:t>
                      </a:r>
                    </a:p>
                  </a:txBody>
                  <a:tcPr/>
                </a:tc>
                <a:extLst>
                  <a:ext uri="{0D108BD9-81ED-4DB2-BD59-A6C34878D82A}">
                    <a16:rowId xmlns:a16="http://schemas.microsoft.com/office/drawing/2014/main" val="2542903624"/>
                  </a:ext>
                </a:extLst>
              </a:tr>
              <a:tr h="813207">
                <a:tc>
                  <a:txBody>
                    <a:bodyPr/>
                    <a:lstStyle/>
                    <a:p>
                      <a:pPr lvl="0" algn="l">
                        <a:lnSpc>
                          <a:spcPct val="100000"/>
                        </a:lnSpc>
                        <a:spcBef>
                          <a:spcPts val="0"/>
                        </a:spcBef>
                        <a:spcAft>
                          <a:spcPts val="0"/>
                        </a:spcAft>
                        <a:buNone/>
                      </a:pPr>
                      <a:r>
                        <a:rPr lang="en-US" sz="2800" b="0" i="0" u="none" strike="noStrike" noProof="0">
                          <a:solidFill>
                            <a:srgbClr val="000000"/>
                          </a:solidFill>
                          <a:latin typeface="Aptos"/>
                        </a:rPr>
                        <a:t>3:20- 3:35- x 3</a:t>
                      </a:r>
                      <a:endParaRPr lang="en-US"/>
                    </a:p>
                    <a:p>
                      <a:pPr lvl="0">
                        <a:buNone/>
                      </a:pPr>
                      <a:endParaRPr lang="en-US"/>
                    </a:p>
                  </a:txBody>
                  <a:tcPr/>
                </a:tc>
                <a:tc>
                  <a:txBody>
                    <a:bodyPr/>
                    <a:lstStyle/>
                    <a:p>
                      <a:pPr lvl="0" algn="l">
                        <a:lnSpc>
                          <a:spcPct val="100000"/>
                        </a:lnSpc>
                        <a:spcBef>
                          <a:spcPts val="0"/>
                        </a:spcBef>
                        <a:spcAft>
                          <a:spcPts val="0"/>
                        </a:spcAft>
                        <a:buNone/>
                      </a:pPr>
                      <a:r>
                        <a:rPr lang="en-US" sz="2800" b="0" i="0" u="none" strike="noStrike" noProof="0">
                          <a:solidFill>
                            <a:srgbClr val="000000"/>
                          </a:solidFill>
                          <a:latin typeface="Aptos"/>
                        </a:rPr>
                        <a:t>Harriet Cope, Erin Davies, Cerys Williams</a:t>
                      </a:r>
                    </a:p>
                  </a:txBody>
                  <a:tcPr/>
                </a:tc>
                <a:extLst>
                  <a:ext uri="{0D108BD9-81ED-4DB2-BD59-A6C34878D82A}">
                    <a16:rowId xmlns:a16="http://schemas.microsoft.com/office/drawing/2014/main" val="31867343"/>
                  </a:ext>
                </a:extLst>
              </a:tr>
              <a:tr h="530937">
                <a:tc>
                  <a:txBody>
                    <a:bodyPr/>
                    <a:lstStyle/>
                    <a:p>
                      <a:pPr lvl="0">
                        <a:buNone/>
                      </a:pPr>
                      <a:r>
                        <a:rPr lang="en-US" sz="2800" b="0" i="0" u="none" strike="noStrike" noProof="0">
                          <a:solidFill>
                            <a:srgbClr val="000000"/>
                          </a:solidFill>
                          <a:latin typeface="Aptos"/>
                        </a:rPr>
                        <a:t>3:40-3:55-x 3</a:t>
                      </a:r>
                      <a:endParaRPr lang="en-US"/>
                    </a:p>
                  </a:txBody>
                  <a:tcPr/>
                </a:tc>
                <a:tc>
                  <a:txBody>
                    <a:bodyPr/>
                    <a:lstStyle/>
                    <a:p>
                      <a:pPr lvl="0">
                        <a:buNone/>
                      </a:pPr>
                      <a:r>
                        <a:rPr lang="en-US" sz="2800" b="0" i="0" u="none" strike="noStrike" noProof="0">
                          <a:solidFill>
                            <a:srgbClr val="000000"/>
                          </a:solidFill>
                          <a:latin typeface="Aptos"/>
                        </a:rPr>
                        <a:t>Bradley Jones, Tia- Louise Lewis, Toby Smith</a:t>
                      </a:r>
                    </a:p>
                  </a:txBody>
                  <a:tcPr/>
                </a:tc>
                <a:extLst>
                  <a:ext uri="{0D108BD9-81ED-4DB2-BD59-A6C34878D82A}">
                    <a16:rowId xmlns:a16="http://schemas.microsoft.com/office/drawing/2014/main" val="1797446076"/>
                  </a:ext>
                </a:extLst>
              </a:tr>
              <a:tr h="530937">
                <a:tc>
                  <a:txBody>
                    <a:bodyPr/>
                    <a:lstStyle/>
                    <a:p>
                      <a:pPr lvl="0">
                        <a:buNone/>
                      </a:pPr>
                      <a:r>
                        <a:rPr lang="en-US" sz="2800" b="0" i="0" u="none" strike="noStrike" noProof="0">
                          <a:solidFill>
                            <a:srgbClr val="000000"/>
                          </a:solidFill>
                        </a:rPr>
                        <a:t>4-4:15- x 3</a:t>
                      </a:r>
                    </a:p>
                    <a:p>
                      <a:pPr lvl="0">
                        <a:buNone/>
                      </a:pPr>
                      <a:r>
                        <a:rPr lang="en-US" sz="2800" b="0" i="0" u="none" strike="noStrike" noProof="0">
                          <a:solidFill>
                            <a:srgbClr val="000000"/>
                          </a:solidFill>
                        </a:rPr>
                        <a:t>4:15-4:30- X1</a:t>
                      </a:r>
                    </a:p>
                  </a:txBody>
                  <a:tcPr/>
                </a:tc>
                <a:tc>
                  <a:txBody>
                    <a:bodyPr/>
                    <a:lstStyle/>
                    <a:p>
                      <a:pPr lvl="0">
                        <a:buNone/>
                      </a:pPr>
                      <a:r>
                        <a:rPr lang="en-US" sz="2800" b="0" i="0" u="none" strike="noStrike" noProof="0">
                          <a:solidFill>
                            <a:srgbClr val="000000"/>
                          </a:solidFill>
                        </a:rPr>
                        <a:t>Alex Pickering, Cody Peacey, Mason Jones</a:t>
                      </a:r>
                    </a:p>
                  </a:txBody>
                  <a:tcPr/>
                </a:tc>
                <a:extLst>
                  <a:ext uri="{0D108BD9-81ED-4DB2-BD59-A6C34878D82A}">
                    <a16:rowId xmlns:a16="http://schemas.microsoft.com/office/drawing/2014/main" val="1663445240"/>
                  </a:ext>
                </a:extLst>
              </a:tr>
            </a:tbl>
          </a:graphicData>
        </a:graphic>
      </p:graphicFrame>
    </p:spTree>
    <p:extLst>
      <p:ext uri="{BB962C8B-B14F-4D97-AF65-F5344CB8AC3E}">
        <p14:creationId xmlns:p14="http://schemas.microsoft.com/office/powerpoint/2010/main" val="1818881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130AB9-4779-AA50-23F2-E2AB5A775262}"/>
              </a:ext>
            </a:extLst>
          </p:cNvPr>
          <p:cNvSpPr>
            <a:spLocks noGrp="1"/>
          </p:cNvSpPr>
          <p:nvPr>
            <p:ph type="title"/>
          </p:nvPr>
        </p:nvSpPr>
        <p:spPr>
          <a:xfrm>
            <a:off x="1043631" y="809898"/>
            <a:ext cx="9942716" cy="1554480"/>
          </a:xfrm>
        </p:spPr>
        <p:txBody>
          <a:bodyPr anchor="ctr">
            <a:normAutofit/>
          </a:bodyPr>
          <a:lstStyle/>
          <a:p>
            <a:r>
              <a:rPr lang="en-US" sz="4800"/>
              <a:t>What is the role of the police?</a:t>
            </a:r>
          </a:p>
        </p:txBody>
      </p:sp>
      <p:sp>
        <p:nvSpPr>
          <p:cNvPr id="3" name="Content Placeholder 2">
            <a:extLst>
              <a:ext uri="{FF2B5EF4-FFF2-40B4-BE49-F238E27FC236}">
                <a16:creationId xmlns:a16="http://schemas.microsoft.com/office/drawing/2014/main" id="{57C29F2D-03E2-2AA4-0CE1-C5057C13AEF1}"/>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US" sz="2400" i="1">
              <a:latin typeface="Aptos"/>
              <a:ea typeface="national"/>
              <a:cs typeface="national"/>
            </a:endParaRPr>
          </a:p>
          <a:p>
            <a:pPr marL="0" indent="0">
              <a:buNone/>
            </a:pPr>
            <a:endParaRPr lang="en-US" sz="2400" i="1">
              <a:latin typeface="Aptos"/>
              <a:ea typeface="national"/>
              <a:cs typeface="national"/>
            </a:endParaRPr>
          </a:p>
          <a:p>
            <a:pPr marL="0" indent="0">
              <a:buNone/>
            </a:pPr>
            <a:r>
              <a:rPr lang="en-US" sz="2400" i="1">
                <a:latin typeface="Aptos"/>
                <a:ea typeface="national"/>
                <a:cs typeface="national"/>
              </a:rPr>
              <a:t>"The core duty of the police service is to protect the public by detecting and preventing crime. This duty is established in common law (precedents set by decisions of the courts) and the police have both common law and legislative powers to execute it."</a:t>
            </a:r>
            <a:endParaRPr lang="en-US" sz="2400">
              <a:latin typeface="Aptos"/>
              <a:ea typeface="national"/>
              <a:cs typeface="national"/>
            </a:endParaRPr>
          </a:p>
          <a:p>
            <a:pPr marL="0" indent="0">
              <a:buNone/>
            </a:pPr>
            <a:r>
              <a:rPr lang="en-US" sz="2400">
                <a:latin typeface="Aptos"/>
                <a:ea typeface="national"/>
                <a:cs typeface="national"/>
              </a:rPr>
              <a:t>(House of Commons, 2021)</a:t>
            </a:r>
            <a:endParaRPr lang="en-US" sz="2400">
              <a:latin typeface="Aptos"/>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9946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93662" y="386930"/>
            <a:ext cx="10066122" cy="1298448"/>
          </a:xfrm>
        </p:spPr>
        <p:txBody>
          <a:bodyPr anchor="b">
            <a:normAutofit/>
          </a:bodyPr>
          <a:lstStyle/>
          <a:p>
            <a:r>
              <a:rPr lang="en-GB" sz="4800"/>
              <a:t>Priorities - Preserve Life</a:t>
            </a:r>
          </a:p>
        </p:txBody>
      </p:sp>
      <p:sp>
        <p:nvSpPr>
          <p:cNvPr id="5" name="Content Placeholder 4"/>
          <p:cNvSpPr>
            <a:spLocks noGrp="1"/>
          </p:cNvSpPr>
          <p:nvPr>
            <p:ph idx="1"/>
          </p:nvPr>
        </p:nvSpPr>
        <p:spPr>
          <a:xfrm>
            <a:off x="793660" y="2599509"/>
            <a:ext cx="4160725" cy="3598989"/>
          </a:xfrm>
        </p:spPr>
        <p:txBody>
          <a:bodyPr anchor="ctr">
            <a:normAutofit/>
          </a:bodyPr>
          <a:lstStyle/>
          <a:p>
            <a:pPr marL="0" indent="0">
              <a:spcBef>
                <a:spcPct val="20000"/>
              </a:spcBef>
              <a:buNone/>
            </a:pPr>
            <a:r>
              <a:rPr lang="en-GB" sz="2000">
                <a:latin typeface="Myriad Pro"/>
              </a:rPr>
              <a:t>Remember! </a:t>
            </a:r>
          </a:p>
          <a:p>
            <a:pPr marL="0" indent="0">
              <a:spcBef>
                <a:spcPct val="20000"/>
              </a:spcBef>
              <a:buNone/>
            </a:pPr>
            <a:endParaRPr lang="en-GB" sz="2000">
              <a:latin typeface="Myriad Pro"/>
            </a:endParaRPr>
          </a:p>
          <a:p>
            <a:pPr marL="0" indent="0">
              <a:spcBef>
                <a:spcPct val="20000"/>
              </a:spcBef>
              <a:buNone/>
            </a:pPr>
            <a:r>
              <a:rPr lang="en-GB" sz="2000">
                <a:latin typeface="+mj-lt"/>
                <a:cs typeface="Calibri" panose="020F0502020204030204" pitchFamily="34" charset="0"/>
              </a:rPr>
              <a:t>The </a:t>
            </a:r>
            <a:r>
              <a:rPr lang="en-GB" sz="2000" b="1">
                <a:latin typeface="+mj-lt"/>
                <a:cs typeface="Calibri" panose="020F0502020204030204" pitchFamily="34" charset="0"/>
              </a:rPr>
              <a:t>first priority is to protect life</a:t>
            </a:r>
            <a:r>
              <a:rPr lang="en-GB" sz="2000">
                <a:latin typeface="+mj-lt"/>
                <a:cs typeface="Calibri" panose="020F0502020204030204" pitchFamily="34" charset="0"/>
              </a:rPr>
              <a:t>, your own, the lives of others, the life of the suspect or suspects. </a:t>
            </a:r>
          </a:p>
          <a:p>
            <a:pPr marL="0" indent="0">
              <a:buNone/>
            </a:pPr>
            <a:endParaRPr lang="en-GB" sz="2000">
              <a:latin typeface="+mj-lt"/>
              <a:cs typeface="Calibri" panose="020F0502020204030204" pitchFamily="34" charset="0"/>
            </a:endParaRPr>
          </a:p>
          <a:p>
            <a:pPr marL="0" indent="0">
              <a:buNone/>
            </a:pPr>
            <a:r>
              <a:rPr lang="en-GB" sz="2000">
                <a:latin typeface="+mj-lt"/>
                <a:cs typeface="Calibri" panose="020F0502020204030204" pitchFamily="34" charset="0"/>
              </a:rPr>
              <a:t>This is the </a:t>
            </a:r>
            <a:r>
              <a:rPr lang="en-GB" sz="2000" b="1">
                <a:latin typeface="+mj-lt"/>
                <a:cs typeface="Calibri" panose="020F0502020204030204" pitchFamily="34" charset="0"/>
              </a:rPr>
              <a:t>first priority </a:t>
            </a:r>
            <a:r>
              <a:rPr lang="en-GB" sz="2000">
                <a:latin typeface="+mj-lt"/>
                <a:cs typeface="Calibri" panose="020F0502020204030204" pitchFamily="34" charset="0"/>
              </a:rPr>
              <a:t>irrespective of whether crucial evidence is destroyed on the process.</a:t>
            </a:r>
          </a:p>
        </p:txBody>
      </p:sp>
      <p:pic>
        <p:nvPicPr>
          <p:cNvPr id="30724" name="Picture 4" descr="First Aid Symbol Images, Stock Photos &amp; Vectors | Shutterstock">
            <a:extLst>
              <a:ext uri="{FF2B5EF4-FFF2-40B4-BE49-F238E27FC236}">
                <a16:creationId xmlns:a16="http://schemas.microsoft.com/office/drawing/2014/main" id="{B6AB0224-6563-F34A-8C4E-7E250268A0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952" r="9158"/>
          <a:stretch/>
        </p:blipFill>
        <p:spPr bwMode="auto">
          <a:xfrm>
            <a:off x="5418759" y="2559047"/>
            <a:ext cx="2741805" cy="3639451"/>
          </a:xfrm>
          <a:prstGeom prst="rect">
            <a:avLst/>
          </a:prstGeom>
          <a:noFill/>
          <a:extLst>
            <a:ext uri="{909E8E84-426E-40DD-AFC4-6F175D3DCCD1}">
              <a14:hiddenFill xmlns:a14="http://schemas.microsoft.com/office/drawing/2010/main">
                <a:solidFill>
                  <a:srgbClr val="FFFFFF"/>
                </a:solidFill>
              </a14:hiddenFill>
            </a:ext>
          </a:extLst>
        </p:spPr>
      </p:pic>
      <p:pic>
        <p:nvPicPr>
          <p:cNvPr id="30722" name="Picture 2" descr="Working together | College of Policing">
            <a:extLst>
              <a:ext uri="{FF2B5EF4-FFF2-40B4-BE49-F238E27FC236}">
                <a16:creationId xmlns:a16="http://schemas.microsoft.com/office/drawing/2014/main" id="{901AD018-CE5A-8A49-A944-EDFBC72B86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02" r="31133" b="1"/>
          <a:stretch/>
        </p:blipFill>
        <p:spPr bwMode="auto">
          <a:xfrm>
            <a:off x="8412616" y="2559047"/>
            <a:ext cx="2743620" cy="3639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332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7522A-FFFF-A916-F54D-272C51C3C75E}"/>
              </a:ext>
            </a:extLst>
          </p:cNvPr>
          <p:cNvSpPr>
            <a:spLocks noGrp="1"/>
          </p:cNvSpPr>
          <p:nvPr>
            <p:ph type="title"/>
          </p:nvPr>
        </p:nvSpPr>
        <p:spPr>
          <a:xfrm>
            <a:off x="645064" y="525982"/>
            <a:ext cx="4282983" cy="1200361"/>
          </a:xfrm>
        </p:spPr>
        <p:txBody>
          <a:bodyPr anchor="b">
            <a:normAutofit/>
          </a:bodyPr>
          <a:lstStyle/>
          <a:p>
            <a:r>
              <a:rPr lang="en-US" sz="3600"/>
              <a:t>Task- 5mins</a:t>
            </a:r>
          </a:p>
        </p:txBody>
      </p:sp>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264B66-40EC-FEAB-869D-EB49E300AD1F}"/>
              </a:ext>
            </a:extLst>
          </p:cNvPr>
          <p:cNvSpPr>
            <a:spLocks noGrp="1"/>
          </p:cNvSpPr>
          <p:nvPr>
            <p:ph idx="1"/>
          </p:nvPr>
        </p:nvSpPr>
        <p:spPr>
          <a:xfrm>
            <a:off x="645066" y="2031101"/>
            <a:ext cx="4282984" cy="3511943"/>
          </a:xfrm>
        </p:spPr>
        <p:txBody>
          <a:bodyPr vert="horz" lIns="91440" tIns="45720" rIns="91440" bIns="45720" rtlCol="0" anchor="ctr">
            <a:normAutofit/>
          </a:bodyPr>
          <a:lstStyle/>
          <a:p>
            <a:r>
              <a:rPr lang="en-US" sz="1800"/>
              <a:t>When was the first police force in the UK established?</a:t>
            </a:r>
          </a:p>
          <a:p>
            <a:r>
              <a:rPr lang="en-US" sz="1800"/>
              <a:t>What was it called?</a:t>
            </a:r>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1E9F96BF-94F6-50B6-9797-058D9D35C3AE}"/>
              </a:ext>
            </a:extLst>
          </p:cNvPr>
          <p:cNvPicPr>
            <a:picLocks noChangeAspect="1"/>
          </p:cNvPicPr>
          <p:nvPr/>
        </p:nvPicPr>
        <p:blipFill rotWithShape="1">
          <a:blip r:embed="rId2"/>
          <a:srcRect l="23165" r="10096" b="3"/>
          <a:stretch/>
        </p:blipFill>
        <p:spPr>
          <a:xfrm>
            <a:off x="6432823" y="650494"/>
            <a:ext cx="4737848" cy="5324142"/>
          </a:xfrm>
          <a:prstGeom prst="rect">
            <a:avLst/>
          </a:prstGeom>
        </p:spPr>
      </p:pic>
    </p:spTree>
    <p:extLst>
      <p:ext uri="{BB962C8B-B14F-4D97-AF65-F5344CB8AC3E}">
        <p14:creationId xmlns:p14="http://schemas.microsoft.com/office/powerpoint/2010/main" val="512413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7E9DA-1697-AF9B-202A-E1E31D2D81C0}"/>
              </a:ext>
            </a:extLst>
          </p:cNvPr>
          <p:cNvSpPr>
            <a:spLocks noGrp="1"/>
          </p:cNvSpPr>
          <p:nvPr>
            <p:ph type="title"/>
          </p:nvPr>
        </p:nvSpPr>
        <p:spPr>
          <a:xfrm>
            <a:off x="793662" y="386930"/>
            <a:ext cx="10066122" cy="1298448"/>
          </a:xfrm>
        </p:spPr>
        <p:txBody>
          <a:bodyPr anchor="b">
            <a:normAutofit/>
          </a:bodyPr>
          <a:lstStyle/>
          <a:p>
            <a:r>
              <a:rPr lang="en-US" sz="4800"/>
              <a:t>History of UK policing</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EEBC5A-9D36-A67A-B0F9-AD7722F458A4}"/>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t>Sir Robert Peel- (Home secretary 1822) had the idea of a professional police force</a:t>
            </a:r>
          </a:p>
          <a:p>
            <a:r>
              <a:rPr lang="en-US" sz="2000"/>
              <a:t>Peel's Metropolitan police Act 1829- Introduction of the Metropolitan police force</a:t>
            </a:r>
          </a:p>
          <a:p>
            <a:endParaRPr lang="en-US" sz="2000"/>
          </a:p>
        </p:txBody>
      </p:sp>
      <p:pic>
        <p:nvPicPr>
          <p:cNvPr id="4" name="Picture 3" descr="Metropolitan Police Force ...">
            <a:extLst>
              <a:ext uri="{FF2B5EF4-FFF2-40B4-BE49-F238E27FC236}">
                <a16:creationId xmlns:a16="http://schemas.microsoft.com/office/drawing/2014/main" id="{F8A07D1F-0E04-F6A2-EE09-E465E194988F}"/>
              </a:ext>
            </a:extLst>
          </p:cNvPr>
          <p:cNvPicPr>
            <a:picLocks noChangeAspect="1"/>
          </p:cNvPicPr>
          <p:nvPr/>
        </p:nvPicPr>
        <p:blipFill>
          <a:blip r:embed="rId2"/>
          <a:stretch>
            <a:fillRect/>
          </a:stretch>
        </p:blipFill>
        <p:spPr>
          <a:xfrm>
            <a:off x="5911532" y="2495051"/>
            <a:ext cx="5150277" cy="3692651"/>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2858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The Principles of Policing | Rupert Matthews">
            <a:extLst>
              <a:ext uri="{FF2B5EF4-FFF2-40B4-BE49-F238E27FC236}">
                <a16:creationId xmlns:a16="http://schemas.microsoft.com/office/drawing/2014/main" id="{06698328-425C-6B96-BEAE-43A1A5AC6159}"/>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9" name="Freeform 12">
            <a:extLst>
              <a:ext uri="{FF2B5EF4-FFF2-40B4-BE49-F238E27FC236}">
                <a16:creationId xmlns:a16="http://schemas.microsoft.com/office/drawing/2014/main" id="{522A94E1-AEBD-4286-BFF8-0711E4CD3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622650" y="5181600"/>
            <a:ext cx="9165010" cy="1174750"/>
          </a:xfrm>
          <a:custGeom>
            <a:avLst/>
            <a:gdLst>
              <a:gd name="connsiteX0" fmla="*/ 0 w 9165010"/>
              <a:gd name="connsiteY0" fmla="*/ 1073384 h 1073384"/>
              <a:gd name="connsiteX1" fmla="*/ 9165010 w 9165010"/>
              <a:gd name="connsiteY1" fmla="*/ 1073384 h 1073384"/>
              <a:gd name="connsiteX2" fmla="*/ 9165010 w 9165010"/>
              <a:gd name="connsiteY2" fmla="*/ 266817 h 1073384"/>
              <a:gd name="connsiteX3" fmla="*/ 4757604 w 9165010"/>
              <a:gd name="connsiteY3" fmla="*/ 266817 h 1073384"/>
              <a:gd name="connsiteX4" fmla="*/ 4582505 w 9165010"/>
              <a:gd name="connsiteY4" fmla="*/ 0 h 1073384"/>
              <a:gd name="connsiteX5" fmla="*/ 4407407 w 9165010"/>
              <a:gd name="connsiteY5" fmla="*/ 266817 h 1073384"/>
              <a:gd name="connsiteX6" fmla="*/ 0 w 9165010"/>
              <a:gd name="connsiteY6" fmla="*/ 266817 h 1073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5010" h="1073384">
                <a:moveTo>
                  <a:pt x="0" y="1073384"/>
                </a:moveTo>
                <a:lnTo>
                  <a:pt x="9165010" y="1073384"/>
                </a:lnTo>
                <a:lnTo>
                  <a:pt x="9165010" y="266817"/>
                </a:lnTo>
                <a:lnTo>
                  <a:pt x="4757604" y="266817"/>
                </a:lnTo>
                <a:lnTo>
                  <a:pt x="4582505" y="0"/>
                </a:lnTo>
                <a:lnTo>
                  <a:pt x="4407407" y="266817"/>
                </a:lnTo>
                <a:lnTo>
                  <a:pt x="0" y="266817"/>
                </a:lnTo>
                <a:close/>
              </a:path>
            </a:pathLst>
          </a:custGeom>
          <a:solidFill>
            <a:srgbClr val="404040">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B9B590-3423-2D93-BE0C-59C71928D225}"/>
              </a:ext>
            </a:extLst>
          </p:cNvPr>
          <p:cNvSpPr>
            <a:spLocks noGrp="1"/>
          </p:cNvSpPr>
          <p:nvPr>
            <p:ph type="title"/>
          </p:nvPr>
        </p:nvSpPr>
        <p:spPr>
          <a:xfrm>
            <a:off x="1771650" y="5254391"/>
            <a:ext cx="8867012" cy="774934"/>
          </a:xfrm>
          <a:noFill/>
        </p:spPr>
        <p:txBody>
          <a:bodyPr vert="horz" lIns="91440" tIns="45720" rIns="91440" bIns="45720" rtlCol="0" anchor="ctr">
            <a:normAutofit/>
          </a:bodyPr>
          <a:lstStyle/>
          <a:p>
            <a:pPr algn="ctr"/>
            <a:r>
              <a:rPr lang="en-US" sz="4000">
                <a:solidFill>
                  <a:srgbClr val="FFFFFF"/>
                </a:solidFill>
              </a:rPr>
              <a:t>Peelian principles</a:t>
            </a:r>
          </a:p>
        </p:txBody>
      </p:sp>
    </p:spTree>
    <p:extLst>
      <p:ext uri="{BB962C8B-B14F-4D97-AF65-F5344CB8AC3E}">
        <p14:creationId xmlns:p14="http://schemas.microsoft.com/office/powerpoint/2010/main" val="2921786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No photo description available.">
            <a:extLst>
              <a:ext uri="{FF2B5EF4-FFF2-40B4-BE49-F238E27FC236}">
                <a16:creationId xmlns:a16="http://schemas.microsoft.com/office/drawing/2014/main" id="{A22E185D-E870-8A14-E252-5FAD8F8E9ADE}"/>
              </a:ext>
            </a:extLst>
          </p:cNvPr>
          <p:cNvPicPr>
            <a:picLocks noGrp="1" noChangeAspect="1"/>
          </p:cNvPicPr>
          <p:nvPr>
            <p:ph idx="1"/>
          </p:nvPr>
        </p:nvPicPr>
        <p:blipFill>
          <a:blip r:embed="rId2"/>
          <a:stretch>
            <a:fillRect/>
          </a:stretch>
        </p:blipFill>
        <p:spPr>
          <a:xfrm>
            <a:off x="3902392" y="643466"/>
            <a:ext cx="4387215" cy="5571067"/>
          </a:xfrm>
          <a:prstGeom prst="rect">
            <a:avLst/>
          </a:prstGeom>
        </p:spPr>
      </p:pic>
    </p:spTree>
    <p:extLst>
      <p:ext uri="{BB962C8B-B14F-4D97-AF65-F5344CB8AC3E}">
        <p14:creationId xmlns:p14="http://schemas.microsoft.com/office/powerpoint/2010/main" val="37595667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What Are the 9 Peelian Principles? | Rank Success Blog">
            <a:extLst>
              <a:ext uri="{FF2B5EF4-FFF2-40B4-BE49-F238E27FC236}">
                <a16:creationId xmlns:a16="http://schemas.microsoft.com/office/drawing/2014/main" id="{A721F6AE-A935-2D2E-AD79-468C24EACFB4}"/>
              </a:ext>
            </a:extLst>
          </p:cNvPr>
          <p:cNvPicPr>
            <a:picLocks noGrp="1" noChangeAspect="1"/>
          </p:cNvPicPr>
          <p:nvPr>
            <p:ph idx="1"/>
          </p:nvPr>
        </p:nvPicPr>
        <p:blipFill rotWithShape="1">
          <a:blip r:embed="rId2"/>
          <a:srcRect l="426" r="-1" b="-1"/>
          <a:stretch/>
        </p:blipFill>
        <p:spPr>
          <a:xfrm>
            <a:off x="20" y="1282"/>
            <a:ext cx="12191980" cy="6856718"/>
          </a:xfrm>
          <a:prstGeom prst="rect">
            <a:avLst/>
          </a:prstGeom>
        </p:spPr>
      </p:pic>
    </p:spTree>
    <p:extLst>
      <p:ext uri="{BB962C8B-B14F-4D97-AF65-F5344CB8AC3E}">
        <p14:creationId xmlns:p14="http://schemas.microsoft.com/office/powerpoint/2010/main" val="1198315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861E9-CC86-459E-41FA-F97179D8B30A}"/>
              </a:ext>
            </a:extLst>
          </p:cNvPr>
          <p:cNvSpPr>
            <a:spLocks noGrp="1"/>
          </p:cNvSpPr>
          <p:nvPr>
            <p:ph type="title"/>
          </p:nvPr>
        </p:nvSpPr>
        <p:spPr>
          <a:xfrm>
            <a:off x="5868557" y="1138036"/>
            <a:ext cx="5444382" cy="1402470"/>
          </a:xfrm>
        </p:spPr>
        <p:txBody>
          <a:bodyPr anchor="t">
            <a:normAutofit/>
          </a:bodyPr>
          <a:lstStyle/>
          <a:p>
            <a:r>
              <a:rPr lang="en-US" sz="3200"/>
              <a:t>Peelian Principle 7</a:t>
            </a:r>
          </a:p>
        </p:txBody>
      </p:sp>
      <p:pic>
        <p:nvPicPr>
          <p:cNvPr id="5" name="Picture 4">
            <a:extLst>
              <a:ext uri="{FF2B5EF4-FFF2-40B4-BE49-F238E27FC236}">
                <a16:creationId xmlns:a16="http://schemas.microsoft.com/office/drawing/2014/main" id="{A96DDEBD-E713-5DD8-1A73-B453DB6DDD1B}"/>
              </a:ext>
            </a:extLst>
          </p:cNvPr>
          <p:cNvPicPr>
            <a:picLocks noChangeAspect="1"/>
          </p:cNvPicPr>
          <p:nvPr/>
        </p:nvPicPr>
        <p:blipFill rotWithShape="1">
          <a:blip r:embed="rId2"/>
          <a:srcRect l="32321" r="28069" b="6250"/>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74AB12-1DBF-74E7-3775-0A84B1B69C0C}"/>
              </a:ext>
            </a:extLst>
          </p:cNvPr>
          <p:cNvSpPr>
            <a:spLocks noGrp="1"/>
          </p:cNvSpPr>
          <p:nvPr>
            <p:ph idx="1"/>
          </p:nvPr>
        </p:nvSpPr>
        <p:spPr>
          <a:xfrm>
            <a:off x="5868557" y="2551176"/>
            <a:ext cx="5444382" cy="3591207"/>
          </a:xfrm>
        </p:spPr>
        <p:txBody>
          <a:bodyPr vert="horz" lIns="91440" tIns="45720" rIns="91440" bIns="45720" rtlCol="0" anchor="t">
            <a:normAutofit/>
          </a:bodyPr>
          <a:lstStyle/>
          <a:p>
            <a:pPr marL="0" indent="0">
              <a:buNone/>
            </a:pPr>
            <a:r>
              <a:rPr lang="en-US" sz="2000" b="1"/>
              <a:t>"The police are the public, and the public are the police"</a:t>
            </a:r>
          </a:p>
          <a:p>
            <a:pPr marL="0" indent="0">
              <a:buNone/>
            </a:pPr>
            <a:endParaRPr lang="en-US" sz="2000" b="1"/>
          </a:p>
          <a:p>
            <a:pPr marL="0" indent="0">
              <a:buNone/>
            </a:pPr>
            <a:r>
              <a:rPr lang="en-US" sz="2000"/>
              <a:t>What do you think he meant by this?</a:t>
            </a:r>
          </a:p>
          <a:p>
            <a:pPr marL="0" indent="0">
              <a:buNone/>
            </a:pPr>
            <a:endParaRPr lang="en-US" sz="2000"/>
          </a:p>
          <a:p>
            <a:pPr marL="0" indent="0">
              <a:buNone/>
            </a:pPr>
            <a:r>
              <a:rPr lang="en-US" sz="2000"/>
              <a:t>The</a:t>
            </a:r>
            <a:r>
              <a:rPr lang="en-US" sz="2000">
                <a:ea typeface="+mn-lt"/>
                <a:cs typeface="+mn-lt"/>
              </a:rPr>
              <a:t> police at all times should maintain a good relationship with the public.</a:t>
            </a:r>
            <a:endParaRPr lang="en-US" sz="2000"/>
          </a:p>
          <a:p>
            <a:pPr marL="0" indent="0">
              <a:buNone/>
            </a:pPr>
            <a:endParaRPr lang="en-US" sz="2000"/>
          </a:p>
        </p:txBody>
      </p:sp>
    </p:spTree>
    <p:extLst>
      <p:ext uri="{BB962C8B-B14F-4D97-AF65-F5344CB8AC3E}">
        <p14:creationId xmlns:p14="http://schemas.microsoft.com/office/powerpoint/2010/main" val="218933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8E0EA-A86A-0E5B-DA90-BDE09AA3E78A}"/>
              </a:ext>
            </a:extLst>
          </p:cNvPr>
          <p:cNvSpPr>
            <a:spLocks noGrp="1"/>
          </p:cNvSpPr>
          <p:nvPr>
            <p:ph type="title"/>
          </p:nvPr>
        </p:nvSpPr>
        <p:spPr>
          <a:xfrm>
            <a:off x="5868557" y="1138036"/>
            <a:ext cx="5444382" cy="1402470"/>
          </a:xfrm>
        </p:spPr>
        <p:txBody>
          <a:bodyPr anchor="t">
            <a:normAutofit/>
          </a:bodyPr>
          <a:lstStyle/>
          <a:p>
            <a:r>
              <a:rPr lang="en-US" sz="3200"/>
              <a:t>How many police forces are in the UK?</a:t>
            </a:r>
          </a:p>
        </p:txBody>
      </p:sp>
      <p:pic>
        <p:nvPicPr>
          <p:cNvPr id="5" name="Picture 4">
            <a:extLst>
              <a:ext uri="{FF2B5EF4-FFF2-40B4-BE49-F238E27FC236}">
                <a16:creationId xmlns:a16="http://schemas.microsoft.com/office/drawing/2014/main" id="{41B8F03A-D88C-659F-8192-A16A935853BA}"/>
              </a:ext>
            </a:extLst>
          </p:cNvPr>
          <p:cNvPicPr>
            <a:picLocks noChangeAspect="1"/>
          </p:cNvPicPr>
          <p:nvPr/>
        </p:nvPicPr>
        <p:blipFill rotWithShape="1">
          <a:blip r:embed="rId2"/>
          <a:srcRect l="32321" r="28069" b="6250"/>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452911D-7AA5-3712-E508-5A7B45F53364}"/>
              </a:ext>
            </a:extLst>
          </p:cNvPr>
          <p:cNvSpPr>
            <a:spLocks noGrp="1"/>
          </p:cNvSpPr>
          <p:nvPr>
            <p:ph idx="1"/>
          </p:nvPr>
        </p:nvSpPr>
        <p:spPr>
          <a:xfrm>
            <a:off x="5868557" y="2551176"/>
            <a:ext cx="5444382" cy="3591207"/>
          </a:xfrm>
        </p:spPr>
        <p:txBody>
          <a:bodyPr vert="horz" lIns="91440" tIns="45720" rIns="91440" bIns="45720" rtlCol="0">
            <a:normAutofit/>
          </a:bodyPr>
          <a:lstStyle/>
          <a:p>
            <a:pPr marL="0" indent="0">
              <a:buNone/>
            </a:pPr>
            <a:r>
              <a:rPr lang="en-US" sz="2000" b="1"/>
              <a:t>48 civilian police forces that comprise of:-</a:t>
            </a:r>
          </a:p>
          <a:p>
            <a:r>
              <a:rPr lang="en-US" sz="2000"/>
              <a:t>43 territorial in England and Wales </a:t>
            </a:r>
          </a:p>
          <a:p>
            <a:r>
              <a:rPr lang="en-US" sz="2000"/>
              <a:t>A national police force in both Scotland and Ireland</a:t>
            </a:r>
          </a:p>
          <a:p>
            <a:r>
              <a:rPr lang="en-US" sz="2000"/>
              <a:t>3 specialist forces (BTP, Civil Nuclear Constabulary, Ministry of defence police)</a:t>
            </a:r>
          </a:p>
          <a:p>
            <a:endParaRPr lang="en-US" sz="2000"/>
          </a:p>
        </p:txBody>
      </p:sp>
    </p:spTree>
    <p:extLst>
      <p:ext uri="{BB962C8B-B14F-4D97-AF65-F5344CB8AC3E}">
        <p14:creationId xmlns:p14="http://schemas.microsoft.com/office/powerpoint/2010/main" val="18823106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831990-3C35-486A-EA9F-B6FFFB1B2920}"/>
              </a:ext>
            </a:extLst>
          </p:cNvPr>
          <p:cNvSpPr>
            <a:spLocks noGrp="1"/>
          </p:cNvSpPr>
          <p:nvPr>
            <p:ph type="title"/>
          </p:nvPr>
        </p:nvSpPr>
        <p:spPr>
          <a:xfrm>
            <a:off x="5894962" y="479493"/>
            <a:ext cx="5458838" cy="1325563"/>
          </a:xfrm>
        </p:spPr>
        <p:txBody>
          <a:bodyPr>
            <a:normAutofit/>
          </a:bodyPr>
          <a:lstStyle/>
          <a:p>
            <a:r>
              <a:rPr lang="en-US"/>
              <a:t>Why do you want to join the police?</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What is Your &quot;Why&quot;? — Graphic Design ...">
            <a:extLst>
              <a:ext uri="{FF2B5EF4-FFF2-40B4-BE49-F238E27FC236}">
                <a16:creationId xmlns:a16="http://schemas.microsoft.com/office/drawing/2014/main" id="{D892DF22-1226-CB47-8AA6-3F2609F66394}"/>
              </a:ext>
            </a:extLst>
          </p:cNvPr>
          <p:cNvPicPr>
            <a:picLocks noChangeAspect="1"/>
          </p:cNvPicPr>
          <p:nvPr/>
        </p:nvPicPr>
        <p:blipFill>
          <a:blip r:embed="rId2"/>
          <a:stretch>
            <a:fillRect/>
          </a:stretch>
        </p:blipFill>
        <p:spPr>
          <a:xfrm>
            <a:off x="703182" y="1754563"/>
            <a:ext cx="4777381" cy="317912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07BC0619-E7DC-B6A1-7769-55EF40B094D1}"/>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2400"/>
              <a:t>Desire to help others?</a:t>
            </a:r>
          </a:p>
          <a:p>
            <a:r>
              <a:rPr lang="en-US" sz="2400"/>
              <a:t>Sense of duty and purpose?</a:t>
            </a:r>
          </a:p>
          <a:p>
            <a:r>
              <a:rPr lang="en-US" sz="2400"/>
              <a:t>The varied role?</a:t>
            </a:r>
          </a:p>
          <a:p>
            <a:r>
              <a:rPr lang="en-US" sz="2400"/>
              <a:t>The adrenaline?</a:t>
            </a:r>
          </a:p>
          <a:p>
            <a:r>
              <a:rPr lang="en-US" sz="2400"/>
              <a:t>Career opportunities?</a:t>
            </a:r>
          </a:p>
          <a:p>
            <a:r>
              <a:rPr lang="en-US" sz="2400"/>
              <a:t>Interest in the law and justice?</a:t>
            </a:r>
          </a:p>
          <a:p>
            <a:r>
              <a:rPr lang="en-US" sz="2400"/>
              <a:t>Experience?</a:t>
            </a:r>
          </a:p>
          <a:p>
            <a:r>
              <a:rPr lang="en-US" sz="2400"/>
              <a:t>Sense of team?</a:t>
            </a:r>
          </a:p>
          <a:p>
            <a:r>
              <a:rPr lang="en-US" sz="2400"/>
              <a:t>Personal to you?</a:t>
            </a:r>
          </a:p>
        </p:txBody>
      </p:sp>
    </p:spTree>
    <p:extLst>
      <p:ext uri="{BB962C8B-B14F-4D97-AF65-F5344CB8AC3E}">
        <p14:creationId xmlns:p14="http://schemas.microsoft.com/office/powerpoint/2010/main" val="4180390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4D300-2823-E234-B27D-D9C39B5D673D}"/>
              </a:ext>
            </a:extLst>
          </p:cNvPr>
          <p:cNvSpPr>
            <a:spLocks noGrp="1"/>
          </p:cNvSpPr>
          <p:nvPr>
            <p:ph type="title"/>
          </p:nvPr>
        </p:nvSpPr>
        <p:spPr>
          <a:xfrm>
            <a:off x="5868557" y="1138036"/>
            <a:ext cx="5444382" cy="1402470"/>
          </a:xfrm>
        </p:spPr>
        <p:txBody>
          <a:bodyPr anchor="t">
            <a:normAutofit/>
          </a:bodyPr>
          <a:lstStyle/>
          <a:p>
            <a:r>
              <a:rPr lang="en-US" sz="3000"/>
              <a:t>What do you feel is a fundamental part of being a police officer (police constable)?</a:t>
            </a:r>
          </a:p>
        </p:txBody>
      </p:sp>
      <p:pic>
        <p:nvPicPr>
          <p:cNvPr id="5" name="Picture 4">
            <a:extLst>
              <a:ext uri="{FF2B5EF4-FFF2-40B4-BE49-F238E27FC236}">
                <a16:creationId xmlns:a16="http://schemas.microsoft.com/office/drawing/2014/main" id="{864DEB93-13FF-36D9-87FA-31E65C89D1E6}"/>
              </a:ext>
            </a:extLst>
          </p:cNvPr>
          <p:cNvPicPr>
            <a:picLocks noChangeAspect="1"/>
          </p:cNvPicPr>
          <p:nvPr/>
        </p:nvPicPr>
        <p:blipFill rotWithShape="1">
          <a:blip r:embed="rId2"/>
          <a:srcRect l="32321" r="28069" b="6250"/>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536492-CEAB-DAF8-7535-95D8BC54DA9D}"/>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2000"/>
              <a:t>Why is this important?</a:t>
            </a:r>
          </a:p>
          <a:p>
            <a:r>
              <a:rPr lang="en-US" sz="2000"/>
              <a:t>What happens when it goes wrong?</a:t>
            </a:r>
          </a:p>
          <a:p>
            <a:r>
              <a:rPr lang="en-US" sz="2000"/>
              <a:t>Can you think of any examples?</a:t>
            </a:r>
          </a:p>
        </p:txBody>
      </p:sp>
    </p:spTree>
    <p:extLst>
      <p:ext uri="{BB962C8B-B14F-4D97-AF65-F5344CB8AC3E}">
        <p14:creationId xmlns:p14="http://schemas.microsoft.com/office/powerpoint/2010/main" val="3446439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AF68CB5-D519-4070-A998-B86F0FBCD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Students stabbed to death in Nottingham ...">
            <a:extLst>
              <a:ext uri="{FF2B5EF4-FFF2-40B4-BE49-F238E27FC236}">
                <a16:creationId xmlns:a16="http://schemas.microsoft.com/office/drawing/2014/main" id="{E5111A47-3BC0-CD45-5C02-9BB09AE5F98B}"/>
              </a:ext>
            </a:extLst>
          </p:cNvPr>
          <p:cNvPicPr>
            <a:picLocks noChangeAspect="1"/>
          </p:cNvPicPr>
          <p:nvPr/>
        </p:nvPicPr>
        <p:blipFill rotWithShape="1">
          <a:blip r:embed="rId2"/>
          <a:srcRect l="18548" r="19130" b="3"/>
          <a:stretch/>
        </p:blipFill>
        <p:spPr>
          <a:xfrm>
            <a:off x="312678" y="501986"/>
            <a:ext cx="2769973" cy="2769973"/>
          </a:xfrm>
          <a:custGeom>
            <a:avLst/>
            <a:gdLst/>
            <a:ahLst/>
            <a:cxnLst/>
            <a:rect l="l" t="t" r="r" b="b"/>
            <a:pathLst>
              <a:path w="2769973" h="2769973">
                <a:moveTo>
                  <a:pt x="133430" y="0"/>
                </a:moveTo>
                <a:lnTo>
                  <a:pt x="2636543" y="0"/>
                </a:lnTo>
                <a:cubicBezTo>
                  <a:pt x="2710234" y="0"/>
                  <a:pt x="2769973" y="59739"/>
                  <a:pt x="2769973" y="133430"/>
                </a:cubicBezTo>
                <a:lnTo>
                  <a:pt x="2769973" y="2636543"/>
                </a:lnTo>
                <a:cubicBezTo>
                  <a:pt x="2769973" y="2710234"/>
                  <a:pt x="2710234" y="2769973"/>
                  <a:pt x="2636543" y="2769973"/>
                </a:cubicBezTo>
                <a:lnTo>
                  <a:pt x="133430" y="2769973"/>
                </a:lnTo>
                <a:cubicBezTo>
                  <a:pt x="59739" y="2769973"/>
                  <a:pt x="0" y="2710234"/>
                  <a:pt x="0" y="2636543"/>
                </a:cubicBezTo>
                <a:lnTo>
                  <a:pt x="0" y="133430"/>
                </a:lnTo>
                <a:cubicBezTo>
                  <a:pt x="0" y="59739"/>
                  <a:pt x="59739" y="0"/>
                  <a:pt x="133430" y="0"/>
                </a:cubicBezTo>
                <a:close/>
              </a:path>
            </a:pathLst>
          </a:custGeom>
        </p:spPr>
      </p:pic>
      <p:pic>
        <p:nvPicPr>
          <p:cNvPr id="4" name="Picture 3" descr="Inside the Stephen Lawrence murder ...">
            <a:extLst>
              <a:ext uri="{FF2B5EF4-FFF2-40B4-BE49-F238E27FC236}">
                <a16:creationId xmlns:a16="http://schemas.microsoft.com/office/drawing/2014/main" id="{34AF9D1C-8411-ED43-8F4C-13FDEF5A0F64}"/>
              </a:ext>
            </a:extLst>
          </p:cNvPr>
          <p:cNvPicPr>
            <a:picLocks noChangeAspect="1"/>
          </p:cNvPicPr>
          <p:nvPr/>
        </p:nvPicPr>
        <p:blipFill rotWithShape="1">
          <a:blip r:embed="rId3"/>
          <a:srcRect l="25097" r="-1" b="-1"/>
          <a:stretch/>
        </p:blipFill>
        <p:spPr>
          <a:xfrm>
            <a:off x="3276002" y="501987"/>
            <a:ext cx="2769973" cy="2769973"/>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5" name="Picture 4" descr="Sarah Everard: How Wayne Couzens planned her murder - BBC News">
            <a:extLst>
              <a:ext uri="{FF2B5EF4-FFF2-40B4-BE49-F238E27FC236}">
                <a16:creationId xmlns:a16="http://schemas.microsoft.com/office/drawing/2014/main" id="{7B8B0C8A-5147-D745-3C0B-0350FB66F8E2}"/>
              </a:ext>
            </a:extLst>
          </p:cNvPr>
          <p:cNvPicPr>
            <a:picLocks noChangeAspect="1"/>
          </p:cNvPicPr>
          <p:nvPr/>
        </p:nvPicPr>
        <p:blipFill rotWithShape="1">
          <a:blip r:embed="rId4"/>
          <a:srcRect l="14438" r="29313"/>
          <a:stretch/>
        </p:blipFill>
        <p:spPr>
          <a:xfrm>
            <a:off x="312774" y="3429005"/>
            <a:ext cx="2769973" cy="2769973"/>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6" name="Picture 5" descr="Serial rapist David Carrick sacked by Met Police">
            <a:extLst>
              <a:ext uri="{FF2B5EF4-FFF2-40B4-BE49-F238E27FC236}">
                <a16:creationId xmlns:a16="http://schemas.microsoft.com/office/drawing/2014/main" id="{8432235C-FDD7-6BDA-1FF2-89C137347AE4}"/>
              </a:ext>
            </a:extLst>
          </p:cNvPr>
          <p:cNvPicPr>
            <a:picLocks noChangeAspect="1"/>
          </p:cNvPicPr>
          <p:nvPr/>
        </p:nvPicPr>
        <p:blipFill rotWithShape="1">
          <a:blip r:embed="rId5"/>
          <a:srcRect l="16250" r="21251" b="1"/>
          <a:stretch/>
        </p:blipFill>
        <p:spPr>
          <a:xfrm>
            <a:off x="3276003" y="3428994"/>
            <a:ext cx="2769973" cy="2769974"/>
          </a:xfrm>
          <a:custGeom>
            <a:avLst/>
            <a:gdLst/>
            <a:ahLst/>
            <a:cxnLst/>
            <a:rect l="l" t="t" r="r" b="b"/>
            <a:pathLst>
              <a:path w="3118718" h="3118719">
                <a:moveTo>
                  <a:pt x="127306" y="0"/>
                </a:moveTo>
                <a:lnTo>
                  <a:pt x="2991412" y="0"/>
                </a:lnTo>
                <a:cubicBezTo>
                  <a:pt x="3061721" y="0"/>
                  <a:pt x="3118718" y="56997"/>
                  <a:pt x="3118718" y="127306"/>
                </a:cubicBezTo>
                <a:lnTo>
                  <a:pt x="3118718" y="2991413"/>
                </a:lnTo>
                <a:cubicBezTo>
                  <a:pt x="3118718" y="3061722"/>
                  <a:pt x="3061721" y="3118719"/>
                  <a:pt x="2991412" y="3118719"/>
                </a:cubicBezTo>
                <a:lnTo>
                  <a:pt x="127306" y="3118719"/>
                </a:lnTo>
                <a:cubicBezTo>
                  <a:pt x="56997" y="3118719"/>
                  <a:pt x="0" y="3061722"/>
                  <a:pt x="0" y="2991413"/>
                </a:cubicBezTo>
                <a:lnTo>
                  <a:pt x="0" y="127306"/>
                </a:lnTo>
                <a:cubicBezTo>
                  <a:pt x="0" y="56997"/>
                  <a:pt x="56997" y="0"/>
                  <a:pt x="127306" y="0"/>
                </a:cubicBezTo>
                <a:close/>
              </a:path>
            </a:pathLst>
          </a:custGeom>
        </p:spPr>
      </p:pic>
      <p:sp>
        <p:nvSpPr>
          <p:cNvPr id="21" name="Arc 20">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6468">
            <a:off x="7783403" y="326268"/>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itle 1">
            <a:extLst>
              <a:ext uri="{FF2B5EF4-FFF2-40B4-BE49-F238E27FC236}">
                <a16:creationId xmlns:a16="http://schemas.microsoft.com/office/drawing/2014/main" id="{F2A4C704-CDF8-D0D5-1C0F-8C92BDAEEB91}"/>
              </a:ext>
            </a:extLst>
          </p:cNvPr>
          <p:cNvSpPr>
            <a:spLocks noGrp="1"/>
          </p:cNvSpPr>
          <p:nvPr>
            <p:ph type="title"/>
          </p:nvPr>
        </p:nvSpPr>
        <p:spPr>
          <a:xfrm>
            <a:off x="6532728" y="486184"/>
            <a:ext cx="5015804" cy="1325563"/>
          </a:xfrm>
        </p:spPr>
        <p:txBody>
          <a:bodyPr>
            <a:normAutofit/>
          </a:bodyPr>
          <a:lstStyle/>
          <a:p>
            <a:r>
              <a:rPr lang="en-US" sz="3100"/>
              <a:t>What impact do these cases have on policing the public?</a:t>
            </a:r>
          </a:p>
        </p:txBody>
      </p:sp>
      <p:sp>
        <p:nvSpPr>
          <p:cNvPr id="3" name="Content Placeholder 2">
            <a:extLst>
              <a:ext uri="{FF2B5EF4-FFF2-40B4-BE49-F238E27FC236}">
                <a16:creationId xmlns:a16="http://schemas.microsoft.com/office/drawing/2014/main" id="{84B05ACE-575C-91E3-FDC3-4167504A46D6}"/>
              </a:ext>
            </a:extLst>
          </p:cNvPr>
          <p:cNvSpPr>
            <a:spLocks noGrp="1"/>
          </p:cNvSpPr>
          <p:nvPr>
            <p:ph idx="1"/>
          </p:nvPr>
        </p:nvSpPr>
        <p:spPr>
          <a:xfrm>
            <a:off x="6532728" y="1946684"/>
            <a:ext cx="5015804" cy="4351338"/>
          </a:xfrm>
        </p:spPr>
        <p:txBody>
          <a:bodyPr vert="horz" lIns="91440" tIns="45720" rIns="91440" bIns="45720" rtlCol="0" anchor="t">
            <a:normAutofit/>
          </a:bodyPr>
          <a:lstStyle/>
          <a:p>
            <a:r>
              <a:rPr lang="en-US"/>
              <a:t>Stephen Lawrence</a:t>
            </a:r>
          </a:p>
          <a:p>
            <a:r>
              <a:rPr lang="en-US"/>
              <a:t>Sarah E</a:t>
            </a:r>
          </a:p>
          <a:p>
            <a:r>
              <a:rPr lang="en-US"/>
              <a:t>David Carrick</a:t>
            </a:r>
          </a:p>
          <a:p>
            <a:r>
              <a:rPr lang="en-US"/>
              <a:t>Nottingham stabbings</a:t>
            </a:r>
          </a:p>
          <a:p>
            <a:endParaRPr lang="en-US"/>
          </a:p>
        </p:txBody>
      </p:sp>
    </p:spTree>
    <p:extLst>
      <p:ext uri="{BB962C8B-B14F-4D97-AF65-F5344CB8AC3E}">
        <p14:creationId xmlns:p14="http://schemas.microsoft.com/office/powerpoint/2010/main" val="11036746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8749D-D4FE-CEBA-B011-B5EB668225FB}"/>
              </a:ext>
            </a:extLst>
          </p:cNvPr>
          <p:cNvSpPr>
            <a:spLocks noGrp="1"/>
          </p:cNvSpPr>
          <p:nvPr>
            <p:ph type="title"/>
          </p:nvPr>
        </p:nvSpPr>
        <p:spPr>
          <a:xfrm>
            <a:off x="5868557" y="1138036"/>
            <a:ext cx="5444382" cy="1402470"/>
          </a:xfrm>
        </p:spPr>
        <p:txBody>
          <a:bodyPr anchor="t">
            <a:normAutofit/>
          </a:bodyPr>
          <a:lstStyle/>
          <a:p>
            <a:r>
              <a:rPr lang="en-US" sz="3200"/>
              <a:t>Core responsibilities of a police officer</a:t>
            </a:r>
          </a:p>
        </p:txBody>
      </p:sp>
      <p:pic>
        <p:nvPicPr>
          <p:cNvPr id="5" name="Picture 4" descr="Hands holding each other's wrists and interlinked to form a circle">
            <a:extLst>
              <a:ext uri="{FF2B5EF4-FFF2-40B4-BE49-F238E27FC236}">
                <a16:creationId xmlns:a16="http://schemas.microsoft.com/office/drawing/2014/main" id="{E8BE1C77-F9F4-37BB-54CC-BEEC66DB4AF7}"/>
              </a:ext>
            </a:extLst>
          </p:cNvPr>
          <p:cNvPicPr>
            <a:picLocks noChangeAspect="1"/>
          </p:cNvPicPr>
          <p:nvPr/>
        </p:nvPicPr>
        <p:blipFill rotWithShape="1">
          <a:blip r:embed="rId2"/>
          <a:srcRect l="24273" r="25663" b="-3"/>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D675AAD-8C4E-8EEC-43CC-B99519363AE6}"/>
              </a:ext>
            </a:extLst>
          </p:cNvPr>
          <p:cNvSpPr txBox="1"/>
          <p:nvPr/>
        </p:nvSpPr>
        <p:spPr>
          <a:xfrm>
            <a:off x="5377968" y="2543300"/>
            <a:ext cx="579912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Respond to calls for help from the public</a:t>
            </a:r>
          </a:p>
          <a:p>
            <a:pPr marL="285750" indent="-285750">
              <a:buFont typeface="Arial"/>
              <a:buChar char="•"/>
            </a:pPr>
            <a:r>
              <a:rPr lang="en-US"/>
              <a:t>Investigate crimes and offences</a:t>
            </a:r>
          </a:p>
          <a:p>
            <a:pPr marL="285750" indent="-285750">
              <a:buFont typeface="Arial"/>
              <a:buChar char="•"/>
            </a:pPr>
            <a:r>
              <a:rPr lang="en-US"/>
              <a:t>Interview suspects and make arrests</a:t>
            </a:r>
          </a:p>
          <a:p>
            <a:pPr marL="285750" indent="-285750">
              <a:buFont typeface="Arial"/>
              <a:buChar char="•"/>
            </a:pPr>
            <a:r>
              <a:rPr lang="en-US"/>
              <a:t>Give evidence in court</a:t>
            </a:r>
          </a:p>
          <a:p>
            <a:pPr marL="285750" indent="-285750">
              <a:buFont typeface="Arial"/>
              <a:buChar char="•"/>
            </a:pPr>
            <a:r>
              <a:rPr lang="en-US"/>
              <a:t>Control traffic and crowds at large public events and gatherings</a:t>
            </a:r>
          </a:p>
          <a:p>
            <a:pPr marL="285750" indent="-285750">
              <a:buFont typeface="Arial"/>
              <a:buChar char="•"/>
            </a:pPr>
            <a:r>
              <a:rPr lang="en-US"/>
              <a:t>Advise the public on personal safety and crime prevention</a:t>
            </a:r>
          </a:p>
          <a:p>
            <a:pPr marL="285750" indent="-285750">
              <a:buFont typeface="Arial"/>
              <a:buChar char="•"/>
            </a:pPr>
            <a:r>
              <a:rPr lang="en-US"/>
              <a:t>Promote respect for people in relation to their race, diversity and human rights</a:t>
            </a:r>
          </a:p>
          <a:p>
            <a:pPr marL="285750" indent="-285750">
              <a:buFont typeface="Arial"/>
              <a:buChar char="•"/>
            </a:pPr>
            <a:endParaRPr lang="en-US"/>
          </a:p>
          <a:p>
            <a:r>
              <a:rPr lang="en-US"/>
              <a:t>(National Careers service, 2023) </a:t>
            </a:r>
          </a:p>
          <a:p>
            <a:endParaRPr lang="en-US"/>
          </a:p>
          <a:p>
            <a:r>
              <a:rPr lang="en-US" b="1"/>
              <a:t>Do we think that is it?</a:t>
            </a:r>
          </a:p>
          <a:p>
            <a:endParaRPr lang="en-US"/>
          </a:p>
        </p:txBody>
      </p:sp>
      <p:sp>
        <p:nvSpPr>
          <p:cNvPr id="7" name="Content Placeholder 6">
            <a:extLst>
              <a:ext uri="{FF2B5EF4-FFF2-40B4-BE49-F238E27FC236}">
                <a16:creationId xmlns:a16="http://schemas.microsoft.com/office/drawing/2014/main" id="{CAC4D680-8570-F623-9A19-FA31F39844AE}"/>
              </a:ext>
            </a:extLst>
          </p:cNvPr>
          <p:cNvSpPr>
            <a:spLocks noGrp="1"/>
          </p:cNvSpPr>
          <p:nvPr>
            <p:ph idx="1"/>
          </p:nvPr>
        </p:nvSpPr>
        <p:spPr>
          <a:xfrm>
            <a:off x="-233556" y="7494162"/>
            <a:ext cx="10515600" cy="4351338"/>
          </a:xfrm>
        </p:spPr>
        <p:txBody>
          <a:bodyPr/>
          <a:lstStyle/>
          <a:p>
            <a:endParaRPr lang="en-US"/>
          </a:p>
        </p:txBody>
      </p:sp>
    </p:spTree>
    <p:extLst>
      <p:ext uri="{BB962C8B-B14F-4D97-AF65-F5344CB8AC3E}">
        <p14:creationId xmlns:p14="http://schemas.microsoft.com/office/powerpoint/2010/main" val="2447990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F5E22-5BEA-5D87-551E-37C997E25505}"/>
              </a:ext>
            </a:extLst>
          </p:cNvPr>
          <p:cNvSpPr>
            <a:spLocks noGrp="1"/>
          </p:cNvSpPr>
          <p:nvPr>
            <p:ph type="title"/>
          </p:nvPr>
        </p:nvSpPr>
        <p:spPr>
          <a:xfrm>
            <a:off x="645064" y="525982"/>
            <a:ext cx="4282983" cy="1200361"/>
          </a:xfrm>
        </p:spPr>
        <p:txBody>
          <a:bodyPr anchor="b">
            <a:normAutofit/>
          </a:bodyPr>
          <a:lstStyle/>
          <a:p>
            <a:r>
              <a:rPr lang="en-US" sz="3600"/>
              <a:t>Any questions?</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00BB73-645A-E4BE-7634-C1BA97E8FE15}"/>
              </a:ext>
            </a:extLst>
          </p:cNvPr>
          <p:cNvSpPr>
            <a:spLocks noGrp="1"/>
          </p:cNvSpPr>
          <p:nvPr>
            <p:ph idx="1"/>
          </p:nvPr>
        </p:nvSpPr>
        <p:spPr>
          <a:xfrm>
            <a:off x="645066" y="2031101"/>
            <a:ext cx="4282984" cy="3511943"/>
          </a:xfrm>
        </p:spPr>
        <p:txBody>
          <a:bodyPr anchor="ctr">
            <a:normAutofit/>
          </a:bodyPr>
          <a:lstStyle/>
          <a:p>
            <a:endParaRPr lang="en-US" sz="180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 mark">
            <a:extLst>
              <a:ext uri="{FF2B5EF4-FFF2-40B4-BE49-F238E27FC236}">
                <a16:creationId xmlns:a16="http://schemas.microsoft.com/office/drawing/2014/main" id="{210A6DA8-833D-5264-1F24-E8CEF681EC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39676" y="650494"/>
            <a:ext cx="5324142" cy="5324142"/>
          </a:xfrm>
          <a:prstGeom prst="rect">
            <a:avLst/>
          </a:prstGeom>
        </p:spPr>
      </p:pic>
    </p:spTree>
    <p:extLst>
      <p:ext uri="{BB962C8B-B14F-4D97-AF65-F5344CB8AC3E}">
        <p14:creationId xmlns:p14="http://schemas.microsoft.com/office/powerpoint/2010/main" val="24018352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2CC403-21CD-41DF-BAC4-329D7FF03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7A861D-AA1A-FA1A-E7FA-A091CC0DD95F}"/>
              </a:ext>
            </a:extLst>
          </p:cNvPr>
          <p:cNvSpPr>
            <a:spLocks noGrp="1"/>
          </p:cNvSpPr>
          <p:nvPr>
            <p:ph type="title"/>
          </p:nvPr>
        </p:nvSpPr>
        <p:spPr>
          <a:xfrm>
            <a:off x="1078828" y="1147158"/>
            <a:ext cx="6038470" cy="4713316"/>
          </a:xfrm>
        </p:spPr>
        <p:txBody>
          <a:bodyPr vert="horz" lIns="91440" tIns="45720" rIns="91440" bIns="45720" rtlCol="0" anchor="ctr">
            <a:normAutofit/>
          </a:bodyPr>
          <a:lstStyle/>
          <a:p>
            <a:r>
              <a:rPr lang="en-US" sz="6000" kern="1200">
                <a:solidFill>
                  <a:schemeClr val="tx1"/>
                </a:solidFill>
                <a:latin typeface="+mj-lt"/>
                <a:ea typeface="+mj-ea"/>
                <a:cs typeface="+mj-cs"/>
              </a:rPr>
              <a:t>Session 2</a:t>
            </a:r>
          </a:p>
        </p:txBody>
      </p:sp>
      <p:grpSp>
        <p:nvGrpSpPr>
          <p:cNvPr id="10" name="Group 9">
            <a:extLst>
              <a:ext uri="{FF2B5EF4-FFF2-40B4-BE49-F238E27FC236}">
                <a16:creationId xmlns:a16="http://schemas.microsoft.com/office/drawing/2014/main" id="{B13AA5FE-3FFC-4725-9ADD-E428544EC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4FA70700-3F72-44D4-8175-FEB2B9B23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093C0F6-5741-4C9D-90FF-A25824BFC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21B2E1B-E962-432C-ADA1-2934CE3C5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7653717E-6F8C-43E0-9893-C03AE87D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5BB14B4-EC3F-47C7-9AF3-B0E017B7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160" y="391886"/>
            <a:ext cx="402901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90371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65DB2-A3F4-278D-552E-20703D701015}"/>
              </a:ext>
            </a:extLst>
          </p:cNvPr>
          <p:cNvSpPr>
            <a:spLocks noGrp="1"/>
          </p:cNvSpPr>
          <p:nvPr>
            <p:ph type="title"/>
          </p:nvPr>
        </p:nvSpPr>
        <p:spPr>
          <a:xfrm>
            <a:off x="793662" y="386930"/>
            <a:ext cx="10066122" cy="1298448"/>
          </a:xfrm>
        </p:spPr>
        <p:txBody>
          <a:bodyPr anchor="b">
            <a:normAutofit/>
          </a:bodyPr>
          <a:lstStyle/>
          <a:p>
            <a:r>
              <a:rPr lang="en-US" sz="4800"/>
              <a:t>Policing by consent</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133297A0-04E7-47F7-2B6F-FA665557994C}"/>
              </a:ext>
            </a:extLst>
          </p:cNvPr>
          <p:cNvSpPr>
            <a:spLocks noGrp="1"/>
          </p:cNvSpPr>
          <p:nvPr>
            <p:ph idx="1"/>
          </p:nvPr>
        </p:nvSpPr>
        <p:spPr>
          <a:xfrm>
            <a:off x="793661" y="2599509"/>
            <a:ext cx="4530898" cy="3639450"/>
          </a:xfrm>
        </p:spPr>
        <p:txBody>
          <a:bodyPr anchor="ctr">
            <a:normAutofit/>
          </a:bodyPr>
          <a:lstStyle/>
          <a:p>
            <a:endParaRPr lang="en-US" sz="2000"/>
          </a:p>
        </p:txBody>
      </p:sp>
      <p:pic>
        <p:nvPicPr>
          <p:cNvPr id="8" name="Content Placeholder 7" descr="Policing by Consent — Abolitionist Futures">
            <a:extLst>
              <a:ext uri="{FF2B5EF4-FFF2-40B4-BE49-F238E27FC236}">
                <a16:creationId xmlns:a16="http://schemas.microsoft.com/office/drawing/2014/main" id="{978EFBF8-E680-D84D-E198-DA4640032497}"/>
              </a:ext>
            </a:extLst>
          </p:cNvPr>
          <p:cNvPicPr>
            <a:picLocks noChangeAspect="1"/>
          </p:cNvPicPr>
          <p:nvPr/>
        </p:nvPicPr>
        <p:blipFill>
          <a:blip r:embed="rId2"/>
          <a:stretch>
            <a:fillRect/>
          </a:stretch>
        </p:blipFill>
        <p:spPr>
          <a:xfrm>
            <a:off x="5911532" y="3158836"/>
            <a:ext cx="5150277" cy="2365081"/>
          </a:xfrm>
          <a:prstGeom prst="rect">
            <a:avLst/>
          </a:prstGeom>
        </p:spPr>
      </p:pic>
      <p:sp>
        <p:nvSpPr>
          <p:cNvPr id="21" name="Rectangle 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25628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61108-FD2B-2B69-1F24-4D3A40EF226E}"/>
              </a:ext>
            </a:extLst>
          </p:cNvPr>
          <p:cNvSpPr>
            <a:spLocks noGrp="1"/>
          </p:cNvSpPr>
          <p:nvPr>
            <p:ph type="title"/>
          </p:nvPr>
        </p:nvSpPr>
        <p:spPr>
          <a:xfrm>
            <a:off x="1043631" y="809898"/>
            <a:ext cx="9942716" cy="1554480"/>
          </a:xfrm>
        </p:spPr>
        <p:txBody>
          <a:bodyPr anchor="ctr">
            <a:normAutofit/>
          </a:bodyPr>
          <a:lstStyle/>
          <a:p>
            <a:r>
              <a:rPr lang="en-US" sz="4800"/>
              <a:t>Social and historical context</a:t>
            </a:r>
          </a:p>
        </p:txBody>
      </p:sp>
      <p:sp>
        <p:nvSpPr>
          <p:cNvPr id="3" name="Content Placeholder 2">
            <a:extLst>
              <a:ext uri="{FF2B5EF4-FFF2-40B4-BE49-F238E27FC236}">
                <a16:creationId xmlns:a16="http://schemas.microsoft.com/office/drawing/2014/main" id="{6E1A78C3-E069-93BF-7C3B-9ABF1EC3444D}"/>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1900"/>
              <a:t>Derived from Sir Robert Peels principles</a:t>
            </a:r>
          </a:p>
          <a:p>
            <a:r>
              <a:rPr lang="en-US" sz="1900"/>
              <a:t>Policing by consent relies on the trust and confidence that the public has on the police</a:t>
            </a:r>
          </a:p>
          <a:p>
            <a:r>
              <a:rPr lang="en-US" sz="1900"/>
              <a:t>Derives from the consent and cooperation from the public they serve, as a pose to the state</a:t>
            </a:r>
          </a:p>
          <a:p>
            <a:r>
              <a:rPr lang="en-US" sz="1900"/>
              <a:t>It does not mean consent of an individual</a:t>
            </a:r>
          </a:p>
          <a:p>
            <a:r>
              <a:rPr lang="en-US" sz="1900"/>
              <a:t>No individual can choose to withdraw their consent from the police, or from a law</a:t>
            </a:r>
          </a:p>
          <a:p>
            <a:pPr marL="0" indent="0">
              <a:buNone/>
            </a:pPr>
            <a:endParaRPr lang="en-US" sz="1900"/>
          </a:p>
          <a:p>
            <a:pPr marL="0" indent="0">
              <a:buNone/>
            </a:pPr>
            <a:endParaRPr lang="en-US" sz="1900"/>
          </a:p>
          <a:p>
            <a:pPr marL="0" indent="0">
              <a:buNone/>
            </a:pPr>
            <a:r>
              <a:rPr lang="en-US" sz="1900"/>
              <a:t>When can this be undermined?</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341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7D04E-BF3A-9494-2D8C-9D76D7775593}"/>
              </a:ext>
            </a:extLst>
          </p:cNvPr>
          <p:cNvSpPr>
            <a:spLocks noGrp="1"/>
          </p:cNvSpPr>
          <p:nvPr>
            <p:ph type="title"/>
          </p:nvPr>
        </p:nvSpPr>
        <p:spPr>
          <a:xfrm>
            <a:off x="793662" y="386930"/>
            <a:ext cx="10066122" cy="1298448"/>
          </a:xfrm>
        </p:spPr>
        <p:txBody>
          <a:bodyPr anchor="b">
            <a:normAutofit/>
          </a:bodyPr>
          <a:lstStyle/>
          <a:p>
            <a:r>
              <a:rPr lang="en-US" sz="4800"/>
              <a:t>Constitutional position of the police</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3AEA46-72E7-3A37-B06A-6B45F27D413A}"/>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t>Accountability- in order to gain public approval of their existence, actions and </a:t>
            </a:r>
            <a:r>
              <a:rPr lang="en-US" sz="2000" err="1"/>
              <a:t>behaviour</a:t>
            </a:r>
          </a:p>
          <a:p>
            <a:r>
              <a:rPr lang="en-US" sz="2000"/>
              <a:t>Code of Ethics and Professional Standards</a:t>
            </a:r>
          </a:p>
          <a:p>
            <a:endParaRPr lang="en-US" sz="2000"/>
          </a:p>
        </p:txBody>
      </p:sp>
      <p:pic>
        <p:nvPicPr>
          <p:cNvPr id="4" name="Picture 3" descr="A blue and white poster with text and icons&#10;&#10;Description automatically generated">
            <a:extLst>
              <a:ext uri="{FF2B5EF4-FFF2-40B4-BE49-F238E27FC236}">
                <a16:creationId xmlns:a16="http://schemas.microsoft.com/office/drawing/2014/main" id="{0A9B3BAC-9928-1F5C-C26D-BFC92C0E5864}"/>
              </a:ext>
            </a:extLst>
          </p:cNvPr>
          <p:cNvPicPr>
            <a:picLocks noChangeAspect="1"/>
          </p:cNvPicPr>
          <p:nvPr/>
        </p:nvPicPr>
        <p:blipFill>
          <a:blip r:embed="rId2"/>
          <a:stretch>
            <a:fillRect/>
          </a:stretch>
        </p:blipFill>
        <p:spPr>
          <a:xfrm>
            <a:off x="5911532" y="2513028"/>
            <a:ext cx="5150277" cy="3656697"/>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2483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747B49-97EB-EA60-5315-CEE394D57E00}"/>
              </a:ext>
            </a:extLst>
          </p:cNvPr>
          <p:cNvSpPr>
            <a:spLocks noGrp="1"/>
          </p:cNvSpPr>
          <p:nvPr>
            <p:ph type="title"/>
          </p:nvPr>
        </p:nvSpPr>
        <p:spPr>
          <a:xfrm>
            <a:off x="1043631" y="809898"/>
            <a:ext cx="9942716" cy="1554480"/>
          </a:xfrm>
        </p:spPr>
        <p:txBody>
          <a:bodyPr anchor="ctr">
            <a:normAutofit/>
          </a:bodyPr>
          <a:lstStyle/>
          <a:p>
            <a:r>
              <a:rPr lang="en-US" sz="4800"/>
              <a:t>Evidence for police legitimacy</a:t>
            </a:r>
          </a:p>
        </p:txBody>
      </p:sp>
      <p:sp>
        <p:nvSpPr>
          <p:cNvPr id="3" name="Content Placeholder 2">
            <a:extLst>
              <a:ext uri="{FF2B5EF4-FFF2-40B4-BE49-F238E27FC236}">
                <a16:creationId xmlns:a16="http://schemas.microsoft.com/office/drawing/2014/main" id="{95D43897-7060-DF6B-D27B-27B56286839E}"/>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1900">
                <a:ea typeface="+mn-lt"/>
                <a:cs typeface="+mn-lt"/>
              </a:rPr>
              <a:t>Police legitimacy is created when the public perceive the police to be effective and, more importantly, fair. </a:t>
            </a:r>
          </a:p>
          <a:p>
            <a:r>
              <a:rPr lang="en-US" sz="1900">
                <a:ea typeface="+mn-lt"/>
                <a:cs typeface="+mn-lt"/>
              </a:rPr>
              <a:t>The legitimacy of the police is central to public willingness to cooperate with the police and not break the law. </a:t>
            </a:r>
          </a:p>
          <a:p>
            <a:r>
              <a:rPr lang="en-US" sz="1900">
                <a:ea typeface="+mn-lt"/>
                <a:cs typeface="+mn-lt"/>
              </a:rPr>
              <a:t>The threat of punishment is not shown to have any influence on willingness to comply with the police and the law. Perceptions of police legitimacy and personal morality (one’s sense of right and wrong) are far more important. </a:t>
            </a:r>
          </a:p>
          <a:p>
            <a:r>
              <a:rPr lang="en-US" sz="1900">
                <a:ea typeface="+mn-lt"/>
                <a:cs typeface="+mn-lt"/>
              </a:rPr>
              <a:t>Legitimacy of the police Personal morality (sense of right and wrong) Perceived risk of sanction Willingness to cooperate with the police and not break the law (Police Now, 2020)</a:t>
            </a:r>
            <a:endParaRPr lang="en-US"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797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93F24B8-7060-199D-CC22-C8B88EA9ACBA}"/>
              </a:ext>
            </a:extLst>
          </p:cNvPr>
          <p:cNvSpPr>
            <a:spLocks noGrp="1"/>
          </p:cNvSpPr>
          <p:nvPr>
            <p:ph type="title"/>
          </p:nvPr>
        </p:nvSpPr>
        <p:spPr>
          <a:xfrm>
            <a:off x="1043631" y="809898"/>
            <a:ext cx="10173010" cy="1554480"/>
          </a:xfrm>
        </p:spPr>
        <p:txBody>
          <a:bodyPr anchor="ctr">
            <a:normAutofit/>
          </a:bodyPr>
          <a:lstStyle/>
          <a:p>
            <a:r>
              <a:rPr lang="en-US" sz="4800"/>
              <a:t>What is procedural justice?</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79262DAE-9FD9-6C07-3F54-139F3C899BE7}"/>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2338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11EF0-5A4A-10BC-921F-54218FBF5420}"/>
              </a:ext>
            </a:extLst>
          </p:cNvPr>
          <p:cNvSpPr>
            <a:spLocks noGrp="1"/>
          </p:cNvSpPr>
          <p:nvPr>
            <p:ph type="title"/>
          </p:nvPr>
        </p:nvSpPr>
        <p:spPr>
          <a:xfrm>
            <a:off x="1043631" y="809898"/>
            <a:ext cx="9942716" cy="1554480"/>
          </a:xfrm>
        </p:spPr>
        <p:txBody>
          <a:bodyPr anchor="ctr">
            <a:normAutofit/>
          </a:bodyPr>
          <a:lstStyle/>
          <a:p>
            <a:r>
              <a:rPr lang="en-US" sz="4800"/>
              <a:t>Why is procedural justice important?</a:t>
            </a:r>
          </a:p>
        </p:txBody>
      </p:sp>
      <p:sp>
        <p:nvSpPr>
          <p:cNvPr id="3" name="Content Placeholder 2">
            <a:extLst>
              <a:ext uri="{FF2B5EF4-FFF2-40B4-BE49-F238E27FC236}">
                <a16:creationId xmlns:a16="http://schemas.microsoft.com/office/drawing/2014/main" id="{40797B89-C091-13B7-33FF-5F6C20DFABDA}"/>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ea typeface="+mn-lt"/>
                <a:cs typeface="+mn-lt"/>
              </a:rPr>
              <a:t>Evidence suggests that when members of the public perceive their interaction with officers to be procedurally just – that is they feel that they have been treated with dignity and respect – they are more likely to view the police as legitimate. What impact does this have on policing?</a:t>
            </a:r>
          </a:p>
          <a:p>
            <a:endParaRPr lang="en-US" sz="2400">
              <a:ea typeface="+mn-lt"/>
              <a:cs typeface="+mn-lt"/>
            </a:endParaRPr>
          </a:p>
          <a:p>
            <a:r>
              <a:rPr lang="en-US" sz="2400">
                <a:ea typeface="+mn-lt"/>
                <a:cs typeface="+mn-lt"/>
              </a:rPr>
              <a:t>Perceptions of the legitimacy of policing are very important as it governs the extent to which a person abides by the law and cooperates with the police</a:t>
            </a: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79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08F6C-B203-8CB2-6B9B-E51C1D1563C3}"/>
              </a:ext>
            </a:extLst>
          </p:cNvPr>
          <p:cNvSpPr>
            <a:spLocks noGrp="1"/>
          </p:cNvSpPr>
          <p:nvPr>
            <p:ph type="title"/>
          </p:nvPr>
        </p:nvSpPr>
        <p:spPr>
          <a:xfrm>
            <a:off x="808638" y="386930"/>
            <a:ext cx="9236700" cy="1188950"/>
          </a:xfrm>
        </p:spPr>
        <p:txBody>
          <a:bodyPr anchor="b">
            <a:normAutofit/>
          </a:bodyPr>
          <a:lstStyle/>
          <a:p>
            <a:r>
              <a:rPr lang="en-US" sz="3800"/>
              <a:t>How to police in a procedurally justice way</a:t>
            </a:r>
          </a:p>
        </p:txBody>
      </p:sp>
      <p:grpSp>
        <p:nvGrpSpPr>
          <p:cNvPr id="20" name="Group 1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842017-503E-D3E5-B2B1-9101591C311F}"/>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1500">
                <a:ea typeface="+mn-lt"/>
                <a:cs typeface="+mn-lt"/>
              </a:rPr>
              <a:t>Be respectful &amp; non-judgmental when talking to members of the public  </a:t>
            </a:r>
          </a:p>
          <a:p>
            <a:r>
              <a:rPr lang="en-US" sz="1500">
                <a:ea typeface="+mn-lt"/>
                <a:cs typeface="+mn-lt"/>
              </a:rPr>
              <a:t>Offer support and show that you care about their problems </a:t>
            </a:r>
          </a:p>
          <a:p>
            <a:r>
              <a:rPr lang="en-US" sz="1500">
                <a:ea typeface="+mn-lt"/>
                <a:cs typeface="+mn-lt"/>
              </a:rPr>
              <a:t>Show an interest in them and their lives</a:t>
            </a:r>
          </a:p>
          <a:p>
            <a:r>
              <a:rPr lang="en-US" sz="1500">
                <a:ea typeface="+mn-lt"/>
                <a:cs typeface="+mn-lt"/>
              </a:rPr>
              <a:t> Do not stereotype </a:t>
            </a:r>
          </a:p>
          <a:p>
            <a:r>
              <a:rPr lang="en-US" sz="1500">
                <a:ea typeface="+mn-lt"/>
                <a:cs typeface="+mn-lt"/>
              </a:rPr>
              <a:t> Be open minded and never assume </a:t>
            </a:r>
          </a:p>
          <a:p>
            <a:r>
              <a:rPr lang="en-US" sz="1500">
                <a:ea typeface="+mn-lt"/>
                <a:cs typeface="+mn-lt"/>
              </a:rPr>
              <a:t> Think about the bigger picture - are there any risks for the member of public by talking to you? </a:t>
            </a:r>
          </a:p>
          <a:p>
            <a:r>
              <a:rPr lang="en-US" sz="1500">
                <a:ea typeface="+mn-lt"/>
                <a:cs typeface="+mn-lt"/>
              </a:rPr>
              <a:t>Show empathy and compassion </a:t>
            </a:r>
          </a:p>
          <a:p>
            <a:r>
              <a:rPr lang="en-US" sz="1500">
                <a:ea typeface="+mn-lt"/>
                <a:cs typeface="+mn-lt"/>
              </a:rPr>
              <a:t> Be sincere and aim to build trust between both parties</a:t>
            </a:r>
          </a:p>
          <a:p>
            <a:r>
              <a:rPr lang="en-US" sz="1500">
                <a:ea typeface="+mn-lt"/>
                <a:cs typeface="+mn-lt"/>
              </a:rPr>
              <a:t> Show you understand and that you want to help them </a:t>
            </a:r>
          </a:p>
          <a:p>
            <a:r>
              <a:rPr lang="en-US" sz="1500">
                <a:ea typeface="+mn-lt"/>
                <a:cs typeface="+mn-lt"/>
              </a:rPr>
              <a:t> Refer to specialists for support, if necessary (Police Now, 2020)</a:t>
            </a:r>
            <a:endParaRPr lang="en-US" sz="1500"/>
          </a:p>
        </p:txBody>
      </p:sp>
    </p:spTree>
    <p:extLst>
      <p:ext uri="{BB962C8B-B14F-4D97-AF65-F5344CB8AC3E}">
        <p14:creationId xmlns:p14="http://schemas.microsoft.com/office/powerpoint/2010/main" val="2428343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941D3-FA9E-F5CC-1A8A-E4B5F5486AFB}"/>
              </a:ext>
            </a:extLst>
          </p:cNvPr>
          <p:cNvSpPr>
            <a:spLocks noGrp="1"/>
          </p:cNvSpPr>
          <p:nvPr>
            <p:ph type="title"/>
          </p:nvPr>
        </p:nvSpPr>
        <p:spPr>
          <a:xfrm>
            <a:off x="808638" y="386930"/>
            <a:ext cx="9236700" cy="1188950"/>
          </a:xfrm>
        </p:spPr>
        <p:txBody>
          <a:bodyPr anchor="b">
            <a:normAutofit/>
          </a:bodyPr>
          <a:lstStyle/>
          <a:p>
            <a:r>
              <a:rPr lang="en-US" sz="5400"/>
              <a:t>Importance of the publics input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AD0D88-401D-4B93-3823-2D55886272B7}"/>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400"/>
              <a:t>Reporting Crime</a:t>
            </a:r>
          </a:p>
          <a:p>
            <a:r>
              <a:rPr lang="en-US" sz="2400"/>
              <a:t>Intelligence</a:t>
            </a:r>
          </a:p>
          <a:p>
            <a:r>
              <a:rPr lang="en-US" sz="2400"/>
              <a:t>Compliance</a:t>
            </a:r>
          </a:p>
          <a:p>
            <a:r>
              <a:rPr lang="en-US" sz="2400"/>
              <a:t>Strengthen policing</a:t>
            </a:r>
          </a:p>
          <a:p>
            <a:r>
              <a:rPr lang="en-US" sz="2400"/>
              <a:t>Reduce crime</a:t>
            </a:r>
          </a:p>
        </p:txBody>
      </p:sp>
    </p:spTree>
    <p:extLst>
      <p:ext uri="{BB962C8B-B14F-4D97-AF65-F5344CB8AC3E}">
        <p14:creationId xmlns:p14="http://schemas.microsoft.com/office/powerpoint/2010/main" val="731741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ecade since Duggan - Race on the Agenda">
            <a:extLst>
              <a:ext uri="{FF2B5EF4-FFF2-40B4-BE49-F238E27FC236}">
                <a16:creationId xmlns:a16="http://schemas.microsoft.com/office/drawing/2014/main" id="{F67EB45D-8E8E-11BA-3610-57E6EB9798DB}"/>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96DE1-873B-7B77-5259-F0ECC95872A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Risk of maintaining public consent and consequences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3925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CD705-54E5-2004-860C-2FA8C7D76DB5}"/>
              </a:ext>
            </a:extLst>
          </p:cNvPr>
          <p:cNvSpPr>
            <a:spLocks noGrp="1"/>
          </p:cNvSpPr>
          <p:nvPr>
            <p:ph type="title"/>
          </p:nvPr>
        </p:nvSpPr>
        <p:spPr>
          <a:xfrm>
            <a:off x="6417733" y="490537"/>
            <a:ext cx="5291663" cy="1628775"/>
          </a:xfrm>
        </p:spPr>
        <p:txBody>
          <a:bodyPr anchor="b">
            <a:normAutofit/>
          </a:bodyPr>
          <a:lstStyle/>
          <a:p>
            <a:r>
              <a:rPr lang="en-US" sz="4000"/>
              <a:t>Mark Duggan</a:t>
            </a:r>
          </a:p>
        </p:txBody>
      </p:sp>
      <p:pic>
        <p:nvPicPr>
          <p:cNvPr id="4" name="Picture 3" descr="A person smiling at the camera&#10;&#10;Description automatically generated">
            <a:extLst>
              <a:ext uri="{FF2B5EF4-FFF2-40B4-BE49-F238E27FC236}">
                <a16:creationId xmlns:a16="http://schemas.microsoft.com/office/drawing/2014/main" id="{A42AA0B5-C6AA-0723-CE6F-64C813E22850}"/>
              </a:ext>
            </a:extLst>
          </p:cNvPr>
          <p:cNvPicPr>
            <a:picLocks noChangeAspect="1"/>
          </p:cNvPicPr>
          <p:nvPr/>
        </p:nvPicPr>
        <p:blipFill rotWithShape="1">
          <a:blip r:embed="rId2"/>
          <a:srcRect b="758"/>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E9785EA3-CAA6-6946-36EA-29CF62C6CCA9}"/>
              </a:ext>
            </a:extLst>
          </p:cNvPr>
          <p:cNvSpPr>
            <a:spLocks noGrp="1"/>
          </p:cNvSpPr>
          <p:nvPr>
            <p:ph idx="1"/>
          </p:nvPr>
        </p:nvSpPr>
        <p:spPr>
          <a:xfrm>
            <a:off x="6417734" y="2614612"/>
            <a:ext cx="5291663" cy="3752849"/>
          </a:xfrm>
        </p:spPr>
        <p:txBody>
          <a:bodyPr vert="horz" lIns="91440" tIns="45720" rIns="91440" bIns="45720" rtlCol="0" anchor="t">
            <a:normAutofit lnSpcReduction="10000"/>
          </a:bodyPr>
          <a:lstStyle/>
          <a:p>
            <a:r>
              <a:rPr lang="en-US" sz="1800" dirty="0"/>
              <a:t>2011- shot dead by Met police </a:t>
            </a:r>
          </a:p>
          <a:p>
            <a:r>
              <a:rPr lang="en-US" sz="1800" dirty="0"/>
              <a:t>Largest civil unrest in the UK seen in generations</a:t>
            </a:r>
          </a:p>
          <a:p>
            <a:r>
              <a:rPr lang="en-US" sz="1800" dirty="0"/>
              <a:t>5 nights of rioting across London, Birmingham and other major cities</a:t>
            </a:r>
          </a:p>
          <a:p>
            <a:r>
              <a:rPr lang="en-US" sz="1800" dirty="0"/>
              <a:t>Very damaging for police reputation</a:t>
            </a:r>
          </a:p>
          <a:p>
            <a:r>
              <a:rPr lang="en-US" sz="1800" dirty="0"/>
              <a:t>Brixton riots 1981</a:t>
            </a:r>
          </a:p>
          <a:p>
            <a:endParaRPr lang="en-US" sz="1800" dirty="0"/>
          </a:p>
          <a:p>
            <a:r>
              <a:rPr lang="en-US" sz="1800" dirty="0">
                <a:ea typeface="+mn-lt"/>
                <a:cs typeface="+mn-lt"/>
                <a:hlinkClick r:id="rId3"/>
              </a:rPr>
              <a:t>brixton riots - Google Search</a:t>
            </a:r>
            <a:endParaRPr lang="en-US" sz="1800" dirty="0"/>
          </a:p>
          <a:p>
            <a:r>
              <a:rPr lang="en-US" sz="1500" dirty="0">
                <a:solidFill>
                  <a:srgbClr val="202124"/>
                </a:solidFill>
                <a:ea typeface="+mn-lt"/>
                <a:cs typeface="+mn-lt"/>
              </a:rPr>
              <a:t>Over the course of the uprising 279 police officers had been injured</a:t>
            </a:r>
            <a:endParaRPr lang="en-US" sz="1800" dirty="0">
              <a:solidFill>
                <a:srgbClr val="000000"/>
              </a:solidFill>
              <a:ea typeface="+mn-lt"/>
              <a:cs typeface="+mn-lt"/>
            </a:endParaRPr>
          </a:p>
          <a:p>
            <a:r>
              <a:rPr lang="en-US" sz="1500" dirty="0">
                <a:solidFill>
                  <a:srgbClr val="202124"/>
                </a:solidFill>
                <a:ea typeface="+mn-lt"/>
                <a:cs typeface="+mn-lt"/>
              </a:rPr>
              <a:t>Over 100 cars were damaged </a:t>
            </a:r>
            <a:endParaRPr lang="en-US" sz="1800" dirty="0">
              <a:solidFill>
                <a:srgbClr val="000000"/>
              </a:solidFill>
              <a:ea typeface="+mn-lt"/>
              <a:cs typeface="+mn-lt"/>
            </a:endParaRPr>
          </a:p>
          <a:p>
            <a:r>
              <a:rPr lang="en-US" sz="1500" dirty="0">
                <a:solidFill>
                  <a:srgbClr val="202124"/>
                </a:solidFill>
                <a:ea typeface="+mn-lt"/>
                <a:cs typeface="+mn-lt"/>
              </a:rPr>
              <a:t>82 people had been arrested</a:t>
            </a:r>
            <a:endParaRPr lang="en-US" sz="1800" dirty="0"/>
          </a:p>
          <a:p>
            <a:endParaRPr lang="en-US" sz="1800"/>
          </a:p>
        </p:txBody>
      </p:sp>
    </p:spTree>
    <p:extLst>
      <p:ext uri="{BB962C8B-B14F-4D97-AF65-F5344CB8AC3E}">
        <p14:creationId xmlns:p14="http://schemas.microsoft.com/office/powerpoint/2010/main" val="3820756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4B90E-E181-2B04-BBBF-263325F6F14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Local engagement and accountability</a:t>
            </a:r>
          </a:p>
        </p:txBody>
      </p:sp>
      <p:pic>
        <p:nvPicPr>
          <p:cNvPr id="4" name="Content Placeholder 3" descr="A diagram of a neighborhood problem&#10;&#10;Description automatically generated">
            <a:extLst>
              <a:ext uri="{FF2B5EF4-FFF2-40B4-BE49-F238E27FC236}">
                <a16:creationId xmlns:a16="http://schemas.microsoft.com/office/drawing/2014/main" id="{CB7DCA67-F958-820B-C094-1749D2A521E6}"/>
              </a:ext>
            </a:extLst>
          </p:cNvPr>
          <p:cNvPicPr>
            <a:picLocks noGrp="1" noChangeAspect="1"/>
          </p:cNvPicPr>
          <p:nvPr>
            <p:ph idx="1"/>
          </p:nvPr>
        </p:nvPicPr>
        <p:blipFill>
          <a:blip r:embed="rId2"/>
          <a:stretch>
            <a:fillRect/>
          </a:stretch>
        </p:blipFill>
        <p:spPr>
          <a:xfrm>
            <a:off x="1969991" y="1675227"/>
            <a:ext cx="8252018" cy="4394199"/>
          </a:xfrm>
          <a:prstGeom prst="rect">
            <a:avLst/>
          </a:prstGeom>
        </p:spPr>
      </p:pic>
    </p:spTree>
    <p:extLst>
      <p:ext uri="{BB962C8B-B14F-4D97-AF65-F5344CB8AC3E}">
        <p14:creationId xmlns:p14="http://schemas.microsoft.com/office/powerpoint/2010/main" val="17149703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9B84A-2A0F-89D7-8D6B-4F38FBFEEDBA}"/>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Structure and function of policing </a:t>
            </a:r>
          </a:p>
        </p:txBody>
      </p:sp>
      <p:sp>
        <p:nvSpPr>
          <p:cNvPr id="3" name="Content Placeholder 2">
            <a:extLst>
              <a:ext uri="{FF2B5EF4-FFF2-40B4-BE49-F238E27FC236}">
                <a16:creationId xmlns:a16="http://schemas.microsoft.com/office/drawing/2014/main" id="{E1319F7C-EF0E-B738-1E0A-533CA3DB960E}"/>
              </a:ext>
            </a:extLst>
          </p:cNvPr>
          <p:cNvSpPr>
            <a:spLocks/>
          </p:cNvSpPr>
          <p:nvPr/>
        </p:nvSpPr>
        <p:spPr>
          <a:xfrm>
            <a:off x="610237" y="2351285"/>
            <a:ext cx="10287549" cy="3954099"/>
          </a:xfrm>
          <a:prstGeom prst="rect">
            <a:avLst/>
          </a:prstGeom>
        </p:spPr>
        <p:txBody>
          <a:bodyPr vert="horz" lIns="91440" tIns="45720" rIns="91440" bIns="45720" rtlCol="0" anchor="t">
            <a:normAutofit/>
          </a:bodyPr>
          <a:lstStyle/>
          <a:p>
            <a:pPr defTabSz="768096">
              <a:lnSpc>
                <a:spcPct val="90000"/>
              </a:lnSpc>
              <a:spcAft>
                <a:spcPts val="600"/>
              </a:spcAft>
            </a:pPr>
            <a:r>
              <a:rPr lang="en-US" sz="1500" b="1" kern="1200">
                <a:latin typeface="+mn-lt"/>
                <a:ea typeface="+mn-ea"/>
                <a:cs typeface="+mn-cs"/>
              </a:rPr>
              <a:t>Ranks in hierarchal fashion:-</a:t>
            </a:r>
          </a:p>
          <a:p>
            <a:pPr defTabSz="768096">
              <a:lnSpc>
                <a:spcPct val="90000"/>
              </a:lnSpc>
              <a:spcAft>
                <a:spcPts val="600"/>
              </a:spcAft>
            </a:pPr>
            <a:r>
              <a:rPr lang="en-US" sz="1500" b="1" kern="1200">
                <a:latin typeface="+mn-lt"/>
                <a:ea typeface="+mn-ea"/>
                <a:cs typeface="+mn-cs"/>
              </a:rPr>
              <a:t>BOTTOM</a:t>
            </a:r>
            <a:endParaRPr lang="en-US" sz="1500" b="1" kern="1200">
              <a:latin typeface="+mn-lt"/>
            </a:endParaRPr>
          </a:p>
          <a:p>
            <a:pPr defTabSz="768096">
              <a:lnSpc>
                <a:spcPct val="90000"/>
              </a:lnSpc>
              <a:spcAft>
                <a:spcPts val="600"/>
              </a:spcAft>
            </a:pPr>
            <a:r>
              <a:rPr lang="en-US" sz="1500" kern="1200">
                <a:latin typeface="+mn-lt"/>
                <a:ea typeface="+mn-ea"/>
                <a:cs typeface="+mn-cs"/>
              </a:rPr>
              <a:t>Constable</a:t>
            </a:r>
            <a:endParaRPr lang="en-US" sz="1500" kern="1200">
              <a:latin typeface="+mn-lt"/>
            </a:endParaRPr>
          </a:p>
          <a:p>
            <a:pPr defTabSz="768096">
              <a:lnSpc>
                <a:spcPct val="90000"/>
              </a:lnSpc>
              <a:spcAft>
                <a:spcPts val="600"/>
              </a:spcAft>
            </a:pPr>
            <a:r>
              <a:rPr lang="en-US" sz="1512" kern="1200">
                <a:solidFill>
                  <a:schemeClr val="tx1"/>
                </a:solidFill>
                <a:latin typeface="+mn-lt"/>
                <a:ea typeface="+mn-ea"/>
                <a:cs typeface="+mn-cs"/>
              </a:rPr>
              <a:t>Sergeant</a:t>
            </a:r>
          </a:p>
          <a:p>
            <a:pPr defTabSz="768096">
              <a:lnSpc>
                <a:spcPct val="90000"/>
              </a:lnSpc>
              <a:spcAft>
                <a:spcPts val="600"/>
              </a:spcAft>
            </a:pPr>
            <a:r>
              <a:rPr lang="en-US" sz="1512" kern="1200">
                <a:solidFill>
                  <a:schemeClr val="tx1"/>
                </a:solidFill>
                <a:latin typeface="+mn-lt"/>
                <a:ea typeface="+mn-ea"/>
                <a:cs typeface="+mn-cs"/>
              </a:rPr>
              <a:t>Inspector</a:t>
            </a:r>
          </a:p>
          <a:p>
            <a:pPr defTabSz="768096">
              <a:lnSpc>
                <a:spcPct val="90000"/>
              </a:lnSpc>
              <a:spcAft>
                <a:spcPts val="600"/>
              </a:spcAft>
            </a:pPr>
            <a:r>
              <a:rPr lang="en-US" sz="1512" kern="1200">
                <a:solidFill>
                  <a:schemeClr val="tx1"/>
                </a:solidFill>
                <a:latin typeface="+mn-lt"/>
                <a:ea typeface="+mn-ea"/>
                <a:cs typeface="+mn-cs"/>
              </a:rPr>
              <a:t>Chief inspector</a:t>
            </a:r>
          </a:p>
          <a:p>
            <a:pPr defTabSz="768096">
              <a:lnSpc>
                <a:spcPct val="90000"/>
              </a:lnSpc>
              <a:spcAft>
                <a:spcPts val="600"/>
              </a:spcAft>
            </a:pPr>
            <a:r>
              <a:rPr lang="en-US" sz="1512" kern="1200">
                <a:solidFill>
                  <a:schemeClr val="tx1"/>
                </a:solidFill>
                <a:latin typeface="+mn-lt"/>
                <a:ea typeface="+mn-ea"/>
                <a:cs typeface="+mn-cs"/>
              </a:rPr>
              <a:t>Superintendent</a:t>
            </a:r>
          </a:p>
          <a:p>
            <a:pPr defTabSz="768096">
              <a:lnSpc>
                <a:spcPct val="90000"/>
              </a:lnSpc>
              <a:spcAft>
                <a:spcPts val="600"/>
              </a:spcAft>
            </a:pPr>
            <a:r>
              <a:rPr lang="en-US" sz="1512" kern="1200">
                <a:solidFill>
                  <a:schemeClr val="tx1"/>
                </a:solidFill>
                <a:latin typeface="+mn-lt"/>
                <a:ea typeface="+mn-ea"/>
                <a:cs typeface="+mn-cs"/>
              </a:rPr>
              <a:t>Chief superintendent </a:t>
            </a:r>
          </a:p>
          <a:p>
            <a:pPr defTabSz="768096">
              <a:lnSpc>
                <a:spcPct val="90000"/>
              </a:lnSpc>
              <a:spcAft>
                <a:spcPts val="600"/>
              </a:spcAft>
            </a:pPr>
            <a:r>
              <a:rPr lang="en-US" sz="1512" kern="1200">
                <a:solidFill>
                  <a:schemeClr val="tx1"/>
                </a:solidFill>
                <a:latin typeface="+mn-lt"/>
                <a:ea typeface="+mn-ea"/>
                <a:cs typeface="+mn-cs"/>
              </a:rPr>
              <a:t>Assistant chief constable</a:t>
            </a:r>
          </a:p>
          <a:p>
            <a:pPr defTabSz="768096">
              <a:lnSpc>
                <a:spcPct val="90000"/>
              </a:lnSpc>
              <a:spcAft>
                <a:spcPts val="600"/>
              </a:spcAft>
            </a:pPr>
            <a:r>
              <a:rPr lang="en-US" sz="1512" kern="1200">
                <a:solidFill>
                  <a:schemeClr val="tx1"/>
                </a:solidFill>
                <a:latin typeface="+mn-lt"/>
                <a:ea typeface="+mn-ea"/>
                <a:cs typeface="+mn-cs"/>
              </a:rPr>
              <a:t>Deputy chief constable </a:t>
            </a:r>
          </a:p>
          <a:p>
            <a:pPr defTabSz="768096">
              <a:lnSpc>
                <a:spcPct val="90000"/>
              </a:lnSpc>
              <a:spcAft>
                <a:spcPts val="600"/>
              </a:spcAft>
            </a:pPr>
            <a:r>
              <a:rPr lang="en-US" sz="1512" kern="1200">
                <a:solidFill>
                  <a:schemeClr val="tx1"/>
                </a:solidFill>
                <a:latin typeface="+mn-lt"/>
                <a:ea typeface="+mn-ea"/>
                <a:cs typeface="+mn-cs"/>
              </a:rPr>
              <a:t>Chief constable</a:t>
            </a:r>
          </a:p>
          <a:p>
            <a:pPr defTabSz="768096">
              <a:lnSpc>
                <a:spcPct val="90000"/>
              </a:lnSpc>
              <a:spcAft>
                <a:spcPts val="600"/>
              </a:spcAft>
            </a:pPr>
            <a:r>
              <a:rPr lang="en-US" sz="1512" b="1" kern="1200">
                <a:solidFill>
                  <a:schemeClr val="tx1"/>
                </a:solidFill>
                <a:latin typeface="+mn-lt"/>
                <a:ea typeface="+mn-ea"/>
                <a:cs typeface="+mn-cs"/>
              </a:rPr>
              <a:t>TOP</a:t>
            </a:r>
            <a:endParaRPr lang="en-US" b="1"/>
          </a:p>
        </p:txBody>
      </p:sp>
      <p:sp>
        <p:nvSpPr>
          <p:cNvPr id="4" name="Arrow: Down 3">
            <a:extLst>
              <a:ext uri="{FF2B5EF4-FFF2-40B4-BE49-F238E27FC236}">
                <a16:creationId xmlns:a16="http://schemas.microsoft.com/office/drawing/2014/main" id="{7BC3FAEA-27BE-1073-3762-D55742042846}"/>
              </a:ext>
            </a:extLst>
          </p:cNvPr>
          <p:cNvSpPr/>
          <p:nvPr/>
        </p:nvSpPr>
        <p:spPr>
          <a:xfrm>
            <a:off x="3299354" y="2841069"/>
            <a:ext cx="661840" cy="275767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olice Constable Degree Apprenticeship :: Derbyshire Constabulary Jobs">
            <a:extLst>
              <a:ext uri="{FF2B5EF4-FFF2-40B4-BE49-F238E27FC236}">
                <a16:creationId xmlns:a16="http://schemas.microsoft.com/office/drawing/2014/main" id="{F75AE82F-3029-E13B-ADD4-34B15C9B1C79}"/>
              </a:ext>
            </a:extLst>
          </p:cNvPr>
          <p:cNvPicPr>
            <a:picLocks noChangeAspect="1"/>
          </p:cNvPicPr>
          <p:nvPr/>
        </p:nvPicPr>
        <p:blipFill>
          <a:blip r:embed="rId2"/>
          <a:stretch>
            <a:fillRect/>
          </a:stretch>
        </p:blipFill>
        <p:spPr>
          <a:xfrm>
            <a:off x="4398862" y="2648792"/>
            <a:ext cx="1436291" cy="1385451"/>
          </a:xfrm>
          <a:prstGeom prst="rect">
            <a:avLst/>
          </a:prstGeom>
        </p:spPr>
      </p:pic>
      <p:pic>
        <p:nvPicPr>
          <p:cNvPr id="6" name="Picture 5" descr="Secured by Design - Gwent Chief Constable Pam Kelly provides an exclusive  insight into her Force, her role on the NPCC and her hopes for Police CPI">
            <a:extLst>
              <a:ext uri="{FF2B5EF4-FFF2-40B4-BE49-F238E27FC236}">
                <a16:creationId xmlns:a16="http://schemas.microsoft.com/office/drawing/2014/main" id="{D30F8498-C908-D91B-F3AC-D3E4389701E2}"/>
              </a:ext>
            </a:extLst>
          </p:cNvPr>
          <p:cNvPicPr>
            <a:picLocks noChangeAspect="1"/>
          </p:cNvPicPr>
          <p:nvPr/>
        </p:nvPicPr>
        <p:blipFill>
          <a:blip r:embed="rId3"/>
          <a:stretch>
            <a:fillRect/>
          </a:stretch>
        </p:blipFill>
        <p:spPr>
          <a:xfrm rot="5400000">
            <a:off x="4501619" y="4890361"/>
            <a:ext cx="1307270" cy="1510835"/>
          </a:xfrm>
          <a:prstGeom prst="rect">
            <a:avLst/>
          </a:prstGeom>
        </p:spPr>
      </p:pic>
    </p:spTree>
    <p:extLst>
      <p:ext uri="{BB962C8B-B14F-4D97-AF65-F5344CB8AC3E}">
        <p14:creationId xmlns:p14="http://schemas.microsoft.com/office/powerpoint/2010/main" val="40890020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company&#10;&#10;Description automatically generated">
            <a:extLst>
              <a:ext uri="{FF2B5EF4-FFF2-40B4-BE49-F238E27FC236}">
                <a16:creationId xmlns:a16="http://schemas.microsoft.com/office/drawing/2014/main" id="{53B9F918-1320-74FD-B33F-37D9E8985367}"/>
              </a:ext>
            </a:extLst>
          </p:cNvPr>
          <p:cNvPicPr>
            <a:picLocks noGrp="1" noChangeAspect="1"/>
          </p:cNvPicPr>
          <p:nvPr>
            <p:ph idx="1"/>
          </p:nvPr>
        </p:nvPicPr>
        <p:blipFill>
          <a:blip r:embed="rId2"/>
          <a:stretch>
            <a:fillRect/>
          </a:stretch>
        </p:blipFill>
        <p:spPr>
          <a:xfrm>
            <a:off x="2921604" y="643467"/>
            <a:ext cx="6348792" cy="5571066"/>
          </a:xfrm>
          <a:prstGeom prst="rect">
            <a:avLst/>
          </a:prstGeom>
        </p:spPr>
      </p:pic>
    </p:spTree>
    <p:extLst>
      <p:ext uri="{BB962C8B-B14F-4D97-AF65-F5344CB8AC3E}">
        <p14:creationId xmlns:p14="http://schemas.microsoft.com/office/powerpoint/2010/main" val="28953316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1FC37-D33B-C5CC-A2E5-D30ADADBF4EF}"/>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Ranks- Epaulettes</a:t>
            </a:r>
          </a:p>
        </p:txBody>
      </p:sp>
      <p:pic>
        <p:nvPicPr>
          <p:cNvPr id="4" name="Content Placeholder 3" descr="UK Police Ranks | Line of Duty Wiki | Fandom">
            <a:extLst>
              <a:ext uri="{FF2B5EF4-FFF2-40B4-BE49-F238E27FC236}">
                <a16:creationId xmlns:a16="http://schemas.microsoft.com/office/drawing/2014/main" id="{668096F3-1F25-F8B9-9D9D-FD44D186A63C}"/>
              </a:ext>
            </a:extLst>
          </p:cNvPr>
          <p:cNvPicPr>
            <a:picLocks noGrp="1" noChangeAspect="1"/>
          </p:cNvPicPr>
          <p:nvPr>
            <p:ph idx="1"/>
          </p:nvPr>
        </p:nvPicPr>
        <p:blipFill rotWithShape="1">
          <a:blip r:embed="rId2"/>
          <a:srcRect l="3277" r="695" b="-1"/>
          <a:stretch/>
        </p:blipFill>
        <p:spPr>
          <a:xfrm>
            <a:off x="4863232" y="643466"/>
            <a:ext cx="6608867" cy="5568739"/>
          </a:xfrm>
          <a:prstGeom prst="rect">
            <a:avLst/>
          </a:prstGeom>
        </p:spPr>
      </p:pic>
    </p:spTree>
    <p:extLst>
      <p:ext uri="{BB962C8B-B14F-4D97-AF65-F5344CB8AC3E}">
        <p14:creationId xmlns:p14="http://schemas.microsoft.com/office/powerpoint/2010/main" val="1755698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91B57-7D84-8CF1-D260-3F605AAC17BE}"/>
              </a:ext>
            </a:extLst>
          </p:cNvPr>
          <p:cNvSpPr>
            <a:spLocks noGrp="1"/>
          </p:cNvSpPr>
          <p:nvPr>
            <p:ph type="title"/>
          </p:nvPr>
        </p:nvSpPr>
        <p:spPr>
          <a:xfrm>
            <a:off x="5868557" y="1138036"/>
            <a:ext cx="5444382" cy="1402470"/>
          </a:xfrm>
        </p:spPr>
        <p:txBody>
          <a:bodyPr anchor="t">
            <a:normAutofit/>
          </a:bodyPr>
          <a:lstStyle/>
          <a:p>
            <a:r>
              <a:rPr lang="en-US" sz="3200"/>
              <a:t>Police constable</a:t>
            </a:r>
          </a:p>
        </p:txBody>
      </p:sp>
      <p:pic>
        <p:nvPicPr>
          <p:cNvPr id="4" name="Picture 3" descr="UK police constable epaulette, 2016 ...">
            <a:extLst>
              <a:ext uri="{FF2B5EF4-FFF2-40B4-BE49-F238E27FC236}">
                <a16:creationId xmlns:a16="http://schemas.microsoft.com/office/drawing/2014/main" id="{7A8B4D3F-C1E3-FAA8-E8B8-81DAD7AD513F}"/>
              </a:ext>
            </a:extLst>
          </p:cNvPr>
          <p:cNvPicPr>
            <a:picLocks noChangeAspect="1"/>
          </p:cNvPicPr>
          <p:nvPr/>
        </p:nvPicPr>
        <p:blipFill rotWithShape="1">
          <a:blip r:embed="rId2"/>
          <a:srcRect t="15492" r="2" b="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E68B50-A310-A0AE-162D-EDB7EF596C08}"/>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1600">
                <a:latin typeface="Arial"/>
                <a:ea typeface="Roboto"/>
                <a:cs typeface="Roboto"/>
              </a:rPr>
              <a:t>The backbone of law enforcement, undertaking a range of critical duties. </a:t>
            </a:r>
            <a:endParaRPr lang="en-US" sz="1600">
              <a:latin typeface="Arial"/>
              <a:cs typeface="Arial"/>
            </a:endParaRPr>
          </a:p>
          <a:p>
            <a:r>
              <a:rPr lang="en-US" sz="1600">
                <a:latin typeface="Arial"/>
                <a:ea typeface="Roboto"/>
                <a:cs typeface="Roboto"/>
              </a:rPr>
              <a:t>Responsibilities include patrolling designated areas, responding to emergency calls, investigating crimes, making arrests, and engaging with the community. </a:t>
            </a:r>
            <a:endParaRPr lang="en-US" sz="1600">
              <a:latin typeface="Arial"/>
              <a:cs typeface="Arial"/>
            </a:endParaRPr>
          </a:p>
          <a:p>
            <a:r>
              <a:rPr lang="en-US" sz="1600">
                <a:latin typeface="Arial"/>
                <a:ea typeface="Roboto"/>
                <a:cs typeface="Roboto"/>
              </a:rPr>
              <a:t>Constables gather evidence, prepare reports, and ensure public safety through proactive measures. </a:t>
            </a:r>
            <a:endParaRPr lang="en-US" sz="1600">
              <a:latin typeface="Arial"/>
              <a:cs typeface="Arial"/>
            </a:endParaRPr>
          </a:p>
          <a:p>
            <a:r>
              <a:rPr lang="en-US" sz="1600">
                <a:latin typeface="Arial"/>
                <a:ea typeface="Roboto"/>
                <a:cs typeface="Roboto"/>
              </a:rPr>
              <a:t>Provide assistance to victims, enforce laws, and maintain a visible presence to deter criminal activities. </a:t>
            </a:r>
            <a:endParaRPr lang="en-US" sz="1600">
              <a:latin typeface="Arial"/>
              <a:cs typeface="Arial"/>
            </a:endParaRPr>
          </a:p>
          <a:p>
            <a:r>
              <a:rPr lang="en-US" sz="1600">
                <a:latin typeface="Arial"/>
                <a:ea typeface="Roboto"/>
                <a:cs typeface="Roboto"/>
              </a:rPr>
              <a:t>Constables play a crucial role in fostering positive relationships between the police force and the community, contributing to a safer and more secure environment.</a:t>
            </a:r>
            <a:endParaRPr lang="en-US" sz="1600">
              <a:latin typeface="Arial"/>
            </a:endParaRPr>
          </a:p>
          <a:p>
            <a:pPr marL="0" indent="0">
              <a:buNone/>
            </a:pPr>
            <a:endParaRPr lang="en-US" sz="1600"/>
          </a:p>
        </p:txBody>
      </p:sp>
    </p:spTree>
    <p:extLst>
      <p:ext uri="{BB962C8B-B14F-4D97-AF65-F5344CB8AC3E}">
        <p14:creationId xmlns:p14="http://schemas.microsoft.com/office/powerpoint/2010/main" val="16793555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694E0-BA90-F646-103D-1F3ED7B9C794}"/>
              </a:ext>
            </a:extLst>
          </p:cNvPr>
          <p:cNvSpPr>
            <a:spLocks noGrp="1"/>
          </p:cNvSpPr>
          <p:nvPr>
            <p:ph type="title"/>
          </p:nvPr>
        </p:nvSpPr>
        <p:spPr>
          <a:xfrm>
            <a:off x="5868557" y="1138036"/>
            <a:ext cx="5444382" cy="1402470"/>
          </a:xfrm>
        </p:spPr>
        <p:txBody>
          <a:bodyPr anchor="t">
            <a:normAutofit/>
          </a:bodyPr>
          <a:lstStyle/>
          <a:p>
            <a:r>
              <a:rPr lang="en-US" sz="3200"/>
              <a:t>Sergeant</a:t>
            </a:r>
          </a:p>
        </p:txBody>
      </p:sp>
      <p:pic>
        <p:nvPicPr>
          <p:cNvPr id="4" name="Picture 3" descr="Police Epaulettes ...">
            <a:extLst>
              <a:ext uri="{FF2B5EF4-FFF2-40B4-BE49-F238E27FC236}">
                <a16:creationId xmlns:a16="http://schemas.microsoft.com/office/drawing/2014/main" id="{8B63A4E1-A0D3-0118-0699-CE31E88C5AB3}"/>
              </a:ext>
            </a:extLst>
          </p:cNvPr>
          <p:cNvPicPr>
            <a:picLocks noChangeAspect="1"/>
          </p:cNvPicPr>
          <p:nvPr/>
        </p:nvPicPr>
        <p:blipFill rotWithShape="1">
          <a:blip r:embed="rId2"/>
          <a:srcRect r="412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9A1B4F-5CF8-7FA4-A10A-529E0A216621}"/>
              </a:ext>
            </a:extLst>
          </p:cNvPr>
          <p:cNvSpPr>
            <a:spLocks noGrp="1"/>
          </p:cNvSpPr>
          <p:nvPr>
            <p:ph idx="1"/>
          </p:nvPr>
        </p:nvSpPr>
        <p:spPr>
          <a:xfrm>
            <a:off x="5868557" y="2551176"/>
            <a:ext cx="5444382" cy="3591207"/>
          </a:xfrm>
        </p:spPr>
        <p:txBody>
          <a:bodyPr vert="horz" lIns="91440" tIns="45720" rIns="91440" bIns="45720" rtlCol="0" anchor="t">
            <a:normAutofit lnSpcReduction="10000"/>
          </a:bodyPr>
          <a:lstStyle/>
          <a:p>
            <a:r>
              <a:rPr lang="en-US" sz="1400">
                <a:ea typeface="+mn-lt"/>
                <a:cs typeface="+mn-lt"/>
              </a:rPr>
              <a:t>Police Sergeants hold supervisory positions, leading and guiding constables in their daily duties.</a:t>
            </a:r>
            <a:endParaRPr lang="en-US" sz="1400">
              <a:latin typeface="Arial"/>
              <a:ea typeface="Roboto"/>
              <a:cs typeface="Roboto"/>
            </a:endParaRPr>
          </a:p>
          <a:p>
            <a:r>
              <a:rPr lang="en-US" sz="1400">
                <a:ea typeface="+mn-lt"/>
                <a:cs typeface="+mn-lt"/>
              </a:rPr>
              <a:t>They coordinate responses to incidents, ensuring effective teamwork and compliance with protocols.</a:t>
            </a:r>
            <a:endParaRPr lang="en-US"/>
          </a:p>
          <a:p>
            <a:r>
              <a:rPr lang="en-US" sz="1400">
                <a:ea typeface="+mn-lt"/>
                <a:cs typeface="+mn-lt"/>
              </a:rPr>
              <a:t>Sergeants provide support and mentorship to their team, assisting with investigations, arrests, and maintaining public order.</a:t>
            </a:r>
            <a:endParaRPr lang="en-US"/>
          </a:p>
          <a:p>
            <a:r>
              <a:rPr lang="en-US" sz="1400">
                <a:ea typeface="+mn-lt"/>
                <a:cs typeface="+mn-lt"/>
              </a:rPr>
              <a:t>They serve as a link between constables and higher-ranking officers, promoting effective communication.</a:t>
            </a:r>
            <a:endParaRPr lang="en-US"/>
          </a:p>
          <a:p>
            <a:r>
              <a:rPr lang="en-US" sz="1400">
                <a:ea typeface="+mn-lt"/>
                <a:cs typeface="+mn-lt"/>
              </a:rPr>
              <a:t>Sergeants play a vital role in training new officers, conducting performance evaluations, and handling disciplinary issues when necessary.</a:t>
            </a:r>
            <a:endParaRPr lang="en-US"/>
          </a:p>
          <a:p>
            <a:r>
              <a:rPr lang="en-US" sz="1400">
                <a:ea typeface="+mn-lt"/>
                <a:cs typeface="+mn-lt"/>
              </a:rPr>
              <a:t>Their leadership enhances the overall efficiency of the police force, contributing to a well-organized and responsive law enforcement system.</a:t>
            </a:r>
            <a:endParaRPr lang="en-US"/>
          </a:p>
          <a:p>
            <a:endParaRPr lang="en-US" sz="1400">
              <a:latin typeface="Arial"/>
              <a:ea typeface="Roboto"/>
              <a:cs typeface="Roboto"/>
            </a:endParaRPr>
          </a:p>
          <a:p>
            <a:endParaRPr lang="en-US" sz="1400"/>
          </a:p>
        </p:txBody>
      </p:sp>
    </p:spTree>
    <p:extLst>
      <p:ext uri="{BB962C8B-B14F-4D97-AF65-F5344CB8AC3E}">
        <p14:creationId xmlns:p14="http://schemas.microsoft.com/office/powerpoint/2010/main" val="15412063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75E6A-20D7-B3B0-52D6-910D5ECFDE2C}"/>
              </a:ext>
            </a:extLst>
          </p:cNvPr>
          <p:cNvSpPr>
            <a:spLocks noGrp="1"/>
          </p:cNvSpPr>
          <p:nvPr>
            <p:ph type="title"/>
          </p:nvPr>
        </p:nvSpPr>
        <p:spPr>
          <a:xfrm>
            <a:off x="793662" y="386930"/>
            <a:ext cx="10066122" cy="1298448"/>
          </a:xfrm>
        </p:spPr>
        <p:txBody>
          <a:bodyPr anchor="b">
            <a:normAutofit/>
          </a:bodyPr>
          <a:lstStyle/>
          <a:p>
            <a:r>
              <a:rPr lang="en-US" sz="4800"/>
              <a:t>Inspector</a:t>
            </a:r>
          </a:p>
        </p:txBody>
      </p:sp>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4D702B-FCFD-AD61-46F7-7E50C4828067}"/>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400">
                <a:ea typeface="+mn-lt"/>
                <a:cs typeface="+mn-lt"/>
              </a:rPr>
              <a:t>Police Inspectors carry substantial supervisory duties within the force.</a:t>
            </a:r>
            <a:endParaRPr lang="en-US" sz="1400">
              <a:latin typeface="Arial"/>
              <a:ea typeface="Roboto"/>
              <a:cs typeface="Roboto"/>
            </a:endParaRPr>
          </a:p>
          <a:p>
            <a:r>
              <a:rPr lang="en-US" sz="1400">
                <a:ea typeface="+mn-lt"/>
                <a:cs typeface="+mn-lt"/>
              </a:rPr>
              <a:t>They oversee various teams of constables and sergeants, ensuring smooth coordination and operation.</a:t>
            </a:r>
            <a:endParaRPr lang="en-US" sz="1400"/>
          </a:p>
          <a:p>
            <a:r>
              <a:rPr lang="en-US" sz="1400">
                <a:ea typeface="+mn-lt"/>
                <a:cs typeface="+mn-lt"/>
              </a:rPr>
              <a:t>Inspectors are crucial in executing strategic initiatives, developing policies, and resolving complex issues.</a:t>
            </a:r>
            <a:endParaRPr lang="en-US" sz="1400"/>
          </a:p>
          <a:p>
            <a:r>
              <a:rPr lang="en-US" sz="1400">
                <a:ea typeface="+mn-lt"/>
                <a:cs typeface="+mn-lt"/>
              </a:rPr>
              <a:t>They are actively involved in crime prevention strategies, </a:t>
            </a:r>
            <a:r>
              <a:rPr lang="en-US" sz="1400" err="1">
                <a:ea typeface="+mn-lt"/>
                <a:cs typeface="+mn-lt"/>
              </a:rPr>
              <a:t>analysing</a:t>
            </a:r>
            <a:r>
              <a:rPr lang="en-US" sz="1400">
                <a:ea typeface="+mn-lt"/>
                <a:cs typeface="+mn-lt"/>
              </a:rPr>
              <a:t> data to spot trends and allocate resources efficiently.</a:t>
            </a:r>
            <a:endParaRPr lang="en-US" sz="1400"/>
          </a:p>
          <a:p>
            <a:r>
              <a:rPr lang="en-US" sz="1400">
                <a:ea typeface="+mn-lt"/>
                <a:cs typeface="+mn-lt"/>
              </a:rPr>
              <a:t>Inspectors help maintain high performance standards, conduct internal audits, and manage resources effectively.</a:t>
            </a:r>
            <a:endParaRPr lang="en-US" sz="1400"/>
          </a:p>
          <a:p>
            <a:endParaRPr lang="en-US" sz="1400">
              <a:latin typeface="Arial"/>
              <a:ea typeface="Roboto"/>
              <a:cs typeface="Roboto"/>
            </a:endParaRPr>
          </a:p>
          <a:p>
            <a:endParaRPr lang="en-US" sz="1400"/>
          </a:p>
        </p:txBody>
      </p:sp>
      <p:pic>
        <p:nvPicPr>
          <p:cNvPr id="5" name="Picture 4" descr="Issue WPC Inspector Police Rank ...">
            <a:extLst>
              <a:ext uri="{FF2B5EF4-FFF2-40B4-BE49-F238E27FC236}">
                <a16:creationId xmlns:a16="http://schemas.microsoft.com/office/drawing/2014/main" id="{C2671ACF-7AD6-4E73-F214-928047264556}"/>
              </a:ext>
            </a:extLst>
          </p:cNvPr>
          <p:cNvPicPr>
            <a:picLocks noChangeAspect="1"/>
          </p:cNvPicPr>
          <p:nvPr/>
        </p:nvPicPr>
        <p:blipFill>
          <a:blip r:embed="rId2"/>
          <a:stretch>
            <a:fillRect/>
          </a:stretch>
        </p:blipFill>
        <p:spPr>
          <a:xfrm>
            <a:off x="6007317" y="2484255"/>
            <a:ext cx="4958707" cy="3714244"/>
          </a:xfrm>
          <a:prstGeom prst="rect">
            <a:avLst/>
          </a:prstGeom>
        </p:spPr>
      </p:pic>
      <p:sp>
        <p:nvSpPr>
          <p:cNvPr id="24" name="Rectangle 2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21416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DA13F-0F98-993B-F3E4-23838FB06763}"/>
              </a:ext>
            </a:extLst>
          </p:cNvPr>
          <p:cNvSpPr>
            <a:spLocks noGrp="1"/>
          </p:cNvSpPr>
          <p:nvPr>
            <p:ph type="title"/>
          </p:nvPr>
        </p:nvSpPr>
        <p:spPr>
          <a:xfrm>
            <a:off x="762000" y="1138265"/>
            <a:ext cx="5791199" cy="1401183"/>
          </a:xfrm>
        </p:spPr>
        <p:txBody>
          <a:bodyPr vert="horz" lIns="91440" tIns="45720" rIns="91440" bIns="45720" rtlCol="0" anchor="t">
            <a:normAutofit/>
          </a:bodyPr>
          <a:lstStyle/>
          <a:p>
            <a:r>
              <a:rPr lang="en-US" sz="3200" kern="1200">
                <a:solidFill>
                  <a:schemeClr val="tx1"/>
                </a:solidFill>
                <a:latin typeface="+mj-lt"/>
                <a:ea typeface="+mj-ea"/>
                <a:cs typeface="+mj-cs"/>
              </a:rPr>
              <a:t>Chief inspector</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8870088-B066-4DC4-4215-7859ACB65B2E}"/>
              </a:ext>
            </a:extLst>
          </p:cNvPr>
          <p:cNvSpPr txBox="1"/>
          <p:nvPr/>
        </p:nvSpPr>
        <p:spPr>
          <a:xfrm>
            <a:off x="762000" y="2551176"/>
            <a:ext cx="5791199" cy="360293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900"/>
              <a:t>Police Chief Inspectors act as key leaders within the force, tasked with strategic planning and coordination.</a:t>
            </a:r>
          </a:p>
          <a:p>
            <a:pPr indent="-228600">
              <a:lnSpc>
                <a:spcPct val="90000"/>
              </a:lnSpc>
              <a:spcAft>
                <a:spcPts val="600"/>
              </a:spcAft>
              <a:buFont typeface="Arial" panose="020B0604020202020204" pitchFamily="34" charset="0"/>
              <a:buChar char="•"/>
            </a:pPr>
            <a:r>
              <a:rPr lang="en-US" sz="1900"/>
              <a:t>They supervise various teams of officers, sergeants, and inspectors, ensuring cohesive and effective policing operations.</a:t>
            </a:r>
          </a:p>
          <a:p>
            <a:pPr indent="-228600">
              <a:lnSpc>
                <a:spcPct val="90000"/>
              </a:lnSpc>
              <a:spcAft>
                <a:spcPts val="600"/>
              </a:spcAft>
              <a:buFont typeface="Arial" panose="020B0604020202020204" pitchFamily="34" charset="0"/>
              <a:buChar char="•"/>
            </a:pPr>
            <a:r>
              <a:rPr lang="en-US" sz="1900"/>
              <a:t>Chief Inspectors play an active role in shaping and implementing force-wide policies, with a focus on innovation and efficiency.</a:t>
            </a:r>
          </a:p>
          <a:p>
            <a:pPr indent="-228600">
              <a:lnSpc>
                <a:spcPct val="90000"/>
              </a:lnSpc>
              <a:spcAft>
                <a:spcPts val="600"/>
              </a:spcAft>
              <a:buFont typeface="Arial" panose="020B0604020202020204" pitchFamily="34" charset="0"/>
              <a:buChar char="•"/>
            </a:pPr>
            <a:r>
              <a:rPr lang="en-US" sz="1900"/>
              <a:t>They work closely with senior management to drive </a:t>
            </a:r>
            <a:r>
              <a:rPr lang="en-US" sz="1900" err="1"/>
              <a:t>organisational</a:t>
            </a:r>
            <a:r>
              <a:rPr lang="en-US" sz="1900"/>
              <a:t> goals, tackle challenges, and uphold high performance standards.</a:t>
            </a:r>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K Police Ranks | Police and Law ...">
            <a:extLst>
              <a:ext uri="{FF2B5EF4-FFF2-40B4-BE49-F238E27FC236}">
                <a16:creationId xmlns:a16="http://schemas.microsoft.com/office/drawing/2014/main" id="{9DBC4E2F-B453-6937-005B-00CEB10288B5}"/>
              </a:ext>
            </a:extLst>
          </p:cNvPr>
          <p:cNvPicPr>
            <a:picLocks noGrp="1" noChangeAspect="1"/>
          </p:cNvPicPr>
          <p:nvPr>
            <p:ph idx="1"/>
          </p:nvPr>
        </p:nvPicPr>
        <p:blipFill>
          <a:blip r:embed="rId2"/>
          <a:stretch>
            <a:fillRect/>
          </a:stretch>
        </p:blipFill>
        <p:spPr>
          <a:xfrm>
            <a:off x="8108220" y="842824"/>
            <a:ext cx="3284133" cy="5167037"/>
          </a:xfrm>
          <a:prstGeom prst="rect">
            <a:avLst/>
          </a:prstGeom>
        </p:spPr>
      </p:pic>
    </p:spTree>
    <p:extLst>
      <p:ext uri="{BB962C8B-B14F-4D97-AF65-F5344CB8AC3E}">
        <p14:creationId xmlns:p14="http://schemas.microsoft.com/office/powerpoint/2010/main" val="17267889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5AF32-75B3-2F7D-2950-64A8F0778306}"/>
              </a:ext>
            </a:extLst>
          </p:cNvPr>
          <p:cNvSpPr>
            <a:spLocks noGrp="1"/>
          </p:cNvSpPr>
          <p:nvPr>
            <p:ph type="title"/>
          </p:nvPr>
        </p:nvSpPr>
        <p:spPr>
          <a:xfrm>
            <a:off x="1149716" y="499397"/>
            <a:ext cx="5929422" cy="1640180"/>
          </a:xfrm>
        </p:spPr>
        <p:txBody>
          <a:bodyPr vert="horz" lIns="91440" tIns="45720" rIns="91440" bIns="45720" rtlCol="0" anchor="b">
            <a:normAutofit/>
          </a:bodyPr>
          <a:lstStyle/>
          <a:p>
            <a:r>
              <a:rPr lang="en-US" sz="4000" kern="1200">
                <a:solidFill>
                  <a:schemeClr val="tx1"/>
                </a:solidFill>
                <a:latin typeface="+mj-lt"/>
                <a:ea typeface="+mj-ea"/>
                <a:cs typeface="+mj-cs"/>
              </a:rPr>
              <a:t>Superintedent</a:t>
            </a:r>
          </a:p>
        </p:txBody>
      </p:sp>
      <p:sp>
        <p:nvSpPr>
          <p:cNvPr id="6" name="TextBox 5">
            <a:extLst>
              <a:ext uri="{FF2B5EF4-FFF2-40B4-BE49-F238E27FC236}">
                <a16:creationId xmlns:a16="http://schemas.microsoft.com/office/drawing/2014/main" id="{E4694CAA-03FA-939C-D52C-39A96571EE13}"/>
              </a:ext>
            </a:extLst>
          </p:cNvPr>
          <p:cNvSpPr txBox="1"/>
          <p:nvPr/>
        </p:nvSpPr>
        <p:spPr>
          <a:xfrm>
            <a:off x="1149717" y="2423821"/>
            <a:ext cx="5929422" cy="351978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a:t>Police Superintendents play a vital role in law enforcement, overseeing various divisions or departments within a police force.</a:t>
            </a:r>
          </a:p>
          <a:p>
            <a:pPr indent="-228600">
              <a:lnSpc>
                <a:spcPct val="90000"/>
              </a:lnSpc>
              <a:spcAft>
                <a:spcPts val="600"/>
              </a:spcAft>
              <a:buFont typeface="Arial" panose="020B0604020202020204" pitchFamily="34" charset="0"/>
              <a:buChar char="•"/>
            </a:pPr>
            <a:r>
              <a:rPr lang="en-US" sz="1700"/>
              <a:t>They are accountable for strategic planning, ensuring the efficient execution of policies, and coordinating operations.</a:t>
            </a:r>
          </a:p>
          <a:p>
            <a:pPr indent="-228600">
              <a:lnSpc>
                <a:spcPct val="90000"/>
              </a:lnSpc>
              <a:spcAft>
                <a:spcPts val="600"/>
              </a:spcAft>
              <a:buFont typeface="Arial" panose="020B0604020202020204" pitchFamily="34" charset="0"/>
              <a:buChar char="•"/>
            </a:pPr>
            <a:r>
              <a:rPr lang="en-US" sz="1700"/>
              <a:t>Superintendents actively participate in decision-making processes, aiming to uphold public safety and enforce the law.</a:t>
            </a:r>
          </a:p>
          <a:p>
            <a:pPr indent="-228600">
              <a:lnSpc>
                <a:spcPct val="90000"/>
              </a:lnSpc>
              <a:spcAft>
                <a:spcPts val="600"/>
              </a:spcAft>
              <a:buFont typeface="Arial" panose="020B0604020202020204" pitchFamily="34" charset="0"/>
              <a:buChar char="•"/>
            </a:pPr>
            <a:r>
              <a:rPr lang="en-US" sz="1700"/>
              <a:t>With a wider scope compared to lower-ranking officers, they contribute to formulating comprehensive policing strategies, with an emphasis on reducing crime and promoting community welfare</a:t>
            </a:r>
          </a:p>
        </p:txBody>
      </p:sp>
      <p:pic>
        <p:nvPicPr>
          <p:cNvPr id="4" name="Content Placeholder 3" descr="Shirt Epaulettes Epaulette ...">
            <a:extLst>
              <a:ext uri="{FF2B5EF4-FFF2-40B4-BE49-F238E27FC236}">
                <a16:creationId xmlns:a16="http://schemas.microsoft.com/office/drawing/2014/main" id="{E3E5A880-898E-93E4-B647-CF16114E7516}"/>
              </a:ext>
            </a:extLst>
          </p:cNvPr>
          <p:cNvPicPr>
            <a:picLocks noGrp="1" noChangeAspect="1"/>
          </p:cNvPicPr>
          <p:nvPr>
            <p:ph idx="1"/>
          </p:nvPr>
        </p:nvPicPr>
        <p:blipFill>
          <a:blip r:embed="rId2"/>
          <a:stretch>
            <a:fillRect/>
          </a:stretch>
        </p:blipFill>
        <p:spPr>
          <a:xfrm>
            <a:off x="8194575" y="806824"/>
            <a:ext cx="2867037" cy="5136776"/>
          </a:xfrm>
          <a:prstGeom prst="rect">
            <a:avLst/>
          </a:prstGeom>
        </p:spPr>
      </p:pic>
      <p:sp>
        <p:nvSpPr>
          <p:cNvPr id="21" name="Rectangle 2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12194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Chief Superintendant Epaulette.svg ...">
            <a:extLst>
              <a:ext uri="{FF2B5EF4-FFF2-40B4-BE49-F238E27FC236}">
                <a16:creationId xmlns:a16="http://schemas.microsoft.com/office/drawing/2014/main" id="{42BCF9B2-9814-B7B5-C5BC-89B3BEF3B86D}"/>
              </a:ext>
            </a:extLst>
          </p:cNvPr>
          <p:cNvPicPr>
            <a:picLocks noChangeAspect="1"/>
          </p:cNvPicPr>
          <p:nvPr/>
        </p:nvPicPr>
        <p:blipFill>
          <a:blip r:embed="rId2"/>
          <a:stretch>
            <a:fillRect/>
          </a:stretch>
        </p:blipFill>
        <p:spPr>
          <a:xfrm>
            <a:off x="7132165" y="520749"/>
            <a:ext cx="3595157"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7" name="Arc 1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BC881B-EFBB-8D69-F44C-B149612D036D}"/>
              </a:ext>
            </a:extLst>
          </p:cNvPr>
          <p:cNvSpPr>
            <a:spLocks noGrp="1"/>
          </p:cNvSpPr>
          <p:nvPr>
            <p:ph type="title"/>
          </p:nvPr>
        </p:nvSpPr>
        <p:spPr>
          <a:xfrm>
            <a:off x="838201" y="479493"/>
            <a:ext cx="5257800" cy="1325563"/>
          </a:xfrm>
        </p:spPr>
        <p:txBody>
          <a:bodyPr>
            <a:normAutofit/>
          </a:bodyPr>
          <a:lstStyle/>
          <a:p>
            <a:r>
              <a:rPr lang="en-US"/>
              <a:t>Chief superintendent</a:t>
            </a:r>
          </a:p>
        </p:txBody>
      </p:sp>
      <p:sp>
        <p:nvSpPr>
          <p:cNvPr id="3" name="Content Placeholder 2">
            <a:extLst>
              <a:ext uri="{FF2B5EF4-FFF2-40B4-BE49-F238E27FC236}">
                <a16:creationId xmlns:a16="http://schemas.microsoft.com/office/drawing/2014/main" id="{5DA1442F-B17D-AED2-5362-4F248C3087A0}"/>
              </a:ext>
            </a:extLst>
          </p:cNvPr>
          <p:cNvSpPr>
            <a:spLocks noGrp="1"/>
          </p:cNvSpPr>
          <p:nvPr>
            <p:ph idx="1"/>
          </p:nvPr>
        </p:nvSpPr>
        <p:spPr>
          <a:xfrm>
            <a:off x="838201" y="1984443"/>
            <a:ext cx="5257800" cy="4192520"/>
          </a:xfrm>
        </p:spPr>
        <p:txBody>
          <a:bodyPr vert="horz" lIns="91440" tIns="45720" rIns="91440" bIns="45720" rtlCol="0">
            <a:normAutofit/>
          </a:bodyPr>
          <a:lstStyle/>
          <a:p>
            <a:r>
              <a:rPr lang="en-US" sz="1800">
                <a:ea typeface="+mn-lt"/>
                <a:cs typeface="+mn-lt"/>
              </a:rPr>
              <a:t>Police Chief Superintendents occupy senior positions, actively involved in strategic decision-making and frequently heading </a:t>
            </a:r>
            <a:r>
              <a:rPr lang="en-US" sz="1800" err="1">
                <a:ea typeface="+mn-lt"/>
                <a:cs typeface="+mn-lt"/>
              </a:rPr>
              <a:t>specialised</a:t>
            </a:r>
            <a:r>
              <a:rPr lang="en-US" sz="1800">
                <a:ea typeface="+mn-lt"/>
                <a:cs typeface="+mn-lt"/>
              </a:rPr>
              <a:t> units or departments.</a:t>
            </a:r>
            <a:endParaRPr lang="en-US" sz="1800"/>
          </a:p>
          <a:p>
            <a:r>
              <a:rPr lang="en-US" sz="1800">
                <a:ea typeface="+mn-lt"/>
                <a:cs typeface="+mn-lt"/>
              </a:rPr>
              <a:t>Their responsibilities include supervising intricate law enforcement operations, managing resources, and overseeing personnel.</a:t>
            </a:r>
            <a:endParaRPr lang="en-US" sz="1800"/>
          </a:p>
          <a:p>
            <a:r>
              <a:rPr lang="en-US" sz="1800">
                <a:ea typeface="+mn-lt"/>
                <a:cs typeface="+mn-lt"/>
              </a:rPr>
              <a:t>Chief Superintendents are central to shaping and executing </a:t>
            </a:r>
            <a:r>
              <a:rPr lang="en-US" sz="1800" err="1">
                <a:ea typeface="+mn-lt"/>
                <a:cs typeface="+mn-lt"/>
              </a:rPr>
              <a:t>organisational</a:t>
            </a:r>
            <a:r>
              <a:rPr lang="en-US" sz="1800">
                <a:ea typeface="+mn-lt"/>
                <a:cs typeface="+mn-lt"/>
              </a:rPr>
              <a:t> strategies aimed at improving public safety.</a:t>
            </a:r>
            <a:endParaRPr lang="en-US" sz="1800"/>
          </a:p>
          <a:p>
            <a:r>
              <a:rPr lang="en-US" sz="1800">
                <a:ea typeface="+mn-lt"/>
                <a:cs typeface="+mn-lt"/>
              </a:rPr>
              <a:t>They collaborate closely with other senior officers to devise effective policing strategies, ensuring the force operates smoothly and tackles evolving challenges.</a:t>
            </a:r>
            <a:endParaRPr lang="en-US" sz="1800"/>
          </a:p>
          <a:p>
            <a:endParaRPr lang="en-US" sz="1800"/>
          </a:p>
        </p:txBody>
      </p:sp>
    </p:spTree>
    <p:extLst>
      <p:ext uri="{BB962C8B-B14F-4D97-AF65-F5344CB8AC3E}">
        <p14:creationId xmlns:p14="http://schemas.microsoft.com/office/powerpoint/2010/main" val="28148711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Assistant Chief Constable ...">
            <a:extLst>
              <a:ext uri="{FF2B5EF4-FFF2-40B4-BE49-F238E27FC236}">
                <a16:creationId xmlns:a16="http://schemas.microsoft.com/office/drawing/2014/main" id="{87234DD7-CAB7-BCFC-07E4-174560971F90}"/>
              </a:ext>
            </a:extLst>
          </p:cNvPr>
          <p:cNvPicPr>
            <a:picLocks noChangeAspect="1"/>
          </p:cNvPicPr>
          <p:nvPr/>
        </p:nvPicPr>
        <p:blipFill>
          <a:blip r:embed="rId2"/>
          <a:stretch>
            <a:fillRect/>
          </a:stretch>
        </p:blipFill>
        <p:spPr>
          <a:xfrm>
            <a:off x="7132165" y="520749"/>
            <a:ext cx="3595157"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5D7015-860F-B639-8D88-53D04B6512BE}"/>
              </a:ext>
            </a:extLst>
          </p:cNvPr>
          <p:cNvSpPr>
            <a:spLocks noGrp="1"/>
          </p:cNvSpPr>
          <p:nvPr>
            <p:ph type="title"/>
          </p:nvPr>
        </p:nvSpPr>
        <p:spPr>
          <a:xfrm>
            <a:off x="838201" y="479493"/>
            <a:ext cx="5257800" cy="1325563"/>
          </a:xfrm>
        </p:spPr>
        <p:txBody>
          <a:bodyPr>
            <a:normAutofit/>
          </a:bodyPr>
          <a:lstStyle/>
          <a:p>
            <a:r>
              <a:rPr lang="en-US"/>
              <a:t>Assistant chief constable</a:t>
            </a:r>
          </a:p>
        </p:txBody>
      </p:sp>
      <p:sp>
        <p:nvSpPr>
          <p:cNvPr id="3" name="Content Placeholder 2">
            <a:extLst>
              <a:ext uri="{FF2B5EF4-FFF2-40B4-BE49-F238E27FC236}">
                <a16:creationId xmlns:a16="http://schemas.microsoft.com/office/drawing/2014/main" id="{A295E8EE-A405-5292-86A4-54F4AF4A2853}"/>
              </a:ext>
            </a:extLst>
          </p:cNvPr>
          <p:cNvSpPr>
            <a:spLocks noGrp="1"/>
          </p:cNvSpPr>
          <p:nvPr>
            <p:ph idx="1"/>
          </p:nvPr>
        </p:nvSpPr>
        <p:spPr>
          <a:xfrm>
            <a:off x="838201" y="1984443"/>
            <a:ext cx="5257800" cy="4192520"/>
          </a:xfrm>
        </p:spPr>
        <p:txBody>
          <a:bodyPr vert="horz" lIns="91440" tIns="45720" rIns="91440" bIns="45720" rtlCol="0">
            <a:normAutofit/>
          </a:bodyPr>
          <a:lstStyle/>
          <a:p>
            <a:r>
              <a:rPr lang="en-US" sz="1500">
                <a:ea typeface="+mn-lt"/>
                <a:cs typeface="+mn-lt"/>
              </a:rPr>
              <a:t>Assistant Chief Constables (ACCs) play crucial roles within police forces, supporting the Chief Constable in managing overall operations.</a:t>
            </a:r>
            <a:endParaRPr lang="en-US" sz="1500"/>
          </a:p>
          <a:p>
            <a:r>
              <a:rPr lang="en-US" sz="1500">
                <a:ea typeface="+mn-lt"/>
                <a:cs typeface="+mn-lt"/>
              </a:rPr>
              <a:t>ACCs often assume specific portfolios or responsibilities, contributing to strategic planning and decision-making processes.</a:t>
            </a:r>
            <a:endParaRPr lang="en-US" sz="1500"/>
          </a:p>
          <a:p>
            <a:r>
              <a:rPr lang="en-US" sz="1500">
                <a:ea typeface="+mn-lt"/>
                <a:cs typeface="+mn-lt"/>
              </a:rPr>
              <a:t>Their duties encompass supervising and coordinating initiatives within their designated areas, addressing organizational challenges, and ensuring effective policing.</a:t>
            </a:r>
            <a:endParaRPr lang="en-US" sz="1500"/>
          </a:p>
          <a:p>
            <a:r>
              <a:rPr lang="en-US" sz="1500">
                <a:ea typeface="+mn-lt"/>
                <a:cs typeface="+mn-lt"/>
              </a:rPr>
              <a:t>ACCs are essential in devising and implementing policies aimed at enhancing public safety.</a:t>
            </a:r>
            <a:endParaRPr lang="en-US" sz="1500"/>
          </a:p>
          <a:p>
            <a:r>
              <a:rPr lang="en-US" sz="1500">
                <a:ea typeface="+mn-lt"/>
                <a:cs typeface="+mn-lt"/>
              </a:rPr>
              <a:t>They collaborate with other senior officers, offering leadership and guidance to accomplish the force’s objectives while nurturing community engagement and trust.</a:t>
            </a:r>
            <a:endParaRPr lang="en-US" sz="1500"/>
          </a:p>
          <a:p>
            <a:endParaRPr lang="en-US" sz="1500"/>
          </a:p>
        </p:txBody>
      </p:sp>
    </p:spTree>
    <p:extLst>
      <p:ext uri="{BB962C8B-B14F-4D97-AF65-F5344CB8AC3E}">
        <p14:creationId xmlns:p14="http://schemas.microsoft.com/office/powerpoint/2010/main" val="10365167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Deputy Chief Constable.svg ...">
            <a:extLst>
              <a:ext uri="{FF2B5EF4-FFF2-40B4-BE49-F238E27FC236}">
                <a16:creationId xmlns:a16="http://schemas.microsoft.com/office/drawing/2014/main" id="{D166B83C-B157-C7E3-6359-473C6B2667BC}"/>
              </a:ext>
            </a:extLst>
          </p:cNvPr>
          <p:cNvPicPr>
            <a:picLocks noChangeAspect="1"/>
          </p:cNvPicPr>
          <p:nvPr/>
        </p:nvPicPr>
        <p:blipFill>
          <a:blip r:embed="rId2"/>
          <a:stretch>
            <a:fillRect/>
          </a:stretch>
        </p:blipFill>
        <p:spPr>
          <a:xfrm>
            <a:off x="7124208" y="520749"/>
            <a:ext cx="3611071"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94B61D-11D4-02C9-A82C-20DFE17D9E40}"/>
              </a:ext>
            </a:extLst>
          </p:cNvPr>
          <p:cNvSpPr>
            <a:spLocks noGrp="1"/>
          </p:cNvSpPr>
          <p:nvPr>
            <p:ph type="title"/>
          </p:nvPr>
        </p:nvSpPr>
        <p:spPr>
          <a:xfrm>
            <a:off x="838201" y="479493"/>
            <a:ext cx="5257800" cy="1325563"/>
          </a:xfrm>
        </p:spPr>
        <p:txBody>
          <a:bodyPr>
            <a:normAutofit/>
          </a:bodyPr>
          <a:lstStyle/>
          <a:p>
            <a:r>
              <a:rPr lang="en-US"/>
              <a:t>Deputy chief constable</a:t>
            </a:r>
          </a:p>
        </p:txBody>
      </p:sp>
      <p:sp>
        <p:nvSpPr>
          <p:cNvPr id="3" name="Content Placeholder 2">
            <a:extLst>
              <a:ext uri="{FF2B5EF4-FFF2-40B4-BE49-F238E27FC236}">
                <a16:creationId xmlns:a16="http://schemas.microsoft.com/office/drawing/2014/main" id="{226EC695-DBFA-7722-AC27-0A007FD9DDD1}"/>
              </a:ext>
            </a:extLst>
          </p:cNvPr>
          <p:cNvSpPr>
            <a:spLocks noGrp="1"/>
          </p:cNvSpPr>
          <p:nvPr>
            <p:ph idx="1"/>
          </p:nvPr>
        </p:nvSpPr>
        <p:spPr>
          <a:xfrm>
            <a:off x="838201" y="1984443"/>
            <a:ext cx="5257800" cy="4192520"/>
          </a:xfrm>
        </p:spPr>
        <p:txBody>
          <a:bodyPr vert="horz" lIns="91440" tIns="45720" rIns="91440" bIns="45720" rtlCol="0">
            <a:normAutofit/>
          </a:bodyPr>
          <a:lstStyle/>
          <a:p>
            <a:r>
              <a:rPr lang="en-US" sz="1500">
                <a:ea typeface="+mn-lt"/>
                <a:cs typeface="+mn-lt"/>
              </a:rPr>
              <a:t>Deputy Chief Constables (DCCs) serve as the second-in-command within a police force, working closely alongside the Chief Constable.</a:t>
            </a:r>
            <a:endParaRPr lang="en-US" sz="1500"/>
          </a:p>
          <a:p>
            <a:r>
              <a:rPr lang="en-US" sz="1500">
                <a:ea typeface="+mn-lt"/>
                <a:cs typeface="+mn-lt"/>
              </a:rPr>
              <a:t>DCCs play a crucial role in shaping and implementing the force’s strategic vision.</a:t>
            </a:r>
            <a:endParaRPr lang="en-US" sz="1500"/>
          </a:p>
          <a:p>
            <a:r>
              <a:rPr lang="en-US" sz="1500">
                <a:ea typeface="+mn-lt"/>
                <a:cs typeface="+mn-lt"/>
              </a:rPr>
              <a:t>Their responsibilities include overseeing various departments, efficiently managing resources, and ensuring operational effectiveness.</a:t>
            </a:r>
            <a:endParaRPr lang="en-US" sz="1500"/>
          </a:p>
          <a:p>
            <a:r>
              <a:rPr lang="en-US" sz="1500">
                <a:ea typeface="+mn-lt"/>
                <a:cs typeface="+mn-lt"/>
              </a:rPr>
              <a:t>DCCs actively participate in decision-making processes, offering leadership and guidance to senior officers.</a:t>
            </a:r>
            <a:endParaRPr lang="en-US" sz="1500"/>
          </a:p>
          <a:p>
            <a:r>
              <a:rPr lang="en-US" sz="1500">
                <a:ea typeface="+mn-lt"/>
                <a:cs typeface="+mn-lt"/>
              </a:rPr>
              <a:t>They represent the force in important engagements, fostering collaboration with external partners.</a:t>
            </a:r>
            <a:endParaRPr lang="en-US" sz="1500"/>
          </a:p>
          <a:p>
            <a:r>
              <a:rPr lang="en-US" sz="1500">
                <a:ea typeface="+mn-lt"/>
                <a:cs typeface="+mn-lt"/>
              </a:rPr>
              <a:t>Moreover, DCCs may step into the Chief Constable’s role when necessary, highlighting their pivotal role in maintaining the overall functionality and success of the police force.</a:t>
            </a:r>
            <a:endParaRPr lang="en-US" sz="1500"/>
          </a:p>
          <a:p>
            <a:endParaRPr lang="en-US" sz="1500"/>
          </a:p>
        </p:txBody>
      </p:sp>
    </p:spTree>
    <p:extLst>
      <p:ext uri="{BB962C8B-B14F-4D97-AF65-F5344CB8AC3E}">
        <p14:creationId xmlns:p14="http://schemas.microsoft.com/office/powerpoint/2010/main" val="12978201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Chief Constable Epaulette.svg ...">
            <a:extLst>
              <a:ext uri="{FF2B5EF4-FFF2-40B4-BE49-F238E27FC236}">
                <a16:creationId xmlns:a16="http://schemas.microsoft.com/office/drawing/2014/main" id="{8AC4739F-62DC-931A-7D83-120FDC7593D4}"/>
              </a:ext>
            </a:extLst>
          </p:cNvPr>
          <p:cNvPicPr>
            <a:picLocks noChangeAspect="1"/>
          </p:cNvPicPr>
          <p:nvPr/>
        </p:nvPicPr>
        <p:blipFill>
          <a:blip r:embed="rId2"/>
          <a:stretch>
            <a:fillRect/>
          </a:stretch>
        </p:blipFill>
        <p:spPr>
          <a:xfrm>
            <a:off x="7132165" y="520749"/>
            <a:ext cx="3595157"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D6E7EE-9BC8-750C-5C32-685D4A03E19D}"/>
              </a:ext>
            </a:extLst>
          </p:cNvPr>
          <p:cNvSpPr>
            <a:spLocks noGrp="1"/>
          </p:cNvSpPr>
          <p:nvPr>
            <p:ph type="title"/>
          </p:nvPr>
        </p:nvSpPr>
        <p:spPr>
          <a:xfrm>
            <a:off x="838201" y="479493"/>
            <a:ext cx="5257800" cy="1325563"/>
          </a:xfrm>
        </p:spPr>
        <p:txBody>
          <a:bodyPr>
            <a:normAutofit/>
          </a:bodyPr>
          <a:lstStyle/>
          <a:p>
            <a:r>
              <a:rPr lang="en-US"/>
              <a:t>Chief constable</a:t>
            </a:r>
          </a:p>
        </p:txBody>
      </p:sp>
      <p:sp>
        <p:nvSpPr>
          <p:cNvPr id="3" name="Content Placeholder 2">
            <a:extLst>
              <a:ext uri="{FF2B5EF4-FFF2-40B4-BE49-F238E27FC236}">
                <a16:creationId xmlns:a16="http://schemas.microsoft.com/office/drawing/2014/main" id="{DE06A0CE-6953-4816-F84D-6FBB5DBCE60E}"/>
              </a:ext>
            </a:extLst>
          </p:cNvPr>
          <p:cNvSpPr>
            <a:spLocks noGrp="1"/>
          </p:cNvSpPr>
          <p:nvPr>
            <p:ph idx="1"/>
          </p:nvPr>
        </p:nvSpPr>
        <p:spPr>
          <a:xfrm>
            <a:off x="838201" y="1984443"/>
            <a:ext cx="5257800" cy="4192520"/>
          </a:xfrm>
        </p:spPr>
        <p:txBody>
          <a:bodyPr vert="horz" lIns="91440" tIns="45720" rIns="91440" bIns="45720" rtlCol="0" anchor="t">
            <a:normAutofit/>
          </a:bodyPr>
          <a:lstStyle/>
          <a:p>
            <a:r>
              <a:rPr lang="en-US" sz="1500">
                <a:ea typeface="+mn-lt"/>
                <a:cs typeface="+mn-lt"/>
              </a:rPr>
              <a:t>The Chief Constable holds the highest position in the British police force, entrusted with the overall leadership and direction of the entire </a:t>
            </a:r>
            <a:r>
              <a:rPr lang="en-US" sz="1500" err="1">
                <a:ea typeface="+mn-lt"/>
                <a:cs typeface="+mn-lt"/>
              </a:rPr>
              <a:t>organisation</a:t>
            </a:r>
            <a:r>
              <a:rPr lang="en-US" sz="1500">
                <a:ea typeface="+mn-lt"/>
                <a:cs typeface="+mn-lt"/>
              </a:rPr>
              <a:t>.</a:t>
            </a:r>
            <a:endParaRPr lang="en-US" sz="1500"/>
          </a:p>
          <a:p>
            <a:r>
              <a:rPr lang="en-US" sz="1500">
                <a:ea typeface="+mn-lt"/>
                <a:cs typeface="+mn-lt"/>
              </a:rPr>
              <a:t>Their responsibilities include strategic planning, policy development, and decision-making on critical matters.</a:t>
            </a:r>
            <a:endParaRPr lang="en-US" sz="1500"/>
          </a:p>
          <a:p>
            <a:r>
              <a:rPr lang="en-US" sz="1500">
                <a:ea typeface="+mn-lt"/>
                <a:cs typeface="+mn-lt"/>
              </a:rPr>
              <a:t>Chief Constables are accountable for shaping the force’s vision, upholding public trust, and efficiently allocating resources.</a:t>
            </a:r>
            <a:endParaRPr lang="en-US" sz="1500"/>
          </a:p>
          <a:p>
            <a:r>
              <a:rPr lang="en-US" sz="1500">
                <a:ea typeface="+mn-lt"/>
                <a:cs typeface="+mn-lt"/>
              </a:rPr>
              <a:t>They engage with external stakeholders, represent the force in significant forums, and spearhead initiatives to improve community safety.</a:t>
            </a:r>
            <a:endParaRPr lang="en-US" sz="1500"/>
          </a:p>
          <a:p>
            <a:r>
              <a:rPr lang="en-US" sz="1500">
                <a:ea typeface="+mn-lt"/>
                <a:cs typeface="+mn-lt"/>
              </a:rPr>
              <a:t>Chief Constables offer guidance to senior officers, establish </a:t>
            </a:r>
            <a:r>
              <a:rPr lang="en-US" sz="1500" err="1">
                <a:ea typeface="+mn-lt"/>
                <a:cs typeface="+mn-lt"/>
              </a:rPr>
              <a:t>organisational</a:t>
            </a:r>
            <a:r>
              <a:rPr lang="en-US" sz="1500">
                <a:ea typeface="+mn-lt"/>
                <a:cs typeface="+mn-lt"/>
              </a:rPr>
              <a:t> priorities, and navigate the force through complex challenges, playing a central role in shaping the policing landscape.</a:t>
            </a:r>
            <a:endParaRPr lang="en-US" sz="1500"/>
          </a:p>
          <a:p>
            <a:endParaRPr lang="en-US" sz="1500"/>
          </a:p>
        </p:txBody>
      </p:sp>
    </p:spTree>
    <p:extLst>
      <p:ext uri="{BB962C8B-B14F-4D97-AF65-F5344CB8AC3E}">
        <p14:creationId xmlns:p14="http://schemas.microsoft.com/office/powerpoint/2010/main" val="5158779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Metropolitan Police - Wikipedia">
            <a:extLst>
              <a:ext uri="{FF2B5EF4-FFF2-40B4-BE49-F238E27FC236}">
                <a16:creationId xmlns:a16="http://schemas.microsoft.com/office/drawing/2014/main" id="{6CDDC88A-4F70-9485-9A70-72169CFDC910}"/>
              </a:ext>
            </a:extLst>
          </p:cNvPr>
          <p:cNvPicPr>
            <a:picLocks noChangeAspect="1"/>
          </p:cNvPicPr>
          <p:nvPr/>
        </p:nvPicPr>
        <p:blipFill>
          <a:blip r:embed="rId2"/>
          <a:stretch>
            <a:fillRect/>
          </a:stretch>
        </p:blipFill>
        <p:spPr>
          <a:xfrm>
            <a:off x="6541053" y="538531"/>
            <a:ext cx="4777381" cy="560822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D94A83-610D-1111-B68D-35CBB4454205}"/>
              </a:ext>
            </a:extLst>
          </p:cNvPr>
          <p:cNvSpPr>
            <a:spLocks noGrp="1"/>
          </p:cNvSpPr>
          <p:nvPr>
            <p:ph type="title"/>
          </p:nvPr>
        </p:nvSpPr>
        <p:spPr>
          <a:xfrm>
            <a:off x="838201" y="479493"/>
            <a:ext cx="5257800" cy="1325563"/>
          </a:xfrm>
        </p:spPr>
        <p:txBody>
          <a:bodyPr>
            <a:normAutofit/>
          </a:bodyPr>
          <a:lstStyle/>
          <a:p>
            <a:r>
              <a:rPr lang="en-US"/>
              <a:t>Metropolitan Police Service </a:t>
            </a:r>
          </a:p>
        </p:txBody>
      </p:sp>
      <p:sp>
        <p:nvSpPr>
          <p:cNvPr id="3" name="Content Placeholder 2">
            <a:extLst>
              <a:ext uri="{FF2B5EF4-FFF2-40B4-BE49-F238E27FC236}">
                <a16:creationId xmlns:a16="http://schemas.microsoft.com/office/drawing/2014/main" id="{82669F25-FB1E-0B55-C8C8-CCC9FC9112FA}"/>
              </a:ext>
            </a:extLst>
          </p:cNvPr>
          <p:cNvSpPr>
            <a:spLocks noGrp="1"/>
          </p:cNvSpPr>
          <p:nvPr>
            <p:ph idx="1"/>
          </p:nvPr>
        </p:nvSpPr>
        <p:spPr>
          <a:xfrm>
            <a:off x="838201" y="1984443"/>
            <a:ext cx="5257800" cy="4192520"/>
          </a:xfrm>
        </p:spPr>
        <p:txBody>
          <a:bodyPr vert="horz" lIns="91440" tIns="45720" rIns="91440" bIns="45720" rtlCol="0">
            <a:normAutofit/>
          </a:bodyPr>
          <a:lstStyle/>
          <a:p>
            <a:pPr marL="0" indent="0">
              <a:buNone/>
            </a:pPr>
            <a:r>
              <a:rPr lang="en-US"/>
              <a:t>Roles are the same until after promotion from Chief Superintendent:-</a:t>
            </a:r>
          </a:p>
          <a:p>
            <a:r>
              <a:rPr lang="en-US"/>
              <a:t>Commander</a:t>
            </a:r>
          </a:p>
          <a:p>
            <a:r>
              <a:rPr lang="en-US"/>
              <a:t>Deputy Assistant commissioner</a:t>
            </a:r>
          </a:p>
          <a:p>
            <a:r>
              <a:rPr lang="en-US"/>
              <a:t>Assistant Commissioner</a:t>
            </a:r>
          </a:p>
          <a:p>
            <a:r>
              <a:rPr lang="en-US"/>
              <a:t>Deputy Commissioner</a:t>
            </a:r>
          </a:p>
          <a:p>
            <a:r>
              <a:rPr lang="en-US"/>
              <a:t>Commissioner</a:t>
            </a:r>
          </a:p>
        </p:txBody>
      </p:sp>
    </p:spTree>
    <p:extLst>
      <p:ext uri="{BB962C8B-B14F-4D97-AF65-F5344CB8AC3E}">
        <p14:creationId xmlns:p14="http://schemas.microsoft.com/office/powerpoint/2010/main" val="11275159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B85B3-44A5-ACD7-1DA3-EEBE21E5BEC0}"/>
              </a:ext>
            </a:extLst>
          </p:cNvPr>
          <p:cNvSpPr>
            <a:spLocks noGrp="1"/>
          </p:cNvSpPr>
          <p:nvPr>
            <p:ph type="title"/>
          </p:nvPr>
        </p:nvSpPr>
        <p:spPr>
          <a:xfrm>
            <a:off x="761803" y="350196"/>
            <a:ext cx="4646904" cy="1624520"/>
          </a:xfrm>
        </p:spPr>
        <p:txBody>
          <a:bodyPr anchor="ctr">
            <a:normAutofit/>
          </a:bodyPr>
          <a:lstStyle/>
          <a:p>
            <a:r>
              <a:rPr lang="en-US" sz="4000"/>
              <a:t>Task</a:t>
            </a:r>
          </a:p>
        </p:txBody>
      </p:sp>
      <p:sp>
        <p:nvSpPr>
          <p:cNvPr id="3" name="Content Placeholder 2">
            <a:extLst>
              <a:ext uri="{FF2B5EF4-FFF2-40B4-BE49-F238E27FC236}">
                <a16:creationId xmlns:a16="http://schemas.microsoft.com/office/drawing/2014/main" id="{211C7A4B-2D3E-D3C0-DA26-1BB37E4407DA}"/>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dirty="0"/>
              <a:t>Match the responsibilities to the role</a:t>
            </a:r>
          </a:p>
        </p:txBody>
      </p:sp>
      <p:pic>
        <p:nvPicPr>
          <p:cNvPr id="5" name="Picture 4" descr="Hand holding a pen shading number on a sheet">
            <a:extLst>
              <a:ext uri="{FF2B5EF4-FFF2-40B4-BE49-F238E27FC236}">
                <a16:creationId xmlns:a16="http://schemas.microsoft.com/office/drawing/2014/main" id="{17895A32-54DB-9249-C6CA-EEF715B2355E}"/>
              </a:ext>
            </a:extLst>
          </p:cNvPr>
          <p:cNvPicPr>
            <a:picLocks noChangeAspect="1"/>
          </p:cNvPicPr>
          <p:nvPr/>
        </p:nvPicPr>
        <p:blipFill>
          <a:blip r:embed="rId2"/>
          <a:srcRect l="33464" r="7140" b="3"/>
          <a:stretch/>
        </p:blipFill>
        <p:spPr>
          <a:xfrm>
            <a:off x="6096000" y="1"/>
            <a:ext cx="6102825" cy="6858000"/>
          </a:xfrm>
          <a:prstGeom prst="rect">
            <a:avLst/>
          </a:prstGeom>
        </p:spPr>
      </p:pic>
    </p:spTree>
    <p:extLst>
      <p:ext uri="{BB962C8B-B14F-4D97-AF65-F5344CB8AC3E}">
        <p14:creationId xmlns:p14="http://schemas.microsoft.com/office/powerpoint/2010/main" val="10938385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File:Chief Constable Epaulette.svg ...">
            <a:extLst>
              <a:ext uri="{FF2B5EF4-FFF2-40B4-BE49-F238E27FC236}">
                <a16:creationId xmlns:a16="http://schemas.microsoft.com/office/drawing/2014/main" id="{8AC4739F-62DC-931A-7D83-120FDC7593D4}"/>
              </a:ext>
            </a:extLst>
          </p:cNvPr>
          <p:cNvPicPr>
            <a:picLocks noChangeAspect="1"/>
          </p:cNvPicPr>
          <p:nvPr/>
        </p:nvPicPr>
        <p:blipFill>
          <a:blip r:embed="rId2"/>
          <a:stretch>
            <a:fillRect/>
          </a:stretch>
        </p:blipFill>
        <p:spPr>
          <a:xfrm>
            <a:off x="7132165" y="520749"/>
            <a:ext cx="3595157"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 name="Title 1">
            <a:extLst>
              <a:ext uri="{FF2B5EF4-FFF2-40B4-BE49-F238E27FC236}">
                <a16:creationId xmlns:a16="http://schemas.microsoft.com/office/drawing/2014/main" id="{C5D6E7EE-9BC8-750C-5C32-685D4A03E19D}"/>
              </a:ext>
            </a:extLst>
          </p:cNvPr>
          <p:cNvSpPr>
            <a:spLocks noGrp="1"/>
          </p:cNvSpPr>
          <p:nvPr>
            <p:ph type="title"/>
          </p:nvPr>
        </p:nvSpPr>
        <p:spPr>
          <a:xfrm>
            <a:off x="838201" y="479493"/>
            <a:ext cx="5257800" cy="1325563"/>
          </a:xfrm>
        </p:spPr>
        <p:txBody>
          <a:bodyPr>
            <a:normAutofit/>
          </a:bodyPr>
          <a:lstStyle/>
          <a:p>
            <a:r>
              <a:rPr lang="en-US"/>
              <a:t>Chief constable</a:t>
            </a:r>
          </a:p>
        </p:txBody>
      </p:sp>
      <p:sp>
        <p:nvSpPr>
          <p:cNvPr id="3" name="Content Placeholder 2">
            <a:extLst>
              <a:ext uri="{FF2B5EF4-FFF2-40B4-BE49-F238E27FC236}">
                <a16:creationId xmlns:a16="http://schemas.microsoft.com/office/drawing/2014/main" id="{DE06A0CE-6953-4816-F84D-6FBB5DBCE60E}"/>
              </a:ext>
            </a:extLst>
          </p:cNvPr>
          <p:cNvSpPr>
            <a:spLocks noGrp="1"/>
          </p:cNvSpPr>
          <p:nvPr>
            <p:ph idx="1"/>
          </p:nvPr>
        </p:nvSpPr>
        <p:spPr>
          <a:xfrm>
            <a:off x="838201" y="1984443"/>
            <a:ext cx="5257800" cy="4192520"/>
          </a:xfrm>
        </p:spPr>
        <p:txBody>
          <a:bodyPr vert="horz" lIns="91440" tIns="45720" rIns="91440" bIns="45720" rtlCol="0" anchor="t">
            <a:normAutofit/>
          </a:bodyPr>
          <a:lstStyle/>
          <a:p>
            <a:r>
              <a:rPr lang="en-US" sz="1500" dirty="0">
                <a:ea typeface="+mn-lt"/>
                <a:cs typeface="+mn-lt"/>
              </a:rPr>
              <a:t>Holds the highest position in the British police force, entrusted with the overall leadership and direction of the entire </a:t>
            </a:r>
            <a:r>
              <a:rPr lang="en-US" sz="1500" dirty="0" err="1">
                <a:ea typeface="+mn-lt"/>
                <a:cs typeface="+mn-lt"/>
              </a:rPr>
              <a:t>organisation</a:t>
            </a:r>
            <a:r>
              <a:rPr lang="en-US" sz="1500" dirty="0">
                <a:ea typeface="+mn-lt"/>
                <a:cs typeface="+mn-lt"/>
              </a:rPr>
              <a:t>.</a:t>
            </a:r>
            <a:endParaRPr lang="en-US" sz="1500" dirty="0"/>
          </a:p>
          <a:p>
            <a:r>
              <a:rPr lang="en-US" sz="1500" dirty="0">
                <a:ea typeface="+mn-lt"/>
                <a:cs typeface="+mn-lt"/>
              </a:rPr>
              <a:t>Their responsibilities include strategic planning, policy development, and decision-making on critical matters.</a:t>
            </a:r>
            <a:endParaRPr lang="en-US" sz="1500" dirty="0"/>
          </a:p>
          <a:p>
            <a:endParaRPr lang="en-US" sz="1500" dirty="0"/>
          </a:p>
          <a:p>
            <a:pPr marL="0" indent="0">
              <a:buNone/>
            </a:pPr>
            <a:endParaRPr lang="en-US" sz="1500" dirty="0"/>
          </a:p>
          <a:p>
            <a:endParaRPr lang="en-US" sz="1500"/>
          </a:p>
        </p:txBody>
      </p:sp>
    </p:spTree>
    <p:extLst>
      <p:ext uri="{BB962C8B-B14F-4D97-AF65-F5344CB8AC3E}">
        <p14:creationId xmlns:p14="http://schemas.microsoft.com/office/powerpoint/2010/main" val="2093272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91B57-7D84-8CF1-D260-3F605AAC17BE}"/>
              </a:ext>
            </a:extLst>
          </p:cNvPr>
          <p:cNvSpPr>
            <a:spLocks noGrp="1"/>
          </p:cNvSpPr>
          <p:nvPr>
            <p:ph type="title"/>
          </p:nvPr>
        </p:nvSpPr>
        <p:spPr>
          <a:xfrm>
            <a:off x="5868557" y="1138036"/>
            <a:ext cx="5444382" cy="1402470"/>
          </a:xfrm>
        </p:spPr>
        <p:txBody>
          <a:bodyPr anchor="t">
            <a:normAutofit/>
          </a:bodyPr>
          <a:lstStyle/>
          <a:p>
            <a:r>
              <a:rPr lang="en-US" sz="3200"/>
              <a:t>Police constable</a:t>
            </a:r>
          </a:p>
        </p:txBody>
      </p:sp>
      <p:pic>
        <p:nvPicPr>
          <p:cNvPr id="4" name="Picture 3" descr="UK police constable epaulette, 2016 ...">
            <a:extLst>
              <a:ext uri="{FF2B5EF4-FFF2-40B4-BE49-F238E27FC236}">
                <a16:creationId xmlns:a16="http://schemas.microsoft.com/office/drawing/2014/main" id="{7A8B4D3F-C1E3-FAA8-E8B8-81DAD7AD513F}"/>
              </a:ext>
            </a:extLst>
          </p:cNvPr>
          <p:cNvPicPr>
            <a:picLocks noChangeAspect="1"/>
          </p:cNvPicPr>
          <p:nvPr/>
        </p:nvPicPr>
        <p:blipFill rotWithShape="1">
          <a:blip r:embed="rId2"/>
          <a:srcRect t="15492" r="2" b="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E68B50-A310-A0AE-162D-EDB7EF596C08}"/>
              </a:ext>
            </a:extLst>
          </p:cNvPr>
          <p:cNvSpPr>
            <a:spLocks noGrp="1"/>
          </p:cNvSpPr>
          <p:nvPr>
            <p:ph idx="1"/>
          </p:nvPr>
        </p:nvSpPr>
        <p:spPr>
          <a:xfrm>
            <a:off x="5868557" y="2551176"/>
            <a:ext cx="5444382" cy="3591207"/>
          </a:xfrm>
        </p:spPr>
        <p:txBody>
          <a:bodyPr vert="horz" lIns="91440" tIns="45720" rIns="91440" bIns="45720" rtlCol="0" anchor="t">
            <a:normAutofit/>
          </a:bodyPr>
          <a:lstStyle/>
          <a:p>
            <a:endParaRPr lang="en-US" sz="1600" dirty="0">
              <a:latin typeface="Arial"/>
              <a:ea typeface="Roboto"/>
              <a:cs typeface="Roboto"/>
            </a:endParaRPr>
          </a:p>
          <a:p>
            <a:endParaRPr lang="en-US" sz="1600" dirty="0">
              <a:latin typeface="Arial"/>
              <a:ea typeface="Roboto"/>
              <a:cs typeface="Roboto"/>
            </a:endParaRPr>
          </a:p>
          <a:p>
            <a:r>
              <a:rPr lang="en-US" sz="1600" dirty="0">
                <a:latin typeface="Arial"/>
                <a:ea typeface="Roboto"/>
                <a:cs typeface="Roboto"/>
              </a:rPr>
              <a:t>Gather evidence, prepare reports, and ensure public safety through proactive measures. </a:t>
            </a:r>
            <a:endParaRPr lang="en-US" sz="1600" dirty="0">
              <a:latin typeface="Arial"/>
              <a:cs typeface="Arial"/>
            </a:endParaRPr>
          </a:p>
          <a:p>
            <a:r>
              <a:rPr lang="en-US" sz="1600" dirty="0">
                <a:latin typeface="Arial"/>
                <a:ea typeface="Roboto"/>
                <a:cs typeface="Roboto"/>
              </a:rPr>
              <a:t>Provide assistance to victims, enforce laws, and maintain a visible presence to deter criminal activities. </a:t>
            </a:r>
            <a:endParaRPr lang="en-US" sz="1600" dirty="0">
              <a:latin typeface="Arial"/>
              <a:cs typeface="Arial"/>
            </a:endParaRPr>
          </a:p>
          <a:p>
            <a:r>
              <a:rPr lang="en-US" sz="1600" dirty="0">
                <a:latin typeface="Arial"/>
                <a:ea typeface="Roboto"/>
                <a:cs typeface="Roboto"/>
              </a:rPr>
              <a:t>Play a crucial role in fostering positive relationships between the police force and the community, contributing to a safer and more secure environment.</a:t>
            </a:r>
            <a:endParaRPr lang="en-US" sz="1600">
              <a:latin typeface="Arial"/>
              <a:cs typeface="Arial"/>
            </a:endParaRPr>
          </a:p>
          <a:p>
            <a:pPr marL="0" indent="0">
              <a:buNone/>
            </a:pPr>
            <a:endParaRPr lang="en-US" sz="1600"/>
          </a:p>
        </p:txBody>
      </p:sp>
    </p:spTree>
    <p:extLst>
      <p:ext uri="{BB962C8B-B14F-4D97-AF65-F5344CB8AC3E}">
        <p14:creationId xmlns:p14="http://schemas.microsoft.com/office/powerpoint/2010/main" val="2343708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DA13F-0F98-993B-F3E4-23838FB06763}"/>
              </a:ext>
            </a:extLst>
          </p:cNvPr>
          <p:cNvSpPr>
            <a:spLocks noGrp="1"/>
          </p:cNvSpPr>
          <p:nvPr>
            <p:ph type="title"/>
          </p:nvPr>
        </p:nvSpPr>
        <p:spPr>
          <a:xfrm>
            <a:off x="762000" y="1138265"/>
            <a:ext cx="5791199" cy="1401183"/>
          </a:xfrm>
        </p:spPr>
        <p:txBody>
          <a:bodyPr vert="horz" lIns="91440" tIns="45720" rIns="91440" bIns="45720" rtlCol="0" anchor="t">
            <a:normAutofit/>
          </a:bodyPr>
          <a:lstStyle/>
          <a:p>
            <a:r>
              <a:rPr lang="en-US" sz="3200" kern="1200">
                <a:solidFill>
                  <a:schemeClr val="tx1"/>
                </a:solidFill>
                <a:latin typeface="+mj-lt"/>
                <a:ea typeface="+mj-ea"/>
                <a:cs typeface="+mj-cs"/>
              </a:rPr>
              <a:t>Chief inspector</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8870088-B066-4DC4-4215-7859ACB65B2E}"/>
              </a:ext>
            </a:extLst>
          </p:cNvPr>
          <p:cNvSpPr txBox="1"/>
          <p:nvPr/>
        </p:nvSpPr>
        <p:spPr>
          <a:xfrm>
            <a:off x="762000" y="2551176"/>
            <a:ext cx="5791199" cy="360293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900" dirty="0"/>
              <a:t>Act as key leaders within the force, tasked with strategic planning and coordination.</a:t>
            </a:r>
            <a:endParaRPr lang="en-US"/>
          </a:p>
          <a:p>
            <a:pPr indent="-228600">
              <a:lnSpc>
                <a:spcPct val="90000"/>
              </a:lnSpc>
              <a:spcAft>
                <a:spcPts val="600"/>
              </a:spcAft>
              <a:buFont typeface="Arial" panose="020B0604020202020204" pitchFamily="34" charset="0"/>
              <a:buChar char="•"/>
            </a:pPr>
            <a:r>
              <a:rPr lang="en-US" sz="1900" dirty="0"/>
              <a:t>They supervise various teams of officers, sergeants, and inspectors, ensuring cohesive and effective policing operations.</a:t>
            </a:r>
          </a:p>
          <a:p>
            <a:pPr indent="-228600">
              <a:lnSpc>
                <a:spcPct val="90000"/>
              </a:lnSpc>
              <a:spcAft>
                <a:spcPts val="600"/>
              </a:spcAft>
              <a:buFont typeface="Arial" panose="020B0604020202020204" pitchFamily="34" charset="0"/>
              <a:buChar char="•"/>
            </a:pPr>
            <a:r>
              <a:rPr lang="en-US" sz="1900" dirty="0"/>
              <a:t>Play an active role in shaping and implementing force-wide policies, with a focus on innovation and efficiency.</a:t>
            </a:r>
            <a:endParaRPr lang="en-US" sz="1900"/>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K Police Ranks | Police and Law ...">
            <a:extLst>
              <a:ext uri="{FF2B5EF4-FFF2-40B4-BE49-F238E27FC236}">
                <a16:creationId xmlns:a16="http://schemas.microsoft.com/office/drawing/2014/main" id="{9DBC4E2F-B453-6937-005B-00CEB10288B5}"/>
              </a:ext>
            </a:extLst>
          </p:cNvPr>
          <p:cNvPicPr>
            <a:picLocks noGrp="1" noChangeAspect="1"/>
          </p:cNvPicPr>
          <p:nvPr>
            <p:ph idx="1"/>
          </p:nvPr>
        </p:nvPicPr>
        <p:blipFill>
          <a:blip r:embed="rId2"/>
          <a:stretch>
            <a:fillRect/>
          </a:stretch>
        </p:blipFill>
        <p:spPr>
          <a:xfrm>
            <a:off x="8108220" y="842824"/>
            <a:ext cx="3284133" cy="5167037"/>
          </a:xfrm>
          <a:prstGeom prst="rect">
            <a:avLst/>
          </a:prstGeom>
        </p:spPr>
      </p:pic>
    </p:spTree>
    <p:extLst>
      <p:ext uri="{BB962C8B-B14F-4D97-AF65-F5344CB8AC3E}">
        <p14:creationId xmlns:p14="http://schemas.microsoft.com/office/powerpoint/2010/main" val="3449171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694E0-BA90-F646-103D-1F3ED7B9C794}"/>
              </a:ext>
            </a:extLst>
          </p:cNvPr>
          <p:cNvSpPr>
            <a:spLocks noGrp="1"/>
          </p:cNvSpPr>
          <p:nvPr>
            <p:ph type="title"/>
          </p:nvPr>
        </p:nvSpPr>
        <p:spPr>
          <a:xfrm>
            <a:off x="5868557" y="1138036"/>
            <a:ext cx="5444382" cy="1402470"/>
          </a:xfrm>
        </p:spPr>
        <p:txBody>
          <a:bodyPr anchor="t">
            <a:normAutofit/>
          </a:bodyPr>
          <a:lstStyle/>
          <a:p>
            <a:r>
              <a:rPr lang="en-US" sz="3200"/>
              <a:t>Sergeant</a:t>
            </a:r>
          </a:p>
        </p:txBody>
      </p:sp>
      <p:pic>
        <p:nvPicPr>
          <p:cNvPr id="4" name="Picture 3" descr="Police Epaulettes ...">
            <a:extLst>
              <a:ext uri="{FF2B5EF4-FFF2-40B4-BE49-F238E27FC236}">
                <a16:creationId xmlns:a16="http://schemas.microsoft.com/office/drawing/2014/main" id="{8B63A4E1-A0D3-0118-0699-CE31E88C5AB3}"/>
              </a:ext>
            </a:extLst>
          </p:cNvPr>
          <p:cNvPicPr>
            <a:picLocks noChangeAspect="1"/>
          </p:cNvPicPr>
          <p:nvPr/>
        </p:nvPicPr>
        <p:blipFill rotWithShape="1">
          <a:blip r:embed="rId2"/>
          <a:srcRect r="412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9A1B4F-5CF8-7FA4-A10A-529E0A216621}"/>
              </a:ext>
            </a:extLst>
          </p:cNvPr>
          <p:cNvSpPr>
            <a:spLocks noGrp="1"/>
          </p:cNvSpPr>
          <p:nvPr>
            <p:ph idx="1"/>
          </p:nvPr>
        </p:nvSpPr>
        <p:spPr>
          <a:xfrm>
            <a:off x="5868557" y="2551176"/>
            <a:ext cx="5444382" cy="3591207"/>
          </a:xfrm>
        </p:spPr>
        <p:txBody>
          <a:bodyPr vert="horz" lIns="91440" tIns="45720" rIns="91440" bIns="45720" rtlCol="0" anchor="t">
            <a:normAutofit/>
          </a:bodyPr>
          <a:lstStyle/>
          <a:p>
            <a:endParaRPr lang="en-US" sz="1400" dirty="0">
              <a:latin typeface="Aptos"/>
              <a:ea typeface="Roboto"/>
              <a:cs typeface="Roboto"/>
            </a:endParaRPr>
          </a:p>
          <a:p>
            <a:r>
              <a:rPr lang="en-US" sz="1400" dirty="0">
                <a:ea typeface="+mn-lt"/>
                <a:cs typeface="+mn-lt"/>
              </a:rPr>
              <a:t>They coordinate responses to incidents, ensuring effective teamwork and compliance with protocols.</a:t>
            </a:r>
            <a:endParaRPr lang="en-US" dirty="0"/>
          </a:p>
          <a:p>
            <a:r>
              <a:rPr lang="en-US" sz="1400" dirty="0">
                <a:ea typeface="+mn-lt"/>
                <a:cs typeface="+mn-lt"/>
              </a:rPr>
              <a:t>Provide support and mentorship to their team, assisting with investigations, arrests, and maintaining public order.</a:t>
            </a:r>
            <a:endParaRPr lang="en-US" dirty="0"/>
          </a:p>
          <a:p>
            <a:r>
              <a:rPr lang="en-US" sz="1400" dirty="0">
                <a:ea typeface="+mn-lt"/>
                <a:cs typeface="+mn-lt"/>
              </a:rPr>
              <a:t>Their leadership enhances the overall efficiency of the police force, contributing to a well-</a:t>
            </a:r>
            <a:r>
              <a:rPr lang="en-US" sz="1400" dirty="0" err="1">
                <a:ea typeface="+mn-lt"/>
                <a:cs typeface="+mn-lt"/>
              </a:rPr>
              <a:t>organised</a:t>
            </a:r>
            <a:r>
              <a:rPr lang="en-US" sz="1400" dirty="0">
                <a:ea typeface="+mn-lt"/>
                <a:cs typeface="+mn-lt"/>
              </a:rPr>
              <a:t> and responsive law enforcement system.</a:t>
            </a:r>
            <a:endParaRPr lang="en-US" dirty="0"/>
          </a:p>
          <a:p>
            <a:endParaRPr lang="en-US" sz="1400">
              <a:latin typeface="Arial"/>
              <a:ea typeface="Roboto"/>
              <a:cs typeface="Roboto"/>
            </a:endParaRPr>
          </a:p>
          <a:p>
            <a:endParaRPr lang="en-US" sz="1400"/>
          </a:p>
        </p:txBody>
      </p:sp>
    </p:spTree>
    <p:extLst>
      <p:ext uri="{BB962C8B-B14F-4D97-AF65-F5344CB8AC3E}">
        <p14:creationId xmlns:p14="http://schemas.microsoft.com/office/powerpoint/2010/main" val="204461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75E6A-20D7-B3B0-52D6-910D5ECFDE2C}"/>
              </a:ext>
            </a:extLst>
          </p:cNvPr>
          <p:cNvSpPr>
            <a:spLocks noGrp="1"/>
          </p:cNvSpPr>
          <p:nvPr>
            <p:ph type="title"/>
          </p:nvPr>
        </p:nvSpPr>
        <p:spPr>
          <a:xfrm>
            <a:off x="793662" y="386930"/>
            <a:ext cx="10066122" cy="1298448"/>
          </a:xfrm>
        </p:spPr>
        <p:txBody>
          <a:bodyPr anchor="b">
            <a:normAutofit/>
          </a:bodyPr>
          <a:lstStyle/>
          <a:p>
            <a:r>
              <a:rPr lang="en-US" sz="4800"/>
              <a:t>Inspector</a:t>
            </a:r>
          </a:p>
        </p:txBody>
      </p:sp>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4D702B-FCFD-AD61-46F7-7E50C4828067}"/>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400" dirty="0">
                <a:ea typeface="+mn-lt"/>
                <a:cs typeface="+mn-lt"/>
              </a:rPr>
              <a:t>Carry substantial supervisory duties within the force.</a:t>
            </a:r>
            <a:endParaRPr lang="en-US" sz="1400" dirty="0">
              <a:latin typeface="Arial"/>
              <a:ea typeface="Roboto"/>
              <a:cs typeface="Roboto"/>
            </a:endParaRPr>
          </a:p>
          <a:p>
            <a:r>
              <a:rPr lang="en-US" sz="1400" dirty="0">
                <a:ea typeface="+mn-lt"/>
                <a:cs typeface="+mn-lt"/>
              </a:rPr>
              <a:t>They oversee various teams of constables and sergeants, ensuring smooth coordination and operation.</a:t>
            </a:r>
            <a:endParaRPr lang="en-US" sz="1400" dirty="0"/>
          </a:p>
          <a:p>
            <a:r>
              <a:rPr lang="en-US" sz="1400" dirty="0">
                <a:ea typeface="+mn-lt"/>
                <a:cs typeface="+mn-lt"/>
              </a:rPr>
              <a:t>Crucial in executing strategic initiatives, developing policies, and resolving complex issues.</a:t>
            </a:r>
            <a:endParaRPr lang="en-US" sz="1400" dirty="0"/>
          </a:p>
          <a:p>
            <a:pPr marL="0" indent="0">
              <a:buNone/>
            </a:pPr>
            <a:endParaRPr lang="en-US" sz="1400" dirty="0"/>
          </a:p>
          <a:p>
            <a:endParaRPr lang="en-US" sz="1400">
              <a:latin typeface="Arial"/>
              <a:ea typeface="Roboto"/>
              <a:cs typeface="Roboto"/>
            </a:endParaRPr>
          </a:p>
          <a:p>
            <a:endParaRPr lang="en-US" sz="1400"/>
          </a:p>
        </p:txBody>
      </p:sp>
      <p:pic>
        <p:nvPicPr>
          <p:cNvPr id="5" name="Picture 4" descr="Issue WPC Inspector Police Rank ...">
            <a:extLst>
              <a:ext uri="{FF2B5EF4-FFF2-40B4-BE49-F238E27FC236}">
                <a16:creationId xmlns:a16="http://schemas.microsoft.com/office/drawing/2014/main" id="{C2671ACF-7AD6-4E73-F214-928047264556}"/>
              </a:ext>
            </a:extLst>
          </p:cNvPr>
          <p:cNvPicPr>
            <a:picLocks noChangeAspect="1"/>
          </p:cNvPicPr>
          <p:nvPr/>
        </p:nvPicPr>
        <p:blipFill>
          <a:blip r:embed="rId2"/>
          <a:stretch>
            <a:fillRect/>
          </a:stretch>
        </p:blipFill>
        <p:spPr>
          <a:xfrm>
            <a:off x="6007317" y="2484255"/>
            <a:ext cx="4958707" cy="3714244"/>
          </a:xfrm>
          <a:prstGeom prst="rect">
            <a:avLst/>
          </a:prstGeom>
        </p:spPr>
      </p:pic>
      <p:sp>
        <p:nvSpPr>
          <p:cNvPr id="24" name="Rectangle 2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7499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5AF32-75B3-2F7D-2950-64A8F0778306}"/>
              </a:ext>
            </a:extLst>
          </p:cNvPr>
          <p:cNvSpPr>
            <a:spLocks noGrp="1"/>
          </p:cNvSpPr>
          <p:nvPr>
            <p:ph type="title"/>
          </p:nvPr>
        </p:nvSpPr>
        <p:spPr>
          <a:xfrm>
            <a:off x="1149716" y="499397"/>
            <a:ext cx="5929422" cy="1640180"/>
          </a:xfrm>
        </p:spPr>
        <p:txBody>
          <a:bodyPr vert="horz" lIns="91440" tIns="45720" rIns="91440" bIns="45720" rtlCol="0" anchor="b">
            <a:normAutofit/>
          </a:bodyPr>
          <a:lstStyle/>
          <a:p>
            <a:r>
              <a:rPr lang="en-US" sz="4000" dirty="0"/>
              <a:t>Superintendent</a:t>
            </a:r>
            <a:endParaRPr lang="en-US" sz="4000" kern="1200" dirty="0">
              <a:latin typeface="+mj-lt"/>
            </a:endParaRPr>
          </a:p>
        </p:txBody>
      </p:sp>
      <p:sp>
        <p:nvSpPr>
          <p:cNvPr id="6" name="TextBox 5">
            <a:extLst>
              <a:ext uri="{FF2B5EF4-FFF2-40B4-BE49-F238E27FC236}">
                <a16:creationId xmlns:a16="http://schemas.microsoft.com/office/drawing/2014/main" id="{E4694CAA-03FA-939C-D52C-39A96571EE13}"/>
              </a:ext>
            </a:extLst>
          </p:cNvPr>
          <p:cNvSpPr txBox="1"/>
          <p:nvPr/>
        </p:nvSpPr>
        <p:spPr>
          <a:xfrm>
            <a:off x="1149717" y="2423821"/>
            <a:ext cx="5929422" cy="35197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dirty="0"/>
              <a:t>Play a vital role in law enforcement, overseeing various divisions or departments within a police force.</a:t>
            </a:r>
          </a:p>
          <a:p>
            <a:pPr indent="-228600">
              <a:lnSpc>
                <a:spcPct val="90000"/>
              </a:lnSpc>
              <a:spcAft>
                <a:spcPts val="600"/>
              </a:spcAft>
              <a:buFont typeface="Arial" panose="020B0604020202020204" pitchFamily="34" charset="0"/>
              <a:buChar char="•"/>
            </a:pPr>
            <a:r>
              <a:rPr lang="en-US" sz="1700" dirty="0"/>
              <a:t>They are accountable for strategic planning, ensuring the efficient execution of policies, and coordinating operations.</a:t>
            </a:r>
          </a:p>
          <a:p>
            <a:pPr indent="-228600">
              <a:lnSpc>
                <a:spcPct val="90000"/>
              </a:lnSpc>
              <a:spcAft>
                <a:spcPts val="600"/>
              </a:spcAft>
              <a:buFont typeface="Arial" panose="020B0604020202020204" pitchFamily="34" charset="0"/>
              <a:buChar char="•"/>
            </a:pPr>
            <a:r>
              <a:rPr lang="en-US" sz="1700" dirty="0"/>
              <a:t>Actively participate in decision-making processes, aiming to uphold public safety and enforce the law.</a:t>
            </a:r>
          </a:p>
          <a:p>
            <a:pPr>
              <a:lnSpc>
                <a:spcPct val="90000"/>
              </a:lnSpc>
              <a:spcAft>
                <a:spcPts val="600"/>
              </a:spcAft>
            </a:pPr>
            <a:endParaRPr lang="en-US" sz="1700" dirty="0"/>
          </a:p>
        </p:txBody>
      </p:sp>
      <p:pic>
        <p:nvPicPr>
          <p:cNvPr id="4" name="Content Placeholder 3" descr="Shirt Epaulettes Epaulette ...">
            <a:extLst>
              <a:ext uri="{FF2B5EF4-FFF2-40B4-BE49-F238E27FC236}">
                <a16:creationId xmlns:a16="http://schemas.microsoft.com/office/drawing/2014/main" id="{E3E5A880-898E-93E4-B647-CF16114E7516}"/>
              </a:ext>
            </a:extLst>
          </p:cNvPr>
          <p:cNvPicPr>
            <a:picLocks noGrp="1" noChangeAspect="1"/>
          </p:cNvPicPr>
          <p:nvPr>
            <p:ph idx="1"/>
          </p:nvPr>
        </p:nvPicPr>
        <p:blipFill>
          <a:blip r:embed="rId2"/>
          <a:stretch>
            <a:fillRect/>
          </a:stretch>
        </p:blipFill>
        <p:spPr>
          <a:xfrm>
            <a:off x="8194575" y="806824"/>
            <a:ext cx="2867037" cy="5136776"/>
          </a:xfrm>
          <a:prstGeom prst="rect">
            <a:avLst/>
          </a:prstGeom>
        </p:spPr>
      </p:pic>
      <p:sp>
        <p:nvSpPr>
          <p:cNvPr id="21" name="Rectangle 2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5447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Chief Superintendant Epaulette.svg ...">
            <a:extLst>
              <a:ext uri="{FF2B5EF4-FFF2-40B4-BE49-F238E27FC236}">
                <a16:creationId xmlns:a16="http://schemas.microsoft.com/office/drawing/2014/main" id="{42BCF9B2-9814-B7B5-C5BC-89B3BEF3B86D}"/>
              </a:ext>
            </a:extLst>
          </p:cNvPr>
          <p:cNvPicPr>
            <a:picLocks noChangeAspect="1"/>
          </p:cNvPicPr>
          <p:nvPr/>
        </p:nvPicPr>
        <p:blipFill>
          <a:blip r:embed="rId2"/>
          <a:stretch>
            <a:fillRect/>
          </a:stretch>
        </p:blipFill>
        <p:spPr>
          <a:xfrm>
            <a:off x="7132165" y="520749"/>
            <a:ext cx="3595157"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7" name="Arc 1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BC881B-EFBB-8D69-F44C-B149612D036D}"/>
              </a:ext>
            </a:extLst>
          </p:cNvPr>
          <p:cNvSpPr>
            <a:spLocks noGrp="1"/>
          </p:cNvSpPr>
          <p:nvPr>
            <p:ph type="title"/>
          </p:nvPr>
        </p:nvSpPr>
        <p:spPr>
          <a:xfrm>
            <a:off x="838201" y="479493"/>
            <a:ext cx="5257800" cy="1325563"/>
          </a:xfrm>
        </p:spPr>
        <p:txBody>
          <a:bodyPr>
            <a:normAutofit/>
          </a:bodyPr>
          <a:lstStyle/>
          <a:p>
            <a:r>
              <a:rPr lang="en-US"/>
              <a:t>Chief superintendent</a:t>
            </a:r>
          </a:p>
        </p:txBody>
      </p:sp>
      <p:sp>
        <p:nvSpPr>
          <p:cNvPr id="3" name="Content Placeholder 2">
            <a:extLst>
              <a:ext uri="{FF2B5EF4-FFF2-40B4-BE49-F238E27FC236}">
                <a16:creationId xmlns:a16="http://schemas.microsoft.com/office/drawing/2014/main" id="{5DA1442F-B17D-AED2-5362-4F248C3087A0}"/>
              </a:ext>
            </a:extLst>
          </p:cNvPr>
          <p:cNvSpPr>
            <a:spLocks noGrp="1"/>
          </p:cNvSpPr>
          <p:nvPr>
            <p:ph idx="1"/>
          </p:nvPr>
        </p:nvSpPr>
        <p:spPr>
          <a:xfrm>
            <a:off x="838201" y="1984443"/>
            <a:ext cx="5257800" cy="4192520"/>
          </a:xfrm>
        </p:spPr>
        <p:txBody>
          <a:bodyPr vert="horz" lIns="91440" tIns="45720" rIns="91440" bIns="45720" rtlCol="0" anchor="t">
            <a:normAutofit/>
          </a:bodyPr>
          <a:lstStyle/>
          <a:p>
            <a:r>
              <a:rPr lang="en-US" sz="1800" dirty="0">
                <a:ea typeface="+mn-lt"/>
                <a:cs typeface="+mn-lt"/>
              </a:rPr>
              <a:t> Occupy senior positions, actively involved in strategic decision-making and frequently heading </a:t>
            </a:r>
            <a:r>
              <a:rPr lang="en-US" sz="1800" dirty="0" err="1">
                <a:ea typeface="+mn-lt"/>
                <a:cs typeface="+mn-lt"/>
              </a:rPr>
              <a:t>specialised</a:t>
            </a:r>
            <a:r>
              <a:rPr lang="en-US" sz="1800" dirty="0">
                <a:ea typeface="+mn-lt"/>
                <a:cs typeface="+mn-lt"/>
              </a:rPr>
              <a:t> units or departments.</a:t>
            </a:r>
            <a:endParaRPr lang="en-US" sz="1800" dirty="0"/>
          </a:p>
          <a:p>
            <a:r>
              <a:rPr lang="en-US" sz="1800" dirty="0">
                <a:ea typeface="+mn-lt"/>
                <a:cs typeface="+mn-lt"/>
              </a:rPr>
              <a:t>Their responsibilities include supervising intricate law enforcement operations, managing resources, and overseeing personnel.</a:t>
            </a:r>
            <a:endParaRPr lang="en-US" sz="1800" dirty="0"/>
          </a:p>
          <a:p>
            <a:r>
              <a:rPr lang="en-US" sz="1800" dirty="0">
                <a:ea typeface="+mn-lt"/>
                <a:cs typeface="+mn-lt"/>
              </a:rPr>
              <a:t> Central to shaping and executing </a:t>
            </a:r>
            <a:r>
              <a:rPr lang="en-US" sz="1800" dirty="0" err="1">
                <a:ea typeface="+mn-lt"/>
                <a:cs typeface="+mn-lt"/>
              </a:rPr>
              <a:t>organisational</a:t>
            </a:r>
            <a:r>
              <a:rPr lang="en-US" sz="1800" dirty="0">
                <a:ea typeface="+mn-lt"/>
                <a:cs typeface="+mn-lt"/>
              </a:rPr>
              <a:t> strategies aimed at improving public safety.</a:t>
            </a:r>
            <a:endParaRPr lang="en-US" sz="1800" dirty="0"/>
          </a:p>
          <a:p>
            <a:pPr marL="0" indent="0">
              <a:buNone/>
            </a:pPr>
            <a:endParaRPr lang="en-US" sz="1800" dirty="0"/>
          </a:p>
          <a:p>
            <a:endParaRPr lang="en-US" sz="1800"/>
          </a:p>
        </p:txBody>
      </p:sp>
    </p:spTree>
    <p:extLst>
      <p:ext uri="{BB962C8B-B14F-4D97-AF65-F5344CB8AC3E}">
        <p14:creationId xmlns:p14="http://schemas.microsoft.com/office/powerpoint/2010/main" val="3894577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Assistant Chief Constable ...">
            <a:extLst>
              <a:ext uri="{FF2B5EF4-FFF2-40B4-BE49-F238E27FC236}">
                <a16:creationId xmlns:a16="http://schemas.microsoft.com/office/drawing/2014/main" id="{87234DD7-CAB7-BCFC-07E4-174560971F90}"/>
              </a:ext>
            </a:extLst>
          </p:cNvPr>
          <p:cNvPicPr>
            <a:picLocks noChangeAspect="1"/>
          </p:cNvPicPr>
          <p:nvPr/>
        </p:nvPicPr>
        <p:blipFill>
          <a:blip r:embed="rId2"/>
          <a:stretch>
            <a:fillRect/>
          </a:stretch>
        </p:blipFill>
        <p:spPr>
          <a:xfrm>
            <a:off x="7132165" y="520749"/>
            <a:ext cx="3595157"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5D7015-860F-B639-8D88-53D04B6512BE}"/>
              </a:ext>
            </a:extLst>
          </p:cNvPr>
          <p:cNvSpPr>
            <a:spLocks noGrp="1"/>
          </p:cNvSpPr>
          <p:nvPr>
            <p:ph type="title"/>
          </p:nvPr>
        </p:nvSpPr>
        <p:spPr>
          <a:xfrm>
            <a:off x="838201" y="479493"/>
            <a:ext cx="5257800" cy="1325563"/>
          </a:xfrm>
        </p:spPr>
        <p:txBody>
          <a:bodyPr>
            <a:normAutofit/>
          </a:bodyPr>
          <a:lstStyle/>
          <a:p>
            <a:r>
              <a:rPr lang="en-US"/>
              <a:t>Assistant chief constable</a:t>
            </a:r>
          </a:p>
        </p:txBody>
      </p:sp>
      <p:sp>
        <p:nvSpPr>
          <p:cNvPr id="3" name="Content Placeholder 2">
            <a:extLst>
              <a:ext uri="{FF2B5EF4-FFF2-40B4-BE49-F238E27FC236}">
                <a16:creationId xmlns:a16="http://schemas.microsoft.com/office/drawing/2014/main" id="{A295E8EE-A405-5292-86A4-54F4AF4A2853}"/>
              </a:ext>
            </a:extLst>
          </p:cNvPr>
          <p:cNvSpPr>
            <a:spLocks noGrp="1"/>
          </p:cNvSpPr>
          <p:nvPr>
            <p:ph idx="1"/>
          </p:nvPr>
        </p:nvSpPr>
        <p:spPr>
          <a:xfrm>
            <a:off x="838201" y="1984443"/>
            <a:ext cx="5257800" cy="4192520"/>
          </a:xfrm>
        </p:spPr>
        <p:txBody>
          <a:bodyPr vert="horz" lIns="91440" tIns="45720" rIns="91440" bIns="45720" rtlCol="0" anchor="t">
            <a:normAutofit/>
          </a:bodyPr>
          <a:lstStyle/>
          <a:p>
            <a:r>
              <a:rPr lang="en-US" sz="1500" dirty="0">
                <a:ea typeface="+mn-lt"/>
                <a:cs typeface="+mn-lt"/>
              </a:rPr>
              <a:t>Play crucial roles within police forces, supporting the Chief Constable in managing overall operations.</a:t>
            </a:r>
            <a:endParaRPr lang="en-US" sz="1500" dirty="0"/>
          </a:p>
          <a:p>
            <a:r>
              <a:rPr lang="en-US" sz="1500" dirty="0">
                <a:ea typeface="+mn-lt"/>
                <a:cs typeface="+mn-lt"/>
              </a:rPr>
              <a:t>Often assume specific portfolios or responsibilities, contributing to strategic planning and decision-making processes.</a:t>
            </a:r>
            <a:endParaRPr lang="en-US" sz="1500" dirty="0"/>
          </a:p>
          <a:p>
            <a:endParaRPr lang="en-US" sz="1500" dirty="0"/>
          </a:p>
          <a:p>
            <a:endParaRPr lang="en-US" sz="1500"/>
          </a:p>
        </p:txBody>
      </p:sp>
    </p:spTree>
    <p:extLst>
      <p:ext uri="{BB962C8B-B14F-4D97-AF65-F5344CB8AC3E}">
        <p14:creationId xmlns:p14="http://schemas.microsoft.com/office/powerpoint/2010/main" val="2477970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Deputy Chief Constable.svg ...">
            <a:extLst>
              <a:ext uri="{FF2B5EF4-FFF2-40B4-BE49-F238E27FC236}">
                <a16:creationId xmlns:a16="http://schemas.microsoft.com/office/drawing/2014/main" id="{D166B83C-B157-C7E3-6359-473C6B2667BC}"/>
              </a:ext>
            </a:extLst>
          </p:cNvPr>
          <p:cNvPicPr>
            <a:picLocks noChangeAspect="1"/>
          </p:cNvPicPr>
          <p:nvPr/>
        </p:nvPicPr>
        <p:blipFill>
          <a:blip r:embed="rId2"/>
          <a:stretch>
            <a:fillRect/>
          </a:stretch>
        </p:blipFill>
        <p:spPr>
          <a:xfrm>
            <a:off x="7124208" y="520749"/>
            <a:ext cx="3611071"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94B61D-11D4-02C9-A82C-20DFE17D9E40}"/>
              </a:ext>
            </a:extLst>
          </p:cNvPr>
          <p:cNvSpPr>
            <a:spLocks noGrp="1"/>
          </p:cNvSpPr>
          <p:nvPr>
            <p:ph type="title"/>
          </p:nvPr>
        </p:nvSpPr>
        <p:spPr>
          <a:xfrm>
            <a:off x="838201" y="479493"/>
            <a:ext cx="5257800" cy="1325563"/>
          </a:xfrm>
        </p:spPr>
        <p:txBody>
          <a:bodyPr>
            <a:normAutofit/>
          </a:bodyPr>
          <a:lstStyle/>
          <a:p>
            <a:r>
              <a:rPr lang="en-US"/>
              <a:t>Deputy chief constable</a:t>
            </a:r>
          </a:p>
        </p:txBody>
      </p:sp>
      <p:sp>
        <p:nvSpPr>
          <p:cNvPr id="3" name="Content Placeholder 2">
            <a:extLst>
              <a:ext uri="{FF2B5EF4-FFF2-40B4-BE49-F238E27FC236}">
                <a16:creationId xmlns:a16="http://schemas.microsoft.com/office/drawing/2014/main" id="{226EC695-DBFA-7722-AC27-0A007FD9DDD1}"/>
              </a:ext>
            </a:extLst>
          </p:cNvPr>
          <p:cNvSpPr>
            <a:spLocks noGrp="1"/>
          </p:cNvSpPr>
          <p:nvPr>
            <p:ph idx="1"/>
          </p:nvPr>
        </p:nvSpPr>
        <p:spPr>
          <a:xfrm>
            <a:off x="838201" y="1984443"/>
            <a:ext cx="5257800" cy="4192520"/>
          </a:xfrm>
        </p:spPr>
        <p:txBody>
          <a:bodyPr vert="horz" lIns="91440" tIns="45720" rIns="91440" bIns="45720" rtlCol="0" anchor="t">
            <a:normAutofit/>
          </a:bodyPr>
          <a:lstStyle/>
          <a:p>
            <a:r>
              <a:rPr lang="en-US" sz="1500" dirty="0">
                <a:ea typeface="+mn-lt"/>
                <a:cs typeface="+mn-lt"/>
              </a:rPr>
              <a:t> Serve as the second-in-command within a police force, working closely alongside the Chief Constable.</a:t>
            </a:r>
            <a:endParaRPr lang="en-US" sz="1500" dirty="0"/>
          </a:p>
          <a:p>
            <a:r>
              <a:rPr lang="en-US" sz="1500" dirty="0">
                <a:ea typeface="+mn-lt"/>
                <a:cs typeface="+mn-lt"/>
              </a:rPr>
              <a:t>Their responsibilities include overseeing various departments, efficiently managing resources, and ensuring operational effectiveness.</a:t>
            </a:r>
            <a:endParaRPr lang="en-US" sz="1500" dirty="0"/>
          </a:p>
          <a:p>
            <a:endParaRPr lang="en-US" sz="1500" dirty="0"/>
          </a:p>
          <a:p>
            <a:endParaRPr lang="en-US" sz="1500"/>
          </a:p>
        </p:txBody>
      </p:sp>
    </p:spTree>
    <p:extLst>
      <p:ext uri="{BB962C8B-B14F-4D97-AF65-F5344CB8AC3E}">
        <p14:creationId xmlns:p14="http://schemas.microsoft.com/office/powerpoint/2010/main" val="914107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BC1345-E9D1-A876-A655-002F1C6A6BF1}"/>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Task- know your police force</a:t>
            </a:r>
          </a:p>
        </p:txBody>
      </p:sp>
      <p:sp>
        <p:nvSpPr>
          <p:cNvPr id="3" name="Content Placeholder 2">
            <a:extLst>
              <a:ext uri="{FF2B5EF4-FFF2-40B4-BE49-F238E27FC236}">
                <a16:creationId xmlns:a16="http://schemas.microsoft.com/office/drawing/2014/main" id="{7D9A8488-B36E-2258-3206-2E5E0103F162}"/>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US" sz="2000"/>
              <a:t>Gwent </a:t>
            </a:r>
          </a:p>
          <a:p>
            <a:r>
              <a:rPr lang="en-US" sz="2000"/>
              <a:t>SWP</a:t>
            </a:r>
          </a:p>
          <a:p>
            <a:r>
              <a:rPr lang="en-US" sz="2000"/>
              <a:t>DPP</a:t>
            </a:r>
          </a:p>
        </p:txBody>
      </p:sp>
    </p:spTree>
    <p:extLst>
      <p:ext uri="{BB962C8B-B14F-4D97-AF65-F5344CB8AC3E}">
        <p14:creationId xmlns:p14="http://schemas.microsoft.com/office/powerpoint/2010/main" val="12199889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F98A1-0018-2E39-6928-4A04B62EEC10}"/>
              </a:ext>
            </a:extLst>
          </p:cNvPr>
          <p:cNvSpPr>
            <a:spLocks noGrp="1"/>
          </p:cNvSpPr>
          <p:nvPr>
            <p:ph type="title"/>
          </p:nvPr>
        </p:nvSpPr>
        <p:spPr>
          <a:xfrm>
            <a:off x="572493" y="238539"/>
            <a:ext cx="11018520" cy="1434415"/>
          </a:xfrm>
        </p:spPr>
        <p:txBody>
          <a:bodyPr anchor="b">
            <a:normAutofit/>
          </a:bodyPr>
          <a:lstStyle/>
          <a:p>
            <a:r>
              <a:rPr lang="en-US" sz="4600"/>
              <a:t>The Police federation of England and Wales (PFEW)</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434D5F-307F-5E56-1FCF-88C09E626E8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000">
                <a:ea typeface="+mn-lt"/>
                <a:cs typeface="+mn-lt"/>
              </a:rPr>
              <a:t>Staff associations for police constables, sergeants, inspectors, and chief inspectors. England and Wales have a single Police Federation (s 64(1) of the Police Act 1996, Membership of Trade Unions), as do Northern Ireland and Scotland.</a:t>
            </a:r>
          </a:p>
          <a:p>
            <a:r>
              <a:rPr lang="en-US" sz="2000">
                <a:ea typeface="+mn-lt"/>
                <a:cs typeface="+mn-lt"/>
              </a:rPr>
              <a:t>The PFEW is not a trade union (Officers are forbidden to join a Union)</a:t>
            </a:r>
          </a:p>
          <a:p>
            <a:r>
              <a:rPr lang="en-US" sz="2000">
                <a:ea typeface="+mn-lt"/>
                <a:cs typeface="+mn-lt"/>
              </a:rPr>
              <a:t>PFEW was established to represent the views of its members on local, regional, and national levels in much the same way as any other staff association.</a:t>
            </a:r>
          </a:p>
          <a:p>
            <a:r>
              <a:rPr lang="en-US" sz="2000">
                <a:ea typeface="+mn-lt"/>
                <a:cs typeface="+mn-lt"/>
              </a:rPr>
              <a:t>On behalf of its members, the PFEW negotiates aspects of pay, pensions, and allowances through the Police Remuneration Review Body (PRRB). </a:t>
            </a:r>
          </a:p>
        </p:txBody>
      </p:sp>
      <p:pic>
        <p:nvPicPr>
          <p:cNvPr id="4" name="Picture 3" descr="Police Federation of England and Wales ...">
            <a:extLst>
              <a:ext uri="{FF2B5EF4-FFF2-40B4-BE49-F238E27FC236}">
                <a16:creationId xmlns:a16="http://schemas.microsoft.com/office/drawing/2014/main" id="{3E22A713-CDE1-B0D8-7748-ED4ED516D4C0}"/>
              </a:ext>
            </a:extLst>
          </p:cNvPr>
          <p:cNvPicPr>
            <a:picLocks noChangeAspect="1"/>
          </p:cNvPicPr>
          <p:nvPr/>
        </p:nvPicPr>
        <p:blipFill rotWithShape="1">
          <a:blip r:embed="rId2"/>
          <a:srcRect r="3797" b="2"/>
          <a:stretch/>
        </p:blipFill>
        <p:spPr>
          <a:xfrm>
            <a:off x="7675658" y="2093976"/>
            <a:ext cx="3941064" cy="4096512"/>
          </a:xfrm>
          <a:prstGeom prst="rect">
            <a:avLst/>
          </a:prstGeom>
        </p:spPr>
      </p:pic>
    </p:spTree>
    <p:extLst>
      <p:ext uri="{BB962C8B-B14F-4D97-AF65-F5344CB8AC3E}">
        <p14:creationId xmlns:p14="http://schemas.microsoft.com/office/powerpoint/2010/main" val="1580598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D7226-B95C-7925-4D0A-55B3988C8246}"/>
              </a:ext>
            </a:extLst>
          </p:cNvPr>
          <p:cNvSpPr>
            <a:spLocks noGrp="1"/>
          </p:cNvSpPr>
          <p:nvPr>
            <p:ph type="title"/>
          </p:nvPr>
        </p:nvSpPr>
        <p:spPr>
          <a:xfrm>
            <a:off x="1043631" y="809898"/>
            <a:ext cx="9942716" cy="1554480"/>
          </a:xfrm>
        </p:spPr>
        <p:txBody>
          <a:bodyPr anchor="ctr">
            <a:normAutofit/>
          </a:bodyPr>
          <a:lstStyle/>
          <a:p>
            <a:r>
              <a:rPr lang="en-US" sz="4800"/>
              <a:t>Other roles</a:t>
            </a:r>
          </a:p>
        </p:txBody>
      </p:sp>
      <p:sp>
        <p:nvSpPr>
          <p:cNvPr id="3" name="Content Placeholder 2">
            <a:extLst>
              <a:ext uri="{FF2B5EF4-FFF2-40B4-BE49-F238E27FC236}">
                <a16:creationId xmlns:a16="http://schemas.microsoft.com/office/drawing/2014/main" id="{2D36F5D7-94CC-6150-5BF6-A6D1B8CDBEEC}"/>
              </a:ext>
            </a:extLst>
          </p:cNvPr>
          <p:cNvSpPr>
            <a:spLocks noGrp="1"/>
          </p:cNvSpPr>
          <p:nvPr>
            <p:ph idx="1"/>
          </p:nvPr>
        </p:nvSpPr>
        <p:spPr>
          <a:xfrm>
            <a:off x="1045028" y="3017522"/>
            <a:ext cx="9941319" cy="3124658"/>
          </a:xfrm>
        </p:spPr>
        <p:txBody>
          <a:bodyPr vert="horz" lIns="91440" tIns="45720" rIns="91440" bIns="45720" rtlCol="0" anchor="ctr">
            <a:normAutofit fontScale="85000" lnSpcReduction="10000"/>
          </a:bodyPr>
          <a:lstStyle/>
          <a:p>
            <a:r>
              <a:rPr lang="en-US" sz="2400"/>
              <a:t>Special constabulary</a:t>
            </a:r>
          </a:p>
          <a:p>
            <a:r>
              <a:rPr lang="en-US" sz="2400"/>
              <a:t>PCSO's</a:t>
            </a:r>
          </a:p>
          <a:p>
            <a:r>
              <a:rPr lang="en-US" sz="2400"/>
              <a:t>Detectives</a:t>
            </a:r>
          </a:p>
          <a:p>
            <a:r>
              <a:rPr lang="en-US" sz="2400"/>
              <a:t>SOCO'S</a:t>
            </a:r>
          </a:p>
          <a:p>
            <a:r>
              <a:rPr lang="en-US" sz="2400"/>
              <a:t>Dog/ horse/ drone/helicopter units</a:t>
            </a:r>
          </a:p>
          <a:p>
            <a:r>
              <a:rPr lang="en-US" sz="2400"/>
              <a:t>Civilian staff (Specialist areas- fraud, counter-terrorism, Legal team, HR, Intelligence, Control room, family liaison, finance, Forensics , commercial, IT, administration </a:t>
            </a:r>
            <a:r>
              <a:rPr lang="en-US" sz="2400" err="1"/>
              <a:t>etc</a:t>
            </a:r>
            <a:r>
              <a:rPr lang="en-US" sz="2400"/>
              <a:t>)</a:t>
            </a:r>
          </a:p>
          <a:p>
            <a:r>
              <a:rPr lang="en-US" sz="2400"/>
              <a:t>Fine oiled machine- working in collaboration to achieve best service to the public</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4850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646D02-41B1-C8D1-01AE-1F0E11EB3630}"/>
              </a:ext>
            </a:extLst>
          </p:cNvPr>
          <p:cNvSpPr>
            <a:spLocks noGrp="1"/>
          </p:cNvSpPr>
          <p:nvPr>
            <p:ph type="title"/>
          </p:nvPr>
        </p:nvSpPr>
        <p:spPr>
          <a:xfrm>
            <a:off x="1043631" y="809898"/>
            <a:ext cx="9942716" cy="1554480"/>
          </a:xfrm>
        </p:spPr>
        <p:txBody>
          <a:bodyPr anchor="ctr">
            <a:normAutofit/>
          </a:bodyPr>
          <a:lstStyle/>
          <a:p>
            <a:r>
              <a:rPr lang="en-US" sz="4800"/>
              <a:t>Task- 15 mins</a:t>
            </a:r>
          </a:p>
        </p:txBody>
      </p:sp>
      <p:sp>
        <p:nvSpPr>
          <p:cNvPr id="3" name="Content Placeholder 2">
            <a:extLst>
              <a:ext uri="{FF2B5EF4-FFF2-40B4-BE49-F238E27FC236}">
                <a16:creationId xmlns:a16="http://schemas.microsoft.com/office/drawing/2014/main" id="{28C86369-63FB-9B56-F23B-4838A9ABCBD5}"/>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t>What is the role of a PCSO?</a:t>
            </a:r>
          </a:p>
          <a:p>
            <a:r>
              <a:rPr lang="en-US" sz="2400"/>
              <a:t>What is the difference between a Police Constable and a PCSO?</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576129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10B61-598E-A7EC-B102-9F5DE951AF9F}"/>
              </a:ext>
            </a:extLst>
          </p:cNvPr>
          <p:cNvSpPr>
            <a:spLocks noGrp="1"/>
          </p:cNvSpPr>
          <p:nvPr>
            <p:ph type="title"/>
          </p:nvPr>
        </p:nvSpPr>
        <p:spPr>
          <a:xfrm>
            <a:off x="645064" y="525982"/>
            <a:ext cx="4282983" cy="1200361"/>
          </a:xfrm>
        </p:spPr>
        <p:txBody>
          <a:bodyPr anchor="b">
            <a:normAutofit/>
          </a:bodyPr>
          <a:lstStyle/>
          <a:p>
            <a:r>
              <a:rPr lang="en-US" sz="3600"/>
              <a:t>Assignment 2</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BA85D1-05DC-3080-2952-0E09FB484A22}"/>
              </a:ext>
            </a:extLst>
          </p:cNvPr>
          <p:cNvSpPr>
            <a:spLocks noGrp="1"/>
          </p:cNvSpPr>
          <p:nvPr>
            <p:ph idx="1"/>
          </p:nvPr>
        </p:nvSpPr>
        <p:spPr>
          <a:xfrm>
            <a:off x="645066" y="2031101"/>
            <a:ext cx="4282984" cy="3511943"/>
          </a:xfrm>
        </p:spPr>
        <p:txBody>
          <a:bodyPr vert="horz" lIns="91440" tIns="45720" rIns="91440" bIns="45720" rtlCol="0" anchor="ctr">
            <a:normAutofit/>
          </a:bodyPr>
          <a:lstStyle/>
          <a:p>
            <a:r>
              <a:rPr lang="en-US" sz="1800"/>
              <a:t>Has everyone booked in?</a:t>
            </a: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roup Brainstorm">
            <a:extLst>
              <a:ext uri="{FF2B5EF4-FFF2-40B4-BE49-F238E27FC236}">
                <a16:creationId xmlns:a16="http://schemas.microsoft.com/office/drawing/2014/main" id="{AEBA5635-3134-8C11-9A5B-4FD092D177E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39676" y="650494"/>
            <a:ext cx="5324142" cy="5324142"/>
          </a:xfrm>
          <a:prstGeom prst="rect">
            <a:avLst/>
          </a:prstGeom>
        </p:spPr>
      </p:pic>
    </p:spTree>
    <p:extLst>
      <p:ext uri="{BB962C8B-B14F-4D97-AF65-F5344CB8AC3E}">
        <p14:creationId xmlns:p14="http://schemas.microsoft.com/office/powerpoint/2010/main" val="29795066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1" name="Straight Connector 1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0492E-8785-077C-9208-24B185A0CB44}"/>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US" sz="6600" kern="1200">
                <a:solidFill>
                  <a:schemeClr val="tx1"/>
                </a:solidFill>
                <a:latin typeface="+mj-lt"/>
                <a:ea typeface="+mj-ea"/>
                <a:cs typeface="+mj-cs"/>
              </a:rPr>
              <a:t>Any Questions?</a:t>
            </a:r>
          </a:p>
        </p:txBody>
      </p:sp>
    </p:spTree>
    <p:extLst>
      <p:ext uri="{BB962C8B-B14F-4D97-AF65-F5344CB8AC3E}">
        <p14:creationId xmlns:p14="http://schemas.microsoft.com/office/powerpoint/2010/main" val="129423968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5762B2-5B4D-2693-277C-0FE3B6136105}"/>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Next session</a:t>
            </a:r>
          </a:p>
        </p:txBody>
      </p:sp>
      <p:sp>
        <p:nvSpPr>
          <p:cNvPr id="3" name="Content Placeholder 2">
            <a:extLst>
              <a:ext uri="{FF2B5EF4-FFF2-40B4-BE49-F238E27FC236}">
                <a16:creationId xmlns:a16="http://schemas.microsoft.com/office/drawing/2014/main" id="{301B17DF-1156-BC4C-3FBE-A1E619C9C402}"/>
              </a:ext>
            </a:extLst>
          </p:cNvPr>
          <p:cNvSpPr>
            <a:spLocks noGrp="1"/>
          </p:cNvSpPr>
          <p:nvPr>
            <p:ph idx="1"/>
          </p:nvPr>
        </p:nvSpPr>
        <p:spPr>
          <a:xfrm>
            <a:off x="1524000" y="5514052"/>
            <a:ext cx="9144000" cy="651910"/>
          </a:xfrm>
        </p:spPr>
        <p:txBody>
          <a:bodyPr vert="horz" lIns="91440" tIns="45720" rIns="91440" bIns="45720" rtlCol="0" anchor="ctr">
            <a:normAutofit/>
          </a:bodyPr>
          <a:lstStyle/>
          <a:p>
            <a:pPr marL="0" indent="0" algn="ctr">
              <a:buNone/>
            </a:pPr>
            <a:r>
              <a:rPr lang="en-US" sz="2400" kern="1200">
                <a:solidFill>
                  <a:schemeClr val="tx1"/>
                </a:solidFill>
                <a:latin typeface="+mn-lt"/>
                <a:ea typeface="+mn-ea"/>
                <a:cs typeface="+mn-cs"/>
              </a:rPr>
              <a:t>Understanding the role of constable</a:t>
            </a:r>
          </a:p>
        </p:txBody>
      </p:sp>
      <p:cxnSp>
        <p:nvCxnSpPr>
          <p:cNvPr id="25" name="Straight Connector 2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61687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66</Slides>
  <Notes>0</Notes>
  <HiddenSlides>0</HiddenSlides>
  <ScaleCrop>false</ScaleCrop>
  <HeadingPairs>
    <vt:vector size="4" baseType="variant">
      <vt:variant>
        <vt:lpstr>Theme</vt:lpstr>
      </vt:variant>
      <vt:variant>
        <vt:i4>1</vt:i4>
      </vt:variant>
      <vt:variant>
        <vt:lpstr>Slide Titles</vt:lpstr>
      </vt:variant>
      <vt:variant>
        <vt:i4>66</vt:i4>
      </vt:variant>
    </vt:vector>
  </HeadingPairs>
  <TitlesOfParts>
    <vt:vector size="67" baseType="lpstr">
      <vt:lpstr>office theme</vt:lpstr>
      <vt:lpstr>Understanding the role of  police constable  (BMPL4019)</vt:lpstr>
      <vt:lpstr>Aims for todays session</vt:lpstr>
      <vt:lpstr>Welcome to the module</vt:lpstr>
      <vt:lpstr>Housekeeping</vt:lpstr>
      <vt:lpstr>Scheme of work (subject to change)</vt:lpstr>
      <vt:lpstr>Essential reading</vt:lpstr>
      <vt:lpstr>How will you be assessed?</vt:lpstr>
      <vt:lpstr>Assignment 1</vt:lpstr>
      <vt:lpstr>Assignment 2</vt:lpstr>
      <vt:lpstr>Assignment 2 schedule</vt:lpstr>
      <vt:lpstr>What is the role of the police?</vt:lpstr>
      <vt:lpstr>Priorities - Preserve Life</vt:lpstr>
      <vt:lpstr>Task- 5mins</vt:lpstr>
      <vt:lpstr>History of UK policing</vt:lpstr>
      <vt:lpstr>Peelian principles</vt:lpstr>
      <vt:lpstr>PowerPoint Presentation</vt:lpstr>
      <vt:lpstr>PowerPoint Presentation</vt:lpstr>
      <vt:lpstr>Peelian Principle 7</vt:lpstr>
      <vt:lpstr>How many police forces are in the UK?</vt:lpstr>
      <vt:lpstr>Why do you want to join the police?</vt:lpstr>
      <vt:lpstr>What do you feel is a fundamental part of being a police officer (police constable)?</vt:lpstr>
      <vt:lpstr>What impact do these cases have on policing the public?</vt:lpstr>
      <vt:lpstr>Core responsibilities of a police officer</vt:lpstr>
      <vt:lpstr>Any questions?</vt:lpstr>
      <vt:lpstr>Session 2</vt:lpstr>
      <vt:lpstr>Policing by consent</vt:lpstr>
      <vt:lpstr>Social and historical context</vt:lpstr>
      <vt:lpstr>Constitutional position of the police</vt:lpstr>
      <vt:lpstr>Evidence for police legitimacy</vt:lpstr>
      <vt:lpstr>What is procedural justice?</vt:lpstr>
      <vt:lpstr>Why is procedural justice important?</vt:lpstr>
      <vt:lpstr>How to police in a procedurally justice way</vt:lpstr>
      <vt:lpstr>Importance of the publics input</vt:lpstr>
      <vt:lpstr>Risk of maintaining public consent and consequences</vt:lpstr>
      <vt:lpstr>Mark Duggan</vt:lpstr>
      <vt:lpstr>Local engagement and accountability</vt:lpstr>
      <vt:lpstr>Structure and function of policing </vt:lpstr>
      <vt:lpstr>PowerPoint Presentation</vt:lpstr>
      <vt:lpstr>Ranks- Epaulettes</vt:lpstr>
      <vt:lpstr>Police constable</vt:lpstr>
      <vt:lpstr>Sergeant</vt:lpstr>
      <vt:lpstr>Inspector</vt:lpstr>
      <vt:lpstr>Chief inspector</vt:lpstr>
      <vt:lpstr>Superintedent</vt:lpstr>
      <vt:lpstr>Chief superintendent</vt:lpstr>
      <vt:lpstr>Assistant chief constable</vt:lpstr>
      <vt:lpstr>Deputy chief constable</vt:lpstr>
      <vt:lpstr>Chief constable</vt:lpstr>
      <vt:lpstr>Metropolitan Police Service </vt:lpstr>
      <vt:lpstr>Task</vt:lpstr>
      <vt:lpstr>Chief constable</vt:lpstr>
      <vt:lpstr>Police constable</vt:lpstr>
      <vt:lpstr>Chief inspector</vt:lpstr>
      <vt:lpstr>Sergeant</vt:lpstr>
      <vt:lpstr>Inspector</vt:lpstr>
      <vt:lpstr>Superintendent</vt:lpstr>
      <vt:lpstr>Chief superintendent</vt:lpstr>
      <vt:lpstr>Assistant chief constable</vt:lpstr>
      <vt:lpstr>Deputy chief constable</vt:lpstr>
      <vt:lpstr>Task- know your police force</vt:lpstr>
      <vt:lpstr>The Police federation of England and Wales (PFEW)</vt:lpstr>
      <vt:lpstr>Other roles</vt:lpstr>
      <vt:lpstr>Task- 15 mins</vt:lpstr>
      <vt:lpstr>Assignment 2</vt:lpstr>
      <vt:lpstr>Any Questions?</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107</cp:revision>
  <dcterms:created xsi:type="dcterms:W3CDTF">2024-06-10T13:43:41Z</dcterms:created>
  <dcterms:modified xsi:type="dcterms:W3CDTF">2024-10-01T12:55:06Z</dcterms:modified>
</cp:coreProperties>
</file>