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9" r:id="rId3"/>
    <p:sldId id="258" r:id="rId4"/>
    <p:sldId id="260" r:id="rId5"/>
    <p:sldId id="261" r:id="rId6"/>
    <p:sldId id="262" r:id="rId7"/>
    <p:sldId id="264" r:id="rId8"/>
    <p:sldId id="597" r:id="rId9"/>
    <p:sldId id="598" r:id="rId10"/>
    <p:sldId id="601" r:id="rId11"/>
    <p:sldId id="599" r:id="rId12"/>
    <p:sldId id="600" r:id="rId13"/>
    <p:sldId id="59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002" autoAdjust="0"/>
    <p:restoredTop sz="81908" autoAdjust="0"/>
  </p:normalViewPr>
  <p:slideViewPr>
    <p:cSldViewPr snapToGrid="0">
      <p:cViewPr varScale="1">
        <p:scale>
          <a:sx n="68" d="100"/>
          <a:sy n="68" d="100"/>
        </p:scale>
        <p:origin x="100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svg"/><Relationship Id="rId7" Type="http://schemas.openxmlformats.org/officeDocument/2006/relationships/image" Target="../media/image14.svg"/><Relationship Id="rId2" Type="http://schemas.openxmlformats.org/officeDocument/2006/relationships/image" Target="../media/image9.svg"/><Relationship Id="rId1" Type="http://schemas.openxmlformats.org/officeDocument/2006/relationships/image" Target="../media/image8.svg"/><Relationship Id="rId6" Type="http://schemas.openxmlformats.org/officeDocument/2006/relationships/image" Target="../media/image13.svg"/><Relationship Id="rId5" Type="http://schemas.openxmlformats.org/officeDocument/2006/relationships/image" Target="../media/image12.svg"/><Relationship Id="rId4" Type="http://schemas.openxmlformats.org/officeDocument/2006/relationships/image" Target="../media/image11.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svg"/><Relationship Id="rId7" Type="http://schemas.openxmlformats.org/officeDocument/2006/relationships/image" Target="../media/image14.svg"/><Relationship Id="rId2" Type="http://schemas.openxmlformats.org/officeDocument/2006/relationships/image" Target="../media/image9.svg"/><Relationship Id="rId1" Type="http://schemas.openxmlformats.org/officeDocument/2006/relationships/image" Target="../media/image8.svg"/><Relationship Id="rId6" Type="http://schemas.openxmlformats.org/officeDocument/2006/relationships/image" Target="../media/image13.svg"/><Relationship Id="rId5" Type="http://schemas.openxmlformats.org/officeDocument/2006/relationships/image" Target="../media/image12.sv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15">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7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7FE362E-FFDB-44C8-A5D7-4BA782532FEB}" type="doc">
      <dgm:prSet loTypeId="urn:microsoft.com/office/officeart/2018/5/layout/IconCircleLabelList" loCatId="icon" qsTypeId="urn:microsoft.com/office/officeart/2005/8/quickstyle/simple1#76" qsCatId="simple" csTypeId="urn:microsoft.com/office/officeart/2018/5/colors/Iconchunking_neutralbg_colorful1" csCatId="colorful" phldr="1"/>
      <dgm:spPr/>
      <dgm:t>
        <a:bodyPr/>
        <a:lstStyle/>
        <a:p>
          <a:endParaRPr lang="en-US"/>
        </a:p>
      </dgm:t>
    </dgm:pt>
    <dgm:pt modelId="{07F1E9CD-82C4-456C-85C0-C5C841264ECD}">
      <dgm:prSet/>
      <dgm:spPr/>
      <dgm:t>
        <a:bodyPr/>
        <a:lstStyle/>
        <a:p>
          <a:pPr>
            <a:defRPr cap="all"/>
          </a:pPr>
          <a:r>
            <a:rPr lang="en-GB" b="1"/>
            <a:t>How will you communicate?</a:t>
          </a:r>
          <a:endParaRPr lang="en-US"/>
        </a:p>
      </dgm:t>
    </dgm:pt>
    <dgm:pt modelId="{C08DD1A5-564F-4EBC-8CF6-0B3E8A7524CF}" type="parTrans" cxnId="{5EBB8D9A-D4BF-41B2-8E5D-9B76BB86137F}">
      <dgm:prSet/>
      <dgm:spPr/>
      <dgm:t>
        <a:bodyPr/>
        <a:lstStyle/>
        <a:p>
          <a:endParaRPr lang="en-US"/>
        </a:p>
      </dgm:t>
    </dgm:pt>
    <dgm:pt modelId="{C7AC7B67-C43C-4178-AB31-13480CED1C53}" type="sibTrans" cxnId="{5EBB8D9A-D4BF-41B2-8E5D-9B76BB86137F}">
      <dgm:prSet/>
      <dgm:spPr/>
      <dgm:t>
        <a:bodyPr/>
        <a:lstStyle/>
        <a:p>
          <a:endParaRPr lang="en-US"/>
        </a:p>
      </dgm:t>
    </dgm:pt>
    <dgm:pt modelId="{2736CF3D-B699-40D0-AD00-D89E31A903CB}">
      <dgm:prSet/>
      <dgm:spPr/>
      <dgm:t>
        <a:bodyPr/>
        <a:lstStyle/>
        <a:p>
          <a:pPr>
            <a:defRPr cap="all"/>
          </a:pPr>
          <a:r>
            <a:rPr lang="en-GB"/>
            <a:t>Through which channels do our customer segments want to be reached? </a:t>
          </a:r>
          <a:endParaRPr lang="en-US"/>
        </a:p>
      </dgm:t>
    </dgm:pt>
    <dgm:pt modelId="{75B9A139-50B4-492A-A0F6-D41068CBF559}" type="parTrans" cxnId="{471E9B96-9557-4AA2-8B33-90CB990F523A}">
      <dgm:prSet/>
      <dgm:spPr/>
      <dgm:t>
        <a:bodyPr/>
        <a:lstStyle/>
        <a:p>
          <a:endParaRPr lang="en-US"/>
        </a:p>
      </dgm:t>
    </dgm:pt>
    <dgm:pt modelId="{DF650C78-1449-4883-8F07-50B99200F05D}" type="sibTrans" cxnId="{471E9B96-9557-4AA2-8B33-90CB990F523A}">
      <dgm:prSet/>
      <dgm:spPr/>
      <dgm:t>
        <a:bodyPr/>
        <a:lstStyle/>
        <a:p>
          <a:endParaRPr lang="en-US"/>
        </a:p>
      </dgm:t>
    </dgm:pt>
    <dgm:pt modelId="{501768A4-845D-461A-9D1D-7D3FC732B5D4}">
      <dgm:prSet/>
      <dgm:spPr/>
      <dgm:t>
        <a:bodyPr/>
        <a:lstStyle/>
        <a:p>
          <a:pPr>
            <a:defRPr cap="all"/>
          </a:pPr>
          <a:r>
            <a:rPr lang="en-GB"/>
            <a:t>How are you planning to reach them?</a:t>
          </a:r>
          <a:endParaRPr lang="en-US"/>
        </a:p>
      </dgm:t>
    </dgm:pt>
    <dgm:pt modelId="{E117C238-3E8B-4AA0-90DD-A28CF081D68F}" type="parTrans" cxnId="{07CFD3E1-8189-4E13-9347-B222B73E7E23}">
      <dgm:prSet/>
      <dgm:spPr/>
      <dgm:t>
        <a:bodyPr/>
        <a:lstStyle/>
        <a:p>
          <a:endParaRPr lang="en-US"/>
        </a:p>
      </dgm:t>
    </dgm:pt>
    <dgm:pt modelId="{23E5796F-B820-4F59-941B-519532F5BB75}" type="sibTrans" cxnId="{07CFD3E1-8189-4E13-9347-B222B73E7E23}">
      <dgm:prSet/>
      <dgm:spPr/>
      <dgm:t>
        <a:bodyPr/>
        <a:lstStyle/>
        <a:p>
          <a:endParaRPr lang="en-US"/>
        </a:p>
      </dgm:t>
    </dgm:pt>
    <dgm:pt modelId="{FCABD3D4-E05C-4AF5-815B-7F143CCE4913}">
      <dgm:prSet/>
      <dgm:spPr/>
      <dgm:t>
        <a:bodyPr/>
        <a:lstStyle/>
        <a:p>
          <a:pPr>
            <a:defRPr cap="all"/>
          </a:pPr>
          <a:r>
            <a:rPr lang="en-GB"/>
            <a:t>Are your channels integrated?</a:t>
          </a:r>
          <a:endParaRPr lang="en-US"/>
        </a:p>
      </dgm:t>
    </dgm:pt>
    <dgm:pt modelId="{A87509E4-BD6F-417E-B745-4C41A376C9B1}" type="parTrans" cxnId="{4CA34386-06BD-4D33-AF3C-C5C130A68749}">
      <dgm:prSet/>
      <dgm:spPr/>
      <dgm:t>
        <a:bodyPr/>
        <a:lstStyle/>
        <a:p>
          <a:endParaRPr lang="en-US"/>
        </a:p>
      </dgm:t>
    </dgm:pt>
    <dgm:pt modelId="{877436EA-7E49-4BD8-921E-6F16FB6B452C}" type="sibTrans" cxnId="{4CA34386-06BD-4D33-AF3C-C5C130A68749}">
      <dgm:prSet/>
      <dgm:spPr/>
      <dgm:t>
        <a:bodyPr/>
        <a:lstStyle/>
        <a:p>
          <a:endParaRPr lang="en-US"/>
        </a:p>
      </dgm:t>
    </dgm:pt>
    <dgm:pt modelId="{799D38AF-C57D-4F62-8F61-D60E9C2DB993}">
      <dgm:prSet/>
      <dgm:spPr/>
      <dgm:t>
        <a:bodyPr/>
        <a:lstStyle/>
        <a:p>
          <a:pPr>
            <a:defRPr cap="all"/>
          </a:pPr>
          <a:r>
            <a:rPr lang="en-GB"/>
            <a:t>Which ones work best?</a:t>
          </a:r>
          <a:endParaRPr lang="en-US"/>
        </a:p>
      </dgm:t>
    </dgm:pt>
    <dgm:pt modelId="{2337A168-F427-4152-A6ED-869044C042D1}" type="parTrans" cxnId="{84483A8C-AF44-42F2-8F49-9B1E1C673432}">
      <dgm:prSet/>
      <dgm:spPr/>
      <dgm:t>
        <a:bodyPr/>
        <a:lstStyle/>
        <a:p>
          <a:endParaRPr lang="en-US"/>
        </a:p>
      </dgm:t>
    </dgm:pt>
    <dgm:pt modelId="{A13FC007-FCD7-4B06-9A92-79A30C8092F7}" type="sibTrans" cxnId="{84483A8C-AF44-42F2-8F49-9B1E1C673432}">
      <dgm:prSet/>
      <dgm:spPr/>
      <dgm:t>
        <a:bodyPr/>
        <a:lstStyle/>
        <a:p>
          <a:endParaRPr lang="en-US"/>
        </a:p>
      </dgm:t>
    </dgm:pt>
    <dgm:pt modelId="{F27ECD4D-5B4B-4576-99FD-BF34058F7786}">
      <dgm:prSet/>
      <dgm:spPr/>
      <dgm:t>
        <a:bodyPr/>
        <a:lstStyle/>
        <a:p>
          <a:pPr>
            <a:defRPr cap="all"/>
          </a:pPr>
          <a:r>
            <a:rPr lang="en-GB"/>
            <a:t>Which ones are most cost effective? </a:t>
          </a:r>
          <a:endParaRPr lang="en-US"/>
        </a:p>
      </dgm:t>
    </dgm:pt>
    <dgm:pt modelId="{9B103C31-805F-4BE1-BC13-1C9EA0B1C89C}" type="parTrans" cxnId="{9A837EF4-A51B-4505-8312-94C152F201D0}">
      <dgm:prSet/>
      <dgm:spPr/>
      <dgm:t>
        <a:bodyPr/>
        <a:lstStyle/>
        <a:p>
          <a:endParaRPr lang="en-US"/>
        </a:p>
      </dgm:t>
    </dgm:pt>
    <dgm:pt modelId="{B6D0791C-CA96-4970-ABB3-2FF20D761FEC}" type="sibTrans" cxnId="{9A837EF4-A51B-4505-8312-94C152F201D0}">
      <dgm:prSet/>
      <dgm:spPr/>
      <dgm:t>
        <a:bodyPr/>
        <a:lstStyle/>
        <a:p>
          <a:endParaRPr lang="en-US"/>
        </a:p>
      </dgm:t>
    </dgm:pt>
    <dgm:pt modelId="{7AE346C1-9625-4DF3-ADBB-04144504BE6B}">
      <dgm:prSet/>
      <dgm:spPr/>
      <dgm:t>
        <a:bodyPr/>
        <a:lstStyle/>
        <a:p>
          <a:pPr>
            <a:defRPr cap="all"/>
          </a:pPr>
          <a:r>
            <a:rPr lang="en-GB"/>
            <a:t>How do you plan to integrate them in you customer routines </a:t>
          </a:r>
          <a:endParaRPr lang="en-US"/>
        </a:p>
      </dgm:t>
    </dgm:pt>
    <dgm:pt modelId="{331C665B-91F5-4536-B492-133B863018E2}" type="parTrans" cxnId="{A1E95B8B-C827-4DB2-90FA-6D4E9E81B792}">
      <dgm:prSet/>
      <dgm:spPr/>
      <dgm:t>
        <a:bodyPr/>
        <a:lstStyle/>
        <a:p>
          <a:endParaRPr lang="en-US"/>
        </a:p>
      </dgm:t>
    </dgm:pt>
    <dgm:pt modelId="{AE9C83FE-5565-4C64-A552-054FA6546BD5}" type="sibTrans" cxnId="{A1E95B8B-C827-4DB2-90FA-6D4E9E81B792}">
      <dgm:prSet/>
      <dgm:spPr/>
      <dgm:t>
        <a:bodyPr/>
        <a:lstStyle/>
        <a:p>
          <a:endParaRPr lang="en-US"/>
        </a:p>
      </dgm:t>
    </dgm:pt>
    <dgm:pt modelId="{0147CB0D-441E-4B58-9A36-55BB0B540D17}">
      <dgm:prSet/>
      <dgm:spPr/>
      <dgm:t>
        <a:bodyPr/>
        <a:lstStyle/>
        <a:p>
          <a:pPr>
            <a:defRPr cap="all"/>
          </a:pPr>
          <a:r>
            <a:rPr lang="en-GB"/>
            <a:t>Channel types – Sales force, web sales, own shops / stalls, partnership shops, wholesalers </a:t>
          </a:r>
          <a:endParaRPr lang="en-US"/>
        </a:p>
      </dgm:t>
    </dgm:pt>
    <dgm:pt modelId="{E1BA4E75-DB93-468A-8A07-25635288DED3}" type="parTrans" cxnId="{EC3235AE-03AC-487E-8A34-3B0D19A77AF9}">
      <dgm:prSet/>
      <dgm:spPr/>
      <dgm:t>
        <a:bodyPr/>
        <a:lstStyle/>
        <a:p>
          <a:endParaRPr lang="en-US"/>
        </a:p>
      </dgm:t>
    </dgm:pt>
    <dgm:pt modelId="{8B97D5EF-DB29-4392-9615-460710BFCBF2}" type="sibTrans" cxnId="{EC3235AE-03AC-487E-8A34-3B0D19A77AF9}">
      <dgm:prSet/>
      <dgm:spPr/>
      <dgm:t>
        <a:bodyPr/>
        <a:lstStyle/>
        <a:p>
          <a:endParaRPr lang="en-US"/>
        </a:p>
      </dgm:t>
    </dgm:pt>
    <dgm:pt modelId="{002B2315-25F0-4E07-8BB1-54702227E031}" type="pres">
      <dgm:prSet presAssocID="{67FE362E-FFDB-44C8-A5D7-4BA782532FEB}" presName="root" presStyleCnt="0">
        <dgm:presLayoutVars>
          <dgm:dir/>
          <dgm:resizeHandles val="exact"/>
        </dgm:presLayoutVars>
      </dgm:prSet>
      <dgm:spPr/>
    </dgm:pt>
    <dgm:pt modelId="{8BB5D925-D8DD-4AA4-B2DB-182EBDABB32B}" type="pres">
      <dgm:prSet presAssocID="{07F1E9CD-82C4-456C-85C0-C5C841264ECD}" presName="compNode" presStyleCnt="0"/>
      <dgm:spPr/>
    </dgm:pt>
    <dgm:pt modelId="{03B9149B-E6F8-4723-9592-93F52B95C20B}" type="pres">
      <dgm:prSet presAssocID="{07F1E9CD-82C4-456C-85C0-C5C841264ECD}" presName="iconBgRect" presStyleLbl="bgShp" presStyleIdx="0" presStyleCnt="8"/>
      <dgm:spPr/>
    </dgm:pt>
    <dgm:pt modelId="{F818F5AF-74EA-4506-8F1E-C79A3ABFF5D4}" type="pres">
      <dgm:prSet presAssocID="{07F1E9CD-82C4-456C-85C0-C5C841264ECD}" presName="iconRect" presStyleLbl="node1" presStyleIdx="0"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ubtitles"/>
        </a:ext>
      </dgm:extLst>
    </dgm:pt>
    <dgm:pt modelId="{56FFA95C-15F2-420D-AF5E-917C70FD9E94}" type="pres">
      <dgm:prSet presAssocID="{07F1E9CD-82C4-456C-85C0-C5C841264ECD}" presName="spaceRect" presStyleCnt="0"/>
      <dgm:spPr/>
    </dgm:pt>
    <dgm:pt modelId="{64A9939B-8AEA-48F8-87B2-7E25F7E07613}" type="pres">
      <dgm:prSet presAssocID="{07F1E9CD-82C4-456C-85C0-C5C841264ECD}" presName="textRect" presStyleLbl="revTx" presStyleIdx="0" presStyleCnt="8">
        <dgm:presLayoutVars>
          <dgm:chMax val="1"/>
          <dgm:chPref val="1"/>
        </dgm:presLayoutVars>
      </dgm:prSet>
      <dgm:spPr/>
    </dgm:pt>
    <dgm:pt modelId="{06A88340-580A-4AAB-82B0-25F0389F1E90}" type="pres">
      <dgm:prSet presAssocID="{C7AC7B67-C43C-4178-AB31-13480CED1C53}" presName="sibTrans" presStyleCnt="0"/>
      <dgm:spPr/>
    </dgm:pt>
    <dgm:pt modelId="{27E11941-D77A-47DA-BDCB-DDAE4A79C77E}" type="pres">
      <dgm:prSet presAssocID="{2736CF3D-B699-40D0-AD00-D89E31A903CB}" presName="compNode" presStyleCnt="0"/>
      <dgm:spPr/>
    </dgm:pt>
    <dgm:pt modelId="{8CCB561F-1795-4367-9C37-937F5F22C341}" type="pres">
      <dgm:prSet presAssocID="{2736CF3D-B699-40D0-AD00-D89E31A903CB}" presName="iconBgRect" presStyleLbl="bgShp" presStyleIdx="1" presStyleCnt="8"/>
      <dgm:spPr/>
    </dgm:pt>
    <dgm:pt modelId="{94805EDE-8D84-4720-93CB-604C6CEFB09A}" type="pres">
      <dgm:prSet presAssocID="{2736CF3D-B699-40D0-AD00-D89E31A903CB}" presName="iconRect" presStyleLbl="node1" presStyleIdx="1"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levision"/>
        </a:ext>
      </dgm:extLst>
    </dgm:pt>
    <dgm:pt modelId="{6C0CA046-E20A-4B8A-8EFD-0D699E795F7A}" type="pres">
      <dgm:prSet presAssocID="{2736CF3D-B699-40D0-AD00-D89E31A903CB}" presName="spaceRect" presStyleCnt="0"/>
      <dgm:spPr/>
    </dgm:pt>
    <dgm:pt modelId="{B1D28943-BA08-44E4-B64C-773289BC1214}" type="pres">
      <dgm:prSet presAssocID="{2736CF3D-B699-40D0-AD00-D89E31A903CB}" presName="textRect" presStyleLbl="revTx" presStyleIdx="1" presStyleCnt="8">
        <dgm:presLayoutVars>
          <dgm:chMax val="1"/>
          <dgm:chPref val="1"/>
        </dgm:presLayoutVars>
      </dgm:prSet>
      <dgm:spPr/>
    </dgm:pt>
    <dgm:pt modelId="{5590E68D-3FE1-4500-AEFF-F63052DD0B10}" type="pres">
      <dgm:prSet presAssocID="{DF650C78-1449-4883-8F07-50B99200F05D}" presName="sibTrans" presStyleCnt="0"/>
      <dgm:spPr/>
    </dgm:pt>
    <dgm:pt modelId="{23A4F4CC-B74E-48A9-A0DD-4B0CF31A6AB7}" type="pres">
      <dgm:prSet presAssocID="{501768A4-845D-461A-9D1D-7D3FC732B5D4}" presName="compNode" presStyleCnt="0"/>
      <dgm:spPr/>
    </dgm:pt>
    <dgm:pt modelId="{CCD2572B-DE22-433E-8A80-60C11D8DF30B}" type="pres">
      <dgm:prSet presAssocID="{501768A4-845D-461A-9D1D-7D3FC732B5D4}" presName="iconBgRect" presStyleLbl="bgShp" presStyleIdx="2" presStyleCnt="8"/>
      <dgm:spPr/>
    </dgm:pt>
    <dgm:pt modelId="{42CE5792-7129-4C36-A08A-CFE0A2EBC5A2}" type="pres">
      <dgm:prSet presAssocID="{501768A4-845D-461A-9D1D-7D3FC732B5D4}" presName="iconRect" presStyleLbl="node1" presStyleIdx="2"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aximise"/>
        </a:ext>
      </dgm:extLst>
    </dgm:pt>
    <dgm:pt modelId="{576A0EF5-0200-464C-83E1-D763EE5776EA}" type="pres">
      <dgm:prSet presAssocID="{501768A4-845D-461A-9D1D-7D3FC732B5D4}" presName="spaceRect" presStyleCnt="0"/>
      <dgm:spPr/>
    </dgm:pt>
    <dgm:pt modelId="{2866F234-74F5-456B-9A9B-4C68D47E83E7}" type="pres">
      <dgm:prSet presAssocID="{501768A4-845D-461A-9D1D-7D3FC732B5D4}" presName="textRect" presStyleLbl="revTx" presStyleIdx="2" presStyleCnt="8">
        <dgm:presLayoutVars>
          <dgm:chMax val="1"/>
          <dgm:chPref val="1"/>
        </dgm:presLayoutVars>
      </dgm:prSet>
      <dgm:spPr/>
    </dgm:pt>
    <dgm:pt modelId="{199108E4-A850-43FF-9CEC-892824615F97}" type="pres">
      <dgm:prSet presAssocID="{23E5796F-B820-4F59-941B-519532F5BB75}" presName="sibTrans" presStyleCnt="0"/>
      <dgm:spPr/>
    </dgm:pt>
    <dgm:pt modelId="{5779FE73-B659-478B-8FA8-A988F3D07DDF}" type="pres">
      <dgm:prSet presAssocID="{FCABD3D4-E05C-4AF5-815B-7F143CCE4913}" presName="compNode" presStyleCnt="0"/>
      <dgm:spPr/>
    </dgm:pt>
    <dgm:pt modelId="{700D0F95-8CFF-491E-B0F8-BE9B2B5852FA}" type="pres">
      <dgm:prSet presAssocID="{FCABD3D4-E05C-4AF5-815B-7F143CCE4913}" presName="iconBgRect" presStyleLbl="bgShp" presStyleIdx="3" presStyleCnt="8"/>
      <dgm:spPr/>
    </dgm:pt>
    <dgm:pt modelId="{BD233779-C4A3-4243-BFA3-E07DDEB2BE11}" type="pres">
      <dgm:prSet presAssocID="{FCABD3D4-E05C-4AF5-815B-7F143CCE4913}" presName="iconRect" presStyleLbl="node1" presStyleIdx="3"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emote control"/>
        </a:ext>
      </dgm:extLst>
    </dgm:pt>
    <dgm:pt modelId="{5ABC4443-8EF0-4ADA-A107-F7A3CB4DE08C}" type="pres">
      <dgm:prSet presAssocID="{FCABD3D4-E05C-4AF5-815B-7F143CCE4913}" presName="spaceRect" presStyleCnt="0"/>
      <dgm:spPr/>
    </dgm:pt>
    <dgm:pt modelId="{2BC98962-6BF0-4826-835C-304659E855D6}" type="pres">
      <dgm:prSet presAssocID="{FCABD3D4-E05C-4AF5-815B-7F143CCE4913}" presName="textRect" presStyleLbl="revTx" presStyleIdx="3" presStyleCnt="8">
        <dgm:presLayoutVars>
          <dgm:chMax val="1"/>
          <dgm:chPref val="1"/>
        </dgm:presLayoutVars>
      </dgm:prSet>
      <dgm:spPr/>
    </dgm:pt>
    <dgm:pt modelId="{24FF06CE-0B9D-4BB6-8B13-382EF921683E}" type="pres">
      <dgm:prSet presAssocID="{877436EA-7E49-4BD8-921E-6F16FB6B452C}" presName="sibTrans" presStyleCnt="0"/>
      <dgm:spPr/>
    </dgm:pt>
    <dgm:pt modelId="{9CB19FE1-1F54-4F5C-A354-4698E4B6E79C}" type="pres">
      <dgm:prSet presAssocID="{799D38AF-C57D-4F62-8F61-D60E9C2DB993}" presName="compNode" presStyleCnt="0"/>
      <dgm:spPr/>
    </dgm:pt>
    <dgm:pt modelId="{D99E3F60-CE38-4345-8388-F425A38FD843}" type="pres">
      <dgm:prSet presAssocID="{799D38AF-C57D-4F62-8F61-D60E9C2DB993}" presName="iconBgRect" presStyleLbl="bgShp" presStyleIdx="4" presStyleCnt="8"/>
      <dgm:spPr/>
    </dgm:pt>
    <dgm:pt modelId="{91EC5550-3D5A-4AE2-8F4B-60B186536091}" type="pres">
      <dgm:prSet presAssocID="{799D38AF-C57D-4F62-8F61-D60E9C2DB993}" presName="iconRect" presStyleLbl="node1" presStyleIdx="4"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Tick"/>
        </a:ext>
      </dgm:extLst>
    </dgm:pt>
    <dgm:pt modelId="{EC6DBAA0-54F3-431F-AFA7-7FD788A417E8}" type="pres">
      <dgm:prSet presAssocID="{799D38AF-C57D-4F62-8F61-D60E9C2DB993}" presName="spaceRect" presStyleCnt="0"/>
      <dgm:spPr/>
    </dgm:pt>
    <dgm:pt modelId="{41EC86EC-40C5-400F-9D0A-21B626A1474E}" type="pres">
      <dgm:prSet presAssocID="{799D38AF-C57D-4F62-8F61-D60E9C2DB993}" presName="textRect" presStyleLbl="revTx" presStyleIdx="4" presStyleCnt="8">
        <dgm:presLayoutVars>
          <dgm:chMax val="1"/>
          <dgm:chPref val="1"/>
        </dgm:presLayoutVars>
      </dgm:prSet>
      <dgm:spPr/>
    </dgm:pt>
    <dgm:pt modelId="{7B397AA7-F38A-4D21-8208-56EA863602BB}" type="pres">
      <dgm:prSet presAssocID="{A13FC007-FCD7-4B06-9A92-79A30C8092F7}" presName="sibTrans" presStyleCnt="0"/>
      <dgm:spPr/>
    </dgm:pt>
    <dgm:pt modelId="{2F4696FC-8962-4C0B-9320-76EFEF15B883}" type="pres">
      <dgm:prSet presAssocID="{F27ECD4D-5B4B-4576-99FD-BF34058F7786}" presName="compNode" presStyleCnt="0"/>
      <dgm:spPr/>
    </dgm:pt>
    <dgm:pt modelId="{4AB0C1C8-C335-473E-A6CE-DAA76B9F1CBC}" type="pres">
      <dgm:prSet presAssocID="{F27ECD4D-5B4B-4576-99FD-BF34058F7786}" presName="iconBgRect" presStyleLbl="bgShp" presStyleIdx="5" presStyleCnt="8"/>
      <dgm:spPr/>
    </dgm:pt>
    <dgm:pt modelId="{F29E9B59-4861-4E6A-BA71-350699966DB5}" type="pres">
      <dgm:prSet presAssocID="{F27ECD4D-5B4B-4576-99FD-BF34058F7786}" presName="iconRect" presStyleLbl="node1" presStyleIdx="5"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ey"/>
        </a:ext>
      </dgm:extLst>
    </dgm:pt>
    <dgm:pt modelId="{EF2091AB-AEBC-4975-B68C-D518F6A459E8}" type="pres">
      <dgm:prSet presAssocID="{F27ECD4D-5B4B-4576-99FD-BF34058F7786}" presName="spaceRect" presStyleCnt="0"/>
      <dgm:spPr/>
    </dgm:pt>
    <dgm:pt modelId="{D86CF2F9-1319-4161-BD6F-710ECEB994B1}" type="pres">
      <dgm:prSet presAssocID="{F27ECD4D-5B4B-4576-99FD-BF34058F7786}" presName="textRect" presStyleLbl="revTx" presStyleIdx="5" presStyleCnt="8">
        <dgm:presLayoutVars>
          <dgm:chMax val="1"/>
          <dgm:chPref val="1"/>
        </dgm:presLayoutVars>
      </dgm:prSet>
      <dgm:spPr/>
    </dgm:pt>
    <dgm:pt modelId="{0A34A7C6-E3F5-4454-BBE1-B01EC128A00F}" type="pres">
      <dgm:prSet presAssocID="{B6D0791C-CA96-4970-ABB3-2FF20D761FEC}" presName="sibTrans" presStyleCnt="0"/>
      <dgm:spPr/>
    </dgm:pt>
    <dgm:pt modelId="{A839E33A-5003-42D8-8E69-8B8D28BD3E8E}" type="pres">
      <dgm:prSet presAssocID="{7AE346C1-9625-4DF3-ADBB-04144504BE6B}" presName="compNode" presStyleCnt="0"/>
      <dgm:spPr/>
    </dgm:pt>
    <dgm:pt modelId="{E858FECE-A259-487C-83AB-5C8C1663C0AE}" type="pres">
      <dgm:prSet presAssocID="{7AE346C1-9625-4DF3-ADBB-04144504BE6B}" presName="iconBgRect" presStyleLbl="bgShp" presStyleIdx="6" presStyleCnt="8"/>
      <dgm:spPr/>
    </dgm:pt>
    <dgm:pt modelId="{3116A69E-05CA-419B-AB18-BEF2FCB84518}" type="pres">
      <dgm:prSet presAssocID="{7AE346C1-9625-4DF3-ADBB-04144504BE6B}" presName="iconRect" presStyleLbl="node1" presStyleIdx="6"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CheckList"/>
        </a:ext>
      </dgm:extLst>
    </dgm:pt>
    <dgm:pt modelId="{BCE14DBA-1BF6-4D42-AA3B-84319657A713}" type="pres">
      <dgm:prSet presAssocID="{7AE346C1-9625-4DF3-ADBB-04144504BE6B}" presName="spaceRect" presStyleCnt="0"/>
      <dgm:spPr/>
    </dgm:pt>
    <dgm:pt modelId="{3DCBD3B2-4B0A-4959-9FEA-7084E6F29422}" type="pres">
      <dgm:prSet presAssocID="{7AE346C1-9625-4DF3-ADBB-04144504BE6B}" presName="textRect" presStyleLbl="revTx" presStyleIdx="6" presStyleCnt="8">
        <dgm:presLayoutVars>
          <dgm:chMax val="1"/>
          <dgm:chPref val="1"/>
        </dgm:presLayoutVars>
      </dgm:prSet>
      <dgm:spPr/>
    </dgm:pt>
    <dgm:pt modelId="{A494B1E1-EACD-4AA4-A8AF-9528387F5B88}" type="pres">
      <dgm:prSet presAssocID="{AE9C83FE-5565-4C64-A552-054FA6546BD5}" presName="sibTrans" presStyleCnt="0"/>
      <dgm:spPr/>
    </dgm:pt>
    <dgm:pt modelId="{BFE2CF78-7560-444C-8EC3-EA525539604F}" type="pres">
      <dgm:prSet presAssocID="{0147CB0D-441E-4B58-9A36-55BB0B540D17}" presName="compNode" presStyleCnt="0"/>
      <dgm:spPr/>
    </dgm:pt>
    <dgm:pt modelId="{BED8E936-1AC8-4BC9-828A-D2F2114A2940}" type="pres">
      <dgm:prSet presAssocID="{0147CB0D-441E-4B58-9A36-55BB0B540D17}" presName="iconBgRect" presStyleLbl="bgShp" presStyleIdx="7" presStyleCnt="8"/>
      <dgm:spPr/>
    </dgm:pt>
    <dgm:pt modelId="{6F4EAC63-73E1-4AF1-A468-DACA687764E8}" type="pres">
      <dgm:prSet presAssocID="{0147CB0D-441E-4B58-9A36-55BB0B540D17}" presName="iconRect" presStyleLbl="node1" presStyleIdx="7"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Kiosk"/>
        </a:ext>
      </dgm:extLst>
    </dgm:pt>
    <dgm:pt modelId="{4DB81564-54EE-447A-9577-67ADEC061DE6}" type="pres">
      <dgm:prSet presAssocID="{0147CB0D-441E-4B58-9A36-55BB0B540D17}" presName="spaceRect" presStyleCnt="0"/>
      <dgm:spPr/>
    </dgm:pt>
    <dgm:pt modelId="{6EE7D6FA-CC88-4B95-9D02-4BE367B30932}" type="pres">
      <dgm:prSet presAssocID="{0147CB0D-441E-4B58-9A36-55BB0B540D17}" presName="textRect" presStyleLbl="revTx" presStyleIdx="7" presStyleCnt="8">
        <dgm:presLayoutVars>
          <dgm:chMax val="1"/>
          <dgm:chPref val="1"/>
        </dgm:presLayoutVars>
      </dgm:prSet>
      <dgm:spPr/>
    </dgm:pt>
  </dgm:ptLst>
  <dgm:cxnLst>
    <dgm:cxn modelId="{B96A4202-E210-46BB-9880-B9B35CED54E9}" type="presOf" srcId="{501768A4-845D-461A-9D1D-7D3FC732B5D4}" destId="{2866F234-74F5-456B-9A9B-4C68D47E83E7}" srcOrd="0" destOrd="0" presId="urn:microsoft.com/office/officeart/2018/5/layout/IconCircleLabelList"/>
    <dgm:cxn modelId="{1EA96F1B-45CE-404D-BA27-5D3661828E76}" type="presOf" srcId="{FCABD3D4-E05C-4AF5-815B-7F143CCE4913}" destId="{2BC98962-6BF0-4826-835C-304659E855D6}" srcOrd="0" destOrd="0" presId="urn:microsoft.com/office/officeart/2018/5/layout/IconCircleLabelList"/>
    <dgm:cxn modelId="{2356D453-FD85-485B-B412-E750EAAC7A7A}" type="presOf" srcId="{0147CB0D-441E-4B58-9A36-55BB0B540D17}" destId="{6EE7D6FA-CC88-4B95-9D02-4BE367B30932}" srcOrd="0" destOrd="0" presId="urn:microsoft.com/office/officeart/2018/5/layout/IconCircleLabelList"/>
    <dgm:cxn modelId="{E8F1C97C-0396-473E-AD88-D59179CFDC29}" type="presOf" srcId="{67FE362E-FFDB-44C8-A5D7-4BA782532FEB}" destId="{002B2315-25F0-4E07-8BB1-54702227E031}" srcOrd="0" destOrd="0" presId="urn:microsoft.com/office/officeart/2018/5/layout/IconCircleLabelList"/>
    <dgm:cxn modelId="{4CA34386-06BD-4D33-AF3C-C5C130A68749}" srcId="{67FE362E-FFDB-44C8-A5D7-4BA782532FEB}" destId="{FCABD3D4-E05C-4AF5-815B-7F143CCE4913}" srcOrd="3" destOrd="0" parTransId="{A87509E4-BD6F-417E-B745-4C41A376C9B1}" sibTransId="{877436EA-7E49-4BD8-921E-6F16FB6B452C}"/>
    <dgm:cxn modelId="{A1E95B8B-C827-4DB2-90FA-6D4E9E81B792}" srcId="{67FE362E-FFDB-44C8-A5D7-4BA782532FEB}" destId="{7AE346C1-9625-4DF3-ADBB-04144504BE6B}" srcOrd="6" destOrd="0" parTransId="{331C665B-91F5-4536-B492-133B863018E2}" sibTransId="{AE9C83FE-5565-4C64-A552-054FA6546BD5}"/>
    <dgm:cxn modelId="{84483A8C-AF44-42F2-8F49-9B1E1C673432}" srcId="{67FE362E-FFDB-44C8-A5D7-4BA782532FEB}" destId="{799D38AF-C57D-4F62-8F61-D60E9C2DB993}" srcOrd="4" destOrd="0" parTransId="{2337A168-F427-4152-A6ED-869044C042D1}" sibTransId="{A13FC007-FCD7-4B06-9A92-79A30C8092F7}"/>
    <dgm:cxn modelId="{2702BB93-7A59-4F0B-A03C-03E0F71A21CA}" type="presOf" srcId="{2736CF3D-B699-40D0-AD00-D89E31A903CB}" destId="{B1D28943-BA08-44E4-B64C-773289BC1214}" srcOrd="0" destOrd="0" presId="urn:microsoft.com/office/officeart/2018/5/layout/IconCircleLabelList"/>
    <dgm:cxn modelId="{471E9B96-9557-4AA2-8B33-90CB990F523A}" srcId="{67FE362E-FFDB-44C8-A5D7-4BA782532FEB}" destId="{2736CF3D-B699-40D0-AD00-D89E31A903CB}" srcOrd="1" destOrd="0" parTransId="{75B9A139-50B4-492A-A0F6-D41068CBF559}" sibTransId="{DF650C78-1449-4883-8F07-50B99200F05D}"/>
    <dgm:cxn modelId="{5EBB8D9A-D4BF-41B2-8E5D-9B76BB86137F}" srcId="{67FE362E-FFDB-44C8-A5D7-4BA782532FEB}" destId="{07F1E9CD-82C4-456C-85C0-C5C841264ECD}" srcOrd="0" destOrd="0" parTransId="{C08DD1A5-564F-4EBC-8CF6-0B3E8A7524CF}" sibTransId="{C7AC7B67-C43C-4178-AB31-13480CED1C53}"/>
    <dgm:cxn modelId="{3F1C849C-6E9B-4B18-958C-56C9D95CA838}" type="presOf" srcId="{07F1E9CD-82C4-456C-85C0-C5C841264ECD}" destId="{64A9939B-8AEA-48F8-87B2-7E25F7E07613}" srcOrd="0" destOrd="0" presId="urn:microsoft.com/office/officeart/2018/5/layout/IconCircleLabelList"/>
    <dgm:cxn modelId="{CFC0E8A0-0A10-4159-98F5-682C64C918DD}" type="presOf" srcId="{F27ECD4D-5B4B-4576-99FD-BF34058F7786}" destId="{D86CF2F9-1319-4161-BD6F-710ECEB994B1}" srcOrd="0" destOrd="0" presId="urn:microsoft.com/office/officeart/2018/5/layout/IconCircleLabelList"/>
    <dgm:cxn modelId="{EC3235AE-03AC-487E-8A34-3B0D19A77AF9}" srcId="{67FE362E-FFDB-44C8-A5D7-4BA782532FEB}" destId="{0147CB0D-441E-4B58-9A36-55BB0B540D17}" srcOrd="7" destOrd="0" parTransId="{E1BA4E75-DB93-468A-8A07-25635288DED3}" sibTransId="{8B97D5EF-DB29-4392-9615-460710BFCBF2}"/>
    <dgm:cxn modelId="{71F60CD0-33F8-4F9C-A36A-56AB0506649E}" type="presOf" srcId="{799D38AF-C57D-4F62-8F61-D60E9C2DB993}" destId="{41EC86EC-40C5-400F-9D0A-21B626A1474E}" srcOrd="0" destOrd="0" presId="urn:microsoft.com/office/officeart/2018/5/layout/IconCircleLabelList"/>
    <dgm:cxn modelId="{1714E2DE-5BFE-4CC0-AACD-AF7F7281AE17}" type="presOf" srcId="{7AE346C1-9625-4DF3-ADBB-04144504BE6B}" destId="{3DCBD3B2-4B0A-4959-9FEA-7084E6F29422}" srcOrd="0" destOrd="0" presId="urn:microsoft.com/office/officeart/2018/5/layout/IconCircleLabelList"/>
    <dgm:cxn modelId="{07CFD3E1-8189-4E13-9347-B222B73E7E23}" srcId="{67FE362E-FFDB-44C8-A5D7-4BA782532FEB}" destId="{501768A4-845D-461A-9D1D-7D3FC732B5D4}" srcOrd="2" destOrd="0" parTransId="{E117C238-3E8B-4AA0-90DD-A28CF081D68F}" sibTransId="{23E5796F-B820-4F59-941B-519532F5BB75}"/>
    <dgm:cxn modelId="{9A837EF4-A51B-4505-8312-94C152F201D0}" srcId="{67FE362E-FFDB-44C8-A5D7-4BA782532FEB}" destId="{F27ECD4D-5B4B-4576-99FD-BF34058F7786}" srcOrd="5" destOrd="0" parTransId="{9B103C31-805F-4BE1-BC13-1C9EA0B1C89C}" sibTransId="{B6D0791C-CA96-4970-ABB3-2FF20D761FEC}"/>
    <dgm:cxn modelId="{24928E53-369C-4AD7-BC44-7D15926B97A1}" type="presParOf" srcId="{002B2315-25F0-4E07-8BB1-54702227E031}" destId="{8BB5D925-D8DD-4AA4-B2DB-182EBDABB32B}" srcOrd="0" destOrd="0" presId="urn:microsoft.com/office/officeart/2018/5/layout/IconCircleLabelList"/>
    <dgm:cxn modelId="{0A9F4E46-8E07-4607-B4C3-D3520C906211}" type="presParOf" srcId="{8BB5D925-D8DD-4AA4-B2DB-182EBDABB32B}" destId="{03B9149B-E6F8-4723-9592-93F52B95C20B}" srcOrd="0" destOrd="0" presId="urn:microsoft.com/office/officeart/2018/5/layout/IconCircleLabelList"/>
    <dgm:cxn modelId="{D2501972-CABC-4312-81C3-2231AE58E7F9}" type="presParOf" srcId="{8BB5D925-D8DD-4AA4-B2DB-182EBDABB32B}" destId="{F818F5AF-74EA-4506-8F1E-C79A3ABFF5D4}" srcOrd="1" destOrd="0" presId="urn:microsoft.com/office/officeart/2018/5/layout/IconCircleLabelList"/>
    <dgm:cxn modelId="{32E96722-6543-4600-B3C5-81A958DEE358}" type="presParOf" srcId="{8BB5D925-D8DD-4AA4-B2DB-182EBDABB32B}" destId="{56FFA95C-15F2-420D-AF5E-917C70FD9E94}" srcOrd="2" destOrd="0" presId="urn:microsoft.com/office/officeart/2018/5/layout/IconCircleLabelList"/>
    <dgm:cxn modelId="{7C95281C-66FD-4106-8202-71C337301D79}" type="presParOf" srcId="{8BB5D925-D8DD-4AA4-B2DB-182EBDABB32B}" destId="{64A9939B-8AEA-48F8-87B2-7E25F7E07613}" srcOrd="3" destOrd="0" presId="urn:microsoft.com/office/officeart/2018/5/layout/IconCircleLabelList"/>
    <dgm:cxn modelId="{C8CBBF5D-B96C-4691-B2B9-6E2CC93A61D3}" type="presParOf" srcId="{002B2315-25F0-4E07-8BB1-54702227E031}" destId="{06A88340-580A-4AAB-82B0-25F0389F1E90}" srcOrd="1" destOrd="0" presId="urn:microsoft.com/office/officeart/2018/5/layout/IconCircleLabelList"/>
    <dgm:cxn modelId="{79721F43-33E2-4E82-9360-43B37FB18569}" type="presParOf" srcId="{002B2315-25F0-4E07-8BB1-54702227E031}" destId="{27E11941-D77A-47DA-BDCB-DDAE4A79C77E}" srcOrd="2" destOrd="0" presId="urn:microsoft.com/office/officeart/2018/5/layout/IconCircleLabelList"/>
    <dgm:cxn modelId="{669151C1-2D62-4576-AF2B-EB0AD2034DEB}" type="presParOf" srcId="{27E11941-D77A-47DA-BDCB-DDAE4A79C77E}" destId="{8CCB561F-1795-4367-9C37-937F5F22C341}" srcOrd="0" destOrd="0" presId="urn:microsoft.com/office/officeart/2018/5/layout/IconCircleLabelList"/>
    <dgm:cxn modelId="{5775C1CF-BD8E-4483-81D7-4B4F5DB8DD48}" type="presParOf" srcId="{27E11941-D77A-47DA-BDCB-DDAE4A79C77E}" destId="{94805EDE-8D84-4720-93CB-604C6CEFB09A}" srcOrd="1" destOrd="0" presId="urn:microsoft.com/office/officeart/2018/5/layout/IconCircleLabelList"/>
    <dgm:cxn modelId="{8C269413-AA2D-4BAB-8685-D0CB0696A993}" type="presParOf" srcId="{27E11941-D77A-47DA-BDCB-DDAE4A79C77E}" destId="{6C0CA046-E20A-4B8A-8EFD-0D699E795F7A}" srcOrd="2" destOrd="0" presId="urn:microsoft.com/office/officeart/2018/5/layout/IconCircleLabelList"/>
    <dgm:cxn modelId="{A0A243B6-22D0-46A3-8B16-E30645B1CFE5}" type="presParOf" srcId="{27E11941-D77A-47DA-BDCB-DDAE4A79C77E}" destId="{B1D28943-BA08-44E4-B64C-773289BC1214}" srcOrd="3" destOrd="0" presId="urn:microsoft.com/office/officeart/2018/5/layout/IconCircleLabelList"/>
    <dgm:cxn modelId="{4F3DD09F-7C28-48CA-8686-D71B40D7FEC1}" type="presParOf" srcId="{002B2315-25F0-4E07-8BB1-54702227E031}" destId="{5590E68D-3FE1-4500-AEFF-F63052DD0B10}" srcOrd="3" destOrd="0" presId="urn:microsoft.com/office/officeart/2018/5/layout/IconCircleLabelList"/>
    <dgm:cxn modelId="{DF375CA6-3BD9-4668-A50A-FF982D23365E}" type="presParOf" srcId="{002B2315-25F0-4E07-8BB1-54702227E031}" destId="{23A4F4CC-B74E-48A9-A0DD-4B0CF31A6AB7}" srcOrd="4" destOrd="0" presId="urn:microsoft.com/office/officeart/2018/5/layout/IconCircleLabelList"/>
    <dgm:cxn modelId="{1E4FDD51-90A8-42D4-A607-EC2833E82246}" type="presParOf" srcId="{23A4F4CC-B74E-48A9-A0DD-4B0CF31A6AB7}" destId="{CCD2572B-DE22-433E-8A80-60C11D8DF30B}" srcOrd="0" destOrd="0" presId="urn:microsoft.com/office/officeart/2018/5/layout/IconCircleLabelList"/>
    <dgm:cxn modelId="{57FACEC0-609F-4AF2-A8D1-5AF6CD289113}" type="presParOf" srcId="{23A4F4CC-B74E-48A9-A0DD-4B0CF31A6AB7}" destId="{42CE5792-7129-4C36-A08A-CFE0A2EBC5A2}" srcOrd="1" destOrd="0" presId="urn:microsoft.com/office/officeart/2018/5/layout/IconCircleLabelList"/>
    <dgm:cxn modelId="{5DD8AA59-26C0-449C-9C27-026B0C66A957}" type="presParOf" srcId="{23A4F4CC-B74E-48A9-A0DD-4B0CF31A6AB7}" destId="{576A0EF5-0200-464C-83E1-D763EE5776EA}" srcOrd="2" destOrd="0" presId="urn:microsoft.com/office/officeart/2018/5/layout/IconCircleLabelList"/>
    <dgm:cxn modelId="{12D59E37-9EE8-4FBA-A5E0-14755EAC680A}" type="presParOf" srcId="{23A4F4CC-B74E-48A9-A0DD-4B0CF31A6AB7}" destId="{2866F234-74F5-456B-9A9B-4C68D47E83E7}" srcOrd="3" destOrd="0" presId="urn:microsoft.com/office/officeart/2018/5/layout/IconCircleLabelList"/>
    <dgm:cxn modelId="{BB8D2DA3-89A7-4455-B75D-B619FA7C125D}" type="presParOf" srcId="{002B2315-25F0-4E07-8BB1-54702227E031}" destId="{199108E4-A850-43FF-9CEC-892824615F97}" srcOrd="5" destOrd="0" presId="urn:microsoft.com/office/officeart/2018/5/layout/IconCircleLabelList"/>
    <dgm:cxn modelId="{A58975C9-B76B-4F4A-8A5A-B33FB5AA13D3}" type="presParOf" srcId="{002B2315-25F0-4E07-8BB1-54702227E031}" destId="{5779FE73-B659-478B-8FA8-A988F3D07DDF}" srcOrd="6" destOrd="0" presId="urn:microsoft.com/office/officeart/2018/5/layout/IconCircleLabelList"/>
    <dgm:cxn modelId="{9608732D-8BC4-49AA-8616-EC8D57D77631}" type="presParOf" srcId="{5779FE73-B659-478B-8FA8-A988F3D07DDF}" destId="{700D0F95-8CFF-491E-B0F8-BE9B2B5852FA}" srcOrd="0" destOrd="0" presId="urn:microsoft.com/office/officeart/2018/5/layout/IconCircleLabelList"/>
    <dgm:cxn modelId="{DC2DC81F-10FB-488C-A95D-C6A588C8D962}" type="presParOf" srcId="{5779FE73-B659-478B-8FA8-A988F3D07DDF}" destId="{BD233779-C4A3-4243-BFA3-E07DDEB2BE11}" srcOrd="1" destOrd="0" presId="urn:microsoft.com/office/officeart/2018/5/layout/IconCircleLabelList"/>
    <dgm:cxn modelId="{73737620-7743-424F-823F-31C483E42EB0}" type="presParOf" srcId="{5779FE73-B659-478B-8FA8-A988F3D07DDF}" destId="{5ABC4443-8EF0-4ADA-A107-F7A3CB4DE08C}" srcOrd="2" destOrd="0" presId="urn:microsoft.com/office/officeart/2018/5/layout/IconCircleLabelList"/>
    <dgm:cxn modelId="{B648F309-45C5-4BF8-A782-90DFD1CE4844}" type="presParOf" srcId="{5779FE73-B659-478B-8FA8-A988F3D07DDF}" destId="{2BC98962-6BF0-4826-835C-304659E855D6}" srcOrd="3" destOrd="0" presId="urn:microsoft.com/office/officeart/2018/5/layout/IconCircleLabelList"/>
    <dgm:cxn modelId="{02BED0A2-A01E-461D-8A06-937AE8BB32A2}" type="presParOf" srcId="{002B2315-25F0-4E07-8BB1-54702227E031}" destId="{24FF06CE-0B9D-4BB6-8B13-382EF921683E}" srcOrd="7" destOrd="0" presId="urn:microsoft.com/office/officeart/2018/5/layout/IconCircleLabelList"/>
    <dgm:cxn modelId="{B63A8FEE-3CA4-45B4-B9B7-6480698ED2CA}" type="presParOf" srcId="{002B2315-25F0-4E07-8BB1-54702227E031}" destId="{9CB19FE1-1F54-4F5C-A354-4698E4B6E79C}" srcOrd="8" destOrd="0" presId="urn:microsoft.com/office/officeart/2018/5/layout/IconCircleLabelList"/>
    <dgm:cxn modelId="{B91DDE56-F3B6-4FBA-8345-3E233B3EAB22}" type="presParOf" srcId="{9CB19FE1-1F54-4F5C-A354-4698E4B6E79C}" destId="{D99E3F60-CE38-4345-8388-F425A38FD843}" srcOrd="0" destOrd="0" presId="urn:microsoft.com/office/officeart/2018/5/layout/IconCircleLabelList"/>
    <dgm:cxn modelId="{63C6F840-6872-4E5F-8754-26A7D415B330}" type="presParOf" srcId="{9CB19FE1-1F54-4F5C-A354-4698E4B6E79C}" destId="{91EC5550-3D5A-4AE2-8F4B-60B186536091}" srcOrd="1" destOrd="0" presId="urn:microsoft.com/office/officeart/2018/5/layout/IconCircleLabelList"/>
    <dgm:cxn modelId="{D830942C-2D50-49CD-94D2-983D5B2C2015}" type="presParOf" srcId="{9CB19FE1-1F54-4F5C-A354-4698E4B6E79C}" destId="{EC6DBAA0-54F3-431F-AFA7-7FD788A417E8}" srcOrd="2" destOrd="0" presId="urn:microsoft.com/office/officeart/2018/5/layout/IconCircleLabelList"/>
    <dgm:cxn modelId="{E09A95AD-96F4-42EA-AACA-6846D78B1BD5}" type="presParOf" srcId="{9CB19FE1-1F54-4F5C-A354-4698E4B6E79C}" destId="{41EC86EC-40C5-400F-9D0A-21B626A1474E}" srcOrd="3" destOrd="0" presId="urn:microsoft.com/office/officeart/2018/5/layout/IconCircleLabelList"/>
    <dgm:cxn modelId="{41F5BB79-4E2D-4D87-A7D2-175493EB8E41}" type="presParOf" srcId="{002B2315-25F0-4E07-8BB1-54702227E031}" destId="{7B397AA7-F38A-4D21-8208-56EA863602BB}" srcOrd="9" destOrd="0" presId="urn:microsoft.com/office/officeart/2018/5/layout/IconCircleLabelList"/>
    <dgm:cxn modelId="{705FD0F9-71A6-46F6-83F9-FE198E3D67F5}" type="presParOf" srcId="{002B2315-25F0-4E07-8BB1-54702227E031}" destId="{2F4696FC-8962-4C0B-9320-76EFEF15B883}" srcOrd="10" destOrd="0" presId="urn:microsoft.com/office/officeart/2018/5/layout/IconCircleLabelList"/>
    <dgm:cxn modelId="{C26A91E2-D680-4A1E-BB9A-5F7BE4114406}" type="presParOf" srcId="{2F4696FC-8962-4C0B-9320-76EFEF15B883}" destId="{4AB0C1C8-C335-473E-A6CE-DAA76B9F1CBC}" srcOrd="0" destOrd="0" presId="urn:microsoft.com/office/officeart/2018/5/layout/IconCircleLabelList"/>
    <dgm:cxn modelId="{416CE7F5-FDF8-4807-AB33-77679F657190}" type="presParOf" srcId="{2F4696FC-8962-4C0B-9320-76EFEF15B883}" destId="{F29E9B59-4861-4E6A-BA71-350699966DB5}" srcOrd="1" destOrd="0" presId="urn:microsoft.com/office/officeart/2018/5/layout/IconCircleLabelList"/>
    <dgm:cxn modelId="{5E3605DA-B564-4DE0-AE92-B9CEEE3B1ADF}" type="presParOf" srcId="{2F4696FC-8962-4C0B-9320-76EFEF15B883}" destId="{EF2091AB-AEBC-4975-B68C-D518F6A459E8}" srcOrd="2" destOrd="0" presId="urn:microsoft.com/office/officeart/2018/5/layout/IconCircleLabelList"/>
    <dgm:cxn modelId="{50E9A765-D46A-4298-BB7D-F10084ED766B}" type="presParOf" srcId="{2F4696FC-8962-4C0B-9320-76EFEF15B883}" destId="{D86CF2F9-1319-4161-BD6F-710ECEB994B1}" srcOrd="3" destOrd="0" presId="urn:microsoft.com/office/officeart/2018/5/layout/IconCircleLabelList"/>
    <dgm:cxn modelId="{42295FF1-3358-44B9-8BAD-864A871184A1}" type="presParOf" srcId="{002B2315-25F0-4E07-8BB1-54702227E031}" destId="{0A34A7C6-E3F5-4454-BBE1-B01EC128A00F}" srcOrd="11" destOrd="0" presId="urn:microsoft.com/office/officeart/2018/5/layout/IconCircleLabelList"/>
    <dgm:cxn modelId="{64D8A6CF-949D-401D-9630-56EFA7AE5CDE}" type="presParOf" srcId="{002B2315-25F0-4E07-8BB1-54702227E031}" destId="{A839E33A-5003-42D8-8E69-8B8D28BD3E8E}" srcOrd="12" destOrd="0" presId="urn:microsoft.com/office/officeart/2018/5/layout/IconCircleLabelList"/>
    <dgm:cxn modelId="{35F90F8F-5224-4988-B451-B0934CBBDAE1}" type="presParOf" srcId="{A839E33A-5003-42D8-8E69-8B8D28BD3E8E}" destId="{E858FECE-A259-487C-83AB-5C8C1663C0AE}" srcOrd="0" destOrd="0" presId="urn:microsoft.com/office/officeart/2018/5/layout/IconCircleLabelList"/>
    <dgm:cxn modelId="{28EBDB9E-5D85-451E-AF56-8D93DAB9ED88}" type="presParOf" srcId="{A839E33A-5003-42D8-8E69-8B8D28BD3E8E}" destId="{3116A69E-05CA-419B-AB18-BEF2FCB84518}" srcOrd="1" destOrd="0" presId="urn:microsoft.com/office/officeart/2018/5/layout/IconCircleLabelList"/>
    <dgm:cxn modelId="{2FE1AFE1-6847-458B-85D3-E57C3DDE1043}" type="presParOf" srcId="{A839E33A-5003-42D8-8E69-8B8D28BD3E8E}" destId="{BCE14DBA-1BF6-4D42-AA3B-84319657A713}" srcOrd="2" destOrd="0" presId="urn:microsoft.com/office/officeart/2018/5/layout/IconCircleLabelList"/>
    <dgm:cxn modelId="{90FF389A-5FFB-410C-896C-69AEF629BF6E}" type="presParOf" srcId="{A839E33A-5003-42D8-8E69-8B8D28BD3E8E}" destId="{3DCBD3B2-4B0A-4959-9FEA-7084E6F29422}" srcOrd="3" destOrd="0" presId="urn:microsoft.com/office/officeart/2018/5/layout/IconCircleLabelList"/>
    <dgm:cxn modelId="{D79989D7-6E40-4C44-856E-3FECEC6B7DE5}" type="presParOf" srcId="{002B2315-25F0-4E07-8BB1-54702227E031}" destId="{A494B1E1-EACD-4AA4-A8AF-9528387F5B88}" srcOrd="13" destOrd="0" presId="urn:microsoft.com/office/officeart/2018/5/layout/IconCircleLabelList"/>
    <dgm:cxn modelId="{7DAC2C05-3DF9-4535-B538-005626F6776E}" type="presParOf" srcId="{002B2315-25F0-4E07-8BB1-54702227E031}" destId="{BFE2CF78-7560-444C-8EC3-EA525539604F}" srcOrd="14" destOrd="0" presId="urn:microsoft.com/office/officeart/2018/5/layout/IconCircleLabelList"/>
    <dgm:cxn modelId="{8DD98269-5264-4EA1-8082-67505C5C137D}" type="presParOf" srcId="{BFE2CF78-7560-444C-8EC3-EA525539604F}" destId="{BED8E936-1AC8-4BC9-828A-D2F2114A2940}" srcOrd="0" destOrd="0" presId="urn:microsoft.com/office/officeart/2018/5/layout/IconCircleLabelList"/>
    <dgm:cxn modelId="{08C08C2F-6C43-457E-8E93-6FB92E2B15ED}" type="presParOf" srcId="{BFE2CF78-7560-444C-8EC3-EA525539604F}" destId="{6F4EAC63-73E1-4AF1-A468-DACA687764E8}" srcOrd="1" destOrd="0" presId="urn:microsoft.com/office/officeart/2018/5/layout/IconCircleLabelList"/>
    <dgm:cxn modelId="{CB0AAAF8-3E12-4719-8683-4C5E01C00FAC}" type="presParOf" srcId="{BFE2CF78-7560-444C-8EC3-EA525539604F}" destId="{4DB81564-54EE-447A-9577-67ADEC061DE6}" srcOrd="2" destOrd="0" presId="urn:microsoft.com/office/officeart/2018/5/layout/IconCircleLabelList"/>
    <dgm:cxn modelId="{AC0CA28F-412F-4E5A-8D7D-F75CCFED6665}" type="presParOf" srcId="{BFE2CF78-7560-444C-8EC3-EA525539604F}" destId="{6EE7D6FA-CC88-4B95-9D02-4BE367B30932}"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FF0957E-4D5A-4CF0-943A-BAB71BFB0985}" type="doc">
      <dgm:prSet loTypeId="urn:microsoft.com/office/officeart/2005/8/layout/default" loCatId="list" qsTypeId="urn:microsoft.com/office/officeart/2005/8/quickstyle/simple4#7" qsCatId="simple" csTypeId="urn:microsoft.com/office/officeart/2005/8/colors/colorful2#15" csCatId="colorful" phldr="1"/>
      <dgm:spPr/>
      <dgm:t>
        <a:bodyPr/>
        <a:lstStyle/>
        <a:p>
          <a:endParaRPr lang="en-US"/>
        </a:p>
      </dgm:t>
    </dgm:pt>
    <dgm:pt modelId="{CFF75743-9029-407D-9541-45EDF6DA041B}">
      <dgm:prSet/>
      <dgm:spPr/>
      <dgm:t>
        <a:bodyPr/>
        <a:lstStyle/>
        <a:p>
          <a:r>
            <a:rPr lang="en-GB" b="1" dirty="0"/>
            <a:t>For whom are you creating value? How can you identify your customers and the segments for customers you will have?</a:t>
          </a:r>
          <a:endParaRPr lang="en-US" dirty="0"/>
        </a:p>
      </dgm:t>
    </dgm:pt>
    <dgm:pt modelId="{D41C3613-4441-4354-B1A8-913FDABD563F}" type="parTrans" cxnId="{E2489395-2091-435E-AB1E-A9FF242001CA}">
      <dgm:prSet/>
      <dgm:spPr/>
      <dgm:t>
        <a:bodyPr/>
        <a:lstStyle/>
        <a:p>
          <a:endParaRPr lang="en-US"/>
        </a:p>
      </dgm:t>
    </dgm:pt>
    <dgm:pt modelId="{08143FB8-BDA4-41F2-9EFF-EC7AF235BB85}" type="sibTrans" cxnId="{E2489395-2091-435E-AB1E-A9FF242001CA}">
      <dgm:prSet/>
      <dgm:spPr/>
      <dgm:t>
        <a:bodyPr/>
        <a:lstStyle/>
        <a:p>
          <a:endParaRPr lang="en-US"/>
        </a:p>
      </dgm:t>
    </dgm:pt>
    <dgm:pt modelId="{A901B9D0-27CF-4C8D-B68D-79CD49BFB015}">
      <dgm:prSet/>
      <dgm:spPr/>
      <dgm:t>
        <a:bodyPr/>
        <a:lstStyle/>
        <a:p>
          <a:r>
            <a:rPr lang="en-GB"/>
            <a:t>Who are your most important customers?</a:t>
          </a:r>
          <a:endParaRPr lang="en-US"/>
        </a:p>
      </dgm:t>
    </dgm:pt>
    <dgm:pt modelId="{E87F233C-71FF-4A65-9EE8-7A57A20838E3}" type="parTrans" cxnId="{7766BB3F-28D4-4D6F-B8CC-CAD047D5B14C}">
      <dgm:prSet/>
      <dgm:spPr/>
      <dgm:t>
        <a:bodyPr/>
        <a:lstStyle/>
        <a:p>
          <a:endParaRPr lang="en-US"/>
        </a:p>
      </dgm:t>
    </dgm:pt>
    <dgm:pt modelId="{E115DDA9-0047-44AA-AE40-5D35142405BA}" type="sibTrans" cxnId="{7766BB3F-28D4-4D6F-B8CC-CAD047D5B14C}">
      <dgm:prSet/>
      <dgm:spPr/>
      <dgm:t>
        <a:bodyPr/>
        <a:lstStyle/>
        <a:p>
          <a:endParaRPr lang="en-US"/>
        </a:p>
      </dgm:t>
    </dgm:pt>
    <dgm:pt modelId="{92BBCEB1-1434-4122-84B5-2D311B370543}">
      <dgm:prSet/>
      <dgm:spPr/>
      <dgm:t>
        <a:bodyPr/>
        <a:lstStyle/>
        <a:p>
          <a:r>
            <a:rPr lang="en-GB"/>
            <a:t>Are your customers individuals / business / individuals with a business</a:t>
          </a:r>
          <a:endParaRPr lang="en-US"/>
        </a:p>
      </dgm:t>
    </dgm:pt>
    <dgm:pt modelId="{44AEA68A-DB56-41CA-AA5D-6AA34ACCDF49}" type="parTrans" cxnId="{EC5B49D4-48C3-45CE-9F48-12A031583674}">
      <dgm:prSet/>
      <dgm:spPr/>
      <dgm:t>
        <a:bodyPr/>
        <a:lstStyle/>
        <a:p>
          <a:endParaRPr lang="en-US"/>
        </a:p>
      </dgm:t>
    </dgm:pt>
    <dgm:pt modelId="{37940CDC-D15C-4C7B-8621-C79D8FFFC7B8}" type="sibTrans" cxnId="{EC5B49D4-48C3-45CE-9F48-12A031583674}">
      <dgm:prSet/>
      <dgm:spPr/>
      <dgm:t>
        <a:bodyPr/>
        <a:lstStyle/>
        <a:p>
          <a:endParaRPr lang="en-US"/>
        </a:p>
      </dgm:t>
    </dgm:pt>
    <dgm:pt modelId="{372232FB-C47C-4754-9779-6469D21BC3D4}">
      <dgm:prSet/>
      <dgm:spPr/>
      <dgm:t>
        <a:bodyPr/>
        <a:lstStyle/>
        <a:p>
          <a:r>
            <a:rPr lang="en-GB"/>
            <a:t>What will they expect:</a:t>
          </a:r>
          <a:endParaRPr lang="en-US"/>
        </a:p>
      </dgm:t>
    </dgm:pt>
    <dgm:pt modelId="{ADD295A2-16E1-44EB-80F7-C767F27B7252}" type="parTrans" cxnId="{3E5AFB8F-89A1-4505-8D38-C5E343E2EDF8}">
      <dgm:prSet/>
      <dgm:spPr/>
      <dgm:t>
        <a:bodyPr/>
        <a:lstStyle/>
        <a:p>
          <a:endParaRPr lang="en-US"/>
        </a:p>
      </dgm:t>
    </dgm:pt>
    <dgm:pt modelId="{F4208FBA-61DA-4B7E-BA33-C6E7DE1978BF}" type="sibTrans" cxnId="{3E5AFB8F-89A1-4505-8D38-C5E343E2EDF8}">
      <dgm:prSet/>
      <dgm:spPr/>
      <dgm:t>
        <a:bodyPr/>
        <a:lstStyle/>
        <a:p>
          <a:endParaRPr lang="en-US"/>
        </a:p>
      </dgm:t>
    </dgm:pt>
    <dgm:pt modelId="{813891BA-3652-4C2D-8552-278A491BC230}">
      <dgm:prSet/>
      <dgm:spPr/>
      <dgm:t>
        <a:bodyPr/>
        <a:lstStyle/>
        <a:p>
          <a:r>
            <a:rPr lang="en-GB"/>
            <a:t>Self service</a:t>
          </a:r>
          <a:endParaRPr lang="en-US"/>
        </a:p>
      </dgm:t>
    </dgm:pt>
    <dgm:pt modelId="{C9C8F8BE-E67C-47C5-9736-99C8232ED9C6}" type="parTrans" cxnId="{BBE31A62-776F-459F-81FD-85086340FFC5}">
      <dgm:prSet/>
      <dgm:spPr/>
      <dgm:t>
        <a:bodyPr/>
        <a:lstStyle/>
        <a:p>
          <a:endParaRPr lang="en-US"/>
        </a:p>
      </dgm:t>
    </dgm:pt>
    <dgm:pt modelId="{308CDC99-5900-4499-BA12-95D0F87A2D51}" type="sibTrans" cxnId="{BBE31A62-776F-459F-81FD-85086340FFC5}">
      <dgm:prSet/>
      <dgm:spPr/>
      <dgm:t>
        <a:bodyPr/>
        <a:lstStyle/>
        <a:p>
          <a:endParaRPr lang="en-US"/>
        </a:p>
      </dgm:t>
    </dgm:pt>
    <dgm:pt modelId="{1D5B98A7-1274-4110-A9C0-543A867EDE84}">
      <dgm:prSet/>
      <dgm:spPr/>
      <dgm:t>
        <a:bodyPr/>
        <a:lstStyle/>
        <a:p>
          <a:r>
            <a:rPr lang="en-GB"/>
            <a:t>Automated service</a:t>
          </a:r>
          <a:endParaRPr lang="en-US"/>
        </a:p>
      </dgm:t>
    </dgm:pt>
    <dgm:pt modelId="{FEE97433-F080-4EF0-9849-385D0E0365AD}" type="parTrans" cxnId="{BB76F1D8-60EB-4002-92CC-8C01559AF4BA}">
      <dgm:prSet/>
      <dgm:spPr/>
      <dgm:t>
        <a:bodyPr/>
        <a:lstStyle/>
        <a:p>
          <a:endParaRPr lang="en-US"/>
        </a:p>
      </dgm:t>
    </dgm:pt>
    <dgm:pt modelId="{E2401396-C566-4237-ADFF-A1E82CC79463}" type="sibTrans" cxnId="{BB76F1D8-60EB-4002-92CC-8C01559AF4BA}">
      <dgm:prSet/>
      <dgm:spPr/>
      <dgm:t>
        <a:bodyPr/>
        <a:lstStyle/>
        <a:p>
          <a:endParaRPr lang="en-US"/>
        </a:p>
      </dgm:t>
    </dgm:pt>
    <dgm:pt modelId="{C01259C2-184F-4CB6-97F8-9E7C4F8CFF47}">
      <dgm:prSet/>
      <dgm:spPr/>
      <dgm:t>
        <a:bodyPr/>
        <a:lstStyle/>
        <a:p>
          <a:r>
            <a:rPr lang="en-GB"/>
            <a:t>Personal Assistance </a:t>
          </a:r>
          <a:endParaRPr lang="en-US"/>
        </a:p>
      </dgm:t>
    </dgm:pt>
    <dgm:pt modelId="{5964E97B-9258-40D8-A25D-C7850DDFCDA5}" type="parTrans" cxnId="{6B57DA82-43D9-4429-BBEE-8EF0C13D5FD9}">
      <dgm:prSet/>
      <dgm:spPr/>
      <dgm:t>
        <a:bodyPr/>
        <a:lstStyle/>
        <a:p>
          <a:endParaRPr lang="en-US"/>
        </a:p>
      </dgm:t>
    </dgm:pt>
    <dgm:pt modelId="{23344288-ADB4-40CD-AE1D-8765F181D9C0}" type="sibTrans" cxnId="{6B57DA82-43D9-4429-BBEE-8EF0C13D5FD9}">
      <dgm:prSet/>
      <dgm:spPr/>
      <dgm:t>
        <a:bodyPr/>
        <a:lstStyle/>
        <a:p>
          <a:endParaRPr lang="en-US"/>
        </a:p>
      </dgm:t>
    </dgm:pt>
    <dgm:pt modelId="{33A80C84-4F4E-4CAF-BB92-A89C6F0E8EF3}">
      <dgm:prSet/>
      <dgm:spPr/>
      <dgm:t>
        <a:bodyPr/>
        <a:lstStyle/>
        <a:p>
          <a:r>
            <a:rPr lang="en-GB"/>
            <a:t>Communities</a:t>
          </a:r>
          <a:endParaRPr lang="en-US"/>
        </a:p>
      </dgm:t>
    </dgm:pt>
    <dgm:pt modelId="{2658CB81-1C07-4A31-8645-5C6A212EDCC0}" type="parTrans" cxnId="{F09A8BA7-162A-4085-8FAA-0CCB25B5CDA4}">
      <dgm:prSet/>
      <dgm:spPr/>
      <dgm:t>
        <a:bodyPr/>
        <a:lstStyle/>
        <a:p>
          <a:endParaRPr lang="en-US"/>
        </a:p>
      </dgm:t>
    </dgm:pt>
    <dgm:pt modelId="{59D6E8B3-CF38-4B3D-9A16-FF374EDB73F2}" type="sibTrans" cxnId="{F09A8BA7-162A-4085-8FAA-0CCB25B5CDA4}">
      <dgm:prSet/>
      <dgm:spPr/>
      <dgm:t>
        <a:bodyPr/>
        <a:lstStyle/>
        <a:p>
          <a:endParaRPr lang="en-US"/>
        </a:p>
      </dgm:t>
    </dgm:pt>
    <dgm:pt modelId="{59E342D1-2ED1-41EE-9E38-3D901AB7F711}">
      <dgm:prSet/>
      <dgm:spPr/>
      <dgm:t>
        <a:bodyPr/>
        <a:lstStyle/>
        <a:p>
          <a:r>
            <a:rPr lang="en-GB"/>
            <a:t>Co-creation </a:t>
          </a:r>
          <a:endParaRPr lang="en-US"/>
        </a:p>
      </dgm:t>
    </dgm:pt>
    <dgm:pt modelId="{E30FEEAA-F225-4829-8656-F8BBE0081951}" type="parTrans" cxnId="{835FE21A-E1A7-4A8C-88B6-F89CA768C094}">
      <dgm:prSet/>
      <dgm:spPr/>
      <dgm:t>
        <a:bodyPr/>
        <a:lstStyle/>
        <a:p>
          <a:endParaRPr lang="en-US"/>
        </a:p>
      </dgm:t>
    </dgm:pt>
    <dgm:pt modelId="{515AE3C3-5F62-43A5-8732-6B611B0F88F3}" type="sibTrans" cxnId="{835FE21A-E1A7-4A8C-88B6-F89CA768C094}">
      <dgm:prSet/>
      <dgm:spPr/>
      <dgm:t>
        <a:bodyPr/>
        <a:lstStyle/>
        <a:p>
          <a:endParaRPr lang="en-US"/>
        </a:p>
      </dgm:t>
    </dgm:pt>
    <dgm:pt modelId="{8DE0D9CD-65AB-498E-93FE-1560E4E806E6}">
      <dgm:prSet/>
      <dgm:spPr/>
      <dgm:t>
        <a:bodyPr/>
        <a:lstStyle/>
        <a:p>
          <a:r>
            <a:rPr lang="en-GB" b="1"/>
            <a:t>What does your customer segments look like:</a:t>
          </a:r>
          <a:endParaRPr lang="en-US"/>
        </a:p>
      </dgm:t>
    </dgm:pt>
    <dgm:pt modelId="{290B1FA4-32A1-4F06-925C-FA0600AD0BAC}" type="parTrans" cxnId="{B7026480-6568-4335-89AD-C88F1826B22D}">
      <dgm:prSet/>
      <dgm:spPr/>
      <dgm:t>
        <a:bodyPr/>
        <a:lstStyle/>
        <a:p>
          <a:endParaRPr lang="en-US"/>
        </a:p>
      </dgm:t>
    </dgm:pt>
    <dgm:pt modelId="{618884B8-2FEF-46F8-91B4-32504C146569}" type="sibTrans" cxnId="{B7026480-6568-4335-89AD-C88F1826B22D}">
      <dgm:prSet/>
      <dgm:spPr/>
      <dgm:t>
        <a:bodyPr/>
        <a:lstStyle/>
        <a:p>
          <a:endParaRPr lang="en-US"/>
        </a:p>
      </dgm:t>
    </dgm:pt>
    <dgm:pt modelId="{69CD1EA0-3BA3-4199-8920-BC6A7E321EF6}">
      <dgm:prSet/>
      <dgm:spPr/>
      <dgm:t>
        <a:bodyPr/>
        <a:lstStyle/>
        <a:p>
          <a:r>
            <a:rPr lang="en-GB"/>
            <a:t>Mass market</a:t>
          </a:r>
          <a:endParaRPr lang="en-US"/>
        </a:p>
      </dgm:t>
    </dgm:pt>
    <dgm:pt modelId="{33C3209C-0FC0-444D-921E-43DAADCD1196}" type="parTrans" cxnId="{8427C7F3-9925-4331-B749-462F1E681A20}">
      <dgm:prSet/>
      <dgm:spPr/>
      <dgm:t>
        <a:bodyPr/>
        <a:lstStyle/>
        <a:p>
          <a:endParaRPr lang="en-US"/>
        </a:p>
      </dgm:t>
    </dgm:pt>
    <dgm:pt modelId="{DE7CDB69-7833-4750-BF41-4A65410D3B03}" type="sibTrans" cxnId="{8427C7F3-9925-4331-B749-462F1E681A20}">
      <dgm:prSet/>
      <dgm:spPr/>
      <dgm:t>
        <a:bodyPr/>
        <a:lstStyle/>
        <a:p>
          <a:endParaRPr lang="en-US"/>
        </a:p>
      </dgm:t>
    </dgm:pt>
    <dgm:pt modelId="{47D2391D-73A9-4BEE-B11D-9EC097C24CD4}">
      <dgm:prSet/>
      <dgm:spPr/>
      <dgm:t>
        <a:bodyPr/>
        <a:lstStyle/>
        <a:p>
          <a:r>
            <a:rPr lang="en-GB"/>
            <a:t>Niche market </a:t>
          </a:r>
          <a:endParaRPr lang="en-US"/>
        </a:p>
      </dgm:t>
    </dgm:pt>
    <dgm:pt modelId="{578AEAD4-FACF-4275-8256-3A38DB8C5F19}" type="parTrans" cxnId="{A5F8E6C2-26D5-4077-AF68-9C5E049D2E41}">
      <dgm:prSet/>
      <dgm:spPr/>
      <dgm:t>
        <a:bodyPr/>
        <a:lstStyle/>
        <a:p>
          <a:endParaRPr lang="en-US"/>
        </a:p>
      </dgm:t>
    </dgm:pt>
    <dgm:pt modelId="{36E3D2FF-A574-448C-8698-30B4BC801B2A}" type="sibTrans" cxnId="{A5F8E6C2-26D5-4077-AF68-9C5E049D2E41}">
      <dgm:prSet/>
      <dgm:spPr/>
      <dgm:t>
        <a:bodyPr/>
        <a:lstStyle/>
        <a:p>
          <a:endParaRPr lang="en-US"/>
        </a:p>
      </dgm:t>
    </dgm:pt>
    <dgm:pt modelId="{F86440D8-2A0B-4436-B6AF-C8DF1C65E8FB}">
      <dgm:prSet/>
      <dgm:spPr/>
      <dgm:t>
        <a:bodyPr/>
        <a:lstStyle/>
        <a:p>
          <a:r>
            <a:rPr lang="en-GB"/>
            <a:t>Segmented</a:t>
          </a:r>
          <a:endParaRPr lang="en-US"/>
        </a:p>
      </dgm:t>
    </dgm:pt>
    <dgm:pt modelId="{BAF7EA5E-674E-4922-997E-5DE5B16141F0}" type="parTrans" cxnId="{1FB17A60-1CBD-45F0-9A0F-19B2847A9ADC}">
      <dgm:prSet/>
      <dgm:spPr/>
      <dgm:t>
        <a:bodyPr/>
        <a:lstStyle/>
        <a:p>
          <a:endParaRPr lang="en-US"/>
        </a:p>
      </dgm:t>
    </dgm:pt>
    <dgm:pt modelId="{2DB801C7-FFFB-4B02-8348-FA1D0EB15327}" type="sibTrans" cxnId="{1FB17A60-1CBD-45F0-9A0F-19B2847A9ADC}">
      <dgm:prSet/>
      <dgm:spPr/>
      <dgm:t>
        <a:bodyPr/>
        <a:lstStyle/>
        <a:p>
          <a:endParaRPr lang="en-US"/>
        </a:p>
      </dgm:t>
    </dgm:pt>
    <dgm:pt modelId="{F80CC1B2-A6AD-43F7-9183-5E86E3BD4C6F}">
      <dgm:prSet/>
      <dgm:spPr/>
      <dgm:t>
        <a:bodyPr/>
        <a:lstStyle/>
        <a:p>
          <a:r>
            <a:rPr lang="en-GB"/>
            <a:t>Diversified </a:t>
          </a:r>
          <a:endParaRPr lang="en-US"/>
        </a:p>
      </dgm:t>
    </dgm:pt>
    <dgm:pt modelId="{849503A0-BB51-43A3-A319-40F9D26BEED0}" type="parTrans" cxnId="{898B3A0D-B0B3-4D8D-A99C-0C89B18F722C}">
      <dgm:prSet/>
      <dgm:spPr/>
      <dgm:t>
        <a:bodyPr/>
        <a:lstStyle/>
        <a:p>
          <a:endParaRPr lang="en-US"/>
        </a:p>
      </dgm:t>
    </dgm:pt>
    <dgm:pt modelId="{CCEE2B57-D1CC-4033-B057-DB53A29F8B5A}" type="sibTrans" cxnId="{898B3A0D-B0B3-4D8D-A99C-0C89B18F722C}">
      <dgm:prSet/>
      <dgm:spPr/>
      <dgm:t>
        <a:bodyPr/>
        <a:lstStyle/>
        <a:p>
          <a:endParaRPr lang="en-US"/>
        </a:p>
      </dgm:t>
    </dgm:pt>
    <dgm:pt modelId="{28B5FDB4-5CAD-4C96-8D02-69B7F1860477}">
      <dgm:prSet/>
      <dgm:spPr/>
      <dgm:t>
        <a:bodyPr/>
        <a:lstStyle/>
        <a:p>
          <a:r>
            <a:rPr lang="en-GB"/>
            <a:t>Multi sided platform</a:t>
          </a:r>
          <a:endParaRPr lang="en-US"/>
        </a:p>
      </dgm:t>
    </dgm:pt>
    <dgm:pt modelId="{87BC04D5-7264-47AA-8D8A-EE3D336169BE}" type="parTrans" cxnId="{758132F6-1890-491C-8EA4-5FB8AF57199D}">
      <dgm:prSet/>
      <dgm:spPr/>
      <dgm:t>
        <a:bodyPr/>
        <a:lstStyle/>
        <a:p>
          <a:endParaRPr lang="en-US"/>
        </a:p>
      </dgm:t>
    </dgm:pt>
    <dgm:pt modelId="{AB630C38-78A9-480B-A484-DB63B1BAFCC7}" type="sibTrans" cxnId="{758132F6-1890-491C-8EA4-5FB8AF57199D}">
      <dgm:prSet/>
      <dgm:spPr/>
      <dgm:t>
        <a:bodyPr/>
        <a:lstStyle/>
        <a:p>
          <a:endParaRPr lang="en-US"/>
        </a:p>
      </dgm:t>
    </dgm:pt>
    <dgm:pt modelId="{35C8EAD3-E4EF-4572-9F57-38D9C95531E5}" type="pres">
      <dgm:prSet presAssocID="{4FF0957E-4D5A-4CF0-943A-BAB71BFB0985}" presName="diagram" presStyleCnt="0">
        <dgm:presLayoutVars>
          <dgm:dir/>
          <dgm:resizeHandles val="exact"/>
        </dgm:presLayoutVars>
      </dgm:prSet>
      <dgm:spPr/>
    </dgm:pt>
    <dgm:pt modelId="{FE24B500-D3B5-4585-8F11-37A9FD6CA2BA}" type="pres">
      <dgm:prSet presAssocID="{CFF75743-9029-407D-9541-45EDF6DA041B}" presName="node" presStyleLbl="node1" presStyleIdx="0" presStyleCnt="15">
        <dgm:presLayoutVars>
          <dgm:bulletEnabled val="1"/>
        </dgm:presLayoutVars>
      </dgm:prSet>
      <dgm:spPr/>
    </dgm:pt>
    <dgm:pt modelId="{AFC3D74E-3167-44D6-ABFA-11C487A3A2FD}" type="pres">
      <dgm:prSet presAssocID="{08143FB8-BDA4-41F2-9EFF-EC7AF235BB85}" presName="sibTrans" presStyleCnt="0"/>
      <dgm:spPr/>
    </dgm:pt>
    <dgm:pt modelId="{37A5FAB5-1E83-40F2-837E-BEF2121724B5}" type="pres">
      <dgm:prSet presAssocID="{A901B9D0-27CF-4C8D-B68D-79CD49BFB015}" presName="node" presStyleLbl="node1" presStyleIdx="1" presStyleCnt="15">
        <dgm:presLayoutVars>
          <dgm:bulletEnabled val="1"/>
        </dgm:presLayoutVars>
      </dgm:prSet>
      <dgm:spPr/>
    </dgm:pt>
    <dgm:pt modelId="{11782B00-ABE1-4249-B4F5-E0DBD774E0C9}" type="pres">
      <dgm:prSet presAssocID="{E115DDA9-0047-44AA-AE40-5D35142405BA}" presName="sibTrans" presStyleCnt="0"/>
      <dgm:spPr/>
    </dgm:pt>
    <dgm:pt modelId="{F73E785B-585C-4909-A4D3-2B29A3A1951D}" type="pres">
      <dgm:prSet presAssocID="{92BBCEB1-1434-4122-84B5-2D311B370543}" presName="node" presStyleLbl="node1" presStyleIdx="2" presStyleCnt="15">
        <dgm:presLayoutVars>
          <dgm:bulletEnabled val="1"/>
        </dgm:presLayoutVars>
      </dgm:prSet>
      <dgm:spPr/>
    </dgm:pt>
    <dgm:pt modelId="{8A38E1F7-F1C4-4D0C-BF32-06FFD2E414B7}" type="pres">
      <dgm:prSet presAssocID="{37940CDC-D15C-4C7B-8621-C79D8FFFC7B8}" presName="sibTrans" presStyleCnt="0"/>
      <dgm:spPr/>
    </dgm:pt>
    <dgm:pt modelId="{7EC3790B-335C-4CFA-8F5A-1E4965B5B54A}" type="pres">
      <dgm:prSet presAssocID="{372232FB-C47C-4754-9779-6469D21BC3D4}" presName="node" presStyleLbl="node1" presStyleIdx="3" presStyleCnt="15">
        <dgm:presLayoutVars>
          <dgm:bulletEnabled val="1"/>
        </dgm:presLayoutVars>
      </dgm:prSet>
      <dgm:spPr/>
    </dgm:pt>
    <dgm:pt modelId="{295753CB-D358-42B6-9712-7305735D4D80}" type="pres">
      <dgm:prSet presAssocID="{F4208FBA-61DA-4B7E-BA33-C6E7DE1978BF}" presName="sibTrans" presStyleCnt="0"/>
      <dgm:spPr/>
    </dgm:pt>
    <dgm:pt modelId="{0B443BC8-765C-4C38-B043-1D5243DA2933}" type="pres">
      <dgm:prSet presAssocID="{813891BA-3652-4C2D-8552-278A491BC230}" presName="node" presStyleLbl="node1" presStyleIdx="4" presStyleCnt="15">
        <dgm:presLayoutVars>
          <dgm:bulletEnabled val="1"/>
        </dgm:presLayoutVars>
      </dgm:prSet>
      <dgm:spPr/>
    </dgm:pt>
    <dgm:pt modelId="{885B72D0-D120-4BA6-B64A-924F644262F8}" type="pres">
      <dgm:prSet presAssocID="{308CDC99-5900-4499-BA12-95D0F87A2D51}" presName="sibTrans" presStyleCnt="0"/>
      <dgm:spPr/>
    </dgm:pt>
    <dgm:pt modelId="{2D4F99C4-85A7-4BB0-BABD-D59A34A3BE09}" type="pres">
      <dgm:prSet presAssocID="{1D5B98A7-1274-4110-A9C0-543A867EDE84}" presName="node" presStyleLbl="node1" presStyleIdx="5" presStyleCnt="15">
        <dgm:presLayoutVars>
          <dgm:bulletEnabled val="1"/>
        </dgm:presLayoutVars>
      </dgm:prSet>
      <dgm:spPr/>
    </dgm:pt>
    <dgm:pt modelId="{676D3112-6174-4540-8666-6D6BDF976BA1}" type="pres">
      <dgm:prSet presAssocID="{E2401396-C566-4237-ADFF-A1E82CC79463}" presName="sibTrans" presStyleCnt="0"/>
      <dgm:spPr/>
    </dgm:pt>
    <dgm:pt modelId="{3A2B8E39-4BEE-4018-AD0F-86DD616D117F}" type="pres">
      <dgm:prSet presAssocID="{C01259C2-184F-4CB6-97F8-9E7C4F8CFF47}" presName="node" presStyleLbl="node1" presStyleIdx="6" presStyleCnt="15">
        <dgm:presLayoutVars>
          <dgm:bulletEnabled val="1"/>
        </dgm:presLayoutVars>
      </dgm:prSet>
      <dgm:spPr/>
    </dgm:pt>
    <dgm:pt modelId="{6EDB3E1E-91F1-4093-A36A-04C13852A1E9}" type="pres">
      <dgm:prSet presAssocID="{23344288-ADB4-40CD-AE1D-8765F181D9C0}" presName="sibTrans" presStyleCnt="0"/>
      <dgm:spPr/>
    </dgm:pt>
    <dgm:pt modelId="{213297BF-4082-4DAA-9BA9-CB040DF6EDE6}" type="pres">
      <dgm:prSet presAssocID="{33A80C84-4F4E-4CAF-BB92-A89C6F0E8EF3}" presName="node" presStyleLbl="node1" presStyleIdx="7" presStyleCnt="15">
        <dgm:presLayoutVars>
          <dgm:bulletEnabled val="1"/>
        </dgm:presLayoutVars>
      </dgm:prSet>
      <dgm:spPr/>
    </dgm:pt>
    <dgm:pt modelId="{C03F94F1-C49F-46C2-8615-5EEC0E852A2B}" type="pres">
      <dgm:prSet presAssocID="{59D6E8B3-CF38-4B3D-9A16-FF374EDB73F2}" presName="sibTrans" presStyleCnt="0"/>
      <dgm:spPr/>
    </dgm:pt>
    <dgm:pt modelId="{757E389F-421A-40B1-B6FE-8C0C213AD715}" type="pres">
      <dgm:prSet presAssocID="{59E342D1-2ED1-41EE-9E38-3D901AB7F711}" presName="node" presStyleLbl="node1" presStyleIdx="8" presStyleCnt="15">
        <dgm:presLayoutVars>
          <dgm:bulletEnabled val="1"/>
        </dgm:presLayoutVars>
      </dgm:prSet>
      <dgm:spPr/>
    </dgm:pt>
    <dgm:pt modelId="{4E4A873D-2D6C-4E03-BB5C-D3366C7B32E4}" type="pres">
      <dgm:prSet presAssocID="{515AE3C3-5F62-43A5-8732-6B611B0F88F3}" presName="sibTrans" presStyleCnt="0"/>
      <dgm:spPr/>
    </dgm:pt>
    <dgm:pt modelId="{0DC41343-8773-4ACE-8C0A-14BDDCA20A25}" type="pres">
      <dgm:prSet presAssocID="{8DE0D9CD-65AB-498E-93FE-1560E4E806E6}" presName="node" presStyleLbl="node1" presStyleIdx="9" presStyleCnt="15">
        <dgm:presLayoutVars>
          <dgm:bulletEnabled val="1"/>
        </dgm:presLayoutVars>
      </dgm:prSet>
      <dgm:spPr/>
    </dgm:pt>
    <dgm:pt modelId="{AAACFD74-2486-4339-AD76-AB52A7D46F70}" type="pres">
      <dgm:prSet presAssocID="{618884B8-2FEF-46F8-91B4-32504C146569}" presName="sibTrans" presStyleCnt="0"/>
      <dgm:spPr/>
    </dgm:pt>
    <dgm:pt modelId="{40B2DD19-4D74-4AE8-96BA-2DF71AC021A5}" type="pres">
      <dgm:prSet presAssocID="{69CD1EA0-3BA3-4199-8920-BC6A7E321EF6}" presName="node" presStyleLbl="node1" presStyleIdx="10" presStyleCnt="15">
        <dgm:presLayoutVars>
          <dgm:bulletEnabled val="1"/>
        </dgm:presLayoutVars>
      </dgm:prSet>
      <dgm:spPr/>
    </dgm:pt>
    <dgm:pt modelId="{FB0A0F0C-BE05-4BF1-B661-70BFD2A119B1}" type="pres">
      <dgm:prSet presAssocID="{DE7CDB69-7833-4750-BF41-4A65410D3B03}" presName="sibTrans" presStyleCnt="0"/>
      <dgm:spPr/>
    </dgm:pt>
    <dgm:pt modelId="{3E07F61C-DB0D-4EA7-9B48-8D49C42ADB06}" type="pres">
      <dgm:prSet presAssocID="{47D2391D-73A9-4BEE-B11D-9EC097C24CD4}" presName="node" presStyleLbl="node1" presStyleIdx="11" presStyleCnt="15">
        <dgm:presLayoutVars>
          <dgm:bulletEnabled val="1"/>
        </dgm:presLayoutVars>
      </dgm:prSet>
      <dgm:spPr/>
    </dgm:pt>
    <dgm:pt modelId="{7D3FF297-1F75-4CE9-9CA9-82B3B5B05B93}" type="pres">
      <dgm:prSet presAssocID="{36E3D2FF-A574-448C-8698-30B4BC801B2A}" presName="sibTrans" presStyleCnt="0"/>
      <dgm:spPr/>
    </dgm:pt>
    <dgm:pt modelId="{37A507B5-42CD-4511-9AA9-C4AFE639D6E3}" type="pres">
      <dgm:prSet presAssocID="{F86440D8-2A0B-4436-B6AF-C8DF1C65E8FB}" presName="node" presStyleLbl="node1" presStyleIdx="12" presStyleCnt="15">
        <dgm:presLayoutVars>
          <dgm:bulletEnabled val="1"/>
        </dgm:presLayoutVars>
      </dgm:prSet>
      <dgm:spPr/>
    </dgm:pt>
    <dgm:pt modelId="{876EF3EB-9DBB-4752-B3FC-EFCEBB4EE254}" type="pres">
      <dgm:prSet presAssocID="{2DB801C7-FFFB-4B02-8348-FA1D0EB15327}" presName="sibTrans" presStyleCnt="0"/>
      <dgm:spPr/>
    </dgm:pt>
    <dgm:pt modelId="{F3D7E00F-1FF7-4DFB-84F6-A4F179443C47}" type="pres">
      <dgm:prSet presAssocID="{F80CC1B2-A6AD-43F7-9183-5E86E3BD4C6F}" presName="node" presStyleLbl="node1" presStyleIdx="13" presStyleCnt="15">
        <dgm:presLayoutVars>
          <dgm:bulletEnabled val="1"/>
        </dgm:presLayoutVars>
      </dgm:prSet>
      <dgm:spPr/>
    </dgm:pt>
    <dgm:pt modelId="{214057BF-EE89-433C-822D-17916ABBFC8B}" type="pres">
      <dgm:prSet presAssocID="{CCEE2B57-D1CC-4033-B057-DB53A29F8B5A}" presName="sibTrans" presStyleCnt="0"/>
      <dgm:spPr/>
    </dgm:pt>
    <dgm:pt modelId="{49F3FE84-D1FA-460E-8A34-063CC2AC558A}" type="pres">
      <dgm:prSet presAssocID="{28B5FDB4-5CAD-4C96-8D02-69B7F1860477}" presName="node" presStyleLbl="node1" presStyleIdx="14" presStyleCnt="15">
        <dgm:presLayoutVars>
          <dgm:bulletEnabled val="1"/>
        </dgm:presLayoutVars>
      </dgm:prSet>
      <dgm:spPr/>
    </dgm:pt>
  </dgm:ptLst>
  <dgm:cxnLst>
    <dgm:cxn modelId="{0153C105-D044-431D-AFA6-120A3ECCF99E}" type="presOf" srcId="{47D2391D-73A9-4BEE-B11D-9EC097C24CD4}" destId="{3E07F61C-DB0D-4EA7-9B48-8D49C42ADB06}" srcOrd="0" destOrd="0" presId="urn:microsoft.com/office/officeart/2005/8/layout/default"/>
    <dgm:cxn modelId="{CBC97309-18D3-4FB6-BAAB-3B196217C582}" type="presOf" srcId="{33A80C84-4F4E-4CAF-BB92-A89C6F0E8EF3}" destId="{213297BF-4082-4DAA-9BA9-CB040DF6EDE6}" srcOrd="0" destOrd="0" presId="urn:microsoft.com/office/officeart/2005/8/layout/default"/>
    <dgm:cxn modelId="{898B3A0D-B0B3-4D8D-A99C-0C89B18F722C}" srcId="{4FF0957E-4D5A-4CF0-943A-BAB71BFB0985}" destId="{F80CC1B2-A6AD-43F7-9183-5E86E3BD4C6F}" srcOrd="13" destOrd="0" parTransId="{849503A0-BB51-43A3-A319-40F9D26BEED0}" sibTransId="{CCEE2B57-D1CC-4033-B057-DB53A29F8B5A}"/>
    <dgm:cxn modelId="{835FE21A-E1A7-4A8C-88B6-F89CA768C094}" srcId="{4FF0957E-4D5A-4CF0-943A-BAB71BFB0985}" destId="{59E342D1-2ED1-41EE-9E38-3D901AB7F711}" srcOrd="8" destOrd="0" parTransId="{E30FEEAA-F225-4829-8656-F8BBE0081951}" sibTransId="{515AE3C3-5F62-43A5-8732-6B611B0F88F3}"/>
    <dgm:cxn modelId="{9560313C-03C9-4A72-B561-D5F5135BC7AC}" type="presOf" srcId="{28B5FDB4-5CAD-4C96-8D02-69B7F1860477}" destId="{49F3FE84-D1FA-460E-8A34-063CC2AC558A}" srcOrd="0" destOrd="0" presId="urn:microsoft.com/office/officeart/2005/8/layout/default"/>
    <dgm:cxn modelId="{7766BB3F-28D4-4D6F-B8CC-CAD047D5B14C}" srcId="{4FF0957E-4D5A-4CF0-943A-BAB71BFB0985}" destId="{A901B9D0-27CF-4C8D-B68D-79CD49BFB015}" srcOrd="1" destOrd="0" parTransId="{E87F233C-71FF-4A65-9EE8-7A57A20838E3}" sibTransId="{E115DDA9-0047-44AA-AE40-5D35142405BA}"/>
    <dgm:cxn modelId="{1FB17A60-1CBD-45F0-9A0F-19B2847A9ADC}" srcId="{4FF0957E-4D5A-4CF0-943A-BAB71BFB0985}" destId="{F86440D8-2A0B-4436-B6AF-C8DF1C65E8FB}" srcOrd="12" destOrd="0" parTransId="{BAF7EA5E-674E-4922-997E-5DE5B16141F0}" sibTransId="{2DB801C7-FFFB-4B02-8348-FA1D0EB15327}"/>
    <dgm:cxn modelId="{BBE31A62-776F-459F-81FD-85086340FFC5}" srcId="{4FF0957E-4D5A-4CF0-943A-BAB71BFB0985}" destId="{813891BA-3652-4C2D-8552-278A491BC230}" srcOrd="4" destOrd="0" parTransId="{C9C8F8BE-E67C-47C5-9736-99C8232ED9C6}" sibTransId="{308CDC99-5900-4499-BA12-95D0F87A2D51}"/>
    <dgm:cxn modelId="{861E7943-C774-45F6-BC2F-C86C5D52186C}" type="presOf" srcId="{1D5B98A7-1274-4110-A9C0-543A867EDE84}" destId="{2D4F99C4-85A7-4BB0-BABD-D59A34A3BE09}" srcOrd="0" destOrd="0" presId="urn:microsoft.com/office/officeart/2005/8/layout/default"/>
    <dgm:cxn modelId="{DB37A467-F16E-4951-9F05-7DA15408AE00}" type="presOf" srcId="{69CD1EA0-3BA3-4199-8920-BC6A7E321EF6}" destId="{40B2DD19-4D74-4AE8-96BA-2DF71AC021A5}" srcOrd="0" destOrd="0" presId="urn:microsoft.com/office/officeart/2005/8/layout/default"/>
    <dgm:cxn modelId="{E0B9216B-7FFA-46B1-BEEE-643D6629A251}" type="presOf" srcId="{F80CC1B2-A6AD-43F7-9183-5E86E3BD4C6F}" destId="{F3D7E00F-1FF7-4DFB-84F6-A4F179443C47}" srcOrd="0" destOrd="0" presId="urn:microsoft.com/office/officeart/2005/8/layout/default"/>
    <dgm:cxn modelId="{DC7A157E-5D58-4FE3-B264-9642FB9B7B84}" type="presOf" srcId="{4FF0957E-4D5A-4CF0-943A-BAB71BFB0985}" destId="{35C8EAD3-E4EF-4572-9F57-38D9C95531E5}" srcOrd="0" destOrd="0" presId="urn:microsoft.com/office/officeart/2005/8/layout/default"/>
    <dgm:cxn modelId="{B7026480-6568-4335-89AD-C88F1826B22D}" srcId="{4FF0957E-4D5A-4CF0-943A-BAB71BFB0985}" destId="{8DE0D9CD-65AB-498E-93FE-1560E4E806E6}" srcOrd="9" destOrd="0" parTransId="{290B1FA4-32A1-4F06-925C-FA0600AD0BAC}" sibTransId="{618884B8-2FEF-46F8-91B4-32504C146569}"/>
    <dgm:cxn modelId="{6B57DA82-43D9-4429-BBEE-8EF0C13D5FD9}" srcId="{4FF0957E-4D5A-4CF0-943A-BAB71BFB0985}" destId="{C01259C2-184F-4CB6-97F8-9E7C4F8CFF47}" srcOrd="6" destOrd="0" parTransId="{5964E97B-9258-40D8-A25D-C7850DDFCDA5}" sibTransId="{23344288-ADB4-40CD-AE1D-8765F181D9C0}"/>
    <dgm:cxn modelId="{28134A87-1F41-4C71-9BD9-F04470AB9AFE}" type="presOf" srcId="{F86440D8-2A0B-4436-B6AF-C8DF1C65E8FB}" destId="{37A507B5-42CD-4511-9AA9-C4AFE639D6E3}" srcOrd="0" destOrd="0" presId="urn:microsoft.com/office/officeart/2005/8/layout/default"/>
    <dgm:cxn modelId="{397BBA89-F7BB-4808-BA14-99E2E77E4F13}" type="presOf" srcId="{8DE0D9CD-65AB-498E-93FE-1560E4E806E6}" destId="{0DC41343-8773-4ACE-8C0A-14BDDCA20A25}" srcOrd="0" destOrd="0" presId="urn:microsoft.com/office/officeart/2005/8/layout/default"/>
    <dgm:cxn modelId="{3E5AFB8F-89A1-4505-8D38-C5E343E2EDF8}" srcId="{4FF0957E-4D5A-4CF0-943A-BAB71BFB0985}" destId="{372232FB-C47C-4754-9779-6469D21BC3D4}" srcOrd="3" destOrd="0" parTransId="{ADD295A2-16E1-44EB-80F7-C767F27B7252}" sibTransId="{F4208FBA-61DA-4B7E-BA33-C6E7DE1978BF}"/>
    <dgm:cxn modelId="{E2759494-3886-41C3-93AA-F7F97FB744E0}" type="presOf" srcId="{813891BA-3652-4C2D-8552-278A491BC230}" destId="{0B443BC8-765C-4C38-B043-1D5243DA2933}" srcOrd="0" destOrd="0" presId="urn:microsoft.com/office/officeart/2005/8/layout/default"/>
    <dgm:cxn modelId="{E2489395-2091-435E-AB1E-A9FF242001CA}" srcId="{4FF0957E-4D5A-4CF0-943A-BAB71BFB0985}" destId="{CFF75743-9029-407D-9541-45EDF6DA041B}" srcOrd="0" destOrd="0" parTransId="{D41C3613-4441-4354-B1A8-913FDABD563F}" sibTransId="{08143FB8-BDA4-41F2-9EFF-EC7AF235BB85}"/>
    <dgm:cxn modelId="{F09A8BA7-162A-4085-8FAA-0CCB25B5CDA4}" srcId="{4FF0957E-4D5A-4CF0-943A-BAB71BFB0985}" destId="{33A80C84-4F4E-4CAF-BB92-A89C6F0E8EF3}" srcOrd="7" destOrd="0" parTransId="{2658CB81-1C07-4A31-8645-5C6A212EDCC0}" sibTransId="{59D6E8B3-CF38-4B3D-9A16-FF374EDB73F2}"/>
    <dgm:cxn modelId="{09138FB2-7096-4B95-869D-AEDD22E3CCEC}" type="presOf" srcId="{372232FB-C47C-4754-9779-6469D21BC3D4}" destId="{7EC3790B-335C-4CFA-8F5A-1E4965B5B54A}" srcOrd="0" destOrd="0" presId="urn:microsoft.com/office/officeart/2005/8/layout/default"/>
    <dgm:cxn modelId="{A5F8E6C2-26D5-4077-AF68-9C5E049D2E41}" srcId="{4FF0957E-4D5A-4CF0-943A-BAB71BFB0985}" destId="{47D2391D-73A9-4BEE-B11D-9EC097C24CD4}" srcOrd="11" destOrd="0" parTransId="{578AEAD4-FACF-4275-8256-3A38DB8C5F19}" sibTransId="{36E3D2FF-A574-448C-8698-30B4BC801B2A}"/>
    <dgm:cxn modelId="{3FA442C8-ADF7-48BA-810E-B52CF37398FC}" type="presOf" srcId="{C01259C2-184F-4CB6-97F8-9E7C4F8CFF47}" destId="{3A2B8E39-4BEE-4018-AD0F-86DD616D117F}" srcOrd="0" destOrd="0" presId="urn:microsoft.com/office/officeart/2005/8/layout/default"/>
    <dgm:cxn modelId="{FB29E6CB-C0C1-4BDB-A1DE-D1525ECB7258}" type="presOf" srcId="{CFF75743-9029-407D-9541-45EDF6DA041B}" destId="{FE24B500-D3B5-4585-8F11-37A9FD6CA2BA}" srcOrd="0" destOrd="0" presId="urn:microsoft.com/office/officeart/2005/8/layout/default"/>
    <dgm:cxn modelId="{EC5B49D4-48C3-45CE-9F48-12A031583674}" srcId="{4FF0957E-4D5A-4CF0-943A-BAB71BFB0985}" destId="{92BBCEB1-1434-4122-84B5-2D311B370543}" srcOrd="2" destOrd="0" parTransId="{44AEA68A-DB56-41CA-AA5D-6AA34ACCDF49}" sibTransId="{37940CDC-D15C-4C7B-8621-C79D8FFFC7B8}"/>
    <dgm:cxn modelId="{BB76F1D8-60EB-4002-92CC-8C01559AF4BA}" srcId="{4FF0957E-4D5A-4CF0-943A-BAB71BFB0985}" destId="{1D5B98A7-1274-4110-A9C0-543A867EDE84}" srcOrd="5" destOrd="0" parTransId="{FEE97433-F080-4EF0-9849-385D0E0365AD}" sibTransId="{E2401396-C566-4237-ADFF-A1E82CC79463}"/>
    <dgm:cxn modelId="{DB29BCDA-693F-4E1A-98B5-C470B9E3A3C2}" type="presOf" srcId="{59E342D1-2ED1-41EE-9E38-3D901AB7F711}" destId="{757E389F-421A-40B1-B6FE-8C0C213AD715}" srcOrd="0" destOrd="0" presId="urn:microsoft.com/office/officeart/2005/8/layout/default"/>
    <dgm:cxn modelId="{F5ADC3E8-E50F-4D6C-9B42-D8427B5AFA64}" type="presOf" srcId="{A901B9D0-27CF-4C8D-B68D-79CD49BFB015}" destId="{37A5FAB5-1E83-40F2-837E-BEF2121724B5}" srcOrd="0" destOrd="0" presId="urn:microsoft.com/office/officeart/2005/8/layout/default"/>
    <dgm:cxn modelId="{8427C7F3-9925-4331-B749-462F1E681A20}" srcId="{4FF0957E-4D5A-4CF0-943A-BAB71BFB0985}" destId="{69CD1EA0-3BA3-4199-8920-BC6A7E321EF6}" srcOrd="10" destOrd="0" parTransId="{33C3209C-0FC0-444D-921E-43DAADCD1196}" sibTransId="{DE7CDB69-7833-4750-BF41-4A65410D3B03}"/>
    <dgm:cxn modelId="{758132F6-1890-491C-8EA4-5FB8AF57199D}" srcId="{4FF0957E-4D5A-4CF0-943A-BAB71BFB0985}" destId="{28B5FDB4-5CAD-4C96-8D02-69B7F1860477}" srcOrd="14" destOrd="0" parTransId="{87BC04D5-7264-47AA-8D8A-EE3D336169BE}" sibTransId="{AB630C38-78A9-480B-A484-DB63B1BAFCC7}"/>
    <dgm:cxn modelId="{36D54EFD-7A3D-41C7-92F0-C53C34DB932C}" type="presOf" srcId="{92BBCEB1-1434-4122-84B5-2D311B370543}" destId="{F73E785B-585C-4909-A4D3-2B29A3A1951D}" srcOrd="0" destOrd="0" presId="urn:microsoft.com/office/officeart/2005/8/layout/default"/>
    <dgm:cxn modelId="{BA25895B-2E83-4839-B949-940AFBE12A7F}" type="presParOf" srcId="{35C8EAD3-E4EF-4572-9F57-38D9C95531E5}" destId="{FE24B500-D3B5-4585-8F11-37A9FD6CA2BA}" srcOrd="0" destOrd="0" presId="urn:microsoft.com/office/officeart/2005/8/layout/default"/>
    <dgm:cxn modelId="{9ADFE721-8D06-42F9-AED6-1DD873A52DA2}" type="presParOf" srcId="{35C8EAD3-E4EF-4572-9F57-38D9C95531E5}" destId="{AFC3D74E-3167-44D6-ABFA-11C487A3A2FD}" srcOrd="1" destOrd="0" presId="urn:microsoft.com/office/officeart/2005/8/layout/default"/>
    <dgm:cxn modelId="{C58C2A9A-7DE4-4AE0-9073-D99E64DAF32E}" type="presParOf" srcId="{35C8EAD3-E4EF-4572-9F57-38D9C95531E5}" destId="{37A5FAB5-1E83-40F2-837E-BEF2121724B5}" srcOrd="2" destOrd="0" presId="urn:microsoft.com/office/officeart/2005/8/layout/default"/>
    <dgm:cxn modelId="{1080748D-3EEE-44BD-9168-35F5921173FF}" type="presParOf" srcId="{35C8EAD3-E4EF-4572-9F57-38D9C95531E5}" destId="{11782B00-ABE1-4249-B4F5-E0DBD774E0C9}" srcOrd="3" destOrd="0" presId="urn:microsoft.com/office/officeart/2005/8/layout/default"/>
    <dgm:cxn modelId="{A35AC26B-0A52-4C82-9391-B28F214B42EB}" type="presParOf" srcId="{35C8EAD3-E4EF-4572-9F57-38D9C95531E5}" destId="{F73E785B-585C-4909-A4D3-2B29A3A1951D}" srcOrd="4" destOrd="0" presId="urn:microsoft.com/office/officeart/2005/8/layout/default"/>
    <dgm:cxn modelId="{C077E52D-D452-4D1C-B1B8-53AF823AA750}" type="presParOf" srcId="{35C8EAD3-E4EF-4572-9F57-38D9C95531E5}" destId="{8A38E1F7-F1C4-4D0C-BF32-06FFD2E414B7}" srcOrd="5" destOrd="0" presId="urn:microsoft.com/office/officeart/2005/8/layout/default"/>
    <dgm:cxn modelId="{3743F3E6-BF55-45C6-8E6A-947149F5B8AA}" type="presParOf" srcId="{35C8EAD3-E4EF-4572-9F57-38D9C95531E5}" destId="{7EC3790B-335C-4CFA-8F5A-1E4965B5B54A}" srcOrd="6" destOrd="0" presId="urn:microsoft.com/office/officeart/2005/8/layout/default"/>
    <dgm:cxn modelId="{03503980-C57C-41DF-9B71-7B8957A02325}" type="presParOf" srcId="{35C8EAD3-E4EF-4572-9F57-38D9C95531E5}" destId="{295753CB-D358-42B6-9712-7305735D4D80}" srcOrd="7" destOrd="0" presId="urn:microsoft.com/office/officeart/2005/8/layout/default"/>
    <dgm:cxn modelId="{38C14CEA-F8AB-40FF-8E1B-DBCC17943398}" type="presParOf" srcId="{35C8EAD3-E4EF-4572-9F57-38D9C95531E5}" destId="{0B443BC8-765C-4C38-B043-1D5243DA2933}" srcOrd="8" destOrd="0" presId="urn:microsoft.com/office/officeart/2005/8/layout/default"/>
    <dgm:cxn modelId="{9BB63DB6-1650-4563-BC61-49E216175DAB}" type="presParOf" srcId="{35C8EAD3-E4EF-4572-9F57-38D9C95531E5}" destId="{885B72D0-D120-4BA6-B64A-924F644262F8}" srcOrd="9" destOrd="0" presId="urn:microsoft.com/office/officeart/2005/8/layout/default"/>
    <dgm:cxn modelId="{B050D458-EF16-48F7-BFBF-8664638D784C}" type="presParOf" srcId="{35C8EAD3-E4EF-4572-9F57-38D9C95531E5}" destId="{2D4F99C4-85A7-4BB0-BABD-D59A34A3BE09}" srcOrd="10" destOrd="0" presId="urn:microsoft.com/office/officeart/2005/8/layout/default"/>
    <dgm:cxn modelId="{1132099D-B045-4E99-BCCC-816B3754ECFF}" type="presParOf" srcId="{35C8EAD3-E4EF-4572-9F57-38D9C95531E5}" destId="{676D3112-6174-4540-8666-6D6BDF976BA1}" srcOrd="11" destOrd="0" presId="urn:microsoft.com/office/officeart/2005/8/layout/default"/>
    <dgm:cxn modelId="{5F539966-E21C-457D-A4A3-507499609756}" type="presParOf" srcId="{35C8EAD3-E4EF-4572-9F57-38D9C95531E5}" destId="{3A2B8E39-4BEE-4018-AD0F-86DD616D117F}" srcOrd="12" destOrd="0" presId="urn:microsoft.com/office/officeart/2005/8/layout/default"/>
    <dgm:cxn modelId="{B067EACC-72D5-44EB-B783-92958D8E906A}" type="presParOf" srcId="{35C8EAD3-E4EF-4572-9F57-38D9C95531E5}" destId="{6EDB3E1E-91F1-4093-A36A-04C13852A1E9}" srcOrd="13" destOrd="0" presId="urn:microsoft.com/office/officeart/2005/8/layout/default"/>
    <dgm:cxn modelId="{0CB8AA4E-E1A4-4E4D-9F20-F94A3D3B0CC1}" type="presParOf" srcId="{35C8EAD3-E4EF-4572-9F57-38D9C95531E5}" destId="{213297BF-4082-4DAA-9BA9-CB040DF6EDE6}" srcOrd="14" destOrd="0" presId="urn:microsoft.com/office/officeart/2005/8/layout/default"/>
    <dgm:cxn modelId="{35206E11-9DD0-4A91-9CAB-9BBE6B1057BC}" type="presParOf" srcId="{35C8EAD3-E4EF-4572-9F57-38D9C95531E5}" destId="{C03F94F1-C49F-46C2-8615-5EEC0E852A2B}" srcOrd="15" destOrd="0" presId="urn:microsoft.com/office/officeart/2005/8/layout/default"/>
    <dgm:cxn modelId="{77A2C302-1C92-4CF8-BB9E-65E3DC2A26CF}" type="presParOf" srcId="{35C8EAD3-E4EF-4572-9F57-38D9C95531E5}" destId="{757E389F-421A-40B1-B6FE-8C0C213AD715}" srcOrd="16" destOrd="0" presId="urn:microsoft.com/office/officeart/2005/8/layout/default"/>
    <dgm:cxn modelId="{05300B02-C920-4DED-8076-2F1906DC96BE}" type="presParOf" srcId="{35C8EAD3-E4EF-4572-9F57-38D9C95531E5}" destId="{4E4A873D-2D6C-4E03-BB5C-D3366C7B32E4}" srcOrd="17" destOrd="0" presId="urn:microsoft.com/office/officeart/2005/8/layout/default"/>
    <dgm:cxn modelId="{4B4DEFB6-1E67-4C39-B72E-96C17021B559}" type="presParOf" srcId="{35C8EAD3-E4EF-4572-9F57-38D9C95531E5}" destId="{0DC41343-8773-4ACE-8C0A-14BDDCA20A25}" srcOrd="18" destOrd="0" presId="urn:microsoft.com/office/officeart/2005/8/layout/default"/>
    <dgm:cxn modelId="{69C8A23A-ED11-42B6-800C-64B0E824CE18}" type="presParOf" srcId="{35C8EAD3-E4EF-4572-9F57-38D9C95531E5}" destId="{AAACFD74-2486-4339-AD76-AB52A7D46F70}" srcOrd="19" destOrd="0" presId="urn:microsoft.com/office/officeart/2005/8/layout/default"/>
    <dgm:cxn modelId="{8085E9C3-CF97-44ED-9E9C-7D00737AEFE9}" type="presParOf" srcId="{35C8EAD3-E4EF-4572-9F57-38D9C95531E5}" destId="{40B2DD19-4D74-4AE8-96BA-2DF71AC021A5}" srcOrd="20" destOrd="0" presId="urn:microsoft.com/office/officeart/2005/8/layout/default"/>
    <dgm:cxn modelId="{9E2FAE1B-473A-4F38-B902-C2B1BCB012D9}" type="presParOf" srcId="{35C8EAD3-E4EF-4572-9F57-38D9C95531E5}" destId="{FB0A0F0C-BE05-4BF1-B661-70BFD2A119B1}" srcOrd="21" destOrd="0" presId="urn:microsoft.com/office/officeart/2005/8/layout/default"/>
    <dgm:cxn modelId="{804DB2F9-08E4-4390-9016-6FF17ABCF942}" type="presParOf" srcId="{35C8EAD3-E4EF-4572-9F57-38D9C95531E5}" destId="{3E07F61C-DB0D-4EA7-9B48-8D49C42ADB06}" srcOrd="22" destOrd="0" presId="urn:microsoft.com/office/officeart/2005/8/layout/default"/>
    <dgm:cxn modelId="{C99389C1-59A1-4552-B26F-095BBCCE80BA}" type="presParOf" srcId="{35C8EAD3-E4EF-4572-9F57-38D9C95531E5}" destId="{7D3FF297-1F75-4CE9-9CA9-82B3B5B05B93}" srcOrd="23" destOrd="0" presId="urn:microsoft.com/office/officeart/2005/8/layout/default"/>
    <dgm:cxn modelId="{B8DE4290-5F82-49AF-A46E-C6B60AD3F258}" type="presParOf" srcId="{35C8EAD3-E4EF-4572-9F57-38D9C95531E5}" destId="{37A507B5-42CD-4511-9AA9-C4AFE639D6E3}" srcOrd="24" destOrd="0" presId="urn:microsoft.com/office/officeart/2005/8/layout/default"/>
    <dgm:cxn modelId="{CAE81F35-D796-4E0D-96BD-8AA65FFC69BD}" type="presParOf" srcId="{35C8EAD3-E4EF-4572-9F57-38D9C95531E5}" destId="{876EF3EB-9DBB-4752-B3FC-EFCEBB4EE254}" srcOrd="25" destOrd="0" presId="urn:microsoft.com/office/officeart/2005/8/layout/default"/>
    <dgm:cxn modelId="{CA061169-497C-4C46-959B-E9658BD6F5A0}" type="presParOf" srcId="{35C8EAD3-E4EF-4572-9F57-38D9C95531E5}" destId="{F3D7E00F-1FF7-4DFB-84F6-A4F179443C47}" srcOrd="26" destOrd="0" presId="urn:microsoft.com/office/officeart/2005/8/layout/default"/>
    <dgm:cxn modelId="{B1262572-B31C-4461-A3E2-207750E25ED0}" type="presParOf" srcId="{35C8EAD3-E4EF-4572-9F57-38D9C95531E5}" destId="{214057BF-EE89-433C-822D-17916ABBFC8B}" srcOrd="27" destOrd="0" presId="urn:microsoft.com/office/officeart/2005/8/layout/default"/>
    <dgm:cxn modelId="{3AE273E7-3308-4F32-8F4D-BD92CEE0833B}" type="presParOf" srcId="{35C8EAD3-E4EF-4572-9F57-38D9C95531E5}" destId="{49F3FE84-D1FA-460E-8A34-063CC2AC558A}" srcOrd="2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527C7C1-F3EE-4E8A-8ABB-D43307A0E248}" type="doc">
      <dgm:prSet loTypeId="urn:microsoft.com/office/officeart/2016/7/layout/RepeatingBendingProcessNew" loCatId="process" qsTypeId="urn:microsoft.com/office/officeart/2005/8/quickstyle/simple1#96" qsCatId="simple" csTypeId="urn:microsoft.com/office/officeart/2005/8/colors/accent1_2#72" csCatId="accent1"/>
      <dgm:spPr/>
      <dgm:t>
        <a:bodyPr/>
        <a:lstStyle/>
        <a:p>
          <a:endParaRPr lang="en-US"/>
        </a:p>
      </dgm:t>
    </dgm:pt>
    <dgm:pt modelId="{5BE48CF8-AEE1-44CC-B3F1-C2B60E9DBA7C}">
      <dgm:prSet/>
      <dgm:spPr/>
      <dgm:t>
        <a:bodyPr/>
        <a:lstStyle/>
        <a:p>
          <a:r>
            <a:rPr lang="en-GB" b="1"/>
            <a:t>Consider how the business will charge and receive income. </a:t>
          </a:r>
          <a:endParaRPr lang="en-US"/>
        </a:p>
      </dgm:t>
    </dgm:pt>
    <dgm:pt modelId="{0AD1E96C-F443-48D6-808D-9D5A1CFF0995}" type="parTrans" cxnId="{B8C25489-6033-4EEF-AE8E-AE5BAC324AC3}">
      <dgm:prSet/>
      <dgm:spPr/>
      <dgm:t>
        <a:bodyPr/>
        <a:lstStyle/>
        <a:p>
          <a:endParaRPr lang="en-US"/>
        </a:p>
      </dgm:t>
    </dgm:pt>
    <dgm:pt modelId="{1104074F-B8C5-4FC4-9606-5D6029D25D7A}" type="sibTrans" cxnId="{B8C25489-6033-4EEF-AE8E-AE5BAC324AC3}">
      <dgm:prSet/>
      <dgm:spPr/>
      <dgm:t>
        <a:bodyPr/>
        <a:lstStyle/>
        <a:p>
          <a:endParaRPr lang="en-US"/>
        </a:p>
      </dgm:t>
    </dgm:pt>
    <dgm:pt modelId="{F541E5FF-3031-4E13-B353-317B7F9E7612}">
      <dgm:prSet/>
      <dgm:spPr/>
      <dgm:t>
        <a:bodyPr/>
        <a:lstStyle/>
        <a:p>
          <a:r>
            <a:rPr lang="en-GB"/>
            <a:t>What are your customers willing to pay? </a:t>
          </a:r>
          <a:endParaRPr lang="en-US"/>
        </a:p>
      </dgm:t>
    </dgm:pt>
    <dgm:pt modelId="{6F14FD07-B0E0-4448-A92F-FD24A1DF47E2}" type="parTrans" cxnId="{273AD448-0752-4BE7-8FCA-B929A17C67AA}">
      <dgm:prSet/>
      <dgm:spPr/>
      <dgm:t>
        <a:bodyPr/>
        <a:lstStyle/>
        <a:p>
          <a:endParaRPr lang="en-US"/>
        </a:p>
      </dgm:t>
    </dgm:pt>
    <dgm:pt modelId="{88AACE44-E461-43A5-AFC8-25D6EBF0AEE2}" type="sibTrans" cxnId="{273AD448-0752-4BE7-8FCA-B929A17C67AA}">
      <dgm:prSet/>
      <dgm:spPr/>
      <dgm:t>
        <a:bodyPr/>
        <a:lstStyle/>
        <a:p>
          <a:endParaRPr lang="en-US"/>
        </a:p>
      </dgm:t>
    </dgm:pt>
    <dgm:pt modelId="{ED8E366F-C08C-40A6-B36C-CFBC21B480D1}">
      <dgm:prSet/>
      <dgm:spPr/>
      <dgm:t>
        <a:bodyPr/>
        <a:lstStyle/>
        <a:p>
          <a:r>
            <a:rPr lang="en-GB"/>
            <a:t>What do they currently pay and how does your offering differ? </a:t>
          </a:r>
          <a:endParaRPr lang="en-US"/>
        </a:p>
      </dgm:t>
    </dgm:pt>
    <dgm:pt modelId="{05EB9064-2F1B-48DD-BE67-AEB9AC4B6320}" type="parTrans" cxnId="{D0CD02EF-13E5-4DB8-BFBB-911CEAA7F6B2}">
      <dgm:prSet/>
      <dgm:spPr/>
      <dgm:t>
        <a:bodyPr/>
        <a:lstStyle/>
        <a:p>
          <a:endParaRPr lang="en-US"/>
        </a:p>
      </dgm:t>
    </dgm:pt>
    <dgm:pt modelId="{DE3092EE-8674-4232-BBEC-A8ECDA5FC03C}" type="sibTrans" cxnId="{D0CD02EF-13E5-4DB8-BFBB-911CEAA7F6B2}">
      <dgm:prSet/>
      <dgm:spPr/>
      <dgm:t>
        <a:bodyPr/>
        <a:lstStyle/>
        <a:p>
          <a:endParaRPr lang="en-US"/>
        </a:p>
      </dgm:t>
    </dgm:pt>
    <dgm:pt modelId="{ACFA5258-2877-40C8-A507-1B1BDF1E53A7}">
      <dgm:prSet/>
      <dgm:spPr/>
      <dgm:t>
        <a:bodyPr/>
        <a:lstStyle/>
        <a:p>
          <a:r>
            <a:rPr lang="en-GB"/>
            <a:t>What is your revenue model?</a:t>
          </a:r>
          <a:endParaRPr lang="en-US"/>
        </a:p>
      </dgm:t>
    </dgm:pt>
    <dgm:pt modelId="{73AB4D9C-0762-4A97-8D1F-B422F712A0E0}" type="parTrans" cxnId="{0E9B1FAC-FDAE-40B0-8479-A5CB68704C98}">
      <dgm:prSet/>
      <dgm:spPr/>
      <dgm:t>
        <a:bodyPr/>
        <a:lstStyle/>
        <a:p>
          <a:endParaRPr lang="en-US"/>
        </a:p>
      </dgm:t>
    </dgm:pt>
    <dgm:pt modelId="{2D9E5D95-6A18-444D-87DA-9D51206DF613}" type="sibTrans" cxnId="{0E9B1FAC-FDAE-40B0-8479-A5CB68704C98}">
      <dgm:prSet/>
      <dgm:spPr/>
      <dgm:t>
        <a:bodyPr/>
        <a:lstStyle/>
        <a:p>
          <a:endParaRPr lang="en-US"/>
        </a:p>
      </dgm:t>
    </dgm:pt>
    <dgm:pt modelId="{934C1EC8-2092-493D-8815-232D71C7E26D}">
      <dgm:prSet/>
      <dgm:spPr/>
      <dgm:t>
        <a:bodyPr/>
        <a:lstStyle/>
        <a:p>
          <a:r>
            <a:rPr lang="en-GB"/>
            <a:t>What are your pricing structures?</a:t>
          </a:r>
          <a:endParaRPr lang="en-US"/>
        </a:p>
      </dgm:t>
    </dgm:pt>
    <dgm:pt modelId="{AA5419F1-CB85-4A9B-BD00-CF782F713435}" type="parTrans" cxnId="{44CF695E-DD31-4A1A-811A-9E0682F38CC2}">
      <dgm:prSet/>
      <dgm:spPr/>
      <dgm:t>
        <a:bodyPr/>
        <a:lstStyle/>
        <a:p>
          <a:endParaRPr lang="en-US"/>
        </a:p>
      </dgm:t>
    </dgm:pt>
    <dgm:pt modelId="{65541E86-F500-4244-AA88-1CF37EA88837}" type="sibTrans" cxnId="{44CF695E-DD31-4A1A-811A-9E0682F38CC2}">
      <dgm:prSet/>
      <dgm:spPr/>
      <dgm:t>
        <a:bodyPr/>
        <a:lstStyle/>
        <a:p>
          <a:endParaRPr lang="en-US"/>
        </a:p>
      </dgm:t>
    </dgm:pt>
    <dgm:pt modelId="{8726D26C-EDF9-41CE-9B22-93759B5B1FBB}">
      <dgm:prSet/>
      <dgm:spPr/>
      <dgm:t>
        <a:bodyPr/>
        <a:lstStyle/>
        <a:p>
          <a:r>
            <a:rPr lang="en-GB"/>
            <a:t>How do your customers pay now?</a:t>
          </a:r>
          <a:endParaRPr lang="en-US"/>
        </a:p>
      </dgm:t>
    </dgm:pt>
    <dgm:pt modelId="{F8BA21DB-D23E-4C3F-B55D-91ADD0972A86}" type="parTrans" cxnId="{6783F81A-014F-40F7-A13F-E3BC4B51FC47}">
      <dgm:prSet/>
      <dgm:spPr/>
      <dgm:t>
        <a:bodyPr/>
        <a:lstStyle/>
        <a:p>
          <a:endParaRPr lang="en-US"/>
        </a:p>
      </dgm:t>
    </dgm:pt>
    <dgm:pt modelId="{2B5D7524-C6E6-4697-B656-8670B05527C9}" type="sibTrans" cxnId="{6783F81A-014F-40F7-A13F-E3BC4B51FC47}">
      <dgm:prSet/>
      <dgm:spPr/>
      <dgm:t>
        <a:bodyPr/>
        <a:lstStyle/>
        <a:p>
          <a:endParaRPr lang="en-US"/>
        </a:p>
      </dgm:t>
    </dgm:pt>
    <dgm:pt modelId="{664AADFB-5420-40BB-87A5-25D0FB455122}">
      <dgm:prSet/>
      <dgm:spPr/>
      <dgm:t>
        <a:bodyPr/>
        <a:lstStyle/>
        <a:p>
          <a:r>
            <a:rPr lang="en-GB"/>
            <a:t>How would they refer to pay? </a:t>
          </a:r>
          <a:endParaRPr lang="en-US"/>
        </a:p>
      </dgm:t>
    </dgm:pt>
    <dgm:pt modelId="{34290A72-337D-49BE-8688-F9A6A52E2FB7}" type="parTrans" cxnId="{99F1434D-E9E8-4B28-9DA0-B0A6B329F540}">
      <dgm:prSet/>
      <dgm:spPr/>
      <dgm:t>
        <a:bodyPr/>
        <a:lstStyle/>
        <a:p>
          <a:endParaRPr lang="en-US"/>
        </a:p>
      </dgm:t>
    </dgm:pt>
    <dgm:pt modelId="{E2F11770-ADA6-41E2-8596-75FFC3DA52C8}" type="sibTrans" cxnId="{99F1434D-E9E8-4B28-9DA0-B0A6B329F540}">
      <dgm:prSet/>
      <dgm:spPr/>
      <dgm:t>
        <a:bodyPr/>
        <a:lstStyle/>
        <a:p>
          <a:endParaRPr lang="en-US"/>
        </a:p>
      </dgm:t>
    </dgm:pt>
    <dgm:pt modelId="{C1F08B14-C900-4324-9884-1ECC8CEB87A6}">
      <dgm:prSet/>
      <dgm:spPr/>
      <dgm:t>
        <a:bodyPr/>
        <a:lstStyle/>
        <a:p>
          <a:r>
            <a:rPr lang="en-GB"/>
            <a:t>How much does each revenue stream contribute to the overall revenue? </a:t>
          </a:r>
          <a:endParaRPr lang="en-US"/>
        </a:p>
      </dgm:t>
    </dgm:pt>
    <dgm:pt modelId="{17BE86DA-947E-4E51-80B3-F5BEBA9B3BD2}" type="parTrans" cxnId="{1CB30424-416B-4D9B-90B5-E22EE9B5CC56}">
      <dgm:prSet/>
      <dgm:spPr/>
      <dgm:t>
        <a:bodyPr/>
        <a:lstStyle/>
        <a:p>
          <a:endParaRPr lang="en-US"/>
        </a:p>
      </dgm:t>
    </dgm:pt>
    <dgm:pt modelId="{8F5B05EC-6A2E-4050-9F13-E6E6710FCBAA}" type="sibTrans" cxnId="{1CB30424-416B-4D9B-90B5-E22EE9B5CC56}">
      <dgm:prSet/>
      <dgm:spPr/>
      <dgm:t>
        <a:bodyPr/>
        <a:lstStyle/>
        <a:p>
          <a:endParaRPr lang="en-US"/>
        </a:p>
      </dgm:t>
    </dgm:pt>
    <dgm:pt modelId="{1269EAEC-4FCA-4B7C-978A-4F8B150D54C2}">
      <dgm:prSet/>
      <dgm:spPr/>
      <dgm:t>
        <a:bodyPr/>
        <a:lstStyle/>
        <a:p>
          <a:r>
            <a:rPr lang="en-GB"/>
            <a:t>Will you use: Fixed pricing, list pricing, product feature, customer segment or value dependent</a:t>
          </a:r>
          <a:endParaRPr lang="en-US"/>
        </a:p>
      </dgm:t>
    </dgm:pt>
    <dgm:pt modelId="{64735AAD-6B67-4696-A233-400253C58810}" type="parTrans" cxnId="{56831036-DA18-44BB-92CE-D86FA2E41E95}">
      <dgm:prSet/>
      <dgm:spPr/>
      <dgm:t>
        <a:bodyPr/>
        <a:lstStyle/>
        <a:p>
          <a:endParaRPr lang="en-US"/>
        </a:p>
      </dgm:t>
    </dgm:pt>
    <dgm:pt modelId="{91BEE1F7-069A-4B6D-B8AE-61A8E4C27BF2}" type="sibTrans" cxnId="{56831036-DA18-44BB-92CE-D86FA2E41E95}">
      <dgm:prSet/>
      <dgm:spPr/>
      <dgm:t>
        <a:bodyPr/>
        <a:lstStyle/>
        <a:p>
          <a:endParaRPr lang="en-US"/>
        </a:p>
      </dgm:t>
    </dgm:pt>
    <dgm:pt modelId="{A79FE3F9-104E-411A-B1BB-4C4FFB89C3FA}" type="pres">
      <dgm:prSet presAssocID="{8527C7C1-F3EE-4E8A-8ABB-D43307A0E248}" presName="Name0" presStyleCnt="0">
        <dgm:presLayoutVars>
          <dgm:dir/>
          <dgm:resizeHandles val="exact"/>
        </dgm:presLayoutVars>
      </dgm:prSet>
      <dgm:spPr/>
    </dgm:pt>
    <dgm:pt modelId="{2CB6FCDD-B2B2-42E4-9C82-365F6112A30C}" type="pres">
      <dgm:prSet presAssocID="{5BE48CF8-AEE1-44CC-B3F1-C2B60E9DBA7C}" presName="node" presStyleLbl="node1" presStyleIdx="0" presStyleCnt="9">
        <dgm:presLayoutVars>
          <dgm:bulletEnabled val="1"/>
        </dgm:presLayoutVars>
      </dgm:prSet>
      <dgm:spPr/>
    </dgm:pt>
    <dgm:pt modelId="{541FBD7F-9069-4C97-BA20-3D2CF9F57F2A}" type="pres">
      <dgm:prSet presAssocID="{1104074F-B8C5-4FC4-9606-5D6029D25D7A}" presName="sibTrans" presStyleLbl="sibTrans1D1" presStyleIdx="0" presStyleCnt="8"/>
      <dgm:spPr/>
    </dgm:pt>
    <dgm:pt modelId="{B2DCC66B-09E6-4372-A99F-DEC1C9B06D50}" type="pres">
      <dgm:prSet presAssocID="{1104074F-B8C5-4FC4-9606-5D6029D25D7A}" presName="connectorText" presStyleLbl="sibTrans1D1" presStyleIdx="0" presStyleCnt="8"/>
      <dgm:spPr/>
    </dgm:pt>
    <dgm:pt modelId="{C8D8CF05-E64D-454C-A1A9-30F80BC27942}" type="pres">
      <dgm:prSet presAssocID="{F541E5FF-3031-4E13-B353-317B7F9E7612}" presName="node" presStyleLbl="node1" presStyleIdx="1" presStyleCnt="9">
        <dgm:presLayoutVars>
          <dgm:bulletEnabled val="1"/>
        </dgm:presLayoutVars>
      </dgm:prSet>
      <dgm:spPr/>
    </dgm:pt>
    <dgm:pt modelId="{D84EC58B-911C-4235-8BE9-C48D7FFE4A7F}" type="pres">
      <dgm:prSet presAssocID="{88AACE44-E461-43A5-AFC8-25D6EBF0AEE2}" presName="sibTrans" presStyleLbl="sibTrans1D1" presStyleIdx="1" presStyleCnt="8"/>
      <dgm:spPr/>
    </dgm:pt>
    <dgm:pt modelId="{11F7D022-EC75-462E-98F4-95512B6A20EB}" type="pres">
      <dgm:prSet presAssocID="{88AACE44-E461-43A5-AFC8-25D6EBF0AEE2}" presName="connectorText" presStyleLbl="sibTrans1D1" presStyleIdx="1" presStyleCnt="8"/>
      <dgm:spPr/>
    </dgm:pt>
    <dgm:pt modelId="{AFE46F7B-4CFE-479A-A891-95207DFF5DA3}" type="pres">
      <dgm:prSet presAssocID="{ED8E366F-C08C-40A6-B36C-CFBC21B480D1}" presName="node" presStyleLbl="node1" presStyleIdx="2" presStyleCnt="9">
        <dgm:presLayoutVars>
          <dgm:bulletEnabled val="1"/>
        </dgm:presLayoutVars>
      </dgm:prSet>
      <dgm:spPr/>
    </dgm:pt>
    <dgm:pt modelId="{EAA2CE85-4700-48AD-9E63-84B8609EDAC2}" type="pres">
      <dgm:prSet presAssocID="{DE3092EE-8674-4232-BBEC-A8ECDA5FC03C}" presName="sibTrans" presStyleLbl="sibTrans1D1" presStyleIdx="2" presStyleCnt="8"/>
      <dgm:spPr/>
    </dgm:pt>
    <dgm:pt modelId="{54A2FDD9-403D-4C32-A265-C2679122529D}" type="pres">
      <dgm:prSet presAssocID="{DE3092EE-8674-4232-BBEC-A8ECDA5FC03C}" presName="connectorText" presStyleLbl="sibTrans1D1" presStyleIdx="2" presStyleCnt="8"/>
      <dgm:spPr/>
    </dgm:pt>
    <dgm:pt modelId="{FF441114-ED0E-47CF-AF53-F5937F56784C}" type="pres">
      <dgm:prSet presAssocID="{ACFA5258-2877-40C8-A507-1B1BDF1E53A7}" presName="node" presStyleLbl="node1" presStyleIdx="3" presStyleCnt="9">
        <dgm:presLayoutVars>
          <dgm:bulletEnabled val="1"/>
        </dgm:presLayoutVars>
      </dgm:prSet>
      <dgm:spPr/>
    </dgm:pt>
    <dgm:pt modelId="{18741C1A-D974-4AF2-87E1-81DF119EA7DB}" type="pres">
      <dgm:prSet presAssocID="{2D9E5D95-6A18-444D-87DA-9D51206DF613}" presName="sibTrans" presStyleLbl="sibTrans1D1" presStyleIdx="3" presStyleCnt="8"/>
      <dgm:spPr/>
    </dgm:pt>
    <dgm:pt modelId="{831DC5DB-A470-458F-AE66-CE481C49FE20}" type="pres">
      <dgm:prSet presAssocID="{2D9E5D95-6A18-444D-87DA-9D51206DF613}" presName="connectorText" presStyleLbl="sibTrans1D1" presStyleIdx="3" presStyleCnt="8"/>
      <dgm:spPr/>
    </dgm:pt>
    <dgm:pt modelId="{EF02DF44-6602-439B-990D-4E16E260AECD}" type="pres">
      <dgm:prSet presAssocID="{934C1EC8-2092-493D-8815-232D71C7E26D}" presName="node" presStyleLbl="node1" presStyleIdx="4" presStyleCnt="9">
        <dgm:presLayoutVars>
          <dgm:bulletEnabled val="1"/>
        </dgm:presLayoutVars>
      </dgm:prSet>
      <dgm:spPr/>
    </dgm:pt>
    <dgm:pt modelId="{B157C090-2D3C-4BEC-B0F3-22F7EC7E3FE6}" type="pres">
      <dgm:prSet presAssocID="{65541E86-F500-4244-AA88-1CF37EA88837}" presName="sibTrans" presStyleLbl="sibTrans1D1" presStyleIdx="4" presStyleCnt="8"/>
      <dgm:spPr/>
    </dgm:pt>
    <dgm:pt modelId="{F325AE7E-4E7D-4920-B718-7A0F3C0D1E17}" type="pres">
      <dgm:prSet presAssocID="{65541E86-F500-4244-AA88-1CF37EA88837}" presName="connectorText" presStyleLbl="sibTrans1D1" presStyleIdx="4" presStyleCnt="8"/>
      <dgm:spPr/>
    </dgm:pt>
    <dgm:pt modelId="{600305C9-6EC6-41DF-A78E-8EED21F7BA59}" type="pres">
      <dgm:prSet presAssocID="{8726D26C-EDF9-41CE-9B22-93759B5B1FBB}" presName="node" presStyleLbl="node1" presStyleIdx="5" presStyleCnt="9">
        <dgm:presLayoutVars>
          <dgm:bulletEnabled val="1"/>
        </dgm:presLayoutVars>
      </dgm:prSet>
      <dgm:spPr/>
    </dgm:pt>
    <dgm:pt modelId="{A5870C42-7E12-4BD0-BB00-91C17AE2FD5B}" type="pres">
      <dgm:prSet presAssocID="{2B5D7524-C6E6-4697-B656-8670B05527C9}" presName="sibTrans" presStyleLbl="sibTrans1D1" presStyleIdx="5" presStyleCnt="8"/>
      <dgm:spPr/>
    </dgm:pt>
    <dgm:pt modelId="{CFD5DCE5-0788-4821-9274-5A726025F72E}" type="pres">
      <dgm:prSet presAssocID="{2B5D7524-C6E6-4697-B656-8670B05527C9}" presName="connectorText" presStyleLbl="sibTrans1D1" presStyleIdx="5" presStyleCnt="8"/>
      <dgm:spPr/>
    </dgm:pt>
    <dgm:pt modelId="{6D2E224F-54F2-4EEB-81F7-0CCD3EC39B33}" type="pres">
      <dgm:prSet presAssocID="{664AADFB-5420-40BB-87A5-25D0FB455122}" presName="node" presStyleLbl="node1" presStyleIdx="6" presStyleCnt="9">
        <dgm:presLayoutVars>
          <dgm:bulletEnabled val="1"/>
        </dgm:presLayoutVars>
      </dgm:prSet>
      <dgm:spPr/>
    </dgm:pt>
    <dgm:pt modelId="{12153648-CCA4-4F71-A068-E6999639BF66}" type="pres">
      <dgm:prSet presAssocID="{E2F11770-ADA6-41E2-8596-75FFC3DA52C8}" presName="sibTrans" presStyleLbl="sibTrans1D1" presStyleIdx="6" presStyleCnt="8"/>
      <dgm:spPr/>
    </dgm:pt>
    <dgm:pt modelId="{A3106C29-87AD-4CD5-9F61-E52BD27A1331}" type="pres">
      <dgm:prSet presAssocID="{E2F11770-ADA6-41E2-8596-75FFC3DA52C8}" presName="connectorText" presStyleLbl="sibTrans1D1" presStyleIdx="6" presStyleCnt="8"/>
      <dgm:spPr/>
    </dgm:pt>
    <dgm:pt modelId="{DFEFACAF-4CAB-4DBF-9A14-2FDDD741ADDC}" type="pres">
      <dgm:prSet presAssocID="{C1F08B14-C900-4324-9884-1ECC8CEB87A6}" presName="node" presStyleLbl="node1" presStyleIdx="7" presStyleCnt="9">
        <dgm:presLayoutVars>
          <dgm:bulletEnabled val="1"/>
        </dgm:presLayoutVars>
      </dgm:prSet>
      <dgm:spPr/>
    </dgm:pt>
    <dgm:pt modelId="{F7D5729C-130A-4D98-B442-AEF6235B4BC4}" type="pres">
      <dgm:prSet presAssocID="{8F5B05EC-6A2E-4050-9F13-E6E6710FCBAA}" presName="sibTrans" presStyleLbl="sibTrans1D1" presStyleIdx="7" presStyleCnt="8"/>
      <dgm:spPr/>
    </dgm:pt>
    <dgm:pt modelId="{F81DF3F7-3F07-4F6D-AA6B-14CD268BB335}" type="pres">
      <dgm:prSet presAssocID="{8F5B05EC-6A2E-4050-9F13-E6E6710FCBAA}" presName="connectorText" presStyleLbl="sibTrans1D1" presStyleIdx="7" presStyleCnt="8"/>
      <dgm:spPr/>
    </dgm:pt>
    <dgm:pt modelId="{9D43AFD8-282A-404D-BC33-28371744FF24}" type="pres">
      <dgm:prSet presAssocID="{1269EAEC-4FCA-4B7C-978A-4F8B150D54C2}" presName="node" presStyleLbl="node1" presStyleIdx="8" presStyleCnt="9">
        <dgm:presLayoutVars>
          <dgm:bulletEnabled val="1"/>
        </dgm:presLayoutVars>
      </dgm:prSet>
      <dgm:spPr/>
    </dgm:pt>
  </dgm:ptLst>
  <dgm:cxnLst>
    <dgm:cxn modelId="{37F79E03-21ED-483F-9581-967B2F62A1CE}" type="presOf" srcId="{1104074F-B8C5-4FC4-9606-5D6029D25D7A}" destId="{B2DCC66B-09E6-4372-A99F-DEC1C9B06D50}" srcOrd="1" destOrd="0" presId="urn:microsoft.com/office/officeart/2016/7/layout/RepeatingBendingProcessNew"/>
    <dgm:cxn modelId="{83E9DD05-3A32-40CE-8192-375A5E7DC161}" type="presOf" srcId="{C1F08B14-C900-4324-9884-1ECC8CEB87A6}" destId="{DFEFACAF-4CAB-4DBF-9A14-2FDDD741ADDC}" srcOrd="0" destOrd="0" presId="urn:microsoft.com/office/officeart/2016/7/layout/RepeatingBendingProcessNew"/>
    <dgm:cxn modelId="{40840612-6A57-4D58-9163-279880875FFF}" type="presOf" srcId="{E2F11770-ADA6-41E2-8596-75FFC3DA52C8}" destId="{A3106C29-87AD-4CD5-9F61-E52BD27A1331}" srcOrd="1" destOrd="0" presId="urn:microsoft.com/office/officeart/2016/7/layout/RepeatingBendingProcessNew"/>
    <dgm:cxn modelId="{A6E7FB13-B77A-47FE-8638-014F84964E9B}" type="presOf" srcId="{8F5B05EC-6A2E-4050-9F13-E6E6710FCBAA}" destId="{F81DF3F7-3F07-4F6D-AA6B-14CD268BB335}" srcOrd="1" destOrd="0" presId="urn:microsoft.com/office/officeart/2016/7/layout/RepeatingBendingProcessNew"/>
    <dgm:cxn modelId="{4FD92819-F49D-4CD4-BDE5-54AF586C72E8}" type="presOf" srcId="{E2F11770-ADA6-41E2-8596-75FFC3DA52C8}" destId="{12153648-CCA4-4F71-A068-E6999639BF66}" srcOrd="0" destOrd="0" presId="urn:microsoft.com/office/officeart/2016/7/layout/RepeatingBendingProcessNew"/>
    <dgm:cxn modelId="{6783F81A-014F-40F7-A13F-E3BC4B51FC47}" srcId="{8527C7C1-F3EE-4E8A-8ABB-D43307A0E248}" destId="{8726D26C-EDF9-41CE-9B22-93759B5B1FBB}" srcOrd="5" destOrd="0" parTransId="{F8BA21DB-D23E-4C3F-B55D-91ADD0972A86}" sibTransId="{2B5D7524-C6E6-4697-B656-8670B05527C9}"/>
    <dgm:cxn modelId="{BCAC4323-AF56-4ABA-A87A-9F7D86429B74}" type="presOf" srcId="{88AACE44-E461-43A5-AFC8-25D6EBF0AEE2}" destId="{D84EC58B-911C-4235-8BE9-C48D7FFE4A7F}" srcOrd="0" destOrd="0" presId="urn:microsoft.com/office/officeart/2016/7/layout/RepeatingBendingProcessNew"/>
    <dgm:cxn modelId="{1CB30424-416B-4D9B-90B5-E22EE9B5CC56}" srcId="{8527C7C1-F3EE-4E8A-8ABB-D43307A0E248}" destId="{C1F08B14-C900-4324-9884-1ECC8CEB87A6}" srcOrd="7" destOrd="0" parTransId="{17BE86DA-947E-4E51-80B3-F5BEBA9B3BD2}" sibTransId="{8F5B05EC-6A2E-4050-9F13-E6E6710FCBAA}"/>
    <dgm:cxn modelId="{56831036-DA18-44BB-92CE-D86FA2E41E95}" srcId="{8527C7C1-F3EE-4E8A-8ABB-D43307A0E248}" destId="{1269EAEC-4FCA-4B7C-978A-4F8B150D54C2}" srcOrd="8" destOrd="0" parTransId="{64735AAD-6B67-4696-A233-400253C58810}" sibTransId="{91BEE1F7-069A-4B6D-B8AE-61A8E4C27BF2}"/>
    <dgm:cxn modelId="{44CF695E-DD31-4A1A-811A-9E0682F38CC2}" srcId="{8527C7C1-F3EE-4E8A-8ABB-D43307A0E248}" destId="{934C1EC8-2092-493D-8815-232D71C7E26D}" srcOrd="4" destOrd="0" parTransId="{AA5419F1-CB85-4A9B-BD00-CF782F713435}" sibTransId="{65541E86-F500-4244-AA88-1CF37EA88837}"/>
    <dgm:cxn modelId="{CB2EFC43-82B7-4DC1-95F4-C9EEA7EA738A}" type="presOf" srcId="{F541E5FF-3031-4E13-B353-317B7F9E7612}" destId="{C8D8CF05-E64D-454C-A1A9-30F80BC27942}" srcOrd="0" destOrd="0" presId="urn:microsoft.com/office/officeart/2016/7/layout/RepeatingBendingProcessNew"/>
    <dgm:cxn modelId="{1C96F867-189D-435E-B503-88993B12AEE5}" type="presOf" srcId="{ED8E366F-C08C-40A6-B36C-CFBC21B480D1}" destId="{AFE46F7B-4CFE-479A-A891-95207DFF5DA3}" srcOrd="0" destOrd="0" presId="urn:microsoft.com/office/officeart/2016/7/layout/RepeatingBendingProcessNew"/>
    <dgm:cxn modelId="{273AD448-0752-4BE7-8FCA-B929A17C67AA}" srcId="{8527C7C1-F3EE-4E8A-8ABB-D43307A0E248}" destId="{F541E5FF-3031-4E13-B353-317B7F9E7612}" srcOrd="1" destOrd="0" parTransId="{6F14FD07-B0E0-4448-A92F-FD24A1DF47E2}" sibTransId="{88AACE44-E461-43A5-AFC8-25D6EBF0AEE2}"/>
    <dgm:cxn modelId="{99F1434D-E9E8-4B28-9DA0-B0A6B329F540}" srcId="{8527C7C1-F3EE-4E8A-8ABB-D43307A0E248}" destId="{664AADFB-5420-40BB-87A5-25D0FB455122}" srcOrd="6" destOrd="0" parTransId="{34290A72-337D-49BE-8688-F9A6A52E2FB7}" sibTransId="{E2F11770-ADA6-41E2-8596-75FFC3DA52C8}"/>
    <dgm:cxn modelId="{E96D1C6E-3219-4DDC-9FC2-07038B5AAACA}" type="presOf" srcId="{8726D26C-EDF9-41CE-9B22-93759B5B1FBB}" destId="{600305C9-6EC6-41DF-A78E-8EED21F7BA59}" srcOrd="0" destOrd="0" presId="urn:microsoft.com/office/officeart/2016/7/layout/RepeatingBendingProcessNew"/>
    <dgm:cxn modelId="{9B2C4F4E-9D3B-41A5-A6C2-E3E129F1FFE9}" type="presOf" srcId="{2B5D7524-C6E6-4697-B656-8670B05527C9}" destId="{CFD5DCE5-0788-4821-9274-5A726025F72E}" srcOrd="1" destOrd="0" presId="urn:microsoft.com/office/officeart/2016/7/layout/RepeatingBendingProcessNew"/>
    <dgm:cxn modelId="{44D6984E-ECBF-43A9-AB59-5147EDC2FF63}" type="presOf" srcId="{664AADFB-5420-40BB-87A5-25D0FB455122}" destId="{6D2E224F-54F2-4EEB-81F7-0CCD3EC39B33}" srcOrd="0" destOrd="0" presId="urn:microsoft.com/office/officeart/2016/7/layout/RepeatingBendingProcessNew"/>
    <dgm:cxn modelId="{A7D9BE59-E342-4F5A-AEA0-D65FC0A75329}" type="presOf" srcId="{934C1EC8-2092-493D-8815-232D71C7E26D}" destId="{EF02DF44-6602-439B-990D-4E16E260AECD}" srcOrd="0" destOrd="0" presId="urn:microsoft.com/office/officeart/2016/7/layout/RepeatingBendingProcessNew"/>
    <dgm:cxn modelId="{B8C25489-6033-4EEF-AE8E-AE5BAC324AC3}" srcId="{8527C7C1-F3EE-4E8A-8ABB-D43307A0E248}" destId="{5BE48CF8-AEE1-44CC-B3F1-C2B60E9DBA7C}" srcOrd="0" destOrd="0" parTransId="{0AD1E96C-F443-48D6-808D-9D5A1CFF0995}" sibTransId="{1104074F-B8C5-4FC4-9606-5D6029D25D7A}"/>
    <dgm:cxn modelId="{525D2C95-DBB5-4F61-A9D8-3C50332BB1B6}" type="presOf" srcId="{DE3092EE-8674-4232-BBEC-A8ECDA5FC03C}" destId="{EAA2CE85-4700-48AD-9E63-84B8609EDAC2}" srcOrd="0" destOrd="0" presId="urn:microsoft.com/office/officeart/2016/7/layout/RepeatingBendingProcessNew"/>
    <dgm:cxn modelId="{0E9B1FAC-FDAE-40B0-8479-A5CB68704C98}" srcId="{8527C7C1-F3EE-4E8A-8ABB-D43307A0E248}" destId="{ACFA5258-2877-40C8-A507-1B1BDF1E53A7}" srcOrd="3" destOrd="0" parTransId="{73AB4D9C-0762-4A97-8D1F-B422F712A0E0}" sibTransId="{2D9E5D95-6A18-444D-87DA-9D51206DF613}"/>
    <dgm:cxn modelId="{B82447AF-533B-4477-B064-906CE5015CBB}" type="presOf" srcId="{88AACE44-E461-43A5-AFC8-25D6EBF0AEE2}" destId="{11F7D022-EC75-462E-98F4-95512B6A20EB}" srcOrd="1" destOrd="0" presId="urn:microsoft.com/office/officeart/2016/7/layout/RepeatingBendingProcessNew"/>
    <dgm:cxn modelId="{21436AB0-7020-486F-A726-F3D5B0265A6C}" type="presOf" srcId="{1269EAEC-4FCA-4B7C-978A-4F8B150D54C2}" destId="{9D43AFD8-282A-404D-BC33-28371744FF24}" srcOrd="0" destOrd="0" presId="urn:microsoft.com/office/officeart/2016/7/layout/RepeatingBendingProcessNew"/>
    <dgm:cxn modelId="{C51ED2BB-5767-4EA3-AAC3-B7705C9FAD20}" type="presOf" srcId="{DE3092EE-8674-4232-BBEC-A8ECDA5FC03C}" destId="{54A2FDD9-403D-4C32-A265-C2679122529D}" srcOrd="1" destOrd="0" presId="urn:microsoft.com/office/officeart/2016/7/layout/RepeatingBendingProcessNew"/>
    <dgm:cxn modelId="{D38EC0BF-FC6B-4717-A5E8-32FEF143FACD}" type="presOf" srcId="{2D9E5D95-6A18-444D-87DA-9D51206DF613}" destId="{831DC5DB-A470-458F-AE66-CE481C49FE20}" srcOrd="1" destOrd="0" presId="urn:microsoft.com/office/officeart/2016/7/layout/RepeatingBendingProcessNew"/>
    <dgm:cxn modelId="{3B3314C0-7775-460F-BD83-93CAC2A7CD6E}" type="presOf" srcId="{8F5B05EC-6A2E-4050-9F13-E6E6710FCBAA}" destId="{F7D5729C-130A-4D98-B442-AEF6235B4BC4}" srcOrd="0" destOrd="0" presId="urn:microsoft.com/office/officeart/2016/7/layout/RepeatingBendingProcessNew"/>
    <dgm:cxn modelId="{1B42A9C5-06D6-495C-8307-235042AA33E6}" type="presOf" srcId="{1104074F-B8C5-4FC4-9606-5D6029D25D7A}" destId="{541FBD7F-9069-4C97-BA20-3D2CF9F57F2A}" srcOrd="0" destOrd="0" presId="urn:microsoft.com/office/officeart/2016/7/layout/RepeatingBendingProcessNew"/>
    <dgm:cxn modelId="{A36753CA-D553-4822-9B7D-88D2F6B9B426}" type="presOf" srcId="{2D9E5D95-6A18-444D-87DA-9D51206DF613}" destId="{18741C1A-D974-4AF2-87E1-81DF119EA7DB}" srcOrd="0" destOrd="0" presId="urn:microsoft.com/office/officeart/2016/7/layout/RepeatingBendingProcessNew"/>
    <dgm:cxn modelId="{CA60E1D6-E793-4D7C-A427-D2F6AE2938AF}" type="presOf" srcId="{65541E86-F500-4244-AA88-1CF37EA88837}" destId="{B157C090-2D3C-4BEC-B0F3-22F7EC7E3FE6}" srcOrd="0" destOrd="0" presId="urn:microsoft.com/office/officeart/2016/7/layout/RepeatingBendingProcessNew"/>
    <dgm:cxn modelId="{872267E2-8019-463B-9344-A81C14502B64}" type="presOf" srcId="{5BE48CF8-AEE1-44CC-B3F1-C2B60E9DBA7C}" destId="{2CB6FCDD-B2B2-42E4-9C82-365F6112A30C}" srcOrd="0" destOrd="0" presId="urn:microsoft.com/office/officeart/2016/7/layout/RepeatingBendingProcessNew"/>
    <dgm:cxn modelId="{7141D6E8-4BBC-43F3-B070-84CD37098E64}" type="presOf" srcId="{65541E86-F500-4244-AA88-1CF37EA88837}" destId="{F325AE7E-4E7D-4920-B718-7A0F3C0D1E17}" srcOrd="1" destOrd="0" presId="urn:microsoft.com/office/officeart/2016/7/layout/RepeatingBendingProcessNew"/>
    <dgm:cxn modelId="{899EEAEB-6BAC-4AED-9FED-05E1A8EBA9A2}" type="presOf" srcId="{8527C7C1-F3EE-4E8A-8ABB-D43307A0E248}" destId="{A79FE3F9-104E-411A-B1BB-4C4FFB89C3FA}" srcOrd="0" destOrd="0" presId="urn:microsoft.com/office/officeart/2016/7/layout/RepeatingBendingProcessNew"/>
    <dgm:cxn modelId="{D0CD02EF-13E5-4DB8-BFBB-911CEAA7F6B2}" srcId="{8527C7C1-F3EE-4E8A-8ABB-D43307A0E248}" destId="{ED8E366F-C08C-40A6-B36C-CFBC21B480D1}" srcOrd="2" destOrd="0" parTransId="{05EB9064-2F1B-48DD-BE67-AEB9AC4B6320}" sibTransId="{DE3092EE-8674-4232-BBEC-A8ECDA5FC03C}"/>
    <dgm:cxn modelId="{6DB634EF-BA6A-4D59-B28B-6F1C8FD6CF73}" type="presOf" srcId="{2B5D7524-C6E6-4697-B656-8670B05527C9}" destId="{A5870C42-7E12-4BD0-BB00-91C17AE2FD5B}" srcOrd="0" destOrd="0" presId="urn:microsoft.com/office/officeart/2016/7/layout/RepeatingBendingProcessNew"/>
    <dgm:cxn modelId="{9FD002FA-CA3C-42E8-B1FD-0C82F053C9D2}" type="presOf" srcId="{ACFA5258-2877-40C8-A507-1B1BDF1E53A7}" destId="{FF441114-ED0E-47CF-AF53-F5937F56784C}" srcOrd="0" destOrd="0" presId="urn:microsoft.com/office/officeart/2016/7/layout/RepeatingBendingProcessNew"/>
    <dgm:cxn modelId="{3F97841F-E2F7-4690-860E-96B6F49AD358}" type="presParOf" srcId="{A79FE3F9-104E-411A-B1BB-4C4FFB89C3FA}" destId="{2CB6FCDD-B2B2-42E4-9C82-365F6112A30C}" srcOrd="0" destOrd="0" presId="urn:microsoft.com/office/officeart/2016/7/layout/RepeatingBendingProcessNew"/>
    <dgm:cxn modelId="{0004DAE7-09AD-4CBD-9117-4EDECA7C3B33}" type="presParOf" srcId="{A79FE3F9-104E-411A-B1BB-4C4FFB89C3FA}" destId="{541FBD7F-9069-4C97-BA20-3D2CF9F57F2A}" srcOrd="1" destOrd="0" presId="urn:microsoft.com/office/officeart/2016/7/layout/RepeatingBendingProcessNew"/>
    <dgm:cxn modelId="{3E94DFB9-09A4-4D72-8679-450930C1C651}" type="presParOf" srcId="{541FBD7F-9069-4C97-BA20-3D2CF9F57F2A}" destId="{B2DCC66B-09E6-4372-A99F-DEC1C9B06D50}" srcOrd="0" destOrd="0" presId="urn:microsoft.com/office/officeart/2016/7/layout/RepeatingBendingProcessNew"/>
    <dgm:cxn modelId="{1BC2303F-F9C4-4619-B0B1-E0AB212CE3E4}" type="presParOf" srcId="{A79FE3F9-104E-411A-B1BB-4C4FFB89C3FA}" destId="{C8D8CF05-E64D-454C-A1A9-30F80BC27942}" srcOrd="2" destOrd="0" presId="urn:microsoft.com/office/officeart/2016/7/layout/RepeatingBendingProcessNew"/>
    <dgm:cxn modelId="{970FFA41-25B6-4754-9425-194AD5597F80}" type="presParOf" srcId="{A79FE3F9-104E-411A-B1BB-4C4FFB89C3FA}" destId="{D84EC58B-911C-4235-8BE9-C48D7FFE4A7F}" srcOrd="3" destOrd="0" presId="urn:microsoft.com/office/officeart/2016/7/layout/RepeatingBendingProcessNew"/>
    <dgm:cxn modelId="{541A5571-7496-4066-9889-C769C9957B1F}" type="presParOf" srcId="{D84EC58B-911C-4235-8BE9-C48D7FFE4A7F}" destId="{11F7D022-EC75-462E-98F4-95512B6A20EB}" srcOrd="0" destOrd="0" presId="urn:microsoft.com/office/officeart/2016/7/layout/RepeatingBendingProcessNew"/>
    <dgm:cxn modelId="{CCEC9EE0-848E-4EE7-A06C-B50C1DA3149A}" type="presParOf" srcId="{A79FE3F9-104E-411A-B1BB-4C4FFB89C3FA}" destId="{AFE46F7B-4CFE-479A-A891-95207DFF5DA3}" srcOrd="4" destOrd="0" presId="urn:microsoft.com/office/officeart/2016/7/layout/RepeatingBendingProcessNew"/>
    <dgm:cxn modelId="{91655D34-7BC4-4F0F-9577-B16970AD0F20}" type="presParOf" srcId="{A79FE3F9-104E-411A-B1BB-4C4FFB89C3FA}" destId="{EAA2CE85-4700-48AD-9E63-84B8609EDAC2}" srcOrd="5" destOrd="0" presId="urn:microsoft.com/office/officeart/2016/7/layout/RepeatingBendingProcessNew"/>
    <dgm:cxn modelId="{30B6D897-7409-46E6-B188-E0DECF611C2D}" type="presParOf" srcId="{EAA2CE85-4700-48AD-9E63-84B8609EDAC2}" destId="{54A2FDD9-403D-4C32-A265-C2679122529D}" srcOrd="0" destOrd="0" presId="urn:microsoft.com/office/officeart/2016/7/layout/RepeatingBendingProcessNew"/>
    <dgm:cxn modelId="{5ACDA223-F9FA-4F1F-9D3F-BD53BC211AA8}" type="presParOf" srcId="{A79FE3F9-104E-411A-B1BB-4C4FFB89C3FA}" destId="{FF441114-ED0E-47CF-AF53-F5937F56784C}" srcOrd="6" destOrd="0" presId="urn:microsoft.com/office/officeart/2016/7/layout/RepeatingBendingProcessNew"/>
    <dgm:cxn modelId="{2AA068BD-9A57-4C8E-B93A-1B3209C3FE34}" type="presParOf" srcId="{A79FE3F9-104E-411A-B1BB-4C4FFB89C3FA}" destId="{18741C1A-D974-4AF2-87E1-81DF119EA7DB}" srcOrd="7" destOrd="0" presId="urn:microsoft.com/office/officeart/2016/7/layout/RepeatingBendingProcessNew"/>
    <dgm:cxn modelId="{222D9D2A-CC5D-4BD9-BBC1-2851507463D9}" type="presParOf" srcId="{18741C1A-D974-4AF2-87E1-81DF119EA7DB}" destId="{831DC5DB-A470-458F-AE66-CE481C49FE20}" srcOrd="0" destOrd="0" presId="urn:microsoft.com/office/officeart/2016/7/layout/RepeatingBendingProcessNew"/>
    <dgm:cxn modelId="{150514DB-8453-4D21-905E-B233FACA5965}" type="presParOf" srcId="{A79FE3F9-104E-411A-B1BB-4C4FFB89C3FA}" destId="{EF02DF44-6602-439B-990D-4E16E260AECD}" srcOrd="8" destOrd="0" presId="urn:microsoft.com/office/officeart/2016/7/layout/RepeatingBendingProcessNew"/>
    <dgm:cxn modelId="{F6872B5A-8F95-48CA-B05D-92A36DCE9C1E}" type="presParOf" srcId="{A79FE3F9-104E-411A-B1BB-4C4FFB89C3FA}" destId="{B157C090-2D3C-4BEC-B0F3-22F7EC7E3FE6}" srcOrd="9" destOrd="0" presId="urn:microsoft.com/office/officeart/2016/7/layout/RepeatingBendingProcessNew"/>
    <dgm:cxn modelId="{040CF7AE-3B42-41D5-B21A-A0143BAD1BA8}" type="presParOf" srcId="{B157C090-2D3C-4BEC-B0F3-22F7EC7E3FE6}" destId="{F325AE7E-4E7D-4920-B718-7A0F3C0D1E17}" srcOrd="0" destOrd="0" presId="urn:microsoft.com/office/officeart/2016/7/layout/RepeatingBendingProcessNew"/>
    <dgm:cxn modelId="{FD039499-D00C-46AF-B367-894D70AB7053}" type="presParOf" srcId="{A79FE3F9-104E-411A-B1BB-4C4FFB89C3FA}" destId="{600305C9-6EC6-41DF-A78E-8EED21F7BA59}" srcOrd="10" destOrd="0" presId="urn:microsoft.com/office/officeart/2016/7/layout/RepeatingBendingProcessNew"/>
    <dgm:cxn modelId="{840E0399-51F8-496E-939A-B323EE353A69}" type="presParOf" srcId="{A79FE3F9-104E-411A-B1BB-4C4FFB89C3FA}" destId="{A5870C42-7E12-4BD0-BB00-91C17AE2FD5B}" srcOrd="11" destOrd="0" presId="urn:microsoft.com/office/officeart/2016/7/layout/RepeatingBendingProcessNew"/>
    <dgm:cxn modelId="{CD806DA0-1B50-43D3-AB87-9FAF23E6891C}" type="presParOf" srcId="{A5870C42-7E12-4BD0-BB00-91C17AE2FD5B}" destId="{CFD5DCE5-0788-4821-9274-5A726025F72E}" srcOrd="0" destOrd="0" presId="urn:microsoft.com/office/officeart/2016/7/layout/RepeatingBendingProcessNew"/>
    <dgm:cxn modelId="{7FEA11F1-2376-4824-A818-C63601F1CE4B}" type="presParOf" srcId="{A79FE3F9-104E-411A-B1BB-4C4FFB89C3FA}" destId="{6D2E224F-54F2-4EEB-81F7-0CCD3EC39B33}" srcOrd="12" destOrd="0" presId="urn:microsoft.com/office/officeart/2016/7/layout/RepeatingBendingProcessNew"/>
    <dgm:cxn modelId="{E3D8AF15-7C3F-41B2-A739-932284B4B6EA}" type="presParOf" srcId="{A79FE3F9-104E-411A-B1BB-4C4FFB89C3FA}" destId="{12153648-CCA4-4F71-A068-E6999639BF66}" srcOrd="13" destOrd="0" presId="urn:microsoft.com/office/officeart/2016/7/layout/RepeatingBendingProcessNew"/>
    <dgm:cxn modelId="{760EC01C-CC42-46DD-8631-B24E03B381F7}" type="presParOf" srcId="{12153648-CCA4-4F71-A068-E6999639BF66}" destId="{A3106C29-87AD-4CD5-9F61-E52BD27A1331}" srcOrd="0" destOrd="0" presId="urn:microsoft.com/office/officeart/2016/7/layout/RepeatingBendingProcessNew"/>
    <dgm:cxn modelId="{5F36A76F-EF24-4ACE-876A-D33B7EEDCBA3}" type="presParOf" srcId="{A79FE3F9-104E-411A-B1BB-4C4FFB89C3FA}" destId="{DFEFACAF-4CAB-4DBF-9A14-2FDDD741ADDC}" srcOrd="14" destOrd="0" presId="urn:microsoft.com/office/officeart/2016/7/layout/RepeatingBendingProcessNew"/>
    <dgm:cxn modelId="{0B6F1EED-B9AB-4A5D-B804-60F22786E062}" type="presParOf" srcId="{A79FE3F9-104E-411A-B1BB-4C4FFB89C3FA}" destId="{F7D5729C-130A-4D98-B442-AEF6235B4BC4}" srcOrd="15" destOrd="0" presId="urn:microsoft.com/office/officeart/2016/7/layout/RepeatingBendingProcessNew"/>
    <dgm:cxn modelId="{D1F8432E-8D0B-4008-9BCA-004824C30AC0}" type="presParOf" srcId="{F7D5729C-130A-4D98-B442-AEF6235B4BC4}" destId="{F81DF3F7-3F07-4F6D-AA6B-14CD268BB335}" srcOrd="0" destOrd="0" presId="urn:microsoft.com/office/officeart/2016/7/layout/RepeatingBendingProcessNew"/>
    <dgm:cxn modelId="{A96D0873-F881-4E18-8DC2-03AC23427466}" type="presParOf" srcId="{A79FE3F9-104E-411A-B1BB-4C4FFB89C3FA}" destId="{9D43AFD8-282A-404D-BC33-28371744FF24}" srcOrd="16"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B9149B-E6F8-4723-9592-93F52B95C20B}">
      <dsp:nvSpPr>
        <dsp:cNvPr id="0" name=""/>
        <dsp:cNvSpPr/>
      </dsp:nvSpPr>
      <dsp:spPr>
        <a:xfrm>
          <a:off x="898829" y="288"/>
          <a:ext cx="1001496" cy="100149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18F5AF-74EA-4506-8F1E-C79A3ABFF5D4}">
      <dsp:nvSpPr>
        <dsp:cNvPr id="0" name=""/>
        <dsp:cNvSpPr/>
      </dsp:nvSpPr>
      <dsp:spPr>
        <a:xfrm>
          <a:off x="1112262" y="213721"/>
          <a:ext cx="574628" cy="57462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A9939B-8AEA-48F8-87B2-7E25F7E07613}">
      <dsp:nvSpPr>
        <dsp:cNvPr id="0" name=""/>
        <dsp:cNvSpPr/>
      </dsp:nvSpPr>
      <dsp:spPr>
        <a:xfrm>
          <a:off x="578678" y="1313725"/>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1" kern="1200"/>
            <a:t>How will you communicate?</a:t>
          </a:r>
          <a:endParaRPr lang="en-US" sz="1100" kern="1200"/>
        </a:p>
      </dsp:txBody>
      <dsp:txXfrm>
        <a:off x="578678" y="1313725"/>
        <a:ext cx="1641796" cy="656718"/>
      </dsp:txXfrm>
    </dsp:sp>
    <dsp:sp modelId="{8CCB561F-1795-4367-9C37-937F5F22C341}">
      <dsp:nvSpPr>
        <dsp:cNvPr id="0" name=""/>
        <dsp:cNvSpPr/>
      </dsp:nvSpPr>
      <dsp:spPr>
        <a:xfrm>
          <a:off x="2827940" y="288"/>
          <a:ext cx="1001496" cy="100149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805EDE-8D84-4720-93CB-604C6CEFB09A}">
      <dsp:nvSpPr>
        <dsp:cNvPr id="0" name=""/>
        <dsp:cNvSpPr/>
      </dsp:nvSpPr>
      <dsp:spPr>
        <a:xfrm>
          <a:off x="3041374" y="213721"/>
          <a:ext cx="574628" cy="57462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D28943-BA08-44E4-B64C-773289BC1214}">
      <dsp:nvSpPr>
        <dsp:cNvPr id="0" name=""/>
        <dsp:cNvSpPr/>
      </dsp:nvSpPr>
      <dsp:spPr>
        <a:xfrm>
          <a:off x="2507790" y="1313725"/>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Through which channels do our customer segments want to be reached? </a:t>
          </a:r>
          <a:endParaRPr lang="en-US" sz="1100" kern="1200"/>
        </a:p>
      </dsp:txBody>
      <dsp:txXfrm>
        <a:off x="2507790" y="1313725"/>
        <a:ext cx="1641796" cy="656718"/>
      </dsp:txXfrm>
    </dsp:sp>
    <dsp:sp modelId="{CCD2572B-DE22-433E-8A80-60C11D8DF30B}">
      <dsp:nvSpPr>
        <dsp:cNvPr id="0" name=""/>
        <dsp:cNvSpPr/>
      </dsp:nvSpPr>
      <dsp:spPr>
        <a:xfrm>
          <a:off x="4757051" y="288"/>
          <a:ext cx="1001496" cy="100149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CE5792-7129-4C36-A08A-CFE0A2EBC5A2}">
      <dsp:nvSpPr>
        <dsp:cNvPr id="0" name=""/>
        <dsp:cNvSpPr/>
      </dsp:nvSpPr>
      <dsp:spPr>
        <a:xfrm>
          <a:off x="4970485" y="213721"/>
          <a:ext cx="574628" cy="57462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866F234-74F5-456B-9A9B-4C68D47E83E7}">
      <dsp:nvSpPr>
        <dsp:cNvPr id="0" name=""/>
        <dsp:cNvSpPr/>
      </dsp:nvSpPr>
      <dsp:spPr>
        <a:xfrm>
          <a:off x="4436901" y="1313725"/>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How are you planning to reach them?</a:t>
          </a:r>
          <a:endParaRPr lang="en-US" sz="1100" kern="1200"/>
        </a:p>
      </dsp:txBody>
      <dsp:txXfrm>
        <a:off x="4436901" y="1313725"/>
        <a:ext cx="1641796" cy="656718"/>
      </dsp:txXfrm>
    </dsp:sp>
    <dsp:sp modelId="{700D0F95-8CFF-491E-B0F8-BE9B2B5852FA}">
      <dsp:nvSpPr>
        <dsp:cNvPr id="0" name=""/>
        <dsp:cNvSpPr/>
      </dsp:nvSpPr>
      <dsp:spPr>
        <a:xfrm>
          <a:off x="6686163" y="288"/>
          <a:ext cx="1001496" cy="100149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233779-C4A3-4243-BFA3-E07DDEB2BE11}">
      <dsp:nvSpPr>
        <dsp:cNvPr id="0" name=""/>
        <dsp:cNvSpPr/>
      </dsp:nvSpPr>
      <dsp:spPr>
        <a:xfrm>
          <a:off x="6899596" y="213721"/>
          <a:ext cx="574628" cy="57462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C98962-6BF0-4826-835C-304659E855D6}">
      <dsp:nvSpPr>
        <dsp:cNvPr id="0" name=""/>
        <dsp:cNvSpPr/>
      </dsp:nvSpPr>
      <dsp:spPr>
        <a:xfrm>
          <a:off x="6366012" y="1313725"/>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Are your channels integrated?</a:t>
          </a:r>
          <a:endParaRPr lang="en-US" sz="1100" kern="1200"/>
        </a:p>
      </dsp:txBody>
      <dsp:txXfrm>
        <a:off x="6366012" y="1313725"/>
        <a:ext cx="1641796" cy="656718"/>
      </dsp:txXfrm>
    </dsp:sp>
    <dsp:sp modelId="{D99E3F60-CE38-4345-8388-F425A38FD843}">
      <dsp:nvSpPr>
        <dsp:cNvPr id="0" name=""/>
        <dsp:cNvSpPr/>
      </dsp:nvSpPr>
      <dsp:spPr>
        <a:xfrm>
          <a:off x="8615274" y="288"/>
          <a:ext cx="1001496" cy="100149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EC5550-3D5A-4AE2-8F4B-60B186536091}">
      <dsp:nvSpPr>
        <dsp:cNvPr id="0" name=""/>
        <dsp:cNvSpPr/>
      </dsp:nvSpPr>
      <dsp:spPr>
        <a:xfrm>
          <a:off x="8828708" y="213721"/>
          <a:ext cx="574628" cy="57462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EC86EC-40C5-400F-9D0A-21B626A1474E}">
      <dsp:nvSpPr>
        <dsp:cNvPr id="0" name=""/>
        <dsp:cNvSpPr/>
      </dsp:nvSpPr>
      <dsp:spPr>
        <a:xfrm>
          <a:off x="8295124" y="1313725"/>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Which ones work best?</a:t>
          </a:r>
          <a:endParaRPr lang="en-US" sz="1100" kern="1200"/>
        </a:p>
      </dsp:txBody>
      <dsp:txXfrm>
        <a:off x="8295124" y="1313725"/>
        <a:ext cx="1641796" cy="656718"/>
      </dsp:txXfrm>
    </dsp:sp>
    <dsp:sp modelId="{4AB0C1C8-C335-473E-A6CE-DAA76B9F1CBC}">
      <dsp:nvSpPr>
        <dsp:cNvPr id="0" name=""/>
        <dsp:cNvSpPr/>
      </dsp:nvSpPr>
      <dsp:spPr>
        <a:xfrm>
          <a:off x="2827940" y="2380893"/>
          <a:ext cx="1001496" cy="100149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9E9B59-4861-4E6A-BA71-350699966DB5}">
      <dsp:nvSpPr>
        <dsp:cNvPr id="0" name=""/>
        <dsp:cNvSpPr/>
      </dsp:nvSpPr>
      <dsp:spPr>
        <a:xfrm>
          <a:off x="3041374" y="2594327"/>
          <a:ext cx="574628" cy="57462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6CF2F9-1319-4161-BD6F-710ECEB994B1}">
      <dsp:nvSpPr>
        <dsp:cNvPr id="0" name=""/>
        <dsp:cNvSpPr/>
      </dsp:nvSpPr>
      <dsp:spPr>
        <a:xfrm>
          <a:off x="2507790" y="3694331"/>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Which ones are most cost effective? </a:t>
          </a:r>
          <a:endParaRPr lang="en-US" sz="1100" kern="1200"/>
        </a:p>
      </dsp:txBody>
      <dsp:txXfrm>
        <a:off x="2507790" y="3694331"/>
        <a:ext cx="1641796" cy="656718"/>
      </dsp:txXfrm>
    </dsp:sp>
    <dsp:sp modelId="{E858FECE-A259-487C-83AB-5C8C1663C0AE}">
      <dsp:nvSpPr>
        <dsp:cNvPr id="0" name=""/>
        <dsp:cNvSpPr/>
      </dsp:nvSpPr>
      <dsp:spPr>
        <a:xfrm>
          <a:off x="4757051" y="2380893"/>
          <a:ext cx="1001496" cy="100149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16A69E-05CA-419B-AB18-BEF2FCB84518}">
      <dsp:nvSpPr>
        <dsp:cNvPr id="0" name=""/>
        <dsp:cNvSpPr/>
      </dsp:nvSpPr>
      <dsp:spPr>
        <a:xfrm>
          <a:off x="4970485" y="2594327"/>
          <a:ext cx="574628" cy="57462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CBD3B2-4B0A-4959-9FEA-7084E6F29422}">
      <dsp:nvSpPr>
        <dsp:cNvPr id="0" name=""/>
        <dsp:cNvSpPr/>
      </dsp:nvSpPr>
      <dsp:spPr>
        <a:xfrm>
          <a:off x="4436901" y="3694331"/>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How do you plan to integrate them in you customer routines </a:t>
          </a:r>
          <a:endParaRPr lang="en-US" sz="1100" kern="1200"/>
        </a:p>
      </dsp:txBody>
      <dsp:txXfrm>
        <a:off x="4436901" y="3694331"/>
        <a:ext cx="1641796" cy="656718"/>
      </dsp:txXfrm>
    </dsp:sp>
    <dsp:sp modelId="{BED8E936-1AC8-4BC9-828A-D2F2114A2940}">
      <dsp:nvSpPr>
        <dsp:cNvPr id="0" name=""/>
        <dsp:cNvSpPr/>
      </dsp:nvSpPr>
      <dsp:spPr>
        <a:xfrm>
          <a:off x="6686163" y="2380893"/>
          <a:ext cx="1001496" cy="100149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4EAC63-73E1-4AF1-A468-DACA687764E8}">
      <dsp:nvSpPr>
        <dsp:cNvPr id="0" name=""/>
        <dsp:cNvSpPr/>
      </dsp:nvSpPr>
      <dsp:spPr>
        <a:xfrm>
          <a:off x="6899596" y="2594327"/>
          <a:ext cx="574628" cy="57462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E7D6FA-CC88-4B95-9D02-4BE367B30932}">
      <dsp:nvSpPr>
        <dsp:cNvPr id="0" name=""/>
        <dsp:cNvSpPr/>
      </dsp:nvSpPr>
      <dsp:spPr>
        <a:xfrm>
          <a:off x="6366012" y="3694331"/>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Channel types – Sales force, web sales, own shops / stalls, partnership shops, wholesalers </a:t>
          </a:r>
          <a:endParaRPr lang="en-US" sz="1100" kern="1200"/>
        </a:p>
      </dsp:txBody>
      <dsp:txXfrm>
        <a:off x="6366012" y="3694331"/>
        <a:ext cx="1641796" cy="6567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24B500-D3B5-4585-8F11-37A9FD6CA2BA}">
      <dsp:nvSpPr>
        <dsp:cNvPr id="0" name=""/>
        <dsp:cNvSpPr/>
      </dsp:nvSpPr>
      <dsp:spPr>
        <a:xfrm>
          <a:off x="3594" y="229666"/>
          <a:ext cx="1946002" cy="116760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t>For whom are you creating value? How can you identify your customers and the segments for customers you will have?</a:t>
          </a:r>
          <a:endParaRPr lang="en-US" sz="1300" kern="1200" dirty="0"/>
        </a:p>
      </dsp:txBody>
      <dsp:txXfrm>
        <a:off x="3594" y="229666"/>
        <a:ext cx="1946002" cy="1167601"/>
      </dsp:txXfrm>
    </dsp:sp>
    <dsp:sp modelId="{37A5FAB5-1E83-40F2-837E-BEF2121724B5}">
      <dsp:nvSpPr>
        <dsp:cNvPr id="0" name=""/>
        <dsp:cNvSpPr/>
      </dsp:nvSpPr>
      <dsp:spPr>
        <a:xfrm>
          <a:off x="2144196" y="229666"/>
          <a:ext cx="1946002" cy="1167601"/>
        </a:xfrm>
        <a:prstGeom prst="rect">
          <a:avLst/>
        </a:prstGeom>
        <a:gradFill rotWithShape="0">
          <a:gsLst>
            <a:gs pos="0">
              <a:schemeClr val="accent2">
                <a:hueOff val="-103955"/>
                <a:satOff val="-5995"/>
                <a:lumOff val="616"/>
                <a:alphaOff val="0"/>
                <a:satMod val="103000"/>
                <a:lumMod val="102000"/>
                <a:tint val="94000"/>
              </a:schemeClr>
            </a:gs>
            <a:gs pos="50000">
              <a:schemeClr val="accent2">
                <a:hueOff val="-103955"/>
                <a:satOff val="-5995"/>
                <a:lumOff val="616"/>
                <a:alphaOff val="0"/>
                <a:satMod val="110000"/>
                <a:lumMod val="100000"/>
                <a:shade val="100000"/>
              </a:schemeClr>
            </a:gs>
            <a:gs pos="100000">
              <a:schemeClr val="accent2">
                <a:hueOff val="-103955"/>
                <a:satOff val="-5995"/>
                <a:lumOff val="61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Who are your most important customers?</a:t>
          </a:r>
          <a:endParaRPr lang="en-US" sz="1300" kern="1200"/>
        </a:p>
      </dsp:txBody>
      <dsp:txXfrm>
        <a:off x="2144196" y="229666"/>
        <a:ext cx="1946002" cy="1167601"/>
      </dsp:txXfrm>
    </dsp:sp>
    <dsp:sp modelId="{F73E785B-585C-4909-A4D3-2B29A3A1951D}">
      <dsp:nvSpPr>
        <dsp:cNvPr id="0" name=""/>
        <dsp:cNvSpPr/>
      </dsp:nvSpPr>
      <dsp:spPr>
        <a:xfrm>
          <a:off x="4284798" y="229666"/>
          <a:ext cx="1946002" cy="1167601"/>
        </a:xfrm>
        <a:prstGeom prst="rect">
          <a:avLst/>
        </a:prstGeom>
        <a:gradFill rotWithShape="0">
          <a:gsLst>
            <a:gs pos="0">
              <a:schemeClr val="accent2">
                <a:hueOff val="-207909"/>
                <a:satOff val="-11990"/>
                <a:lumOff val="1233"/>
                <a:alphaOff val="0"/>
                <a:satMod val="103000"/>
                <a:lumMod val="102000"/>
                <a:tint val="94000"/>
              </a:schemeClr>
            </a:gs>
            <a:gs pos="50000">
              <a:schemeClr val="accent2">
                <a:hueOff val="-207909"/>
                <a:satOff val="-11990"/>
                <a:lumOff val="1233"/>
                <a:alphaOff val="0"/>
                <a:satMod val="110000"/>
                <a:lumMod val="100000"/>
                <a:shade val="100000"/>
              </a:schemeClr>
            </a:gs>
            <a:gs pos="100000">
              <a:schemeClr val="accent2">
                <a:hueOff val="-207909"/>
                <a:satOff val="-11990"/>
                <a:lumOff val="123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Are your customers individuals / business / individuals with a business</a:t>
          </a:r>
          <a:endParaRPr lang="en-US" sz="1300" kern="1200"/>
        </a:p>
      </dsp:txBody>
      <dsp:txXfrm>
        <a:off x="4284798" y="229666"/>
        <a:ext cx="1946002" cy="1167601"/>
      </dsp:txXfrm>
    </dsp:sp>
    <dsp:sp modelId="{7EC3790B-335C-4CFA-8F5A-1E4965B5B54A}">
      <dsp:nvSpPr>
        <dsp:cNvPr id="0" name=""/>
        <dsp:cNvSpPr/>
      </dsp:nvSpPr>
      <dsp:spPr>
        <a:xfrm>
          <a:off x="6425401" y="229666"/>
          <a:ext cx="1946002" cy="1167601"/>
        </a:xfrm>
        <a:prstGeom prst="rect">
          <a:avLst/>
        </a:prstGeom>
        <a:gradFill rotWithShape="0">
          <a:gsLst>
            <a:gs pos="0">
              <a:schemeClr val="accent2">
                <a:hueOff val="-311864"/>
                <a:satOff val="-17985"/>
                <a:lumOff val="1849"/>
                <a:alphaOff val="0"/>
                <a:satMod val="103000"/>
                <a:lumMod val="102000"/>
                <a:tint val="94000"/>
              </a:schemeClr>
            </a:gs>
            <a:gs pos="50000">
              <a:schemeClr val="accent2">
                <a:hueOff val="-311864"/>
                <a:satOff val="-17985"/>
                <a:lumOff val="1849"/>
                <a:alphaOff val="0"/>
                <a:satMod val="110000"/>
                <a:lumMod val="100000"/>
                <a:shade val="100000"/>
              </a:schemeClr>
            </a:gs>
            <a:gs pos="100000">
              <a:schemeClr val="accent2">
                <a:hueOff val="-311864"/>
                <a:satOff val="-17985"/>
                <a:lumOff val="184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What will they expect:</a:t>
          </a:r>
          <a:endParaRPr lang="en-US" sz="1300" kern="1200"/>
        </a:p>
      </dsp:txBody>
      <dsp:txXfrm>
        <a:off x="6425401" y="229666"/>
        <a:ext cx="1946002" cy="1167601"/>
      </dsp:txXfrm>
    </dsp:sp>
    <dsp:sp modelId="{0B443BC8-765C-4C38-B043-1D5243DA2933}">
      <dsp:nvSpPr>
        <dsp:cNvPr id="0" name=""/>
        <dsp:cNvSpPr/>
      </dsp:nvSpPr>
      <dsp:spPr>
        <a:xfrm>
          <a:off x="8566003" y="229666"/>
          <a:ext cx="1946002" cy="1167601"/>
        </a:xfrm>
        <a:prstGeom prst="rect">
          <a:avLst/>
        </a:prstGeom>
        <a:gradFill rotWithShape="0">
          <a:gsLst>
            <a:gs pos="0">
              <a:schemeClr val="accent2">
                <a:hueOff val="-415818"/>
                <a:satOff val="-23979"/>
                <a:lumOff val="2465"/>
                <a:alphaOff val="0"/>
                <a:satMod val="103000"/>
                <a:lumMod val="102000"/>
                <a:tint val="94000"/>
              </a:schemeClr>
            </a:gs>
            <a:gs pos="50000">
              <a:schemeClr val="accent2">
                <a:hueOff val="-415818"/>
                <a:satOff val="-23979"/>
                <a:lumOff val="2465"/>
                <a:alphaOff val="0"/>
                <a:satMod val="110000"/>
                <a:lumMod val="100000"/>
                <a:shade val="100000"/>
              </a:schemeClr>
            </a:gs>
            <a:gs pos="100000">
              <a:schemeClr val="accent2">
                <a:hueOff val="-415818"/>
                <a:satOff val="-23979"/>
                <a:lumOff val="24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Self service</a:t>
          </a:r>
          <a:endParaRPr lang="en-US" sz="1300" kern="1200"/>
        </a:p>
      </dsp:txBody>
      <dsp:txXfrm>
        <a:off x="8566003" y="229666"/>
        <a:ext cx="1946002" cy="1167601"/>
      </dsp:txXfrm>
    </dsp:sp>
    <dsp:sp modelId="{2D4F99C4-85A7-4BB0-BABD-D59A34A3BE09}">
      <dsp:nvSpPr>
        <dsp:cNvPr id="0" name=""/>
        <dsp:cNvSpPr/>
      </dsp:nvSpPr>
      <dsp:spPr>
        <a:xfrm>
          <a:off x="3594" y="1591868"/>
          <a:ext cx="1946002" cy="1167601"/>
        </a:xfrm>
        <a:prstGeom prst="rect">
          <a:avLst/>
        </a:prstGeom>
        <a:gradFill rotWithShape="0">
          <a:gsLst>
            <a:gs pos="0">
              <a:schemeClr val="accent2">
                <a:hueOff val="-519773"/>
                <a:satOff val="-29974"/>
                <a:lumOff val="3081"/>
                <a:alphaOff val="0"/>
                <a:satMod val="103000"/>
                <a:lumMod val="102000"/>
                <a:tint val="94000"/>
              </a:schemeClr>
            </a:gs>
            <a:gs pos="50000">
              <a:schemeClr val="accent2">
                <a:hueOff val="-519773"/>
                <a:satOff val="-29974"/>
                <a:lumOff val="3081"/>
                <a:alphaOff val="0"/>
                <a:satMod val="110000"/>
                <a:lumMod val="100000"/>
                <a:shade val="100000"/>
              </a:schemeClr>
            </a:gs>
            <a:gs pos="100000">
              <a:schemeClr val="accent2">
                <a:hueOff val="-519773"/>
                <a:satOff val="-29974"/>
                <a:lumOff val="30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Automated service</a:t>
          </a:r>
          <a:endParaRPr lang="en-US" sz="1300" kern="1200"/>
        </a:p>
      </dsp:txBody>
      <dsp:txXfrm>
        <a:off x="3594" y="1591868"/>
        <a:ext cx="1946002" cy="1167601"/>
      </dsp:txXfrm>
    </dsp:sp>
    <dsp:sp modelId="{3A2B8E39-4BEE-4018-AD0F-86DD616D117F}">
      <dsp:nvSpPr>
        <dsp:cNvPr id="0" name=""/>
        <dsp:cNvSpPr/>
      </dsp:nvSpPr>
      <dsp:spPr>
        <a:xfrm>
          <a:off x="2144196" y="1591868"/>
          <a:ext cx="1946002" cy="1167601"/>
        </a:xfrm>
        <a:prstGeom prst="rect">
          <a:avLst/>
        </a:prstGeom>
        <a:gradFill rotWithShape="0">
          <a:gsLst>
            <a:gs pos="0">
              <a:schemeClr val="accent2">
                <a:hueOff val="-623727"/>
                <a:satOff val="-35969"/>
                <a:lumOff val="3698"/>
                <a:alphaOff val="0"/>
                <a:satMod val="103000"/>
                <a:lumMod val="102000"/>
                <a:tint val="94000"/>
              </a:schemeClr>
            </a:gs>
            <a:gs pos="50000">
              <a:schemeClr val="accent2">
                <a:hueOff val="-623727"/>
                <a:satOff val="-35969"/>
                <a:lumOff val="3698"/>
                <a:alphaOff val="0"/>
                <a:satMod val="110000"/>
                <a:lumMod val="100000"/>
                <a:shade val="100000"/>
              </a:schemeClr>
            </a:gs>
            <a:gs pos="100000">
              <a:schemeClr val="accent2">
                <a:hueOff val="-623727"/>
                <a:satOff val="-35969"/>
                <a:lumOff val="369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Personal Assistance </a:t>
          </a:r>
          <a:endParaRPr lang="en-US" sz="1300" kern="1200"/>
        </a:p>
      </dsp:txBody>
      <dsp:txXfrm>
        <a:off x="2144196" y="1591868"/>
        <a:ext cx="1946002" cy="1167601"/>
      </dsp:txXfrm>
    </dsp:sp>
    <dsp:sp modelId="{213297BF-4082-4DAA-9BA9-CB040DF6EDE6}">
      <dsp:nvSpPr>
        <dsp:cNvPr id="0" name=""/>
        <dsp:cNvSpPr/>
      </dsp:nvSpPr>
      <dsp:spPr>
        <a:xfrm>
          <a:off x="4284798" y="1591868"/>
          <a:ext cx="1946002" cy="1167601"/>
        </a:xfrm>
        <a:prstGeom prst="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Communities</a:t>
          </a:r>
          <a:endParaRPr lang="en-US" sz="1300" kern="1200"/>
        </a:p>
      </dsp:txBody>
      <dsp:txXfrm>
        <a:off x="4284798" y="1591868"/>
        <a:ext cx="1946002" cy="1167601"/>
      </dsp:txXfrm>
    </dsp:sp>
    <dsp:sp modelId="{757E389F-421A-40B1-B6FE-8C0C213AD715}">
      <dsp:nvSpPr>
        <dsp:cNvPr id="0" name=""/>
        <dsp:cNvSpPr/>
      </dsp:nvSpPr>
      <dsp:spPr>
        <a:xfrm>
          <a:off x="6425401" y="1591868"/>
          <a:ext cx="1946002" cy="1167601"/>
        </a:xfrm>
        <a:prstGeom prst="rect">
          <a:avLst/>
        </a:prstGeom>
        <a:gradFill rotWithShape="0">
          <a:gsLst>
            <a:gs pos="0">
              <a:schemeClr val="accent2">
                <a:hueOff val="-831636"/>
                <a:satOff val="-47959"/>
                <a:lumOff val="4930"/>
                <a:alphaOff val="0"/>
                <a:satMod val="103000"/>
                <a:lumMod val="102000"/>
                <a:tint val="94000"/>
              </a:schemeClr>
            </a:gs>
            <a:gs pos="50000">
              <a:schemeClr val="accent2">
                <a:hueOff val="-831636"/>
                <a:satOff val="-47959"/>
                <a:lumOff val="4930"/>
                <a:alphaOff val="0"/>
                <a:satMod val="110000"/>
                <a:lumMod val="100000"/>
                <a:shade val="100000"/>
              </a:schemeClr>
            </a:gs>
            <a:gs pos="100000">
              <a:schemeClr val="accent2">
                <a:hueOff val="-831636"/>
                <a:satOff val="-47959"/>
                <a:lumOff val="493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Co-creation </a:t>
          </a:r>
          <a:endParaRPr lang="en-US" sz="1300" kern="1200"/>
        </a:p>
      </dsp:txBody>
      <dsp:txXfrm>
        <a:off x="6425401" y="1591868"/>
        <a:ext cx="1946002" cy="1167601"/>
      </dsp:txXfrm>
    </dsp:sp>
    <dsp:sp modelId="{0DC41343-8773-4ACE-8C0A-14BDDCA20A25}">
      <dsp:nvSpPr>
        <dsp:cNvPr id="0" name=""/>
        <dsp:cNvSpPr/>
      </dsp:nvSpPr>
      <dsp:spPr>
        <a:xfrm>
          <a:off x="8566003" y="1591868"/>
          <a:ext cx="1946002" cy="1167601"/>
        </a:xfrm>
        <a:prstGeom prst="rect">
          <a:avLst/>
        </a:prstGeom>
        <a:gradFill rotWithShape="0">
          <a:gsLst>
            <a:gs pos="0">
              <a:schemeClr val="accent2">
                <a:hueOff val="-935590"/>
                <a:satOff val="-53954"/>
                <a:lumOff val="5547"/>
                <a:alphaOff val="0"/>
                <a:satMod val="103000"/>
                <a:lumMod val="102000"/>
                <a:tint val="94000"/>
              </a:schemeClr>
            </a:gs>
            <a:gs pos="50000">
              <a:schemeClr val="accent2">
                <a:hueOff val="-935590"/>
                <a:satOff val="-53954"/>
                <a:lumOff val="5547"/>
                <a:alphaOff val="0"/>
                <a:satMod val="110000"/>
                <a:lumMod val="100000"/>
                <a:shade val="100000"/>
              </a:schemeClr>
            </a:gs>
            <a:gs pos="100000">
              <a:schemeClr val="accent2">
                <a:hueOff val="-935590"/>
                <a:satOff val="-53954"/>
                <a:lumOff val="554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t>What does your customer segments look like:</a:t>
          </a:r>
          <a:endParaRPr lang="en-US" sz="1300" kern="1200"/>
        </a:p>
      </dsp:txBody>
      <dsp:txXfrm>
        <a:off x="8566003" y="1591868"/>
        <a:ext cx="1946002" cy="1167601"/>
      </dsp:txXfrm>
    </dsp:sp>
    <dsp:sp modelId="{40B2DD19-4D74-4AE8-96BA-2DF71AC021A5}">
      <dsp:nvSpPr>
        <dsp:cNvPr id="0" name=""/>
        <dsp:cNvSpPr/>
      </dsp:nvSpPr>
      <dsp:spPr>
        <a:xfrm>
          <a:off x="3594" y="2954069"/>
          <a:ext cx="1946002" cy="1167601"/>
        </a:xfrm>
        <a:prstGeom prst="rect">
          <a:avLst/>
        </a:prstGeom>
        <a:gradFill rotWithShape="0">
          <a:gsLst>
            <a:gs pos="0">
              <a:schemeClr val="accent2">
                <a:hueOff val="-1039545"/>
                <a:satOff val="-59949"/>
                <a:lumOff val="6163"/>
                <a:alphaOff val="0"/>
                <a:satMod val="103000"/>
                <a:lumMod val="102000"/>
                <a:tint val="94000"/>
              </a:schemeClr>
            </a:gs>
            <a:gs pos="50000">
              <a:schemeClr val="accent2">
                <a:hueOff val="-1039545"/>
                <a:satOff val="-59949"/>
                <a:lumOff val="6163"/>
                <a:alphaOff val="0"/>
                <a:satMod val="110000"/>
                <a:lumMod val="100000"/>
                <a:shade val="100000"/>
              </a:schemeClr>
            </a:gs>
            <a:gs pos="100000">
              <a:schemeClr val="accent2">
                <a:hueOff val="-1039545"/>
                <a:satOff val="-59949"/>
                <a:lumOff val="616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Mass market</a:t>
          </a:r>
          <a:endParaRPr lang="en-US" sz="1300" kern="1200"/>
        </a:p>
      </dsp:txBody>
      <dsp:txXfrm>
        <a:off x="3594" y="2954069"/>
        <a:ext cx="1946002" cy="1167601"/>
      </dsp:txXfrm>
    </dsp:sp>
    <dsp:sp modelId="{3E07F61C-DB0D-4EA7-9B48-8D49C42ADB06}">
      <dsp:nvSpPr>
        <dsp:cNvPr id="0" name=""/>
        <dsp:cNvSpPr/>
      </dsp:nvSpPr>
      <dsp:spPr>
        <a:xfrm>
          <a:off x="2144196" y="2954069"/>
          <a:ext cx="1946002" cy="1167601"/>
        </a:xfrm>
        <a:prstGeom prst="rect">
          <a:avLst/>
        </a:prstGeom>
        <a:gradFill rotWithShape="0">
          <a:gsLst>
            <a:gs pos="0">
              <a:schemeClr val="accent2">
                <a:hueOff val="-1143499"/>
                <a:satOff val="-65943"/>
                <a:lumOff val="6779"/>
                <a:alphaOff val="0"/>
                <a:satMod val="103000"/>
                <a:lumMod val="102000"/>
                <a:tint val="94000"/>
              </a:schemeClr>
            </a:gs>
            <a:gs pos="50000">
              <a:schemeClr val="accent2">
                <a:hueOff val="-1143499"/>
                <a:satOff val="-65943"/>
                <a:lumOff val="6779"/>
                <a:alphaOff val="0"/>
                <a:satMod val="110000"/>
                <a:lumMod val="100000"/>
                <a:shade val="100000"/>
              </a:schemeClr>
            </a:gs>
            <a:gs pos="100000">
              <a:schemeClr val="accent2">
                <a:hueOff val="-1143499"/>
                <a:satOff val="-65943"/>
                <a:lumOff val="677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Niche market </a:t>
          </a:r>
          <a:endParaRPr lang="en-US" sz="1300" kern="1200"/>
        </a:p>
      </dsp:txBody>
      <dsp:txXfrm>
        <a:off x="2144196" y="2954069"/>
        <a:ext cx="1946002" cy="1167601"/>
      </dsp:txXfrm>
    </dsp:sp>
    <dsp:sp modelId="{37A507B5-42CD-4511-9AA9-C4AFE639D6E3}">
      <dsp:nvSpPr>
        <dsp:cNvPr id="0" name=""/>
        <dsp:cNvSpPr/>
      </dsp:nvSpPr>
      <dsp:spPr>
        <a:xfrm>
          <a:off x="4284798" y="2954069"/>
          <a:ext cx="1946002" cy="1167601"/>
        </a:xfrm>
        <a:prstGeom prst="rect">
          <a:avLst/>
        </a:prstGeom>
        <a:gradFill rotWithShape="0">
          <a:gsLst>
            <a:gs pos="0">
              <a:schemeClr val="accent2">
                <a:hueOff val="-1247454"/>
                <a:satOff val="-71938"/>
                <a:lumOff val="7395"/>
                <a:alphaOff val="0"/>
                <a:satMod val="103000"/>
                <a:lumMod val="102000"/>
                <a:tint val="94000"/>
              </a:schemeClr>
            </a:gs>
            <a:gs pos="50000">
              <a:schemeClr val="accent2">
                <a:hueOff val="-1247454"/>
                <a:satOff val="-71938"/>
                <a:lumOff val="7395"/>
                <a:alphaOff val="0"/>
                <a:satMod val="110000"/>
                <a:lumMod val="100000"/>
                <a:shade val="100000"/>
              </a:schemeClr>
            </a:gs>
            <a:gs pos="100000">
              <a:schemeClr val="accent2">
                <a:hueOff val="-1247454"/>
                <a:satOff val="-71938"/>
                <a:lumOff val="739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Segmented</a:t>
          </a:r>
          <a:endParaRPr lang="en-US" sz="1300" kern="1200"/>
        </a:p>
      </dsp:txBody>
      <dsp:txXfrm>
        <a:off x="4284798" y="2954069"/>
        <a:ext cx="1946002" cy="1167601"/>
      </dsp:txXfrm>
    </dsp:sp>
    <dsp:sp modelId="{F3D7E00F-1FF7-4DFB-84F6-A4F179443C47}">
      <dsp:nvSpPr>
        <dsp:cNvPr id="0" name=""/>
        <dsp:cNvSpPr/>
      </dsp:nvSpPr>
      <dsp:spPr>
        <a:xfrm>
          <a:off x="6425401" y="2954069"/>
          <a:ext cx="1946002" cy="1167601"/>
        </a:xfrm>
        <a:prstGeom prst="rect">
          <a:avLst/>
        </a:prstGeom>
        <a:gradFill rotWithShape="0">
          <a:gsLst>
            <a:gs pos="0">
              <a:schemeClr val="accent2">
                <a:hueOff val="-1351408"/>
                <a:satOff val="-77933"/>
                <a:lumOff val="8012"/>
                <a:alphaOff val="0"/>
                <a:satMod val="103000"/>
                <a:lumMod val="102000"/>
                <a:tint val="94000"/>
              </a:schemeClr>
            </a:gs>
            <a:gs pos="50000">
              <a:schemeClr val="accent2">
                <a:hueOff val="-1351408"/>
                <a:satOff val="-77933"/>
                <a:lumOff val="8012"/>
                <a:alphaOff val="0"/>
                <a:satMod val="110000"/>
                <a:lumMod val="100000"/>
                <a:shade val="100000"/>
              </a:schemeClr>
            </a:gs>
            <a:gs pos="100000">
              <a:schemeClr val="accent2">
                <a:hueOff val="-1351408"/>
                <a:satOff val="-77933"/>
                <a:lumOff val="801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Diversified </a:t>
          </a:r>
          <a:endParaRPr lang="en-US" sz="1300" kern="1200"/>
        </a:p>
      </dsp:txBody>
      <dsp:txXfrm>
        <a:off x="6425401" y="2954069"/>
        <a:ext cx="1946002" cy="1167601"/>
      </dsp:txXfrm>
    </dsp:sp>
    <dsp:sp modelId="{49F3FE84-D1FA-460E-8A34-063CC2AC558A}">
      <dsp:nvSpPr>
        <dsp:cNvPr id="0" name=""/>
        <dsp:cNvSpPr/>
      </dsp:nvSpPr>
      <dsp:spPr>
        <a:xfrm>
          <a:off x="8566003" y="2954069"/>
          <a:ext cx="1946002" cy="1167601"/>
        </a:xfrm>
        <a:prstGeom prst="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Multi sided platform</a:t>
          </a:r>
          <a:endParaRPr lang="en-US" sz="1300" kern="1200"/>
        </a:p>
      </dsp:txBody>
      <dsp:txXfrm>
        <a:off x="8566003" y="2954069"/>
        <a:ext cx="1946002" cy="11676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1FBD7F-9069-4C97-BA20-3D2CF9F57F2A}">
      <dsp:nvSpPr>
        <dsp:cNvPr id="0" name=""/>
        <dsp:cNvSpPr/>
      </dsp:nvSpPr>
      <dsp:spPr>
        <a:xfrm>
          <a:off x="2669704" y="533944"/>
          <a:ext cx="411666" cy="91440"/>
        </a:xfrm>
        <a:custGeom>
          <a:avLst/>
          <a:gdLst/>
          <a:ahLst/>
          <a:cxnLst/>
          <a:rect l="0" t="0" r="0" b="0"/>
          <a:pathLst>
            <a:path>
              <a:moveTo>
                <a:pt x="0" y="45720"/>
              </a:moveTo>
              <a:lnTo>
                <a:pt x="41166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4480" y="577453"/>
        <a:ext cx="22113" cy="4422"/>
      </dsp:txXfrm>
    </dsp:sp>
    <dsp:sp modelId="{2CB6FCDD-B2B2-42E4-9C82-365F6112A30C}">
      <dsp:nvSpPr>
        <dsp:cNvPr id="0" name=""/>
        <dsp:cNvSpPr/>
      </dsp:nvSpPr>
      <dsp:spPr>
        <a:xfrm>
          <a:off x="748607" y="2795"/>
          <a:ext cx="1922896" cy="11537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b="1" kern="1200"/>
            <a:t>Consider how the business will charge and receive income. </a:t>
          </a:r>
          <a:endParaRPr lang="en-US" sz="1300" kern="1200"/>
        </a:p>
      </dsp:txBody>
      <dsp:txXfrm>
        <a:off x="748607" y="2795"/>
        <a:ext cx="1922896" cy="1153737"/>
      </dsp:txXfrm>
    </dsp:sp>
    <dsp:sp modelId="{D84EC58B-911C-4235-8BE9-C48D7FFE4A7F}">
      <dsp:nvSpPr>
        <dsp:cNvPr id="0" name=""/>
        <dsp:cNvSpPr/>
      </dsp:nvSpPr>
      <dsp:spPr>
        <a:xfrm>
          <a:off x="5034866" y="533944"/>
          <a:ext cx="411666" cy="91440"/>
        </a:xfrm>
        <a:custGeom>
          <a:avLst/>
          <a:gdLst/>
          <a:ahLst/>
          <a:cxnLst/>
          <a:rect l="0" t="0" r="0" b="0"/>
          <a:pathLst>
            <a:path>
              <a:moveTo>
                <a:pt x="0" y="45720"/>
              </a:moveTo>
              <a:lnTo>
                <a:pt x="41166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9643" y="577453"/>
        <a:ext cx="22113" cy="4422"/>
      </dsp:txXfrm>
    </dsp:sp>
    <dsp:sp modelId="{C8D8CF05-E64D-454C-A1A9-30F80BC27942}">
      <dsp:nvSpPr>
        <dsp:cNvPr id="0" name=""/>
        <dsp:cNvSpPr/>
      </dsp:nvSpPr>
      <dsp:spPr>
        <a:xfrm>
          <a:off x="3113770" y="2795"/>
          <a:ext cx="1922896" cy="11537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a:t>What are your customers willing to pay? </a:t>
          </a:r>
          <a:endParaRPr lang="en-US" sz="1300" kern="1200"/>
        </a:p>
      </dsp:txBody>
      <dsp:txXfrm>
        <a:off x="3113770" y="2795"/>
        <a:ext cx="1922896" cy="1153737"/>
      </dsp:txXfrm>
    </dsp:sp>
    <dsp:sp modelId="{EAA2CE85-4700-48AD-9E63-84B8609EDAC2}">
      <dsp:nvSpPr>
        <dsp:cNvPr id="0" name=""/>
        <dsp:cNvSpPr/>
      </dsp:nvSpPr>
      <dsp:spPr>
        <a:xfrm>
          <a:off x="7400029" y="533944"/>
          <a:ext cx="411666" cy="91440"/>
        </a:xfrm>
        <a:custGeom>
          <a:avLst/>
          <a:gdLst/>
          <a:ahLst/>
          <a:cxnLst/>
          <a:rect l="0" t="0" r="0" b="0"/>
          <a:pathLst>
            <a:path>
              <a:moveTo>
                <a:pt x="0" y="45720"/>
              </a:moveTo>
              <a:lnTo>
                <a:pt x="41166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594806" y="577453"/>
        <a:ext cx="22113" cy="4422"/>
      </dsp:txXfrm>
    </dsp:sp>
    <dsp:sp modelId="{AFE46F7B-4CFE-479A-A891-95207DFF5DA3}">
      <dsp:nvSpPr>
        <dsp:cNvPr id="0" name=""/>
        <dsp:cNvSpPr/>
      </dsp:nvSpPr>
      <dsp:spPr>
        <a:xfrm>
          <a:off x="5478933" y="2795"/>
          <a:ext cx="1922896" cy="11537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a:t>What do they currently pay and how does your offering differ? </a:t>
          </a:r>
          <a:endParaRPr lang="en-US" sz="1300" kern="1200"/>
        </a:p>
      </dsp:txBody>
      <dsp:txXfrm>
        <a:off x="5478933" y="2795"/>
        <a:ext cx="1922896" cy="1153737"/>
      </dsp:txXfrm>
    </dsp:sp>
    <dsp:sp modelId="{18741C1A-D974-4AF2-87E1-81DF119EA7DB}">
      <dsp:nvSpPr>
        <dsp:cNvPr id="0" name=""/>
        <dsp:cNvSpPr/>
      </dsp:nvSpPr>
      <dsp:spPr>
        <a:xfrm>
          <a:off x="1710055" y="1154733"/>
          <a:ext cx="7095488" cy="411666"/>
        </a:xfrm>
        <a:custGeom>
          <a:avLst/>
          <a:gdLst/>
          <a:ahLst/>
          <a:cxnLst/>
          <a:rect l="0" t="0" r="0" b="0"/>
          <a:pathLst>
            <a:path>
              <a:moveTo>
                <a:pt x="7095488" y="0"/>
              </a:moveTo>
              <a:lnTo>
                <a:pt x="7095488" y="222933"/>
              </a:lnTo>
              <a:lnTo>
                <a:pt x="0" y="222933"/>
              </a:lnTo>
              <a:lnTo>
                <a:pt x="0" y="411666"/>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80068" y="1358355"/>
        <a:ext cx="355462" cy="4422"/>
      </dsp:txXfrm>
    </dsp:sp>
    <dsp:sp modelId="{FF441114-ED0E-47CF-AF53-F5937F56784C}">
      <dsp:nvSpPr>
        <dsp:cNvPr id="0" name=""/>
        <dsp:cNvSpPr/>
      </dsp:nvSpPr>
      <dsp:spPr>
        <a:xfrm>
          <a:off x="7844095" y="2795"/>
          <a:ext cx="1922896" cy="11537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a:t>What is your revenue model?</a:t>
          </a:r>
          <a:endParaRPr lang="en-US" sz="1300" kern="1200"/>
        </a:p>
      </dsp:txBody>
      <dsp:txXfrm>
        <a:off x="7844095" y="2795"/>
        <a:ext cx="1922896" cy="1153737"/>
      </dsp:txXfrm>
    </dsp:sp>
    <dsp:sp modelId="{B157C090-2D3C-4BEC-B0F3-22F7EC7E3FE6}">
      <dsp:nvSpPr>
        <dsp:cNvPr id="0" name=""/>
        <dsp:cNvSpPr/>
      </dsp:nvSpPr>
      <dsp:spPr>
        <a:xfrm>
          <a:off x="2669704" y="2129949"/>
          <a:ext cx="411666" cy="91440"/>
        </a:xfrm>
        <a:custGeom>
          <a:avLst/>
          <a:gdLst/>
          <a:ahLst/>
          <a:cxnLst/>
          <a:rect l="0" t="0" r="0" b="0"/>
          <a:pathLst>
            <a:path>
              <a:moveTo>
                <a:pt x="0" y="45720"/>
              </a:moveTo>
              <a:lnTo>
                <a:pt x="41166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4480" y="2173457"/>
        <a:ext cx="22113" cy="4422"/>
      </dsp:txXfrm>
    </dsp:sp>
    <dsp:sp modelId="{EF02DF44-6602-439B-990D-4E16E260AECD}">
      <dsp:nvSpPr>
        <dsp:cNvPr id="0" name=""/>
        <dsp:cNvSpPr/>
      </dsp:nvSpPr>
      <dsp:spPr>
        <a:xfrm>
          <a:off x="748607" y="1598800"/>
          <a:ext cx="1922896" cy="11537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a:t>What are your pricing structures?</a:t>
          </a:r>
          <a:endParaRPr lang="en-US" sz="1300" kern="1200"/>
        </a:p>
      </dsp:txBody>
      <dsp:txXfrm>
        <a:off x="748607" y="1598800"/>
        <a:ext cx="1922896" cy="1153737"/>
      </dsp:txXfrm>
    </dsp:sp>
    <dsp:sp modelId="{A5870C42-7E12-4BD0-BB00-91C17AE2FD5B}">
      <dsp:nvSpPr>
        <dsp:cNvPr id="0" name=""/>
        <dsp:cNvSpPr/>
      </dsp:nvSpPr>
      <dsp:spPr>
        <a:xfrm>
          <a:off x="5034866" y="2129949"/>
          <a:ext cx="411666" cy="91440"/>
        </a:xfrm>
        <a:custGeom>
          <a:avLst/>
          <a:gdLst/>
          <a:ahLst/>
          <a:cxnLst/>
          <a:rect l="0" t="0" r="0" b="0"/>
          <a:pathLst>
            <a:path>
              <a:moveTo>
                <a:pt x="0" y="45720"/>
              </a:moveTo>
              <a:lnTo>
                <a:pt x="41166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9643" y="2173457"/>
        <a:ext cx="22113" cy="4422"/>
      </dsp:txXfrm>
    </dsp:sp>
    <dsp:sp modelId="{600305C9-6EC6-41DF-A78E-8EED21F7BA59}">
      <dsp:nvSpPr>
        <dsp:cNvPr id="0" name=""/>
        <dsp:cNvSpPr/>
      </dsp:nvSpPr>
      <dsp:spPr>
        <a:xfrm>
          <a:off x="3113770" y="1598800"/>
          <a:ext cx="1922896" cy="11537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a:t>How do your customers pay now?</a:t>
          </a:r>
          <a:endParaRPr lang="en-US" sz="1300" kern="1200"/>
        </a:p>
      </dsp:txBody>
      <dsp:txXfrm>
        <a:off x="3113770" y="1598800"/>
        <a:ext cx="1922896" cy="1153737"/>
      </dsp:txXfrm>
    </dsp:sp>
    <dsp:sp modelId="{12153648-CCA4-4F71-A068-E6999639BF66}">
      <dsp:nvSpPr>
        <dsp:cNvPr id="0" name=""/>
        <dsp:cNvSpPr/>
      </dsp:nvSpPr>
      <dsp:spPr>
        <a:xfrm>
          <a:off x="7400029" y="2129949"/>
          <a:ext cx="411666" cy="91440"/>
        </a:xfrm>
        <a:custGeom>
          <a:avLst/>
          <a:gdLst/>
          <a:ahLst/>
          <a:cxnLst/>
          <a:rect l="0" t="0" r="0" b="0"/>
          <a:pathLst>
            <a:path>
              <a:moveTo>
                <a:pt x="0" y="45720"/>
              </a:moveTo>
              <a:lnTo>
                <a:pt x="41166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594806" y="2173457"/>
        <a:ext cx="22113" cy="4422"/>
      </dsp:txXfrm>
    </dsp:sp>
    <dsp:sp modelId="{6D2E224F-54F2-4EEB-81F7-0CCD3EC39B33}">
      <dsp:nvSpPr>
        <dsp:cNvPr id="0" name=""/>
        <dsp:cNvSpPr/>
      </dsp:nvSpPr>
      <dsp:spPr>
        <a:xfrm>
          <a:off x="5478933" y="1598800"/>
          <a:ext cx="1922896" cy="11537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a:t>How would they refer to pay? </a:t>
          </a:r>
          <a:endParaRPr lang="en-US" sz="1300" kern="1200"/>
        </a:p>
      </dsp:txBody>
      <dsp:txXfrm>
        <a:off x="5478933" y="1598800"/>
        <a:ext cx="1922896" cy="1153737"/>
      </dsp:txXfrm>
    </dsp:sp>
    <dsp:sp modelId="{F7D5729C-130A-4D98-B442-AEF6235B4BC4}">
      <dsp:nvSpPr>
        <dsp:cNvPr id="0" name=""/>
        <dsp:cNvSpPr/>
      </dsp:nvSpPr>
      <dsp:spPr>
        <a:xfrm>
          <a:off x="1710055" y="2750737"/>
          <a:ext cx="7095488" cy="411666"/>
        </a:xfrm>
        <a:custGeom>
          <a:avLst/>
          <a:gdLst/>
          <a:ahLst/>
          <a:cxnLst/>
          <a:rect l="0" t="0" r="0" b="0"/>
          <a:pathLst>
            <a:path>
              <a:moveTo>
                <a:pt x="7095488" y="0"/>
              </a:moveTo>
              <a:lnTo>
                <a:pt x="7095488" y="222933"/>
              </a:lnTo>
              <a:lnTo>
                <a:pt x="0" y="222933"/>
              </a:lnTo>
              <a:lnTo>
                <a:pt x="0" y="411666"/>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80068" y="2954359"/>
        <a:ext cx="355462" cy="4422"/>
      </dsp:txXfrm>
    </dsp:sp>
    <dsp:sp modelId="{DFEFACAF-4CAB-4DBF-9A14-2FDDD741ADDC}">
      <dsp:nvSpPr>
        <dsp:cNvPr id="0" name=""/>
        <dsp:cNvSpPr/>
      </dsp:nvSpPr>
      <dsp:spPr>
        <a:xfrm>
          <a:off x="7844095" y="1598800"/>
          <a:ext cx="1922896" cy="11537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a:t>How much does each revenue stream contribute to the overall revenue? </a:t>
          </a:r>
          <a:endParaRPr lang="en-US" sz="1300" kern="1200"/>
        </a:p>
      </dsp:txBody>
      <dsp:txXfrm>
        <a:off x="7844095" y="1598800"/>
        <a:ext cx="1922896" cy="1153737"/>
      </dsp:txXfrm>
    </dsp:sp>
    <dsp:sp modelId="{9D43AFD8-282A-404D-BC33-28371744FF24}">
      <dsp:nvSpPr>
        <dsp:cNvPr id="0" name=""/>
        <dsp:cNvSpPr/>
      </dsp:nvSpPr>
      <dsp:spPr>
        <a:xfrm>
          <a:off x="748607" y="3194804"/>
          <a:ext cx="1922896" cy="11537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a:t>Will you use: Fixed pricing, list pricing, product feature, customer segment or value dependent</a:t>
          </a:r>
          <a:endParaRPr lang="en-US" sz="1300" kern="1200"/>
        </a:p>
      </dsp:txBody>
      <dsp:txXfrm>
        <a:off x="748607" y="3194804"/>
        <a:ext cx="1922896" cy="1153737"/>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7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7">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9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25/09/2026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a:t>
            </a:fld>
            <a:endParaRPr lang="en-GB"/>
          </a:p>
        </p:txBody>
      </p:sp>
    </p:spTree>
    <p:extLst>
      <p:ext uri="{BB962C8B-B14F-4D97-AF65-F5344CB8AC3E}">
        <p14:creationId xmlns:p14="http://schemas.microsoft.com/office/powerpoint/2010/main" val="26331444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Söhne"/>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p>
          <a:p>
            <a:endParaRPr lang="en-GB" b="0" i="0" dirty="0">
              <a:solidFill>
                <a:srgbClr val="000000"/>
              </a:solidFill>
              <a:effectLst/>
              <a:latin typeface="Söhne"/>
            </a:endParaRPr>
          </a:p>
          <a:p>
            <a:r>
              <a:rPr lang="en-GB" b="1" i="0" dirty="0">
                <a:solidFill>
                  <a:srgbClr val="000000"/>
                </a:solidFill>
                <a:effectLst/>
                <a:latin typeface="Söhne"/>
              </a:rPr>
              <a:t>Name and Role</a:t>
            </a:r>
            <a:r>
              <a:rPr lang="en-GB" b="0" i="0" dirty="0">
                <a:solidFill>
                  <a:srgbClr val="000000"/>
                </a:solidFill>
                <a:effectLst/>
                <a:latin typeface="Söhne"/>
              </a:rPr>
              <a:t>: Start by stating your name and your position or role in the company. If you are the founder or one of the key team members, mention your title (e.g., CEO, Co-founder).</a:t>
            </a:r>
          </a:p>
          <a:p>
            <a:endParaRPr lang="en-GB" b="0" i="0" dirty="0">
              <a:solidFill>
                <a:srgbClr val="000000"/>
              </a:solidFill>
              <a:effectLst/>
              <a:latin typeface="Söhne"/>
            </a:endParaRPr>
          </a:p>
          <a:p>
            <a:r>
              <a:rPr lang="en-GB" b="1" i="0" dirty="0">
                <a:solidFill>
                  <a:srgbClr val="000000"/>
                </a:solidFill>
                <a:effectLst/>
                <a:latin typeface="Söhne"/>
              </a:rPr>
              <a:t>Background and Experience</a:t>
            </a:r>
            <a:r>
              <a:rPr lang="en-GB" b="0" i="0" dirty="0">
                <a:solidFill>
                  <a:srgbClr val="000000"/>
                </a:solidFill>
                <a:effectLst/>
                <a:latin typeface="Söhne"/>
              </a:rPr>
              <a:t>: Briefly share your relevant background and experience. Highlight any expertise, qualifications, or achievements that demonstrate your capability to lead and execute the business idea effectively.</a:t>
            </a:r>
          </a:p>
          <a:p>
            <a:endParaRPr lang="en-GB" b="0" i="0" dirty="0">
              <a:solidFill>
                <a:srgbClr val="000000"/>
              </a:solidFill>
              <a:effectLst/>
              <a:latin typeface="Söhne"/>
            </a:endParaRPr>
          </a:p>
          <a:p>
            <a:r>
              <a:rPr lang="en-GB" b="1" i="0" dirty="0">
                <a:solidFill>
                  <a:srgbClr val="000000"/>
                </a:solidFill>
                <a:effectLst/>
                <a:latin typeface="Söhne"/>
              </a:rPr>
              <a:t>Passion and Motivation</a:t>
            </a:r>
            <a:r>
              <a:rPr lang="en-GB" b="0" i="0" dirty="0">
                <a:solidFill>
                  <a:srgbClr val="000000"/>
                </a:solidFill>
                <a:effectLst/>
                <a:latin typeface="Söhne"/>
              </a:rPr>
              <a:t>: Explain why you are passionate about the business and the problem you are solving. Share your vision for the company and what drives you to pursue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1" i="0" dirty="0">
                <a:solidFill>
                  <a:srgbClr val="000000"/>
                </a:solidFill>
                <a:effectLst/>
                <a:latin typeface="Söhne"/>
              </a:rPr>
              <a:t>Connection to the Industry</a:t>
            </a:r>
            <a:r>
              <a:rPr lang="en-GB" b="0" i="0" dirty="0">
                <a:solidFill>
                  <a:srgbClr val="000000"/>
                </a:solidFill>
                <a:effectLst/>
                <a:latin typeface="Söhne"/>
              </a:rPr>
              <a:t>: If you have a personal or professional connection to the industry in which your business operates, share that information. It could be an experience, personal story, or a passion for the industry that led you to start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0" i="0" dirty="0">
                <a:solidFill>
                  <a:srgbClr val="000000"/>
                </a:solidFill>
                <a:effectLst/>
                <a:latin typeface="Söhne"/>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br>
              <a:rPr lang="en-GB" b="0" i="0" dirty="0">
                <a:solidFill>
                  <a:srgbClr val="000000"/>
                </a:solidFill>
                <a:effectLst/>
                <a:latin typeface="Söhne"/>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2</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33648811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6</a:t>
            </a:fld>
            <a:endParaRPr lang="en-GB"/>
          </a:p>
        </p:txBody>
      </p:sp>
    </p:spTree>
    <p:extLst>
      <p:ext uri="{BB962C8B-B14F-4D97-AF65-F5344CB8AC3E}">
        <p14:creationId xmlns:p14="http://schemas.microsoft.com/office/powerpoint/2010/main" val="6190410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dirty="0">
              <a:solidFill>
                <a:srgbClr val="374151"/>
              </a:solidFill>
              <a:effectLst/>
              <a:latin typeface="Söhne"/>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7</a:t>
            </a:fld>
            <a:endParaRPr lang="en-GB"/>
          </a:p>
        </p:txBody>
      </p:sp>
    </p:spTree>
    <p:extLst>
      <p:ext uri="{BB962C8B-B14F-4D97-AF65-F5344CB8AC3E}">
        <p14:creationId xmlns:p14="http://schemas.microsoft.com/office/powerpoint/2010/main" val="32980512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10</a:t>
            </a:fld>
            <a:endParaRPr lang="en-GB"/>
          </a:p>
        </p:txBody>
      </p:sp>
    </p:spTree>
    <p:extLst>
      <p:ext uri="{BB962C8B-B14F-4D97-AF65-F5344CB8AC3E}">
        <p14:creationId xmlns:p14="http://schemas.microsoft.com/office/powerpoint/2010/main" val="1307052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13</a:t>
            </a:fld>
            <a:endParaRPr lang="en-GB"/>
          </a:p>
        </p:txBody>
      </p:sp>
    </p:spTree>
    <p:extLst>
      <p:ext uri="{BB962C8B-B14F-4D97-AF65-F5344CB8AC3E}">
        <p14:creationId xmlns:p14="http://schemas.microsoft.com/office/powerpoint/2010/main" val="9291814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7BFB0-6CD1-28E6-B24A-FDAC4EEC5CD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DAA62F5-9C75-A290-98BC-F9ACB7B99E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7C7072-693F-7341-FF65-32C349CE8B4D}"/>
              </a:ext>
            </a:extLst>
          </p:cNvPr>
          <p:cNvSpPr>
            <a:spLocks noGrp="1"/>
          </p:cNvSpPr>
          <p:nvPr>
            <p:ph type="dt" sz="half" idx="10"/>
          </p:nvPr>
        </p:nvSpPr>
        <p:spPr/>
        <p:txBody>
          <a:bodyPr/>
          <a:lstStyle/>
          <a:p>
            <a:fld id="{EC124A7F-636A-4441-8E5A-F364BBDE539F}" type="datetimeFigureOut">
              <a:rPr lang="en-GB" smtClean="0"/>
              <a:t>25/09/2026</a:t>
            </a:fld>
            <a:endParaRPr lang="en-GB"/>
          </a:p>
        </p:txBody>
      </p:sp>
      <p:sp>
        <p:nvSpPr>
          <p:cNvPr id="5" name="Footer Placeholder 4">
            <a:extLst>
              <a:ext uri="{FF2B5EF4-FFF2-40B4-BE49-F238E27FC236}">
                <a16:creationId xmlns:a16="http://schemas.microsoft.com/office/drawing/2014/main" id="{36EFE0DA-F4BE-9C90-5B48-0695C85800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081D2F-4179-1AD3-E213-FC33197B4F5B}"/>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092983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49946-2FC8-EC64-1E92-F78DFD8739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4B76E7-B870-3099-50BD-6831DC9F65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AA5F41-42B6-92B4-EAE4-94FA6F61C870}"/>
              </a:ext>
            </a:extLst>
          </p:cNvPr>
          <p:cNvSpPr>
            <a:spLocks noGrp="1"/>
          </p:cNvSpPr>
          <p:nvPr>
            <p:ph type="dt" sz="half" idx="10"/>
          </p:nvPr>
        </p:nvSpPr>
        <p:spPr/>
        <p:txBody>
          <a:bodyPr/>
          <a:lstStyle/>
          <a:p>
            <a:fld id="{EC124A7F-636A-4441-8E5A-F364BBDE539F}" type="datetimeFigureOut">
              <a:rPr lang="en-GB" smtClean="0"/>
              <a:t>25/09/2026</a:t>
            </a:fld>
            <a:endParaRPr lang="en-GB"/>
          </a:p>
        </p:txBody>
      </p:sp>
      <p:sp>
        <p:nvSpPr>
          <p:cNvPr id="5" name="Footer Placeholder 4">
            <a:extLst>
              <a:ext uri="{FF2B5EF4-FFF2-40B4-BE49-F238E27FC236}">
                <a16:creationId xmlns:a16="http://schemas.microsoft.com/office/drawing/2014/main" id="{00FCD45C-0535-BCF4-7331-C382FFB28B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174ADA-4FFD-2843-54D9-4781FE772D5E}"/>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869842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F56A6-B387-5D58-907E-F8C1F4AE363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53649AA-94C1-FC1C-BCC4-29852977B50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E64E7E-CAFE-039C-959B-23FDAE05F4F4}"/>
              </a:ext>
            </a:extLst>
          </p:cNvPr>
          <p:cNvSpPr>
            <a:spLocks noGrp="1"/>
          </p:cNvSpPr>
          <p:nvPr>
            <p:ph type="dt" sz="half" idx="10"/>
          </p:nvPr>
        </p:nvSpPr>
        <p:spPr/>
        <p:txBody>
          <a:bodyPr/>
          <a:lstStyle/>
          <a:p>
            <a:fld id="{EC124A7F-636A-4441-8E5A-F364BBDE539F}" type="datetimeFigureOut">
              <a:rPr lang="en-GB" smtClean="0"/>
              <a:t>25/09/2026</a:t>
            </a:fld>
            <a:endParaRPr lang="en-GB"/>
          </a:p>
        </p:txBody>
      </p:sp>
      <p:sp>
        <p:nvSpPr>
          <p:cNvPr id="5" name="Footer Placeholder 4">
            <a:extLst>
              <a:ext uri="{FF2B5EF4-FFF2-40B4-BE49-F238E27FC236}">
                <a16:creationId xmlns:a16="http://schemas.microsoft.com/office/drawing/2014/main" id="{A4BFE8D3-07CB-A433-C05F-5A64F4124F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AEB137-970E-E462-5149-7AAB584F6A4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292926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8E021-FD2A-7D25-A251-E22EF211D3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073915-1286-26B2-479A-2E19CC171E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5F369D5-24D9-E477-4A38-72D057E6933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1724E2-23DB-A6B6-92CC-1D69CDE431CC}"/>
              </a:ext>
            </a:extLst>
          </p:cNvPr>
          <p:cNvSpPr>
            <a:spLocks noGrp="1"/>
          </p:cNvSpPr>
          <p:nvPr>
            <p:ph type="dt" sz="half" idx="10"/>
          </p:nvPr>
        </p:nvSpPr>
        <p:spPr/>
        <p:txBody>
          <a:bodyPr/>
          <a:lstStyle/>
          <a:p>
            <a:fld id="{EC124A7F-636A-4441-8E5A-F364BBDE539F}" type="datetimeFigureOut">
              <a:rPr lang="en-GB" smtClean="0"/>
              <a:t>25/09/2026</a:t>
            </a:fld>
            <a:endParaRPr lang="en-GB"/>
          </a:p>
        </p:txBody>
      </p:sp>
      <p:sp>
        <p:nvSpPr>
          <p:cNvPr id="6" name="Footer Placeholder 5">
            <a:extLst>
              <a:ext uri="{FF2B5EF4-FFF2-40B4-BE49-F238E27FC236}">
                <a16:creationId xmlns:a16="http://schemas.microsoft.com/office/drawing/2014/main" id="{8EA7340F-A99F-9578-B939-B87A55A230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5FB51C-F754-3A05-5956-9C2A3AB31066}"/>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77988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EFE75-0990-25FF-2D46-A44D93B264E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45C23F-6AF4-2ACE-465F-D1BCD3118EC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F82E86-577F-EC2E-D963-A5B3FDA999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0A546D5-C2DE-8E40-C61D-4BF1E14CEC4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D2EBFA-6491-F8D9-4BC5-25916E35B7A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6BFF43F-828C-FD39-438C-F0EE9AD4DB65}"/>
              </a:ext>
            </a:extLst>
          </p:cNvPr>
          <p:cNvSpPr>
            <a:spLocks noGrp="1"/>
          </p:cNvSpPr>
          <p:nvPr>
            <p:ph type="dt" sz="half" idx="10"/>
          </p:nvPr>
        </p:nvSpPr>
        <p:spPr/>
        <p:txBody>
          <a:bodyPr/>
          <a:lstStyle/>
          <a:p>
            <a:fld id="{EC124A7F-636A-4441-8E5A-F364BBDE539F}" type="datetimeFigureOut">
              <a:rPr lang="en-GB" smtClean="0"/>
              <a:t>25/09/2026</a:t>
            </a:fld>
            <a:endParaRPr lang="en-GB"/>
          </a:p>
        </p:txBody>
      </p:sp>
      <p:sp>
        <p:nvSpPr>
          <p:cNvPr id="8" name="Footer Placeholder 7">
            <a:extLst>
              <a:ext uri="{FF2B5EF4-FFF2-40B4-BE49-F238E27FC236}">
                <a16:creationId xmlns:a16="http://schemas.microsoft.com/office/drawing/2014/main" id="{24DEB390-D3C7-B6B6-0FDD-1C15862CC35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C951E1C-B869-A84C-1FD2-09EE11270FBF}"/>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767090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F3720-90FA-8601-91E5-96D1D4022C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2137C09-FD56-DEB9-5513-E013049FC1D8}"/>
              </a:ext>
            </a:extLst>
          </p:cNvPr>
          <p:cNvSpPr>
            <a:spLocks noGrp="1"/>
          </p:cNvSpPr>
          <p:nvPr>
            <p:ph type="dt" sz="half" idx="10"/>
          </p:nvPr>
        </p:nvSpPr>
        <p:spPr/>
        <p:txBody>
          <a:bodyPr/>
          <a:lstStyle/>
          <a:p>
            <a:fld id="{EC124A7F-636A-4441-8E5A-F364BBDE539F}" type="datetimeFigureOut">
              <a:rPr lang="en-GB" smtClean="0"/>
              <a:t>25/09/2026</a:t>
            </a:fld>
            <a:endParaRPr lang="en-GB"/>
          </a:p>
        </p:txBody>
      </p:sp>
      <p:sp>
        <p:nvSpPr>
          <p:cNvPr id="4" name="Footer Placeholder 3">
            <a:extLst>
              <a:ext uri="{FF2B5EF4-FFF2-40B4-BE49-F238E27FC236}">
                <a16:creationId xmlns:a16="http://schemas.microsoft.com/office/drawing/2014/main" id="{A2CE7E77-C068-EE6C-F445-948D2A4016F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86D30F-74B1-972D-10BA-82831FAA2BE8}"/>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168271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1BBD48-82C0-0606-6E8A-4E2BAAEE1875}"/>
              </a:ext>
            </a:extLst>
          </p:cNvPr>
          <p:cNvSpPr>
            <a:spLocks noGrp="1"/>
          </p:cNvSpPr>
          <p:nvPr>
            <p:ph type="dt" sz="half" idx="10"/>
          </p:nvPr>
        </p:nvSpPr>
        <p:spPr/>
        <p:txBody>
          <a:bodyPr/>
          <a:lstStyle/>
          <a:p>
            <a:fld id="{EC124A7F-636A-4441-8E5A-F364BBDE539F}" type="datetimeFigureOut">
              <a:rPr lang="en-GB" smtClean="0"/>
              <a:t>25/09/2026</a:t>
            </a:fld>
            <a:endParaRPr lang="en-GB"/>
          </a:p>
        </p:txBody>
      </p:sp>
      <p:sp>
        <p:nvSpPr>
          <p:cNvPr id="3" name="Footer Placeholder 2">
            <a:extLst>
              <a:ext uri="{FF2B5EF4-FFF2-40B4-BE49-F238E27FC236}">
                <a16:creationId xmlns:a16="http://schemas.microsoft.com/office/drawing/2014/main" id="{6203D6A2-677E-7BE1-F9C1-7BF8CE44E8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DAE27C1-3425-D2E9-E742-9AA9F8C1ED8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443130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A363B-FDE8-6D98-CABC-7EB514D5A9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86C82E-7076-2289-BB9D-2D0F42AA19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DFFB50D-9B05-B0BF-2BD1-B8A68302DF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C0FAF6-7BC3-B2E0-8D0B-7A2FCCFF8AE0}"/>
              </a:ext>
            </a:extLst>
          </p:cNvPr>
          <p:cNvSpPr>
            <a:spLocks noGrp="1"/>
          </p:cNvSpPr>
          <p:nvPr>
            <p:ph type="dt" sz="half" idx="10"/>
          </p:nvPr>
        </p:nvSpPr>
        <p:spPr/>
        <p:txBody>
          <a:bodyPr/>
          <a:lstStyle/>
          <a:p>
            <a:fld id="{EC124A7F-636A-4441-8E5A-F364BBDE539F}" type="datetimeFigureOut">
              <a:rPr lang="en-GB" smtClean="0"/>
              <a:t>25/09/2026</a:t>
            </a:fld>
            <a:endParaRPr lang="en-GB"/>
          </a:p>
        </p:txBody>
      </p:sp>
      <p:sp>
        <p:nvSpPr>
          <p:cNvPr id="6" name="Footer Placeholder 5">
            <a:extLst>
              <a:ext uri="{FF2B5EF4-FFF2-40B4-BE49-F238E27FC236}">
                <a16:creationId xmlns:a16="http://schemas.microsoft.com/office/drawing/2014/main" id="{2A11B022-9AF5-7FAF-1AA2-1FF294AA89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4AF446-EFF1-2397-D097-9CF0E0F7E76C}"/>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28871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AFF6B-0A80-1396-AFEC-EB93674EC5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46DEC6D-9AB4-A1CB-DDE3-1E5D82D05D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AE6DB1-5C72-4D73-D061-02414F0CF1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1AB03A-FB7E-F364-5B79-75DCE8E3150C}"/>
              </a:ext>
            </a:extLst>
          </p:cNvPr>
          <p:cNvSpPr>
            <a:spLocks noGrp="1"/>
          </p:cNvSpPr>
          <p:nvPr>
            <p:ph type="dt" sz="half" idx="10"/>
          </p:nvPr>
        </p:nvSpPr>
        <p:spPr/>
        <p:txBody>
          <a:bodyPr/>
          <a:lstStyle/>
          <a:p>
            <a:fld id="{EC124A7F-636A-4441-8E5A-F364BBDE539F}" type="datetimeFigureOut">
              <a:rPr lang="en-GB" smtClean="0"/>
              <a:t>25/09/2026</a:t>
            </a:fld>
            <a:endParaRPr lang="en-GB"/>
          </a:p>
        </p:txBody>
      </p:sp>
      <p:sp>
        <p:nvSpPr>
          <p:cNvPr id="6" name="Footer Placeholder 5">
            <a:extLst>
              <a:ext uri="{FF2B5EF4-FFF2-40B4-BE49-F238E27FC236}">
                <a16:creationId xmlns:a16="http://schemas.microsoft.com/office/drawing/2014/main" id="{2BF66DF0-D91F-75C8-F105-EEE912E67E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202980-0966-BFF9-1935-9F76258559E5}"/>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286718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9130D-D6DE-68A5-940C-6888DEB038D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0E0D19-9823-34E2-350B-2A94809C8AA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8DCECB-6880-5C4C-B7DF-EEE2D0DB5EE6}"/>
              </a:ext>
            </a:extLst>
          </p:cNvPr>
          <p:cNvSpPr>
            <a:spLocks noGrp="1"/>
          </p:cNvSpPr>
          <p:nvPr>
            <p:ph type="dt" sz="half" idx="10"/>
          </p:nvPr>
        </p:nvSpPr>
        <p:spPr/>
        <p:txBody>
          <a:bodyPr/>
          <a:lstStyle/>
          <a:p>
            <a:fld id="{EC124A7F-636A-4441-8E5A-F364BBDE539F}" type="datetimeFigureOut">
              <a:rPr lang="en-GB" smtClean="0"/>
              <a:t>25/09/2026</a:t>
            </a:fld>
            <a:endParaRPr lang="en-GB"/>
          </a:p>
        </p:txBody>
      </p:sp>
      <p:sp>
        <p:nvSpPr>
          <p:cNvPr id="5" name="Footer Placeholder 4">
            <a:extLst>
              <a:ext uri="{FF2B5EF4-FFF2-40B4-BE49-F238E27FC236}">
                <a16:creationId xmlns:a16="http://schemas.microsoft.com/office/drawing/2014/main" id="{D8CD72A0-7EF8-5FFA-0D80-D821977C51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CF0812-A2D1-8EFC-7F4E-A851BDE2CBE7}"/>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151593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579629-CB8B-5320-5332-BE118258F92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83A5D5-D791-311E-1BD7-4A1A8D6FF60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B28D98-1A00-7902-0DAA-A4837DF8AF76}"/>
              </a:ext>
            </a:extLst>
          </p:cNvPr>
          <p:cNvSpPr>
            <a:spLocks noGrp="1"/>
          </p:cNvSpPr>
          <p:nvPr>
            <p:ph type="dt" sz="half" idx="10"/>
          </p:nvPr>
        </p:nvSpPr>
        <p:spPr/>
        <p:txBody>
          <a:bodyPr/>
          <a:lstStyle/>
          <a:p>
            <a:fld id="{EC124A7F-636A-4441-8E5A-F364BBDE539F}" type="datetimeFigureOut">
              <a:rPr lang="en-GB" smtClean="0"/>
              <a:t>25/09/2026</a:t>
            </a:fld>
            <a:endParaRPr lang="en-GB"/>
          </a:p>
        </p:txBody>
      </p:sp>
      <p:sp>
        <p:nvSpPr>
          <p:cNvPr id="5" name="Footer Placeholder 4">
            <a:extLst>
              <a:ext uri="{FF2B5EF4-FFF2-40B4-BE49-F238E27FC236}">
                <a16:creationId xmlns:a16="http://schemas.microsoft.com/office/drawing/2014/main" id="{DA9B3B61-EE05-CA59-DE59-1BE7DE3B80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5DBD0B-42AD-CA6E-3B63-48479505C41D}"/>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996325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59CC87-9A85-48E2-704A-7C6B0CD805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FCC6C5-C2D4-C53B-6875-BA48D7D105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5FC00C-BEF3-76A3-7FE5-3552E1A82B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124A7F-636A-4441-8E5A-F364BBDE539F}" type="datetimeFigureOut">
              <a:rPr lang="en-GB" smtClean="0"/>
              <a:t>25/09/2026</a:t>
            </a:fld>
            <a:endParaRPr lang="en-GB"/>
          </a:p>
        </p:txBody>
      </p:sp>
      <p:sp>
        <p:nvSpPr>
          <p:cNvPr id="5" name="Footer Placeholder 4">
            <a:extLst>
              <a:ext uri="{FF2B5EF4-FFF2-40B4-BE49-F238E27FC236}">
                <a16:creationId xmlns:a16="http://schemas.microsoft.com/office/drawing/2014/main" id="{86FEA737-F782-54F3-378D-4DBF807443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FCCA97C-2375-E488-470B-F779F9ED56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28970679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jctechbiz.tistory.com/entry/%EA%B0%80%EC%B9%98-%EC%A0%9C%EC%95%88value-proposition-%EC%A0%95%EC%9D%98%EC%99%80-%EB%AA%A9%EC%A0%81-%EA%B0%80%EC%B9%98%EC%9D%98-%EC%9D%B4%EB%AF%B8-%EA%B0%80%EC%B9%98-%EC%A0%9C%EC%95%88-%EB%B6%84%EC%84%9D%ED%95%A0-%EB%95%8C-%EC%9C%A0%EC%9A%A9%ED%95%9C-%ED%8C%81-%EA%B0%80%EC%B9%98-%EC%A0%9C%EC%95%88-%EC%BA%94%EB%B2%84%EC%8A%A4-%EA%B0%80%EC%B9%98-%EC%A0%9C%EC%95%88-%EC%98%88%EC%8B%9C-7%EA%B0%80%EC%A7%80Uber-Apple-iPhone-%EB%93%B1"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6.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oercommons.org/courseware/lesson/35140"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9.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2508E7-EE09-3285-416C-4FC3E6676B94}"/>
              </a:ext>
            </a:extLst>
          </p:cNvPr>
          <p:cNvSpPr>
            <a:spLocks noGrp="1"/>
          </p:cNvSpPr>
          <p:nvPr>
            <p:ph type="ctrTitle"/>
          </p:nvPr>
        </p:nvSpPr>
        <p:spPr>
          <a:xfrm>
            <a:off x="838200" y="963507"/>
            <a:ext cx="3494362" cy="4930986"/>
          </a:xfrm>
        </p:spPr>
        <p:txBody>
          <a:bodyPr vert="horz" lIns="91440" tIns="45720" rIns="91440" bIns="45720" rtlCol="0" anchor="ctr">
            <a:normAutofit/>
          </a:bodyPr>
          <a:lstStyle/>
          <a:p>
            <a:pPr algn="r"/>
            <a:r>
              <a:rPr lang="en-US" sz="4400" b="1" kern="1200">
                <a:solidFill>
                  <a:schemeClr val="accent1"/>
                </a:solidFill>
                <a:latin typeface="+mj-lt"/>
                <a:ea typeface="+mj-ea"/>
                <a:cs typeface="+mj-cs"/>
              </a:rPr>
              <a:t>Assessment Task 2</a:t>
            </a:r>
          </a:p>
        </p:txBody>
      </p:sp>
      <p:cxnSp>
        <p:nvCxnSpPr>
          <p:cNvPr id="16" name="Straight Connector 15">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C7983A45-ACFA-A201-DF55-C3FDC03B715B}"/>
              </a:ext>
            </a:extLst>
          </p:cNvPr>
          <p:cNvSpPr>
            <a:spLocks noGrp="1"/>
          </p:cNvSpPr>
          <p:nvPr>
            <p:ph type="subTitle" idx="1"/>
          </p:nvPr>
        </p:nvSpPr>
        <p:spPr>
          <a:xfrm>
            <a:off x="4976030" y="963507"/>
            <a:ext cx="6250940" cy="2304627"/>
          </a:xfrm>
        </p:spPr>
        <p:txBody>
          <a:bodyPr vert="horz" lIns="91440" tIns="45720" rIns="91440" bIns="45720" rtlCol="0" anchor="b">
            <a:normAutofit/>
          </a:bodyPr>
          <a:lstStyle/>
          <a:p>
            <a:pPr indent="-228600" algn="l">
              <a:buFont typeface="Arial" panose="020B0604020202020204" pitchFamily="34" charset="0"/>
              <a:buChar char="•"/>
            </a:pPr>
            <a:r>
              <a:rPr lang="en-US" sz="2000" b="1"/>
              <a:t>Presentation Template</a:t>
            </a:r>
          </a:p>
          <a:p>
            <a:pPr indent="-228600" algn="l">
              <a:buFont typeface="Arial" panose="020B0604020202020204" pitchFamily="34" charset="0"/>
              <a:buChar char="•"/>
            </a:pPr>
            <a:r>
              <a:rPr lang="en-US" sz="2000" b="1"/>
              <a:t>Include the student and module details </a:t>
            </a:r>
          </a:p>
        </p:txBody>
      </p:sp>
      <p:sp>
        <p:nvSpPr>
          <p:cNvPr id="4" name="TextBox 3">
            <a:extLst>
              <a:ext uri="{FF2B5EF4-FFF2-40B4-BE49-F238E27FC236}">
                <a16:creationId xmlns:a16="http://schemas.microsoft.com/office/drawing/2014/main" id="{53777F1C-B44B-A193-8A06-0E783FADF3A6}"/>
              </a:ext>
            </a:extLst>
          </p:cNvPr>
          <p:cNvSpPr txBox="1"/>
          <p:nvPr/>
        </p:nvSpPr>
        <p:spPr>
          <a:xfrm>
            <a:off x="4976030" y="3589866"/>
            <a:ext cx="6250940" cy="230462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a:t>Enterprise and Entrepreneurship</a:t>
            </a:r>
          </a:p>
        </p:txBody>
      </p:sp>
    </p:spTree>
    <p:extLst>
      <p:ext uri="{BB962C8B-B14F-4D97-AF65-F5344CB8AC3E}">
        <p14:creationId xmlns:p14="http://schemas.microsoft.com/office/powerpoint/2010/main" val="400908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Wood human figure">
            <a:extLst>
              <a:ext uri="{FF2B5EF4-FFF2-40B4-BE49-F238E27FC236}">
                <a16:creationId xmlns:a16="http://schemas.microsoft.com/office/drawing/2014/main" id="{AFEFFFB5-48A3-D8C2-F996-9A73D7F6447B}"/>
              </a:ext>
            </a:extLst>
          </p:cNvPr>
          <p:cNvPicPr>
            <a:picLocks noChangeAspect="1"/>
          </p:cNvPicPr>
          <p:nvPr/>
        </p:nvPicPr>
        <p:blipFill>
          <a:blip r:embed="rId3"/>
          <a:srcRect r="5882" b="-1"/>
          <a:stretch>
            <a:fillRect/>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37957E82-7305-647C-4919-676C7AE35DAB}"/>
              </a:ext>
            </a:extLst>
          </p:cNvPr>
          <p:cNvSpPr txBox="1"/>
          <p:nvPr/>
        </p:nvSpPr>
        <p:spPr>
          <a:xfrm>
            <a:off x="7531610" y="365125"/>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i="0">
                <a:effectLst/>
                <a:latin typeface="+mj-lt"/>
                <a:ea typeface="+mj-ea"/>
                <a:cs typeface="+mj-cs"/>
              </a:rPr>
              <a:t>Introduction</a:t>
            </a:r>
            <a:endParaRPr lang="en-US" sz="4000">
              <a:latin typeface="+mj-lt"/>
              <a:ea typeface="+mj-ea"/>
              <a:cs typeface="+mj-cs"/>
            </a:endParaRPr>
          </a:p>
          <a:p>
            <a:pPr>
              <a:lnSpc>
                <a:spcPct val="90000"/>
              </a:lnSpc>
              <a:spcBef>
                <a:spcPct val="0"/>
              </a:spcBef>
              <a:spcAft>
                <a:spcPts val="600"/>
              </a:spcAft>
            </a:pPr>
            <a:endParaRPr lang="en-US" sz="4000" b="1">
              <a:latin typeface="+mj-lt"/>
              <a:ea typeface="+mj-ea"/>
              <a:cs typeface="+mj-cs"/>
            </a:endParaRPr>
          </a:p>
        </p:txBody>
      </p:sp>
      <p:sp>
        <p:nvSpPr>
          <p:cNvPr id="3" name="Content Placeholder 2">
            <a:extLst>
              <a:ext uri="{FF2B5EF4-FFF2-40B4-BE49-F238E27FC236}">
                <a16:creationId xmlns:a16="http://schemas.microsoft.com/office/drawing/2014/main" id="{0EBD14DB-EC94-B394-2340-BDCEC7C1CCFB}"/>
              </a:ext>
            </a:extLst>
          </p:cNvPr>
          <p:cNvSpPr>
            <a:spLocks noGrp="1"/>
          </p:cNvSpPr>
          <p:nvPr>
            <p:ph idx="1"/>
          </p:nvPr>
        </p:nvSpPr>
        <p:spPr>
          <a:xfrm>
            <a:off x="7531610" y="2434201"/>
            <a:ext cx="3822189" cy="3742762"/>
          </a:xfrm>
        </p:spPr>
        <p:txBody>
          <a:bodyPr vert="horz" lIns="91440" tIns="45720" rIns="91440" bIns="45720" rtlCol="0">
            <a:normAutofit/>
          </a:bodyPr>
          <a:lstStyle/>
          <a:p>
            <a:r>
              <a:rPr lang="en-US" sz="2000" dirty="0"/>
              <a:t>Introduce yourself.</a:t>
            </a:r>
          </a:p>
          <a:p>
            <a:endParaRPr lang="en-US" sz="2000" dirty="0"/>
          </a:p>
          <a:p>
            <a:r>
              <a:rPr lang="en-US" sz="2000" dirty="0"/>
              <a:t>Explain the purpose of the presentation and what you aim to achieve. In other words your objectives.</a:t>
            </a:r>
          </a:p>
        </p:txBody>
      </p:sp>
    </p:spTree>
    <p:extLst>
      <p:ext uri="{BB962C8B-B14F-4D97-AF65-F5344CB8AC3E}">
        <p14:creationId xmlns:p14="http://schemas.microsoft.com/office/powerpoint/2010/main" val="3551827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Hands-on top of each other">
            <a:extLst>
              <a:ext uri="{FF2B5EF4-FFF2-40B4-BE49-F238E27FC236}">
                <a16:creationId xmlns:a16="http://schemas.microsoft.com/office/drawing/2014/main" id="{A68CF233-BA6B-6242-8C56-4673CB6EF908}"/>
              </a:ext>
            </a:extLst>
          </p:cNvPr>
          <p:cNvPicPr>
            <a:picLocks noChangeAspect="1"/>
          </p:cNvPicPr>
          <p:nvPr/>
        </p:nvPicPr>
        <p:blipFill>
          <a:blip r:embed="rId2"/>
          <a:srcRect l="38313" r="1" b="1"/>
          <a:stretch>
            <a:fillRect/>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FC814FB2-2CDA-1252-EC0E-5A2D8190D60E}"/>
              </a:ext>
            </a:extLst>
          </p:cNvPr>
          <p:cNvSpPr txBox="1"/>
          <p:nvPr/>
        </p:nvSpPr>
        <p:spPr>
          <a:xfrm>
            <a:off x="7531610" y="365125"/>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a:latin typeface="+mj-lt"/>
                <a:ea typeface="+mj-ea"/>
                <a:cs typeface="+mj-cs"/>
              </a:rPr>
              <a:t> Key Partners </a:t>
            </a:r>
            <a:endParaRPr lang="en-US" sz="4000">
              <a:latin typeface="+mj-lt"/>
              <a:ea typeface="+mj-ea"/>
              <a:cs typeface="+mj-cs"/>
            </a:endParaRPr>
          </a:p>
          <a:p>
            <a:pPr>
              <a:lnSpc>
                <a:spcPct val="90000"/>
              </a:lnSpc>
              <a:spcBef>
                <a:spcPct val="0"/>
              </a:spcBef>
              <a:spcAft>
                <a:spcPts val="600"/>
              </a:spcAft>
            </a:pPr>
            <a:endParaRPr lang="en-US" sz="4000" b="1">
              <a:latin typeface="+mj-lt"/>
              <a:ea typeface="+mj-ea"/>
              <a:cs typeface="+mj-cs"/>
            </a:endParaRPr>
          </a:p>
        </p:txBody>
      </p:sp>
      <p:sp>
        <p:nvSpPr>
          <p:cNvPr id="3" name="Content Placeholder 2">
            <a:extLst>
              <a:ext uri="{FF2B5EF4-FFF2-40B4-BE49-F238E27FC236}">
                <a16:creationId xmlns:a16="http://schemas.microsoft.com/office/drawing/2014/main" id="{8C8635FF-B9DD-CA2B-F18A-8979D68BF37E}"/>
              </a:ext>
            </a:extLst>
          </p:cNvPr>
          <p:cNvSpPr>
            <a:spLocks noGrp="1"/>
          </p:cNvSpPr>
          <p:nvPr>
            <p:ph idx="1"/>
          </p:nvPr>
        </p:nvSpPr>
        <p:spPr>
          <a:xfrm>
            <a:off x="7531610" y="2434201"/>
            <a:ext cx="3822189" cy="3742762"/>
          </a:xfrm>
        </p:spPr>
        <p:txBody>
          <a:bodyPr vert="horz" lIns="91440" tIns="45720" rIns="91440" bIns="45720" rtlCol="0">
            <a:normAutofit/>
          </a:bodyPr>
          <a:lstStyle/>
          <a:p>
            <a:r>
              <a:rPr lang="en-US" sz="1400" b="1"/>
              <a:t>Some activities and resources in your business may need outsourcing. List the key partners and activities they will perform.  </a:t>
            </a:r>
            <a:endParaRPr lang="en-US" sz="1400"/>
          </a:p>
          <a:p>
            <a:r>
              <a:rPr lang="en-US" sz="1400"/>
              <a:t>Who are your key partners? </a:t>
            </a:r>
          </a:p>
          <a:p>
            <a:r>
              <a:rPr lang="en-US" sz="1400"/>
              <a:t>Who are your key suppliers? </a:t>
            </a:r>
          </a:p>
          <a:p>
            <a:r>
              <a:rPr lang="en-US" sz="1400"/>
              <a:t>Which key resources are you acquiring from partners? </a:t>
            </a:r>
          </a:p>
          <a:p>
            <a:r>
              <a:rPr lang="en-US" sz="1400"/>
              <a:t>Which key activities do partners perform? </a:t>
            </a:r>
          </a:p>
          <a:p>
            <a:r>
              <a:rPr lang="en-US" sz="1400"/>
              <a:t>What are your motivators for this partnership? </a:t>
            </a:r>
          </a:p>
          <a:p>
            <a:pPr lvl="0"/>
            <a:r>
              <a:rPr lang="en-US" sz="1400"/>
              <a:t>Acquisition of resources</a:t>
            </a:r>
          </a:p>
          <a:p>
            <a:pPr lvl="0"/>
            <a:r>
              <a:rPr lang="en-US" sz="1400"/>
              <a:t>Reduction of risk and uncertainty </a:t>
            </a:r>
          </a:p>
          <a:p>
            <a:r>
              <a:rPr lang="en-US" sz="1400"/>
              <a:t>Optimisation and economies to scale </a:t>
            </a:r>
          </a:p>
        </p:txBody>
      </p:sp>
    </p:spTree>
    <p:extLst>
      <p:ext uri="{BB962C8B-B14F-4D97-AF65-F5344CB8AC3E}">
        <p14:creationId xmlns:p14="http://schemas.microsoft.com/office/powerpoint/2010/main" val="1051806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Desk with productivity items">
            <a:extLst>
              <a:ext uri="{FF2B5EF4-FFF2-40B4-BE49-F238E27FC236}">
                <a16:creationId xmlns:a16="http://schemas.microsoft.com/office/drawing/2014/main" id="{2486C4E6-9689-4F76-B6E1-E063DD048DD1}"/>
              </a:ext>
            </a:extLst>
          </p:cNvPr>
          <p:cNvPicPr>
            <a:picLocks noChangeAspect="1"/>
          </p:cNvPicPr>
          <p:nvPr/>
        </p:nvPicPr>
        <p:blipFill>
          <a:blip r:embed="rId3"/>
          <a:srcRect l="5884" r="-1" b="-1"/>
          <a:stretch>
            <a:fillRect/>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0A16EA78-2872-4151-ACDE-85DE92917660}"/>
              </a:ext>
            </a:extLst>
          </p:cNvPr>
          <p:cNvSpPr txBox="1"/>
          <p:nvPr/>
        </p:nvSpPr>
        <p:spPr>
          <a:xfrm>
            <a:off x="7531610" y="365125"/>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a:latin typeface="+mj-lt"/>
                <a:ea typeface="+mj-ea"/>
                <a:cs typeface="+mj-cs"/>
              </a:rPr>
              <a:t>Key Activities </a:t>
            </a:r>
          </a:p>
        </p:txBody>
      </p:sp>
      <p:sp>
        <p:nvSpPr>
          <p:cNvPr id="3" name="Content Placeholder 2">
            <a:extLst>
              <a:ext uri="{FF2B5EF4-FFF2-40B4-BE49-F238E27FC236}">
                <a16:creationId xmlns:a16="http://schemas.microsoft.com/office/drawing/2014/main" id="{995E1903-7C68-2C6F-2D1E-D8A37D30E636}"/>
              </a:ext>
            </a:extLst>
          </p:cNvPr>
          <p:cNvSpPr>
            <a:spLocks noGrp="1"/>
          </p:cNvSpPr>
          <p:nvPr>
            <p:ph idx="1"/>
          </p:nvPr>
        </p:nvSpPr>
        <p:spPr>
          <a:xfrm>
            <a:off x="7531610" y="2434201"/>
            <a:ext cx="3822189" cy="3742762"/>
          </a:xfrm>
        </p:spPr>
        <p:txBody>
          <a:bodyPr vert="horz" lIns="91440" tIns="45720" rIns="91440" bIns="45720" rtlCol="0">
            <a:normAutofit/>
          </a:bodyPr>
          <a:lstStyle/>
          <a:p>
            <a:r>
              <a:rPr lang="en-US" sz="1900"/>
              <a:t>Actual tasks and activities required to create and deliver the business offering. List the key activities required to be successful. </a:t>
            </a:r>
          </a:p>
          <a:p>
            <a:r>
              <a:rPr lang="en-US" sz="1900"/>
              <a:t>What key activities are needed for:</a:t>
            </a:r>
          </a:p>
          <a:p>
            <a:pPr lvl="0"/>
            <a:r>
              <a:rPr lang="en-US" sz="1900"/>
              <a:t>value proposition</a:t>
            </a:r>
          </a:p>
          <a:p>
            <a:pPr lvl="0"/>
            <a:r>
              <a:rPr lang="en-US" sz="1900"/>
              <a:t>distribution channels</a:t>
            </a:r>
          </a:p>
          <a:p>
            <a:pPr lvl="0"/>
            <a:r>
              <a:rPr lang="en-US" sz="1900"/>
              <a:t>customer relationships</a:t>
            </a:r>
          </a:p>
          <a:p>
            <a:pPr lvl="0"/>
            <a:r>
              <a:rPr lang="en-US" sz="1900"/>
              <a:t>revenue streams </a:t>
            </a:r>
          </a:p>
          <a:p>
            <a:pPr marL="0"/>
            <a:endParaRPr lang="en-US" sz="1900"/>
          </a:p>
        </p:txBody>
      </p:sp>
    </p:spTree>
    <p:extLst>
      <p:ext uri="{BB962C8B-B14F-4D97-AF65-F5344CB8AC3E}">
        <p14:creationId xmlns:p14="http://schemas.microsoft.com/office/powerpoint/2010/main" val="14348539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Person holding a puzzle piece">
            <a:extLst>
              <a:ext uri="{FF2B5EF4-FFF2-40B4-BE49-F238E27FC236}">
                <a16:creationId xmlns:a16="http://schemas.microsoft.com/office/drawing/2014/main" id="{DF357496-CE0B-4B70-D882-551CBED17620}"/>
              </a:ext>
            </a:extLst>
          </p:cNvPr>
          <p:cNvPicPr>
            <a:picLocks noChangeAspect="1"/>
          </p:cNvPicPr>
          <p:nvPr/>
        </p:nvPicPr>
        <p:blipFill>
          <a:blip r:embed="rId3"/>
          <a:srcRect l="2399" r="2074" b="-1"/>
          <a:stretch>
            <a:fillRect/>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B64F5224-38DF-9A0E-ED62-37C8785B3FBD}"/>
              </a:ext>
            </a:extLst>
          </p:cNvPr>
          <p:cNvSpPr txBox="1"/>
          <p:nvPr/>
        </p:nvSpPr>
        <p:spPr>
          <a:xfrm>
            <a:off x="7531610" y="365125"/>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a:latin typeface="+mj-lt"/>
                <a:ea typeface="+mj-ea"/>
                <a:cs typeface="+mj-cs"/>
              </a:rPr>
              <a:t> Key Resources </a:t>
            </a:r>
            <a:endParaRPr lang="en-US" sz="4000">
              <a:latin typeface="+mj-lt"/>
              <a:ea typeface="+mj-ea"/>
              <a:cs typeface="+mj-cs"/>
            </a:endParaRPr>
          </a:p>
        </p:txBody>
      </p:sp>
      <p:sp>
        <p:nvSpPr>
          <p:cNvPr id="3" name="Content Placeholder 2">
            <a:extLst>
              <a:ext uri="{FF2B5EF4-FFF2-40B4-BE49-F238E27FC236}">
                <a16:creationId xmlns:a16="http://schemas.microsoft.com/office/drawing/2014/main" id="{A156C52F-D988-84DD-FE73-C0508DC81AED}"/>
              </a:ext>
            </a:extLst>
          </p:cNvPr>
          <p:cNvSpPr>
            <a:spLocks noGrp="1"/>
          </p:cNvSpPr>
          <p:nvPr>
            <p:ph idx="1"/>
          </p:nvPr>
        </p:nvSpPr>
        <p:spPr>
          <a:xfrm>
            <a:off x="7531610" y="2434201"/>
            <a:ext cx="3822189" cy="3742762"/>
          </a:xfrm>
        </p:spPr>
        <p:txBody>
          <a:bodyPr vert="horz" lIns="91440" tIns="45720" rIns="91440" bIns="45720" rtlCol="0">
            <a:normAutofit/>
          </a:bodyPr>
          <a:lstStyle/>
          <a:p>
            <a:r>
              <a:rPr lang="en-US" sz="1900" b="1" dirty="0"/>
              <a:t> What key resources does your value proposition need. </a:t>
            </a:r>
            <a:endParaRPr lang="en-US" sz="1900" dirty="0"/>
          </a:p>
          <a:p>
            <a:r>
              <a:rPr lang="en-US" sz="1900" dirty="0"/>
              <a:t>What key resources are needed for:</a:t>
            </a:r>
          </a:p>
          <a:p>
            <a:pPr lvl="0"/>
            <a:r>
              <a:rPr lang="en-US" sz="1900" dirty="0"/>
              <a:t>value proposition</a:t>
            </a:r>
          </a:p>
          <a:p>
            <a:pPr lvl="0"/>
            <a:r>
              <a:rPr lang="en-US" sz="1900" dirty="0"/>
              <a:t>distribution channels  </a:t>
            </a:r>
          </a:p>
          <a:p>
            <a:pPr lvl="0"/>
            <a:r>
              <a:rPr lang="en-US" sz="1900" dirty="0"/>
              <a:t>customer relationships</a:t>
            </a:r>
          </a:p>
          <a:p>
            <a:pPr lvl="0"/>
            <a:r>
              <a:rPr lang="en-US" sz="1900" dirty="0"/>
              <a:t>revenue streams </a:t>
            </a:r>
          </a:p>
          <a:p>
            <a:r>
              <a:rPr lang="en-US" sz="1900" dirty="0"/>
              <a:t>Types of resources – Physical, Intellectual (brand, copyright, patents, data) Human, Financial.</a:t>
            </a:r>
          </a:p>
        </p:txBody>
      </p:sp>
    </p:spTree>
    <p:extLst>
      <p:ext uri="{BB962C8B-B14F-4D97-AF65-F5344CB8AC3E}">
        <p14:creationId xmlns:p14="http://schemas.microsoft.com/office/powerpoint/2010/main" val="4166940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40DDE290-8B67-4CC9-D679-06BF89BE44F5}"/>
              </a:ext>
            </a:extLst>
          </p:cNvPr>
          <p:cNvPicPr>
            <a:picLocks noChangeAspect="1"/>
          </p:cNvPicPr>
          <p:nvPr/>
        </p:nvPicPr>
        <p:blipFill>
          <a:blip r:embed="rId3">
            <a:alphaModFix amt="55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678" r="3988"/>
          <a:stretch>
            <a:fillRect/>
          </a:stretch>
        </p:blipFill>
        <p:spPr>
          <a:xfrm>
            <a:off x="20" y="-9107"/>
            <a:ext cx="12191980" cy="6858000"/>
          </a:xfrm>
          <a:prstGeom prst="rect">
            <a:avLst/>
          </a:prstGeom>
        </p:spPr>
      </p:pic>
      <p:sp>
        <p:nvSpPr>
          <p:cNvPr id="4" name="TextBox 3">
            <a:extLst>
              <a:ext uri="{FF2B5EF4-FFF2-40B4-BE49-F238E27FC236}">
                <a16:creationId xmlns:a16="http://schemas.microsoft.com/office/drawing/2014/main" id="{7CA7CFC1-D7AD-1D38-BE48-0537EF316731}"/>
              </a:ext>
            </a:extLst>
          </p:cNvPr>
          <p:cNvSpPr txBox="1"/>
          <p:nvPr/>
        </p:nvSpPr>
        <p:spPr>
          <a:xfrm>
            <a:off x="686834" y="591344"/>
            <a:ext cx="3200400" cy="558561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a:solidFill>
                  <a:srgbClr val="FFFFFF"/>
                </a:solidFill>
                <a:latin typeface="+mj-lt"/>
                <a:ea typeface="+mj-ea"/>
                <a:cs typeface="+mj-cs"/>
              </a:rPr>
              <a:t>Value Proposition </a:t>
            </a:r>
          </a:p>
        </p:txBody>
      </p:sp>
      <p:sp>
        <p:nvSpPr>
          <p:cNvPr id="30" name="Arc 2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18FDE8E-B325-0DB0-C8C4-FBDD3F35941C}"/>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1500" b="1">
                <a:solidFill>
                  <a:srgbClr val="FFFFFF"/>
                </a:solidFill>
              </a:rPr>
              <a:t>Your Value Proposition is the reason why customers turn to your company over another. It solves your customer's problem or satisfies your customer's need.</a:t>
            </a:r>
            <a:endParaRPr lang="en-US" sz="1500">
              <a:solidFill>
                <a:srgbClr val="FFFFFF"/>
              </a:solidFill>
            </a:endParaRPr>
          </a:p>
          <a:p>
            <a:r>
              <a:rPr lang="en-US" sz="1500">
                <a:solidFill>
                  <a:srgbClr val="FFFFFF"/>
                </a:solidFill>
              </a:rPr>
              <a:t>What value do you deliver to the customer?</a:t>
            </a:r>
          </a:p>
          <a:p>
            <a:r>
              <a:rPr lang="en-US" sz="1500">
                <a:solidFill>
                  <a:srgbClr val="FFFFFF"/>
                </a:solidFill>
              </a:rPr>
              <a:t>What problem do you help to solve for your customer </a:t>
            </a:r>
          </a:p>
          <a:p>
            <a:r>
              <a:rPr lang="en-US" sz="1500">
                <a:solidFill>
                  <a:srgbClr val="FFFFFF"/>
                </a:solidFill>
              </a:rPr>
              <a:t>What product and / or service will you be offering?</a:t>
            </a:r>
          </a:p>
          <a:p>
            <a:r>
              <a:rPr lang="en-US" sz="1500">
                <a:solidFill>
                  <a:srgbClr val="FFFFFF"/>
                </a:solidFill>
              </a:rPr>
              <a:t>Which customer needs are you satisfying?  </a:t>
            </a:r>
          </a:p>
          <a:p>
            <a:r>
              <a:rPr lang="en-US" sz="1500">
                <a:solidFill>
                  <a:srgbClr val="FFFFFF"/>
                </a:solidFill>
              </a:rPr>
              <a:t>Characteristics of value proposition</a:t>
            </a:r>
          </a:p>
          <a:p>
            <a:pPr lvl="0"/>
            <a:r>
              <a:rPr lang="en-US" sz="1500">
                <a:solidFill>
                  <a:srgbClr val="FFFFFF"/>
                </a:solidFill>
              </a:rPr>
              <a:t>Newness</a:t>
            </a:r>
          </a:p>
          <a:p>
            <a:pPr lvl="0"/>
            <a:r>
              <a:rPr lang="en-US" sz="1500">
                <a:solidFill>
                  <a:srgbClr val="FFFFFF"/>
                </a:solidFill>
              </a:rPr>
              <a:t>Performance</a:t>
            </a:r>
          </a:p>
          <a:p>
            <a:pPr lvl="0"/>
            <a:r>
              <a:rPr lang="en-US" sz="1500">
                <a:solidFill>
                  <a:srgbClr val="FFFFFF"/>
                </a:solidFill>
              </a:rPr>
              <a:t>Customisation</a:t>
            </a:r>
          </a:p>
          <a:p>
            <a:pPr lvl="0"/>
            <a:r>
              <a:rPr lang="en-US" sz="1500">
                <a:solidFill>
                  <a:srgbClr val="FFFFFF"/>
                </a:solidFill>
              </a:rPr>
              <a:t>Design</a:t>
            </a:r>
          </a:p>
          <a:p>
            <a:pPr lvl="0"/>
            <a:r>
              <a:rPr lang="en-US" sz="1500">
                <a:solidFill>
                  <a:srgbClr val="FFFFFF"/>
                </a:solidFill>
              </a:rPr>
              <a:t>Brand / status</a:t>
            </a:r>
          </a:p>
          <a:p>
            <a:pPr lvl="0"/>
            <a:r>
              <a:rPr lang="en-US" sz="1500">
                <a:solidFill>
                  <a:srgbClr val="FFFFFF"/>
                </a:solidFill>
              </a:rPr>
              <a:t>Price</a:t>
            </a:r>
          </a:p>
          <a:p>
            <a:pPr lvl="0"/>
            <a:r>
              <a:rPr lang="en-US" sz="1500">
                <a:solidFill>
                  <a:srgbClr val="FFFFFF"/>
                </a:solidFill>
              </a:rPr>
              <a:t>Cost Reduction </a:t>
            </a:r>
          </a:p>
          <a:p>
            <a:pPr lvl="0"/>
            <a:r>
              <a:rPr lang="en-US" sz="1500">
                <a:solidFill>
                  <a:srgbClr val="FFFFFF"/>
                </a:solidFill>
              </a:rPr>
              <a:t>Accessibility</a:t>
            </a:r>
          </a:p>
          <a:p>
            <a:r>
              <a:rPr lang="en-US" sz="1500">
                <a:solidFill>
                  <a:srgbClr val="FFFFFF"/>
                </a:solidFill>
              </a:rPr>
              <a:t>Convenience / visibility </a:t>
            </a:r>
          </a:p>
        </p:txBody>
      </p:sp>
      <p:sp>
        <p:nvSpPr>
          <p:cNvPr id="6" name="TextBox 5">
            <a:extLst>
              <a:ext uri="{FF2B5EF4-FFF2-40B4-BE49-F238E27FC236}">
                <a16:creationId xmlns:a16="http://schemas.microsoft.com/office/drawing/2014/main" id="{FF273732-1236-A860-8F2E-A817C3E5E8ED}"/>
              </a:ext>
            </a:extLst>
          </p:cNvPr>
          <p:cNvSpPr txBox="1"/>
          <p:nvPr/>
        </p:nvSpPr>
        <p:spPr>
          <a:xfrm>
            <a:off x="9732673" y="6648838"/>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jctechbiz.tistory.com/entry/%EA%B0%80%EC%B9%98-%EC%A0%9C%EC%95%88value-proposition-%EC%A0%95%EC%9D%98%EC%99%80-%EB%AA%A9%EC%A0%81-%EA%B0%80%EC%B9%98%EC%9D%98-%EC%9D%B4%EB%AF%B8-%EA%B0%80%EC%B9%98-%EC%A0%9C%EC%95%88-%EB%B6%84%EC%84%9D%ED%95%A0-%EB%95%8C-%EC%9C%A0%EC%9A%A9%ED%95%9C-%ED%8C%81-%EA%B0%80%EC%B9%98-%EC%A0%9C%EC%95%88-%EC%BA%94%EB%B2%84%EC%8A%A4-%EA%B0%80%EC%B9%98-%EC%A0%9C%EC%95%88-%EC%98%88%EC%8B%9C-7%EA%B0%80%EC%A7%80Uber-Apple-iPhone-%EB%93%B1">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14812818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descr="People shaking hands">
            <a:extLst>
              <a:ext uri="{FF2B5EF4-FFF2-40B4-BE49-F238E27FC236}">
                <a16:creationId xmlns:a16="http://schemas.microsoft.com/office/drawing/2014/main" id="{F9C0A52A-5DC4-8A55-A02C-A65B290A4BC9}"/>
              </a:ext>
            </a:extLst>
          </p:cNvPr>
          <p:cNvPicPr>
            <a:picLocks noChangeAspect="1"/>
          </p:cNvPicPr>
          <p:nvPr/>
        </p:nvPicPr>
        <p:blipFill>
          <a:blip r:embed="rId3">
            <a:alphaModFix amt="55000"/>
          </a:blip>
          <a:srcRect t="10855" b="14145"/>
          <a:stretch>
            <a:fillRect/>
          </a:stretch>
        </p:blipFill>
        <p:spPr>
          <a:xfrm>
            <a:off x="20" y="-9107"/>
            <a:ext cx="12191980" cy="6858000"/>
          </a:xfrm>
          <a:prstGeom prst="rect">
            <a:avLst/>
          </a:prstGeom>
        </p:spPr>
      </p:pic>
      <p:sp>
        <p:nvSpPr>
          <p:cNvPr id="4" name="TextBox 3">
            <a:extLst>
              <a:ext uri="{FF2B5EF4-FFF2-40B4-BE49-F238E27FC236}">
                <a16:creationId xmlns:a16="http://schemas.microsoft.com/office/drawing/2014/main" id="{BD088BB7-3F9E-6D74-6077-0A34CDDDE233}"/>
              </a:ext>
            </a:extLst>
          </p:cNvPr>
          <p:cNvSpPr txBox="1"/>
          <p:nvPr/>
        </p:nvSpPr>
        <p:spPr>
          <a:xfrm>
            <a:off x="686834" y="591344"/>
            <a:ext cx="3200400" cy="558561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a:solidFill>
                  <a:srgbClr val="FFFFFF"/>
                </a:solidFill>
                <a:latin typeface="+mj-lt"/>
                <a:ea typeface="+mj-ea"/>
                <a:cs typeface="+mj-cs"/>
              </a:rPr>
              <a:t>Customer Relationships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C02D8C8-03B0-FF56-CFE5-5F25280332B8}"/>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solidFill>
                  <a:srgbClr val="FFFFFF"/>
                </a:solidFill>
              </a:rPr>
              <a:t>It is essential to establish and maintain relationships with customers. Clarify the type and purpose of the relationship. </a:t>
            </a:r>
          </a:p>
          <a:p>
            <a:r>
              <a:rPr lang="en-US">
                <a:solidFill>
                  <a:srgbClr val="FFFFFF"/>
                </a:solidFill>
              </a:rPr>
              <a:t>What type of relationship does each of our customer segments expect us to establish and maintain with them?</a:t>
            </a:r>
          </a:p>
          <a:p>
            <a:r>
              <a:rPr lang="en-US">
                <a:solidFill>
                  <a:srgbClr val="FFFFFF"/>
                </a:solidFill>
              </a:rPr>
              <a:t>Which ones have you established?</a:t>
            </a:r>
            <a:br>
              <a:rPr lang="en-US">
                <a:solidFill>
                  <a:srgbClr val="FFFFFF"/>
                </a:solidFill>
              </a:rPr>
            </a:br>
            <a:r>
              <a:rPr lang="en-US">
                <a:solidFill>
                  <a:srgbClr val="FFFFFF"/>
                </a:solidFill>
              </a:rPr>
              <a:t>How are they carried out</a:t>
            </a:r>
          </a:p>
          <a:p>
            <a:r>
              <a:rPr lang="en-US">
                <a:solidFill>
                  <a:srgbClr val="FFFFFF"/>
                </a:solidFill>
              </a:rPr>
              <a:t>How much will it cost?</a:t>
            </a:r>
          </a:p>
        </p:txBody>
      </p:sp>
    </p:spTree>
    <p:extLst>
      <p:ext uri="{BB962C8B-B14F-4D97-AF65-F5344CB8AC3E}">
        <p14:creationId xmlns:p14="http://schemas.microsoft.com/office/powerpoint/2010/main" val="32783033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8233898E-29D3-8C23-EA74-DB0075ED6362}"/>
              </a:ext>
            </a:extLst>
          </p:cNvPr>
          <p:cNvPicPr>
            <a:picLocks noChangeAspect="1"/>
          </p:cNvPicPr>
          <p:nvPr/>
        </p:nvPicPr>
        <p:blipFill>
          <a:blip r:embed="rId2">
            <a:alphaModFix amt="35000"/>
          </a:blip>
          <a:srcRect t="9804" b="5927"/>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D3638D93-75CF-9E1F-8999-CBBDF1AC918A}"/>
              </a:ext>
            </a:extLst>
          </p:cNvPr>
          <p:cNvSpPr>
            <a:spLocks noGrp="1"/>
          </p:cNvSpPr>
          <p:nvPr>
            <p:ph type="title"/>
          </p:nvPr>
        </p:nvSpPr>
        <p:spPr>
          <a:xfrm>
            <a:off x="838200" y="365125"/>
            <a:ext cx="10515600" cy="1325563"/>
          </a:xfrm>
        </p:spPr>
        <p:txBody>
          <a:bodyPr>
            <a:normAutofit/>
          </a:bodyPr>
          <a:lstStyle/>
          <a:p>
            <a:r>
              <a:rPr lang="en-GB" b="1">
                <a:solidFill>
                  <a:srgbClr val="FFFFFF"/>
                </a:solidFill>
              </a:rPr>
              <a:t>Channels </a:t>
            </a:r>
          </a:p>
        </p:txBody>
      </p:sp>
      <p:graphicFrame>
        <p:nvGraphicFramePr>
          <p:cNvPr id="5" name="Content Placeholder 2">
            <a:extLst>
              <a:ext uri="{FF2B5EF4-FFF2-40B4-BE49-F238E27FC236}">
                <a16:creationId xmlns:a16="http://schemas.microsoft.com/office/drawing/2014/main" id="{DF89AE6F-B220-687F-3C37-F331745BB1AD}"/>
              </a:ext>
            </a:extLst>
          </p:cNvPr>
          <p:cNvGraphicFramePr>
            <a:graphicFrameLocks noGrp="1"/>
          </p:cNvGraphicFramePr>
          <p:nvPr>
            <p:ph idx="1"/>
            <p:extLst>
              <p:ext uri="{D42A27DB-BD31-4B8C-83A1-F6EECF244321}">
                <p14:modId xmlns:p14="http://schemas.microsoft.com/office/powerpoint/2010/main" val="3220543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87071863"/>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DC60C5FD-5B23-1A58-1EBC-F4FD41F1AE0C}"/>
              </a:ext>
            </a:extLst>
          </p:cNvPr>
          <p:cNvPicPr>
            <a:picLocks noChangeAspect="1"/>
          </p:cNvPicPr>
          <p:nvPr/>
        </p:nvPicPr>
        <p:blipFill>
          <a:blip r:embed="rId2">
            <a:alphaModFix amt="35000"/>
          </a:blip>
          <a:srcRect t="6565" b="9165"/>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4A7C3849-DDB9-EEDA-8B32-84461CABFAB2}"/>
              </a:ext>
            </a:extLst>
          </p:cNvPr>
          <p:cNvSpPr>
            <a:spLocks noGrp="1"/>
          </p:cNvSpPr>
          <p:nvPr>
            <p:ph type="title"/>
          </p:nvPr>
        </p:nvSpPr>
        <p:spPr>
          <a:xfrm>
            <a:off x="838200" y="365125"/>
            <a:ext cx="10515600" cy="1325563"/>
          </a:xfrm>
        </p:spPr>
        <p:txBody>
          <a:bodyPr>
            <a:normAutofit/>
          </a:bodyPr>
          <a:lstStyle/>
          <a:p>
            <a:r>
              <a:rPr lang="en-GB">
                <a:solidFill>
                  <a:srgbClr val="FFFFFF"/>
                </a:solidFill>
              </a:rPr>
              <a:t>Customer Segments </a:t>
            </a:r>
          </a:p>
        </p:txBody>
      </p:sp>
      <p:graphicFrame>
        <p:nvGraphicFramePr>
          <p:cNvPr id="5" name="Content Placeholder 2">
            <a:extLst>
              <a:ext uri="{FF2B5EF4-FFF2-40B4-BE49-F238E27FC236}">
                <a16:creationId xmlns:a16="http://schemas.microsoft.com/office/drawing/2014/main" id="{7A92E18E-97C9-E718-7C1C-6971F0789607}"/>
              </a:ext>
            </a:extLst>
          </p:cNvPr>
          <p:cNvGraphicFramePr>
            <a:graphicFrameLocks noGrp="1"/>
          </p:cNvGraphicFramePr>
          <p:nvPr>
            <p:ph idx="1"/>
            <p:extLst>
              <p:ext uri="{D42A27DB-BD31-4B8C-83A1-F6EECF244321}">
                <p14:modId xmlns:p14="http://schemas.microsoft.com/office/powerpoint/2010/main" val="340496712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00195619"/>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9751E91-5AFE-ED27-3F01-860D47B83802}"/>
              </a:ext>
            </a:extLst>
          </p:cNvPr>
          <p:cNvPicPr>
            <a:picLocks noChangeAspect="1"/>
          </p:cNvPicPr>
          <p:nvPr/>
        </p:nvPicPr>
        <p:blipFill>
          <a:blip r:embed="rId3">
            <a:alphaModFix amt="35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5819" b="19181"/>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EEBF6EB1-E896-215B-9966-F712B923235B}"/>
              </a:ext>
            </a:extLst>
          </p:cNvPr>
          <p:cNvSpPr>
            <a:spLocks noGrp="1"/>
          </p:cNvSpPr>
          <p:nvPr>
            <p:ph type="title"/>
          </p:nvPr>
        </p:nvSpPr>
        <p:spPr>
          <a:xfrm>
            <a:off x="838200" y="365125"/>
            <a:ext cx="10515600" cy="1325563"/>
          </a:xfrm>
        </p:spPr>
        <p:txBody>
          <a:bodyPr>
            <a:normAutofit/>
          </a:bodyPr>
          <a:lstStyle/>
          <a:p>
            <a:r>
              <a:rPr lang="en-GB">
                <a:solidFill>
                  <a:srgbClr val="FFFFFF"/>
                </a:solidFill>
              </a:rPr>
              <a:t>Business Advert or Poster </a:t>
            </a:r>
          </a:p>
        </p:txBody>
      </p:sp>
      <p:sp>
        <p:nvSpPr>
          <p:cNvPr id="3" name="Content Placeholder 2">
            <a:extLst>
              <a:ext uri="{FF2B5EF4-FFF2-40B4-BE49-F238E27FC236}">
                <a16:creationId xmlns:a16="http://schemas.microsoft.com/office/drawing/2014/main" id="{B211AAE8-FE12-AD5D-D2F1-F30AF7545610}"/>
              </a:ext>
            </a:extLst>
          </p:cNvPr>
          <p:cNvSpPr>
            <a:spLocks noGrp="1"/>
          </p:cNvSpPr>
          <p:nvPr>
            <p:ph idx="1"/>
          </p:nvPr>
        </p:nvSpPr>
        <p:spPr>
          <a:xfrm>
            <a:off x="838200" y="1825625"/>
            <a:ext cx="10515600" cy="4351338"/>
          </a:xfrm>
        </p:spPr>
        <p:txBody>
          <a:bodyPr>
            <a:normAutofit/>
          </a:bodyPr>
          <a:lstStyle/>
          <a:p>
            <a:r>
              <a:rPr lang="en-GB">
                <a:solidFill>
                  <a:srgbClr val="FFFFFF"/>
                </a:solidFill>
              </a:rPr>
              <a:t>Using AIDA(Awareness, Interest, Desire and Action) please design an advert or poster targeting your customers.</a:t>
            </a:r>
          </a:p>
          <a:p>
            <a:pPr marL="0" indent="0">
              <a:buNone/>
            </a:pPr>
            <a:endParaRPr lang="en-GB">
              <a:solidFill>
                <a:srgbClr val="FFFFFF"/>
              </a:solidFill>
            </a:endParaRPr>
          </a:p>
        </p:txBody>
      </p:sp>
      <p:sp>
        <p:nvSpPr>
          <p:cNvPr id="6" name="TextBox 5">
            <a:extLst>
              <a:ext uri="{FF2B5EF4-FFF2-40B4-BE49-F238E27FC236}">
                <a16:creationId xmlns:a16="http://schemas.microsoft.com/office/drawing/2014/main" id="{0B052E54-2C37-A1F4-6F6F-4CD009FA047E}"/>
              </a:ext>
            </a:extLst>
          </p:cNvPr>
          <p:cNvSpPr txBox="1"/>
          <p:nvPr/>
        </p:nvSpPr>
        <p:spPr>
          <a:xfrm>
            <a:off x="10005184" y="6657945"/>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oercommons.org/courseware/lesson/35140">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2626929684"/>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Calculator, pen, compass, money and a paper with graphs printed on it">
            <a:extLst>
              <a:ext uri="{FF2B5EF4-FFF2-40B4-BE49-F238E27FC236}">
                <a16:creationId xmlns:a16="http://schemas.microsoft.com/office/drawing/2014/main" id="{4AF4DBFA-1F50-5A09-BF46-6144F645BE3F}"/>
              </a:ext>
            </a:extLst>
          </p:cNvPr>
          <p:cNvPicPr>
            <a:picLocks noChangeAspect="1"/>
          </p:cNvPicPr>
          <p:nvPr/>
        </p:nvPicPr>
        <p:blipFill>
          <a:blip r:embed="rId2"/>
          <a:srcRect b="6639"/>
          <a:stretch>
            <a:fillRect/>
          </a:stretch>
        </p:blipFill>
        <p:spPr>
          <a:xfrm>
            <a:off x="1" y="1"/>
            <a:ext cx="12192000" cy="6857999"/>
          </a:xfrm>
          <a:prstGeom prst="rect">
            <a:avLst/>
          </a:prstGeom>
        </p:spPr>
      </p:pic>
      <p:sp useBgFill="1">
        <p:nvSpPr>
          <p:cNvPr id="19" name="Freeform: Shape 18">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899" y="609600"/>
            <a:ext cx="5372101"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15AB660B-C87B-4DBB-5B84-CDFDA29033EB}"/>
              </a:ext>
            </a:extLst>
          </p:cNvPr>
          <p:cNvSpPr>
            <a:spLocks noGrp="1"/>
          </p:cNvSpPr>
          <p:nvPr>
            <p:ph type="title"/>
          </p:nvPr>
        </p:nvSpPr>
        <p:spPr>
          <a:xfrm>
            <a:off x="1037809" y="1071350"/>
            <a:ext cx="4775162" cy="1339382"/>
          </a:xfrm>
        </p:spPr>
        <p:txBody>
          <a:bodyPr>
            <a:normAutofit/>
          </a:bodyPr>
          <a:lstStyle/>
          <a:p>
            <a:pPr algn="ctr"/>
            <a:r>
              <a:rPr lang="en-GB" sz="3600" dirty="0"/>
              <a:t>Cost Structure</a:t>
            </a:r>
          </a:p>
        </p:txBody>
      </p:sp>
      <p:sp>
        <p:nvSpPr>
          <p:cNvPr id="21"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64666" y="399531"/>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077499D-06E8-6DBC-F59A-58C32A08C552}"/>
              </a:ext>
            </a:extLst>
          </p:cNvPr>
          <p:cNvSpPr>
            <a:spLocks noGrp="1"/>
          </p:cNvSpPr>
          <p:nvPr>
            <p:ph idx="1"/>
          </p:nvPr>
        </p:nvSpPr>
        <p:spPr>
          <a:xfrm>
            <a:off x="1189319" y="2547257"/>
            <a:ext cx="4458446" cy="3109740"/>
          </a:xfrm>
        </p:spPr>
        <p:txBody>
          <a:bodyPr anchor="ctr">
            <a:normAutofit/>
          </a:bodyPr>
          <a:lstStyle/>
          <a:p>
            <a:r>
              <a:rPr lang="en-GB" sz="1300" b="1"/>
              <a:t>What are the most important costs inherent in your business. </a:t>
            </a:r>
            <a:endParaRPr lang="en-GB" sz="1300"/>
          </a:p>
          <a:p>
            <a:pPr lvl="0"/>
            <a:r>
              <a:rPr lang="en-GB" sz="1300" b="1"/>
              <a:t>Which key activities are the most expensive </a:t>
            </a:r>
            <a:endParaRPr lang="en-GB" sz="1300"/>
          </a:p>
          <a:p>
            <a:r>
              <a:rPr lang="en-GB" sz="1300"/>
              <a:t>Is your business more</a:t>
            </a:r>
          </a:p>
          <a:p>
            <a:pPr lvl="0"/>
            <a:r>
              <a:rPr lang="en-GB" sz="1300"/>
              <a:t>Cost driven (leanest cost structure, low price value proposition, maximising automation, extensive outsourcing)</a:t>
            </a:r>
          </a:p>
          <a:p>
            <a:pPr lvl="0"/>
            <a:r>
              <a:rPr lang="en-GB" sz="1300"/>
              <a:t>Value driven (focused on value creation, premium value proposition </a:t>
            </a:r>
          </a:p>
          <a:p>
            <a:r>
              <a:rPr lang="en-GB" sz="1300"/>
              <a:t>Consider- Fixed costs such as salaries, rentals, utilities </a:t>
            </a:r>
          </a:p>
          <a:p>
            <a:r>
              <a:rPr lang="en-GB" sz="1300"/>
              <a:t>Income, expenses, earnings or profit, sales, gross margins, break even. </a:t>
            </a:r>
          </a:p>
        </p:txBody>
      </p:sp>
    </p:spTree>
    <p:extLst>
      <p:ext uri="{BB962C8B-B14F-4D97-AF65-F5344CB8AC3E}">
        <p14:creationId xmlns:p14="http://schemas.microsoft.com/office/powerpoint/2010/main" val="8669635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08127C03-18A6-3B40-8C74-EA28933D9F9F}"/>
              </a:ext>
            </a:extLst>
          </p:cNvPr>
          <p:cNvPicPr>
            <a:picLocks noChangeAspect="1"/>
          </p:cNvPicPr>
          <p:nvPr/>
        </p:nvPicPr>
        <p:blipFill>
          <a:blip r:embed="rId2">
            <a:alphaModFix amt="35000"/>
          </a:blip>
          <a:srcRect t="654" b="15077"/>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585CDC0D-9A89-CAB4-E0E0-9F908E327AB0}"/>
              </a:ext>
            </a:extLst>
          </p:cNvPr>
          <p:cNvSpPr>
            <a:spLocks noGrp="1"/>
          </p:cNvSpPr>
          <p:nvPr>
            <p:ph type="title"/>
          </p:nvPr>
        </p:nvSpPr>
        <p:spPr>
          <a:xfrm>
            <a:off x="838200" y="365125"/>
            <a:ext cx="10515600" cy="1325563"/>
          </a:xfrm>
        </p:spPr>
        <p:txBody>
          <a:bodyPr>
            <a:normAutofit/>
          </a:bodyPr>
          <a:lstStyle/>
          <a:p>
            <a:r>
              <a:rPr lang="en-GB">
                <a:solidFill>
                  <a:srgbClr val="FFFFFF"/>
                </a:solidFill>
              </a:rPr>
              <a:t>Revenue Streams </a:t>
            </a:r>
          </a:p>
        </p:txBody>
      </p:sp>
      <p:graphicFrame>
        <p:nvGraphicFramePr>
          <p:cNvPr id="5" name="Content Placeholder 2">
            <a:extLst>
              <a:ext uri="{FF2B5EF4-FFF2-40B4-BE49-F238E27FC236}">
                <a16:creationId xmlns:a16="http://schemas.microsoft.com/office/drawing/2014/main" id="{238590C1-A288-09DD-D2A7-1884CE9C531B}"/>
              </a:ext>
            </a:extLst>
          </p:cNvPr>
          <p:cNvGraphicFramePr>
            <a:graphicFrameLocks noGrp="1"/>
          </p:cNvGraphicFramePr>
          <p:nvPr>
            <p:ph idx="1"/>
            <p:extLst>
              <p:ext uri="{D42A27DB-BD31-4B8C-83A1-F6EECF244321}">
                <p14:modId xmlns:p14="http://schemas.microsoft.com/office/powerpoint/2010/main" val="158621534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1956867"/>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n placed on top of a signature line">
            <a:extLst>
              <a:ext uri="{FF2B5EF4-FFF2-40B4-BE49-F238E27FC236}">
                <a16:creationId xmlns:a16="http://schemas.microsoft.com/office/drawing/2014/main" id="{B0C559E7-8396-559A-BD48-148D04564454}"/>
              </a:ext>
            </a:extLst>
          </p:cNvPr>
          <p:cNvPicPr>
            <a:picLocks noChangeAspect="1"/>
          </p:cNvPicPr>
          <p:nvPr/>
        </p:nvPicPr>
        <p:blipFill>
          <a:blip r:embed="rId3">
            <a:alphaModFix amt="50000"/>
          </a:blip>
          <a:srcRect b="15730"/>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AE4FEE18-079F-B298-5B10-922AB5195611}"/>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				Conclusion</a:t>
            </a:r>
          </a:p>
        </p:txBody>
      </p:sp>
    </p:spTree>
    <p:extLst>
      <p:ext uri="{BB962C8B-B14F-4D97-AF65-F5344CB8AC3E}">
        <p14:creationId xmlns:p14="http://schemas.microsoft.com/office/powerpoint/2010/main" val="357102186"/>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734</TotalTime>
  <Words>973</Words>
  <Application>Microsoft Office PowerPoint</Application>
  <PresentationFormat>Widescreen</PresentationFormat>
  <Paragraphs>129</Paragraphs>
  <Slides>13</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Söhne</vt:lpstr>
      <vt:lpstr>Office Theme</vt:lpstr>
      <vt:lpstr>Assessment Task 2</vt:lpstr>
      <vt:lpstr>PowerPoint Presentation</vt:lpstr>
      <vt:lpstr>PowerPoint Presentation</vt:lpstr>
      <vt:lpstr>PowerPoint Presentation</vt:lpstr>
      <vt:lpstr>PowerPoint Presentation</vt:lpstr>
      <vt:lpstr>PowerPoint Presentation</vt:lpstr>
      <vt:lpstr>PowerPoint Presentation</vt:lpstr>
      <vt:lpstr>Channels </vt:lpstr>
      <vt:lpstr>Customer Segments </vt:lpstr>
      <vt:lpstr>Business Advert or Poster </vt:lpstr>
      <vt:lpstr>Cost Structure</vt:lpstr>
      <vt:lpstr>Revenue Streams </vt:lpstr>
      <vt:lpstr>    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Balendran Kandasamy</dc:creator>
  <cp:lastModifiedBy>Chi Oham</cp:lastModifiedBy>
  <cp:revision>56</cp:revision>
  <dcterms:created xsi:type="dcterms:W3CDTF">2023-07-31T07:37:43Z</dcterms:created>
  <dcterms:modified xsi:type="dcterms:W3CDTF">2026-09-25T16:33:38Z</dcterms:modified>
</cp:coreProperties>
</file>