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5" r:id="rId14"/>
    <p:sldId id="268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B80F3-EC82-A499-9A4E-5526C324BCC0}" v="1930" dt="2025-01-28T15:17:53.9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84" autoAdjust="0"/>
    <p:restoredTop sz="94660"/>
  </p:normalViewPr>
  <p:slideViewPr>
    <p:cSldViewPr snapToGrid="0">
      <p:cViewPr varScale="1">
        <p:scale>
          <a:sx n="71" d="100"/>
          <a:sy n="71" d="100"/>
        </p:scale>
        <p:origin x="66" y="7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a Hill (2305698)" userId="S::2305698@student.uwtsd.ac.uk::c6682646-8e1e-43ac-826c-14172f1f3298" providerId="AD" clId="Web-{1DCB80F3-EC82-A499-9A4E-5526C324BCC0}"/>
    <pc:docChg chg="addSld modSld sldOrd">
      <pc:chgData name="Nia Hill (2305698)" userId="S::2305698@student.uwtsd.ac.uk::c6682646-8e1e-43ac-826c-14172f1f3298" providerId="AD" clId="Web-{1DCB80F3-EC82-A499-9A4E-5526C324BCC0}" dt="2025-01-28T15:17:53.932" v="1964" actId="20577"/>
      <pc:docMkLst>
        <pc:docMk/>
      </pc:docMkLst>
      <pc:sldChg chg="modSp">
        <pc:chgData name="Nia Hill (2305698)" userId="S::2305698@student.uwtsd.ac.uk::c6682646-8e1e-43ac-826c-14172f1f3298" providerId="AD" clId="Web-{1DCB80F3-EC82-A499-9A4E-5526C324BCC0}" dt="2025-01-28T15:17:53.932" v="1964" actId="20577"/>
        <pc:sldMkLst>
          <pc:docMk/>
          <pc:sldMk cId="521040635" sldId="256"/>
        </pc:sldMkLst>
        <pc:spChg chg="mod">
          <ac:chgData name="Nia Hill (2305698)" userId="S::2305698@student.uwtsd.ac.uk::c6682646-8e1e-43ac-826c-14172f1f3298" providerId="AD" clId="Web-{1DCB80F3-EC82-A499-9A4E-5526C324BCC0}" dt="2025-01-28T13:35:40.827" v="1813" actId="20577"/>
          <ac:spMkLst>
            <pc:docMk/>
            <pc:sldMk cId="521040635" sldId="256"/>
            <ac:spMk id="2" creationId="{00000000-0000-0000-0000-000000000000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5:17:53.932" v="1964" actId="20577"/>
          <ac:spMkLst>
            <pc:docMk/>
            <pc:sldMk cId="521040635" sldId="256"/>
            <ac:spMk id="3" creationId="{00000000-0000-0000-0000-000000000000}"/>
          </ac:spMkLst>
        </pc:spChg>
      </pc:sldChg>
      <pc:sldChg chg="addSp delSp modSp new mod setBg">
        <pc:chgData name="Nia Hill (2305698)" userId="S::2305698@student.uwtsd.ac.uk::c6682646-8e1e-43ac-826c-14172f1f3298" providerId="AD" clId="Web-{1DCB80F3-EC82-A499-9A4E-5526C324BCC0}" dt="2025-01-28T12:17:16.261" v="1235" actId="20577"/>
        <pc:sldMkLst>
          <pc:docMk/>
          <pc:sldMk cId="765878472" sldId="257"/>
        </pc:sldMkLst>
        <pc:spChg chg="mod ord">
          <ac:chgData name="Nia Hill (2305698)" userId="S::2305698@student.uwtsd.ac.uk::c6682646-8e1e-43ac-826c-14172f1f3298" providerId="AD" clId="Web-{1DCB80F3-EC82-A499-9A4E-5526C324BCC0}" dt="2025-01-28T11:48:48.327" v="882"/>
          <ac:spMkLst>
            <pc:docMk/>
            <pc:sldMk cId="765878472" sldId="257"/>
            <ac:spMk id="2" creationId="{2B542D22-36F7-DD29-A39F-43C956A80775}"/>
          </ac:spMkLst>
        </pc:spChg>
        <pc:spChg chg="mod ord">
          <ac:chgData name="Nia Hill (2305698)" userId="S::2305698@student.uwtsd.ac.uk::c6682646-8e1e-43ac-826c-14172f1f3298" providerId="AD" clId="Web-{1DCB80F3-EC82-A499-9A4E-5526C324BCC0}" dt="2025-01-28T12:17:16.261" v="1235" actId="20577"/>
          <ac:spMkLst>
            <pc:docMk/>
            <pc:sldMk cId="765878472" sldId="257"/>
            <ac:spMk id="3" creationId="{DCB19945-5087-683F-3C82-D7E6BC64013A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1:48:37.717" v="881"/>
          <ac:spMkLst>
            <pc:docMk/>
            <pc:sldMk cId="765878472" sldId="257"/>
            <ac:spMk id="5" creationId="{0CCCAD81-C96B-F76D-95E3-DBD27AAD1965}"/>
          </ac:spMkLst>
        </pc:spChg>
        <pc:spChg chg="add del">
          <ac:chgData name="Nia Hill (2305698)" userId="S::2305698@student.uwtsd.ac.uk::c6682646-8e1e-43ac-826c-14172f1f3298" providerId="AD" clId="Web-{1DCB80F3-EC82-A499-9A4E-5526C324BCC0}" dt="2025-01-28T11:49:32.719" v="887"/>
          <ac:spMkLst>
            <pc:docMk/>
            <pc:sldMk cId="765878472" sldId="257"/>
            <ac:spMk id="14" creationId="{0663EB55-934F-42EF-80DE-098647DE7A01}"/>
          </ac:spMkLst>
        </pc:spChg>
        <pc:spChg chg="add">
          <ac:chgData name="Nia Hill (2305698)" userId="S::2305698@student.uwtsd.ac.uk::c6682646-8e1e-43ac-826c-14172f1f3298" providerId="AD" clId="Web-{1DCB80F3-EC82-A499-9A4E-5526C324BCC0}" dt="2025-01-28T11:49:32.719" v="887"/>
          <ac:spMkLst>
            <pc:docMk/>
            <pc:sldMk cId="765878472" sldId="257"/>
            <ac:spMk id="21" creationId="{0663EB55-934F-42EF-80DE-098647DE7A01}"/>
          </ac:spMkLst>
        </pc:spChg>
        <pc:picChg chg="add mod ord">
          <ac:chgData name="Nia Hill (2305698)" userId="S::2305698@student.uwtsd.ac.uk::c6682646-8e1e-43ac-826c-14172f1f3298" providerId="AD" clId="Web-{1DCB80F3-EC82-A499-9A4E-5526C324BCC0}" dt="2025-01-28T11:49:32.719" v="887"/>
          <ac:picMkLst>
            <pc:docMk/>
            <pc:sldMk cId="765878472" sldId="257"/>
            <ac:picMk id="4" creationId="{D2D2BB2E-3CA9-B7F9-B0F3-870065D70FF0}"/>
          </ac:picMkLst>
        </pc:picChg>
        <pc:picChg chg="add del mod">
          <ac:chgData name="Nia Hill (2305698)" userId="S::2305698@student.uwtsd.ac.uk::c6682646-8e1e-43ac-826c-14172f1f3298" providerId="AD" clId="Web-{1DCB80F3-EC82-A499-9A4E-5526C324BCC0}" dt="2025-01-28T11:49:05.296" v="885"/>
          <ac:picMkLst>
            <pc:docMk/>
            <pc:sldMk cId="765878472" sldId="257"/>
            <ac:picMk id="7" creationId="{C9BF71F2-F82F-DC28-E952-63148D80AD21}"/>
          </ac:picMkLst>
        </pc:picChg>
        <pc:picChg chg="add mod ord">
          <ac:chgData name="Nia Hill (2305698)" userId="S::2305698@student.uwtsd.ac.uk::c6682646-8e1e-43ac-826c-14172f1f3298" providerId="AD" clId="Web-{1DCB80F3-EC82-A499-9A4E-5526C324BCC0}" dt="2025-01-28T11:49:32.719" v="887"/>
          <ac:picMkLst>
            <pc:docMk/>
            <pc:sldMk cId="765878472" sldId="257"/>
            <ac:picMk id="8" creationId="{AF80EA08-0B72-D3FA-AA03-181F35E64AA1}"/>
          </ac:picMkLst>
        </pc:picChg>
        <pc:cxnChg chg="add del">
          <ac:chgData name="Nia Hill (2305698)" userId="S::2305698@student.uwtsd.ac.uk::c6682646-8e1e-43ac-826c-14172f1f3298" providerId="AD" clId="Web-{1DCB80F3-EC82-A499-9A4E-5526C324BCC0}" dt="2025-01-28T11:49:32.719" v="887"/>
          <ac:cxnSpMkLst>
            <pc:docMk/>
            <pc:sldMk cId="765878472" sldId="257"/>
            <ac:cxnSpMk id="12" creationId="{B31FD3CE-CE0A-4FD9-967C-4D340CA3788F}"/>
          </ac:cxnSpMkLst>
        </pc:cxnChg>
        <pc:cxnChg chg="add">
          <ac:chgData name="Nia Hill (2305698)" userId="S::2305698@student.uwtsd.ac.uk::c6682646-8e1e-43ac-826c-14172f1f3298" providerId="AD" clId="Web-{1DCB80F3-EC82-A499-9A4E-5526C324BCC0}" dt="2025-01-28T11:49:32.719" v="887"/>
          <ac:cxnSpMkLst>
            <pc:docMk/>
            <pc:sldMk cId="765878472" sldId="257"/>
            <ac:cxnSpMk id="19" creationId="{B31FD3CE-CE0A-4FD9-967C-4D340CA3788F}"/>
          </ac:cxnSpMkLst>
        </pc:cxnChg>
      </pc:sldChg>
      <pc:sldChg chg="addSp delSp modSp new mod setBg">
        <pc:chgData name="Nia Hill (2305698)" userId="S::2305698@student.uwtsd.ac.uk::c6682646-8e1e-43ac-826c-14172f1f3298" providerId="AD" clId="Web-{1DCB80F3-EC82-A499-9A4E-5526C324BCC0}" dt="2025-01-28T12:20:56.660" v="1309" actId="20577"/>
        <pc:sldMkLst>
          <pc:docMk/>
          <pc:sldMk cId="3283485390" sldId="258"/>
        </pc:sldMkLst>
        <pc:spChg chg="mod">
          <ac:chgData name="Nia Hill (2305698)" userId="S::2305698@student.uwtsd.ac.uk::c6682646-8e1e-43ac-826c-14172f1f3298" providerId="AD" clId="Web-{1DCB80F3-EC82-A499-9A4E-5526C324BCC0}" dt="2025-01-28T11:51:00.378" v="912"/>
          <ac:spMkLst>
            <pc:docMk/>
            <pc:sldMk cId="3283485390" sldId="258"/>
            <ac:spMk id="2" creationId="{61AF7725-AE36-9681-7A49-15CC9DCAB428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20:56.660" v="1309" actId="20577"/>
          <ac:spMkLst>
            <pc:docMk/>
            <pc:sldMk cId="3283485390" sldId="258"/>
            <ac:spMk id="3" creationId="{729AA644-0051-1A2B-E862-E3604827F750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1:50:47.143" v="910"/>
          <ac:spMkLst>
            <pc:docMk/>
            <pc:sldMk cId="3283485390" sldId="258"/>
            <ac:spMk id="5" creationId="{11A36518-1F9D-625B-6E4C-3FFE00110282}"/>
          </ac:spMkLst>
        </pc:spChg>
        <pc:spChg chg="add">
          <ac:chgData name="Nia Hill (2305698)" userId="S::2305698@student.uwtsd.ac.uk::c6682646-8e1e-43ac-826c-14172f1f3298" providerId="AD" clId="Web-{1DCB80F3-EC82-A499-9A4E-5526C324BCC0}" dt="2025-01-28T11:51:00.378" v="912"/>
          <ac:spMkLst>
            <pc:docMk/>
            <pc:sldMk cId="3283485390" sldId="258"/>
            <ac:spMk id="9" creationId="{3BCB5F6A-9EB0-40B0-9D13-3023E9A20508}"/>
          </ac:spMkLst>
        </pc:spChg>
        <pc:picChg chg="add mod">
          <ac:chgData name="Nia Hill (2305698)" userId="S::2305698@student.uwtsd.ac.uk::c6682646-8e1e-43ac-826c-14172f1f3298" providerId="AD" clId="Web-{1DCB80F3-EC82-A499-9A4E-5526C324BCC0}" dt="2025-01-28T11:51:00.378" v="912"/>
          <ac:picMkLst>
            <pc:docMk/>
            <pc:sldMk cId="3283485390" sldId="258"/>
            <ac:picMk id="4" creationId="{EC20EC61-6F4C-CE61-2E5B-2716FFA583E4}"/>
          </ac:picMkLst>
        </pc:picChg>
      </pc:sldChg>
      <pc:sldChg chg="modSp new">
        <pc:chgData name="Nia Hill (2305698)" userId="S::2305698@student.uwtsd.ac.uk::c6682646-8e1e-43ac-826c-14172f1f3298" providerId="AD" clId="Web-{1DCB80F3-EC82-A499-9A4E-5526C324BCC0}" dt="2025-01-28T11:51:24.192" v="914" actId="20577"/>
        <pc:sldMkLst>
          <pc:docMk/>
          <pc:sldMk cId="2572987920" sldId="259"/>
        </pc:sldMkLst>
        <pc:spChg chg="mod">
          <ac:chgData name="Nia Hill (2305698)" userId="S::2305698@student.uwtsd.ac.uk::c6682646-8e1e-43ac-826c-14172f1f3298" providerId="AD" clId="Web-{1DCB80F3-EC82-A499-9A4E-5526C324BCC0}" dt="2025-01-28T11:51:24.192" v="914" actId="20577"/>
          <ac:spMkLst>
            <pc:docMk/>
            <pc:sldMk cId="2572987920" sldId="259"/>
            <ac:spMk id="2" creationId="{1C3CAE47-64D2-7881-C6D6-AC502F90CF7C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7T20:10:51.952" v="188" actId="20577"/>
          <ac:spMkLst>
            <pc:docMk/>
            <pc:sldMk cId="2572987920" sldId="259"/>
            <ac:spMk id="3" creationId="{EBB7BE9C-E968-176E-24AF-D82BBE517C5A}"/>
          </ac:spMkLst>
        </pc:spChg>
      </pc:sldChg>
      <pc:sldChg chg="addSp modSp new mod setBg">
        <pc:chgData name="Nia Hill (2305698)" userId="S::2305698@student.uwtsd.ac.uk::c6682646-8e1e-43ac-826c-14172f1f3298" providerId="AD" clId="Web-{1DCB80F3-EC82-A499-9A4E-5526C324BCC0}" dt="2025-01-28T12:26:00.139" v="1384" actId="20577"/>
        <pc:sldMkLst>
          <pc:docMk/>
          <pc:sldMk cId="968135523" sldId="260"/>
        </pc:sldMkLst>
        <pc:spChg chg="mod">
          <ac:chgData name="Nia Hill (2305698)" userId="S::2305698@student.uwtsd.ac.uk::c6682646-8e1e-43ac-826c-14172f1f3298" providerId="AD" clId="Web-{1DCB80F3-EC82-A499-9A4E-5526C324BCC0}" dt="2025-01-28T11:52:41.038" v="927"/>
          <ac:spMkLst>
            <pc:docMk/>
            <pc:sldMk cId="968135523" sldId="260"/>
            <ac:spMk id="2" creationId="{4ABA2566-51D8-BCBD-5850-2ED31E306FE2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26:00.139" v="1384" actId="20577"/>
          <ac:spMkLst>
            <pc:docMk/>
            <pc:sldMk cId="968135523" sldId="260"/>
            <ac:spMk id="3" creationId="{0E52C445-AAFC-FFA8-ED95-F1AEB335D718}"/>
          </ac:spMkLst>
        </pc:spChg>
        <pc:spChg chg="add">
          <ac:chgData name="Nia Hill (2305698)" userId="S::2305698@student.uwtsd.ac.uk::c6682646-8e1e-43ac-826c-14172f1f3298" providerId="AD" clId="Web-{1DCB80F3-EC82-A499-9A4E-5526C324BCC0}" dt="2025-01-28T11:52:41.038" v="927"/>
          <ac:spMkLst>
            <pc:docMk/>
            <pc:sldMk cId="968135523" sldId="260"/>
            <ac:spMk id="9" creationId="{3BCB5F6A-9EB0-40B0-9D13-3023E9A20508}"/>
          </ac:spMkLst>
        </pc:spChg>
        <pc:picChg chg="add mod">
          <ac:chgData name="Nia Hill (2305698)" userId="S::2305698@student.uwtsd.ac.uk::c6682646-8e1e-43ac-826c-14172f1f3298" providerId="AD" clId="Web-{1DCB80F3-EC82-A499-9A4E-5526C324BCC0}" dt="2025-01-28T11:52:41.038" v="927"/>
          <ac:picMkLst>
            <pc:docMk/>
            <pc:sldMk cId="968135523" sldId="260"/>
            <ac:picMk id="4" creationId="{6C44598C-8F8E-033D-71DA-36BE66ADD052}"/>
          </ac:picMkLst>
        </pc:picChg>
      </pc:sldChg>
      <pc:sldChg chg="addSp delSp modSp new mod setBg">
        <pc:chgData name="Nia Hill (2305698)" userId="S::2305698@student.uwtsd.ac.uk::c6682646-8e1e-43ac-826c-14172f1f3298" providerId="AD" clId="Web-{1DCB80F3-EC82-A499-9A4E-5526C324BCC0}" dt="2025-01-28T12:35:00.752" v="1635" actId="20577"/>
        <pc:sldMkLst>
          <pc:docMk/>
          <pc:sldMk cId="1509282830" sldId="261"/>
        </pc:sldMkLst>
        <pc:spChg chg="mod">
          <ac:chgData name="Nia Hill (2305698)" userId="S::2305698@student.uwtsd.ac.uk::c6682646-8e1e-43ac-826c-14172f1f3298" providerId="AD" clId="Web-{1DCB80F3-EC82-A499-9A4E-5526C324BCC0}" dt="2025-01-28T11:54:16.338" v="943" actId="20577"/>
          <ac:spMkLst>
            <pc:docMk/>
            <pc:sldMk cId="1509282830" sldId="261"/>
            <ac:spMk id="2" creationId="{984CB773-38DD-4102-5B20-BBF4B1D664BA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1:53:22.477" v="930"/>
          <ac:spMkLst>
            <pc:docMk/>
            <pc:sldMk cId="1509282830" sldId="261"/>
            <ac:spMk id="3" creationId="{CDBDF1E3-DC33-66FC-7F84-E91BB49FC2A6}"/>
          </ac:spMkLst>
        </pc:spChg>
        <pc:spChg chg="add del">
          <ac:chgData name="Nia Hill (2305698)" userId="S::2305698@student.uwtsd.ac.uk::c6682646-8e1e-43ac-826c-14172f1f3298" providerId="AD" clId="Web-{1DCB80F3-EC82-A499-9A4E-5526C324BCC0}" dt="2025-01-28T11:53:22.446" v="929"/>
          <ac:spMkLst>
            <pc:docMk/>
            <pc:sldMk cId="1509282830" sldId="261"/>
            <ac:spMk id="9" creationId="{9F4444CE-BC8D-4D61-B303-4C05614E62AB}"/>
          </ac:spMkLst>
        </pc:spChg>
        <pc:spChg chg="add del">
          <ac:chgData name="Nia Hill (2305698)" userId="S::2305698@student.uwtsd.ac.uk::c6682646-8e1e-43ac-826c-14172f1f3298" providerId="AD" clId="Web-{1DCB80F3-EC82-A499-9A4E-5526C324BCC0}" dt="2025-01-28T11:53:22.446" v="929"/>
          <ac:spMkLst>
            <pc:docMk/>
            <pc:sldMk cId="1509282830" sldId="261"/>
            <ac:spMk id="11" creationId="{73772B81-181F-48B7-8826-4D9686D15DF5}"/>
          </ac:spMkLst>
        </pc:spChg>
        <pc:spChg chg="add del">
          <ac:chgData name="Nia Hill (2305698)" userId="S::2305698@student.uwtsd.ac.uk::c6682646-8e1e-43ac-826c-14172f1f3298" providerId="AD" clId="Web-{1DCB80F3-EC82-A499-9A4E-5526C324BCC0}" dt="2025-01-28T11:53:22.446" v="929"/>
          <ac:spMkLst>
            <pc:docMk/>
            <pc:sldMk cId="1509282830" sldId="261"/>
            <ac:spMk id="13" creationId="{B2205F6E-03C6-4E92-877C-E2482F6599AA}"/>
          </ac:spMkLst>
        </pc:spChg>
        <pc:spChg chg="add">
          <ac:chgData name="Nia Hill (2305698)" userId="S::2305698@student.uwtsd.ac.uk::c6682646-8e1e-43ac-826c-14172f1f3298" providerId="AD" clId="Web-{1DCB80F3-EC82-A499-9A4E-5526C324BCC0}" dt="2025-01-28T11:53:22.477" v="930"/>
          <ac:spMkLst>
            <pc:docMk/>
            <pc:sldMk cId="1509282830" sldId="261"/>
            <ac:spMk id="21" creationId="{655AE6B0-AC9E-4167-806F-E9DB135FC46B}"/>
          </ac:spMkLst>
        </pc:spChg>
        <pc:spChg chg="add">
          <ac:chgData name="Nia Hill (2305698)" userId="S::2305698@student.uwtsd.ac.uk::c6682646-8e1e-43ac-826c-14172f1f3298" providerId="AD" clId="Web-{1DCB80F3-EC82-A499-9A4E-5526C324BCC0}" dt="2025-01-28T11:53:22.477" v="930"/>
          <ac:spMkLst>
            <pc:docMk/>
            <pc:sldMk cId="1509282830" sldId="261"/>
            <ac:spMk id="22" creationId="{87BD1F4E-A66D-4C06-86DA-8D56CA7A3B41}"/>
          </ac:spMkLst>
        </pc:spChg>
        <pc:grpChg chg="add">
          <ac:chgData name="Nia Hill (2305698)" userId="S::2305698@student.uwtsd.ac.uk::c6682646-8e1e-43ac-826c-14172f1f3298" providerId="AD" clId="Web-{1DCB80F3-EC82-A499-9A4E-5526C324BCC0}" dt="2025-01-28T11:53:22.477" v="930"/>
          <ac:grpSpMkLst>
            <pc:docMk/>
            <pc:sldMk cId="1509282830" sldId="261"/>
            <ac:grpSpMk id="23" creationId="{3523416A-383B-4FDC-B4C9-D8EDDFE9C043}"/>
          </ac:grpSpMkLst>
        </pc:grpChg>
        <pc:graphicFrameChg chg="add del">
          <ac:chgData name="Nia Hill (2305698)" userId="S::2305698@student.uwtsd.ac.uk::c6682646-8e1e-43ac-826c-14172f1f3298" providerId="AD" clId="Web-{1DCB80F3-EC82-A499-9A4E-5526C324BCC0}" dt="2025-01-28T11:53:22.446" v="929"/>
          <ac:graphicFrameMkLst>
            <pc:docMk/>
            <pc:sldMk cId="1509282830" sldId="261"/>
            <ac:graphicFrameMk id="5" creationId="{DDE4E15B-9147-CF70-F371-76DDEB7A0BAD}"/>
          </ac:graphicFrameMkLst>
        </pc:graphicFrameChg>
        <pc:graphicFrameChg chg="add mod modGraphic">
          <ac:chgData name="Nia Hill (2305698)" userId="S::2305698@student.uwtsd.ac.uk::c6682646-8e1e-43ac-826c-14172f1f3298" providerId="AD" clId="Web-{1DCB80F3-EC82-A499-9A4E-5526C324BCC0}" dt="2025-01-28T12:35:00.752" v="1635" actId="20577"/>
          <ac:graphicFrameMkLst>
            <pc:docMk/>
            <pc:sldMk cId="1509282830" sldId="261"/>
            <ac:graphicFrameMk id="25" creationId="{095BF7E3-B77F-3122-B962-7DDABB61301F}"/>
          </ac:graphicFrameMkLst>
        </pc:graphicFrameChg>
      </pc:sldChg>
      <pc:sldChg chg="addSp modSp new mod setBg">
        <pc:chgData name="Nia Hill (2305698)" userId="S::2305698@student.uwtsd.ac.uk::c6682646-8e1e-43ac-826c-14172f1f3298" providerId="AD" clId="Web-{1DCB80F3-EC82-A499-9A4E-5526C324BCC0}" dt="2025-01-28T12:37:43.742" v="1707" actId="20577"/>
        <pc:sldMkLst>
          <pc:docMk/>
          <pc:sldMk cId="3944047414" sldId="262"/>
        </pc:sldMkLst>
        <pc:spChg chg="mod">
          <ac:chgData name="Nia Hill (2305698)" userId="S::2305698@student.uwtsd.ac.uk::c6682646-8e1e-43ac-826c-14172f1f3298" providerId="AD" clId="Web-{1DCB80F3-EC82-A499-9A4E-5526C324BCC0}" dt="2025-01-28T11:55:26.106" v="959"/>
          <ac:spMkLst>
            <pc:docMk/>
            <pc:sldMk cId="3944047414" sldId="262"/>
            <ac:spMk id="2" creationId="{6B55ED63-4ED6-646C-BDDB-A7B2136B8EBE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37:43.742" v="1707" actId="20577"/>
          <ac:spMkLst>
            <pc:docMk/>
            <pc:sldMk cId="3944047414" sldId="262"/>
            <ac:spMk id="3" creationId="{A589C614-B0C4-6D30-B878-8E9976749DF3}"/>
          </ac:spMkLst>
        </pc:spChg>
        <pc:picChg chg="add mod">
          <ac:chgData name="Nia Hill (2305698)" userId="S::2305698@student.uwtsd.ac.uk::c6682646-8e1e-43ac-826c-14172f1f3298" providerId="AD" clId="Web-{1DCB80F3-EC82-A499-9A4E-5526C324BCC0}" dt="2025-01-28T11:55:26.106" v="959"/>
          <ac:picMkLst>
            <pc:docMk/>
            <pc:sldMk cId="3944047414" sldId="262"/>
            <ac:picMk id="4" creationId="{EBFC04A9-2499-496D-2C46-D982BC713BBB}"/>
          </ac:picMkLst>
        </pc:picChg>
      </pc:sldChg>
      <pc:sldChg chg="addSp delSp modSp new mod setBg">
        <pc:chgData name="Nia Hill (2305698)" userId="S::2305698@student.uwtsd.ac.uk::c6682646-8e1e-43ac-826c-14172f1f3298" providerId="AD" clId="Web-{1DCB80F3-EC82-A499-9A4E-5526C324BCC0}" dt="2025-01-28T14:03:26.488" v="1934" actId="20577"/>
        <pc:sldMkLst>
          <pc:docMk/>
          <pc:sldMk cId="3406325934" sldId="263"/>
        </pc:sldMkLst>
        <pc:spChg chg="mod">
          <ac:chgData name="Nia Hill (2305698)" userId="S::2305698@student.uwtsd.ac.uk::c6682646-8e1e-43ac-826c-14172f1f3298" providerId="AD" clId="Web-{1DCB80F3-EC82-A499-9A4E-5526C324BCC0}" dt="2025-01-28T11:58:02.112" v="998"/>
          <ac:spMkLst>
            <pc:docMk/>
            <pc:sldMk cId="3406325934" sldId="263"/>
            <ac:spMk id="2" creationId="{CE83B66D-933A-BA07-D4DD-3F36CEB90B20}"/>
          </ac:spMkLst>
        </pc:spChg>
        <pc:spChg chg="mod ord">
          <ac:chgData name="Nia Hill (2305698)" userId="S::2305698@student.uwtsd.ac.uk::c6682646-8e1e-43ac-826c-14172f1f3298" providerId="AD" clId="Web-{1DCB80F3-EC82-A499-9A4E-5526C324BCC0}" dt="2025-01-28T14:03:26.488" v="1934" actId="20577"/>
          <ac:spMkLst>
            <pc:docMk/>
            <pc:sldMk cId="3406325934" sldId="263"/>
            <ac:spMk id="3" creationId="{905B8028-8181-D34C-8256-31F1AF1C7D8A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1:57:54.830" v="997"/>
          <ac:spMkLst>
            <pc:docMk/>
            <pc:sldMk cId="3406325934" sldId="263"/>
            <ac:spMk id="5" creationId="{E64A402C-6DB0-FF55-C6EA-C98621F6F985}"/>
          </ac:spMkLst>
        </pc:spChg>
        <pc:picChg chg="add mod">
          <ac:chgData name="Nia Hill (2305698)" userId="S::2305698@student.uwtsd.ac.uk::c6682646-8e1e-43ac-826c-14172f1f3298" providerId="AD" clId="Web-{1DCB80F3-EC82-A499-9A4E-5526C324BCC0}" dt="2025-01-28T11:58:02.112" v="998"/>
          <ac:picMkLst>
            <pc:docMk/>
            <pc:sldMk cId="3406325934" sldId="263"/>
            <ac:picMk id="4" creationId="{7F6F29DC-9983-48EB-A0CC-A04AF2D3055E}"/>
          </ac:picMkLst>
        </pc:picChg>
      </pc:sldChg>
      <pc:sldChg chg="addSp delSp modSp new mod setBg">
        <pc:chgData name="Nia Hill (2305698)" userId="S::2305698@student.uwtsd.ac.uk::c6682646-8e1e-43ac-826c-14172f1f3298" providerId="AD" clId="Web-{1DCB80F3-EC82-A499-9A4E-5526C324BCC0}" dt="2025-01-28T14:03:41.551" v="1935" actId="20577"/>
        <pc:sldMkLst>
          <pc:docMk/>
          <pc:sldMk cId="969071816" sldId="264"/>
        </pc:sldMkLst>
        <pc:spChg chg="mod">
          <ac:chgData name="Nia Hill (2305698)" userId="S::2305698@student.uwtsd.ac.uk::c6682646-8e1e-43ac-826c-14172f1f3298" providerId="AD" clId="Web-{1DCB80F3-EC82-A499-9A4E-5526C324BCC0}" dt="2025-01-28T14:03:41.551" v="1935" actId="20577"/>
          <ac:spMkLst>
            <pc:docMk/>
            <pc:sldMk cId="969071816" sldId="264"/>
            <ac:spMk id="2" creationId="{E7CD1F91-9558-8BD4-76AA-0D3AC4055DE8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1:59:54.772" v="1026" actId="20577"/>
          <ac:spMkLst>
            <pc:docMk/>
            <pc:sldMk cId="969071816" sldId="264"/>
            <ac:spMk id="3" creationId="{FE3BD6D3-8167-B96F-4036-A4E6568D0E5A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1:58:55.301" v="1010"/>
          <ac:spMkLst>
            <pc:docMk/>
            <pc:sldMk cId="969071816" sldId="264"/>
            <ac:spMk id="5" creationId="{966C5287-0AAA-625C-CA46-B798417F6B94}"/>
          </ac:spMkLst>
        </pc:spChg>
        <pc:spChg chg="add">
          <ac:chgData name="Nia Hill (2305698)" userId="S::2305698@student.uwtsd.ac.uk::c6682646-8e1e-43ac-826c-14172f1f3298" providerId="AD" clId="Web-{1DCB80F3-EC82-A499-9A4E-5526C324BCC0}" dt="2025-01-28T11:59:13.067" v="1012"/>
          <ac:spMkLst>
            <pc:docMk/>
            <pc:sldMk cId="969071816" sldId="264"/>
            <ac:spMk id="9" creationId="{3BCB5F6A-9EB0-40B0-9D13-3023E9A20508}"/>
          </ac:spMkLst>
        </pc:spChg>
        <pc:picChg chg="add mod">
          <ac:chgData name="Nia Hill (2305698)" userId="S::2305698@student.uwtsd.ac.uk::c6682646-8e1e-43ac-826c-14172f1f3298" providerId="AD" clId="Web-{1DCB80F3-EC82-A499-9A4E-5526C324BCC0}" dt="2025-01-28T11:59:13.067" v="1012"/>
          <ac:picMkLst>
            <pc:docMk/>
            <pc:sldMk cId="969071816" sldId="264"/>
            <ac:picMk id="4" creationId="{3E177090-A326-86BD-D175-A971C3134AAB}"/>
          </ac:picMkLst>
        </pc:picChg>
      </pc:sldChg>
      <pc:sldChg chg="addSp modSp new mod setBg">
        <pc:chgData name="Nia Hill (2305698)" userId="S::2305698@student.uwtsd.ac.uk::c6682646-8e1e-43ac-826c-14172f1f3298" providerId="AD" clId="Web-{1DCB80F3-EC82-A499-9A4E-5526C324BCC0}" dt="2025-01-28T12:11:52.563" v="1167" actId="20577"/>
        <pc:sldMkLst>
          <pc:docMk/>
          <pc:sldMk cId="4173270615" sldId="265"/>
        </pc:sldMkLst>
        <pc:spChg chg="mod">
          <ac:chgData name="Nia Hill (2305698)" userId="S::2305698@student.uwtsd.ac.uk::c6682646-8e1e-43ac-826c-14172f1f3298" providerId="AD" clId="Web-{1DCB80F3-EC82-A499-9A4E-5526C324BCC0}" dt="2025-01-28T12:11:52.563" v="1167" actId="20577"/>
          <ac:spMkLst>
            <pc:docMk/>
            <pc:sldMk cId="4173270615" sldId="265"/>
            <ac:spMk id="2" creationId="{89FC2430-2F91-4B5F-2DDE-064E9A8A2C49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11:33.984" v="1163"/>
          <ac:spMkLst>
            <pc:docMk/>
            <pc:sldMk cId="4173270615" sldId="265"/>
            <ac:spMk id="3" creationId="{1EABE3DA-CA62-D4F2-5029-B11E1EF6EEC9}"/>
          </ac:spMkLst>
        </pc:spChg>
        <pc:cxnChg chg="add">
          <ac:chgData name="Nia Hill (2305698)" userId="S::2305698@student.uwtsd.ac.uk::c6682646-8e1e-43ac-826c-14172f1f3298" providerId="AD" clId="Web-{1DCB80F3-EC82-A499-9A4E-5526C324BCC0}" dt="2025-01-28T12:11:33.984" v="1163"/>
          <ac:cxnSpMkLst>
            <pc:docMk/>
            <pc:sldMk cId="4173270615" sldId="265"/>
            <ac:cxnSpMk id="8" creationId="{0B5F7E3B-C5F1-40E0-A491-558BAFBC1127}"/>
          </ac:cxnSpMkLst>
        </pc:cxnChg>
      </pc:sldChg>
      <pc:sldChg chg="addSp modSp new ord">
        <pc:chgData name="Nia Hill (2305698)" userId="S::2305698@student.uwtsd.ac.uk::c6682646-8e1e-43ac-826c-14172f1f3298" providerId="AD" clId="Web-{1DCB80F3-EC82-A499-9A4E-5526C324BCC0}" dt="2025-01-28T12:03:52.108" v="1092" actId="1076"/>
        <pc:sldMkLst>
          <pc:docMk/>
          <pc:sldMk cId="413252375" sldId="266"/>
        </pc:sldMkLst>
        <pc:spChg chg="mod">
          <ac:chgData name="Nia Hill (2305698)" userId="S::2305698@student.uwtsd.ac.uk::c6682646-8e1e-43ac-826c-14172f1f3298" providerId="AD" clId="Web-{1DCB80F3-EC82-A499-9A4E-5526C324BCC0}" dt="2025-01-28T12:00:47.039" v="1040" actId="20577"/>
          <ac:spMkLst>
            <pc:docMk/>
            <pc:sldMk cId="413252375" sldId="266"/>
            <ac:spMk id="2" creationId="{DB0CCEF8-17BE-EE0C-9C88-0B6E35391FB4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01:45.463" v="1071" actId="20577"/>
          <ac:spMkLst>
            <pc:docMk/>
            <pc:sldMk cId="413252375" sldId="266"/>
            <ac:spMk id="3" creationId="{9454ED2D-86DC-4E0F-E8B2-40B7A1C69104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01:56.136" v="1073" actId="20577"/>
          <ac:spMkLst>
            <pc:docMk/>
            <pc:sldMk cId="413252375" sldId="266"/>
            <ac:spMk id="4" creationId="{5DE47E6C-064D-7D3B-C116-7FCE8922B152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02:58.716" v="1087" actId="20577"/>
          <ac:spMkLst>
            <pc:docMk/>
            <pc:sldMk cId="413252375" sldId="266"/>
            <ac:spMk id="5" creationId="{9C673947-0284-7800-1A5A-DF708D4EFFDF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02:52.700" v="1085" actId="20577"/>
          <ac:spMkLst>
            <pc:docMk/>
            <pc:sldMk cId="413252375" sldId="266"/>
            <ac:spMk id="6" creationId="{B2593A2A-5CF0-341C-5AC9-F60D5F741ABF}"/>
          </ac:spMkLst>
        </pc:spChg>
        <pc:picChg chg="add mod">
          <ac:chgData name="Nia Hill (2305698)" userId="S::2305698@student.uwtsd.ac.uk::c6682646-8e1e-43ac-826c-14172f1f3298" providerId="AD" clId="Web-{1DCB80F3-EC82-A499-9A4E-5526C324BCC0}" dt="2025-01-28T12:03:52.108" v="1092" actId="1076"/>
          <ac:picMkLst>
            <pc:docMk/>
            <pc:sldMk cId="413252375" sldId="266"/>
            <ac:picMk id="7" creationId="{0560F8AA-9D48-3ACA-B5D5-B376624AC95D}"/>
          </ac:picMkLst>
        </pc:picChg>
      </pc:sldChg>
      <pc:sldChg chg="addSp delSp modSp new">
        <pc:chgData name="Nia Hill (2305698)" userId="S::2305698@student.uwtsd.ac.uk::c6682646-8e1e-43ac-826c-14172f1f3298" providerId="AD" clId="Web-{1DCB80F3-EC82-A499-9A4E-5526C324BCC0}" dt="2025-01-28T12:09:46.480" v="1148" actId="1076"/>
        <pc:sldMkLst>
          <pc:docMk/>
          <pc:sldMk cId="3664306158" sldId="267"/>
        </pc:sldMkLst>
        <pc:spChg chg="mod">
          <ac:chgData name="Nia Hill (2305698)" userId="S::2305698@student.uwtsd.ac.uk::c6682646-8e1e-43ac-826c-14172f1f3298" providerId="AD" clId="Web-{1DCB80F3-EC82-A499-9A4E-5526C324BCC0}" dt="2025-01-28T12:04:50.735" v="1097" actId="20577"/>
          <ac:spMkLst>
            <pc:docMk/>
            <pc:sldMk cId="3664306158" sldId="267"/>
            <ac:spMk id="2" creationId="{9848D98B-30FE-1AA6-C899-B94F64D530C7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07:02.709" v="1135" actId="20577"/>
          <ac:spMkLst>
            <pc:docMk/>
            <pc:sldMk cId="3664306158" sldId="267"/>
            <ac:spMk id="3" creationId="{81D14A21-C21F-F51A-C2AB-C438FB3123E6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05:43.690" v="1123" actId="20577"/>
          <ac:spMkLst>
            <pc:docMk/>
            <pc:sldMk cId="3664306158" sldId="267"/>
            <ac:spMk id="4" creationId="{B94C84B2-EBBF-692A-9296-150FFD715F4D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06:42.067" v="1134" actId="20577"/>
          <ac:spMkLst>
            <pc:docMk/>
            <pc:sldMk cId="3664306158" sldId="267"/>
            <ac:spMk id="5" creationId="{92924A08-3A00-E145-C45B-D506AC18A3A0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2:06:37.942" v="1133" actId="20577"/>
          <ac:spMkLst>
            <pc:docMk/>
            <pc:sldMk cId="3664306158" sldId="267"/>
            <ac:spMk id="6" creationId="{EA3CFA63-3553-EAF3-6FAC-9C8FCAB86F8E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2:09:28.729" v="1144"/>
          <ac:spMkLst>
            <pc:docMk/>
            <pc:sldMk cId="3664306158" sldId="267"/>
            <ac:spMk id="8" creationId="{B858BF24-CBE0-A4F0-A3E3-31AD1D6212ED}"/>
          </ac:spMkLst>
        </pc:spChg>
        <pc:picChg chg="add del mod">
          <ac:chgData name="Nia Hill (2305698)" userId="S::2305698@student.uwtsd.ac.uk::c6682646-8e1e-43ac-826c-14172f1f3298" providerId="AD" clId="Web-{1DCB80F3-EC82-A499-9A4E-5526C324BCC0}" dt="2025-01-28T12:09:46.480" v="1148" actId="1076"/>
          <ac:picMkLst>
            <pc:docMk/>
            <pc:sldMk cId="3664306158" sldId="267"/>
            <ac:picMk id="7" creationId="{9502460C-71B7-5D7D-80FE-6DBA4EDA85EF}"/>
          </ac:picMkLst>
        </pc:picChg>
      </pc:sldChg>
      <pc:sldChg chg="addSp modSp new mod setBg">
        <pc:chgData name="Nia Hill (2305698)" userId="S::2305698@student.uwtsd.ac.uk::c6682646-8e1e-43ac-826c-14172f1f3298" providerId="AD" clId="Web-{1DCB80F3-EC82-A499-9A4E-5526C324BCC0}" dt="2025-01-28T15:00:34.655" v="1950" actId="20577"/>
        <pc:sldMkLst>
          <pc:docMk/>
          <pc:sldMk cId="258655975" sldId="268"/>
        </pc:sldMkLst>
        <pc:spChg chg="mod">
          <ac:chgData name="Nia Hill (2305698)" userId="S::2305698@student.uwtsd.ac.uk::c6682646-8e1e-43ac-826c-14172f1f3298" providerId="AD" clId="Web-{1DCB80F3-EC82-A499-9A4E-5526C324BCC0}" dt="2025-01-28T12:13:01.034" v="1183"/>
          <ac:spMkLst>
            <pc:docMk/>
            <pc:sldMk cId="258655975" sldId="268"/>
            <ac:spMk id="2" creationId="{21D33AC4-A8E6-FBCF-227C-6596C64A5929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5:00:34.655" v="1950" actId="20577"/>
          <ac:spMkLst>
            <pc:docMk/>
            <pc:sldMk cId="258655975" sldId="268"/>
            <ac:spMk id="3" creationId="{52179873-36F2-7980-5012-477F182CFFB4}"/>
          </ac:spMkLst>
        </pc:spChg>
        <pc:cxnChg chg="add">
          <ac:chgData name="Nia Hill (2305698)" userId="S::2305698@student.uwtsd.ac.uk::c6682646-8e1e-43ac-826c-14172f1f3298" providerId="AD" clId="Web-{1DCB80F3-EC82-A499-9A4E-5526C324BCC0}" dt="2025-01-28T12:13:01.034" v="1183"/>
          <ac:cxnSpMkLst>
            <pc:docMk/>
            <pc:sldMk cId="258655975" sldId="268"/>
            <ac:cxnSpMk id="8" creationId="{0B5F7E3B-C5F1-40E0-A491-558BAFBC1127}"/>
          </ac:cxnSpMkLst>
        </pc:cxnChg>
      </pc:sldChg>
      <pc:sldChg chg="addSp delSp modSp new mod ord setBg setClrOvrMap">
        <pc:chgData name="Nia Hill (2305698)" userId="S::2305698@student.uwtsd.ac.uk::c6682646-8e1e-43ac-826c-14172f1f3298" providerId="AD" clId="Web-{1DCB80F3-EC82-A499-9A4E-5526C324BCC0}" dt="2025-01-28T11:46:05.884" v="867" actId="20577"/>
        <pc:sldMkLst>
          <pc:docMk/>
          <pc:sldMk cId="549583952" sldId="269"/>
        </pc:sldMkLst>
        <pc:spChg chg="mod">
          <ac:chgData name="Nia Hill (2305698)" userId="S::2305698@student.uwtsd.ac.uk::c6682646-8e1e-43ac-826c-14172f1f3298" providerId="AD" clId="Web-{1DCB80F3-EC82-A499-9A4E-5526C324BCC0}" dt="2025-01-28T11:45:51.930" v="865"/>
          <ac:spMkLst>
            <pc:docMk/>
            <pc:sldMk cId="549583952" sldId="269"/>
            <ac:spMk id="2" creationId="{949203CD-2757-6560-88FE-85B2E7C48AB5}"/>
          </ac:spMkLst>
        </pc:spChg>
        <pc:spChg chg="mod">
          <ac:chgData name="Nia Hill (2305698)" userId="S::2305698@student.uwtsd.ac.uk::c6682646-8e1e-43ac-826c-14172f1f3298" providerId="AD" clId="Web-{1DCB80F3-EC82-A499-9A4E-5526C324BCC0}" dt="2025-01-28T11:46:05.884" v="867" actId="20577"/>
          <ac:spMkLst>
            <pc:docMk/>
            <pc:sldMk cId="549583952" sldId="269"/>
            <ac:spMk id="3" creationId="{0191DE33-887C-4F7C-3C53-258D2AAE04F8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1:44:49.397" v="856"/>
          <ac:spMkLst>
            <pc:docMk/>
            <pc:sldMk cId="549583952" sldId="269"/>
            <ac:spMk id="5" creationId="{97B071EE-2C07-F38B-2FBC-7439363D7FFC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1:45:32.711" v="863"/>
          <ac:spMkLst>
            <pc:docMk/>
            <pc:sldMk cId="549583952" sldId="269"/>
            <ac:spMk id="8" creationId="{AFCF2611-A1B4-155D-AC01-3FAC4330D12F}"/>
          </ac:spMkLst>
        </pc:spChg>
        <pc:spChg chg="add">
          <ac:chgData name="Nia Hill (2305698)" userId="S::2305698@student.uwtsd.ac.uk::c6682646-8e1e-43ac-826c-14172f1f3298" providerId="AD" clId="Web-{1DCB80F3-EC82-A499-9A4E-5526C324BCC0}" dt="2025-01-28T11:45:51.930" v="865"/>
          <ac:spMkLst>
            <pc:docMk/>
            <pc:sldMk cId="549583952" sldId="269"/>
            <ac:spMk id="24" creationId="{9B6A14F7-CC83-4722-B948-C77EF5228287}"/>
          </ac:spMkLst>
        </pc:spChg>
        <pc:spChg chg="add">
          <ac:chgData name="Nia Hill (2305698)" userId="S::2305698@student.uwtsd.ac.uk::c6682646-8e1e-43ac-826c-14172f1f3298" providerId="AD" clId="Web-{1DCB80F3-EC82-A499-9A4E-5526C324BCC0}" dt="2025-01-28T11:45:51.930" v="865"/>
          <ac:spMkLst>
            <pc:docMk/>
            <pc:sldMk cId="549583952" sldId="269"/>
            <ac:spMk id="26" creationId="{1FD1CAA3-F07B-4451-A14C-176BCB1FC0D9}"/>
          </ac:spMkLst>
        </pc:spChg>
        <pc:grpChg chg="add">
          <ac:chgData name="Nia Hill (2305698)" userId="S::2305698@student.uwtsd.ac.uk::c6682646-8e1e-43ac-826c-14172f1f3298" providerId="AD" clId="Web-{1DCB80F3-EC82-A499-9A4E-5526C324BCC0}" dt="2025-01-28T11:45:51.930" v="865"/>
          <ac:grpSpMkLst>
            <pc:docMk/>
            <pc:sldMk cId="549583952" sldId="269"/>
            <ac:grpSpMk id="12" creationId="{5EA39187-0197-4C1D-BE4A-06B353C7B215}"/>
          </ac:grpSpMkLst>
        </pc:grpChg>
        <pc:picChg chg="add mod ord">
          <ac:chgData name="Nia Hill (2305698)" userId="S::2305698@student.uwtsd.ac.uk::c6682646-8e1e-43ac-826c-14172f1f3298" providerId="AD" clId="Web-{1DCB80F3-EC82-A499-9A4E-5526C324BCC0}" dt="2025-01-28T11:45:51.930" v="865"/>
          <ac:picMkLst>
            <pc:docMk/>
            <pc:sldMk cId="549583952" sldId="269"/>
            <ac:picMk id="4" creationId="{C564E778-EAB6-DC1B-7467-69DC7CEAA47B}"/>
          </ac:picMkLst>
        </pc:picChg>
        <pc:picChg chg="add mod ord">
          <ac:chgData name="Nia Hill (2305698)" userId="S::2305698@student.uwtsd.ac.uk::c6682646-8e1e-43ac-826c-14172f1f3298" providerId="AD" clId="Web-{1DCB80F3-EC82-A499-9A4E-5526C324BCC0}" dt="2025-01-28T11:45:51.930" v="865"/>
          <ac:picMkLst>
            <pc:docMk/>
            <pc:sldMk cId="549583952" sldId="269"/>
            <ac:picMk id="7" creationId="{6801533C-4015-4DFB-BD05-763119F8EEC8}"/>
          </ac:picMkLst>
        </pc:picChg>
      </pc:sldChg>
      <pc:sldChg chg="addSp delSp modSp new mod modShow">
        <pc:chgData name="Nia Hill (2305698)" userId="S::2305698@student.uwtsd.ac.uk::c6682646-8e1e-43ac-826c-14172f1f3298" providerId="AD" clId="Web-{1DCB80F3-EC82-A499-9A4E-5526C324BCC0}" dt="2025-01-28T15:00:48.968" v="1963" actId="20577"/>
        <pc:sldMkLst>
          <pc:docMk/>
          <pc:sldMk cId="165501590" sldId="270"/>
        </pc:sldMkLst>
        <pc:spChg chg="mod">
          <ac:chgData name="Nia Hill (2305698)" userId="S::2305698@student.uwtsd.ac.uk::c6682646-8e1e-43ac-826c-14172f1f3298" providerId="AD" clId="Web-{1DCB80F3-EC82-A499-9A4E-5526C324BCC0}" dt="2025-01-28T12:14:03.395" v="1206" actId="14100"/>
          <ac:spMkLst>
            <pc:docMk/>
            <pc:sldMk cId="165501590" sldId="270"/>
            <ac:spMk id="2" creationId="{71A80736-C89C-B3D7-4C3B-B79381203AE1}"/>
          </ac:spMkLst>
        </pc:spChg>
        <pc:spChg chg="add del mod">
          <ac:chgData name="Nia Hill (2305698)" userId="S::2305698@student.uwtsd.ac.uk::c6682646-8e1e-43ac-826c-14172f1f3298" providerId="AD" clId="Web-{1DCB80F3-EC82-A499-9A4E-5526C324BCC0}" dt="2025-01-28T15:00:48.968" v="1963" actId="20577"/>
          <ac:spMkLst>
            <pc:docMk/>
            <pc:sldMk cId="165501590" sldId="270"/>
            <ac:spMk id="3" creationId="{5F380E34-7016-C271-ABB5-984847D79CD9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E202E2-3CAE-4F5A-8724-B29CD046E470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93C6724-F492-40C9-B023-A2B97F1B57A0}">
      <dgm:prSet/>
      <dgm:spPr/>
      <dgm:t>
        <a:bodyPr/>
        <a:lstStyle/>
        <a:p>
          <a:pPr rtl="0"/>
          <a:r>
            <a:rPr lang="en-US"/>
            <a:t>Locomotor skills: </a:t>
          </a:r>
          <a:r>
            <a:rPr lang="cy-GB"/>
            <a:t>Sgiliau symud Locomotor yw'r rhai lle mae'r corff yn cael ei symud un cyfeiriad, neu gyfuniad o gyfeiriadau, o un pwynt i'r llall. Esiampl o hyn yw gweithgareddau fel cerdded, loncian, symud ymlaen, yn ôl, sgipio, rhedeg, neidio, cylchdroi a neidio ar un troed yn symudiadau symud sylfaenol.</a:t>
          </a:r>
          <a:r>
            <a:rPr lang="cy-GB">
              <a:latin typeface="Trebuchet MS" panose="020B0603020202020204"/>
            </a:rPr>
            <a:t> (World rugby passport, no date</a:t>
          </a:r>
          <a:r>
            <a:rPr lang="cy-GB" dirty="0">
              <a:latin typeface="Trebuchet MS" panose="020B0603020202020204"/>
            </a:rPr>
            <a:t>)</a:t>
          </a:r>
          <a:endParaRPr lang="en-US" dirty="0"/>
        </a:p>
      </dgm:t>
    </dgm:pt>
    <dgm:pt modelId="{E90ADA28-B00B-40FA-BECF-C3ACCEE319E0}" type="parTrans" cxnId="{3F11DDCC-8B91-46CE-B2E4-F0D554407395}">
      <dgm:prSet/>
      <dgm:spPr/>
      <dgm:t>
        <a:bodyPr/>
        <a:lstStyle/>
        <a:p>
          <a:endParaRPr lang="en-US"/>
        </a:p>
      </dgm:t>
    </dgm:pt>
    <dgm:pt modelId="{6FD447F4-7EDB-4AC9-AE3C-1B4C4E6DCD73}" type="sibTrans" cxnId="{3F11DDCC-8B91-46CE-B2E4-F0D554407395}">
      <dgm:prSet/>
      <dgm:spPr/>
      <dgm:t>
        <a:bodyPr/>
        <a:lstStyle/>
        <a:p>
          <a:endParaRPr lang="en-US"/>
        </a:p>
      </dgm:t>
    </dgm:pt>
    <dgm:pt modelId="{94EF165C-639F-4160-AAEF-FFC2A32E9C8E}">
      <dgm:prSet/>
      <dgm:spPr/>
      <dgm:t>
        <a:bodyPr/>
        <a:lstStyle/>
        <a:p>
          <a:pPr rtl="0"/>
          <a:r>
            <a:rPr lang="cy-GB"/>
            <a:t>Object control: Cynrychiolydd sgiliau gallu plentyn i ddal, taflu, rhyng-gipio a thrin gwrthrych fel pêl, sgarffiau, hoops a bagiau ffa.</a:t>
          </a:r>
          <a:r>
            <a:rPr lang="cy-GB">
              <a:latin typeface="Trebuchet MS" panose="020B0603020202020204"/>
            </a:rPr>
            <a:t> (GTMS, 2022)</a:t>
          </a:r>
          <a:endParaRPr lang="en-US"/>
        </a:p>
      </dgm:t>
    </dgm:pt>
    <dgm:pt modelId="{996B9A2F-0CB2-4E97-90E7-43D309265665}" type="parTrans" cxnId="{F710519D-8A82-4DD1-9B08-A2EEC5B18E8F}">
      <dgm:prSet/>
      <dgm:spPr/>
      <dgm:t>
        <a:bodyPr/>
        <a:lstStyle/>
        <a:p>
          <a:endParaRPr lang="en-US"/>
        </a:p>
      </dgm:t>
    </dgm:pt>
    <dgm:pt modelId="{45C9A6B3-9A83-492D-A166-171575850252}" type="sibTrans" cxnId="{F710519D-8A82-4DD1-9B08-A2EEC5B18E8F}">
      <dgm:prSet/>
      <dgm:spPr/>
      <dgm:t>
        <a:bodyPr/>
        <a:lstStyle/>
        <a:p>
          <a:endParaRPr lang="en-US"/>
        </a:p>
      </dgm:t>
    </dgm:pt>
    <dgm:pt modelId="{4E3B4EA6-8617-40D0-8B4F-6991787BB701}">
      <dgm:prSet/>
      <dgm:spPr/>
      <dgm:t>
        <a:bodyPr/>
        <a:lstStyle/>
        <a:p>
          <a:pPr rtl="0"/>
          <a:r>
            <a:rPr lang="cy-GB"/>
            <a:t>Body manipluation: Mae sgiliau trin corff i gyd yn gofyn am gydlynu llawer o sgiliau ar gyfer perfformiad llwyddiannus, gan gynnwys rheoli cyhyrau modur mân, integreiddio dwyochrog a chydlynu llaw-llygad.</a:t>
          </a:r>
          <a:r>
            <a:rPr lang="cy-GB">
              <a:latin typeface="Trebuchet MS" panose="020B0603020202020204"/>
            </a:rPr>
            <a:t> (Kid sense, 2021)</a:t>
          </a:r>
          <a:endParaRPr lang="en-US"/>
        </a:p>
      </dgm:t>
    </dgm:pt>
    <dgm:pt modelId="{ABB30A95-B5CB-43D3-A2C8-11A3A4C950D5}" type="parTrans" cxnId="{A0C4FF99-7CEA-428D-A688-7012438B51D4}">
      <dgm:prSet/>
      <dgm:spPr/>
      <dgm:t>
        <a:bodyPr/>
        <a:lstStyle/>
        <a:p>
          <a:endParaRPr lang="en-US"/>
        </a:p>
      </dgm:t>
    </dgm:pt>
    <dgm:pt modelId="{FFF0B74D-8A84-40A6-9EB9-AA653EB2D571}" type="sibTrans" cxnId="{A0C4FF99-7CEA-428D-A688-7012438B51D4}">
      <dgm:prSet/>
      <dgm:spPr/>
      <dgm:t>
        <a:bodyPr/>
        <a:lstStyle/>
        <a:p>
          <a:endParaRPr lang="en-US"/>
        </a:p>
      </dgm:t>
    </dgm:pt>
    <dgm:pt modelId="{3834DB01-6045-4287-B64D-2A4F3D18D8BE}" type="pres">
      <dgm:prSet presAssocID="{B2E202E2-3CAE-4F5A-8724-B29CD046E470}" presName="linear" presStyleCnt="0">
        <dgm:presLayoutVars>
          <dgm:animLvl val="lvl"/>
          <dgm:resizeHandles val="exact"/>
        </dgm:presLayoutVars>
      </dgm:prSet>
      <dgm:spPr/>
    </dgm:pt>
    <dgm:pt modelId="{5CD8D325-D30C-4504-B32E-0062C0E0F639}" type="pres">
      <dgm:prSet presAssocID="{B93C6724-F492-40C9-B023-A2B97F1B57A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E1EEE8A-782C-4F4D-9FE3-CFC2526EB6DA}" type="pres">
      <dgm:prSet presAssocID="{6FD447F4-7EDB-4AC9-AE3C-1B4C4E6DCD73}" presName="spacer" presStyleCnt="0"/>
      <dgm:spPr/>
    </dgm:pt>
    <dgm:pt modelId="{062527B8-C0E6-4FFE-893E-A5E66F16AA81}" type="pres">
      <dgm:prSet presAssocID="{94EF165C-639F-4160-AAEF-FFC2A32E9C8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703B4CD-BC25-4245-A8EB-E264299AD426}" type="pres">
      <dgm:prSet presAssocID="{45C9A6B3-9A83-492D-A166-171575850252}" presName="spacer" presStyleCnt="0"/>
      <dgm:spPr/>
    </dgm:pt>
    <dgm:pt modelId="{D507BF49-DB20-4096-99D1-30F73B0EDDCC}" type="pres">
      <dgm:prSet presAssocID="{4E3B4EA6-8617-40D0-8B4F-6991787BB70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D101F08-A7E5-4285-886D-F35B4F303EDA}" type="presOf" srcId="{B2E202E2-3CAE-4F5A-8724-B29CD046E470}" destId="{3834DB01-6045-4287-B64D-2A4F3D18D8BE}" srcOrd="0" destOrd="0" presId="urn:microsoft.com/office/officeart/2005/8/layout/vList2"/>
    <dgm:cxn modelId="{55892F6E-6EC6-48CA-A928-46A94FF97105}" type="presOf" srcId="{94EF165C-639F-4160-AAEF-FFC2A32E9C8E}" destId="{062527B8-C0E6-4FFE-893E-A5E66F16AA81}" srcOrd="0" destOrd="0" presId="urn:microsoft.com/office/officeart/2005/8/layout/vList2"/>
    <dgm:cxn modelId="{C26ED577-B0A5-408C-B002-9719351B3402}" type="presOf" srcId="{B93C6724-F492-40C9-B023-A2B97F1B57A0}" destId="{5CD8D325-D30C-4504-B32E-0062C0E0F639}" srcOrd="0" destOrd="0" presId="urn:microsoft.com/office/officeart/2005/8/layout/vList2"/>
    <dgm:cxn modelId="{A0C4FF99-7CEA-428D-A688-7012438B51D4}" srcId="{B2E202E2-3CAE-4F5A-8724-B29CD046E470}" destId="{4E3B4EA6-8617-40D0-8B4F-6991787BB701}" srcOrd="2" destOrd="0" parTransId="{ABB30A95-B5CB-43D3-A2C8-11A3A4C950D5}" sibTransId="{FFF0B74D-8A84-40A6-9EB9-AA653EB2D571}"/>
    <dgm:cxn modelId="{F710519D-8A82-4DD1-9B08-A2EEC5B18E8F}" srcId="{B2E202E2-3CAE-4F5A-8724-B29CD046E470}" destId="{94EF165C-639F-4160-AAEF-FFC2A32E9C8E}" srcOrd="1" destOrd="0" parTransId="{996B9A2F-0CB2-4E97-90E7-43D309265665}" sibTransId="{45C9A6B3-9A83-492D-A166-171575850252}"/>
    <dgm:cxn modelId="{52EA0DBD-FAF4-4FAF-9A1B-4A9B7293EBE5}" type="presOf" srcId="{4E3B4EA6-8617-40D0-8B4F-6991787BB701}" destId="{D507BF49-DB20-4096-99D1-30F73B0EDDCC}" srcOrd="0" destOrd="0" presId="urn:microsoft.com/office/officeart/2005/8/layout/vList2"/>
    <dgm:cxn modelId="{3F11DDCC-8B91-46CE-B2E4-F0D554407395}" srcId="{B2E202E2-3CAE-4F5A-8724-B29CD046E470}" destId="{B93C6724-F492-40C9-B023-A2B97F1B57A0}" srcOrd="0" destOrd="0" parTransId="{E90ADA28-B00B-40FA-BECF-C3ACCEE319E0}" sibTransId="{6FD447F4-7EDB-4AC9-AE3C-1B4C4E6DCD73}"/>
    <dgm:cxn modelId="{D929BB2A-01FD-4699-9442-2608AC81A785}" type="presParOf" srcId="{3834DB01-6045-4287-B64D-2A4F3D18D8BE}" destId="{5CD8D325-D30C-4504-B32E-0062C0E0F639}" srcOrd="0" destOrd="0" presId="urn:microsoft.com/office/officeart/2005/8/layout/vList2"/>
    <dgm:cxn modelId="{053B59C3-1024-4D9D-BE6E-EB90DF55B4F3}" type="presParOf" srcId="{3834DB01-6045-4287-B64D-2A4F3D18D8BE}" destId="{2E1EEE8A-782C-4F4D-9FE3-CFC2526EB6DA}" srcOrd="1" destOrd="0" presId="urn:microsoft.com/office/officeart/2005/8/layout/vList2"/>
    <dgm:cxn modelId="{CB2D921D-8ACF-4120-B36F-8CCF2330C170}" type="presParOf" srcId="{3834DB01-6045-4287-B64D-2A4F3D18D8BE}" destId="{062527B8-C0E6-4FFE-893E-A5E66F16AA81}" srcOrd="2" destOrd="0" presId="urn:microsoft.com/office/officeart/2005/8/layout/vList2"/>
    <dgm:cxn modelId="{1FF6A743-BB7A-4DB7-9167-53DFA3F8466F}" type="presParOf" srcId="{3834DB01-6045-4287-B64D-2A4F3D18D8BE}" destId="{0703B4CD-BC25-4245-A8EB-E264299AD426}" srcOrd="3" destOrd="0" presId="urn:microsoft.com/office/officeart/2005/8/layout/vList2"/>
    <dgm:cxn modelId="{EF98EFB1-59C6-4901-8389-D67DC38A74D8}" type="presParOf" srcId="{3834DB01-6045-4287-B64D-2A4F3D18D8BE}" destId="{D507BF49-DB20-4096-99D1-30F73B0EDDC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D8D325-D30C-4504-B32E-0062C0E0F639}">
      <dsp:nvSpPr>
        <dsp:cNvPr id="0" name=""/>
        <dsp:cNvSpPr/>
      </dsp:nvSpPr>
      <dsp:spPr>
        <a:xfrm>
          <a:off x="0" y="421950"/>
          <a:ext cx="6628804" cy="134784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Locomotor skills: </a:t>
          </a:r>
          <a:r>
            <a:rPr lang="cy-GB" sz="1600" kern="1200"/>
            <a:t>Sgiliau symud Locomotor yw'r rhai lle mae'r corff yn cael ei symud un cyfeiriad, neu gyfuniad o gyfeiriadau, o un pwynt i'r llall. Esiampl o hyn yw gweithgareddau fel cerdded, loncian, symud ymlaen, yn ôl, sgipio, rhedeg, neidio, cylchdroi a neidio ar un troed yn symudiadau symud sylfaenol.</a:t>
          </a:r>
          <a:r>
            <a:rPr lang="cy-GB" sz="1600" kern="1200">
              <a:latin typeface="Trebuchet MS" panose="020B0603020202020204"/>
            </a:rPr>
            <a:t> (World rugby passport, no date</a:t>
          </a:r>
          <a:r>
            <a:rPr lang="cy-GB" sz="1600" kern="1200" dirty="0">
              <a:latin typeface="Trebuchet MS" panose="020B0603020202020204"/>
            </a:rPr>
            <a:t>)</a:t>
          </a:r>
          <a:endParaRPr lang="en-US" sz="1600" kern="1200" dirty="0"/>
        </a:p>
      </dsp:txBody>
      <dsp:txXfrm>
        <a:off x="65796" y="487746"/>
        <a:ext cx="6497212" cy="1216248"/>
      </dsp:txXfrm>
    </dsp:sp>
    <dsp:sp modelId="{062527B8-C0E6-4FFE-893E-A5E66F16AA81}">
      <dsp:nvSpPr>
        <dsp:cNvPr id="0" name=""/>
        <dsp:cNvSpPr/>
      </dsp:nvSpPr>
      <dsp:spPr>
        <a:xfrm>
          <a:off x="0" y="1815870"/>
          <a:ext cx="6628804" cy="1347840"/>
        </a:xfrm>
        <a:prstGeom prst="roundRect">
          <a:avLst/>
        </a:prstGeom>
        <a:gradFill rotWithShape="0">
          <a:gsLst>
            <a:gs pos="0">
              <a:schemeClr val="accent2">
                <a:hueOff val="-1482143"/>
                <a:satOff val="7100"/>
                <a:lumOff val="6569"/>
                <a:alphaOff val="0"/>
                <a:tint val="96000"/>
                <a:lumMod val="100000"/>
              </a:schemeClr>
            </a:gs>
            <a:gs pos="78000">
              <a:schemeClr val="accent2">
                <a:hueOff val="-1482143"/>
                <a:satOff val="7100"/>
                <a:lumOff val="656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/>
            <a:t>Object control: Cynrychiolydd sgiliau gallu plentyn i ddal, taflu, rhyng-gipio a thrin gwrthrych fel pêl, sgarffiau, hoops a bagiau ffa.</a:t>
          </a:r>
          <a:r>
            <a:rPr lang="cy-GB" sz="1600" kern="1200">
              <a:latin typeface="Trebuchet MS" panose="020B0603020202020204"/>
            </a:rPr>
            <a:t> (GTMS, 2022)</a:t>
          </a:r>
          <a:endParaRPr lang="en-US" sz="1600" kern="1200"/>
        </a:p>
      </dsp:txBody>
      <dsp:txXfrm>
        <a:off x="65796" y="1881666"/>
        <a:ext cx="6497212" cy="1216248"/>
      </dsp:txXfrm>
    </dsp:sp>
    <dsp:sp modelId="{D507BF49-DB20-4096-99D1-30F73B0EDDCC}">
      <dsp:nvSpPr>
        <dsp:cNvPr id="0" name=""/>
        <dsp:cNvSpPr/>
      </dsp:nvSpPr>
      <dsp:spPr>
        <a:xfrm>
          <a:off x="0" y="3209790"/>
          <a:ext cx="6628804" cy="1347840"/>
        </a:xfrm>
        <a:prstGeom prst="round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/>
            <a:t>Body manipluation: Mae sgiliau trin corff i gyd yn gofyn am gydlynu llawer o sgiliau ar gyfer perfformiad llwyddiannus, gan gynnwys rheoli cyhyrau modur mân, integreiddio dwyochrog a chydlynu llaw-llygad.</a:t>
          </a:r>
          <a:r>
            <a:rPr lang="cy-GB" sz="1600" kern="1200">
              <a:latin typeface="Trebuchet MS" panose="020B0603020202020204"/>
            </a:rPr>
            <a:t> (Kid sense, 2021)</a:t>
          </a:r>
          <a:endParaRPr lang="en-US" sz="1600" kern="1200"/>
        </a:p>
      </dsp:txBody>
      <dsp:txXfrm>
        <a:off x="65796" y="3275586"/>
        <a:ext cx="6497212" cy="12162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compujeramey/11669922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ommons.wikipedia.org/wiki/File:Gocsej_village_house_backyard.jpg" TargetMode="Externa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aloxecorton.wordpress.com/category/linguistic-ethnography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myloonyland/2272482265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mind-png/download/22772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lesliesciencenaturecenter/6183021002/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charamelody/4757913318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ltl.org.uk/news/5-key-benefits-of-outdoor-learning/" TargetMode="External"/><Relationship Id="rId3" Type="http://schemas.openxmlformats.org/officeDocument/2006/relationships/hyperlink" Target="https://www.cambridge.org/core/journals/the-psychiatrist/article/qualitative-research-its-value-and-applicability/51B8A4C008278BA4BA8F518060ED643C" TargetMode="External"/><Relationship Id="rId7" Type="http://schemas.openxmlformats.org/officeDocument/2006/relationships/hyperlink" Target="https://childdevelopment.com.au/areas-of-concern/fine-motor-skills/manipulation/" TargetMode="External"/><Relationship Id="rId2" Type="http://schemas.openxmlformats.org/officeDocument/2006/relationships/hyperlink" Target="https://www.ncbi.nlm.nih.gov/books/NBK470395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gtms.org/movement-object-control-skills/" TargetMode="External"/><Relationship Id="rId5" Type="http://schemas.openxmlformats.org/officeDocument/2006/relationships/hyperlink" Target="https://passport.world.rugby/conditioning-for-rugby/introduction-to-conditioning-children/developing-fundamental-movements-for-rugby/locomotor-movement-skills/" TargetMode="External"/><Relationship Id="rId4" Type="http://schemas.openxmlformats.org/officeDocument/2006/relationships/hyperlink" Target="https://www.wslhd.health.nsw.gov.au/Healthy-Children/Our-Programs/Munch-Move/Fundamental-Movement-Skills" TargetMode="External"/><Relationship Id="rId9" Type="http://schemas.openxmlformats.org/officeDocument/2006/relationships/hyperlink" Target="https://www.interaction-design.org/literature/topics/affordanc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US" dirty="0"/>
            </a:br>
            <a:endParaRPr lang="en-US"/>
          </a:p>
          <a:p>
            <a:r>
              <a:rPr lang="en-US"/>
              <a:t>School of Sport, Health and Outdoor Education</a:t>
            </a:r>
          </a:p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US"/>
              <a:t>BMPE5005</a:t>
            </a:r>
          </a:p>
          <a:p>
            <a:r>
              <a:rPr lang="en-US" dirty="0"/>
              <a:t>2305698</a:t>
            </a:r>
          </a:p>
          <a:p>
            <a:r>
              <a:rPr lang="en-US"/>
              <a:t>Nia Hill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10406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5EA39187-0197-4C1D-BE4A-06B353C7B2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E0FD730-D6BC-440A-89CF-7AA0C22C2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1382DE6-64CB-4577-89E8-47941290A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3ABD17EF-A676-4770-A8C8-E83BA02300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380D4582-A9DE-4A6E-8537-EFC4F860C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D66B8CF3-0959-4E8D-8F3A-AF62F21D9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97D4D559-2783-4E84-BB73-7F51D0235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8834FE36-E841-40B5-9465-1CFC99ED55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1A4197A1-AE79-4DC1-9E3A-845B40BA8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26F6688-CBD0-42EE-9B90-25100FE893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EF23F9BB-FC2E-48BA-8E63-A4436C28DA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9B6A14F7-CC83-4722-B948-C77EF52282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3"/>
            <a:ext cx="12192001" cy="685802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1FD1CAA3-F07B-4451-A14C-176BCB1FC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15642" y="5006"/>
            <a:ext cx="6576358" cy="6852994"/>
          </a:xfrm>
          <a:custGeom>
            <a:avLst/>
            <a:gdLst>
              <a:gd name="connsiteX0" fmla="*/ 354282 w 6576358"/>
              <a:gd name="connsiteY0" fmla="*/ 0 h 6852994"/>
              <a:gd name="connsiteX1" fmla="*/ 4629134 w 6576358"/>
              <a:gd name="connsiteY1" fmla="*/ 0 h 6852994"/>
              <a:gd name="connsiteX2" fmla="*/ 6401647 w 6576358"/>
              <a:gd name="connsiteY2" fmla="*/ 0 h 6852994"/>
              <a:gd name="connsiteX3" fmla="*/ 6576358 w 6576358"/>
              <a:gd name="connsiteY3" fmla="*/ 0 h 6852994"/>
              <a:gd name="connsiteX4" fmla="*/ 6576358 w 6576358"/>
              <a:gd name="connsiteY4" fmla="*/ 6852994 h 6852994"/>
              <a:gd name="connsiteX5" fmla="*/ 6401647 w 6576358"/>
              <a:gd name="connsiteY5" fmla="*/ 6852994 h 6852994"/>
              <a:gd name="connsiteX6" fmla="*/ 4629134 w 6576358"/>
              <a:gd name="connsiteY6" fmla="*/ 6852994 h 6852994"/>
              <a:gd name="connsiteX7" fmla="*/ 0 w 6576358"/>
              <a:gd name="connsiteY7" fmla="*/ 6852994 h 6852994"/>
              <a:gd name="connsiteX8" fmla="*/ 0 w 6576358"/>
              <a:gd name="connsiteY8" fmla="*/ 6852993 h 6852994"/>
              <a:gd name="connsiteX9" fmla="*/ 3528116 w 6576358"/>
              <a:gd name="connsiteY9" fmla="*/ 6852993 h 68529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6358" h="6852994">
                <a:moveTo>
                  <a:pt x="354282" y="0"/>
                </a:moveTo>
                <a:lnTo>
                  <a:pt x="4629134" y="0"/>
                </a:lnTo>
                <a:lnTo>
                  <a:pt x="6401647" y="0"/>
                </a:lnTo>
                <a:lnTo>
                  <a:pt x="6576358" y="0"/>
                </a:lnTo>
                <a:lnTo>
                  <a:pt x="6576358" y="6852994"/>
                </a:lnTo>
                <a:lnTo>
                  <a:pt x="6401647" y="6852994"/>
                </a:lnTo>
                <a:lnTo>
                  <a:pt x="4629134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pic>
        <p:nvPicPr>
          <p:cNvPr id="7" name="Picture 6" descr="A path through a forest&#10;&#10;AI-generated content may be incorrect.">
            <a:extLst>
              <a:ext uri="{FF2B5EF4-FFF2-40B4-BE49-F238E27FC236}">
                <a16:creationId xmlns:a16="http://schemas.microsoft.com/office/drawing/2014/main" id="{6801533C-4015-4DFB-BD05-763119F8EE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822" r="27117"/>
          <a:stretch/>
        </p:blipFill>
        <p:spPr>
          <a:xfrm>
            <a:off x="5790356" y="5006"/>
            <a:ext cx="6401647" cy="6852994"/>
          </a:xfrm>
          <a:custGeom>
            <a:avLst/>
            <a:gdLst/>
            <a:ahLst/>
            <a:cxnLst/>
            <a:rect l="l" t="t" r="r" b="b"/>
            <a:pathLst>
              <a:path w="6401647" h="6852994">
                <a:moveTo>
                  <a:pt x="354282" y="0"/>
                </a:moveTo>
                <a:lnTo>
                  <a:pt x="6401647" y="0"/>
                </a:lnTo>
                <a:lnTo>
                  <a:pt x="6401647" y="6852994"/>
                </a:lnTo>
                <a:lnTo>
                  <a:pt x="0" y="6852994"/>
                </a:lnTo>
                <a:lnTo>
                  <a:pt x="0" y="6852993"/>
                </a:lnTo>
                <a:lnTo>
                  <a:pt x="3528116" y="6852993"/>
                </a:lnTo>
                <a:close/>
              </a:path>
            </a:pathLst>
          </a:custGeom>
        </p:spPr>
      </p:pic>
      <p:pic>
        <p:nvPicPr>
          <p:cNvPr id="4" name="Picture 3" descr="A stone path in a grassy yard&#10;&#10;AI-generated content may be incorrect.">
            <a:extLst>
              <a:ext uri="{FF2B5EF4-FFF2-40B4-BE49-F238E27FC236}">
                <a16:creationId xmlns:a16="http://schemas.microsoft.com/office/drawing/2014/main" id="{C564E778-EAB6-DC1B-7467-69DC7CEAA47B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35000"/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25"/>
          <a:stretch/>
        </p:blipFill>
        <p:spPr>
          <a:xfrm>
            <a:off x="-3" y="27"/>
            <a:ext cx="9141744" cy="6858000"/>
          </a:xfrm>
          <a:custGeom>
            <a:avLst/>
            <a:gdLst/>
            <a:ahLst/>
            <a:cxnLst/>
            <a:rect l="l" t="t" r="r" b="b"/>
            <a:pathLst>
              <a:path w="9141744" h="6858000">
                <a:moveTo>
                  <a:pt x="0" y="0"/>
                </a:moveTo>
                <a:lnTo>
                  <a:pt x="5969936" y="0"/>
                </a:lnTo>
                <a:lnTo>
                  <a:pt x="9141744" y="6848619"/>
                </a:lnTo>
                <a:lnTo>
                  <a:pt x="9141744" y="6852966"/>
                </a:lnTo>
                <a:lnTo>
                  <a:pt x="5615641" y="6852966"/>
                </a:lnTo>
                <a:lnTo>
                  <a:pt x="5615641" y="6852967"/>
                </a:lnTo>
                <a:lnTo>
                  <a:pt x="9141744" y="6852967"/>
                </a:lnTo>
                <a:lnTo>
                  <a:pt x="914174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49203CD-2757-6560-88FE-85B2E7C48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8059" y="2404534"/>
            <a:ext cx="5161646" cy="164630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5400">
                <a:solidFill>
                  <a:schemeClr val="tx1"/>
                </a:solidFill>
              </a:rPr>
              <a:t>Beth wnaethom ni ymchwilio?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1DE33-887C-4F7C-3C53-258D2AAE0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8059" y="4050833"/>
            <a:ext cx="5161646" cy="109689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r">
              <a:buNone/>
            </a:pPr>
            <a:r>
              <a:rPr lang="cy-GB" dirty="0">
                <a:solidFill>
                  <a:schemeClr val="tx1"/>
                </a:solidFill>
              </a:rPr>
              <a:t>Arsylwi ac ymchwilio i symudiadau ac ymddygiad myfyrwyr mewn amgylchedd awyr agored</a:t>
            </a:r>
          </a:p>
        </p:txBody>
      </p:sp>
    </p:spTree>
    <p:extLst>
      <p:ext uri="{BB962C8B-B14F-4D97-AF65-F5344CB8AC3E}">
        <p14:creationId xmlns:p14="http://schemas.microsoft.com/office/powerpoint/2010/main" val="549583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Free illustration: Statistics, Chart, Graphic, Bar - Free Image on ...">
            <a:extLst>
              <a:ext uri="{FF2B5EF4-FFF2-40B4-BE49-F238E27FC236}">
                <a16:creationId xmlns:a16="http://schemas.microsoft.com/office/drawing/2014/main" id="{AF80EA08-0B72-D3FA-AA03-181F35E64AA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93" r="3" b="3"/>
          <a:stretch/>
        </p:blipFill>
        <p:spPr>
          <a:xfrm>
            <a:off x="322048" y="-1"/>
            <a:ext cx="4551305" cy="3429000"/>
          </a:xfrm>
          <a:custGeom>
            <a:avLst/>
            <a:gdLst/>
            <a:ahLst/>
            <a:cxnLst/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542D22-36F7-DD29-A39F-43C956A80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/>
          </a:bodyPr>
          <a:lstStyle/>
          <a:p>
            <a:r>
              <a:rPr lang="cy-GB" dirty="0">
                <a:ea typeface="+mj-lt"/>
                <a:cs typeface="+mj-lt"/>
              </a:rPr>
              <a:t>Beth yw ymchwil ansoddol?</a:t>
            </a:r>
            <a:endParaRPr lang="cy-GB" dirty="0"/>
          </a:p>
        </p:txBody>
      </p:sp>
      <p:pic>
        <p:nvPicPr>
          <p:cNvPr id="4" name="Picture 3" descr="A person and person sitting in chairs&#10;&#10;AI-generated content may be incorrect.">
            <a:extLst>
              <a:ext uri="{FF2B5EF4-FFF2-40B4-BE49-F238E27FC236}">
                <a16:creationId xmlns:a16="http://schemas.microsoft.com/office/drawing/2014/main" id="{D2D2BB2E-3CA9-B7F9-B0F3-870065D70F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27671" r="4174"/>
          <a:stretch/>
        </p:blipFill>
        <p:spPr>
          <a:xfrm>
            <a:off x="-10633" y="3428999"/>
            <a:ext cx="3514376" cy="3429001"/>
          </a:xfrm>
          <a:custGeom>
            <a:avLst/>
            <a:gdLst/>
            <a:ahLst/>
            <a:cxnLst/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B31FD3CE-CE0A-4FD9-967C-4D340CA37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28999"/>
            <a:ext cx="3251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Isosceles Triangle 30">
            <a:extLst>
              <a:ext uri="{FF2B5EF4-FFF2-40B4-BE49-F238E27FC236}">
                <a16:creationId xmlns:a16="http://schemas.microsoft.com/office/drawing/2014/main" id="{0663EB55-934F-42EF-80DE-098647DE7A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B19945-5087-683F-3C82-D7E6BC640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225" y="2160589"/>
            <a:ext cx="5114776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dirty="0">
                <a:ea typeface="+mn-lt"/>
                <a:cs typeface="+mn-lt"/>
              </a:rPr>
              <a:t>Yn hytrach na chasglu pwyntiau data syn cynnwys rhifau a niferoedd, mae ymchwil ansoddol yn helpu i ymchwilio a deall data meintiol ymhellach. Mae ymchwil ansoddol yn casglu profiadau, canfyddiadau ac ymddygiad cyfranogwyr. Mae'n ateb y sut? a pham? yn hytrach na nifer neu faint?.</a:t>
            </a:r>
            <a:endParaRPr lang="en-US" dirty="0">
              <a:ea typeface="+mn-lt"/>
              <a:cs typeface="+mn-lt"/>
            </a:endParaRPr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endParaRPr lang="cy-GB" dirty="0"/>
          </a:p>
          <a:p>
            <a:pPr marL="0" indent="0">
              <a:buNone/>
            </a:pPr>
            <a:r>
              <a:rPr lang="en-GB" dirty="0"/>
              <a:t>(National </a:t>
            </a:r>
            <a:r>
              <a:rPr lang="en-GB"/>
              <a:t>library</a:t>
            </a:r>
            <a:r>
              <a:rPr lang="en-GB" dirty="0"/>
              <a:t> of medicine, 2022)</a:t>
            </a:r>
            <a:r>
              <a:rPr lang="cy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658784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F7725-AE36-9681-7A49-15CC9DCAB4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cy-GB" dirty="0"/>
              <a:t>Sut maen defnyddiol?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AA644-0051-1A2B-E862-E3604827F7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75482" cy="436668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dirty="0">
                <a:ea typeface="+mn-lt"/>
                <a:cs typeface="+mn-lt"/>
              </a:rPr>
              <a:t>Mae gan ymchwil ansoddol draddodiad cyfoethog wrth astudio ymddygiad a diwylliannau cymdeithasol dynol. Ei nod cyffredinol yw datblygu cysyniadau sy'n ein helpu i ddeall ffenomenau cymdeithasol mewn lleoliadau naturiol yn hytrach nag arbrofol, lle bynnag y bo'n bosibl, er mwyn cael dealltwriaeth o brofiadau, canfyddiadau a/neu ymddygiadau unigolion, a'r ystyron sydd ynghlwm wrthynt. </a:t>
            </a:r>
          </a:p>
          <a:p>
            <a:endParaRPr lang="cy-GB" dirty="0"/>
          </a:p>
          <a:p>
            <a:pPr marL="0" indent="0">
              <a:buNone/>
            </a:pPr>
            <a:r>
              <a:rPr lang="en-GB" dirty="0"/>
              <a:t>(Cambridge university, 2018)</a:t>
            </a:r>
          </a:p>
        </p:txBody>
      </p:sp>
      <p:pic>
        <p:nvPicPr>
          <p:cNvPr id="4" name="Picture 3" descr="A hand holding a pen over a notebook&#10;&#10;AI-generated content may be incorrect.">
            <a:extLst>
              <a:ext uri="{FF2B5EF4-FFF2-40B4-BE49-F238E27FC236}">
                <a16:creationId xmlns:a16="http://schemas.microsoft.com/office/drawing/2014/main" id="{EC20EC61-6F4C-CE61-2E5B-2716FFA583E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968" r="38522" b="-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834853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CAE47-64D2-7881-C6D6-AC502F90C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Methodoleg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B7BE9C-E968-176E-24AF-D82BBE517C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ea typeface="+mn-lt"/>
                <a:cs typeface="+mn-lt"/>
              </a:rPr>
              <a:t>30 eiliad o arsylwadau ar symudiadau ac ymddygiadau</a:t>
            </a:r>
            <a:endParaRPr lang="cy-GB" dirty="0"/>
          </a:p>
          <a:p>
            <a:endParaRPr lang="cy-GB" dirty="0"/>
          </a:p>
          <a:p>
            <a:r>
              <a:rPr lang="cy-GB" dirty="0">
                <a:ea typeface="+mn-lt"/>
                <a:cs typeface="+mn-lt"/>
              </a:rPr>
              <a:t>Wedi'i wneud o fewn lleoliad awyr agored mewn ysgol</a:t>
            </a:r>
            <a:endParaRPr lang="cy-GB" dirty="0"/>
          </a:p>
          <a:p>
            <a:endParaRPr lang="cy-GB" dirty="0"/>
          </a:p>
          <a:p>
            <a:r>
              <a:rPr lang="cy-GB" dirty="0">
                <a:ea typeface="+mn-lt"/>
                <a:cs typeface="+mn-lt"/>
              </a:rPr>
              <a:t>Cymryd nodiadau ar sut maen nhw'n symud, sut maen nhw'n defnyddio'r amgylchedd o'u cwmpas a sut maen nhw'n cynnwys eraill yn eu chwarae. </a:t>
            </a:r>
            <a:endParaRPr lang="cy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29879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A2566-51D8-BCBD-5850-2ED31E306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cy-GB" dirty="0"/>
              <a:t>Sgiliau symud sylfaenol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2C445-AAFC-FFA8-ED95-F1AEB335D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dirty="0">
                <a:ea typeface="+mn-lt"/>
                <a:cs typeface="+mn-lt"/>
              </a:rPr>
              <a:t>Sgiliau Symud sylfaenol yw set benodol o sgiliau </a:t>
            </a:r>
            <a:r>
              <a:rPr lang="cy-GB" err="1">
                <a:ea typeface="+mn-lt"/>
                <a:cs typeface="+mn-lt"/>
              </a:rPr>
              <a:t>gross</a:t>
            </a:r>
            <a:r>
              <a:rPr lang="cy-GB" dirty="0">
                <a:ea typeface="+mn-lt"/>
                <a:cs typeface="+mn-lt"/>
              </a:rPr>
              <a:t> motor sy'n cynnwys gwahanol rannau'r corff. Y sgiliau hyn yw'r blociau adeiladu ar gyfer sgiliau mwy cymhleth y bydd plant yn eu dysgu trwy gydol eu bywyd. Maent yn helpu plant i gymryd rhan mewn gamau chwaraeon, campau penodol a gweithgareddau hamdden.</a:t>
            </a:r>
          </a:p>
          <a:p>
            <a:endParaRPr lang="cy-GB" dirty="0"/>
          </a:p>
          <a:p>
            <a:endParaRPr lang="en-AU" dirty="0"/>
          </a:p>
          <a:p>
            <a:r>
              <a:rPr lang="en-AU" dirty="0"/>
              <a:t>(NSW </a:t>
            </a:r>
            <a:r>
              <a:rPr lang="en-AU"/>
              <a:t>government</a:t>
            </a:r>
            <a:r>
              <a:rPr lang="en-AU" dirty="0"/>
              <a:t>, 2024)</a:t>
            </a:r>
          </a:p>
        </p:txBody>
      </p:sp>
      <p:pic>
        <p:nvPicPr>
          <p:cNvPr id="4" name="Picture 3" descr="group of kids playing on the green grass field during daytime free ...">
            <a:extLst>
              <a:ext uri="{FF2B5EF4-FFF2-40B4-BE49-F238E27FC236}">
                <a16:creationId xmlns:a16="http://schemas.microsoft.com/office/drawing/2014/main" id="{6C44598C-8F8E-033D-71DA-36BE66ADD0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857" r="23830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68135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655AE6B0-AC9E-4167-806F-E9DB135FC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CB773-38DD-4102-5B20-BBF4B1D66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481" y="1382486"/>
            <a:ext cx="3547581" cy="4093028"/>
          </a:xfrm>
        </p:spPr>
        <p:txBody>
          <a:bodyPr anchor="ctr">
            <a:normAutofit/>
          </a:bodyPr>
          <a:lstStyle/>
          <a:p>
            <a:r>
              <a:rPr lang="cy-GB" sz="4400" dirty="0"/>
              <a:t>Tri grwp 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3523416A-383B-4FDC-B4C9-D8EDDFE9C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267" y="-8467"/>
            <a:ext cx="4766733" cy="6866467"/>
            <a:chOff x="7425267" y="-8467"/>
            <a:chExt cx="4766733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B0D29D5-3F7C-4197-821B-6D60A66CC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47FB49A-3541-428A-AADE-682A3C5056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D96F53DC-08F1-42C6-B558-B83D54B27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AFE48CAF-A51C-463F-A570-ED99439A5C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01F0C48B-50FF-4351-8207-16D0960483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300384B6-5ED6-4F91-A548-B706D83751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337AFFAE-C182-463C-9459-8AB3C69D9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510ACF17-C3F0-42BF-BDEB-D079277121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804EFD0-B84E-476F-9FC6-6C4A42EA0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87BD1F4E-A66D-4C06-86DA-8D56CA7A3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77719" y="0"/>
            <a:ext cx="621428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Content Placeholder 2">
            <a:extLst>
              <a:ext uri="{FF2B5EF4-FFF2-40B4-BE49-F238E27FC236}">
                <a16:creationId xmlns:a16="http://schemas.microsoft.com/office/drawing/2014/main" id="{095BF7E3-B77F-3122-B962-7DDABB6130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9810026"/>
              </p:ext>
            </p:extLst>
          </p:nvPr>
        </p:nvGraphicFramePr>
        <p:xfrm>
          <a:off x="4739857" y="944563"/>
          <a:ext cx="6628804" cy="49795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09282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5ED63-4ED6-646C-BDDB-A7B2136B8E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r>
              <a:rPr lang="cy-GB"/>
              <a:t>Dysgu yn yr awyr agored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9C614-B0C4-6D30-B878-8E9976749D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63160" y="2160589"/>
            <a:ext cx="5207839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cy-GB" sz="1700">
                <a:ea typeface="+mn-lt"/>
                <a:cs typeface="+mn-lt"/>
              </a:rPr>
              <a:t>Mae dysgu yn yr awyr agored mewn addysg yn ddull wedi'i gynllunio a phwrpasol sy'n defnyddio gweithgareddau ac adnoddau i wella dysgu, iechyd meddwl a lles, ac ymwybyddiaeth amgylcheddol.</a:t>
            </a:r>
          </a:p>
          <a:p>
            <a:r>
              <a:rPr lang="cy-GB" sz="1700">
                <a:ea typeface="+mn-lt"/>
                <a:cs typeface="+mn-lt"/>
              </a:rPr>
              <a:t>Gellir ei wneud ar y safle neu oddi ar y safle. Mae'n cynnig dull ysgogol a gafaelgar o ddysgu a gall athrawon ei blethu'n hyderus i'r cwricwlwm presennol heb fawr o adnoddau ychwanegol.</a:t>
            </a:r>
          </a:p>
          <a:p>
            <a:r>
              <a:rPr lang="cy-GB" sz="1700">
                <a:ea typeface="+mn-lt"/>
                <a:cs typeface="+mn-lt"/>
              </a:rPr>
              <a:t>Maen wella sgiliau datrys problemau i gyfathrebu a gwydnwch, mae dysgu yn yr awyr agored yn darparu cyfleoedd diddiwedd ar gyfer archwilio, arbrofi a dysgu cyd-destunol.</a:t>
            </a:r>
            <a:endParaRPr lang="cy-GB" sz="1700"/>
          </a:p>
          <a:p>
            <a:pPr marL="0" indent="0">
              <a:buNone/>
            </a:pPr>
            <a:r>
              <a:rPr lang="cy-GB" sz="1700"/>
              <a:t>( Learning through landscapes, 2024)</a:t>
            </a:r>
            <a:endParaRPr lang="cy-GB" sz="1700" dirty="0"/>
          </a:p>
          <a:p>
            <a:endParaRPr lang="en-US" sz="1700"/>
          </a:p>
        </p:txBody>
      </p:sp>
      <p:pic>
        <p:nvPicPr>
          <p:cNvPr id="4" name="Picture 3" descr="Royalty Free Vegetation Stock Photos | rawpixel">
            <a:extLst>
              <a:ext uri="{FF2B5EF4-FFF2-40B4-BE49-F238E27FC236}">
                <a16:creationId xmlns:a16="http://schemas.microsoft.com/office/drawing/2014/main" id="{EBFC04A9-2499-496D-2C46-D982BC713B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986" r="31263" b="-1"/>
          <a:stretch/>
        </p:blipFill>
        <p:spPr>
          <a:xfrm>
            <a:off x="677334" y="2159331"/>
            <a:ext cx="3144597" cy="3882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40474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3B66D-933A-BA07-D4DD-3F36CEB90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9123" y="609600"/>
            <a:ext cx="4924878" cy="1320800"/>
          </a:xfrm>
        </p:spPr>
        <p:txBody>
          <a:bodyPr anchor="ctr">
            <a:normAutofit/>
          </a:bodyPr>
          <a:lstStyle/>
          <a:p>
            <a:r>
              <a:rPr lang="cy-GB" dirty="0">
                <a:ea typeface="+mj-lt"/>
                <a:cs typeface="+mj-lt"/>
              </a:rPr>
              <a:t>Gostyngiadau cyffredinol</a:t>
            </a:r>
            <a:endParaRPr lang="cy-GB" dirty="0"/>
          </a:p>
        </p:txBody>
      </p:sp>
      <p:pic>
        <p:nvPicPr>
          <p:cNvPr id="4" name="Picture 3" descr="A head with a tree and water in the background&#10;&#10;AI-generated content may be incorrect.">
            <a:extLst>
              <a:ext uri="{FF2B5EF4-FFF2-40B4-BE49-F238E27FC236}">
                <a16:creationId xmlns:a16="http://schemas.microsoft.com/office/drawing/2014/main" id="{7F6F29DC-9983-48EB-A0CC-A04AF2D305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9814" y="1726627"/>
            <a:ext cx="3251701" cy="32517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5B8028-8181-D34C-8256-31F1AF1C7D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49123" y="2160590"/>
            <a:ext cx="4921876" cy="373969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ea typeface="+mn-lt"/>
                <a:cs typeface="+mn-lt"/>
              </a:rPr>
              <a:t>Gostyngiadau yw nodweddion neu briodweddau gwrthrych sy'n awgrymu sut y gellir ei ddefnyddio. Mae'n dangos defnyddiwr y gellir rhyngweithio â gwrthrych.</a:t>
            </a:r>
          </a:p>
          <a:p>
            <a:r>
              <a:rPr lang="cy-GB" dirty="0">
                <a:ea typeface="+mn-lt"/>
                <a:cs typeface="+mn-lt"/>
              </a:rPr>
              <a:t>Diffinnir </a:t>
            </a:r>
            <a:r>
              <a:rPr lang="cy-GB" err="1">
                <a:ea typeface="+mn-lt"/>
                <a:cs typeface="+mn-lt"/>
              </a:rPr>
              <a:t>gostyniad</a:t>
            </a:r>
            <a:r>
              <a:rPr lang="cy-GB" dirty="0">
                <a:ea typeface="+mn-lt"/>
                <a:cs typeface="+mn-lt"/>
              </a:rPr>
              <a:t> fel y berthynas rhwng y defnyddiwr a'r gwrthrych: Mae drws yn agor os gallwch chi gyrraedd yr handlen. I blentyn bach, nid yw'r drws yn fforddio agor os na all gyrraedd yr handlen.</a:t>
            </a:r>
          </a:p>
          <a:p>
            <a:endParaRPr lang="cy-GB" dirty="0"/>
          </a:p>
          <a:p>
            <a:pPr marL="0" indent="0">
              <a:buNone/>
            </a:pPr>
            <a:r>
              <a:rPr lang="en-US" sz="1400" b="1">
                <a:latin typeface="Calibri"/>
                <a:ea typeface="Calibri"/>
                <a:cs typeface="Calibri"/>
              </a:rPr>
              <a:t>(Interaction desgin foundation, no date)</a:t>
            </a:r>
            <a:endParaRPr lang="cy-GB" sz="1400" dirty="0"/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406325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D1F91-9558-8BD4-76AA-0D3AC4055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>
            <a:normAutofit/>
          </a:bodyPr>
          <a:lstStyle/>
          <a:p>
            <a:r>
              <a:rPr lang="cy-GB"/>
              <a:t>Trwy chware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BD6D3-8167-B96F-4036-A4E6568D0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9563" y="2160589"/>
            <a:ext cx="406443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>
                <a:ea typeface="+mn-lt"/>
                <a:cs typeface="+mn-lt"/>
              </a:rPr>
              <a:t>Mewn lleoliad chwarae, mae plant yn darganfod gostyngiadau trwy dreial a chamgymeriad </a:t>
            </a:r>
            <a:endParaRPr lang="cy-GB" dirty="0"/>
          </a:p>
          <a:p>
            <a:r>
              <a:rPr lang="cy-GB" dirty="0">
                <a:ea typeface="+mn-lt"/>
                <a:cs typeface="+mn-lt"/>
              </a:rPr>
              <a:t>Ond gyda rhai sgiliau dychymyg gallent ddarganfod eu gostyngiadau eu hunain ar gyfer gwrthrychau naturiol er enghraifft defnyddio </a:t>
            </a:r>
            <a:r>
              <a:rPr lang="cy-GB" dirty="0" err="1">
                <a:ea typeface="+mn-lt"/>
                <a:cs typeface="+mn-lt"/>
              </a:rPr>
              <a:t>twig</a:t>
            </a:r>
            <a:r>
              <a:rPr lang="cy-GB" dirty="0">
                <a:ea typeface="+mn-lt"/>
                <a:cs typeface="+mn-lt"/>
              </a:rPr>
              <a:t> fel tywod hud neu ddefnyddio dail i greu llun</a:t>
            </a:r>
            <a:endParaRPr lang="cy-GB" dirty="0"/>
          </a:p>
        </p:txBody>
      </p:sp>
      <p:pic>
        <p:nvPicPr>
          <p:cNvPr id="4" name="Picture 3" descr="A group of kids jumping on stumps in the woods&#10;&#10;AI-generated content may be incorrect.">
            <a:extLst>
              <a:ext uri="{FF2B5EF4-FFF2-40B4-BE49-F238E27FC236}">
                <a16:creationId xmlns:a16="http://schemas.microsoft.com/office/drawing/2014/main" id="{3E177090-A326-86BD-D175-A971C3134A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0558" r="30442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9" name="Isosceles Triangle 8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690718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0CCEF8-17BE-EE0C-9C88-0B6E35391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Beth welon ni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54ED2D-86DC-4E0F-E8B2-40B7A1C691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Sgiliau symud sylfaenol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E47E6C-064D-7D3B-C116-7FCE8922B1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Gwersi gemau pêl </a:t>
            </a:r>
          </a:p>
          <a:p>
            <a:r>
              <a:rPr lang="cy-GB" dirty="0"/>
              <a:t>Offer dringo </a:t>
            </a:r>
          </a:p>
          <a:p>
            <a:r>
              <a:rPr lang="cy-GB" dirty="0"/>
              <a:t>Gwagle awyr agored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673947-0284-7800-1A5A-DF708D4EFFD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y-GB"/>
              <a:t>Gostyngiadau</a:t>
            </a:r>
            <a:r>
              <a:rPr lang="cy-GB" dirty="0"/>
              <a:t> cyffredinol</a:t>
            </a:r>
            <a:r>
              <a:rPr lang="en-US" dirty="0"/>
              <a:t>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2593A2A-5CF0-341C-5AC9-F60D5F741ABF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Fod yn creadigol efo'r offer naturiol </a:t>
            </a:r>
          </a:p>
          <a:p>
            <a:r>
              <a:rPr lang="cy-GB" dirty="0"/>
              <a:t>Gegin mwd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7" name="Picture 6" descr="Clipart - notebook and pencil">
            <a:extLst>
              <a:ext uri="{FF2B5EF4-FFF2-40B4-BE49-F238E27FC236}">
                <a16:creationId xmlns:a16="http://schemas.microsoft.com/office/drawing/2014/main" id="{0560F8AA-9D48-3ACA-B5D5-B376624AC9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0693" y="4388846"/>
            <a:ext cx="1867483" cy="1879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2523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8D98B-30FE-1AA6-C899-B94F64D53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ea typeface="+mj-lt"/>
                <a:cs typeface="+mj-lt"/>
              </a:rPr>
              <a:t>Rhwystrau a welsom</a:t>
            </a:r>
            <a:endParaRPr lang="cy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D14A21-C21F-F51A-C2AB-C438FB3123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Sgiliau symud sylfaenol</a:t>
            </a:r>
            <a:r>
              <a:rPr lang="en-US" dirty="0"/>
              <a:t>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4C84B2-EBBF-692A-9296-150FFD715F4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Lefelau gwahanol yn gwneud yr un tasg </a:t>
            </a:r>
          </a:p>
          <a:p>
            <a:r>
              <a:rPr lang="cy-GB" dirty="0"/>
              <a:t>Plant ddim </a:t>
            </a:r>
            <a:r>
              <a:rPr lang="cy-GB"/>
              <a:t>mhoen</a:t>
            </a:r>
            <a:r>
              <a:rPr lang="cy-GB" dirty="0"/>
              <a:t> cymryd rhan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2924A08-3A00-E145-C45B-D506AC18A3A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y-GB" dirty="0"/>
              <a:t>Gostyngiadau </a:t>
            </a:r>
            <a:r>
              <a:rPr lang="cy-GB"/>
              <a:t>cyffredinol</a:t>
            </a:r>
            <a:endParaRPr lang="cy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3CFA63-3553-EAF3-6FAC-9C8FCAB86F8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 dirty="0"/>
              <a:t>Ddim llawer o hyder </a:t>
            </a:r>
          </a:p>
          <a:p>
            <a:r>
              <a:rPr lang="cy-GB" dirty="0"/>
              <a:t>Ddim digon o sgiliau dychymig </a:t>
            </a:r>
          </a:p>
        </p:txBody>
      </p:sp>
      <p:pic>
        <p:nvPicPr>
          <p:cNvPr id="7" name="Picture 6" descr="A child standing in the grass&#10;&#10;AI-generated content may be incorrect.">
            <a:extLst>
              <a:ext uri="{FF2B5EF4-FFF2-40B4-BE49-F238E27FC236}">
                <a16:creationId xmlns:a16="http://schemas.microsoft.com/office/drawing/2014/main" id="{9502460C-71B7-5D7D-80FE-6DBA4EDA85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311913" y="4012814"/>
            <a:ext cx="3743740" cy="24877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43061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89FC2430-2F91-4B5F-2DDE-064E9A8A2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cy-GB" dirty="0">
                <a:ea typeface="+mj-lt"/>
                <a:cs typeface="+mj-lt"/>
              </a:rPr>
              <a:t>Argymhelliad 1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BE3DA-CA62-D4F2-5029-B11E1EF6E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y-GB" dirty="0">
                <a:ea typeface="+mn-lt"/>
                <a:cs typeface="+mn-lt"/>
              </a:rPr>
              <a:t>Mewn gwledydd fel Seland Newydd, Awstralia a rhai rhannau o Ogledd Ewrop, maent wedi dod â ffordd newydd o ddylunio ardaloedd ysgol sy'n gwella perthynas y myfyrwyr â'r gwrthrychau</a:t>
            </a:r>
            <a:endParaRPr lang="cy-GB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y-GB" dirty="0">
                <a:ea typeface="+mn-lt"/>
                <a:cs typeface="+mn-lt"/>
              </a:rPr>
              <a:t>Mae adeiladau ysgolion wedi'u cynllunio i adlewyrchu a galluogi addysgu sy'n canolbwyntio ar athrawon. Fodd bynnag, mae llawer o fannau dysgu mwy newydd, fel y gellir eu nodi fel </a:t>
            </a:r>
            <a:r>
              <a:rPr lang="cy-GB" dirty="0" err="1">
                <a:ea typeface="+mn-lt"/>
                <a:cs typeface="+mn-lt"/>
              </a:rPr>
              <a:t>ILEs</a:t>
            </a:r>
            <a:r>
              <a:rPr lang="cy-GB" dirty="0">
                <a:ea typeface="+mn-lt"/>
                <a:cs typeface="+mn-lt"/>
              </a:rPr>
              <a:t>, yn cael eu cynllunio i alluogi ystod ehangach o addysgedau </a:t>
            </a:r>
            <a:endParaRPr lang="cy-GB">
              <a:ea typeface="+mn-lt"/>
              <a:cs typeface="+mn-lt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y-GB" dirty="0">
                <a:ea typeface="+mn-lt"/>
                <a:cs typeface="+mn-lt"/>
              </a:rPr>
              <a:t>Mae'r ysgolion wedi cynllunio amgylcheddau mwy rhyngweithiol i mewn ac allan o'r ystafell ddosbarth drwy wneud rhywbeth mor hawdd â symud cynlluniau eistedd i adeiladu ardaloedd rhwystrau gwaith tîm awyr agored</a:t>
            </a: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732706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B5F7E3B-C5F1-40E0-A491-558BAFBC1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241804" y="1460500"/>
            <a:ext cx="0" cy="3937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21D33AC4-A8E6-FBCF-227C-6596C64A5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816638"/>
            <a:ext cx="3367359" cy="5224724"/>
          </a:xfrm>
        </p:spPr>
        <p:txBody>
          <a:bodyPr anchor="ctr">
            <a:normAutofit/>
          </a:bodyPr>
          <a:lstStyle/>
          <a:p>
            <a:r>
              <a:rPr lang="cy-GB" dirty="0"/>
              <a:t>Argymhelliad 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179873-36F2-7980-5012-477F182CFF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5" y="816638"/>
            <a:ext cx="4619706" cy="52247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dirty="0">
                <a:ea typeface="+mn-lt"/>
                <a:cs typeface="+mn-lt"/>
              </a:rPr>
              <a:t>Mae </a:t>
            </a:r>
            <a:r>
              <a:rPr lang="cy-GB" err="1">
                <a:ea typeface="+mn-lt"/>
                <a:cs typeface="+mn-lt"/>
              </a:rPr>
              <a:t>physical</a:t>
            </a:r>
            <a:r>
              <a:rPr lang="cy-GB" dirty="0">
                <a:ea typeface="+mn-lt"/>
                <a:cs typeface="+mn-lt"/>
              </a:rPr>
              <a:t> </a:t>
            </a:r>
            <a:r>
              <a:rPr lang="cy-GB" err="1">
                <a:ea typeface="+mn-lt"/>
                <a:cs typeface="+mn-lt"/>
              </a:rPr>
              <a:t>literacy</a:t>
            </a:r>
            <a:r>
              <a:rPr lang="cy-GB" dirty="0">
                <a:ea typeface="+mn-lt"/>
                <a:cs typeface="+mn-lt"/>
              </a:rPr>
              <a:t> yn hanfodol er mwyn i blant ifanc ddatblygu sgiliau symud sylfaenol ac arwain ffordd o fyw egnïol yn gorfforol. Gall gweithgareddau hwyliog, atgyfnerthu cadarnhaol, a chwalu sgiliau i gamau syml helpu plant i ddatblygu sgiliau symud sylfaenol a gwella eu </a:t>
            </a:r>
            <a:r>
              <a:rPr lang="cy-GB" err="1">
                <a:ea typeface="+mn-lt"/>
                <a:cs typeface="+mn-lt"/>
              </a:rPr>
              <a:t>physical</a:t>
            </a:r>
            <a:r>
              <a:rPr lang="cy-GB" dirty="0">
                <a:ea typeface="+mn-lt"/>
                <a:cs typeface="+mn-lt"/>
              </a:rPr>
              <a:t> </a:t>
            </a:r>
            <a:r>
              <a:rPr lang="cy-GB" err="1">
                <a:ea typeface="+mn-lt"/>
                <a:cs typeface="+mn-lt"/>
              </a:rPr>
              <a:t>lieracy</a:t>
            </a:r>
            <a:r>
              <a:rPr lang="cy-GB" dirty="0">
                <a:ea typeface="+mn-lt"/>
                <a:cs typeface="+mn-lt"/>
              </a:rPr>
              <a:t>.</a:t>
            </a:r>
          </a:p>
          <a:p>
            <a:r>
              <a:rPr lang="cy-GB" dirty="0"/>
              <a:t>Ychwanegu ymarferion SKIP yn ystod gwersi addysg corfforol </a:t>
            </a:r>
          </a:p>
          <a:p>
            <a:r>
              <a:rPr lang="cy-GB" dirty="0">
                <a:ea typeface="+mn-lt"/>
                <a:cs typeface="+mn-lt"/>
              </a:rPr>
              <a:t>Hefyd wrth dyfu i fyny, mae'n fuddiol i blant chwarae ar arwynebau anwastad naturiol wrth iddo ddatblygu grwpiau cyhyrau mwy manwl sy'n gwella cydbwysedd a sefydlogrwydd</a:t>
            </a:r>
          </a:p>
          <a:p>
            <a:pPr marL="0" indent="0">
              <a:buNone/>
            </a:pPr>
            <a:r>
              <a:rPr lang="cy-GB"/>
              <a:t>(uk coaching, 2018) 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86559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80736-C89C-B3D7-4C3B-B79381203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58192"/>
          </a:xfrm>
        </p:spPr>
        <p:txBody>
          <a:bodyPr/>
          <a:lstStyle/>
          <a:p>
            <a:r>
              <a:rPr lang="cy-GB" dirty="0"/>
              <a:t>Rhestri cyfeirnodi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380E34-7016-C271-ABB5-984847D79C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398590"/>
            <a:ext cx="8596668" cy="5283293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buNone/>
            </a:pPr>
            <a:r>
              <a:rPr lang="en-US" sz="4400" dirty="0">
                <a:latin typeface="Calibri"/>
                <a:ea typeface="Calibri"/>
                <a:cs typeface="Calibri"/>
              </a:rPr>
              <a:t>National library of medicine. (2022) 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Calibri"/>
                <a:cs typeface="Arial"/>
              </a:rPr>
              <a:t>Qualitative Study. Available at: 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2"/>
              </a:rPr>
              <a:t>Qualitative Study - StatPearls - NCBI Bookshelf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. Accessed on:</a:t>
            </a:r>
            <a:r>
              <a:rPr lang="en-US" sz="440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 20th of January 2025.</a:t>
            </a:r>
            <a:endParaRPr lang="en-US" sz="4400" dirty="0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4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Cambridge university press (2018) 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Noto Sans"/>
                <a:cs typeface="Noto Sans"/>
              </a:rPr>
              <a:t>Qualitative research: its value and applicability. Available at: 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3"/>
              </a:rPr>
              <a:t>Qualitative research: its value and applicability | The Psychiatrist | Cambridge Core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 Accessed on: </a:t>
            </a:r>
            <a:r>
              <a:rPr lang="en-US" sz="440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20th of January 2025.</a:t>
            </a:r>
            <a:endParaRPr lang="en-US" sz="4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4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NSW government( 2024) Fundamental Movement Skills. Available at: 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4"/>
              </a:rPr>
              <a:t>Fundamental Movement Skills - WSLHD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 Accessed on:</a:t>
            </a:r>
            <a:r>
              <a:rPr lang="en-US" sz="4400">
                <a:solidFill>
                  <a:srgbClr val="000000"/>
                </a:solidFill>
                <a:latin typeface="Calibri"/>
                <a:ea typeface="+mn-lt"/>
                <a:cs typeface="+mn-lt"/>
              </a:rPr>
              <a:t> 20th of January 2025.</a:t>
            </a:r>
            <a:endParaRPr lang="en-US" sz="44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44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World rugby passport. (no date) Locomotor movement skills. Available at: </a:t>
            </a:r>
            <a:r>
              <a:rPr lang="en-US" sz="4400" dirty="0">
                <a:solidFill>
                  <a:srgbClr val="000000"/>
                </a:solidFill>
                <a:latin typeface="Calibri"/>
                <a:ea typeface="+mn-lt"/>
                <a:cs typeface="+mn-lt"/>
                <a:hlinkClick r:id="rId5"/>
              </a:rPr>
              <a:t>World Rugby Passport - Locomotor movement skills</a:t>
            </a:r>
            <a:r>
              <a:rPr lang="en-US" sz="4400" b="1" dirty="0">
                <a:solidFill>
                  <a:srgbClr val="00419B"/>
                </a:solidFill>
                <a:latin typeface="Calibri"/>
                <a:ea typeface="+mn-lt"/>
                <a:cs typeface="+mn-lt"/>
              </a:rPr>
              <a:t> </a:t>
            </a:r>
            <a:r>
              <a:rPr lang="en-US" sz="4400">
                <a:solidFill>
                  <a:srgbClr val="00419B"/>
                </a:solidFill>
                <a:latin typeface="Calibri"/>
                <a:ea typeface="+mn-lt"/>
                <a:cs typeface="+mn-lt"/>
              </a:rPr>
              <a:t>Accessed on: 23rd of January 2025.</a:t>
            </a:r>
            <a:endParaRPr lang="en-US" sz="4400">
              <a:solidFill>
                <a:schemeClr val="tx1"/>
              </a:solidFill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4400" dirty="0">
                <a:solidFill>
                  <a:srgbClr val="00419B"/>
                </a:solidFill>
                <a:latin typeface="Calibri"/>
                <a:ea typeface="Calibri"/>
                <a:cs typeface="Calibri"/>
              </a:rPr>
              <a:t>GTMS (2022) </a:t>
            </a:r>
            <a:r>
              <a:rPr lang="en-US" sz="4400">
                <a:solidFill>
                  <a:srgbClr val="14284B"/>
                </a:solidFill>
                <a:latin typeface="Calibri"/>
                <a:ea typeface="Calibri"/>
                <a:cs typeface="Calibri"/>
              </a:rPr>
              <a:t>Movement- Object Control Skills. Available at: </a:t>
            </a:r>
            <a:r>
              <a:rPr lang="en-US" sz="4400" dirty="0">
                <a:solidFill>
                  <a:srgbClr val="14284B"/>
                </a:solidFill>
                <a:latin typeface="Calibri"/>
                <a:ea typeface="+mn-lt"/>
                <a:cs typeface="+mn-lt"/>
                <a:hlinkClick r:id="rId6"/>
              </a:rPr>
              <a:t>Movement- Object Control Skills – Greene Towne</a:t>
            </a:r>
            <a:r>
              <a:rPr lang="en-US" sz="4400" dirty="0">
                <a:solidFill>
                  <a:srgbClr val="00419B"/>
                </a:solidFill>
                <a:latin typeface="Calibri"/>
                <a:ea typeface="+mn-lt"/>
                <a:cs typeface="+mn-lt"/>
              </a:rPr>
              <a:t> </a:t>
            </a:r>
            <a:r>
              <a:rPr lang="en-US" sz="4400">
                <a:solidFill>
                  <a:srgbClr val="00419B"/>
                </a:solidFill>
                <a:latin typeface="Calibri"/>
                <a:ea typeface="+mn-lt"/>
                <a:cs typeface="+mn-lt"/>
              </a:rPr>
              <a:t>Accessed on; 23rd of Jnuary 2025. </a:t>
            </a:r>
            <a:endParaRPr lang="en-US" sz="4400" dirty="0">
              <a:solidFill>
                <a:srgbClr val="00419B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4400" dirty="0">
                <a:solidFill>
                  <a:srgbClr val="00419B"/>
                </a:solidFill>
                <a:latin typeface="Calibri"/>
                <a:ea typeface="Calibri"/>
                <a:cs typeface="Calibri"/>
              </a:rPr>
              <a:t>Kid sense (2021) Manipulation. Available at: </a:t>
            </a:r>
            <a:r>
              <a:rPr lang="en-US" sz="4400" dirty="0">
                <a:solidFill>
                  <a:srgbClr val="00419B"/>
                </a:solidFill>
                <a:latin typeface="Calibri"/>
                <a:ea typeface="+mn-lt"/>
                <a:cs typeface="+mn-lt"/>
                <a:hlinkClick r:id="rId7"/>
              </a:rPr>
              <a:t>Manipulation - Kid Sense Child Development</a:t>
            </a:r>
            <a:r>
              <a:rPr lang="en-US" sz="4400">
                <a:solidFill>
                  <a:srgbClr val="00419B"/>
                </a:solidFill>
                <a:latin typeface="Calibri"/>
                <a:ea typeface="+mn-lt"/>
                <a:cs typeface="+mn-lt"/>
              </a:rPr>
              <a:t> Accessed on: 24th of January 2025.</a:t>
            </a:r>
            <a:endParaRPr lang="en-US" sz="4400" dirty="0">
              <a:solidFill>
                <a:srgbClr val="00419B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sz="4400" dirty="0">
                <a:solidFill>
                  <a:srgbClr val="00419B"/>
                </a:solidFill>
                <a:latin typeface="Calibri"/>
                <a:ea typeface="Calibri"/>
                <a:cs typeface="Calibri"/>
              </a:rPr>
              <a:t>Learning through landsapes. (2024) 5 key benefits of outdoor learning. Available at: </a:t>
            </a:r>
            <a:r>
              <a:rPr lang="en-US" sz="4400" dirty="0">
                <a:solidFill>
                  <a:srgbClr val="00419B"/>
                </a:solidFill>
                <a:latin typeface="Calibri"/>
                <a:ea typeface="+mn-lt"/>
                <a:cs typeface="+mn-lt"/>
                <a:hlinkClick r:id="rId8"/>
              </a:rPr>
              <a:t>5 key benefits of outdoor learning</a:t>
            </a:r>
            <a:r>
              <a:rPr lang="en-US" sz="4400" b="1" dirty="0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 </a:t>
            </a:r>
            <a:r>
              <a:rPr lang="en-US" sz="4400" b="1">
                <a:solidFill>
                  <a:srgbClr val="404040"/>
                </a:solidFill>
                <a:latin typeface="Calibri"/>
                <a:ea typeface="+mn-lt"/>
                <a:cs typeface="+mn-lt"/>
              </a:rPr>
              <a:t>Accessed on 24th of January 2025.</a:t>
            </a:r>
            <a:endParaRPr lang="en-US" sz="4400" b="1">
              <a:solidFill>
                <a:srgbClr val="404040"/>
              </a:solidFill>
              <a:latin typeface="Calibri"/>
            </a:endParaRPr>
          </a:p>
          <a:p>
            <a:pPr marL="0" indent="0">
              <a:buNone/>
            </a:pPr>
            <a:r>
              <a:rPr lang="en-US" sz="4400" b="1" dirty="0">
                <a:solidFill>
                  <a:srgbClr val="404040"/>
                </a:solidFill>
                <a:latin typeface="Calibri"/>
              </a:rPr>
              <a:t>Interaction desgin foundation( no date) Affordances. Available at: </a:t>
            </a:r>
            <a:r>
              <a:rPr lang="en-US" sz="4400" dirty="0">
                <a:solidFill>
                  <a:srgbClr val="404040"/>
                </a:solidFill>
                <a:ea typeface="+mn-lt"/>
                <a:cs typeface="+mn-lt"/>
                <a:hlinkClick r:id="rId9"/>
              </a:rPr>
              <a:t>What are Affordances? | IxDF</a:t>
            </a:r>
            <a:r>
              <a:rPr lang="en-US" sz="4400" b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 Accessed on: 22nd of January 2025. </a:t>
            </a:r>
            <a:endParaRPr lang="en-US" sz="4400" b="1" dirty="0">
              <a:solidFill>
                <a:srgbClr val="404040"/>
              </a:solidFill>
              <a:latin typeface="Calibri"/>
            </a:endParaRPr>
          </a:p>
          <a:p>
            <a:pPr marL="0" indent="0">
              <a:lnSpc>
                <a:spcPct val="80000"/>
              </a:lnSpc>
              <a:buNone/>
            </a:pPr>
            <a:r>
              <a:rPr lang="en-US" sz="4400" b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Affordances, Architecture and the Action Possibilities of Learning Environments: A Critical Review of the Literature and Future Directions</a:t>
            </a:r>
            <a:endParaRPr lang="en-US"/>
          </a:p>
          <a:p>
            <a:pPr marL="0" indent="0">
              <a:lnSpc>
                <a:spcPct val="80000"/>
              </a:lnSpc>
              <a:buNone/>
            </a:pPr>
            <a:r>
              <a:rPr lang="en-US" sz="4400" b="1">
                <a:solidFill>
                  <a:srgbClr val="404040"/>
                </a:solidFill>
                <a:latin typeface="Calibri"/>
                <a:ea typeface="Calibri"/>
                <a:cs typeface="Calibri"/>
              </a:rPr>
              <a:t>Uk coaching (2018) </a:t>
            </a:r>
            <a:endParaRPr lang="en-US" sz="4400" b="1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4400" b="1" dirty="0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endParaRPr lang="en-US" sz="9600" b="1" dirty="0">
              <a:solidFill>
                <a:srgbClr val="404040"/>
              </a:solidFill>
            </a:endParaRPr>
          </a:p>
          <a:p>
            <a:pPr marL="0" indent="0">
              <a:buNone/>
            </a:pPr>
            <a:endParaRPr lang="en-US" sz="4200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sz="4200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419B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01590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0</Words>
  <Application>Microsoft Office PowerPoint</Application>
  <PresentationFormat>Widescreen</PresentationFormat>
  <Paragraphs>0</Paragraphs>
  <Slides>15</Slides>
  <Notes>0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Facet</vt:lpstr>
      <vt:lpstr>  School of Sport, Health and Outdoor Education </vt:lpstr>
      <vt:lpstr>Beth wnaethom ni ymchwilio?</vt:lpstr>
      <vt:lpstr>Beth yw ymchwil ansoddol?</vt:lpstr>
      <vt:lpstr>Sut maen defnyddiol?</vt:lpstr>
      <vt:lpstr>Methodoleg </vt:lpstr>
      <vt:lpstr>Sgiliau symud sylfaenol</vt:lpstr>
      <vt:lpstr>Tri grwp </vt:lpstr>
      <vt:lpstr>Dysgu yn yr awyr agored </vt:lpstr>
      <vt:lpstr>Gostyngiadau cyffredinol</vt:lpstr>
      <vt:lpstr>Trwy chware </vt:lpstr>
      <vt:lpstr>Beth welon ni </vt:lpstr>
      <vt:lpstr>Rhwystrau a welsom</vt:lpstr>
      <vt:lpstr>Argymhelliad 1</vt:lpstr>
      <vt:lpstr>Argymhelliad 2</vt:lpstr>
      <vt:lpstr>Rhestri cyfeirnodi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649</cp:revision>
  <dcterms:created xsi:type="dcterms:W3CDTF">2025-01-27T18:31:46Z</dcterms:created>
  <dcterms:modified xsi:type="dcterms:W3CDTF">2025-01-28T15:17:59Z</dcterms:modified>
</cp:coreProperties>
</file>