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6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E57422-16CC-8B4F-9184-409FD8AFB7C2}" v="1545" dt="2026-10-11T09:36:32.6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E8B660-BFF0-2845-B304-6E0A41ED7711}" type="doc">
      <dgm:prSet loTypeId="urn:microsoft.com/office/officeart/2005/8/layout/hList7" loCatId="relationship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F7C0D14A-DA1E-BE4F-9080-0125CBD0BD8B}">
      <dgm:prSet phldrT="[Text]"/>
      <dgm:spPr/>
      <dgm:t>
        <a:bodyPr/>
        <a:lstStyle/>
        <a:p>
          <a:pPr rtl="0"/>
          <a:r>
            <a:rPr lang="en-US">
              <a:latin typeface="Aptos Display" panose="02110004020202020204"/>
            </a:rPr>
            <a:t>Sofia Ahmed 2616863</a:t>
          </a:r>
          <a:endParaRPr lang="en-US"/>
        </a:p>
      </dgm:t>
    </dgm:pt>
    <dgm:pt modelId="{1705F1DB-8809-5A4C-B2BF-436E532116FC}" type="parTrans" cxnId="{91E7B425-C481-C943-9697-A279F2819FAF}">
      <dgm:prSet/>
      <dgm:spPr/>
      <dgm:t>
        <a:bodyPr/>
        <a:lstStyle/>
        <a:p>
          <a:endParaRPr lang="en-US"/>
        </a:p>
      </dgm:t>
    </dgm:pt>
    <dgm:pt modelId="{F92565B7-28DC-7341-9D96-510239A676ED}" type="sibTrans" cxnId="{91E7B425-C481-C943-9697-A279F2819FAF}">
      <dgm:prSet/>
      <dgm:spPr/>
      <dgm:t>
        <a:bodyPr/>
        <a:lstStyle/>
        <a:p>
          <a:endParaRPr lang="en-US"/>
        </a:p>
      </dgm:t>
    </dgm:pt>
    <dgm:pt modelId="{2DC789F4-35DB-634B-AB92-9BBBDDC249D0}">
      <dgm:prSet phldrT="[Text]"/>
      <dgm:spPr/>
      <dgm:t>
        <a:bodyPr/>
        <a:lstStyle/>
        <a:p>
          <a:pPr rtl="0"/>
          <a:r>
            <a:rPr lang="en-US">
              <a:latin typeface="Aptos Display" panose="02110004020202020204"/>
            </a:rPr>
            <a:t>Hafsah Badar 2612065</a:t>
          </a:r>
          <a:endParaRPr lang="en-US"/>
        </a:p>
      </dgm:t>
    </dgm:pt>
    <dgm:pt modelId="{42776051-90EC-7B40-8DD5-A7B0408CC409}" type="parTrans" cxnId="{B9A1382D-19F2-6444-8ECD-B6F23F5A31A6}">
      <dgm:prSet/>
      <dgm:spPr/>
      <dgm:t>
        <a:bodyPr/>
        <a:lstStyle/>
        <a:p>
          <a:endParaRPr lang="en-US"/>
        </a:p>
      </dgm:t>
    </dgm:pt>
    <dgm:pt modelId="{713CE351-2556-F04F-A216-F19B88105468}" type="sibTrans" cxnId="{B9A1382D-19F2-6444-8ECD-B6F23F5A31A6}">
      <dgm:prSet/>
      <dgm:spPr/>
      <dgm:t>
        <a:bodyPr/>
        <a:lstStyle/>
        <a:p>
          <a:endParaRPr lang="en-US"/>
        </a:p>
      </dgm:t>
    </dgm:pt>
    <dgm:pt modelId="{E3EB4734-C7E8-1F44-B84A-A8384FF7F5FE}">
      <dgm:prSet phldrT="[Text]" phldr="0"/>
      <dgm:spPr/>
      <dgm:t>
        <a:bodyPr/>
        <a:lstStyle/>
        <a:p>
          <a:pPr rtl="0"/>
          <a:r>
            <a:rPr lang="en-GB"/>
            <a:t>Andreea </a:t>
          </a:r>
          <a:r>
            <a:rPr lang="en-GB" err="1">
              <a:latin typeface="Aptos Display" panose="02110004020202020204"/>
            </a:rPr>
            <a:t>Voiasciuc</a:t>
          </a:r>
          <a:r>
            <a:rPr lang="en-GB">
              <a:latin typeface="Aptos Display" panose="02110004020202020204"/>
            </a:rPr>
            <a:t> 2615390</a:t>
          </a:r>
          <a:endParaRPr lang="en-US"/>
        </a:p>
      </dgm:t>
    </dgm:pt>
    <dgm:pt modelId="{C1D0CA01-BE69-8540-909E-E481E21E2A49}" type="parTrans" cxnId="{FA0EC5B6-8C6C-2B4D-9383-BEB047845BF4}">
      <dgm:prSet/>
      <dgm:spPr/>
      <dgm:t>
        <a:bodyPr/>
        <a:lstStyle/>
        <a:p>
          <a:endParaRPr lang="en-US"/>
        </a:p>
      </dgm:t>
    </dgm:pt>
    <dgm:pt modelId="{7CD33FD4-73EA-DA46-85B5-6BD28C6E21B8}" type="sibTrans" cxnId="{FA0EC5B6-8C6C-2B4D-9383-BEB047845BF4}">
      <dgm:prSet/>
      <dgm:spPr/>
      <dgm:t>
        <a:bodyPr/>
        <a:lstStyle/>
        <a:p>
          <a:endParaRPr lang="en-US"/>
        </a:p>
      </dgm:t>
    </dgm:pt>
    <dgm:pt modelId="{D39E1F18-175E-6C46-B754-71D5D8D65A1C}" type="pres">
      <dgm:prSet presAssocID="{FDE8B660-BFF0-2845-B304-6E0A41ED7711}" presName="Name0" presStyleCnt="0">
        <dgm:presLayoutVars>
          <dgm:dir/>
          <dgm:resizeHandles val="exact"/>
        </dgm:presLayoutVars>
      </dgm:prSet>
      <dgm:spPr/>
    </dgm:pt>
    <dgm:pt modelId="{198A08A7-D77A-FE44-B999-90D9D14FEC11}" type="pres">
      <dgm:prSet presAssocID="{FDE8B660-BFF0-2845-B304-6E0A41ED7711}" presName="fgShape" presStyleLbl="fgShp" presStyleIdx="0" presStyleCnt="1"/>
      <dgm:spPr/>
    </dgm:pt>
    <dgm:pt modelId="{1DF63B82-3926-EA49-B00E-68D789D01A53}" type="pres">
      <dgm:prSet presAssocID="{FDE8B660-BFF0-2845-B304-6E0A41ED7711}" presName="linComp" presStyleCnt="0"/>
      <dgm:spPr/>
    </dgm:pt>
    <dgm:pt modelId="{F154DB50-D50C-294A-9955-01F9EB32FE0A}" type="pres">
      <dgm:prSet presAssocID="{F7C0D14A-DA1E-BE4F-9080-0125CBD0BD8B}" presName="compNode" presStyleCnt="0"/>
      <dgm:spPr/>
    </dgm:pt>
    <dgm:pt modelId="{63876B98-D26A-4F43-A508-575E07ACE951}" type="pres">
      <dgm:prSet presAssocID="{F7C0D14A-DA1E-BE4F-9080-0125CBD0BD8B}" presName="bkgdShape" presStyleLbl="node1" presStyleIdx="0" presStyleCnt="3"/>
      <dgm:spPr/>
    </dgm:pt>
    <dgm:pt modelId="{1A5EBEBA-BE78-FD44-BCEF-24832350369C}" type="pres">
      <dgm:prSet presAssocID="{F7C0D14A-DA1E-BE4F-9080-0125CBD0BD8B}" presName="nodeTx" presStyleLbl="node1" presStyleIdx="0" presStyleCnt="3">
        <dgm:presLayoutVars>
          <dgm:bulletEnabled val="1"/>
        </dgm:presLayoutVars>
      </dgm:prSet>
      <dgm:spPr/>
    </dgm:pt>
    <dgm:pt modelId="{46F84E8A-C175-F541-8A69-D4358E475A3A}" type="pres">
      <dgm:prSet presAssocID="{F7C0D14A-DA1E-BE4F-9080-0125CBD0BD8B}" presName="invisiNode" presStyleLbl="node1" presStyleIdx="0" presStyleCnt="3"/>
      <dgm:spPr/>
    </dgm:pt>
    <dgm:pt modelId="{7BBC2C67-1D95-A048-BBBE-6AA05CFADE79}" type="pres">
      <dgm:prSet presAssocID="{F7C0D14A-DA1E-BE4F-9080-0125CBD0BD8B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9000" b="-39000"/>
          </a:stretch>
        </a:blipFill>
      </dgm:spPr>
    </dgm:pt>
    <dgm:pt modelId="{DA6ABA28-70E5-FF47-929F-D51B890698FD}" type="pres">
      <dgm:prSet presAssocID="{F92565B7-28DC-7341-9D96-510239A676ED}" presName="sibTrans" presStyleLbl="sibTrans2D1" presStyleIdx="0" presStyleCnt="0"/>
      <dgm:spPr/>
    </dgm:pt>
    <dgm:pt modelId="{0559D40B-01F0-7E4F-AE7E-D1BF15258864}" type="pres">
      <dgm:prSet presAssocID="{2DC789F4-35DB-634B-AB92-9BBBDDC249D0}" presName="compNode" presStyleCnt="0"/>
      <dgm:spPr/>
    </dgm:pt>
    <dgm:pt modelId="{BC341A37-D147-C54A-85EF-16B515D4B83A}" type="pres">
      <dgm:prSet presAssocID="{2DC789F4-35DB-634B-AB92-9BBBDDC249D0}" presName="bkgdShape" presStyleLbl="node1" presStyleIdx="1" presStyleCnt="3"/>
      <dgm:spPr/>
    </dgm:pt>
    <dgm:pt modelId="{49760B9B-D24B-CD4A-A924-E3A12D7BDF65}" type="pres">
      <dgm:prSet presAssocID="{2DC789F4-35DB-634B-AB92-9BBBDDC249D0}" presName="nodeTx" presStyleLbl="node1" presStyleIdx="1" presStyleCnt="3">
        <dgm:presLayoutVars>
          <dgm:bulletEnabled val="1"/>
        </dgm:presLayoutVars>
      </dgm:prSet>
      <dgm:spPr/>
    </dgm:pt>
    <dgm:pt modelId="{438F6748-1E03-EB45-B10A-AD06477757B8}" type="pres">
      <dgm:prSet presAssocID="{2DC789F4-35DB-634B-AB92-9BBBDDC249D0}" presName="invisiNode" presStyleLbl="node1" presStyleIdx="1" presStyleCnt="3"/>
      <dgm:spPr/>
    </dgm:pt>
    <dgm:pt modelId="{26C4C0B0-4C86-214B-ABF0-1A7DE4952C24}" type="pres">
      <dgm:prSet presAssocID="{2DC789F4-35DB-634B-AB92-9BBBDDC249D0}" presName="imagNode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9000" b="-39000"/>
          </a:stretch>
        </a:blipFill>
      </dgm:spPr>
    </dgm:pt>
    <dgm:pt modelId="{8466B6D8-FDA8-8D4A-8FC2-7C9D1C4D6233}" type="pres">
      <dgm:prSet presAssocID="{713CE351-2556-F04F-A216-F19B88105468}" presName="sibTrans" presStyleLbl="sibTrans2D1" presStyleIdx="0" presStyleCnt="0"/>
      <dgm:spPr/>
    </dgm:pt>
    <dgm:pt modelId="{9433148D-B6DC-3747-8E3A-CF3E193D086F}" type="pres">
      <dgm:prSet presAssocID="{E3EB4734-C7E8-1F44-B84A-A8384FF7F5FE}" presName="compNode" presStyleCnt="0"/>
      <dgm:spPr/>
    </dgm:pt>
    <dgm:pt modelId="{771E13F8-B148-6249-9339-9A7CEC49AE1E}" type="pres">
      <dgm:prSet presAssocID="{E3EB4734-C7E8-1F44-B84A-A8384FF7F5FE}" presName="bkgdShape" presStyleLbl="node1" presStyleIdx="2" presStyleCnt="3"/>
      <dgm:spPr/>
    </dgm:pt>
    <dgm:pt modelId="{B73C5954-F799-224A-A4D8-73FF7E72C7C3}" type="pres">
      <dgm:prSet presAssocID="{E3EB4734-C7E8-1F44-B84A-A8384FF7F5FE}" presName="nodeTx" presStyleLbl="node1" presStyleIdx="2" presStyleCnt="3">
        <dgm:presLayoutVars>
          <dgm:bulletEnabled val="1"/>
        </dgm:presLayoutVars>
      </dgm:prSet>
      <dgm:spPr/>
    </dgm:pt>
    <dgm:pt modelId="{0A80C905-B18A-974F-B3AE-4119EDB09943}" type="pres">
      <dgm:prSet presAssocID="{E3EB4734-C7E8-1F44-B84A-A8384FF7F5FE}" presName="invisiNode" presStyleLbl="node1" presStyleIdx="2" presStyleCnt="3"/>
      <dgm:spPr/>
    </dgm:pt>
    <dgm:pt modelId="{A8A30C5A-C9BF-6B4F-8E61-123B5D87A777}" type="pres">
      <dgm:prSet presAssocID="{E3EB4734-C7E8-1F44-B84A-A8384FF7F5FE}" presName="imagNode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</dgm:ptLst>
  <dgm:cxnLst>
    <dgm:cxn modelId="{EC016C02-7207-6541-B2A3-7F61DCD9C66A}" type="presOf" srcId="{F7C0D14A-DA1E-BE4F-9080-0125CBD0BD8B}" destId="{1A5EBEBA-BE78-FD44-BCEF-24832350369C}" srcOrd="1" destOrd="0" presId="urn:microsoft.com/office/officeart/2005/8/layout/hList7"/>
    <dgm:cxn modelId="{B1023E05-456C-9D4C-A7AF-927D1F520A35}" type="presOf" srcId="{F7C0D14A-DA1E-BE4F-9080-0125CBD0BD8B}" destId="{63876B98-D26A-4F43-A508-575E07ACE951}" srcOrd="0" destOrd="0" presId="urn:microsoft.com/office/officeart/2005/8/layout/hList7"/>
    <dgm:cxn modelId="{2F59E821-E101-7242-ABF3-3553AEB9D425}" type="presOf" srcId="{E3EB4734-C7E8-1F44-B84A-A8384FF7F5FE}" destId="{B73C5954-F799-224A-A4D8-73FF7E72C7C3}" srcOrd="1" destOrd="0" presId="urn:microsoft.com/office/officeart/2005/8/layout/hList7"/>
    <dgm:cxn modelId="{91E7B425-C481-C943-9697-A279F2819FAF}" srcId="{FDE8B660-BFF0-2845-B304-6E0A41ED7711}" destId="{F7C0D14A-DA1E-BE4F-9080-0125CBD0BD8B}" srcOrd="0" destOrd="0" parTransId="{1705F1DB-8809-5A4C-B2BF-436E532116FC}" sibTransId="{F92565B7-28DC-7341-9D96-510239A676ED}"/>
    <dgm:cxn modelId="{B9A1382D-19F2-6444-8ECD-B6F23F5A31A6}" srcId="{FDE8B660-BFF0-2845-B304-6E0A41ED7711}" destId="{2DC789F4-35DB-634B-AB92-9BBBDDC249D0}" srcOrd="1" destOrd="0" parTransId="{42776051-90EC-7B40-8DD5-A7B0408CC409}" sibTransId="{713CE351-2556-F04F-A216-F19B88105468}"/>
    <dgm:cxn modelId="{456BAF62-BBDF-8E4C-89A5-0E89395F2624}" type="presOf" srcId="{713CE351-2556-F04F-A216-F19B88105468}" destId="{8466B6D8-FDA8-8D4A-8FC2-7C9D1C4D6233}" srcOrd="0" destOrd="0" presId="urn:microsoft.com/office/officeart/2005/8/layout/hList7"/>
    <dgm:cxn modelId="{073BD14C-CDF1-5F40-837B-F989CA4D508F}" type="presOf" srcId="{F92565B7-28DC-7341-9D96-510239A676ED}" destId="{DA6ABA28-70E5-FF47-929F-D51B890698FD}" srcOrd="0" destOrd="0" presId="urn:microsoft.com/office/officeart/2005/8/layout/hList7"/>
    <dgm:cxn modelId="{E8A1158C-C8BF-C049-8547-CCBB171551D0}" type="presOf" srcId="{2DC789F4-35DB-634B-AB92-9BBBDDC249D0}" destId="{BC341A37-D147-C54A-85EF-16B515D4B83A}" srcOrd="0" destOrd="0" presId="urn:microsoft.com/office/officeart/2005/8/layout/hList7"/>
    <dgm:cxn modelId="{FA0EC5B6-8C6C-2B4D-9383-BEB047845BF4}" srcId="{FDE8B660-BFF0-2845-B304-6E0A41ED7711}" destId="{E3EB4734-C7E8-1F44-B84A-A8384FF7F5FE}" srcOrd="2" destOrd="0" parTransId="{C1D0CA01-BE69-8540-909E-E481E21E2A49}" sibTransId="{7CD33FD4-73EA-DA46-85B5-6BD28C6E21B8}"/>
    <dgm:cxn modelId="{3B7CB5E7-B133-D344-B9FE-84CB73800EAA}" type="presOf" srcId="{2DC789F4-35DB-634B-AB92-9BBBDDC249D0}" destId="{49760B9B-D24B-CD4A-A924-E3A12D7BDF65}" srcOrd="1" destOrd="0" presId="urn:microsoft.com/office/officeart/2005/8/layout/hList7"/>
    <dgm:cxn modelId="{BEA943EB-8DC1-6C48-AB25-8C6057A7B969}" type="presOf" srcId="{FDE8B660-BFF0-2845-B304-6E0A41ED7711}" destId="{D39E1F18-175E-6C46-B754-71D5D8D65A1C}" srcOrd="0" destOrd="0" presId="urn:microsoft.com/office/officeart/2005/8/layout/hList7"/>
    <dgm:cxn modelId="{C50B6DEF-B6EA-6541-BAD6-7A1E054069F7}" type="presOf" srcId="{E3EB4734-C7E8-1F44-B84A-A8384FF7F5FE}" destId="{771E13F8-B148-6249-9339-9A7CEC49AE1E}" srcOrd="0" destOrd="0" presId="urn:microsoft.com/office/officeart/2005/8/layout/hList7"/>
    <dgm:cxn modelId="{8FDD6E6E-1B40-004D-B785-32A95F04B97C}" type="presParOf" srcId="{D39E1F18-175E-6C46-B754-71D5D8D65A1C}" destId="{198A08A7-D77A-FE44-B999-90D9D14FEC11}" srcOrd="0" destOrd="0" presId="urn:microsoft.com/office/officeart/2005/8/layout/hList7"/>
    <dgm:cxn modelId="{379B5C28-4E7A-9447-9673-FE12D488A409}" type="presParOf" srcId="{D39E1F18-175E-6C46-B754-71D5D8D65A1C}" destId="{1DF63B82-3926-EA49-B00E-68D789D01A53}" srcOrd="1" destOrd="0" presId="urn:microsoft.com/office/officeart/2005/8/layout/hList7"/>
    <dgm:cxn modelId="{9461C813-18AC-F44C-A466-E4DC85AE6353}" type="presParOf" srcId="{1DF63B82-3926-EA49-B00E-68D789D01A53}" destId="{F154DB50-D50C-294A-9955-01F9EB32FE0A}" srcOrd="0" destOrd="0" presId="urn:microsoft.com/office/officeart/2005/8/layout/hList7"/>
    <dgm:cxn modelId="{916B8D7F-E5A1-3845-AD0B-9BC9E5FEC822}" type="presParOf" srcId="{F154DB50-D50C-294A-9955-01F9EB32FE0A}" destId="{63876B98-D26A-4F43-A508-575E07ACE951}" srcOrd="0" destOrd="0" presId="urn:microsoft.com/office/officeart/2005/8/layout/hList7"/>
    <dgm:cxn modelId="{9B39B325-DD59-714D-9B39-83F26822C860}" type="presParOf" srcId="{F154DB50-D50C-294A-9955-01F9EB32FE0A}" destId="{1A5EBEBA-BE78-FD44-BCEF-24832350369C}" srcOrd="1" destOrd="0" presId="urn:microsoft.com/office/officeart/2005/8/layout/hList7"/>
    <dgm:cxn modelId="{583B5B1C-2C25-9E42-B1D8-487930FF6310}" type="presParOf" srcId="{F154DB50-D50C-294A-9955-01F9EB32FE0A}" destId="{46F84E8A-C175-F541-8A69-D4358E475A3A}" srcOrd="2" destOrd="0" presId="urn:microsoft.com/office/officeart/2005/8/layout/hList7"/>
    <dgm:cxn modelId="{0FCBFB67-4983-D946-80AD-10B02FA5B70A}" type="presParOf" srcId="{F154DB50-D50C-294A-9955-01F9EB32FE0A}" destId="{7BBC2C67-1D95-A048-BBBE-6AA05CFADE79}" srcOrd="3" destOrd="0" presId="urn:microsoft.com/office/officeart/2005/8/layout/hList7"/>
    <dgm:cxn modelId="{283288D6-3DF3-F846-8D59-D06DBB2E2BC6}" type="presParOf" srcId="{1DF63B82-3926-EA49-B00E-68D789D01A53}" destId="{DA6ABA28-70E5-FF47-929F-D51B890698FD}" srcOrd="1" destOrd="0" presId="urn:microsoft.com/office/officeart/2005/8/layout/hList7"/>
    <dgm:cxn modelId="{5D76EF26-494F-DB4B-BA2A-7C8DAE5DE5CD}" type="presParOf" srcId="{1DF63B82-3926-EA49-B00E-68D789D01A53}" destId="{0559D40B-01F0-7E4F-AE7E-D1BF15258864}" srcOrd="2" destOrd="0" presId="urn:microsoft.com/office/officeart/2005/8/layout/hList7"/>
    <dgm:cxn modelId="{406453E8-DDA9-964E-823E-DCC5F3B1D804}" type="presParOf" srcId="{0559D40B-01F0-7E4F-AE7E-D1BF15258864}" destId="{BC341A37-D147-C54A-85EF-16B515D4B83A}" srcOrd="0" destOrd="0" presId="urn:microsoft.com/office/officeart/2005/8/layout/hList7"/>
    <dgm:cxn modelId="{236D0309-1846-8045-9979-3E08B4994FB9}" type="presParOf" srcId="{0559D40B-01F0-7E4F-AE7E-D1BF15258864}" destId="{49760B9B-D24B-CD4A-A924-E3A12D7BDF65}" srcOrd="1" destOrd="0" presId="urn:microsoft.com/office/officeart/2005/8/layout/hList7"/>
    <dgm:cxn modelId="{414BA09F-CD38-4240-B59C-EE05BDCC2417}" type="presParOf" srcId="{0559D40B-01F0-7E4F-AE7E-D1BF15258864}" destId="{438F6748-1E03-EB45-B10A-AD06477757B8}" srcOrd="2" destOrd="0" presId="urn:microsoft.com/office/officeart/2005/8/layout/hList7"/>
    <dgm:cxn modelId="{9EC9E310-CD23-5F4A-8F43-A95521353F5F}" type="presParOf" srcId="{0559D40B-01F0-7E4F-AE7E-D1BF15258864}" destId="{26C4C0B0-4C86-214B-ABF0-1A7DE4952C24}" srcOrd="3" destOrd="0" presId="urn:microsoft.com/office/officeart/2005/8/layout/hList7"/>
    <dgm:cxn modelId="{1E4425CF-625C-D348-A0BD-8FC7D5FFA203}" type="presParOf" srcId="{1DF63B82-3926-EA49-B00E-68D789D01A53}" destId="{8466B6D8-FDA8-8D4A-8FC2-7C9D1C4D6233}" srcOrd="3" destOrd="0" presId="urn:microsoft.com/office/officeart/2005/8/layout/hList7"/>
    <dgm:cxn modelId="{A443A67B-9467-D54C-9E7E-A8CDCAADA54E}" type="presParOf" srcId="{1DF63B82-3926-EA49-B00E-68D789D01A53}" destId="{9433148D-B6DC-3747-8E3A-CF3E193D086F}" srcOrd="4" destOrd="0" presId="urn:microsoft.com/office/officeart/2005/8/layout/hList7"/>
    <dgm:cxn modelId="{4C6EDAD4-2E50-1B43-AF89-A5A8F544A3D4}" type="presParOf" srcId="{9433148D-B6DC-3747-8E3A-CF3E193D086F}" destId="{771E13F8-B148-6249-9339-9A7CEC49AE1E}" srcOrd="0" destOrd="0" presId="urn:microsoft.com/office/officeart/2005/8/layout/hList7"/>
    <dgm:cxn modelId="{C074EFD6-C71C-FE4D-882B-83A6FDF09632}" type="presParOf" srcId="{9433148D-B6DC-3747-8E3A-CF3E193D086F}" destId="{B73C5954-F799-224A-A4D8-73FF7E72C7C3}" srcOrd="1" destOrd="0" presId="urn:microsoft.com/office/officeart/2005/8/layout/hList7"/>
    <dgm:cxn modelId="{2075DF40-E8F5-F044-AF6D-018D699CA838}" type="presParOf" srcId="{9433148D-B6DC-3747-8E3A-CF3E193D086F}" destId="{0A80C905-B18A-974F-B3AE-4119EDB09943}" srcOrd="2" destOrd="0" presId="urn:microsoft.com/office/officeart/2005/8/layout/hList7"/>
    <dgm:cxn modelId="{A8EA782F-F604-874F-9746-BFD40832D7CA}" type="presParOf" srcId="{9433148D-B6DC-3747-8E3A-CF3E193D086F}" destId="{A8A30C5A-C9BF-6B4F-8E61-123B5D87A777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48959E-C114-6C4B-AA16-EEFBF3EE80F9}" type="doc">
      <dgm:prSet loTypeId="urn:microsoft.com/office/officeart/2005/8/layout/process1" loCatId="conver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910CEF-A0F2-7849-B9B1-8C4726EBDF5C}">
      <dgm:prSet/>
      <dgm:spPr/>
      <dgm:t>
        <a:bodyPr/>
        <a:lstStyle/>
        <a:p>
          <a:r>
            <a:rPr lang="en-GB"/>
            <a:t>Ashford community care service </a:t>
          </a:r>
        </a:p>
      </dgm:t>
    </dgm:pt>
    <dgm:pt modelId="{EF5BE5EF-2DAF-0343-8F80-EAE9C688BA49}" type="parTrans" cxnId="{F0FCAE8B-D8C3-BD49-82B5-B987CB452E82}">
      <dgm:prSet/>
      <dgm:spPr/>
      <dgm:t>
        <a:bodyPr/>
        <a:lstStyle/>
        <a:p>
          <a:endParaRPr lang="en-US"/>
        </a:p>
      </dgm:t>
    </dgm:pt>
    <dgm:pt modelId="{08D819BB-2A78-6044-B4AB-2BAE84F2D75C}" type="sibTrans" cxnId="{F0FCAE8B-D8C3-BD49-82B5-B987CB452E82}">
      <dgm:prSet/>
      <dgm:spPr/>
      <dgm:t>
        <a:bodyPr/>
        <a:lstStyle/>
        <a:p>
          <a:endParaRPr lang="en-US"/>
        </a:p>
      </dgm:t>
    </dgm:pt>
    <dgm:pt modelId="{9DCFF0EF-0329-3D43-958E-844E47B2E906}">
      <dgm:prSet/>
      <dgm:spPr/>
      <dgm:t>
        <a:bodyPr/>
        <a:lstStyle/>
        <a:p>
          <a:r>
            <a:rPr lang="en-GB"/>
            <a:t>Delivers essential daily care supporting adults with physical disabilities and long term care needs. </a:t>
          </a:r>
        </a:p>
      </dgm:t>
    </dgm:pt>
    <dgm:pt modelId="{F0FA0CBB-3F5F-8841-9398-C10318D004A0}" type="parTrans" cxnId="{E17231D1-A3BA-E044-BA94-DF2EED04B120}">
      <dgm:prSet/>
      <dgm:spPr/>
      <dgm:t>
        <a:bodyPr/>
        <a:lstStyle/>
        <a:p>
          <a:endParaRPr lang="en-US"/>
        </a:p>
      </dgm:t>
    </dgm:pt>
    <dgm:pt modelId="{0558A5B0-386C-284C-AC72-959FDDD14ADE}" type="sibTrans" cxnId="{E17231D1-A3BA-E044-BA94-DF2EED04B120}">
      <dgm:prSet/>
      <dgm:spPr/>
      <dgm:t>
        <a:bodyPr/>
        <a:lstStyle/>
        <a:p>
          <a:endParaRPr lang="en-US"/>
        </a:p>
      </dgm:t>
    </dgm:pt>
    <dgm:pt modelId="{F5FD2C26-46DE-FB47-B81C-D1C242B7C7DC}">
      <dgm:prSet/>
      <dgm:spPr/>
      <dgm:t>
        <a:bodyPr/>
        <a:lstStyle/>
        <a:p>
          <a:r>
            <a:rPr lang="en-GB"/>
            <a:t>Staff operates at the patient personal home, at supported living facilities and also at the main office.</a:t>
          </a:r>
        </a:p>
      </dgm:t>
    </dgm:pt>
    <dgm:pt modelId="{ECE58B0C-CF45-F441-A3F6-242550172E54}" type="parTrans" cxnId="{8385456F-B2C7-034E-BB91-3DD888ECC54B}">
      <dgm:prSet/>
      <dgm:spPr/>
      <dgm:t>
        <a:bodyPr/>
        <a:lstStyle/>
        <a:p>
          <a:endParaRPr lang="en-US"/>
        </a:p>
      </dgm:t>
    </dgm:pt>
    <dgm:pt modelId="{3E0F8690-0D55-114B-B955-49D5B60343B1}" type="sibTrans" cxnId="{8385456F-B2C7-034E-BB91-3DD888ECC54B}">
      <dgm:prSet/>
      <dgm:spPr/>
      <dgm:t>
        <a:bodyPr/>
        <a:lstStyle/>
        <a:p>
          <a:endParaRPr lang="en-US"/>
        </a:p>
      </dgm:t>
    </dgm:pt>
    <dgm:pt modelId="{C4B8E646-609D-8244-9612-A1E5F3F519D3}">
      <dgm:prSet/>
      <dgm:spPr/>
      <dgm:t>
        <a:bodyPr/>
        <a:lstStyle/>
        <a:p>
          <a:r>
            <a:rPr lang="en-GB"/>
            <a:t>The team includes support workers, nurses, care coordinators and administrative personnel.</a:t>
          </a:r>
        </a:p>
      </dgm:t>
    </dgm:pt>
    <dgm:pt modelId="{932594DA-2CCB-4740-B92D-AAE6E7B20030}" type="parTrans" cxnId="{F9062F8E-051E-2344-AEC9-FDF3F5696965}">
      <dgm:prSet/>
      <dgm:spPr/>
      <dgm:t>
        <a:bodyPr/>
        <a:lstStyle/>
        <a:p>
          <a:endParaRPr lang="en-US"/>
        </a:p>
      </dgm:t>
    </dgm:pt>
    <dgm:pt modelId="{9F9CB761-BAE0-1546-A8BA-302F499613EE}" type="sibTrans" cxnId="{F9062F8E-051E-2344-AEC9-FDF3F5696965}">
      <dgm:prSet/>
      <dgm:spPr/>
      <dgm:t>
        <a:bodyPr/>
        <a:lstStyle/>
        <a:p>
          <a:endParaRPr lang="en-US"/>
        </a:p>
      </dgm:t>
    </dgm:pt>
    <dgm:pt modelId="{FD11A5FF-914E-E649-99B5-22564AA3362A}" type="pres">
      <dgm:prSet presAssocID="{CB48959E-C114-6C4B-AA16-EEFBF3EE80F9}" presName="Name0" presStyleCnt="0">
        <dgm:presLayoutVars>
          <dgm:dir/>
          <dgm:resizeHandles val="exact"/>
        </dgm:presLayoutVars>
      </dgm:prSet>
      <dgm:spPr/>
    </dgm:pt>
    <dgm:pt modelId="{122C14BE-FE9F-7B4A-B8EA-55C814C118F0}" type="pres">
      <dgm:prSet presAssocID="{FF910CEF-A0F2-7849-B9B1-8C4726EBDF5C}" presName="node" presStyleLbl="node1" presStyleIdx="0" presStyleCnt="4">
        <dgm:presLayoutVars>
          <dgm:bulletEnabled val="1"/>
        </dgm:presLayoutVars>
      </dgm:prSet>
      <dgm:spPr/>
    </dgm:pt>
    <dgm:pt modelId="{D8B2FC7C-8D4D-3B4F-A499-537646E2FA5F}" type="pres">
      <dgm:prSet presAssocID="{08D819BB-2A78-6044-B4AB-2BAE84F2D75C}" presName="sibTrans" presStyleLbl="sibTrans2D1" presStyleIdx="0" presStyleCnt="3"/>
      <dgm:spPr/>
    </dgm:pt>
    <dgm:pt modelId="{24730754-E142-E442-8DDD-74EEF2C7E9A9}" type="pres">
      <dgm:prSet presAssocID="{08D819BB-2A78-6044-B4AB-2BAE84F2D75C}" presName="connectorText" presStyleLbl="sibTrans2D1" presStyleIdx="0" presStyleCnt="3"/>
      <dgm:spPr/>
    </dgm:pt>
    <dgm:pt modelId="{FB2C32F3-7FE6-EE46-A795-E01462E20DFD}" type="pres">
      <dgm:prSet presAssocID="{9DCFF0EF-0329-3D43-958E-844E47B2E906}" presName="node" presStyleLbl="node1" presStyleIdx="1" presStyleCnt="4">
        <dgm:presLayoutVars>
          <dgm:bulletEnabled val="1"/>
        </dgm:presLayoutVars>
      </dgm:prSet>
      <dgm:spPr/>
    </dgm:pt>
    <dgm:pt modelId="{0D2D1DC4-8235-E640-8605-4939692FB822}" type="pres">
      <dgm:prSet presAssocID="{0558A5B0-386C-284C-AC72-959FDDD14ADE}" presName="sibTrans" presStyleLbl="sibTrans2D1" presStyleIdx="1" presStyleCnt="3"/>
      <dgm:spPr/>
    </dgm:pt>
    <dgm:pt modelId="{3C9D9859-8D32-764D-AD14-ED15EA9BE902}" type="pres">
      <dgm:prSet presAssocID="{0558A5B0-386C-284C-AC72-959FDDD14ADE}" presName="connectorText" presStyleLbl="sibTrans2D1" presStyleIdx="1" presStyleCnt="3"/>
      <dgm:spPr/>
    </dgm:pt>
    <dgm:pt modelId="{F69A8435-2B98-884A-BAFB-CC42777AF9E9}" type="pres">
      <dgm:prSet presAssocID="{F5FD2C26-46DE-FB47-B81C-D1C242B7C7DC}" presName="node" presStyleLbl="node1" presStyleIdx="2" presStyleCnt="4">
        <dgm:presLayoutVars>
          <dgm:bulletEnabled val="1"/>
        </dgm:presLayoutVars>
      </dgm:prSet>
      <dgm:spPr/>
    </dgm:pt>
    <dgm:pt modelId="{18F39963-A72E-2048-AC19-F387418175E3}" type="pres">
      <dgm:prSet presAssocID="{3E0F8690-0D55-114B-B955-49D5B60343B1}" presName="sibTrans" presStyleLbl="sibTrans2D1" presStyleIdx="2" presStyleCnt="3"/>
      <dgm:spPr/>
    </dgm:pt>
    <dgm:pt modelId="{7DD613BD-091D-4E45-9157-5DDD09CF93D9}" type="pres">
      <dgm:prSet presAssocID="{3E0F8690-0D55-114B-B955-49D5B60343B1}" presName="connectorText" presStyleLbl="sibTrans2D1" presStyleIdx="2" presStyleCnt="3"/>
      <dgm:spPr/>
    </dgm:pt>
    <dgm:pt modelId="{D852BEAE-D4E8-C743-8368-90D387B66D9D}" type="pres">
      <dgm:prSet presAssocID="{C4B8E646-609D-8244-9612-A1E5F3F519D3}" presName="node" presStyleLbl="node1" presStyleIdx="3" presStyleCnt="4">
        <dgm:presLayoutVars>
          <dgm:bulletEnabled val="1"/>
        </dgm:presLayoutVars>
      </dgm:prSet>
      <dgm:spPr/>
    </dgm:pt>
  </dgm:ptLst>
  <dgm:cxnLst>
    <dgm:cxn modelId="{95460A0F-3B0B-3748-B174-6A97CB45857A}" type="presOf" srcId="{0558A5B0-386C-284C-AC72-959FDDD14ADE}" destId="{0D2D1DC4-8235-E640-8605-4939692FB822}" srcOrd="0" destOrd="0" presId="urn:microsoft.com/office/officeart/2005/8/layout/process1"/>
    <dgm:cxn modelId="{0D3AAE20-F569-8941-8D49-FB7C4E8557AD}" type="presOf" srcId="{08D819BB-2A78-6044-B4AB-2BAE84F2D75C}" destId="{D8B2FC7C-8D4D-3B4F-A499-537646E2FA5F}" srcOrd="0" destOrd="0" presId="urn:microsoft.com/office/officeart/2005/8/layout/process1"/>
    <dgm:cxn modelId="{3AE80532-F1A9-154D-8ADC-011F1EFAA70C}" type="presOf" srcId="{9DCFF0EF-0329-3D43-958E-844E47B2E906}" destId="{FB2C32F3-7FE6-EE46-A795-E01462E20DFD}" srcOrd="0" destOrd="0" presId="urn:microsoft.com/office/officeart/2005/8/layout/process1"/>
    <dgm:cxn modelId="{100F8533-F706-0A41-B63E-03C5ECC4A9F7}" type="presOf" srcId="{F5FD2C26-46DE-FB47-B81C-D1C242B7C7DC}" destId="{F69A8435-2B98-884A-BAFB-CC42777AF9E9}" srcOrd="0" destOrd="0" presId="urn:microsoft.com/office/officeart/2005/8/layout/process1"/>
    <dgm:cxn modelId="{3BB40564-36C1-E848-9DBA-97C6D5C3EA96}" type="presOf" srcId="{0558A5B0-386C-284C-AC72-959FDDD14ADE}" destId="{3C9D9859-8D32-764D-AD14-ED15EA9BE902}" srcOrd="1" destOrd="0" presId="urn:microsoft.com/office/officeart/2005/8/layout/process1"/>
    <dgm:cxn modelId="{8385456F-B2C7-034E-BB91-3DD888ECC54B}" srcId="{CB48959E-C114-6C4B-AA16-EEFBF3EE80F9}" destId="{F5FD2C26-46DE-FB47-B81C-D1C242B7C7DC}" srcOrd="2" destOrd="0" parTransId="{ECE58B0C-CF45-F441-A3F6-242550172E54}" sibTransId="{3E0F8690-0D55-114B-B955-49D5B60343B1}"/>
    <dgm:cxn modelId="{73FAAF4F-5EDE-994F-80C5-31BF62BCBA93}" type="presOf" srcId="{3E0F8690-0D55-114B-B955-49D5B60343B1}" destId="{18F39963-A72E-2048-AC19-F387418175E3}" srcOrd="0" destOrd="0" presId="urn:microsoft.com/office/officeart/2005/8/layout/process1"/>
    <dgm:cxn modelId="{46C86D71-D834-D140-9305-3D1F339AE353}" type="presOf" srcId="{08D819BB-2A78-6044-B4AB-2BAE84F2D75C}" destId="{24730754-E142-E442-8DDD-74EEF2C7E9A9}" srcOrd="1" destOrd="0" presId="urn:microsoft.com/office/officeart/2005/8/layout/process1"/>
    <dgm:cxn modelId="{80C0B075-D80C-0C47-B6F6-84B6E6258AE2}" type="presOf" srcId="{3E0F8690-0D55-114B-B955-49D5B60343B1}" destId="{7DD613BD-091D-4E45-9157-5DDD09CF93D9}" srcOrd="1" destOrd="0" presId="urn:microsoft.com/office/officeart/2005/8/layout/process1"/>
    <dgm:cxn modelId="{F0FCAE8B-D8C3-BD49-82B5-B987CB452E82}" srcId="{CB48959E-C114-6C4B-AA16-EEFBF3EE80F9}" destId="{FF910CEF-A0F2-7849-B9B1-8C4726EBDF5C}" srcOrd="0" destOrd="0" parTransId="{EF5BE5EF-2DAF-0343-8F80-EAE9C688BA49}" sibTransId="{08D819BB-2A78-6044-B4AB-2BAE84F2D75C}"/>
    <dgm:cxn modelId="{F9062F8E-051E-2344-AEC9-FDF3F5696965}" srcId="{CB48959E-C114-6C4B-AA16-EEFBF3EE80F9}" destId="{C4B8E646-609D-8244-9612-A1E5F3F519D3}" srcOrd="3" destOrd="0" parTransId="{932594DA-2CCB-4740-B92D-AAE6E7B20030}" sibTransId="{9F9CB761-BAE0-1546-A8BA-302F499613EE}"/>
    <dgm:cxn modelId="{5B30FBAC-5059-1B4E-9302-9A5D4922ED2E}" type="presOf" srcId="{C4B8E646-609D-8244-9612-A1E5F3F519D3}" destId="{D852BEAE-D4E8-C743-8368-90D387B66D9D}" srcOrd="0" destOrd="0" presId="urn:microsoft.com/office/officeart/2005/8/layout/process1"/>
    <dgm:cxn modelId="{51924DB5-64E0-B84F-8D39-DC0F86E59FB2}" type="presOf" srcId="{FF910CEF-A0F2-7849-B9B1-8C4726EBDF5C}" destId="{122C14BE-FE9F-7B4A-B8EA-55C814C118F0}" srcOrd="0" destOrd="0" presId="urn:microsoft.com/office/officeart/2005/8/layout/process1"/>
    <dgm:cxn modelId="{E17231D1-A3BA-E044-BA94-DF2EED04B120}" srcId="{CB48959E-C114-6C4B-AA16-EEFBF3EE80F9}" destId="{9DCFF0EF-0329-3D43-958E-844E47B2E906}" srcOrd="1" destOrd="0" parTransId="{F0FA0CBB-3F5F-8841-9398-C10318D004A0}" sibTransId="{0558A5B0-386C-284C-AC72-959FDDD14ADE}"/>
    <dgm:cxn modelId="{300FB0E3-9FD4-6047-A83D-8334BD2C857B}" type="presOf" srcId="{CB48959E-C114-6C4B-AA16-EEFBF3EE80F9}" destId="{FD11A5FF-914E-E649-99B5-22564AA3362A}" srcOrd="0" destOrd="0" presId="urn:microsoft.com/office/officeart/2005/8/layout/process1"/>
    <dgm:cxn modelId="{6A3C087C-4784-F44D-B0CB-1D7A6BD5CC47}" type="presParOf" srcId="{FD11A5FF-914E-E649-99B5-22564AA3362A}" destId="{122C14BE-FE9F-7B4A-B8EA-55C814C118F0}" srcOrd="0" destOrd="0" presId="urn:microsoft.com/office/officeart/2005/8/layout/process1"/>
    <dgm:cxn modelId="{152C3240-7F76-E24F-93AA-23EBA6A797C7}" type="presParOf" srcId="{FD11A5FF-914E-E649-99B5-22564AA3362A}" destId="{D8B2FC7C-8D4D-3B4F-A499-537646E2FA5F}" srcOrd="1" destOrd="0" presId="urn:microsoft.com/office/officeart/2005/8/layout/process1"/>
    <dgm:cxn modelId="{3E84B473-5886-674B-A22F-B6E3EB1DA577}" type="presParOf" srcId="{D8B2FC7C-8D4D-3B4F-A499-537646E2FA5F}" destId="{24730754-E142-E442-8DDD-74EEF2C7E9A9}" srcOrd="0" destOrd="0" presId="urn:microsoft.com/office/officeart/2005/8/layout/process1"/>
    <dgm:cxn modelId="{97212C9F-4AE6-E443-8A92-A268E284D18A}" type="presParOf" srcId="{FD11A5FF-914E-E649-99B5-22564AA3362A}" destId="{FB2C32F3-7FE6-EE46-A795-E01462E20DFD}" srcOrd="2" destOrd="0" presId="urn:microsoft.com/office/officeart/2005/8/layout/process1"/>
    <dgm:cxn modelId="{ED755C07-364B-2143-AE2C-A8BFA261425C}" type="presParOf" srcId="{FD11A5FF-914E-E649-99B5-22564AA3362A}" destId="{0D2D1DC4-8235-E640-8605-4939692FB822}" srcOrd="3" destOrd="0" presId="urn:microsoft.com/office/officeart/2005/8/layout/process1"/>
    <dgm:cxn modelId="{CCDB1FD6-BCDC-A040-B9B5-615D202ED916}" type="presParOf" srcId="{0D2D1DC4-8235-E640-8605-4939692FB822}" destId="{3C9D9859-8D32-764D-AD14-ED15EA9BE902}" srcOrd="0" destOrd="0" presId="urn:microsoft.com/office/officeart/2005/8/layout/process1"/>
    <dgm:cxn modelId="{5C5CD934-51B8-C348-BDD9-9DAB4CC6FE8B}" type="presParOf" srcId="{FD11A5FF-914E-E649-99B5-22564AA3362A}" destId="{F69A8435-2B98-884A-BAFB-CC42777AF9E9}" srcOrd="4" destOrd="0" presId="urn:microsoft.com/office/officeart/2005/8/layout/process1"/>
    <dgm:cxn modelId="{F4DFCD11-F6BC-6441-A8F7-3AB5C4E72457}" type="presParOf" srcId="{FD11A5FF-914E-E649-99B5-22564AA3362A}" destId="{18F39963-A72E-2048-AC19-F387418175E3}" srcOrd="5" destOrd="0" presId="urn:microsoft.com/office/officeart/2005/8/layout/process1"/>
    <dgm:cxn modelId="{653D35EF-67EC-6D4B-A973-AA07B3012FE9}" type="presParOf" srcId="{18F39963-A72E-2048-AC19-F387418175E3}" destId="{7DD613BD-091D-4E45-9157-5DDD09CF93D9}" srcOrd="0" destOrd="0" presId="urn:microsoft.com/office/officeart/2005/8/layout/process1"/>
    <dgm:cxn modelId="{3894DC6D-5D8D-4749-AC6B-52F8E4F964C3}" type="presParOf" srcId="{FD11A5FF-914E-E649-99B5-22564AA3362A}" destId="{D852BEAE-D4E8-C743-8368-90D387B66D9D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68B4BB-C672-5445-A33A-C7D67F290A4D}" type="doc">
      <dgm:prSet loTypeId="urn:microsoft.com/office/officeart/2005/8/layout/vList5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7F1E2F3C-2909-F948-96BA-93B2D6594AB3}">
      <dgm:prSet phldrT="[Text]" phldr="0" custT="1"/>
      <dgm:spPr/>
      <dgm:t>
        <a:bodyPr/>
        <a:lstStyle/>
        <a:p>
          <a:r>
            <a:rPr lang="en-GB" sz="2000" b="1" u="sng">
              <a:latin typeface="Arial" panose="020B0604020202020204" pitchFamily="34" charset="0"/>
              <a:cs typeface="Arial" panose="020B0604020202020204" pitchFamily="34" charset="0"/>
            </a:rPr>
            <a:t>Inconsistent records</a:t>
          </a:r>
          <a:endParaRPr lang="en-US" sz="2000" b="1" u="sng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E41DDA-EB31-C64C-B375-86C07F56B6AE}" type="parTrans" cxnId="{9B74C8F7-3BC3-6B41-B721-E0B1A3BCF75D}">
      <dgm:prSet/>
      <dgm:spPr/>
      <dgm:t>
        <a:bodyPr/>
        <a:lstStyle/>
        <a:p>
          <a:endParaRPr lang="en-US"/>
        </a:p>
      </dgm:t>
    </dgm:pt>
    <dgm:pt modelId="{9F201576-FEEC-8E4F-923E-9FE3824EF655}" type="sibTrans" cxnId="{9B74C8F7-3BC3-6B41-B721-E0B1A3BCF75D}">
      <dgm:prSet/>
      <dgm:spPr/>
      <dgm:t>
        <a:bodyPr/>
        <a:lstStyle/>
        <a:p>
          <a:endParaRPr lang="en-US"/>
        </a:p>
      </dgm:t>
    </dgm:pt>
    <dgm:pt modelId="{0203E433-4413-734B-9B79-C0191B8A9CBE}">
      <dgm:prSet phldrT="[Text]" phldr="0"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Staff may record information in different ways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733314-7FB5-F84E-9238-510CF5EC0C39}" type="parTrans" cxnId="{C8971B7B-F2FD-0E45-B316-6395CCEE3DC4}">
      <dgm:prSet/>
      <dgm:spPr/>
      <dgm:t>
        <a:bodyPr/>
        <a:lstStyle/>
        <a:p>
          <a:endParaRPr lang="en-US"/>
        </a:p>
      </dgm:t>
    </dgm:pt>
    <dgm:pt modelId="{2CBF8024-1964-364B-A8DF-9228FDC3A862}" type="sibTrans" cxnId="{C8971B7B-F2FD-0E45-B316-6395CCEE3DC4}">
      <dgm:prSet/>
      <dgm:spPr/>
      <dgm:t>
        <a:bodyPr/>
        <a:lstStyle/>
        <a:p>
          <a:endParaRPr lang="en-US"/>
        </a:p>
      </dgm:t>
    </dgm:pt>
    <dgm:pt modelId="{D704B22F-D613-C742-ABC4-DCF345B64192}">
      <dgm:prSet phldrT="[Text]" phldr="0"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Records harder to follow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BB3BDA-5326-944A-B923-854D01930E17}" type="parTrans" cxnId="{8D914BAD-F01E-EF41-BD7B-16DE7D74B764}">
      <dgm:prSet/>
      <dgm:spPr/>
      <dgm:t>
        <a:bodyPr/>
        <a:lstStyle/>
        <a:p>
          <a:endParaRPr lang="en-US"/>
        </a:p>
      </dgm:t>
    </dgm:pt>
    <dgm:pt modelId="{2B911255-1BAE-E340-8D59-0A9B797C4DBB}" type="sibTrans" cxnId="{8D914BAD-F01E-EF41-BD7B-16DE7D74B764}">
      <dgm:prSet/>
      <dgm:spPr/>
      <dgm:t>
        <a:bodyPr/>
        <a:lstStyle/>
        <a:p>
          <a:endParaRPr lang="en-US"/>
        </a:p>
      </dgm:t>
    </dgm:pt>
    <dgm:pt modelId="{A4EC563B-7E7F-5941-B07A-0F32E2641956}">
      <dgm:prSet phldrT="[Text]" phldr="0" custT="1"/>
      <dgm:spPr/>
      <dgm:t>
        <a:bodyPr/>
        <a:lstStyle/>
        <a:p>
          <a:pPr>
            <a:buNone/>
          </a:pPr>
          <a:r>
            <a:rPr lang="en-GB" sz="14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: nurses using different terminology 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A118AD-0ED0-2640-BC6B-F0EEEE0D8877}" type="parTrans" cxnId="{40DAC20A-6B6E-1A4A-9BD4-C3513E997053}">
      <dgm:prSet/>
      <dgm:spPr/>
      <dgm:t>
        <a:bodyPr/>
        <a:lstStyle/>
        <a:p>
          <a:endParaRPr lang="en-US"/>
        </a:p>
      </dgm:t>
    </dgm:pt>
    <dgm:pt modelId="{ABE962B3-F6D0-2742-9779-199A85461B4F}" type="sibTrans" cxnId="{40DAC20A-6B6E-1A4A-9BD4-C3513E997053}">
      <dgm:prSet/>
      <dgm:spPr/>
      <dgm:t>
        <a:bodyPr/>
        <a:lstStyle/>
        <a:p>
          <a:endParaRPr lang="en-US"/>
        </a:p>
      </dgm:t>
    </dgm:pt>
    <dgm:pt modelId="{30CC6D74-A6EB-A944-B0AF-A1C081ADD56C}">
      <dgm:prSet phldrT="[Text]" phldr="0" custT="1"/>
      <dgm:spPr/>
      <dgm:t>
        <a:bodyPr/>
        <a:lstStyle/>
        <a:p>
          <a:pPr>
            <a:buNone/>
          </a:pPr>
          <a:r>
            <a:rPr lang="en-GB" sz="14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: logging food intake with “a little” instead of percentage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3D35CA-3263-2244-B699-F7112469B106}" type="parTrans" cxnId="{A0B1F4A3-CE41-B343-AE3C-F19E9FEBD21D}">
      <dgm:prSet/>
      <dgm:spPr/>
      <dgm:t>
        <a:bodyPr/>
        <a:lstStyle/>
        <a:p>
          <a:endParaRPr lang="en-US"/>
        </a:p>
      </dgm:t>
    </dgm:pt>
    <dgm:pt modelId="{4BC7FA3F-5AE0-BD4A-86FE-18BF510EFAA6}" type="sibTrans" cxnId="{A0B1F4A3-CE41-B343-AE3C-F19E9FEBD21D}">
      <dgm:prSet/>
      <dgm:spPr/>
      <dgm:t>
        <a:bodyPr/>
        <a:lstStyle/>
        <a:p>
          <a:endParaRPr lang="en-US"/>
        </a:p>
      </dgm:t>
    </dgm:pt>
    <dgm:pt modelId="{8F470400-139D-1F41-B3A0-E3A69341E99A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305CAD-A848-9A45-9177-20BF4C15F650}" type="parTrans" cxnId="{7316BB90-1A3C-6D44-8BFD-C3DA906A83DB}">
      <dgm:prSet/>
      <dgm:spPr/>
      <dgm:t>
        <a:bodyPr/>
        <a:lstStyle/>
        <a:p>
          <a:endParaRPr lang="en-US"/>
        </a:p>
      </dgm:t>
    </dgm:pt>
    <dgm:pt modelId="{5AA64169-7FAA-AA45-BEE9-1A86A0862B2B}" type="sibTrans" cxnId="{7316BB90-1A3C-6D44-8BFD-C3DA906A83DB}">
      <dgm:prSet/>
      <dgm:spPr/>
      <dgm:t>
        <a:bodyPr/>
        <a:lstStyle/>
        <a:p>
          <a:endParaRPr lang="en-US"/>
        </a:p>
      </dgm:t>
    </dgm:pt>
    <dgm:pt modelId="{A6DDD901-390D-8E44-99D5-D4E67B1391A9}">
      <dgm:prSet phldrT="[Text]" phldr="0" custT="1"/>
      <dgm:spPr/>
      <dgm:t>
        <a:bodyPr/>
        <a:lstStyle/>
        <a:p>
          <a:pPr>
            <a:buNone/>
          </a:pP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ED158B-215A-8A4B-99AA-56F90CE9E1F3}" type="parTrans" cxnId="{73AE1D0B-63A3-B84C-8D7C-550FC49AE982}">
      <dgm:prSet/>
      <dgm:spPr/>
      <dgm:t>
        <a:bodyPr/>
        <a:lstStyle/>
        <a:p>
          <a:endParaRPr lang="en-US"/>
        </a:p>
      </dgm:t>
    </dgm:pt>
    <dgm:pt modelId="{D821367B-1319-E747-8F2D-A6C10F26DD68}" type="sibTrans" cxnId="{73AE1D0B-63A3-B84C-8D7C-550FC49AE982}">
      <dgm:prSet/>
      <dgm:spPr/>
      <dgm:t>
        <a:bodyPr/>
        <a:lstStyle/>
        <a:p>
          <a:endParaRPr lang="en-US"/>
        </a:p>
      </dgm:t>
    </dgm:pt>
    <dgm:pt modelId="{566EE898-C801-AE4C-ABE5-BE769D259014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Medication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 logs by staff done on paper and digitally  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332E27-4A79-7A49-9A3F-46432A7CF740}" type="parTrans" cxnId="{F9A91E2E-19B0-CC40-B79F-FE1BD86474DC}">
      <dgm:prSet/>
      <dgm:spPr/>
      <dgm:t>
        <a:bodyPr/>
        <a:lstStyle/>
        <a:p>
          <a:endParaRPr lang="en-US"/>
        </a:p>
      </dgm:t>
    </dgm:pt>
    <dgm:pt modelId="{FC7F0AEB-357B-644A-B4DA-8706B4E92350}" type="sibTrans" cxnId="{F9A91E2E-19B0-CC40-B79F-FE1BD86474DC}">
      <dgm:prSet/>
      <dgm:spPr/>
      <dgm:t>
        <a:bodyPr/>
        <a:lstStyle/>
        <a:p>
          <a:endParaRPr lang="en-US"/>
        </a:p>
      </dgm:t>
    </dgm:pt>
    <dgm:pt modelId="{BF14D5F4-D546-894A-A2C0-2ECD6F46C1DE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Daily care logs on different formats 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BF24E6-5036-AF42-A767-55FCE67C61C3}" type="parTrans" cxnId="{2FB682A7-3E89-1C49-A38D-DF6D5D7AA2A4}">
      <dgm:prSet/>
      <dgm:spPr/>
      <dgm:t>
        <a:bodyPr/>
        <a:lstStyle/>
        <a:p>
          <a:endParaRPr lang="en-US"/>
        </a:p>
      </dgm:t>
    </dgm:pt>
    <dgm:pt modelId="{0C3D0A78-FF48-9D44-9747-3587F7463F3C}" type="sibTrans" cxnId="{2FB682A7-3E89-1C49-A38D-DF6D5D7AA2A4}">
      <dgm:prSet/>
      <dgm:spPr/>
      <dgm:t>
        <a:bodyPr/>
        <a:lstStyle/>
        <a:p>
          <a:endParaRPr lang="en-US"/>
        </a:p>
      </dgm:t>
    </dgm:pt>
    <dgm:pt modelId="{107EB949-C5B2-C948-99C1-24C1164CC1E8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4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: a nurse writes the observations in detail in a narrative paragraph while another nurse uses bullet points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7D6711-723F-7D4B-8FEB-D1CE1BCDD3EE}" type="parTrans" cxnId="{0DDADAF3-F493-7942-A91E-D975547A1134}">
      <dgm:prSet/>
      <dgm:spPr/>
      <dgm:t>
        <a:bodyPr/>
        <a:lstStyle/>
        <a:p>
          <a:endParaRPr lang="en-US"/>
        </a:p>
      </dgm:t>
    </dgm:pt>
    <dgm:pt modelId="{8443D88C-2A4A-794A-A473-C0BB81F787FB}" type="sibTrans" cxnId="{0DDADAF3-F493-7942-A91E-D975547A1134}">
      <dgm:prSet/>
      <dgm:spPr/>
      <dgm:t>
        <a:bodyPr/>
        <a:lstStyle/>
        <a:p>
          <a:endParaRPr lang="en-US"/>
        </a:p>
      </dgm:t>
    </dgm:pt>
    <dgm:pt modelId="{4049641C-66B6-FC44-890A-3BC94D146729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4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: the time could be put incorrectly as the information is on two different formats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BFE081-0CEB-8C48-A018-5F5AEC59840A}" type="parTrans" cxnId="{A3C64379-CD43-5E4E-8657-08C2802F6045}">
      <dgm:prSet/>
      <dgm:spPr/>
      <dgm:t>
        <a:bodyPr/>
        <a:lstStyle/>
        <a:p>
          <a:endParaRPr lang="en-US"/>
        </a:p>
      </dgm:t>
    </dgm:pt>
    <dgm:pt modelId="{C313355A-DDE6-DE40-93E2-F76666F1067F}" type="sibTrans" cxnId="{A3C64379-CD43-5E4E-8657-08C2802F6045}">
      <dgm:prSet/>
      <dgm:spPr/>
      <dgm:t>
        <a:bodyPr/>
        <a:lstStyle/>
        <a:p>
          <a:endParaRPr lang="en-US"/>
        </a:p>
      </dgm:t>
    </dgm:pt>
    <dgm:pt modelId="{D97F3C30-A02A-9A4D-AD7D-3133C8CF0FEF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Care plan not followed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A83775-C57A-3944-88AB-ED8D29E417BF}" type="parTrans" cxnId="{473E27B3-F6FE-D84C-BBF4-272DF6C252D2}">
      <dgm:prSet/>
      <dgm:spPr/>
      <dgm:t>
        <a:bodyPr/>
        <a:lstStyle/>
        <a:p>
          <a:endParaRPr lang="en-US"/>
        </a:p>
      </dgm:t>
    </dgm:pt>
    <dgm:pt modelId="{107CBE0C-6D86-8747-AAA9-1501784C5CD0}" type="sibTrans" cxnId="{473E27B3-F6FE-D84C-BBF4-272DF6C252D2}">
      <dgm:prSet/>
      <dgm:spPr/>
      <dgm:t>
        <a:bodyPr/>
        <a:lstStyle/>
        <a:p>
          <a:endParaRPr lang="en-US"/>
        </a:p>
      </dgm:t>
    </dgm:pt>
    <dgm:pt modelId="{ADF9C6B7-A4E3-954F-9FFB-579747DB693A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4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: patient has an outdated printed copy of the care plan at home and at the care facility is updated with the current needs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3AA586-544D-D04A-BF5C-8CA3C598444E}" type="parTrans" cxnId="{714FA087-12BF-CF4E-AFD3-51747271BB96}">
      <dgm:prSet/>
      <dgm:spPr/>
      <dgm:t>
        <a:bodyPr/>
        <a:lstStyle/>
        <a:p>
          <a:endParaRPr lang="en-US"/>
        </a:p>
      </dgm:t>
    </dgm:pt>
    <dgm:pt modelId="{F576D86A-1133-4B47-BA60-FDB893434F22}" type="sibTrans" cxnId="{714FA087-12BF-CF4E-AFD3-51747271BB96}">
      <dgm:prSet/>
      <dgm:spPr/>
      <dgm:t>
        <a:bodyPr/>
        <a:lstStyle/>
        <a:p>
          <a:endParaRPr lang="en-US"/>
        </a:p>
      </dgm:t>
    </dgm:pt>
    <dgm:pt modelId="{A137F882-31BF-5A40-A864-A805195C842B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03115B-4D5A-924F-8D5D-EA7F8DD3FA35}" type="parTrans" cxnId="{8D55B748-7FF2-F943-B91E-B3FE7EA66954}">
      <dgm:prSet/>
      <dgm:spPr/>
      <dgm:t>
        <a:bodyPr/>
        <a:lstStyle/>
        <a:p>
          <a:endParaRPr lang="en-US"/>
        </a:p>
      </dgm:t>
    </dgm:pt>
    <dgm:pt modelId="{9802ADC5-FDB1-494C-A878-177141073F7B}" type="sibTrans" cxnId="{8D55B748-7FF2-F943-B91E-B3FE7EA66954}">
      <dgm:prSet/>
      <dgm:spPr/>
      <dgm:t>
        <a:bodyPr/>
        <a:lstStyle/>
        <a:p>
          <a:endParaRPr lang="en-US"/>
        </a:p>
      </dgm:t>
    </dgm:pt>
    <dgm:pt modelId="{2FE7F522-F61F-8542-BAB2-48E346541D2F}">
      <dgm:prSet phldrT="[Text]" phldr="0" custT="1"/>
      <dgm:spPr/>
      <dgm:t>
        <a:bodyPr/>
        <a:lstStyle/>
        <a:p>
          <a:pPr>
            <a:buFont typeface="Arial" panose="020B0604020202020204" pitchFamily="34" charset="0"/>
            <a:buNone/>
          </a:pPr>
          <a:endParaRPr lang="en-US" sz="140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9CCA96-9808-EE45-B4F2-99888BC336F0}" type="parTrans" cxnId="{2DC38253-FE53-E142-970C-A68502BB870C}">
      <dgm:prSet/>
      <dgm:spPr/>
      <dgm:t>
        <a:bodyPr/>
        <a:lstStyle/>
        <a:p>
          <a:endParaRPr lang="en-US"/>
        </a:p>
      </dgm:t>
    </dgm:pt>
    <dgm:pt modelId="{1E7F7FCC-D752-0345-9307-427FB2BF3674}" type="sibTrans" cxnId="{2DC38253-FE53-E142-970C-A68502BB870C}">
      <dgm:prSet/>
      <dgm:spPr/>
      <dgm:t>
        <a:bodyPr/>
        <a:lstStyle/>
        <a:p>
          <a:endParaRPr lang="en-US"/>
        </a:p>
      </dgm:t>
    </dgm:pt>
    <dgm:pt modelId="{747BCE6F-B0EE-E44A-90C8-59679FAC754C}" type="pres">
      <dgm:prSet presAssocID="{2168B4BB-C672-5445-A33A-C7D67F290A4D}" presName="Name0" presStyleCnt="0">
        <dgm:presLayoutVars>
          <dgm:dir/>
          <dgm:animLvl val="lvl"/>
          <dgm:resizeHandles val="exact"/>
        </dgm:presLayoutVars>
      </dgm:prSet>
      <dgm:spPr/>
    </dgm:pt>
    <dgm:pt modelId="{992537BD-AE32-6041-B42A-A5D540AFB7DF}" type="pres">
      <dgm:prSet presAssocID="{7F1E2F3C-2909-F948-96BA-93B2D6594AB3}" presName="linNode" presStyleCnt="0"/>
      <dgm:spPr/>
    </dgm:pt>
    <dgm:pt modelId="{C6ED0BED-1FD6-1649-93CA-3C194FF85D46}" type="pres">
      <dgm:prSet presAssocID="{7F1E2F3C-2909-F948-96BA-93B2D6594AB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795FBE16-D10C-344B-BD38-95B1AD264189}" type="pres">
      <dgm:prSet presAssocID="{7F1E2F3C-2909-F948-96BA-93B2D6594AB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40DAC20A-6B6E-1A4A-9BD4-C3513E997053}" srcId="{7F1E2F3C-2909-F948-96BA-93B2D6594AB3}" destId="{A4EC563B-7E7F-5941-B07A-0F32E2641956}" srcOrd="1" destOrd="0" parTransId="{5BA118AD-0ED0-2640-BC6B-F0EEEE0D8877}" sibTransId="{ABE962B3-F6D0-2742-9779-199A85461B4F}"/>
    <dgm:cxn modelId="{CE76D20A-98EE-6D42-AEF5-6D0C1B462E36}" type="presOf" srcId="{566EE898-C801-AE4C-ABE5-BE769D259014}" destId="{795FBE16-D10C-344B-BD38-95B1AD264189}" srcOrd="0" destOrd="6" presId="urn:microsoft.com/office/officeart/2005/8/layout/vList5"/>
    <dgm:cxn modelId="{73AE1D0B-63A3-B84C-8D7C-550FC49AE982}" srcId="{7F1E2F3C-2909-F948-96BA-93B2D6594AB3}" destId="{A6DDD901-390D-8E44-99D5-D4E67B1391A9}" srcOrd="2" destOrd="0" parTransId="{BFED158B-215A-8A4B-99AA-56F90CE9E1F3}" sibTransId="{D821367B-1319-E747-8F2D-A6C10F26DD68}"/>
    <dgm:cxn modelId="{BDE62A1B-C151-9B44-B169-58F7BCA0ABDC}" type="presOf" srcId="{ADF9C6B7-A4E3-954F-9FFB-579747DB693A}" destId="{795FBE16-D10C-344B-BD38-95B1AD264189}" srcOrd="0" destOrd="13" presId="urn:microsoft.com/office/officeart/2005/8/layout/vList5"/>
    <dgm:cxn modelId="{F9A91E2E-19B0-CC40-B79F-FE1BD86474DC}" srcId="{7F1E2F3C-2909-F948-96BA-93B2D6594AB3}" destId="{566EE898-C801-AE4C-ABE5-BE769D259014}" srcOrd="6" destOrd="0" parTransId="{FF332E27-4A79-7A49-9A3F-46432A7CF740}" sibTransId="{FC7F0AEB-357B-644A-B4DA-8706B4E92350}"/>
    <dgm:cxn modelId="{1C699D36-6834-2A48-8052-2F42211E45AF}" type="presOf" srcId="{2FE7F522-F61F-8542-BAB2-48E346541D2F}" destId="{795FBE16-D10C-344B-BD38-95B1AD264189}" srcOrd="0" destOrd="8" presId="urn:microsoft.com/office/officeart/2005/8/layout/vList5"/>
    <dgm:cxn modelId="{8D55B748-7FF2-F943-B91E-B3FE7EA66954}" srcId="{7F1E2F3C-2909-F948-96BA-93B2D6594AB3}" destId="{A137F882-31BF-5A40-A864-A805195C842B}" srcOrd="11" destOrd="0" parTransId="{F203115B-4D5A-924F-8D5D-EA7F8DD3FA35}" sibTransId="{9802ADC5-FDB1-494C-A878-177141073F7B}"/>
    <dgm:cxn modelId="{CF4C276B-D627-F045-B12C-8BDBA46D09AB}" type="presOf" srcId="{A4EC563B-7E7F-5941-B07A-0F32E2641956}" destId="{795FBE16-D10C-344B-BD38-95B1AD264189}" srcOrd="0" destOrd="1" presId="urn:microsoft.com/office/officeart/2005/8/layout/vList5"/>
    <dgm:cxn modelId="{8547E66D-72C3-F047-AE04-C43FF56A5D7F}" type="presOf" srcId="{2168B4BB-C672-5445-A33A-C7D67F290A4D}" destId="{747BCE6F-B0EE-E44A-90C8-59679FAC754C}" srcOrd="0" destOrd="0" presId="urn:microsoft.com/office/officeart/2005/8/layout/vList5"/>
    <dgm:cxn modelId="{2DC38253-FE53-E142-970C-A68502BB870C}" srcId="{7F1E2F3C-2909-F948-96BA-93B2D6594AB3}" destId="{2FE7F522-F61F-8542-BAB2-48E346541D2F}" srcOrd="8" destOrd="0" parTransId="{589CCA96-9808-EE45-B4F2-99888BC336F0}" sibTransId="{1E7F7FCC-D752-0345-9307-427FB2BF3674}"/>
    <dgm:cxn modelId="{F3E16977-0AEE-4947-8457-1597177DAFA8}" type="presOf" srcId="{7F1E2F3C-2909-F948-96BA-93B2D6594AB3}" destId="{C6ED0BED-1FD6-1649-93CA-3C194FF85D46}" srcOrd="0" destOrd="0" presId="urn:microsoft.com/office/officeart/2005/8/layout/vList5"/>
    <dgm:cxn modelId="{A3C64379-CD43-5E4E-8657-08C2802F6045}" srcId="{7F1E2F3C-2909-F948-96BA-93B2D6594AB3}" destId="{4049641C-66B6-FC44-890A-3BC94D146729}" srcOrd="7" destOrd="0" parTransId="{5DBFE081-0CEB-8C48-A018-5F5AEC59840A}" sibTransId="{C313355A-DDE6-DE40-93E2-F76666F1067F}"/>
    <dgm:cxn modelId="{BC778C5A-1A1C-B841-B220-4ECB12E3B52C}" type="presOf" srcId="{A137F882-31BF-5A40-A864-A805195C842B}" destId="{795FBE16-D10C-344B-BD38-95B1AD264189}" srcOrd="0" destOrd="11" presId="urn:microsoft.com/office/officeart/2005/8/layout/vList5"/>
    <dgm:cxn modelId="{C8971B7B-F2FD-0E45-B316-6395CCEE3DC4}" srcId="{7F1E2F3C-2909-F948-96BA-93B2D6594AB3}" destId="{0203E433-4413-734B-9B79-C0191B8A9CBE}" srcOrd="0" destOrd="0" parTransId="{77733314-7FB5-F84E-9238-510CF5EC0C39}" sibTransId="{2CBF8024-1964-364B-A8DF-9228FDC3A862}"/>
    <dgm:cxn modelId="{3FDC647B-EF18-5F47-AB3F-078EB6ABF74B}" type="presOf" srcId="{8F470400-139D-1F41-B3A0-E3A69341E99A}" destId="{795FBE16-D10C-344B-BD38-95B1AD264189}" srcOrd="0" destOrd="5" presId="urn:microsoft.com/office/officeart/2005/8/layout/vList5"/>
    <dgm:cxn modelId="{714FA087-12BF-CF4E-AFD3-51747271BB96}" srcId="{7F1E2F3C-2909-F948-96BA-93B2D6594AB3}" destId="{ADF9C6B7-A4E3-954F-9FFB-579747DB693A}" srcOrd="13" destOrd="0" parTransId="{633AA586-544D-D04A-BF5C-8CA3C598444E}" sibTransId="{F576D86A-1133-4B47-BA60-FDB893434F22}"/>
    <dgm:cxn modelId="{9864C38D-3343-6A46-8DBC-CC22FB9280F7}" type="presOf" srcId="{4049641C-66B6-FC44-890A-3BC94D146729}" destId="{795FBE16-D10C-344B-BD38-95B1AD264189}" srcOrd="0" destOrd="7" presId="urn:microsoft.com/office/officeart/2005/8/layout/vList5"/>
    <dgm:cxn modelId="{7316BB90-1A3C-6D44-8BFD-C3DA906A83DB}" srcId="{7F1E2F3C-2909-F948-96BA-93B2D6594AB3}" destId="{8F470400-139D-1F41-B3A0-E3A69341E99A}" srcOrd="5" destOrd="0" parTransId="{62305CAD-A848-9A45-9177-20BF4C15F650}" sibTransId="{5AA64169-7FAA-AA45-BEE9-1A86A0862B2B}"/>
    <dgm:cxn modelId="{EEA0DA96-C632-7546-A797-6465611B6905}" type="presOf" srcId="{0203E433-4413-734B-9B79-C0191B8A9CBE}" destId="{795FBE16-D10C-344B-BD38-95B1AD264189}" srcOrd="0" destOrd="0" presId="urn:microsoft.com/office/officeart/2005/8/layout/vList5"/>
    <dgm:cxn modelId="{B56795A1-1F44-DC46-A7E5-F224000A62A6}" type="presOf" srcId="{D704B22F-D613-C742-ABC4-DCF345B64192}" destId="{795FBE16-D10C-344B-BD38-95B1AD264189}" srcOrd="0" destOrd="3" presId="urn:microsoft.com/office/officeart/2005/8/layout/vList5"/>
    <dgm:cxn modelId="{A0B1F4A3-CE41-B343-AE3C-F19E9FEBD21D}" srcId="{7F1E2F3C-2909-F948-96BA-93B2D6594AB3}" destId="{30CC6D74-A6EB-A944-B0AF-A1C081ADD56C}" srcOrd="4" destOrd="0" parTransId="{383D35CA-3263-2244-B699-F7112469B106}" sibTransId="{4BC7FA3F-5AE0-BD4A-86FE-18BF510EFAA6}"/>
    <dgm:cxn modelId="{2FB682A7-3E89-1C49-A38D-DF6D5D7AA2A4}" srcId="{7F1E2F3C-2909-F948-96BA-93B2D6594AB3}" destId="{BF14D5F4-D546-894A-A2C0-2ECD6F46C1DE}" srcOrd="9" destOrd="0" parTransId="{FABF24E6-5036-AF42-A767-55FCE67C61C3}" sibTransId="{0C3D0A78-FF48-9D44-9747-3587F7463F3C}"/>
    <dgm:cxn modelId="{8D914BAD-F01E-EF41-BD7B-16DE7D74B764}" srcId="{7F1E2F3C-2909-F948-96BA-93B2D6594AB3}" destId="{D704B22F-D613-C742-ABC4-DCF345B64192}" srcOrd="3" destOrd="0" parTransId="{E3BB3BDA-5326-944A-B923-854D01930E17}" sibTransId="{2B911255-1BAE-E340-8D59-0A9B797C4DBB}"/>
    <dgm:cxn modelId="{473E27B3-F6FE-D84C-BBF4-272DF6C252D2}" srcId="{7F1E2F3C-2909-F948-96BA-93B2D6594AB3}" destId="{D97F3C30-A02A-9A4D-AD7D-3133C8CF0FEF}" srcOrd="12" destOrd="0" parTransId="{A6A83775-C57A-3944-88AB-ED8D29E417BF}" sibTransId="{107CBE0C-6D86-8747-AAA9-1501784C5CD0}"/>
    <dgm:cxn modelId="{6D9076BC-EA7C-0649-8BFA-4CAEAF0DE09B}" type="presOf" srcId="{BF14D5F4-D546-894A-A2C0-2ECD6F46C1DE}" destId="{795FBE16-D10C-344B-BD38-95B1AD264189}" srcOrd="0" destOrd="9" presId="urn:microsoft.com/office/officeart/2005/8/layout/vList5"/>
    <dgm:cxn modelId="{F3097DBC-B922-0B44-B67E-AAF0BE73FA5B}" type="presOf" srcId="{107EB949-C5B2-C948-99C1-24C1164CC1E8}" destId="{795FBE16-D10C-344B-BD38-95B1AD264189}" srcOrd="0" destOrd="10" presId="urn:microsoft.com/office/officeart/2005/8/layout/vList5"/>
    <dgm:cxn modelId="{29DE15D5-010C-FA4A-AB0C-84DDC3910932}" type="presOf" srcId="{A6DDD901-390D-8E44-99D5-D4E67B1391A9}" destId="{795FBE16-D10C-344B-BD38-95B1AD264189}" srcOrd="0" destOrd="2" presId="urn:microsoft.com/office/officeart/2005/8/layout/vList5"/>
    <dgm:cxn modelId="{0DDADAF3-F493-7942-A91E-D975547A1134}" srcId="{7F1E2F3C-2909-F948-96BA-93B2D6594AB3}" destId="{107EB949-C5B2-C948-99C1-24C1164CC1E8}" srcOrd="10" destOrd="0" parTransId="{477D6711-723F-7D4B-8FEB-D1CE1BCDD3EE}" sibTransId="{8443D88C-2A4A-794A-A473-C0BB81F787FB}"/>
    <dgm:cxn modelId="{C8C700F4-8424-4143-BA0F-E4B04C7214AD}" type="presOf" srcId="{30CC6D74-A6EB-A944-B0AF-A1C081ADD56C}" destId="{795FBE16-D10C-344B-BD38-95B1AD264189}" srcOrd="0" destOrd="4" presId="urn:microsoft.com/office/officeart/2005/8/layout/vList5"/>
    <dgm:cxn modelId="{9A330AF6-F734-9246-8B65-3513A1462A57}" type="presOf" srcId="{D97F3C30-A02A-9A4D-AD7D-3133C8CF0FEF}" destId="{795FBE16-D10C-344B-BD38-95B1AD264189}" srcOrd="0" destOrd="12" presId="urn:microsoft.com/office/officeart/2005/8/layout/vList5"/>
    <dgm:cxn modelId="{9B74C8F7-3BC3-6B41-B721-E0B1A3BCF75D}" srcId="{2168B4BB-C672-5445-A33A-C7D67F290A4D}" destId="{7F1E2F3C-2909-F948-96BA-93B2D6594AB3}" srcOrd="0" destOrd="0" parTransId="{64E41DDA-EB31-C64C-B375-86C07F56B6AE}" sibTransId="{9F201576-FEEC-8E4F-923E-9FE3824EF655}"/>
    <dgm:cxn modelId="{7A4D4AF4-B2E0-4F42-A5AA-D0013F653CB2}" type="presParOf" srcId="{747BCE6F-B0EE-E44A-90C8-59679FAC754C}" destId="{992537BD-AE32-6041-B42A-A5D540AFB7DF}" srcOrd="0" destOrd="0" presId="urn:microsoft.com/office/officeart/2005/8/layout/vList5"/>
    <dgm:cxn modelId="{1C24677E-1A31-7A46-AA9B-260DF8D406C9}" type="presParOf" srcId="{992537BD-AE32-6041-B42A-A5D540AFB7DF}" destId="{C6ED0BED-1FD6-1649-93CA-3C194FF85D46}" srcOrd="0" destOrd="0" presId="urn:microsoft.com/office/officeart/2005/8/layout/vList5"/>
    <dgm:cxn modelId="{E25C2F8E-FB12-F045-A0EB-73421CB13088}" type="presParOf" srcId="{992537BD-AE32-6041-B42A-A5D540AFB7DF}" destId="{795FBE16-D10C-344B-BD38-95B1AD26418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C8A2E4-61DC-7F4A-8625-ADC885A616E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B1A72F-46CC-A749-909F-426E3E480BE4}">
      <dgm:prSet phldrT="[Text]" phldr="0" custT="1"/>
      <dgm:spPr/>
      <dgm:t>
        <a:bodyPr/>
        <a:lstStyle/>
        <a:p>
          <a:r>
            <a:rPr lang="en-GB" sz="1800">
              <a:latin typeface="Arial"/>
              <a:cs typeface="Arial"/>
            </a:rPr>
            <a:t>Staff can create clearly organised and professional documents </a:t>
          </a:r>
          <a:endParaRPr lang="en-US" sz="1800">
            <a:latin typeface="Arial"/>
            <a:cs typeface="Arial"/>
          </a:endParaRPr>
        </a:p>
      </dgm:t>
    </dgm:pt>
    <dgm:pt modelId="{A95D8E65-64E3-CA4A-8F49-167811EF02DF}" type="parTrans" cxnId="{FBD8E219-570E-2145-BFF2-C5CE17570B1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86783A-1497-8F44-A6BB-6BAF7FD83BBE}" type="sibTrans" cxnId="{FBD8E219-570E-2145-BFF2-C5CE17570B14}">
      <dgm:prSet custT="1"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7965C2-6274-FF4C-B9B0-7FF169D5D7AB}">
      <dgm:prSet phldrT="[Text]" phldr="0"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Ashford community care can create specific template so that staff are able to record the same information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F0F28D-2380-1F4E-98CB-BD50DCF58EFF}" type="parTrans" cxnId="{F33AEDC1-257D-2747-9A84-817BAECBAD6F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0BBB60-934D-A14B-B2F0-301E1852C952}" type="sibTrans" cxnId="{F33AEDC1-257D-2747-9A84-817BAECBAD6F}">
      <dgm:prSet custT="1"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D619B3-587F-1143-A467-F9E42D571845}">
      <dgm:prSet phldrT="[Text]" phldr="0" custT="1"/>
      <dgm:spPr/>
      <dgm:t>
        <a:bodyPr/>
        <a:lstStyle/>
        <a:p>
          <a:pPr rtl="0"/>
          <a:r>
            <a:rPr lang="en-GB" sz="1800">
              <a:latin typeface="Arial"/>
              <a:cs typeface="Arial"/>
            </a:rPr>
            <a:t>Microsoft word allows staff to be able to edit and update documents if or when circumstances change </a:t>
          </a:r>
          <a:endParaRPr lang="en-US" sz="1800">
            <a:latin typeface="Arial"/>
            <a:cs typeface="Arial"/>
          </a:endParaRPr>
        </a:p>
      </dgm:t>
    </dgm:pt>
    <dgm:pt modelId="{8CFB8B37-2752-0741-845C-BB06F52A0743}" type="parTrans" cxnId="{66C6EB25-8B57-1F47-B71C-E5501E1856C0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8C496A-0BD7-DC47-83D8-E3ED01F2D153}" type="sibTrans" cxnId="{66C6EB25-8B57-1F47-B71C-E5501E1856C0}">
      <dgm:prSet custT="1"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24675B-D161-AB4C-B494-0BCFEA56E538}">
      <dgm:prSet phldrT="[Text]" phldr="0" custT="1"/>
      <dgm:spPr/>
      <dgm:t>
        <a:bodyPr/>
        <a:lstStyle/>
        <a:p>
          <a:pPr rtl="0"/>
          <a:r>
            <a:rPr lang="en-GB" sz="1800">
              <a:latin typeface="Arial"/>
              <a:cs typeface="Arial"/>
            </a:rPr>
            <a:t>Word will allow everyone to be able to follow the same structure as well as collaborate when needed</a:t>
          </a:r>
          <a:endParaRPr lang="en-US" sz="1800">
            <a:latin typeface="Arial"/>
            <a:cs typeface="Arial"/>
          </a:endParaRPr>
        </a:p>
      </dgm:t>
    </dgm:pt>
    <dgm:pt modelId="{2212A4BA-2B3C-F642-904E-07D2D387BA25}" type="parTrans" cxnId="{EA98DC66-E3A9-4747-BEE9-9D5511FF036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DF5CA6-AAB8-5F49-B9C6-5DB1EEDA6EE6}" type="sibTrans" cxnId="{EA98DC66-E3A9-4747-BEE9-9D5511FF0364}">
      <dgm:prSet custT="1"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CB3701-05F5-0D41-8945-D178777AC825}">
      <dgm:prSet phldrT="[Text]" phldr="0"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Microsoft Word allows documents to be protected – so only staff at Ashford community care can access them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B933DA-7CF0-5841-8859-9EE160FB38B1}" type="parTrans" cxnId="{71F1BD54-6CEC-0740-830C-098B208BF58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421A38-5FC8-5F47-A9A8-A3EE591F7B98}" type="sibTrans" cxnId="{71F1BD54-6CEC-0740-830C-098B208BF58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CF89E5-3681-224B-9676-2E5CE80C7D8B}" type="pres">
      <dgm:prSet presAssocID="{0AC8A2E4-61DC-7F4A-8625-ADC885A616E5}" presName="outerComposite" presStyleCnt="0">
        <dgm:presLayoutVars>
          <dgm:chMax val="5"/>
          <dgm:dir/>
          <dgm:resizeHandles val="exact"/>
        </dgm:presLayoutVars>
      </dgm:prSet>
      <dgm:spPr/>
    </dgm:pt>
    <dgm:pt modelId="{944C2792-2BF6-1D4E-8BFD-8E8C3FC46E38}" type="pres">
      <dgm:prSet presAssocID="{0AC8A2E4-61DC-7F4A-8625-ADC885A616E5}" presName="dummyMaxCanvas" presStyleCnt="0">
        <dgm:presLayoutVars/>
      </dgm:prSet>
      <dgm:spPr/>
    </dgm:pt>
    <dgm:pt modelId="{A54992EA-D08D-5E4A-94FA-113D52F105BE}" type="pres">
      <dgm:prSet presAssocID="{0AC8A2E4-61DC-7F4A-8625-ADC885A616E5}" presName="FiveNodes_1" presStyleLbl="node1" presStyleIdx="0" presStyleCnt="5">
        <dgm:presLayoutVars>
          <dgm:bulletEnabled val="1"/>
        </dgm:presLayoutVars>
      </dgm:prSet>
      <dgm:spPr/>
    </dgm:pt>
    <dgm:pt modelId="{08020118-1635-7B40-AFB2-CEFB1B4B2720}" type="pres">
      <dgm:prSet presAssocID="{0AC8A2E4-61DC-7F4A-8625-ADC885A616E5}" presName="FiveNodes_2" presStyleLbl="node1" presStyleIdx="1" presStyleCnt="5">
        <dgm:presLayoutVars>
          <dgm:bulletEnabled val="1"/>
        </dgm:presLayoutVars>
      </dgm:prSet>
      <dgm:spPr/>
    </dgm:pt>
    <dgm:pt modelId="{0A52D88A-2478-A34F-8DA4-1D22A5EB17BD}" type="pres">
      <dgm:prSet presAssocID="{0AC8A2E4-61DC-7F4A-8625-ADC885A616E5}" presName="FiveNodes_3" presStyleLbl="node1" presStyleIdx="2" presStyleCnt="5">
        <dgm:presLayoutVars>
          <dgm:bulletEnabled val="1"/>
        </dgm:presLayoutVars>
      </dgm:prSet>
      <dgm:spPr/>
    </dgm:pt>
    <dgm:pt modelId="{3827FBE9-5AE8-AD48-AE16-C775E7C0E673}" type="pres">
      <dgm:prSet presAssocID="{0AC8A2E4-61DC-7F4A-8625-ADC885A616E5}" presName="FiveNodes_4" presStyleLbl="node1" presStyleIdx="3" presStyleCnt="5">
        <dgm:presLayoutVars>
          <dgm:bulletEnabled val="1"/>
        </dgm:presLayoutVars>
      </dgm:prSet>
      <dgm:spPr/>
    </dgm:pt>
    <dgm:pt modelId="{9F46CE17-F88E-EE46-825F-F57A5ED752DB}" type="pres">
      <dgm:prSet presAssocID="{0AC8A2E4-61DC-7F4A-8625-ADC885A616E5}" presName="FiveNodes_5" presStyleLbl="node1" presStyleIdx="4" presStyleCnt="5">
        <dgm:presLayoutVars>
          <dgm:bulletEnabled val="1"/>
        </dgm:presLayoutVars>
      </dgm:prSet>
      <dgm:spPr/>
    </dgm:pt>
    <dgm:pt modelId="{916B5154-7C6A-9747-99CE-12D1BAA78AD3}" type="pres">
      <dgm:prSet presAssocID="{0AC8A2E4-61DC-7F4A-8625-ADC885A616E5}" presName="FiveConn_1-2" presStyleLbl="fgAccFollowNode1" presStyleIdx="0" presStyleCnt="4">
        <dgm:presLayoutVars>
          <dgm:bulletEnabled val="1"/>
        </dgm:presLayoutVars>
      </dgm:prSet>
      <dgm:spPr/>
    </dgm:pt>
    <dgm:pt modelId="{4941C7D9-A23C-4141-A5CB-014F865D8575}" type="pres">
      <dgm:prSet presAssocID="{0AC8A2E4-61DC-7F4A-8625-ADC885A616E5}" presName="FiveConn_2-3" presStyleLbl="fgAccFollowNode1" presStyleIdx="1" presStyleCnt="4">
        <dgm:presLayoutVars>
          <dgm:bulletEnabled val="1"/>
        </dgm:presLayoutVars>
      </dgm:prSet>
      <dgm:spPr/>
    </dgm:pt>
    <dgm:pt modelId="{5B09E7A4-62B1-264D-9D77-6B7052E027D4}" type="pres">
      <dgm:prSet presAssocID="{0AC8A2E4-61DC-7F4A-8625-ADC885A616E5}" presName="FiveConn_3-4" presStyleLbl="fgAccFollowNode1" presStyleIdx="2" presStyleCnt="4">
        <dgm:presLayoutVars>
          <dgm:bulletEnabled val="1"/>
        </dgm:presLayoutVars>
      </dgm:prSet>
      <dgm:spPr/>
    </dgm:pt>
    <dgm:pt modelId="{D0499CE0-095F-A341-9B08-F8145FA6C33C}" type="pres">
      <dgm:prSet presAssocID="{0AC8A2E4-61DC-7F4A-8625-ADC885A616E5}" presName="FiveConn_4-5" presStyleLbl="fgAccFollowNode1" presStyleIdx="3" presStyleCnt="4">
        <dgm:presLayoutVars>
          <dgm:bulletEnabled val="1"/>
        </dgm:presLayoutVars>
      </dgm:prSet>
      <dgm:spPr/>
    </dgm:pt>
    <dgm:pt modelId="{E825943E-48FB-BE46-9887-D5883CF512C6}" type="pres">
      <dgm:prSet presAssocID="{0AC8A2E4-61DC-7F4A-8625-ADC885A616E5}" presName="FiveNodes_1_text" presStyleLbl="node1" presStyleIdx="4" presStyleCnt="5">
        <dgm:presLayoutVars>
          <dgm:bulletEnabled val="1"/>
        </dgm:presLayoutVars>
      </dgm:prSet>
      <dgm:spPr/>
    </dgm:pt>
    <dgm:pt modelId="{F8168AF7-FB54-EA45-8006-105242371AB0}" type="pres">
      <dgm:prSet presAssocID="{0AC8A2E4-61DC-7F4A-8625-ADC885A616E5}" presName="FiveNodes_2_text" presStyleLbl="node1" presStyleIdx="4" presStyleCnt="5">
        <dgm:presLayoutVars>
          <dgm:bulletEnabled val="1"/>
        </dgm:presLayoutVars>
      </dgm:prSet>
      <dgm:spPr/>
    </dgm:pt>
    <dgm:pt modelId="{168F84CA-95A1-E24F-B523-A733A3DC3C09}" type="pres">
      <dgm:prSet presAssocID="{0AC8A2E4-61DC-7F4A-8625-ADC885A616E5}" presName="FiveNodes_3_text" presStyleLbl="node1" presStyleIdx="4" presStyleCnt="5">
        <dgm:presLayoutVars>
          <dgm:bulletEnabled val="1"/>
        </dgm:presLayoutVars>
      </dgm:prSet>
      <dgm:spPr/>
    </dgm:pt>
    <dgm:pt modelId="{CF686648-CC29-6745-850A-9265FF392D19}" type="pres">
      <dgm:prSet presAssocID="{0AC8A2E4-61DC-7F4A-8625-ADC885A616E5}" presName="FiveNodes_4_text" presStyleLbl="node1" presStyleIdx="4" presStyleCnt="5">
        <dgm:presLayoutVars>
          <dgm:bulletEnabled val="1"/>
        </dgm:presLayoutVars>
      </dgm:prSet>
      <dgm:spPr/>
    </dgm:pt>
    <dgm:pt modelId="{1EE65599-5E31-E64B-B99A-57FCE899D129}" type="pres">
      <dgm:prSet presAssocID="{0AC8A2E4-61DC-7F4A-8625-ADC885A616E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64C4001-EAEE-5240-938D-9230ED5735B4}" type="presOf" srcId="{9B8C496A-0BD7-DC47-83D8-E3ED01F2D153}" destId="{5B09E7A4-62B1-264D-9D77-6B7052E027D4}" srcOrd="0" destOrd="0" presId="urn:microsoft.com/office/officeart/2005/8/layout/vProcess5"/>
    <dgm:cxn modelId="{95B0A306-DBEF-C440-AC63-B46A687A4DD3}" type="presOf" srcId="{8ECB3701-05F5-0D41-8945-D178777AC825}" destId="{1EE65599-5E31-E64B-B99A-57FCE899D129}" srcOrd="1" destOrd="0" presId="urn:microsoft.com/office/officeart/2005/8/layout/vProcess5"/>
    <dgm:cxn modelId="{7DACB407-3983-F540-AEAF-B2CE0C77EAAA}" type="presOf" srcId="{B5B1A72F-46CC-A749-909F-426E3E480BE4}" destId="{A54992EA-D08D-5E4A-94FA-113D52F105BE}" srcOrd="0" destOrd="0" presId="urn:microsoft.com/office/officeart/2005/8/layout/vProcess5"/>
    <dgm:cxn modelId="{9325280C-32E0-7447-8C8E-9AEEB46084DA}" type="presOf" srcId="{6FD619B3-587F-1143-A467-F9E42D571845}" destId="{0A52D88A-2478-A34F-8DA4-1D22A5EB17BD}" srcOrd="0" destOrd="0" presId="urn:microsoft.com/office/officeart/2005/8/layout/vProcess5"/>
    <dgm:cxn modelId="{FBD8E219-570E-2145-BFF2-C5CE17570B14}" srcId="{0AC8A2E4-61DC-7F4A-8625-ADC885A616E5}" destId="{B5B1A72F-46CC-A749-909F-426E3E480BE4}" srcOrd="0" destOrd="0" parTransId="{A95D8E65-64E3-CA4A-8F49-167811EF02DF}" sibTransId="{4B86783A-1497-8F44-A6BB-6BAF7FD83BBE}"/>
    <dgm:cxn modelId="{66C6EB25-8B57-1F47-B71C-E5501E1856C0}" srcId="{0AC8A2E4-61DC-7F4A-8625-ADC885A616E5}" destId="{6FD619B3-587F-1143-A467-F9E42D571845}" srcOrd="2" destOrd="0" parTransId="{8CFB8B37-2752-0741-845C-BB06F52A0743}" sibTransId="{9B8C496A-0BD7-DC47-83D8-E3ED01F2D153}"/>
    <dgm:cxn modelId="{180DFF2D-D01B-7849-882B-02A33E6A41C1}" type="presOf" srcId="{4B86783A-1497-8F44-A6BB-6BAF7FD83BBE}" destId="{916B5154-7C6A-9747-99CE-12D1BAA78AD3}" srcOrd="0" destOrd="0" presId="urn:microsoft.com/office/officeart/2005/8/layout/vProcess5"/>
    <dgm:cxn modelId="{15165E5E-B828-E341-AF09-A3FD2AC00062}" type="presOf" srcId="{6FD619B3-587F-1143-A467-F9E42D571845}" destId="{168F84CA-95A1-E24F-B523-A733A3DC3C09}" srcOrd="1" destOrd="0" presId="urn:microsoft.com/office/officeart/2005/8/layout/vProcess5"/>
    <dgm:cxn modelId="{472CE55F-D32E-6140-8C42-89EB0A25D628}" type="presOf" srcId="{B5B1A72F-46CC-A749-909F-426E3E480BE4}" destId="{E825943E-48FB-BE46-9887-D5883CF512C6}" srcOrd="1" destOrd="0" presId="urn:microsoft.com/office/officeart/2005/8/layout/vProcess5"/>
    <dgm:cxn modelId="{69167F45-54BC-C144-823D-BB777A5B132D}" type="presOf" srcId="{1024675B-D161-AB4C-B494-0BCFEA56E538}" destId="{CF686648-CC29-6745-850A-9265FF392D19}" srcOrd="1" destOrd="0" presId="urn:microsoft.com/office/officeart/2005/8/layout/vProcess5"/>
    <dgm:cxn modelId="{EA98DC66-E3A9-4747-BEE9-9D5511FF0364}" srcId="{0AC8A2E4-61DC-7F4A-8625-ADC885A616E5}" destId="{1024675B-D161-AB4C-B494-0BCFEA56E538}" srcOrd="3" destOrd="0" parTransId="{2212A4BA-2B3C-F642-904E-07D2D387BA25}" sibTransId="{A2DF5CA6-AAB8-5F49-B9C6-5DB1EEDA6EE6}"/>
    <dgm:cxn modelId="{71F1BD54-6CEC-0740-830C-098B208BF58A}" srcId="{0AC8A2E4-61DC-7F4A-8625-ADC885A616E5}" destId="{8ECB3701-05F5-0D41-8945-D178777AC825}" srcOrd="4" destOrd="0" parTransId="{26B933DA-7CF0-5841-8859-9EE160FB38B1}" sibTransId="{73421A38-5FC8-5F47-A9A8-A3EE591F7B98}"/>
    <dgm:cxn modelId="{398E6E81-303D-3B41-B10D-15B99F2C29B6}" type="presOf" srcId="{220BBB60-934D-A14B-B2F0-301E1852C952}" destId="{4941C7D9-A23C-4141-A5CB-014F865D8575}" srcOrd="0" destOrd="0" presId="urn:microsoft.com/office/officeart/2005/8/layout/vProcess5"/>
    <dgm:cxn modelId="{BA89388D-75C2-A644-B0AF-82FB191E00A3}" type="presOf" srcId="{0AC8A2E4-61DC-7F4A-8625-ADC885A616E5}" destId="{A1CF89E5-3681-224B-9676-2E5CE80C7D8B}" srcOrd="0" destOrd="0" presId="urn:microsoft.com/office/officeart/2005/8/layout/vProcess5"/>
    <dgm:cxn modelId="{A085DE95-F5FF-9849-9DC6-98A68FB5E6CE}" type="presOf" srcId="{3E7965C2-6274-FF4C-B9B0-7FF169D5D7AB}" destId="{F8168AF7-FB54-EA45-8006-105242371AB0}" srcOrd="1" destOrd="0" presId="urn:microsoft.com/office/officeart/2005/8/layout/vProcess5"/>
    <dgm:cxn modelId="{1045AA9C-26AC-4D47-BF21-2078EFC941A1}" type="presOf" srcId="{1024675B-D161-AB4C-B494-0BCFEA56E538}" destId="{3827FBE9-5AE8-AD48-AE16-C775E7C0E673}" srcOrd="0" destOrd="0" presId="urn:microsoft.com/office/officeart/2005/8/layout/vProcess5"/>
    <dgm:cxn modelId="{ECCA6DA2-6C31-A74A-9E70-0014AB409C38}" type="presOf" srcId="{8ECB3701-05F5-0D41-8945-D178777AC825}" destId="{9F46CE17-F88E-EE46-825F-F57A5ED752DB}" srcOrd="0" destOrd="0" presId="urn:microsoft.com/office/officeart/2005/8/layout/vProcess5"/>
    <dgm:cxn modelId="{B48D69B3-5C67-054A-AA0B-7A826F1550CB}" type="presOf" srcId="{3E7965C2-6274-FF4C-B9B0-7FF169D5D7AB}" destId="{08020118-1635-7B40-AFB2-CEFB1B4B2720}" srcOrd="0" destOrd="0" presId="urn:microsoft.com/office/officeart/2005/8/layout/vProcess5"/>
    <dgm:cxn modelId="{F33AEDC1-257D-2747-9A84-817BAECBAD6F}" srcId="{0AC8A2E4-61DC-7F4A-8625-ADC885A616E5}" destId="{3E7965C2-6274-FF4C-B9B0-7FF169D5D7AB}" srcOrd="1" destOrd="0" parTransId="{3FF0F28D-2380-1F4E-98CB-BD50DCF58EFF}" sibTransId="{220BBB60-934D-A14B-B2F0-301E1852C952}"/>
    <dgm:cxn modelId="{FAB1C7F7-62D1-C244-92B1-31DB56F7298B}" type="presOf" srcId="{A2DF5CA6-AAB8-5F49-B9C6-5DB1EEDA6EE6}" destId="{D0499CE0-095F-A341-9B08-F8145FA6C33C}" srcOrd="0" destOrd="0" presId="urn:microsoft.com/office/officeart/2005/8/layout/vProcess5"/>
    <dgm:cxn modelId="{0B3D9E63-92C4-3F40-A018-8FAF4203FD5C}" type="presParOf" srcId="{A1CF89E5-3681-224B-9676-2E5CE80C7D8B}" destId="{944C2792-2BF6-1D4E-8BFD-8E8C3FC46E38}" srcOrd="0" destOrd="0" presId="urn:microsoft.com/office/officeart/2005/8/layout/vProcess5"/>
    <dgm:cxn modelId="{234274E1-6B58-D94A-8AA8-7EB3A9A78A1D}" type="presParOf" srcId="{A1CF89E5-3681-224B-9676-2E5CE80C7D8B}" destId="{A54992EA-D08D-5E4A-94FA-113D52F105BE}" srcOrd="1" destOrd="0" presId="urn:microsoft.com/office/officeart/2005/8/layout/vProcess5"/>
    <dgm:cxn modelId="{0E1D89E0-0F25-EC42-9B52-DFC471584460}" type="presParOf" srcId="{A1CF89E5-3681-224B-9676-2E5CE80C7D8B}" destId="{08020118-1635-7B40-AFB2-CEFB1B4B2720}" srcOrd="2" destOrd="0" presId="urn:microsoft.com/office/officeart/2005/8/layout/vProcess5"/>
    <dgm:cxn modelId="{7427C74B-D106-F64C-8EFC-C1CDBF742184}" type="presParOf" srcId="{A1CF89E5-3681-224B-9676-2E5CE80C7D8B}" destId="{0A52D88A-2478-A34F-8DA4-1D22A5EB17BD}" srcOrd="3" destOrd="0" presId="urn:microsoft.com/office/officeart/2005/8/layout/vProcess5"/>
    <dgm:cxn modelId="{018644AC-6A75-2245-B8D2-02A84DF9AE4E}" type="presParOf" srcId="{A1CF89E5-3681-224B-9676-2E5CE80C7D8B}" destId="{3827FBE9-5AE8-AD48-AE16-C775E7C0E673}" srcOrd="4" destOrd="0" presId="urn:microsoft.com/office/officeart/2005/8/layout/vProcess5"/>
    <dgm:cxn modelId="{78E35DDB-3C93-814F-9BAB-E9680133C593}" type="presParOf" srcId="{A1CF89E5-3681-224B-9676-2E5CE80C7D8B}" destId="{9F46CE17-F88E-EE46-825F-F57A5ED752DB}" srcOrd="5" destOrd="0" presId="urn:microsoft.com/office/officeart/2005/8/layout/vProcess5"/>
    <dgm:cxn modelId="{7DFFF489-A374-5C45-B9B8-5A1BD0A0076A}" type="presParOf" srcId="{A1CF89E5-3681-224B-9676-2E5CE80C7D8B}" destId="{916B5154-7C6A-9747-99CE-12D1BAA78AD3}" srcOrd="6" destOrd="0" presId="urn:microsoft.com/office/officeart/2005/8/layout/vProcess5"/>
    <dgm:cxn modelId="{C9A224B8-0605-E549-973F-D9514226A4AA}" type="presParOf" srcId="{A1CF89E5-3681-224B-9676-2E5CE80C7D8B}" destId="{4941C7D9-A23C-4141-A5CB-014F865D8575}" srcOrd="7" destOrd="0" presId="urn:microsoft.com/office/officeart/2005/8/layout/vProcess5"/>
    <dgm:cxn modelId="{5C15D563-F85A-CC45-AEFC-41D4B686E351}" type="presParOf" srcId="{A1CF89E5-3681-224B-9676-2E5CE80C7D8B}" destId="{5B09E7A4-62B1-264D-9D77-6B7052E027D4}" srcOrd="8" destOrd="0" presId="urn:microsoft.com/office/officeart/2005/8/layout/vProcess5"/>
    <dgm:cxn modelId="{F2147631-3C5E-7D4B-AEDE-E0DDC371A2B1}" type="presParOf" srcId="{A1CF89E5-3681-224B-9676-2E5CE80C7D8B}" destId="{D0499CE0-095F-A341-9B08-F8145FA6C33C}" srcOrd="9" destOrd="0" presId="urn:microsoft.com/office/officeart/2005/8/layout/vProcess5"/>
    <dgm:cxn modelId="{89928415-F460-CF4D-B373-77416343A7F9}" type="presParOf" srcId="{A1CF89E5-3681-224B-9676-2E5CE80C7D8B}" destId="{E825943E-48FB-BE46-9887-D5883CF512C6}" srcOrd="10" destOrd="0" presId="urn:microsoft.com/office/officeart/2005/8/layout/vProcess5"/>
    <dgm:cxn modelId="{21C49B45-F8BA-6641-A4D6-BF1F40657B08}" type="presParOf" srcId="{A1CF89E5-3681-224B-9676-2E5CE80C7D8B}" destId="{F8168AF7-FB54-EA45-8006-105242371AB0}" srcOrd="11" destOrd="0" presId="urn:microsoft.com/office/officeart/2005/8/layout/vProcess5"/>
    <dgm:cxn modelId="{1AF19830-7D58-3E47-B3F2-3BD0C2A029A0}" type="presParOf" srcId="{A1CF89E5-3681-224B-9676-2E5CE80C7D8B}" destId="{168F84CA-95A1-E24F-B523-A733A3DC3C09}" srcOrd="12" destOrd="0" presId="urn:microsoft.com/office/officeart/2005/8/layout/vProcess5"/>
    <dgm:cxn modelId="{51C2AFA3-CFF5-4A47-B900-23AF2FD7AAD9}" type="presParOf" srcId="{A1CF89E5-3681-224B-9676-2E5CE80C7D8B}" destId="{CF686648-CC29-6745-850A-9265FF392D19}" srcOrd="13" destOrd="0" presId="urn:microsoft.com/office/officeart/2005/8/layout/vProcess5"/>
    <dgm:cxn modelId="{934468CA-D373-3145-A3E2-CA05BE74075A}" type="presParOf" srcId="{A1CF89E5-3681-224B-9676-2E5CE80C7D8B}" destId="{1EE65599-5E31-E64B-B99A-57FCE899D12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A3E2AAA-04AB-4FBB-B31D-E0A0B1A52C23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601D7F-3464-42C2-9927-74746CC0EAA6}">
      <dgm:prSet/>
      <dgm:spPr/>
      <dgm:t>
        <a:bodyPr/>
        <a:lstStyle/>
        <a:p>
          <a:r>
            <a:rPr lang="en-US" b="1"/>
            <a:t>Microsoft Word lets users create and design documents that are right for their company</a:t>
          </a:r>
          <a:r>
            <a:rPr lang="en-GB" b="1"/>
            <a:t>.</a:t>
          </a:r>
          <a:endParaRPr lang="en-US"/>
        </a:p>
      </dgm:t>
    </dgm:pt>
    <dgm:pt modelId="{6E50B900-D6F4-4871-A327-7F1D27099A1A}" type="parTrans" cxnId="{5F41D4FE-A37A-45D0-86CC-86B8CE77EA7A}">
      <dgm:prSet/>
      <dgm:spPr/>
      <dgm:t>
        <a:bodyPr/>
        <a:lstStyle/>
        <a:p>
          <a:endParaRPr lang="en-US"/>
        </a:p>
      </dgm:t>
    </dgm:pt>
    <dgm:pt modelId="{6442FDFC-7CAE-48A4-BEEC-BF06B0559A44}" type="sibTrans" cxnId="{5F41D4FE-A37A-45D0-86CC-86B8CE77EA7A}">
      <dgm:prSet/>
      <dgm:spPr/>
      <dgm:t>
        <a:bodyPr/>
        <a:lstStyle/>
        <a:p>
          <a:endParaRPr lang="en-US"/>
        </a:p>
      </dgm:t>
    </dgm:pt>
    <dgm:pt modelId="{28E7BF68-FC12-4F7C-A62C-C781CAF8AAF5}">
      <dgm:prSet/>
      <dgm:spPr/>
      <dgm:t>
        <a:bodyPr/>
        <a:lstStyle/>
        <a:p>
          <a:pPr>
            <a:buNone/>
          </a:pPr>
          <a:r>
            <a:rPr lang="en-US" b="1"/>
            <a:t>Ashford Community Care would Require Word to Create </a:t>
          </a:r>
          <a:endParaRPr lang="en-US"/>
        </a:p>
      </dgm:t>
    </dgm:pt>
    <dgm:pt modelId="{B9D2DF3E-DF99-45DE-9184-2321EF62F898}" type="parTrans" cxnId="{8F7A4005-BD8E-4A17-8912-A56C7216578A}">
      <dgm:prSet/>
      <dgm:spPr/>
      <dgm:t>
        <a:bodyPr/>
        <a:lstStyle/>
        <a:p>
          <a:endParaRPr lang="en-US"/>
        </a:p>
      </dgm:t>
    </dgm:pt>
    <dgm:pt modelId="{798300E9-02A7-4C14-B408-19DA31CA9FF0}" type="sibTrans" cxnId="{8F7A4005-BD8E-4A17-8912-A56C7216578A}">
      <dgm:prSet/>
      <dgm:spPr/>
      <dgm:t>
        <a:bodyPr/>
        <a:lstStyle/>
        <a:p>
          <a:endParaRPr lang="en-US"/>
        </a:p>
      </dgm:t>
    </dgm:pt>
    <dgm:pt modelId="{E04C7306-EE32-4735-AAB7-2788734857F0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/>
            <a:t>Support plans</a:t>
          </a:r>
        </a:p>
      </dgm:t>
    </dgm:pt>
    <dgm:pt modelId="{2A06A427-80DD-4DFE-B813-0505CECEE42B}" type="parTrans" cxnId="{2460B480-B523-48FE-92D2-EA06A0D605DB}">
      <dgm:prSet/>
      <dgm:spPr/>
      <dgm:t>
        <a:bodyPr/>
        <a:lstStyle/>
        <a:p>
          <a:endParaRPr lang="en-US"/>
        </a:p>
      </dgm:t>
    </dgm:pt>
    <dgm:pt modelId="{0EDDBABE-A321-434B-93C9-49FD154BC3A9}" type="sibTrans" cxnId="{2460B480-B523-48FE-92D2-EA06A0D605DB}">
      <dgm:prSet/>
      <dgm:spPr/>
      <dgm:t>
        <a:bodyPr/>
        <a:lstStyle/>
        <a:p>
          <a:endParaRPr lang="en-US"/>
        </a:p>
      </dgm:t>
    </dgm:pt>
    <dgm:pt modelId="{538E219F-1877-4592-ACD4-198387F5C062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/>
            <a:t>Care records</a:t>
          </a:r>
        </a:p>
      </dgm:t>
    </dgm:pt>
    <dgm:pt modelId="{93506CB2-A7EF-4730-8BF8-1E89CB15CD88}" type="parTrans" cxnId="{F3D34045-A2D8-436C-8DE8-45524B56D80D}">
      <dgm:prSet/>
      <dgm:spPr/>
      <dgm:t>
        <a:bodyPr/>
        <a:lstStyle/>
        <a:p>
          <a:endParaRPr lang="en-US"/>
        </a:p>
      </dgm:t>
    </dgm:pt>
    <dgm:pt modelId="{9CF65081-4F5D-490E-9D12-BEBD10E7C23C}" type="sibTrans" cxnId="{F3D34045-A2D8-436C-8DE8-45524B56D80D}">
      <dgm:prSet/>
      <dgm:spPr/>
      <dgm:t>
        <a:bodyPr/>
        <a:lstStyle/>
        <a:p>
          <a:endParaRPr lang="en-US"/>
        </a:p>
      </dgm:t>
    </dgm:pt>
    <dgm:pt modelId="{43094854-4054-44A5-9214-B6934FB261AF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/>
            <a:t>Daily logs or case notes</a:t>
          </a:r>
        </a:p>
      </dgm:t>
    </dgm:pt>
    <dgm:pt modelId="{C12B9E4D-4D15-476E-AB6A-4AF7D289B025}" type="parTrans" cxnId="{F8FBB753-820C-4D2F-B928-98CAB5577761}">
      <dgm:prSet/>
      <dgm:spPr/>
      <dgm:t>
        <a:bodyPr/>
        <a:lstStyle/>
        <a:p>
          <a:endParaRPr lang="en-US"/>
        </a:p>
      </dgm:t>
    </dgm:pt>
    <dgm:pt modelId="{CD02A0C9-5A3E-4698-906B-C85377F11951}" type="sibTrans" cxnId="{F8FBB753-820C-4D2F-B928-98CAB5577761}">
      <dgm:prSet/>
      <dgm:spPr/>
      <dgm:t>
        <a:bodyPr/>
        <a:lstStyle/>
        <a:p>
          <a:endParaRPr lang="en-US"/>
        </a:p>
      </dgm:t>
    </dgm:pt>
    <dgm:pt modelId="{F205904A-2502-47B9-9EA6-043855CDB3AB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/>
            <a:t>Important appointment information </a:t>
          </a:r>
        </a:p>
      </dgm:t>
    </dgm:pt>
    <dgm:pt modelId="{20854359-D5CC-475E-AEC4-4543BDEB593A}" type="parTrans" cxnId="{367262DA-6DFA-418B-AB95-65A4B85AFA1B}">
      <dgm:prSet/>
      <dgm:spPr/>
      <dgm:t>
        <a:bodyPr/>
        <a:lstStyle/>
        <a:p>
          <a:endParaRPr lang="en-US"/>
        </a:p>
      </dgm:t>
    </dgm:pt>
    <dgm:pt modelId="{3B8EA7AF-65A6-462B-8948-1D7B5C3A65FC}" type="sibTrans" cxnId="{367262DA-6DFA-418B-AB95-65A4B85AFA1B}">
      <dgm:prSet/>
      <dgm:spPr/>
      <dgm:t>
        <a:bodyPr/>
        <a:lstStyle/>
        <a:p>
          <a:endParaRPr lang="en-US"/>
        </a:p>
      </dgm:t>
    </dgm:pt>
    <dgm:pt modelId="{00C7EFF6-678B-4E8A-9B80-5E55939CC116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/>
            <a:t>Service user information – (sensitive information)</a:t>
          </a:r>
        </a:p>
      </dgm:t>
    </dgm:pt>
    <dgm:pt modelId="{8DC2F40A-7C68-4FA4-A299-0308B22A2937}" type="parTrans" cxnId="{4BC92F2D-418B-41B3-BABF-0FE4EB78F1DF}">
      <dgm:prSet/>
      <dgm:spPr/>
      <dgm:t>
        <a:bodyPr/>
        <a:lstStyle/>
        <a:p>
          <a:endParaRPr lang="en-US"/>
        </a:p>
      </dgm:t>
    </dgm:pt>
    <dgm:pt modelId="{E2006A39-0732-45C0-9D3F-7ABC103F71E5}" type="sibTrans" cxnId="{4BC92F2D-418B-41B3-BABF-0FE4EB78F1DF}">
      <dgm:prSet/>
      <dgm:spPr/>
      <dgm:t>
        <a:bodyPr/>
        <a:lstStyle/>
        <a:p>
          <a:endParaRPr lang="en-US"/>
        </a:p>
      </dgm:t>
    </dgm:pt>
    <dgm:pt modelId="{418FF0DA-910B-C641-8EED-1062C8CD23EA}" type="pres">
      <dgm:prSet presAssocID="{5A3E2AAA-04AB-4FBB-B31D-E0A0B1A52C23}" presName="diagram" presStyleCnt="0">
        <dgm:presLayoutVars>
          <dgm:dir/>
          <dgm:resizeHandles/>
        </dgm:presLayoutVars>
      </dgm:prSet>
      <dgm:spPr/>
    </dgm:pt>
    <dgm:pt modelId="{685727EA-9B22-F64B-884E-8CC09E095653}" type="pres">
      <dgm:prSet presAssocID="{35601D7F-3464-42C2-9927-74746CC0EAA6}" presName="firstNode" presStyleLbl="node1" presStyleIdx="0" presStyleCnt="2">
        <dgm:presLayoutVars>
          <dgm:bulletEnabled val="1"/>
        </dgm:presLayoutVars>
      </dgm:prSet>
      <dgm:spPr/>
    </dgm:pt>
    <dgm:pt modelId="{33DE508D-BCEA-9845-83B2-1D576B20699E}" type="pres">
      <dgm:prSet presAssocID="{6442FDFC-7CAE-48A4-BEEC-BF06B0559A44}" presName="sibTrans" presStyleLbl="sibTrans2D1" presStyleIdx="0" presStyleCnt="1"/>
      <dgm:spPr/>
    </dgm:pt>
    <dgm:pt modelId="{B6F733F9-826D-374F-B3F9-0D53048B49C0}" type="pres">
      <dgm:prSet presAssocID="{28E7BF68-FC12-4F7C-A62C-C781CAF8AAF5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8F7A4005-BD8E-4A17-8912-A56C7216578A}" srcId="{5A3E2AAA-04AB-4FBB-B31D-E0A0B1A52C23}" destId="{28E7BF68-FC12-4F7C-A62C-C781CAF8AAF5}" srcOrd="1" destOrd="0" parTransId="{B9D2DF3E-DF99-45DE-9184-2321EF62F898}" sibTransId="{798300E9-02A7-4C14-B408-19DA31CA9FF0}"/>
    <dgm:cxn modelId="{C56D0A1C-5ADE-074F-89FB-DA1285383D79}" type="presOf" srcId="{6442FDFC-7CAE-48A4-BEEC-BF06B0559A44}" destId="{33DE508D-BCEA-9845-83B2-1D576B20699E}" srcOrd="0" destOrd="0" presId="urn:microsoft.com/office/officeart/2005/8/layout/bProcess2"/>
    <dgm:cxn modelId="{4BC92F2D-418B-41B3-BABF-0FE4EB78F1DF}" srcId="{28E7BF68-FC12-4F7C-A62C-C781CAF8AAF5}" destId="{00C7EFF6-678B-4E8A-9B80-5E55939CC116}" srcOrd="4" destOrd="0" parTransId="{8DC2F40A-7C68-4FA4-A299-0308B22A2937}" sibTransId="{E2006A39-0732-45C0-9D3F-7ABC103F71E5}"/>
    <dgm:cxn modelId="{2049DC3A-5D8A-E34F-ACD8-18E2D7558CB8}" type="presOf" srcId="{00C7EFF6-678B-4E8A-9B80-5E55939CC116}" destId="{B6F733F9-826D-374F-B3F9-0D53048B49C0}" srcOrd="0" destOrd="5" presId="urn:microsoft.com/office/officeart/2005/8/layout/bProcess2"/>
    <dgm:cxn modelId="{F3D34045-A2D8-436C-8DE8-45524B56D80D}" srcId="{28E7BF68-FC12-4F7C-A62C-C781CAF8AAF5}" destId="{538E219F-1877-4592-ACD4-198387F5C062}" srcOrd="1" destOrd="0" parTransId="{93506CB2-A7EF-4730-8BF8-1E89CB15CD88}" sibTransId="{9CF65081-4F5D-490E-9D12-BEBD10E7C23C}"/>
    <dgm:cxn modelId="{3D347549-29F7-A349-9094-D86EB4050652}" type="presOf" srcId="{28E7BF68-FC12-4F7C-A62C-C781CAF8AAF5}" destId="{B6F733F9-826D-374F-B3F9-0D53048B49C0}" srcOrd="0" destOrd="0" presId="urn:microsoft.com/office/officeart/2005/8/layout/bProcess2"/>
    <dgm:cxn modelId="{DFE9A04C-C743-D34B-9576-467ADF6D07F4}" type="presOf" srcId="{43094854-4054-44A5-9214-B6934FB261AF}" destId="{B6F733F9-826D-374F-B3F9-0D53048B49C0}" srcOrd="0" destOrd="3" presId="urn:microsoft.com/office/officeart/2005/8/layout/bProcess2"/>
    <dgm:cxn modelId="{F8FBB753-820C-4D2F-B928-98CAB5577761}" srcId="{28E7BF68-FC12-4F7C-A62C-C781CAF8AAF5}" destId="{43094854-4054-44A5-9214-B6934FB261AF}" srcOrd="2" destOrd="0" parTransId="{C12B9E4D-4D15-476E-AB6A-4AF7D289B025}" sibTransId="{CD02A0C9-5A3E-4698-906B-C85377F11951}"/>
    <dgm:cxn modelId="{2460B480-B523-48FE-92D2-EA06A0D605DB}" srcId="{28E7BF68-FC12-4F7C-A62C-C781CAF8AAF5}" destId="{E04C7306-EE32-4735-AAB7-2788734857F0}" srcOrd="0" destOrd="0" parTransId="{2A06A427-80DD-4DFE-B813-0505CECEE42B}" sibTransId="{0EDDBABE-A321-434B-93C9-49FD154BC3A9}"/>
    <dgm:cxn modelId="{61186C96-5BEA-C047-A3D9-A68127F70C26}" type="presOf" srcId="{538E219F-1877-4592-ACD4-198387F5C062}" destId="{B6F733F9-826D-374F-B3F9-0D53048B49C0}" srcOrd="0" destOrd="2" presId="urn:microsoft.com/office/officeart/2005/8/layout/bProcess2"/>
    <dgm:cxn modelId="{8BD8F696-5B38-D748-B18A-2A04609B5887}" type="presOf" srcId="{5A3E2AAA-04AB-4FBB-B31D-E0A0B1A52C23}" destId="{418FF0DA-910B-C641-8EED-1062C8CD23EA}" srcOrd="0" destOrd="0" presId="urn:microsoft.com/office/officeart/2005/8/layout/bProcess2"/>
    <dgm:cxn modelId="{EB82A6A8-1C23-7F44-BCC0-402364ADC696}" type="presOf" srcId="{35601D7F-3464-42C2-9927-74746CC0EAA6}" destId="{685727EA-9B22-F64B-884E-8CC09E095653}" srcOrd="0" destOrd="0" presId="urn:microsoft.com/office/officeart/2005/8/layout/bProcess2"/>
    <dgm:cxn modelId="{367262DA-6DFA-418B-AB95-65A4B85AFA1B}" srcId="{28E7BF68-FC12-4F7C-A62C-C781CAF8AAF5}" destId="{F205904A-2502-47B9-9EA6-043855CDB3AB}" srcOrd="3" destOrd="0" parTransId="{20854359-D5CC-475E-AEC4-4543BDEB593A}" sibTransId="{3B8EA7AF-65A6-462B-8948-1D7B5C3A65FC}"/>
    <dgm:cxn modelId="{7E3F2FEF-7813-E448-9278-2FD7AA2A1FF6}" type="presOf" srcId="{F205904A-2502-47B9-9EA6-043855CDB3AB}" destId="{B6F733F9-826D-374F-B3F9-0D53048B49C0}" srcOrd="0" destOrd="4" presId="urn:microsoft.com/office/officeart/2005/8/layout/bProcess2"/>
    <dgm:cxn modelId="{B7B306F1-FD74-244E-9C41-172D20D25E63}" type="presOf" srcId="{E04C7306-EE32-4735-AAB7-2788734857F0}" destId="{B6F733F9-826D-374F-B3F9-0D53048B49C0}" srcOrd="0" destOrd="1" presId="urn:microsoft.com/office/officeart/2005/8/layout/bProcess2"/>
    <dgm:cxn modelId="{5F41D4FE-A37A-45D0-86CC-86B8CE77EA7A}" srcId="{5A3E2AAA-04AB-4FBB-B31D-E0A0B1A52C23}" destId="{35601D7F-3464-42C2-9927-74746CC0EAA6}" srcOrd="0" destOrd="0" parTransId="{6E50B900-D6F4-4871-A327-7F1D27099A1A}" sibTransId="{6442FDFC-7CAE-48A4-BEEC-BF06B0559A44}"/>
    <dgm:cxn modelId="{E428605C-CBFD-6F45-A169-E953F1E3D59C}" type="presParOf" srcId="{418FF0DA-910B-C641-8EED-1062C8CD23EA}" destId="{685727EA-9B22-F64B-884E-8CC09E095653}" srcOrd="0" destOrd="0" presId="urn:microsoft.com/office/officeart/2005/8/layout/bProcess2"/>
    <dgm:cxn modelId="{FDB642DA-93FF-B741-8576-02AC50DD4E7D}" type="presParOf" srcId="{418FF0DA-910B-C641-8EED-1062C8CD23EA}" destId="{33DE508D-BCEA-9845-83B2-1D576B20699E}" srcOrd="1" destOrd="0" presId="urn:microsoft.com/office/officeart/2005/8/layout/bProcess2"/>
    <dgm:cxn modelId="{203F33AD-A2AB-6349-B173-0FF13E2F60FD}" type="presParOf" srcId="{418FF0DA-910B-C641-8EED-1062C8CD23EA}" destId="{B6F733F9-826D-374F-B3F9-0D53048B49C0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2B53793-E37D-4EDC-87A7-9FE8602E3C90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B1F08C-AD12-4895-9E36-8CB7D1D89037}">
      <dgm:prSet custT="1"/>
      <dgm:spPr/>
      <dgm:t>
        <a:bodyPr/>
        <a:lstStyle/>
        <a:p>
          <a:r>
            <a:rPr lang="en-US" sz="1200">
              <a:latin typeface="Arial"/>
              <a:cs typeface="Arial"/>
            </a:rPr>
            <a:t>Helps communication </a:t>
          </a:r>
          <a:r>
            <a:rPr lang="en-US" sz="1200" err="1">
              <a:latin typeface="Arial"/>
              <a:cs typeface="Arial"/>
            </a:rPr>
            <a:t>eg</a:t>
          </a:r>
          <a:r>
            <a:rPr lang="en-GB" sz="1200">
              <a:latin typeface="Arial"/>
              <a:cs typeface="Arial"/>
            </a:rPr>
            <a:t>:</a:t>
          </a:r>
          <a:r>
            <a:rPr lang="en-US" sz="1200">
              <a:latin typeface="Arial"/>
              <a:cs typeface="Arial"/>
            </a:rPr>
            <a:t> hand overs</a:t>
          </a:r>
        </a:p>
      </dgm:t>
    </dgm:pt>
    <dgm:pt modelId="{56B913F3-11E9-41E1-B49E-B5DDAF475782}" type="parTrans" cxnId="{C9568A57-AB64-496E-93D7-955A8A6244F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F54918-20F4-489D-83D5-8F021B8DF6C4}" type="sibTrans" cxnId="{C9568A57-AB64-496E-93D7-955A8A6244F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6D991A-C411-4CD1-931B-5E448D2C69C7}">
      <dgm:prSet custT="1"/>
      <dgm:spPr/>
      <dgm:t>
        <a:bodyPr/>
        <a:lstStyle/>
        <a:p>
          <a:pPr rtl="0"/>
          <a:r>
            <a:rPr lang="en-US" sz="1200">
              <a:latin typeface="Arial"/>
              <a:cs typeface="Arial"/>
            </a:rPr>
            <a:t>Keeping record of changes </a:t>
          </a:r>
          <a:r>
            <a:rPr lang="en-GB" sz="1200">
              <a:latin typeface="Arial"/>
              <a:cs typeface="Arial"/>
            </a:rPr>
            <a:t>and any important updates </a:t>
          </a:r>
          <a:endParaRPr lang="en-US" sz="1200">
            <a:latin typeface="Arial"/>
            <a:cs typeface="Arial"/>
          </a:endParaRPr>
        </a:p>
      </dgm:t>
    </dgm:pt>
    <dgm:pt modelId="{42174EEA-93EC-46AE-BDD6-0D85AB6374A9}" type="parTrans" cxnId="{A1E588EF-1217-4CE7-B759-3D3AA684409A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BFC193-97C5-481A-BF6F-137A52A7A62C}" type="sibTrans" cxnId="{A1E588EF-1217-4CE7-B759-3D3AA684409A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A4152F-45B0-466F-A4F7-F096EF2BD0B0}">
      <dgm:prSet custT="1"/>
      <dgm:spPr/>
      <dgm:t>
        <a:bodyPr/>
        <a:lstStyle/>
        <a:p>
          <a:pPr rtl="0"/>
          <a:r>
            <a:rPr lang="en-US" sz="1200">
              <a:latin typeface="Arial"/>
              <a:cs typeface="Arial"/>
            </a:rPr>
            <a:t>Organize information between staff members and external Agencies that are also involved in client care</a:t>
          </a:r>
        </a:p>
      </dgm:t>
    </dgm:pt>
    <dgm:pt modelId="{E493D38D-5F8F-4879-ADA9-E23616D2C221}" type="parTrans" cxnId="{5425F2F3-DB75-4FE1-A61B-348D9EEB2FA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4B5717-7983-4985-A806-70E058F856E6}" type="sibTrans" cxnId="{5425F2F3-DB75-4FE1-A61B-348D9EEB2FA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48937E-7C20-42D7-9C3E-404D7141934D}">
      <dgm:prSet custT="1"/>
      <dgm:spPr/>
      <dgm:t>
        <a:bodyPr/>
        <a:lstStyle/>
        <a:p>
          <a:pPr rtl="0"/>
          <a:r>
            <a:rPr lang="en-US" sz="1200">
              <a:latin typeface="Arial"/>
              <a:cs typeface="Arial"/>
            </a:rPr>
            <a:t>Information can be saved and accessed in one place which will require being protected</a:t>
          </a:r>
        </a:p>
      </dgm:t>
    </dgm:pt>
    <dgm:pt modelId="{A0B562B7-7FBE-4259-8187-5B907903BF6B}" type="parTrans" cxnId="{5EE04DAD-A997-41B3-8412-71B33078B66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907DF5-CBE0-417A-9302-29A9CC65B3DD}" type="sibTrans" cxnId="{5EE04DAD-A997-41B3-8412-71B33078B66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98304D-43EA-994F-812B-8595242E0318}" type="pres">
      <dgm:prSet presAssocID="{72B53793-E37D-4EDC-87A7-9FE8602E3C90}" presName="matrix" presStyleCnt="0">
        <dgm:presLayoutVars>
          <dgm:chMax val="1"/>
          <dgm:dir/>
          <dgm:resizeHandles val="exact"/>
        </dgm:presLayoutVars>
      </dgm:prSet>
      <dgm:spPr/>
    </dgm:pt>
    <dgm:pt modelId="{B81B41AE-3329-E846-90B9-4B2CFA501933}" type="pres">
      <dgm:prSet presAssocID="{72B53793-E37D-4EDC-87A7-9FE8602E3C90}" presName="diamond" presStyleLbl="bgShp" presStyleIdx="0" presStyleCnt="1"/>
      <dgm:spPr/>
    </dgm:pt>
    <dgm:pt modelId="{E67C8E18-6B38-BA4D-91A9-A278BE59480D}" type="pres">
      <dgm:prSet presAssocID="{72B53793-E37D-4EDC-87A7-9FE8602E3C9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5DBAB90-F5BE-E24D-B5D4-EB8F18AAEDCE}" type="pres">
      <dgm:prSet presAssocID="{72B53793-E37D-4EDC-87A7-9FE8602E3C9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C5B893E-8ECD-ED41-83FA-999BABBDAFDC}" type="pres">
      <dgm:prSet presAssocID="{72B53793-E37D-4EDC-87A7-9FE8602E3C9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E2D4932-83A8-604D-A030-A467706AEDA5}" type="pres">
      <dgm:prSet presAssocID="{72B53793-E37D-4EDC-87A7-9FE8602E3C9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A63E304-986F-784E-98B1-1269FF3BF0A9}" type="presOf" srcId="{02B1F08C-AD12-4895-9E36-8CB7D1D89037}" destId="{E67C8E18-6B38-BA4D-91A9-A278BE59480D}" srcOrd="0" destOrd="0" presId="urn:microsoft.com/office/officeart/2005/8/layout/matrix3"/>
    <dgm:cxn modelId="{D5C44931-7232-5345-9947-1C8AA675215D}" type="presOf" srcId="{72B53793-E37D-4EDC-87A7-9FE8602E3C90}" destId="{6598304D-43EA-994F-812B-8595242E0318}" srcOrd="0" destOrd="0" presId="urn:microsoft.com/office/officeart/2005/8/layout/matrix3"/>
    <dgm:cxn modelId="{CB860D5B-EE34-A843-A9F3-FE592655DA39}" type="presOf" srcId="{94A4152F-45B0-466F-A4F7-F096EF2BD0B0}" destId="{EC5B893E-8ECD-ED41-83FA-999BABBDAFDC}" srcOrd="0" destOrd="0" presId="urn:microsoft.com/office/officeart/2005/8/layout/matrix3"/>
    <dgm:cxn modelId="{C9568A57-AB64-496E-93D7-955A8A6244F3}" srcId="{72B53793-E37D-4EDC-87A7-9FE8602E3C90}" destId="{02B1F08C-AD12-4895-9E36-8CB7D1D89037}" srcOrd="0" destOrd="0" parTransId="{56B913F3-11E9-41E1-B49E-B5DDAF475782}" sibTransId="{BDF54918-20F4-489D-83D5-8F021B8DF6C4}"/>
    <dgm:cxn modelId="{1989F77F-BDC8-AF4A-9F7D-6A83143A29E2}" type="presOf" srcId="{F36D991A-C411-4CD1-931B-5E448D2C69C7}" destId="{85DBAB90-F5BE-E24D-B5D4-EB8F18AAEDCE}" srcOrd="0" destOrd="0" presId="urn:microsoft.com/office/officeart/2005/8/layout/matrix3"/>
    <dgm:cxn modelId="{5EE04DAD-A997-41B3-8412-71B33078B663}" srcId="{72B53793-E37D-4EDC-87A7-9FE8602E3C90}" destId="{0548937E-7C20-42D7-9C3E-404D7141934D}" srcOrd="3" destOrd="0" parTransId="{A0B562B7-7FBE-4259-8187-5B907903BF6B}" sibTransId="{5F907DF5-CBE0-417A-9302-29A9CC65B3DD}"/>
    <dgm:cxn modelId="{A1E588EF-1217-4CE7-B759-3D3AA684409A}" srcId="{72B53793-E37D-4EDC-87A7-9FE8602E3C90}" destId="{F36D991A-C411-4CD1-931B-5E448D2C69C7}" srcOrd="1" destOrd="0" parTransId="{42174EEA-93EC-46AE-BDD6-0D85AB6374A9}" sibTransId="{86BFC193-97C5-481A-BF6F-137A52A7A62C}"/>
    <dgm:cxn modelId="{5425F2F3-DB75-4FE1-A61B-348D9EEB2FA3}" srcId="{72B53793-E37D-4EDC-87A7-9FE8602E3C90}" destId="{94A4152F-45B0-466F-A4F7-F096EF2BD0B0}" srcOrd="2" destOrd="0" parTransId="{E493D38D-5F8F-4879-ADA9-E23616D2C221}" sibTransId="{C04B5717-7983-4985-A806-70E058F856E6}"/>
    <dgm:cxn modelId="{B7B602FC-0F37-FE48-8706-D55301F840FD}" type="presOf" srcId="{0548937E-7C20-42D7-9C3E-404D7141934D}" destId="{FE2D4932-83A8-604D-A030-A467706AEDA5}" srcOrd="0" destOrd="0" presId="urn:microsoft.com/office/officeart/2005/8/layout/matrix3"/>
    <dgm:cxn modelId="{554161E6-2D1D-B348-B82A-BE61C840109E}" type="presParOf" srcId="{6598304D-43EA-994F-812B-8595242E0318}" destId="{B81B41AE-3329-E846-90B9-4B2CFA501933}" srcOrd="0" destOrd="0" presId="urn:microsoft.com/office/officeart/2005/8/layout/matrix3"/>
    <dgm:cxn modelId="{663D0174-7F6E-D54F-8E3C-377E56987B0D}" type="presParOf" srcId="{6598304D-43EA-994F-812B-8595242E0318}" destId="{E67C8E18-6B38-BA4D-91A9-A278BE59480D}" srcOrd="1" destOrd="0" presId="urn:microsoft.com/office/officeart/2005/8/layout/matrix3"/>
    <dgm:cxn modelId="{607CF419-6DE7-5145-ACF9-A20E73CA0331}" type="presParOf" srcId="{6598304D-43EA-994F-812B-8595242E0318}" destId="{85DBAB90-F5BE-E24D-B5D4-EB8F18AAEDCE}" srcOrd="2" destOrd="0" presId="urn:microsoft.com/office/officeart/2005/8/layout/matrix3"/>
    <dgm:cxn modelId="{B72F1DDF-6324-6E4D-B11B-72B37074ED3C}" type="presParOf" srcId="{6598304D-43EA-994F-812B-8595242E0318}" destId="{EC5B893E-8ECD-ED41-83FA-999BABBDAFDC}" srcOrd="3" destOrd="0" presId="urn:microsoft.com/office/officeart/2005/8/layout/matrix3"/>
    <dgm:cxn modelId="{33149617-7E1C-7D40-B1EF-A001680C0667}" type="presParOf" srcId="{6598304D-43EA-994F-812B-8595242E0318}" destId="{FE2D4932-83A8-604D-A030-A467706AEDA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465E922-34A2-4D84-97D6-2137AEEC7A2A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0200CB-C4B9-4AC0-93F4-D9C390F55B22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Consistent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 - Staff follow the 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ame documents </a:t>
          </a:r>
        </a:p>
      </dgm:t>
    </dgm:pt>
    <dgm:pt modelId="{DC06D92D-A568-4C5F-BE1D-4FBC3DAF710E}" type="parTrans" cxnId="{99A15E33-C278-4339-B8EE-FE2EDA84E7C5}">
      <dgm:prSet/>
      <dgm:spPr/>
      <dgm:t>
        <a:bodyPr/>
        <a:lstStyle/>
        <a:p>
          <a:endParaRPr lang="en-US"/>
        </a:p>
      </dgm:t>
    </dgm:pt>
    <dgm:pt modelId="{9F3752D4-F57E-4857-B7D1-B34E75511836}" type="sibTrans" cxnId="{99A15E33-C278-4339-B8EE-FE2EDA84E7C5}">
      <dgm:prSet/>
      <dgm:spPr/>
      <dgm:t>
        <a:bodyPr/>
        <a:lstStyle/>
        <a:p>
          <a:endParaRPr lang="en-US"/>
        </a:p>
      </dgm:t>
    </dgm:pt>
    <dgm:pt modelId="{7BDFEE05-1AB4-4E2B-AAE1-E645550FFB46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Efficient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– Staff save time on locating documents  or even having to complete the same work again </a:t>
          </a:r>
        </a:p>
      </dgm:t>
    </dgm:pt>
    <dgm:pt modelId="{279C93D8-90B5-4180-9F25-132AA2ED687B}" type="parTrans" cxnId="{9AB22CFA-A9F1-42DD-BF78-796C0BCF62CC}">
      <dgm:prSet/>
      <dgm:spPr/>
      <dgm:t>
        <a:bodyPr/>
        <a:lstStyle/>
        <a:p>
          <a:endParaRPr lang="en-US"/>
        </a:p>
      </dgm:t>
    </dgm:pt>
    <dgm:pt modelId="{4F538A8D-FD23-4DBC-BB06-B851BE613B7D}" type="sibTrans" cxnId="{9AB22CFA-A9F1-42DD-BF78-796C0BCF62CC}">
      <dgm:prSet/>
      <dgm:spPr/>
      <dgm:t>
        <a:bodyPr/>
        <a:lstStyle/>
        <a:p>
          <a:endParaRPr lang="en-US"/>
        </a:p>
      </dgm:t>
    </dgm:pt>
    <dgm:pt modelId="{5F147E43-0738-4BE1-B3DD-7F8F08DD3CE1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Better Communication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– Sensitive and important information is easier to understand and share between staff members </a:t>
          </a:r>
        </a:p>
      </dgm:t>
    </dgm:pt>
    <dgm:pt modelId="{19D4DB82-D720-463D-86A0-197202BAFD90}" type="parTrans" cxnId="{DC97E4C4-CF89-4F6A-9532-68BCA577996B}">
      <dgm:prSet/>
      <dgm:spPr/>
      <dgm:t>
        <a:bodyPr/>
        <a:lstStyle/>
        <a:p>
          <a:endParaRPr lang="en-US"/>
        </a:p>
      </dgm:t>
    </dgm:pt>
    <dgm:pt modelId="{6FF4AB48-C410-4219-A4F8-2D3DBCFBDBD0}" type="sibTrans" cxnId="{DC97E4C4-CF89-4F6A-9532-68BCA577996B}">
      <dgm:prSet/>
      <dgm:spPr/>
      <dgm:t>
        <a:bodyPr/>
        <a:lstStyle/>
        <a:p>
          <a:endParaRPr lang="en-US"/>
        </a:p>
      </dgm:t>
    </dgm:pt>
    <dgm:pt modelId="{13F31BF2-D801-4451-ACCE-6E5303691ECA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Professional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– Documents are professional in files and organized </a:t>
          </a:r>
        </a:p>
      </dgm:t>
    </dgm:pt>
    <dgm:pt modelId="{669F97E6-61AE-4716-94A9-2785765E1602}" type="parTrans" cxnId="{9E7539CF-CF66-4521-97E9-FCC2C0D8E80C}">
      <dgm:prSet/>
      <dgm:spPr/>
      <dgm:t>
        <a:bodyPr/>
        <a:lstStyle/>
        <a:p>
          <a:endParaRPr lang="en-US"/>
        </a:p>
      </dgm:t>
    </dgm:pt>
    <dgm:pt modelId="{69F483E3-CD35-4683-9E06-EC4449DAE485}" type="sibTrans" cxnId="{9E7539CF-CF66-4521-97E9-FCC2C0D8E80C}">
      <dgm:prSet/>
      <dgm:spPr/>
      <dgm:t>
        <a:bodyPr/>
        <a:lstStyle/>
        <a:p>
          <a:endParaRPr lang="en-US"/>
        </a:p>
      </dgm:t>
    </dgm:pt>
    <dgm:pt modelId="{E5A381AC-A431-4F09-A9D4-FC1EADF170ED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Easily Accessible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– Staff can access and edit documents </a:t>
          </a:r>
        </a:p>
      </dgm:t>
    </dgm:pt>
    <dgm:pt modelId="{8B08DA05-34DD-40C2-9F40-24BDE8119199}" type="parTrans" cxnId="{DEAB86F7-51BD-4B53-BDFC-BC9D3DDC8DA2}">
      <dgm:prSet/>
      <dgm:spPr/>
      <dgm:t>
        <a:bodyPr/>
        <a:lstStyle/>
        <a:p>
          <a:endParaRPr lang="en-US"/>
        </a:p>
      </dgm:t>
    </dgm:pt>
    <dgm:pt modelId="{BD19EBBB-556B-43AC-A064-965B2E074D9A}" type="sibTrans" cxnId="{DEAB86F7-51BD-4B53-BDFC-BC9D3DDC8DA2}">
      <dgm:prSet/>
      <dgm:spPr/>
      <dgm:t>
        <a:bodyPr/>
        <a:lstStyle/>
        <a:p>
          <a:endParaRPr lang="en-US"/>
        </a:p>
      </dgm:t>
    </dgm:pt>
    <dgm:pt modelId="{C98EC9F3-1206-4A76-BF15-A0CA78F0D9F1}">
      <dgm:prSet custT="1"/>
      <dgm:spPr/>
      <dgm:t>
        <a:bodyPr/>
        <a:lstStyle/>
        <a:p>
          <a:r>
            <a:rPr lang="en-US" sz="1400" b="1">
              <a:latin typeface="Arial" panose="020B0604020202020204" pitchFamily="34" charset="0"/>
              <a:cs typeface="Arial" panose="020B0604020202020204" pitchFamily="34" charset="0"/>
            </a:rPr>
            <a:t>Secure</a:t>
          </a: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 - Staff can use passwords to help prevent data breaches.</a:t>
          </a:r>
        </a:p>
      </dgm:t>
    </dgm:pt>
    <dgm:pt modelId="{FAFC6A45-5CF8-4047-8C6A-562E315567FC}" type="parTrans" cxnId="{D66AB9A2-D38E-4DE9-84CB-E9EB626D290A}">
      <dgm:prSet/>
      <dgm:spPr/>
      <dgm:t>
        <a:bodyPr/>
        <a:lstStyle/>
        <a:p>
          <a:endParaRPr lang="en-US"/>
        </a:p>
      </dgm:t>
    </dgm:pt>
    <dgm:pt modelId="{803D1320-599D-4695-A109-1EC15D9B7031}" type="sibTrans" cxnId="{D66AB9A2-D38E-4DE9-84CB-E9EB626D290A}">
      <dgm:prSet/>
      <dgm:spPr/>
      <dgm:t>
        <a:bodyPr/>
        <a:lstStyle/>
        <a:p>
          <a:endParaRPr lang="en-US"/>
        </a:p>
      </dgm:t>
    </dgm:pt>
    <dgm:pt modelId="{8409F36D-47E3-DB45-A4CF-B184FA467E69}" type="pres">
      <dgm:prSet presAssocID="{6465E922-34A2-4D84-97D6-2137AEEC7A2A}" presName="compositeShape" presStyleCnt="0">
        <dgm:presLayoutVars>
          <dgm:dir/>
          <dgm:resizeHandles/>
        </dgm:presLayoutVars>
      </dgm:prSet>
      <dgm:spPr/>
    </dgm:pt>
    <dgm:pt modelId="{8AC22494-2F69-6F44-9A82-5D8F5336EFF0}" type="pres">
      <dgm:prSet presAssocID="{6465E922-34A2-4D84-97D6-2137AEEC7A2A}" presName="pyramid" presStyleLbl="node1" presStyleIdx="0" presStyleCnt="1"/>
      <dgm:spPr/>
    </dgm:pt>
    <dgm:pt modelId="{90DC0368-A38C-9747-9098-997938BDA6D8}" type="pres">
      <dgm:prSet presAssocID="{6465E922-34A2-4D84-97D6-2137AEEC7A2A}" presName="theList" presStyleCnt="0"/>
      <dgm:spPr/>
    </dgm:pt>
    <dgm:pt modelId="{8345B589-E3E0-F64F-B948-FA391D6D39DA}" type="pres">
      <dgm:prSet presAssocID="{190200CB-C4B9-4AC0-93F4-D9C390F55B22}" presName="aNode" presStyleLbl="fgAcc1" presStyleIdx="0" presStyleCnt="6">
        <dgm:presLayoutVars>
          <dgm:bulletEnabled val="1"/>
        </dgm:presLayoutVars>
      </dgm:prSet>
      <dgm:spPr/>
    </dgm:pt>
    <dgm:pt modelId="{4BEA2C17-1D77-284C-8422-557F429F72A1}" type="pres">
      <dgm:prSet presAssocID="{190200CB-C4B9-4AC0-93F4-D9C390F55B22}" presName="aSpace" presStyleCnt="0"/>
      <dgm:spPr/>
    </dgm:pt>
    <dgm:pt modelId="{62721373-C0F9-1E41-A0FB-84855263D103}" type="pres">
      <dgm:prSet presAssocID="{7BDFEE05-1AB4-4E2B-AAE1-E645550FFB46}" presName="aNode" presStyleLbl="fgAcc1" presStyleIdx="1" presStyleCnt="6">
        <dgm:presLayoutVars>
          <dgm:bulletEnabled val="1"/>
        </dgm:presLayoutVars>
      </dgm:prSet>
      <dgm:spPr/>
    </dgm:pt>
    <dgm:pt modelId="{255948E9-D495-7D46-B00D-16AC8A88928F}" type="pres">
      <dgm:prSet presAssocID="{7BDFEE05-1AB4-4E2B-AAE1-E645550FFB46}" presName="aSpace" presStyleCnt="0"/>
      <dgm:spPr/>
    </dgm:pt>
    <dgm:pt modelId="{FF478B7B-7A47-2B45-BE72-DEEA58C61B8F}" type="pres">
      <dgm:prSet presAssocID="{5F147E43-0738-4BE1-B3DD-7F8F08DD3CE1}" presName="aNode" presStyleLbl="fgAcc1" presStyleIdx="2" presStyleCnt="6">
        <dgm:presLayoutVars>
          <dgm:bulletEnabled val="1"/>
        </dgm:presLayoutVars>
      </dgm:prSet>
      <dgm:spPr/>
    </dgm:pt>
    <dgm:pt modelId="{DC332DEB-C1FE-674C-A31D-88A53FD02ABF}" type="pres">
      <dgm:prSet presAssocID="{5F147E43-0738-4BE1-B3DD-7F8F08DD3CE1}" presName="aSpace" presStyleCnt="0"/>
      <dgm:spPr/>
    </dgm:pt>
    <dgm:pt modelId="{4D9D31D7-E114-574C-AFD4-295BB9720941}" type="pres">
      <dgm:prSet presAssocID="{13F31BF2-D801-4451-ACCE-6E5303691ECA}" presName="aNode" presStyleLbl="fgAcc1" presStyleIdx="3" presStyleCnt="6">
        <dgm:presLayoutVars>
          <dgm:bulletEnabled val="1"/>
        </dgm:presLayoutVars>
      </dgm:prSet>
      <dgm:spPr/>
    </dgm:pt>
    <dgm:pt modelId="{C74CA9A8-64E7-E243-A939-D00D4A02FEC1}" type="pres">
      <dgm:prSet presAssocID="{13F31BF2-D801-4451-ACCE-6E5303691ECA}" presName="aSpace" presStyleCnt="0"/>
      <dgm:spPr/>
    </dgm:pt>
    <dgm:pt modelId="{3639CCF3-694A-734C-B320-09962944DC84}" type="pres">
      <dgm:prSet presAssocID="{E5A381AC-A431-4F09-A9D4-FC1EADF170ED}" presName="aNode" presStyleLbl="fgAcc1" presStyleIdx="4" presStyleCnt="6">
        <dgm:presLayoutVars>
          <dgm:bulletEnabled val="1"/>
        </dgm:presLayoutVars>
      </dgm:prSet>
      <dgm:spPr/>
    </dgm:pt>
    <dgm:pt modelId="{FF05D2D3-1B9A-5647-9C88-C24962A3C99B}" type="pres">
      <dgm:prSet presAssocID="{E5A381AC-A431-4F09-A9D4-FC1EADF170ED}" presName="aSpace" presStyleCnt="0"/>
      <dgm:spPr/>
    </dgm:pt>
    <dgm:pt modelId="{D8F403A2-88B1-354C-8B18-7AD8E5852562}" type="pres">
      <dgm:prSet presAssocID="{C98EC9F3-1206-4A76-BF15-A0CA78F0D9F1}" presName="aNode" presStyleLbl="fgAcc1" presStyleIdx="5" presStyleCnt="6">
        <dgm:presLayoutVars>
          <dgm:bulletEnabled val="1"/>
        </dgm:presLayoutVars>
      </dgm:prSet>
      <dgm:spPr/>
    </dgm:pt>
    <dgm:pt modelId="{5DC5968E-2704-5341-B6CA-8934B13E04DE}" type="pres">
      <dgm:prSet presAssocID="{C98EC9F3-1206-4A76-BF15-A0CA78F0D9F1}" presName="aSpace" presStyleCnt="0"/>
      <dgm:spPr/>
    </dgm:pt>
  </dgm:ptLst>
  <dgm:cxnLst>
    <dgm:cxn modelId="{99A15E33-C278-4339-B8EE-FE2EDA84E7C5}" srcId="{6465E922-34A2-4D84-97D6-2137AEEC7A2A}" destId="{190200CB-C4B9-4AC0-93F4-D9C390F55B22}" srcOrd="0" destOrd="0" parTransId="{DC06D92D-A568-4C5F-BE1D-4FBC3DAF710E}" sibTransId="{9F3752D4-F57E-4857-B7D1-B34E75511836}"/>
    <dgm:cxn modelId="{F788885B-2C53-6141-8EFE-69C5A5E9362C}" type="presOf" srcId="{C98EC9F3-1206-4A76-BF15-A0CA78F0D9F1}" destId="{D8F403A2-88B1-354C-8B18-7AD8E5852562}" srcOrd="0" destOrd="0" presId="urn:microsoft.com/office/officeart/2005/8/layout/pyramid2"/>
    <dgm:cxn modelId="{BA417876-591F-8343-8C2B-B9F98892AACB}" type="presOf" srcId="{6465E922-34A2-4D84-97D6-2137AEEC7A2A}" destId="{8409F36D-47E3-DB45-A4CF-B184FA467E69}" srcOrd="0" destOrd="0" presId="urn:microsoft.com/office/officeart/2005/8/layout/pyramid2"/>
    <dgm:cxn modelId="{D66AB9A2-D38E-4DE9-84CB-E9EB626D290A}" srcId="{6465E922-34A2-4D84-97D6-2137AEEC7A2A}" destId="{C98EC9F3-1206-4A76-BF15-A0CA78F0D9F1}" srcOrd="5" destOrd="0" parTransId="{FAFC6A45-5CF8-4047-8C6A-562E315567FC}" sibTransId="{803D1320-599D-4695-A109-1EC15D9B7031}"/>
    <dgm:cxn modelId="{2A8396B4-210C-824E-85A3-A1905EADAFD2}" type="presOf" srcId="{190200CB-C4B9-4AC0-93F4-D9C390F55B22}" destId="{8345B589-E3E0-F64F-B948-FA391D6D39DA}" srcOrd="0" destOrd="0" presId="urn:microsoft.com/office/officeart/2005/8/layout/pyramid2"/>
    <dgm:cxn modelId="{DC97E4C4-CF89-4F6A-9532-68BCA577996B}" srcId="{6465E922-34A2-4D84-97D6-2137AEEC7A2A}" destId="{5F147E43-0738-4BE1-B3DD-7F8F08DD3CE1}" srcOrd="2" destOrd="0" parTransId="{19D4DB82-D720-463D-86A0-197202BAFD90}" sibTransId="{6FF4AB48-C410-4219-A4F8-2D3DBCFBDBD0}"/>
    <dgm:cxn modelId="{7EA7DBC6-5099-7746-A4D6-DF27612F26EB}" type="presOf" srcId="{5F147E43-0738-4BE1-B3DD-7F8F08DD3CE1}" destId="{FF478B7B-7A47-2B45-BE72-DEEA58C61B8F}" srcOrd="0" destOrd="0" presId="urn:microsoft.com/office/officeart/2005/8/layout/pyramid2"/>
    <dgm:cxn modelId="{B65198C7-D860-E644-B7F2-8A7AB28C9C03}" type="presOf" srcId="{13F31BF2-D801-4451-ACCE-6E5303691ECA}" destId="{4D9D31D7-E114-574C-AFD4-295BB9720941}" srcOrd="0" destOrd="0" presId="urn:microsoft.com/office/officeart/2005/8/layout/pyramid2"/>
    <dgm:cxn modelId="{69FB1ACC-3F27-1548-BE31-58A318194331}" type="presOf" srcId="{7BDFEE05-1AB4-4E2B-AAE1-E645550FFB46}" destId="{62721373-C0F9-1E41-A0FB-84855263D103}" srcOrd="0" destOrd="0" presId="urn:microsoft.com/office/officeart/2005/8/layout/pyramid2"/>
    <dgm:cxn modelId="{9E7539CF-CF66-4521-97E9-FCC2C0D8E80C}" srcId="{6465E922-34A2-4D84-97D6-2137AEEC7A2A}" destId="{13F31BF2-D801-4451-ACCE-6E5303691ECA}" srcOrd="3" destOrd="0" parTransId="{669F97E6-61AE-4716-94A9-2785765E1602}" sibTransId="{69F483E3-CD35-4683-9E06-EC4449DAE485}"/>
    <dgm:cxn modelId="{053DF9D3-8C4A-9643-A637-F9BA2C35A45E}" type="presOf" srcId="{E5A381AC-A431-4F09-A9D4-FC1EADF170ED}" destId="{3639CCF3-694A-734C-B320-09962944DC84}" srcOrd="0" destOrd="0" presId="urn:microsoft.com/office/officeart/2005/8/layout/pyramid2"/>
    <dgm:cxn modelId="{DEAB86F7-51BD-4B53-BDFC-BC9D3DDC8DA2}" srcId="{6465E922-34A2-4D84-97D6-2137AEEC7A2A}" destId="{E5A381AC-A431-4F09-A9D4-FC1EADF170ED}" srcOrd="4" destOrd="0" parTransId="{8B08DA05-34DD-40C2-9F40-24BDE8119199}" sibTransId="{BD19EBBB-556B-43AC-A064-965B2E074D9A}"/>
    <dgm:cxn modelId="{9AB22CFA-A9F1-42DD-BF78-796C0BCF62CC}" srcId="{6465E922-34A2-4D84-97D6-2137AEEC7A2A}" destId="{7BDFEE05-1AB4-4E2B-AAE1-E645550FFB46}" srcOrd="1" destOrd="0" parTransId="{279C93D8-90B5-4180-9F25-132AA2ED687B}" sibTransId="{4F538A8D-FD23-4DBC-BB06-B851BE613B7D}"/>
    <dgm:cxn modelId="{C5D10493-864E-D74A-9B0C-F745FE427C9C}" type="presParOf" srcId="{8409F36D-47E3-DB45-A4CF-B184FA467E69}" destId="{8AC22494-2F69-6F44-9A82-5D8F5336EFF0}" srcOrd="0" destOrd="0" presId="urn:microsoft.com/office/officeart/2005/8/layout/pyramid2"/>
    <dgm:cxn modelId="{794CAC45-1F64-A544-B91A-B75C2A76AC1F}" type="presParOf" srcId="{8409F36D-47E3-DB45-A4CF-B184FA467E69}" destId="{90DC0368-A38C-9747-9098-997938BDA6D8}" srcOrd="1" destOrd="0" presId="urn:microsoft.com/office/officeart/2005/8/layout/pyramid2"/>
    <dgm:cxn modelId="{B1F4167C-6828-184C-B676-482D2715215E}" type="presParOf" srcId="{90DC0368-A38C-9747-9098-997938BDA6D8}" destId="{8345B589-E3E0-F64F-B948-FA391D6D39DA}" srcOrd="0" destOrd="0" presId="urn:microsoft.com/office/officeart/2005/8/layout/pyramid2"/>
    <dgm:cxn modelId="{6610653F-3B87-8447-BE01-3B173346A3C8}" type="presParOf" srcId="{90DC0368-A38C-9747-9098-997938BDA6D8}" destId="{4BEA2C17-1D77-284C-8422-557F429F72A1}" srcOrd="1" destOrd="0" presId="urn:microsoft.com/office/officeart/2005/8/layout/pyramid2"/>
    <dgm:cxn modelId="{004CA7D6-0CFE-BE44-81F2-16C8DE913422}" type="presParOf" srcId="{90DC0368-A38C-9747-9098-997938BDA6D8}" destId="{62721373-C0F9-1E41-A0FB-84855263D103}" srcOrd="2" destOrd="0" presId="urn:microsoft.com/office/officeart/2005/8/layout/pyramid2"/>
    <dgm:cxn modelId="{857F7D8D-2293-4444-BD3E-176B89FA9EEB}" type="presParOf" srcId="{90DC0368-A38C-9747-9098-997938BDA6D8}" destId="{255948E9-D495-7D46-B00D-16AC8A88928F}" srcOrd="3" destOrd="0" presId="urn:microsoft.com/office/officeart/2005/8/layout/pyramid2"/>
    <dgm:cxn modelId="{C4E7F03E-A5A7-FB46-A0DD-F1C302445F98}" type="presParOf" srcId="{90DC0368-A38C-9747-9098-997938BDA6D8}" destId="{FF478B7B-7A47-2B45-BE72-DEEA58C61B8F}" srcOrd="4" destOrd="0" presId="urn:microsoft.com/office/officeart/2005/8/layout/pyramid2"/>
    <dgm:cxn modelId="{39FC8123-298E-0746-B3E3-2A4C925734CE}" type="presParOf" srcId="{90DC0368-A38C-9747-9098-997938BDA6D8}" destId="{DC332DEB-C1FE-674C-A31D-88A53FD02ABF}" srcOrd="5" destOrd="0" presId="urn:microsoft.com/office/officeart/2005/8/layout/pyramid2"/>
    <dgm:cxn modelId="{5BDD888B-BE15-D84B-9220-1B832ED149E2}" type="presParOf" srcId="{90DC0368-A38C-9747-9098-997938BDA6D8}" destId="{4D9D31D7-E114-574C-AFD4-295BB9720941}" srcOrd="6" destOrd="0" presId="urn:microsoft.com/office/officeart/2005/8/layout/pyramid2"/>
    <dgm:cxn modelId="{B0F9B926-5D0C-3D4B-BDB5-073A4970D26C}" type="presParOf" srcId="{90DC0368-A38C-9747-9098-997938BDA6D8}" destId="{C74CA9A8-64E7-E243-A939-D00D4A02FEC1}" srcOrd="7" destOrd="0" presId="urn:microsoft.com/office/officeart/2005/8/layout/pyramid2"/>
    <dgm:cxn modelId="{1A5A93B0-AB9E-9E45-ADDB-87032FA6FF40}" type="presParOf" srcId="{90DC0368-A38C-9747-9098-997938BDA6D8}" destId="{3639CCF3-694A-734C-B320-09962944DC84}" srcOrd="8" destOrd="0" presId="urn:microsoft.com/office/officeart/2005/8/layout/pyramid2"/>
    <dgm:cxn modelId="{567975C8-577B-E747-AA99-5392B5D0A30D}" type="presParOf" srcId="{90DC0368-A38C-9747-9098-997938BDA6D8}" destId="{FF05D2D3-1B9A-5647-9C88-C24962A3C99B}" srcOrd="9" destOrd="0" presId="urn:microsoft.com/office/officeart/2005/8/layout/pyramid2"/>
    <dgm:cxn modelId="{0469C0C4-FF00-B04A-8CEA-8E8E80EDF404}" type="presParOf" srcId="{90DC0368-A38C-9747-9098-997938BDA6D8}" destId="{D8F403A2-88B1-354C-8B18-7AD8E5852562}" srcOrd="10" destOrd="0" presId="urn:microsoft.com/office/officeart/2005/8/layout/pyramid2"/>
    <dgm:cxn modelId="{FDEB1582-285B-7349-A72C-3465AEFA9FF4}" type="presParOf" srcId="{90DC0368-A38C-9747-9098-997938BDA6D8}" destId="{5DC5968E-2704-5341-B6CA-8934B13E04DE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E080E61-91FA-41B8-8BA1-26207817944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30B3C47-5E57-46D2-924D-1079FFADAAD9}">
      <dgm:prSet/>
      <dgm:spPr/>
      <dgm:t>
        <a:bodyPr/>
        <a:lstStyle/>
        <a:p>
          <a:r>
            <a:rPr lang="en-GB"/>
            <a:t>Ashford community care should give all staff digital training </a:t>
          </a:r>
          <a:endParaRPr lang="en-US"/>
        </a:p>
      </dgm:t>
    </dgm:pt>
    <dgm:pt modelId="{E36A76D6-9120-4C47-A622-D2E6AFB3642D}" type="parTrans" cxnId="{BA63DF53-3FD9-4D86-90E0-318F725AA609}">
      <dgm:prSet/>
      <dgm:spPr/>
      <dgm:t>
        <a:bodyPr/>
        <a:lstStyle/>
        <a:p>
          <a:endParaRPr lang="en-US"/>
        </a:p>
      </dgm:t>
    </dgm:pt>
    <dgm:pt modelId="{DEEC7A19-5DBD-454C-8024-FE3A053F6E76}" type="sibTrans" cxnId="{BA63DF53-3FD9-4D86-90E0-318F725AA609}">
      <dgm:prSet/>
      <dgm:spPr/>
      <dgm:t>
        <a:bodyPr/>
        <a:lstStyle/>
        <a:p>
          <a:endParaRPr lang="en-US"/>
        </a:p>
      </dgm:t>
    </dgm:pt>
    <dgm:pt modelId="{41488CF6-0234-45DF-9B43-A3A8D69A5BE2}">
      <dgm:prSet/>
      <dgm:spPr/>
      <dgm:t>
        <a:bodyPr/>
        <a:lstStyle/>
        <a:p>
          <a:r>
            <a:rPr lang="en-GB"/>
            <a:t>Creating a secure staff portal</a:t>
          </a:r>
          <a:endParaRPr lang="en-US"/>
        </a:p>
      </dgm:t>
    </dgm:pt>
    <dgm:pt modelId="{BD97736B-73E3-4AF7-A3AE-79CBB202113D}" type="parTrans" cxnId="{2286E056-8E30-4387-8D9C-84CC9D27E309}">
      <dgm:prSet/>
      <dgm:spPr/>
      <dgm:t>
        <a:bodyPr/>
        <a:lstStyle/>
        <a:p>
          <a:endParaRPr lang="en-US"/>
        </a:p>
      </dgm:t>
    </dgm:pt>
    <dgm:pt modelId="{F28151AE-37F1-4623-8B0B-E31A45DA76B0}" type="sibTrans" cxnId="{2286E056-8E30-4387-8D9C-84CC9D27E309}">
      <dgm:prSet/>
      <dgm:spPr/>
      <dgm:t>
        <a:bodyPr/>
        <a:lstStyle/>
        <a:p>
          <a:endParaRPr lang="en-US"/>
        </a:p>
      </dgm:t>
    </dgm:pt>
    <dgm:pt modelId="{25931A97-B826-4718-AFCD-3828C5F41143}">
      <dgm:prSet/>
      <dgm:spPr/>
      <dgm:t>
        <a:bodyPr/>
        <a:lstStyle/>
        <a:p>
          <a:r>
            <a:rPr lang="en-GB"/>
            <a:t>Provide Secure devices to document care plans and records</a:t>
          </a:r>
          <a:endParaRPr lang="en-US"/>
        </a:p>
      </dgm:t>
    </dgm:pt>
    <dgm:pt modelId="{1E174232-1C9E-4BF6-85ED-AA8ED76B2DFE}" type="parTrans" cxnId="{CA72121A-0AD4-4C87-9488-B44AD75A5D02}">
      <dgm:prSet/>
      <dgm:spPr/>
      <dgm:t>
        <a:bodyPr/>
        <a:lstStyle/>
        <a:p>
          <a:endParaRPr lang="en-US"/>
        </a:p>
      </dgm:t>
    </dgm:pt>
    <dgm:pt modelId="{1A7035F2-EA57-4640-AB14-F5D38534C349}" type="sibTrans" cxnId="{CA72121A-0AD4-4C87-9488-B44AD75A5D02}">
      <dgm:prSet/>
      <dgm:spPr/>
      <dgm:t>
        <a:bodyPr/>
        <a:lstStyle/>
        <a:p>
          <a:endParaRPr lang="en-US"/>
        </a:p>
      </dgm:t>
    </dgm:pt>
    <dgm:pt modelId="{7995ACCC-BC0A-884C-A8C7-0103F55805A5}" type="pres">
      <dgm:prSet presAssocID="{CE080E61-91FA-41B8-8BA1-26207817944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AE3CBD-089D-794E-BA45-45384783ADA4}" type="pres">
      <dgm:prSet presAssocID="{D30B3C47-5E57-46D2-924D-1079FFADAAD9}" presName="hierRoot1" presStyleCnt="0"/>
      <dgm:spPr/>
    </dgm:pt>
    <dgm:pt modelId="{9DA5C6C4-D82C-4A4C-B24F-2D67E4B90CA3}" type="pres">
      <dgm:prSet presAssocID="{D30B3C47-5E57-46D2-924D-1079FFADAAD9}" presName="composite" presStyleCnt="0"/>
      <dgm:spPr/>
    </dgm:pt>
    <dgm:pt modelId="{65C9938F-E426-FB4C-B1D6-C6029080B287}" type="pres">
      <dgm:prSet presAssocID="{D30B3C47-5E57-46D2-924D-1079FFADAAD9}" presName="background" presStyleLbl="node0" presStyleIdx="0" presStyleCnt="3"/>
      <dgm:spPr/>
    </dgm:pt>
    <dgm:pt modelId="{D5AFE668-2C19-F945-9688-4BD1F4D2302D}" type="pres">
      <dgm:prSet presAssocID="{D30B3C47-5E57-46D2-924D-1079FFADAAD9}" presName="text" presStyleLbl="fgAcc0" presStyleIdx="0" presStyleCnt="3">
        <dgm:presLayoutVars>
          <dgm:chPref val="3"/>
        </dgm:presLayoutVars>
      </dgm:prSet>
      <dgm:spPr/>
    </dgm:pt>
    <dgm:pt modelId="{11F34A5F-63B4-3D4A-AD12-223AEA20E68F}" type="pres">
      <dgm:prSet presAssocID="{D30B3C47-5E57-46D2-924D-1079FFADAAD9}" presName="hierChild2" presStyleCnt="0"/>
      <dgm:spPr/>
    </dgm:pt>
    <dgm:pt modelId="{6E5171EF-6AB1-5D44-84BD-B2316ACEC627}" type="pres">
      <dgm:prSet presAssocID="{41488CF6-0234-45DF-9B43-A3A8D69A5BE2}" presName="hierRoot1" presStyleCnt="0"/>
      <dgm:spPr/>
    </dgm:pt>
    <dgm:pt modelId="{AA856C6C-74D3-2A4F-A612-AA4A9128AFCC}" type="pres">
      <dgm:prSet presAssocID="{41488CF6-0234-45DF-9B43-A3A8D69A5BE2}" presName="composite" presStyleCnt="0"/>
      <dgm:spPr/>
    </dgm:pt>
    <dgm:pt modelId="{C9BAFC8E-114A-1344-A137-244D5E5EA472}" type="pres">
      <dgm:prSet presAssocID="{41488CF6-0234-45DF-9B43-A3A8D69A5BE2}" presName="background" presStyleLbl="node0" presStyleIdx="1" presStyleCnt="3"/>
      <dgm:spPr/>
    </dgm:pt>
    <dgm:pt modelId="{527C4372-A1A7-394C-A9D2-7220A28F325E}" type="pres">
      <dgm:prSet presAssocID="{41488CF6-0234-45DF-9B43-A3A8D69A5BE2}" presName="text" presStyleLbl="fgAcc0" presStyleIdx="1" presStyleCnt="3">
        <dgm:presLayoutVars>
          <dgm:chPref val="3"/>
        </dgm:presLayoutVars>
      </dgm:prSet>
      <dgm:spPr/>
    </dgm:pt>
    <dgm:pt modelId="{A6A9270B-6405-4248-953A-ADE5824A59B6}" type="pres">
      <dgm:prSet presAssocID="{41488CF6-0234-45DF-9B43-A3A8D69A5BE2}" presName="hierChild2" presStyleCnt="0"/>
      <dgm:spPr/>
    </dgm:pt>
    <dgm:pt modelId="{E550DE9E-3A7A-F448-9657-996C60F60EB0}" type="pres">
      <dgm:prSet presAssocID="{25931A97-B826-4718-AFCD-3828C5F41143}" presName="hierRoot1" presStyleCnt="0"/>
      <dgm:spPr/>
    </dgm:pt>
    <dgm:pt modelId="{C0745CB6-DBA9-0441-A395-E09E4CC87AEA}" type="pres">
      <dgm:prSet presAssocID="{25931A97-B826-4718-AFCD-3828C5F41143}" presName="composite" presStyleCnt="0"/>
      <dgm:spPr/>
    </dgm:pt>
    <dgm:pt modelId="{A99FDA66-547E-CE4B-9B0C-03D0C4730797}" type="pres">
      <dgm:prSet presAssocID="{25931A97-B826-4718-AFCD-3828C5F41143}" presName="background" presStyleLbl="node0" presStyleIdx="2" presStyleCnt="3"/>
      <dgm:spPr/>
    </dgm:pt>
    <dgm:pt modelId="{7576B76E-7D5D-454E-90D4-D089DF0DF30C}" type="pres">
      <dgm:prSet presAssocID="{25931A97-B826-4718-AFCD-3828C5F41143}" presName="text" presStyleLbl="fgAcc0" presStyleIdx="2" presStyleCnt="3">
        <dgm:presLayoutVars>
          <dgm:chPref val="3"/>
        </dgm:presLayoutVars>
      </dgm:prSet>
      <dgm:spPr/>
    </dgm:pt>
    <dgm:pt modelId="{54DC39B0-4148-9D44-B0B1-189A7B98FF76}" type="pres">
      <dgm:prSet presAssocID="{25931A97-B826-4718-AFCD-3828C5F41143}" presName="hierChild2" presStyleCnt="0"/>
      <dgm:spPr/>
    </dgm:pt>
  </dgm:ptLst>
  <dgm:cxnLst>
    <dgm:cxn modelId="{23149612-DD82-8B45-AE45-55CD5FDA6932}" type="presOf" srcId="{25931A97-B826-4718-AFCD-3828C5F41143}" destId="{7576B76E-7D5D-454E-90D4-D089DF0DF30C}" srcOrd="0" destOrd="0" presId="urn:microsoft.com/office/officeart/2005/8/layout/hierarchy1"/>
    <dgm:cxn modelId="{CA72121A-0AD4-4C87-9488-B44AD75A5D02}" srcId="{CE080E61-91FA-41B8-8BA1-262078179440}" destId="{25931A97-B826-4718-AFCD-3828C5F41143}" srcOrd="2" destOrd="0" parTransId="{1E174232-1C9E-4BF6-85ED-AA8ED76B2DFE}" sibTransId="{1A7035F2-EA57-4640-AB14-F5D38534C349}"/>
    <dgm:cxn modelId="{BA63DF53-3FD9-4D86-90E0-318F725AA609}" srcId="{CE080E61-91FA-41B8-8BA1-262078179440}" destId="{D30B3C47-5E57-46D2-924D-1079FFADAAD9}" srcOrd="0" destOrd="0" parTransId="{E36A76D6-9120-4C47-A622-D2E6AFB3642D}" sibTransId="{DEEC7A19-5DBD-454C-8024-FE3A053F6E76}"/>
    <dgm:cxn modelId="{2286E056-8E30-4387-8D9C-84CC9D27E309}" srcId="{CE080E61-91FA-41B8-8BA1-262078179440}" destId="{41488CF6-0234-45DF-9B43-A3A8D69A5BE2}" srcOrd="1" destOrd="0" parTransId="{BD97736B-73E3-4AF7-A3AE-79CBB202113D}" sibTransId="{F28151AE-37F1-4623-8B0B-E31A45DA76B0}"/>
    <dgm:cxn modelId="{CD2F8086-5513-8C4F-A35D-4A13809AC928}" type="presOf" srcId="{41488CF6-0234-45DF-9B43-A3A8D69A5BE2}" destId="{527C4372-A1A7-394C-A9D2-7220A28F325E}" srcOrd="0" destOrd="0" presId="urn:microsoft.com/office/officeart/2005/8/layout/hierarchy1"/>
    <dgm:cxn modelId="{3F9ED1C2-9D7E-8540-8B10-5344D2F44731}" type="presOf" srcId="{D30B3C47-5E57-46D2-924D-1079FFADAAD9}" destId="{D5AFE668-2C19-F945-9688-4BD1F4D2302D}" srcOrd="0" destOrd="0" presId="urn:microsoft.com/office/officeart/2005/8/layout/hierarchy1"/>
    <dgm:cxn modelId="{8732CBEF-9AD0-344A-BB3F-A3C616E6152B}" type="presOf" srcId="{CE080E61-91FA-41B8-8BA1-262078179440}" destId="{7995ACCC-BC0A-884C-A8C7-0103F55805A5}" srcOrd="0" destOrd="0" presId="urn:microsoft.com/office/officeart/2005/8/layout/hierarchy1"/>
    <dgm:cxn modelId="{4B5DB32A-C319-A042-B010-E3785A02E397}" type="presParOf" srcId="{7995ACCC-BC0A-884C-A8C7-0103F55805A5}" destId="{36AE3CBD-089D-794E-BA45-45384783ADA4}" srcOrd="0" destOrd="0" presId="urn:microsoft.com/office/officeart/2005/8/layout/hierarchy1"/>
    <dgm:cxn modelId="{EAB1E40E-22F7-AC41-A8CF-A09575789C77}" type="presParOf" srcId="{36AE3CBD-089D-794E-BA45-45384783ADA4}" destId="{9DA5C6C4-D82C-4A4C-B24F-2D67E4B90CA3}" srcOrd="0" destOrd="0" presId="urn:microsoft.com/office/officeart/2005/8/layout/hierarchy1"/>
    <dgm:cxn modelId="{6EE61EB7-6626-1E49-868D-F9919B184EE2}" type="presParOf" srcId="{9DA5C6C4-D82C-4A4C-B24F-2D67E4B90CA3}" destId="{65C9938F-E426-FB4C-B1D6-C6029080B287}" srcOrd="0" destOrd="0" presId="urn:microsoft.com/office/officeart/2005/8/layout/hierarchy1"/>
    <dgm:cxn modelId="{A10A3662-40AA-154B-B29D-05C421D11284}" type="presParOf" srcId="{9DA5C6C4-D82C-4A4C-B24F-2D67E4B90CA3}" destId="{D5AFE668-2C19-F945-9688-4BD1F4D2302D}" srcOrd="1" destOrd="0" presId="urn:microsoft.com/office/officeart/2005/8/layout/hierarchy1"/>
    <dgm:cxn modelId="{044D0AC1-FDE0-6D44-BF0D-0C318E87CD7C}" type="presParOf" srcId="{36AE3CBD-089D-794E-BA45-45384783ADA4}" destId="{11F34A5F-63B4-3D4A-AD12-223AEA20E68F}" srcOrd="1" destOrd="0" presId="urn:microsoft.com/office/officeart/2005/8/layout/hierarchy1"/>
    <dgm:cxn modelId="{52A14C66-E71E-FA4F-A5D3-6F3FFEC77DCC}" type="presParOf" srcId="{7995ACCC-BC0A-884C-A8C7-0103F55805A5}" destId="{6E5171EF-6AB1-5D44-84BD-B2316ACEC627}" srcOrd="1" destOrd="0" presId="urn:microsoft.com/office/officeart/2005/8/layout/hierarchy1"/>
    <dgm:cxn modelId="{667C5758-519C-C546-8198-68874F2A3DAB}" type="presParOf" srcId="{6E5171EF-6AB1-5D44-84BD-B2316ACEC627}" destId="{AA856C6C-74D3-2A4F-A612-AA4A9128AFCC}" srcOrd="0" destOrd="0" presId="urn:microsoft.com/office/officeart/2005/8/layout/hierarchy1"/>
    <dgm:cxn modelId="{54664E4A-3A09-BD42-8024-C776F300D0EA}" type="presParOf" srcId="{AA856C6C-74D3-2A4F-A612-AA4A9128AFCC}" destId="{C9BAFC8E-114A-1344-A137-244D5E5EA472}" srcOrd="0" destOrd="0" presId="urn:microsoft.com/office/officeart/2005/8/layout/hierarchy1"/>
    <dgm:cxn modelId="{5D40D14C-E9AC-7F46-A348-F0FEE3631F12}" type="presParOf" srcId="{AA856C6C-74D3-2A4F-A612-AA4A9128AFCC}" destId="{527C4372-A1A7-394C-A9D2-7220A28F325E}" srcOrd="1" destOrd="0" presId="urn:microsoft.com/office/officeart/2005/8/layout/hierarchy1"/>
    <dgm:cxn modelId="{1AE07150-61E2-0C45-AB1C-E0F6C32F5CFD}" type="presParOf" srcId="{6E5171EF-6AB1-5D44-84BD-B2316ACEC627}" destId="{A6A9270B-6405-4248-953A-ADE5824A59B6}" srcOrd="1" destOrd="0" presId="urn:microsoft.com/office/officeart/2005/8/layout/hierarchy1"/>
    <dgm:cxn modelId="{77CFF438-6180-A54D-AAE1-64C011E9F3DB}" type="presParOf" srcId="{7995ACCC-BC0A-884C-A8C7-0103F55805A5}" destId="{E550DE9E-3A7A-F448-9657-996C60F60EB0}" srcOrd="2" destOrd="0" presId="urn:microsoft.com/office/officeart/2005/8/layout/hierarchy1"/>
    <dgm:cxn modelId="{217AC2C3-556D-5E4D-ABDE-985F9D156ABD}" type="presParOf" srcId="{E550DE9E-3A7A-F448-9657-996C60F60EB0}" destId="{C0745CB6-DBA9-0441-A395-E09E4CC87AEA}" srcOrd="0" destOrd="0" presId="urn:microsoft.com/office/officeart/2005/8/layout/hierarchy1"/>
    <dgm:cxn modelId="{6F7ADA0D-679A-914B-AFF2-82FE6E8F2AA6}" type="presParOf" srcId="{C0745CB6-DBA9-0441-A395-E09E4CC87AEA}" destId="{A99FDA66-547E-CE4B-9B0C-03D0C4730797}" srcOrd="0" destOrd="0" presId="urn:microsoft.com/office/officeart/2005/8/layout/hierarchy1"/>
    <dgm:cxn modelId="{D24D0310-97E5-B14A-82D4-C70A0C14EAB2}" type="presParOf" srcId="{C0745CB6-DBA9-0441-A395-E09E4CC87AEA}" destId="{7576B76E-7D5D-454E-90D4-D089DF0DF30C}" srcOrd="1" destOrd="0" presId="urn:microsoft.com/office/officeart/2005/8/layout/hierarchy1"/>
    <dgm:cxn modelId="{DDC17445-4A63-394D-881D-C77C68CAEAB6}" type="presParOf" srcId="{E550DE9E-3A7A-F448-9657-996C60F60EB0}" destId="{54DC39B0-4148-9D44-B0B1-189A7B98FF7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876B98-D26A-4F43-A508-575E07ACE951}">
      <dsp:nvSpPr>
        <dsp:cNvPr id="0" name=""/>
        <dsp:cNvSpPr/>
      </dsp:nvSpPr>
      <dsp:spPr>
        <a:xfrm>
          <a:off x="1819" y="0"/>
          <a:ext cx="2830641" cy="510022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>
              <a:latin typeface="Aptos Display" panose="02110004020202020204"/>
            </a:rPr>
            <a:t>Sofia Ahmed 2616863</a:t>
          </a:r>
          <a:endParaRPr lang="en-US" sz="3600" kern="1200"/>
        </a:p>
      </dsp:txBody>
      <dsp:txXfrm>
        <a:off x="1819" y="2040088"/>
        <a:ext cx="2830641" cy="2040088"/>
      </dsp:txXfrm>
    </dsp:sp>
    <dsp:sp modelId="{7BBC2C67-1D95-A048-BBBE-6AA05CFADE79}">
      <dsp:nvSpPr>
        <dsp:cNvPr id="0" name=""/>
        <dsp:cNvSpPr/>
      </dsp:nvSpPr>
      <dsp:spPr>
        <a:xfrm>
          <a:off x="567953" y="306013"/>
          <a:ext cx="1698373" cy="169837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9000" b="-3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41A37-D147-C54A-85EF-16B515D4B83A}">
      <dsp:nvSpPr>
        <dsp:cNvPr id="0" name=""/>
        <dsp:cNvSpPr/>
      </dsp:nvSpPr>
      <dsp:spPr>
        <a:xfrm>
          <a:off x="2917380" y="0"/>
          <a:ext cx="2830641" cy="510022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>
              <a:latin typeface="Aptos Display" panose="02110004020202020204"/>
            </a:rPr>
            <a:t>Hafsah Badar 2612065</a:t>
          </a:r>
          <a:endParaRPr lang="en-US" sz="3600" kern="1200"/>
        </a:p>
      </dsp:txBody>
      <dsp:txXfrm>
        <a:off x="2917380" y="2040088"/>
        <a:ext cx="2830641" cy="2040088"/>
      </dsp:txXfrm>
    </dsp:sp>
    <dsp:sp modelId="{26C4C0B0-4C86-214B-ABF0-1A7DE4952C24}">
      <dsp:nvSpPr>
        <dsp:cNvPr id="0" name=""/>
        <dsp:cNvSpPr/>
      </dsp:nvSpPr>
      <dsp:spPr>
        <a:xfrm>
          <a:off x="3483514" y="306013"/>
          <a:ext cx="1698373" cy="1698373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9000" b="-3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E13F8-B148-6249-9339-9A7CEC49AE1E}">
      <dsp:nvSpPr>
        <dsp:cNvPr id="0" name=""/>
        <dsp:cNvSpPr/>
      </dsp:nvSpPr>
      <dsp:spPr>
        <a:xfrm>
          <a:off x="5832941" y="0"/>
          <a:ext cx="2830641" cy="510022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Andreea </a:t>
          </a:r>
          <a:r>
            <a:rPr lang="en-GB" sz="3600" kern="1200" err="1">
              <a:latin typeface="Aptos Display" panose="02110004020202020204"/>
            </a:rPr>
            <a:t>Voiasciuc</a:t>
          </a:r>
          <a:r>
            <a:rPr lang="en-GB" sz="3600" kern="1200">
              <a:latin typeface="Aptos Display" panose="02110004020202020204"/>
            </a:rPr>
            <a:t> 2615390</a:t>
          </a:r>
          <a:endParaRPr lang="en-US" sz="3600" kern="1200"/>
        </a:p>
      </dsp:txBody>
      <dsp:txXfrm>
        <a:off x="5832941" y="2040088"/>
        <a:ext cx="2830641" cy="2040088"/>
      </dsp:txXfrm>
    </dsp:sp>
    <dsp:sp modelId="{A8A30C5A-C9BF-6B4F-8E61-123B5D87A777}">
      <dsp:nvSpPr>
        <dsp:cNvPr id="0" name=""/>
        <dsp:cNvSpPr/>
      </dsp:nvSpPr>
      <dsp:spPr>
        <a:xfrm>
          <a:off x="6399075" y="306013"/>
          <a:ext cx="1698373" cy="1698373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8A08A7-D77A-FE44-B999-90D9D14FEC11}">
      <dsp:nvSpPr>
        <dsp:cNvPr id="0" name=""/>
        <dsp:cNvSpPr/>
      </dsp:nvSpPr>
      <dsp:spPr>
        <a:xfrm>
          <a:off x="346616" y="4080176"/>
          <a:ext cx="7972169" cy="765033"/>
        </a:xfrm>
        <a:prstGeom prst="left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C14BE-FE9F-7B4A-B8EA-55C814C118F0}">
      <dsp:nvSpPr>
        <dsp:cNvPr id="0" name=""/>
        <dsp:cNvSpPr/>
      </dsp:nvSpPr>
      <dsp:spPr>
        <a:xfrm>
          <a:off x="5054" y="2069724"/>
          <a:ext cx="2209785" cy="1760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Ashford community care service </a:t>
          </a:r>
        </a:p>
      </dsp:txBody>
      <dsp:txXfrm>
        <a:off x="56630" y="2121300"/>
        <a:ext cx="2106633" cy="1657770"/>
      </dsp:txXfrm>
    </dsp:sp>
    <dsp:sp modelId="{D8B2FC7C-8D4D-3B4F-A499-537646E2FA5F}">
      <dsp:nvSpPr>
        <dsp:cNvPr id="0" name=""/>
        <dsp:cNvSpPr/>
      </dsp:nvSpPr>
      <dsp:spPr>
        <a:xfrm>
          <a:off x="2435818" y="2676172"/>
          <a:ext cx="468474" cy="548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435818" y="2785777"/>
        <a:ext cx="327932" cy="328816"/>
      </dsp:txXfrm>
    </dsp:sp>
    <dsp:sp modelId="{FB2C32F3-7FE6-EE46-A795-E01462E20DFD}">
      <dsp:nvSpPr>
        <dsp:cNvPr id="0" name=""/>
        <dsp:cNvSpPr/>
      </dsp:nvSpPr>
      <dsp:spPr>
        <a:xfrm>
          <a:off x="3098753" y="2069724"/>
          <a:ext cx="2209785" cy="1760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Delivers essential daily care supporting adults with physical disabilities and long term care needs. </a:t>
          </a:r>
        </a:p>
      </dsp:txBody>
      <dsp:txXfrm>
        <a:off x="3150329" y="2121300"/>
        <a:ext cx="2106633" cy="1657770"/>
      </dsp:txXfrm>
    </dsp:sp>
    <dsp:sp modelId="{0D2D1DC4-8235-E640-8605-4939692FB822}">
      <dsp:nvSpPr>
        <dsp:cNvPr id="0" name=""/>
        <dsp:cNvSpPr/>
      </dsp:nvSpPr>
      <dsp:spPr>
        <a:xfrm>
          <a:off x="5529517" y="2676172"/>
          <a:ext cx="468474" cy="548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529517" y="2785777"/>
        <a:ext cx="327932" cy="328816"/>
      </dsp:txXfrm>
    </dsp:sp>
    <dsp:sp modelId="{F69A8435-2B98-884A-BAFB-CC42777AF9E9}">
      <dsp:nvSpPr>
        <dsp:cNvPr id="0" name=""/>
        <dsp:cNvSpPr/>
      </dsp:nvSpPr>
      <dsp:spPr>
        <a:xfrm>
          <a:off x="6192453" y="2069724"/>
          <a:ext cx="2209785" cy="1760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Staff operates at the patient personal home, at supported living facilities and also at the main office.</a:t>
          </a:r>
        </a:p>
      </dsp:txBody>
      <dsp:txXfrm>
        <a:off x="6244029" y="2121300"/>
        <a:ext cx="2106633" cy="1657770"/>
      </dsp:txXfrm>
    </dsp:sp>
    <dsp:sp modelId="{18F39963-A72E-2048-AC19-F387418175E3}">
      <dsp:nvSpPr>
        <dsp:cNvPr id="0" name=""/>
        <dsp:cNvSpPr/>
      </dsp:nvSpPr>
      <dsp:spPr>
        <a:xfrm>
          <a:off x="8623216" y="2676172"/>
          <a:ext cx="468474" cy="548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8623216" y="2785777"/>
        <a:ext cx="327932" cy="328816"/>
      </dsp:txXfrm>
    </dsp:sp>
    <dsp:sp modelId="{D852BEAE-D4E8-C743-8368-90D387B66D9D}">
      <dsp:nvSpPr>
        <dsp:cNvPr id="0" name=""/>
        <dsp:cNvSpPr/>
      </dsp:nvSpPr>
      <dsp:spPr>
        <a:xfrm>
          <a:off x="9286152" y="2069724"/>
          <a:ext cx="2209785" cy="1760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team includes support workers, nurses, care coordinators and administrative personnel.</a:t>
          </a:r>
        </a:p>
      </dsp:txBody>
      <dsp:txXfrm>
        <a:off x="9337728" y="2121300"/>
        <a:ext cx="2106633" cy="16577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5FBE16-D10C-344B-BD38-95B1AD264189}">
      <dsp:nvSpPr>
        <dsp:cNvPr id="0" name=""/>
        <dsp:cNvSpPr/>
      </dsp:nvSpPr>
      <dsp:spPr>
        <a:xfrm rot="5400000">
          <a:off x="5013333" y="-956038"/>
          <a:ext cx="3594969" cy="641018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Staff may record information in different ways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: nurses using different terminology 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Records harder to follow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: logging food intake with “a little” instead of percentage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Medication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 logs by staff done on paper and digitally  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400" kern="12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: the time could be put incorrectly as the information is on two different formats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endParaRPr lang="en-US" sz="1400" kern="120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Daily care logs on different formats 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400" kern="12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: a nurse writes the observations in detail in a narrative paragraph while another nurse uses bullet points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Care plan not followed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400" kern="1200" err="1">
              <a:latin typeface="Arial" panose="020B0604020202020204" pitchFamily="34" charset="0"/>
              <a:cs typeface="Arial" panose="020B0604020202020204" pitchFamily="34" charset="0"/>
            </a:rPr>
            <a:t>Eg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: patient has an outdated printed copy of the care plan at home and at the care facility is updated with the current needs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605727" y="627060"/>
        <a:ext cx="6234689" cy="3243985"/>
      </dsp:txXfrm>
    </dsp:sp>
    <dsp:sp modelId="{C6ED0BED-1FD6-1649-93CA-3C194FF85D46}">
      <dsp:nvSpPr>
        <dsp:cNvPr id="0" name=""/>
        <dsp:cNvSpPr/>
      </dsp:nvSpPr>
      <dsp:spPr>
        <a:xfrm>
          <a:off x="0" y="2196"/>
          <a:ext cx="3605727" cy="449371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>
              <a:latin typeface="Arial" panose="020B0604020202020204" pitchFamily="34" charset="0"/>
              <a:cs typeface="Arial" panose="020B0604020202020204" pitchFamily="34" charset="0"/>
            </a:rPr>
            <a:t>Inconsistent records</a:t>
          </a:r>
          <a:endParaRPr lang="en-US" sz="2000" b="1" u="sng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6017" y="178213"/>
        <a:ext cx="3253693" cy="41416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992EA-D08D-5E4A-94FA-113D52F105BE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Staff can create clearly organised and professional documents </a:t>
          </a:r>
          <a:endParaRPr lang="en-US" sz="1800" kern="1200">
            <a:latin typeface="Arial"/>
            <a:cs typeface="Arial"/>
          </a:endParaRPr>
        </a:p>
      </dsp:txBody>
      <dsp:txXfrm>
        <a:off x="22940" y="22940"/>
        <a:ext cx="7160195" cy="737360"/>
      </dsp:txXfrm>
    </dsp:sp>
    <dsp:sp modelId="{08020118-1635-7B40-AFB2-CEFB1B4B2720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Ashford community care can create specific template so that staff are able to record the same information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7587" y="914964"/>
        <a:ext cx="6937378" cy="737360"/>
      </dsp:txXfrm>
    </dsp:sp>
    <dsp:sp modelId="{0A52D88A-2478-A34F-8DA4-1D22A5EB17BD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Microsoft word allows staff to be able to edit and update documents if or when circumstances change </a:t>
          </a:r>
          <a:endParaRPr lang="en-US" sz="1800" kern="1200">
            <a:latin typeface="Arial"/>
            <a:cs typeface="Arial"/>
          </a:endParaRPr>
        </a:p>
      </dsp:txBody>
      <dsp:txXfrm>
        <a:off x="1232233" y="1806988"/>
        <a:ext cx="6937378" cy="737360"/>
      </dsp:txXfrm>
    </dsp:sp>
    <dsp:sp modelId="{3827FBE9-5AE8-AD48-AE16-C775E7C0E673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Word will allow everyone to be able to follow the same structure as well as collaborate when needed</a:t>
          </a:r>
          <a:endParaRPr lang="en-US" sz="1800" kern="1200">
            <a:latin typeface="Arial"/>
            <a:cs typeface="Arial"/>
          </a:endParaRPr>
        </a:p>
      </dsp:txBody>
      <dsp:txXfrm>
        <a:off x="1836880" y="2699012"/>
        <a:ext cx="6937378" cy="737360"/>
      </dsp:txXfrm>
    </dsp:sp>
    <dsp:sp modelId="{9F46CE17-F88E-EE46-825F-F57A5ED752DB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Microsoft Word allows documents to be protected – so only staff at Ashford community care can access them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1527" y="3591037"/>
        <a:ext cx="6937378" cy="737360"/>
      </dsp:txXfrm>
    </dsp:sp>
    <dsp:sp modelId="{916B5154-7C6A-9747-99CE-12D1BAA78AD3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02454" y="572200"/>
        <a:ext cx="280008" cy="383102"/>
      </dsp:txXfrm>
    </dsp:sp>
    <dsp:sp modelId="{4941C7D9-A23C-4141-A5CB-014F865D8575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07101" y="1464225"/>
        <a:ext cx="280008" cy="383102"/>
      </dsp:txXfrm>
    </dsp:sp>
    <dsp:sp modelId="{5B09E7A4-62B1-264D-9D77-6B7052E027D4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911748" y="2343195"/>
        <a:ext cx="280008" cy="383102"/>
      </dsp:txXfrm>
    </dsp:sp>
    <dsp:sp modelId="{D0499CE0-095F-A341-9B08-F8145FA6C33C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16395" y="3243922"/>
        <a:ext cx="280008" cy="3831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727EA-9B22-F64B-884E-8CC09E095653}">
      <dsp:nvSpPr>
        <dsp:cNvPr id="0" name=""/>
        <dsp:cNvSpPr/>
      </dsp:nvSpPr>
      <dsp:spPr>
        <a:xfrm>
          <a:off x="1283" y="73062"/>
          <a:ext cx="4205213" cy="42052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Microsoft Word lets users create and design documents that are right for their company</a:t>
          </a:r>
          <a:r>
            <a:rPr lang="en-GB" sz="2200" b="1" kern="1200"/>
            <a:t>.</a:t>
          </a:r>
          <a:endParaRPr lang="en-US" sz="2200" kern="1200"/>
        </a:p>
      </dsp:txBody>
      <dsp:txXfrm>
        <a:off x="617122" y="688901"/>
        <a:ext cx="2973535" cy="2973535"/>
      </dsp:txXfrm>
    </dsp:sp>
    <dsp:sp modelId="{33DE508D-BCEA-9845-83B2-1D576B20699E}">
      <dsp:nvSpPr>
        <dsp:cNvPr id="0" name=""/>
        <dsp:cNvSpPr/>
      </dsp:nvSpPr>
      <dsp:spPr>
        <a:xfrm rot="5400000">
          <a:off x="4553426" y="1618478"/>
          <a:ext cx="1471824" cy="1114381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733F9-826D-374F-B3F9-0D53048B49C0}">
      <dsp:nvSpPr>
        <dsp:cNvPr id="0" name=""/>
        <dsp:cNvSpPr/>
      </dsp:nvSpPr>
      <dsp:spPr>
        <a:xfrm>
          <a:off x="6309103" y="73062"/>
          <a:ext cx="4205213" cy="42052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Ashford Community Care would Require Word to Create </a:t>
          </a:r>
          <a:endParaRPr lang="en-US" sz="22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700" kern="1200"/>
            <a:t>Support plans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700" kern="1200"/>
            <a:t>Care records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700" kern="1200"/>
            <a:t>Daily logs or case notes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700" kern="1200"/>
            <a:t>Important appointment information 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+mj-lt"/>
            <a:buAutoNum type="arabicPeriod"/>
          </a:pPr>
          <a:r>
            <a:rPr lang="en-US" sz="1700" kern="1200"/>
            <a:t>Service user information – (sensitive information)</a:t>
          </a:r>
        </a:p>
      </dsp:txBody>
      <dsp:txXfrm>
        <a:off x="6924942" y="688901"/>
        <a:ext cx="2973535" cy="29735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1B41AE-3329-E846-90B9-4B2CFA501933}">
      <dsp:nvSpPr>
        <dsp:cNvPr id="0" name=""/>
        <dsp:cNvSpPr/>
      </dsp:nvSpPr>
      <dsp:spPr>
        <a:xfrm>
          <a:off x="228029" y="0"/>
          <a:ext cx="5259437" cy="525943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7C8E18-6B38-BA4D-91A9-A278BE59480D}">
      <dsp:nvSpPr>
        <dsp:cNvPr id="0" name=""/>
        <dsp:cNvSpPr/>
      </dsp:nvSpPr>
      <dsp:spPr>
        <a:xfrm>
          <a:off x="727676" y="499646"/>
          <a:ext cx="2051180" cy="2051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/>
              <a:cs typeface="Arial"/>
            </a:rPr>
            <a:t>Helps communication </a:t>
          </a:r>
          <a:r>
            <a:rPr lang="en-US" sz="1200" kern="1200" err="1">
              <a:latin typeface="Arial"/>
              <a:cs typeface="Arial"/>
            </a:rPr>
            <a:t>eg</a:t>
          </a:r>
          <a:r>
            <a:rPr lang="en-GB" sz="1200" kern="1200">
              <a:latin typeface="Arial"/>
              <a:cs typeface="Arial"/>
            </a:rPr>
            <a:t>:</a:t>
          </a:r>
          <a:r>
            <a:rPr lang="en-US" sz="1200" kern="1200">
              <a:latin typeface="Arial"/>
              <a:cs typeface="Arial"/>
            </a:rPr>
            <a:t> hand overs</a:t>
          </a:r>
        </a:p>
      </dsp:txBody>
      <dsp:txXfrm>
        <a:off x="827806" y="599776"/>
        <a:ext cx="1850920" cy="1850920"/>
      </dsp:txXfrm>
    </dsp:sp>
    <dsp:sp modelId="{85DBAB90-F5BE-E24D-B5D4-EB8F18AAEDCE}">
      <dsp:nvSpPr>
        <dsp:cNvPr id="0" name=""/>
        <dsp:cNvSpPr/>
      </dsp:nvSpPr>
      <dsp:spPr>
        <a:xfrm>
          <a:off x="2936639" y="499646"/>
          <a:ext cx="2051180" cy="2051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/>
              <a:cs typeface="Arial"/>
            </a:rPr>
            <a:t>Keeping record of changes </a:t>
          </a:r>
          <a:r>
            <a:rPr lang="en-GB" sz="1200" kern="1200">
              <a:latin typeface="Arial"/>
              <a:cs typeface="Arial"/>
            </a:rPr>
            <a:t>and any important updates </a:t>
          </a:r>
          <a:endParaRPr lang="en-US" sz="1200" kern="1200">
            <a:latin typeface="Arial"/>
            <a:cs typeface="Arial"/>
          </a:endParaRPr>
        </a:p>
      </dsp:txBody>
      <dsp:txXfrm>
        <a:off x="3036769" y="599776"/>
        <a:ext cx="1850920" cy="1850920"/>
      </dsp:txXfrm>
    </dsp:sp>
    <dsp:sp modelId="{EC5B893E-8ECD-ED41-83FA-999BABBDAFDC}">
      <dsp:nvSpPr>
        <dsp:cNvPr id="0" name=""/>
        <dsp:cNvSpPr/>
      </dsp:nvSpPr>
      <dsp:spPr>
        <a:xfrm>
          <a:off x="727676" y="2708610"/>
          <a:ext cx="2051180" cy="2051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/>
              <a:cs typeface="Arial"/>
            </a:rPr>
            <a:t>Organize information between staff members and external Agencies that are also involved in client care</a:t>
          </a:r>
        </a:p>
      </dsp:txBody>
      <dsp:txXfrm>
        <a:off x="827806" y="2808740"/>
        <a:ext cx="1850920" cy="1850920"/>
      </dsp:txXfrm>
    </dsp:sp>
    <dsp:sp modelId="{FE2D4932-83A8-604D-A030-A467706AEDA5}">
      <dsp:nvSpPr>
        <dsp:cNvPr id="0" name=""/>
        <dsp:cNvSpPr/>
      </dsp:nvSpPr>
      <dsp:spPr>
        <a:xfrm>
          <a:off x="2936639" y="2708610"/>
          <a:ext cx="2051180" cy="2051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/>
              <a:cs typeface="Arial"/>
            </a:rPr>
            <a:t>Information can be saved and accessed in one place which will require being protected</a:t>
          </a:r>
        </a:p>
      </dsp:txBody>
      <dsp:txXfrm>
        <a:off x="3036769" y="2808740"/>
        <a:ext cx="1850920" cy="18509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22494-2F69-6F44-9A82-5D8F5336EFF0}">
      <dsp:nvSpPr>
        <dsp:cNvPr id="0" name=""/>
        <dsp:cNvSpPr/>
      </dsp:nvSpPr>
      <dsp:spPr>
        <a:xfrm>
          <a:off x="1472292" y="0"/>
          <a:ext cx="6583492" cy="6583492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5B589-E3E0-F64F-B948-FA391D6D39DA}">
      <dsp:nvSpPr>
        <dsp:cNvPr id="0" name=""/>
        <dsp:cNvSpPr/>
      </dsp:nvSpPr>
      <dsp:spPr>
        <a:xfrm>
          <a:off x="4764038" y="661885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Consistent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 - Staff follow the 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ame documents </a:t>
          </a:r>
        </a:p>
      </dsp:txBody>
      <dsp:txXfrm>
        <a:off x="4802076" y="699923"/>
        <a:ext cx="4203193" cy="703141"/>
      </dsp:txXfrm>
    </dsp:sp>
    <dsp:sp modelId="{62721373-C0F9-1E41-A0FB-84855263D103}">
      <dsp:nvSpPr>
        <dsp:cNvPr id="0" name=""/>
        <dsp:cNvSpPr/>
      </dsp:nvSpPr>
      <dsp:spPr>
        <a:xfrm>
          <a:off x="4764038" y="1538505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Efficient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– Staff save time on locating documents  or even having to complete the same work again </a:t>
          </a:r>
        </a:p>
      </dsp:txBody>
      <dsp:txXfrm>
        <a:off x="4802076" y="1576543"/>
        <a:ext cx="4203193" cy="703141"/>
      </dsp:txXfrm>
    </dsp:sp>
    <dsp:sp modelId="{FF478B7B-7A47-2B45-BE72-DEEA58C61B8F}">
      <dsp:nvSpPr>
        <dsp:cNvPr id="0" name=""/>
        <dsp:cNvSpPr/>
      </dsp:nvSpPr>
      <dsp:spPr>
        <a:xfrm>
          <a:off x="4764038" y="2415125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Better Communication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– Sensitive and important information is easier to understand and share between staff members </a:t>
          </a:r>
        </a:p>
      </dsp:txBody>
      <dsp:txXfrm>
        <a:off x="4802076" y="2453163"/>
        <a:ext cx="4203193" cy="703141"/>
      </dsp:txXfrm>
    </dsp:sp>
    <dsp:sp modelId="{4D9D31D7-E114-574C-AFD4-295BB9720941}">
      <dsp:nvSpPr>
        <dsp:cNvPr id="0" name=""/>
        <dsp:cNvSpPr/>
      </dsp:nvSpPr>
      <dsp:spPr>
        <a:xfrm>
          <a:off x="4764038" y="3291745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Professional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– Documents are professional in files and organized </a:t>
          </a:r>
        </a:p>
      </dsp:txBody>
      <dsp:txXfrm>
        <a:off x="4802076" y="3329783"/>
        <a:ext cx="4203193" cy="703141"/>
      </dsp:txXfrm>
    </dsp:sp>
    <dsp:sp modelId="{3639CCF3-694A-734C-B320-09962944DC84}">
      <dsp:nvSpPr>
        <dsp:cNvPr id="0" name=""/>
        <dsp:cNvSpPr/>
      </dsp:nvSpPr>
      <dsp:spPr>
        <a:xfrm>
          <a:off x="4764038" y="4168366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Easily Accessible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– Staff can access and edit documents </a:t>
          </a:r>
        </a:p>
      </dsp:txBody>
      <dsp:txXfrm>
        <a:off x="4802076" y="4206404"/>
        <a:ext cx="4203193" cy="703141"/>
      </dsp:txXfrm>
    </dsp:sp>
    <dsp:sp modelId="{D8F403A2-88B1-354C-8B18-7AD8E5852562}">
      <dsp:nvSpPr>
        <dsp:cNvPr id="0" name=""/>
        <dsp:cNvSpPr/>
      </dsp:nvSpPr>
      <dsp:spPr>
        <a:xfrm>
          <a:off x="4764038" y="5044986"/>
          <a:ext cx="4279269" cy="77921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Arial" panose="020B0604020202020204" pitchFamily="34" charset="0"/>
              <a:cs typeface="Arial" panose="020B0604020202020204" pitchFamily="34" charset="0"/>
            </a:rPr>
            <a:t>Secure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- Staff can use passwords to help prevent data breaches.</a:t>
          </a:r>
        </a:p>
      </dsp:txBody>
      <dsp:txXfrm>
        <a:off x="4802076" y="5083024"/>
        <a:ext cx="4203193" cy="7031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C9938F-E426-FB4C-B1D6-C6029080B287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FE668-2C19-F945-9688-4BD1F4D2302D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Ashford community care should give all staff digital training </a:t>
          </a:r>
          <a:endParaRPr lang="en-US" sz="2500" kern="1200"/>
        </a:p>
      </dsp:txBody>
      <dsp:txXfrm>
        <a:off x="383617" y="1447754"/>
        <a:ext cx="2847502" cy="1768010"/>
      </dsp:txXfrm>
    </dsp:sp>
    <dsp:sp modelId="{C9BAFC8E-114A-1344-A137-244D5E5EA472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C4372-A1A7-394C-A9D2-7220A28F325E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Creating a secure staff portal</a:t>
          </a:r>
          <a:endParaRPr lang="en-US" sz="2500" kern="1200"/>
        </a:p>
      </dsp:txBody>
      <dsp:txXfrm>
        <a:off x="3998355" y="1447754"/>
        <a:ext cx="2847502" cy="1768010"/>
      </dsp:txXfrm>
    </dsp:sp>
    <dsp:sp modelId="{A99FDA66-547E-CE4B-9B0C-03D0C4730797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6B76E-7D5D-454E-90D4-D089DF0DF30C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Provide Secure devices to document care plans and records</a:t>
          </a:r>
          <a:endParaRPr lang="en-US" sz="2500" kern="1200"/>
        </a:p>
      </dsp:txBody>
      <dsp:txXfrm>
        <a:off x="7613092" y="1447754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26DDC-55C6-22DE-347B-35B67DBFA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D72B02-C469-E9A3-93B1-9FB42404ED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A1039-B4AA-C3DD-5A20-DC1132B74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7CF38-7F5A-3999-CA03-1B04E9D95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19A61-2DC2-E890-D879-4A2B2DFC8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735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058CF-8EB8-432F-D280-32367B4FE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082F1-6709-C3B5-5EA8-44CB774D80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ABE6-C8AC-13B4-D3EB-DFA1297FD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9B1CA-A64D-09A5-00EE-BC2594C84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F5F79-C76D-2E73-BA75-6ED97B10C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475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71DD0-9FCC-8B9B-D1CD-73E972A7D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1D7D3-B26F-DA0A-5B58-27424D0AA0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95FB09-1172-D56C-FCEA-BE90545C6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97117-2E79-A757-6669-5E6F6DA49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EDCC5-B964-2230-A8BE-5222933FC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430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97D44-3157-763D-3466-70F507815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3D5C7-E1B8-EA1F-4777-A8700DD52E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D3F821-A034-13A2-E972-DB863D48F2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BE4DE6-F129-9C88-228A-7D431C46A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618F0B-D911-3E7A-B04A-F9AA3A18B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E6F60E-2067-C98B-85E9-C85D0138B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112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60880-1D74-4A71-2473-A3AD73FC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E472CC-9610-B4F8-B740-B451380BA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F97FB9-7219-2C64-6949-2BA80CAD4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88155B-D74E-7906-77B4-D9553349BC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C4EEC3-796F-ECF4-9A0C-FFE30C911C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885317-BE60-FDF0-C1DC-02B50929F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9AB879-443D-2556-3BF2-6099DAF68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E11D8-CE81-29A8-5680-C4E438D75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735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7EEEF-D598-6EED-5290-AB921A2B2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29E543-164E-A132-AC11-0D1F60673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C732DB-216D-336F-2307-1C79FDBD6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738654-4E61-2893-8A83-B6042CA1F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378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8C8EAA-9A05-4315-FDCF-3ADA41050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09EE9-BED9-5EDD-1D4C-021D3F635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5B12E7-EB7F-B322-5813-33452216E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506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067F0-551B-278E-A321-5BE7EA2D0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CD47B-05A1-EC66-4A22-BB0398C36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2DD4E7-5798-823A-007F-CCD589B188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1601BB-ED68-E137-42EE-A00E713AB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973A15-6141-57AC-F382-8E9D712C1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B11AD4-CB23-7BEC-1C18-D7E5EAA9C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629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19905-018A-E424-1D94-36C58F426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00B649-4B98-FBF1-88DA-CC55197B208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8D33F7-CD35-1D4A-4460-3EDAC1485E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1E871A-2E83-B8E7-B3B5-F6CEE9AC2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3EF9C1-426D-734A-9DBB-6405EA7B2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3E8A4-F545-6AB2-E3AC-354384DD0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058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2305D-A62C-932A-01FA-EA75F35A2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30EF75-1F86-F618-9B55-5A7B9BCA5D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9BDCA-8D99-4CCB-C282-AA5A711C0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8C0C5B-90D2-5DBF-9E23-100C8A677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FF8D8-C2E9-55E3-368D-3F99CE241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911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71D71D-0618-86F3-966E-A2985339DC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AF729A-3791-3933-0E0E-06EDEFB50E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12AED-7233-CDCF-D9F8-C43559AA0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205CA-4013-A75F-46E9-647F2ACFA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3063E-555F-1107-B01A-CAEAA38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477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C28D4D-CCF4-C1F9-3D94-BFDEA4EBA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7C191A-04FF-51CD-BCBD-CC33B7C367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62C4C-34B4-05E3-791D-DBE4F99874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551819-3723-0341-A697-D3019C0107DC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A69FC-A684-A068-15BF-715C90D4AB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6E7C3-2F35-B9A1-58D1-9E21EF57D2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A68B0A-05C5-294E-AB80-4424F1E11E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319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how-to-produce-accessible-documents-for-the-department-for-transport/use-ms-word-to-create-an-accessible-document" TargetMode="External"/><Relationship Id="rId2" Type="http://schemas.openxmlformats.org/officeDocument/2006/relationships/hyperlink" Target="https://www.applytosupply.digitalmarketplace.service.gov.uk/g-cloud/services/43286766669587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ogmycare.co.uk/blog/electronic-care-plans-for-care-homes#how-do-you-fill-them-in-and-keep-track-of-changes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C35BF95-310F-BE17-B82C-95FEE8F4FC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602473"/>
              </p:ext>
            </p:extLst>
          </p:nvPr>
        </p:nvGraphicFramePr>
        <p:xfrm>
          <a:off x="1275864" y="1343487"/>
          <a:ext cx="8665402" cy="5100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FEE6443-E801-829E-2012-DB4C3718B12E}"/>
              </a:ext>
            </a:extLst>
          </p:cNvPr>
          <p:cNvSpPr txBox="1"/>
          <p:nvPr/>
        </p:nvSpPr>
        <p:spPr>
          <a:xfrm>
            <a:off x="2815731" y="271556"/>
            <a:ext cx="6190479" cy="8925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>
                <a:latin typeface="Calibri"/>
                <a:ea typeface="Calibri"/>
                <a:cs typeface="Calibri"/>
              </a:rPr>
              <a:t>ASHFORD COMMUNITY CARE</a:t>
            </a:r>
            <a:r>
              <a:rPr lang="en-GB" sz="2800">
                <a:latin typeface="Calibri"/>
                <a:ea typeface="Calibri"/>
                <a:cs typeface="Calibri"/>
              </a:rPr>
              <a:t> </a:t>
            </a:r>
            <a:endParaRPr lang="en-US" sz="2800">
              <a:latin typeface="Arial"/>
              <a:ea typeface="Calibri"/>
              <a:cs typeface="Arial"/>
            </a:endParaRPr>
          </a:p>
          <a:p>
            <a:pPr algn="l"/>
            <a:r>
              <a:rPr lang="en-GB" sz="2400">
                <a:latin typeface="Calibri"/>
                <a:ea typeface="Calibri"/>
                <a:cs typeface="Calibri"/>
              </a:rPr>
              <a:t>Improving care records and staff communication</a:t>
            </a:r>
            <a:r>
              <a:rPr lang="en-GB" sz="2400">
                <a:latin typeface="Arial"/>
                <a:cs typeface="Arial"/>
              </a:rPr>
              <a:t> 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B74055-6219-DEAC-EBC9-6E66548AD994}"/>
              </a:ext>
            </a:extLst>
          </p:cNvPr>
          <p:cNvSpPr txBox="1"/>
          <p:nvPr/>
        </p:nvSpPr>
        <p:spPr>
          <a:xfrm>
            <a:off x="3060365" y="5673670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75FCC-D50A-923B-8737-B0A819CAB364}"/>
              </a:ext>
            </a:extLst>
          </p:cNvPr>
          <p:cNvSpPr txBox="1"/>
          <p:nvPr/>
        </p:nvSpPr>
        <p:spPr>
          <a:xfrm>
            <a:off x="7188619" y="5673669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Justin </a:t>
            </a:r>
            <a:r>
              <a:rPr lang="en-GB" sz="1400" b="1" err="1">
                <a:latin typeface="Arial" panose="020B0604020202020204" pitchFamily="34" charset="0"/>
                <a:cs typeface="Arial" panose="020B0604020202020204" pitchFamily="34" charset="0"/>
              </a:rPr>
              <a:t>Okuli</a:t>
            </a: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82399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  <p:bldP spid="7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5D97C66-0BB0-53C8-A94B-DC6ABD13B8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351616"/>
              </p:ext>
            </p:extLst>
          </p:nvPr>
        </p:nvGraphicFramePr>
        <p:xfrm>
          <a:off x="404929" y="562692"/>
          <a:ext cx="11500992" cy="5900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294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C50DE-D191-F969-44D4-CE7E2C815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2500" y="569332"/>
            <a:ext cx="8666999" cy="31006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800" b="1" u="sng">
                <a:latin typeface="Arial" panose="020B0604020202020204" pitchFamily="34" charset="0"/>
                <a:cs typeface="Arial" panose="020B0604020202020204" pitchFamily="34" charset="0"/>
              </a:rPr>
              <a:t>The task: improving care documentation with Microsoft Word as a chosen tool</a:t>
            </a:r>
            <a:endParaRPr lang="en-US" sz="18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379DB37-BDBD-AF4C-D1AF-A4302AFA65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7224953"/>
              </p:ext>
            </p:extLst>
          </p:nvPr>
        </p:nvGraphicFramePr>
        <p:xfrm>
          <a:off x="530641" y="1155303"/>
          <a:ext cx="10015909" cy="4498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9AE6D47-C711-220D-D1F9-5E28B7B1C856}"/>
              </a:ext>
            </a:extLst>
          </p:cNvPr>
          <p:cNvSpPr txBox="1"/>
          <p:nvPr/>
        </p:nvSpPr>
        <p:spPr>
          <a:xfrm>
            <a:off x="635817" y="5919336"/>
            <a:ext cx="9858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These issues can affect handovers, continuity of care and day to day team communication.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025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305F7-B363-3E5B-53F9-9169CB9A2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5330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US" sz="2000" b="1">
                <a:latin typeface="Arial"/>
                <a:cs typeface="Arial"/>
              </a:rPr>
              <a:t>Why Microsoft word? 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2075D1FF-AED1-1144-5746-7E6D073677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6455340"/>
              </p:ext>
            </p:extLst>
          </p:nvPr>
        </p:nvGraphicFramePr>
        <p:xfrm>
          <a:off x="838200" y="1052582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4E2279F-BFFB-8192-A8E7-8E59E2FDF70E}"/>
              </a:ext>
            </a:extLst>
          </p:cNvPr>
          <p:cNvSpPr txBox="1"/>
          <p:nvPr/>
        </p:nvSpPr>
        <p:spPr>
          <a:xfrm>
            <a:off x="499584" y="5965871"/>
            <a:ext cx="50326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20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(no date)</a:t>
            </a:r>
            <a:r>
              <a:rPr lang="en-GB" sz="1200" b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Use MS Word to create an accessible document</a:t>
            </a:r>
            <a:endParaRPr lang="en-US" sz="12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58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0" grpId="0">
        <p:bldAsOne/>
      </p:bldGraphic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8AC65-A9D1-E02D-558A-32B8404F8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993271" cy="1336936"/>
          </a:xfrm>
        </p:spPr>
        <p:txBody>
          <a:bodyPr>
            <a:normAutofit/>
          </a:bodyPr>
          <a:lstStyle/>
          <a:p>
            <a:pPr algn="ctr"/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Uses of Microsoft word at Ashford community care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9C35527-77A0-39E3-FDA4-C4D2E1D1DB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546767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322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57D64-5BD7-B63C-FC9F-82E25108E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150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How Microsoft Word improves communication at Ashford Community Care?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D76A83-A8E4-F353-0C94-AE2BF386B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8997055"/>
              </p:ext>
            </p:extLst>
          </p:nvPr>
        </p:nvGraphicFramePr>
        <p:xfrm>
          <a:off x="3119288" y="1080933"/>
          <a:ext cx="5715496" cy="525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33C5DB7-1630-8787-DC6E-AF9BC9F234E2}"/>
              </a:ext>
            </a:extLst>
          </p:cNvPr>
          <p:cNvSpPr txBox="1"/>
          <p:nvPr/>
        </p:nvSpPr>
        <p:spPr>
          <a:xfrm>
            <a:off x="126841" y="6169709"/>
            <a:ext cx="48164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Log my care (no date) </a:t>
            </a:r>
            <a:r>
              <a:rPr lang="en-GB" sz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Electronic care plans for care homes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56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4E924-0F0E-7179-C47B-DBC7DE293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150573" cy="1769947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Benefits to Ashford Community Care 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CB7C5E4-3120-DF32-8F9B-D95213C692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8227610"/>
              </p:ext>
            </p:extLst>
          </p:nvPr>
        </p:nvGraphicFramePr>
        <p:xfrm>
          <a:off x="1673065" y="418"/>
          <a:ext cx="10515600" cy="65834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D6F1BE-1775-23E2-A959-D10746E7411F}"/>
              </a:ext>
            </a:extLst>
          </p:cNvPr>
          <p:cNvSpPr txBox="1"/>
          <p:nvPr/>
        </p:nvSpPr>
        <p:spPr>
          <a:xfrm>
            <a:off x="5180548" y="251433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FF4B1C-832F-942E-5A50-8EE7CC5406A0}"/>
              </a:ext>
            </a:extLst>
          </p:cNvPr>
          <p:cNvSpPr txBox="1"/>
          <p:nvPr/>
        </p:nvSpPr>
        <p:spPr>
          <a:xfrm>
            <a:off x="226759" y="5921409"/>
            <a:ext cx="30231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2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Dynamics 365 for Social Care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380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F95329-3C35-5895-B1C6-71D941D7E2F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36307" y="1336559"/>
            <a:ext cx="5364264" cy="4625882"/>
          </a:xfrm>
          <a:prstGeom prst="rect">
            <a:avLst/>
          </a:prstGeom>
        </p:spPr>
        <p:txBody>
          <a:bodyPr wrap="square" lIns="91440" tIns="45720" rIns="91440" bIns="45720" rtlCol="0" anchor="ctr">
            <a:sp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"/>
                <a:cs typeface="Arial"/>
              </a:rPr>
              <a:t>Limitation</a:t>
            </a:r>
            <a:endParaRPr lang="en-US" sz="2000">
              <a:solidFill>
                <a:schemeClr val="tx2"/>
              </a:solidFill>
            </a:endParaRP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training to work with Microsoft Word on a computer effectively to ensure the risk of losing information if records are not backed up.</a:t>
            </a: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Staff must follow confidentiality and data protection policies to keep service users information secure at Ashford Community Care.</a:t>
            </a: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</a:pPr>
            <a:r>
              <a:rPr lang="en-US" sz="1600">
                <a:solidFill>
                  <a:schemeClr val="tx2"/>
                </a:solidFill>
                <a:latin typeface="Arial"/>
                <a:cs typeface="Arial"/>
              </a:rPr>
              <a:t>Staff need to follow GDPR rules and the policies put in place by Ashford Community Care.</a:t>
            </a:r>
            <a:endParaRPr lang="en-GB" sz="1600">
              <a:solidFill>
                <a:schemeClr val="tx2"/>
              </a:solidFill>
              <a:latin typeface="Aptos"/>
              <a:cs typeface="Arial"/>
            </a:endParaRP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3" name="Graphic 22" descr="Computer">
            <a:extLst>
              <a:ext uri="{FF2B5EF4-FFF2-40B4-BE49-F238E27FC236}">
                <a16:creationId xmlns:a16="http://schemas.microsoft.com/office/drawing/2014/main" id="{7D3EBA1F-0AE6-91B1-29BB-8784BD8C2E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84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A54DD-244F-B68E-368B-CBB29F378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471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How changes can be implemented into Ashford Community Care</a:t>
            </a:r>
            <a:endParaRPr 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AD1594-0339-FB9A-F805-286D3EC8CD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400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88B9A-D1FC-B80B-AA47-4166C33E1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9EC2CC-5DFE-D36D-348A-1ABB2623F768}"/>
              </a:ext>
            </a:extLst>
          </p:cNvPr>
          <p:cNvSpPr txBox="1"/>
          <p:nvPr/>
        </p:nvSpPr>
        <p:spPr>
          <a:xfrm>
            <a:off x="838200" y="2029896"/>
            <a:ext cx="1029746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i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60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i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Dynamics 365 for Social Care</a:t>
            </a:r>
            <a:r>
              <a:rPr lang="en-GB" sz="160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60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https://www.applytosupply.digitalmarketplace.service.gov.uk/g-cloud/services/432867666695876</a:t>
            </a:r>
            <a:r>
              <a:rPr lang="en-GB" sz="160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09 October 2026).</a:t>
            </a:r>
          </a:p>
          <a:p>
            <a:pPr algn="l"/>
            <a:endParaRPr lang="en-GB" sz="1600" i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0" i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b="0" i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MS Word to create an accessible document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 </a:t>
            </a:r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https://www.gov.uk/government/publications/how-to-produce-accessible-documents-for-the-department-for-transport/use-ms-word-to-create-an-accessible-document</a:t>
            </a:r>
            <a:r>
              <a:rPr lang="en-GB" sz="160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09 October 2026).</a:t>
            </a:r>
          </a:p>
          <a:p>
            <a:endParaRPr lang="en-GB" sz="1600" i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Log my care </a:t>
            </a:r>
            <a:r>
              <a:rPr lang="en-GB" sz="1600" b="0" i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Electronic care plans for care homes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 </a:t>
            </a:r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https://www.logmycare.co.uk/blog/electronic-care-plans-for-care-homes#how-do-you-fill-them-in-and-keep-track-of-changes-3</a:t>
            </a:r>
            <a:r>
              <a:rPr lang="en-GB" sz="16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09 October 2026).</a:t>
            </a:r>
          </a:p>
          <a:p>
            <a:endParaRPr lang="en-GB" sz="1600" b="0" i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61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The task: improving care documentation with Microsoft Word as a chosen tool</vt:lpstr>
      <vt:lpstr>Why Microsoft word? </vt:lpstr>
      <vt:lpstr>Uses of Microsoft word at Ashford community care</vt:lpstr>
      <vt:lpstr>How Microsoft Word improves communication at Ashford Community Care?</vt:lpstr>
      <vt:lpstr>Benefits to Ashford Community Care </vt:lpstr>
      <vt:lpstr>PowerPoint Presentation</vt:lpstr>
      <vt:lpstr>How changes can be implemented into Ashford Community Care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1</dc:title>
  <dc:creator>Andreea-Catalina Voiasciuc (2615390)</dc:creator>
  <cp:revision>4</cp:revision>
  <dcterms:created xsi:type="dcterms:W3CDTF">2026-10-03T12:17:02Z</dcterms:created>
  <dcterms:modified xsi:type="dcterms:W3CDTF">2026-10-11T12:05:28Z</dcterms:modified>
</cp:coreProperties>
</file>