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25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47571-D43E-5E62-B159-20A13806B8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6EC7CF-60F3-00CB-C7AF-252061403C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B3B2C3-14DD-42E5-8BD3-45A619AD6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55A21-5EF1-42B5-872D-C6A4BCA89726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8BED7-97A8-D709-A769-9F264FBB8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151816-A3F6-3BAF-14D9-00B26E7F4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C9FB9-424A-4C5C-9BB6-45C43393F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125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F1FC4-854A-A35E-5FD5-E5F08681E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E1E9F-6773-0CE2-C6B3-D091D1776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1208D-8ECB-D5BD-26D4-BE82F0E5F6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55A21-5EF1-42B5-872D-C6A4BCA89726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21AE95-E892-4330-9E5C-B16DA0715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70F6D-A94C-3B7A-5665-EECAD491C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C9FB9-424A-4C5C-9BB6-45C43393F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976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26DFA-1ED2-67A2-17E2-FF3DAFF60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CB3DE4-08BD-A056-FE16-000E32BDC2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91EBA1-C32A-768F-1958-B712E0B57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55A21-5EF1-42B5-872D-C6A4BCA89726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6A812C-2D33-FB3A-F57F-2F4696012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1C708C-7583-86FF-946A-49A7E3B1F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C9FB9-424A-4C5C-9BB6-45C43393F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038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60500-8F24-FD04-1F58-8F0F0AEC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C6EFC-4079-C7F6-9129-35092FC56D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3E61B7-CBD0-EBA5-CF36-FA357B10B9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0E8668-87BB-D803-8264-480B71E77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55A21-5EF1-42B5-872D-C6A4BCA89726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28F6AC-D8BD-4F12-C52B-741EBA29F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34C8A3-CFF1-D060-6069-6B4765C47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C9FB9-424A-4C5C-9BB6-45C43393F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076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28EF1-6759-0203-A569-E42D5AAED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0B7F36-516E-1B0D-4F99-B105CDF08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669718-ED82-E4FF-7677-C17F9F1007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EBB220-3B81-3362-676A-4AB3A509C5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FA6053-ED25-B9AF-06A7-812098147D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0E6F1E-66B2-CD4C-CC6A-62D814112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55A21-5EF1-42B5-872D-C6A4BCA89726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26B4AC-4EAD-A290-8FEB-8A98DCAE3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3F7CFE-76EF-7DC4-D65B-106DA670A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C9FB9-424A-4C5C-9BB6-45C43393F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085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FDFC7-3B16-D5B3-F83F-25FBE05E6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6B9F48-DE05-2925-44A2-C85B07EB0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55A21-5EF1-42B5-872D-C6A4BCA89726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0D49B0-C81C-15F7-84E4-3B1C2149A0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42E842-3F4E-A934-FA00-4C3B44A85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C9FB9-424A-4C5C-9BB6-45C43393F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150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8238FB-B0FE-3358-4390-B2B399ABD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55A21-5EF1-42B5-872D-C6A4BCA89726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F1249A-1F74-E1D2-9947-9AFC72406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ACC308-8EED-9F4B-E7AE-87ED862E5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C9FB9-424A-4C5C-9BB6-45C43393F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467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3C62-FFB8-6DC0-006C-3B8C099C7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DB7E9-1CC3-48D2-8FDD-FBAE520C2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328868-5098-8E78-3B42-3875717F92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4033C-F312-813C-7135-BF3832CD0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55A21-5EF1-42B5-872D-C6A4BCA89726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97EA43-0B5B-099A-0F7C-E55DAFB046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825179-C50D-9B6A-EF59-67080E62F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C9FB9-424A-4C5C-9BB6-45C43393F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057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F922E-BD96-0A68-42FE-D89EC1D54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83BE97-97DB-B255-227C-9BD0E72041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857806-5026-29A9-E560-E45A766E68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0E6A43-7E21-18CC-700E-C1C46D685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55A21-5EF1-42B5-872D-C6A4BCA89726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6114FC-37DD-9F49-C93C-C8DA86F79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55700-458A-0AD5-2CCA-07F9C40E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C9FB9-424A-4C5C-9BB6-45C43393F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53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63341-E12C-D4E8-2E2D-8424405EB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9D25C9-C329-C842-8A44-EA2F464A66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AC786-E4AA-4267-DE07-3C8720A75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55A21-5EF1-42B5-872D-C6A4BCA89726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4669A3-202F-3D55-F63F-2F6B6B850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377EFA-DD72-465E-B3CC-A10A5440A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C9FB9-424A-4C5C-9BB6-45C43393F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421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769473-A995-1B0D-EBFA-CAE47FCF3B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09FA8B-39FD-60F2-07A3-3B3FD11052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51782F-B45E-B766-6159-436011517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55A21-5EF1-42B5-872D-C6A4BCA89726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483853-A8C1-794A-9925-30EA17BBB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C783CB-7620-C35E-BCF3-221BCB250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C9FB9-424A-4C5C-9BB6-45C43393F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061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33C444-0693-B452-C6E8-7199E9D72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BDF98C-1F2A-1B4E-4F74-C78D197E05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CA935B-3757-E159-5A76-3333EEE973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A55A21-5EF1-42B5-872D-C6A4BCA89726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DC4AB2-3336-77EE-9E49-E08C45E283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B2FA77-8CC8-48B9-E643-BCB3AA7D17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8C9FB9-424A-4C5C-9BB6-45C43393F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305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2AAA5-0E44-678C-4C45-5BA171D30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Thinkpiece</a:t>
            </a:r>
            <a:r>
              <a:rPr lang="en-GB" dirty="0"/>
              <a:t> 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44E70-A8E6-4C86-77FC-013C52CA17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Reflective/Analytical piece on a topic covered in class or in the reading- What do you think of this concept/idea</a:t>
            </a:r>
          </a:p>
          <a:p>
            <a:r>
              <a:rPr lang="en-GB" dirty="0"/>
              <a:t>Focus on thoughts/views vs research</a:t>
            </a:r>
          </a:p>
          <a:p>
            <a:r>
              <a:rPr lang="en-GB" dirty="0"/>
              <a:t>1-2 references sufficient but you can have more if you wish</a:t>
            </a:r>
          </a:p>
          <a:p>
            <a:r>
              <a:rPr lang="en-GB" dirty="0"/>
              <a:t>Separate page for references</a:t>
            </a:r>
          </a:p>
          <a:p>
            <a:r>
              <a:rPr lang="en-GB"/>
              <a:t>Format: Introduction</a:t>
            </a:r>
            <a:r>
              <a:rPr lang="en-GB" dirty="0"/>
              <a:t>, Body (1-3 paragraphs), Conclusion </a:t>
            </a:r>
          </a:p>
        </p:txBody>
      </p:sp>
    </p:spTree>
    <p:extLst>
      <p:ext uri="{BB962C8B-B14F-4D97-AF65-F5344CB8AC3E}">
        <p14:creationId xmlns:p14="http://schemas.microsoft.com/office/powerpoint/2010/main" val="5579616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57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Thinkpiece Assignments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janieyh 10</dc:creator>
  <cp:lastModifiedBy>janieyh 10</cp:lastModifiedBy>
  <cp:revision>3</cp:revision>
  <dcterms:created xsi:type="dcterms:W3CDTF">2025-02-10T12:50:54Z</dcterms:created>
  <dcterms:modified xsi:type="dcterms:W3CDTF">2025-02-10T17:34:53Z</dcterms:modified>
</cp:coreProperties>
</file>