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3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4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5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6.xml" ContentType="application/vnd.openxmlformats-officedocument.theme+xml"/>
  <Override PartName="/ppt/slideLayouts/slideLayout80.xml" ContentType="application/vnd.openxmlformats-officedocument.presentationml.slideLayout+xml"/>
  <Override PartName="/ppt/theme/theme7.xml" ContentType="application/vnd.openxmlformats-officedocument.theme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theme/theme8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713" r:id="rId5"/>
    <p:sldMasterId id="2147483741" r:id="rId6"/>
    <p:sldMasterId id="2147483727" r:id="rId7"/>
    <p:sldMasterId id="2147483758" r:id="rId8"/>
    <p:sldMasterId id="2147483784" r:id="rId9"/>
    <p:sldMasterId id="2147483766" r:id="rId10"/>
    <p:sldMasterId id="2147483798" r:id="rId11"/>
  </p:sldMasterIdLst>
  <p:notesMasterIdLst>
    <p:notesMasterId r:id="rId28"/>
  </p:notesMasterIdLst>
  <p:sldIdLst>
    <p:sldId id="283" r:id="rId12"/>
    <p:sldId id="347" r:id="rId13"/>
    <p:sldId id="305" r:id="rId14"/>
    <p:sldId id="461" r:id="rId15"/>
    <p:sldId id="349" r:id="rId16"/>
    <p:sldId id="2932" r:id="rId17"/>
    <p:sldId id="2935" r:id="rId18"/>
    <p:sldId id="2933" r:id="rId19"/>
    <p:sldId id="2934" r:id="rId20"/>
    <p:sldId id="458" r:id="rId21"/>
    <p:sldId id="351" r:id="rId22"/>
    <p:sldId id="2914" r:id="rId23"/>
    <p:sldId id="331" r:id="rId24"/>
    <p:sldId id="330" r:id="rId25"/>
    <p:sldId id="2937" r:id="rId26"/>
    <p:sldId id="463" r:id="rId27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B6AA2"/>
    <a:srgbClr val="520D5D"/>
    <a:srgbClr val="DADBDC"/>
    <a:srgbClr val="A991BC"/>
    <a:srgbClr val="DA1D52"/>
    <a:srgbClr val="DBD3E5"/>
    <a:srgbClr val="FF6600"/>
    <a:srgbClr val="58595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54926" autoAdjust="0"/>
  </p:normalViewPr>
  <p:slideViewPr>
    <p:cSldViewPr snapToGrid="0">
      <p:cViewPr varScale="1">
        <p:scale>
          <a:sx n="62" d="100"/>
          <a:sy n="62" d="100"/>
        </p:scale>
        <p:origin x="2298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1" d="100"/>
          <a:sy n="51" d="100"/>
        </p:scale>
        <p:origin x="2692" y="2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" Type="http://schemas.openxmlformats.org/officeDocument/2006/relationships/customXml" Target="../customXml/item3.xml"/><Relationship Id="rId21" Type="http://schemas.openxmlformats.org/officeDocument/2006/relationships/slide" Target="slides/slide10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3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8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image" Target="../media/image19.png"/><Relationship Id="rId4" Type="http://schemas.openxmlformats.org/officeDocument/2006/relationships/image" Target="../media/image22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4.png"/><Relationship Id="rId1" Type="http://schemas.openxmlformats.org/officeDocument/2006/relationships/image" Target="../media/image19.png"/><Relationship Id="rId4" Type="http://schemas.openxmlformats.org/officeDocument/2006/relationships/image" Target="../media/image21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2.png"/><Relationship Id="rId1" Type="http://schemas.openxmlformats.org/officeDocument/2006/relationships/image" Target="../media/image25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image" Target="../media/image27.png"/><Relationship Id="rId4" Type="http://schemas.openxmlformats.org/officeDocument/2006/relationships/image" Target="../media/image30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image" Target="../media/image19.png"/><Relationship Id="rId4" Type="http://schemas.openxmlformats.org/officeDocument/2006/relationships/image" Target="../media/image22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4.png"/><Relationship Id="rId1" Type="http://schemas.openxmlformats.org/officeDocument/2006/relationships/image" Target="../media/image19.png"/><Relationship Id="rId4" Type="http://schemas.openxmlformats.org/officeDocument/2006/relationships/image" Target="../media/image21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2.png"/><Relationship Id="rId1" Type="http://schemas.openxmlformats.org/officeDocument/2006/relationships/image" Target="../media/image25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image" Target="../media/image27.png"/><Relationship Id="rId4" Type="http://schemas.openxmlformats.org/officeDocument/2006/relationships/image" Target="../media/image3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CA34D5-9693-4763-B48B-B3E84161061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3BBE16F-F52D-4301-864D-034EE058686F}">
      <dgm:prSet phldrT="[Text]" custT="1"/>
      <dgm:spPr>
        <a:solidFill>
          <a:srgbClr val="DA1D52"/>
        </a:solidFill>
      </dgm:spPr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Who are we?  What do we do?</a:t>
          </a:r>
        </a:p>
      </dgm:t>
    </dgm:pt>
    <dgm:pt modelId="{C8BCC859-7E33-40CD-AF9F-473F5DB615B0}" type="parTrans" cxnId="{1C4E8419-7C32-4BF7-BC66-3276223A8BA2}">
      <dgm:prSet/>
      <dgm:spPr/>
      <dgm:t>
        <a:bodyPr/>
        <a:lstStyle/>
        <a:p>
          <a:endParaRPr lang="en-GB"/>
        </a:p>
      </dgm:t>
    </dgm:pt>
    <dgm:pt modelId="{2DD82B0D-D62F-4800-AA48-C926441C7B59}" type="sibTrans" cxnId="{1C4E8419-7C32-4BF7-BC66-3276223A8BA2}">
      <dgm:prSet/>
      <dgm:spPr/>
      <dgm:t>
        <a:bodyPr/>
        <a:lstStyle/>
        <a:p>
          <a:endParaRPr lang="en-GB"/>
        </a:p>
      </dgm:t>
    </dgm:pt>
    <dgm:pt modelId="{01AEAD0D-1994-46FA-9D97-730243FF9970}">
      <dgm:prSet phldrT="[Text]" custT="1"/>
      <dgm:spPr>
        <a:solidFill>
          <a:srgbClr val="00B9B5"/>
        </a:solidFill>
      </dgm:spPr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What’s in it for you?</a:t>
          </a:r>
        </a:p>
      </dgm:t>
    </dgm:pt>
    <dgm:pt modelId="{AC29B430-449D-4786-A441-D2C28DC5CC75}" type="parTrans" cxnId="{67CCE72A-050C-4FBA-9A1A-5A30E44B1384}">
      <dgm:prSet/>
      <dgm:spPr/>
      <dgm:t>
        <a:bodyPr/>
        <a:lstStyle/>
        <a:p>
          <a:endParaRPr lang="en-GB"/>
        </a:p>
      </dgm:t>
    </dgm:pt>
    <dgm:pt modelId="{54F2EF22-5A10-4940-87C5-23B65D1A8489}" type="sibTrans" cxnId="{67CCE72A-050C-4FBA-9A1A-5A30E44B1384}">
      <dgm:prSet/>
      <dgm:spPr/>
      <dgm:t>
        <a:bodyPr/>
        <a:lstStyle/>
        <a:p>
          <a:endParaRPr lang="en-GB"/>
        </a:p>
      </dgm:t>
    </dgm:pt>
    <dgm:pt modelId="{1C19F00B-634C-46ED-B6E5-58160D8C4E30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Get involved!</a:t>
          </a:r>
        </a:p>
      </dgm:t>
    </dgm:pt>
    <dgm:pt modelId="{5AD025B2-C6A4-4D76-904D-6418C68443DE}" type="parTrans" cxnId="{05B41BA1-F31F-4C52-8910-8A16B0A83DA0}">
      <dgm:prSet/>
      <dgm:spPr/>
      <dgm:t>
        <a:bodyPr/>
        <a:lstStyle/>
        <a:p>
          <a:endParaRPr lang="en-GB"/>
        </a:p>
      </dgm:t>
    </dgm:pt>
    <dgm:pt modelId="{CDC0CFF6-9F81-4BE2-BCA5-918C5A938DAD}" type="sibTrans" cxnId="{05B41BA1-F31F-4C52-8910-8A16B0A83DA0}">
      <dgm:prSet/>
      <dgm:spPr/>
      <dgm:t>
        <a:bodyPr/>
        <a:lstStyle/>
        <a:p>
          <a:endParaRPr lang="en-GB"/>
        </a:p>
      </dgm:t>
    </dgm:pt>
    <dgm:pt modelId="{F280679C-781C-435E-BFC5-94FCEF44DD7F}" type="pres">
      <dgm:prSet presAssocID="{42CA34D5-9693-4763-B48B-B3E841610614}" presName="linear" presStyleCnt="0">
        <dgm:presLayoutVars>
          <dgm:dir/>
          <dgm:animLvl val="lvl"/>
          <dgm:resizeHandles val="exact"/>
        </dgm:presLayoutVars>
      </dgm:prSet>
      <dgm:spPr/>
    </dgm:pt>
    <dgm:pt modelId="{606BA46C-51F2-46B8-958E-678BDDFA8AF7}" type="pres">
      <dgm:prSet presAssocID="{63BBE16F-F52D-4301-864D-034EE058686F}" presName="parentLin" presStyleCnt="0"/>
      <dgm:spPr/>
    </dgm:pt>
    <dgm:pt modelId="{80E16AA7-7F98-4D8F-B67D-0CDAFE7C4DF0}" type="pres">
      <dgm:prSet presAssocID="{63BBE16F-F52D-4301-864D-034EE058686F}" presName="parentLeftMargin" presStyleLbl="node1" presStyleIdx="0" presStyleCnt="3"/>
      <dgm:spPr/>
    </dgm:pt>
    <dgm:pt modelId="{897965DB-17A9-480E-9CE4-6CDFBB1296C2}" type="pres">
      <dgm:prSet presAssocID="{63BBE16F-F52D-4301-864D-034EE058686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4BF89BD-8944-4F03-B800-21C3869A8ACA}" type="pres">
      <dgm:prSet presAssocID="{63BBE16F-F52D-4301-864D-034EE058686F}" presName="negativeSpace" presStyleCnt="0"/>
      <dgm:spPr/>
    </dgm:pt>
    <dgm:pt modelId="{E687FBCE-C5A7-4F44-9A9B-357522F5182F}" type="pres">
      <dgm:prSet presAssocID="{63BBE16F-F52D-4301-864D-034EE058686F}" presName="childText" presStyleLbl="conFgAcc1" presStyleIdx="0" presStyleCnt="3">
        <dgm:presLayoutVars>
          <dgm:bulletEnabled val="1"/>
        </dgm:presLayoutVars>
      </dgm:prSet>
      <dgm:spPr/>
    </dgm:pt>
    <dgm:pt modelId="{A8B01CAF-2564-47FB-8525-CC7B68473BB8}" type="pres">
      <dgm:prSet presAssocID="{2DD82B0D-D62F-4800-AA48-C926441C7B59}" presName="spaceBetweenRectangles" presStyleCnt="0"/>
      <dgm:spPr/>
    </dgm:pt>
    <dgm:pt modelId="{B593E2F1-E1F8-459B-8B70-949B8CEB017B}" type="pres">
      <dgm:prSet presAssocID="{01AEAD0D-1994-46FA-9D97-730243FF9970}" presName="parentLin" presStyleCnt="0"/>
      <dgm:spPr/>
    </dgm:pt>
    <dgm:pt modelId="{59D318C9-3706-4AF4-8745-38A2EEA6F778}" type="pres">
      <dgm:prSet presAssocID="{01AEAD0D-1994-46FA-9D97-730243FF9970}" presName="parentLeftMargin" presStyleLbl="node1" presStyleIdx="0" presStyleCnt="3"/>
      <dgm:spPr/>
    </dgm:pt>
    <dgm:pt modelId="{91D48A1D-8151-4F37-A8AA-BEBE211D6E37}" type="pres">
      <dgm:prSet presAssocID="{01AEAD0D-1994-46FA-9D97-730243FF997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8DD5189-D359-452B-8C10-978DE747F3FF}" type="pres">
      <dgm:prSet presAssocID="{01AEAD0D-1994-46FA-9D97-730243FF9970}" presName="negativeSpace" presStyleCnt="0"/>
      <dgm:spPr/>
    </dgm:pt>
    <dgm:pt modelId="{FF68352D-4DD8-4FB8-A37B-C4413D22EE38}" type="pres">
      <dgm:prSet presAssocID="{01AEAD0D-1994-46FA-9D97-730243FF9970}" presName="childText" presStyleLbl="conFgAcc1" presStyleIdx="1" presStyleCnt="3">
        <dgm:presLayoutVars>
          <dgm:bulletEnabled val="1"/>
        </dgm:presLayoutVars>
      </dgm:prSet>
      <dgm:spPr/>
    </dgm:pt>
    <dgm:pt modelId="{66FEC5E1-0A2F-4D8B-8D73-7A65140453BD}" type="pres">
      <dgm:prSet presAssocID="{54F2EF22-5A10-4940-87C5-23B65D1A8489}" presName="spaceBetweenRectangles" presStyleCnt="0"/>
      <dgm:spPr/>
    </dgm:pt>
    <dgm:pt modelId="{6134C1CB-1090-4F63-8034-76190096AAF9}" type="pres">
      <dgm:prSet presAssocID="{1C19F00B-634C-46ED-B6E5-58160D8C4E30}" presName="parentLin" presStyleCnt="0"/>
      <dgm:spPr/>
    </dgm:pt>
    <dgm:pt modelId="{D2EE331B-AB36-4348-981B-845ACF4507BB}" type="pres">
      <dgm:prSet presAssocID="{1C19F00B-634C-46ED-B6E5-58160D8C4E30}" presName="parentLeftMargin" presStyleLbl="node1" presStyleIdx="1" presStyleCnt="3"/>
      <dgm:spPr/>
    </dgm:pt>
    <dgm:pt modelId="{38BABAFD-D7AC-4D59-BDBF-626A49735F4F}" type="pres">
      <dgm:prSet presAssocID="{1C19F00B-634C-46ED-B6E5-58160D8C4E3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5BE56E67-FFD8-44AD-A95D-DEC4EA7F467D}" type="pres">
      <dgm:prSet presAssocID="{1C19F00B-634C-46ED-B6E5-58160D8C4E30}" presName="negativeSpace" presStyleCnt="0"/>
      <dgm:spPr/>
    </dgm:pt>
    <dgm:pt modelId="{2C9FB6FC-9C5A-4A52-8FCF-C92CD3B8D683}" type="pres">
      <dgm:prSet presAssocID="{1C19F00B-634C-46ED-B6E5-58160D8C4E30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C4E8419-7C32-4BF7-BC66-3276223A8BA2}" srcId="{42CA34D5-9693-4763-B48B-B3E841610614}" destId="{63BBE16F-F52D-4301-864D-034EE058686F}" srcOrd="0" destOrd="0" parTransId="{C8BCC859-7E33-40CD-AF9F-473F5DB615B0}" sibTransId="{2DD82B0D-D62F-4800-AA48-C926441C7B59}"/>
    <dgm:cxn modelId="{74BF621B-2C64-4768-8A6F-690740E75325}" type="presOf" srcId="{1C19F00B-634C-46ED-B6E5-58160D8C4E30}" destId="{38BABAFD-D7AC-4D59-BDBF-626A49735F4F}" srcOrd="1" destOrd="0" presId="urn:microsoft.com/office/officeart/2005/8/layout/list1"/>
    <dgm:cxn modelId="{67CCE72A-050C-4FBA-9A1A-5A30E44B1384}" srcId="{42CA34D5-9693-4763-B48B-B3E841610614}" destId="{01AEAD0D-1994-46FA-9D97-730243FF9970}" srcOrd="1" destOrd="0" parTransId="{AC29B430-449D-4786-A441-D2C28DC5CC75}" sibTransId="{54F2EF22-5A10-4940-87C5-23B65D1A8489}"/>
    <dgm:cxn modelId="{1DC73867-DAB0-4779-8BBE-D9BE2DA7DABF}" type="presOf" srcId="{42CA34D5-9693-4763-B48B-B3E841610614}" destId="{F280679C-781C-435E-BFC5-94FCEF44DD7F}" srcOrd="0" destOrd="0" presId="urn:microsoft.com/office/officeart/2005/8/layout/list1"/>
    <dgm:cxn modelId="{61392458-C626-4C61-AEDD-699F36FEDC81}" type="presOf" srcId="{63BBE16F-F52D-4301-864D-034EE058686F}" destId="{897965DB-17A9-480E-9CE4-6CDFBB1296C2}" srcOrd="1" destOrd="0" presId="urn:microsoft.com/office/officeart/2005/8/layout/list1"/>
    <dgm:cxn modelId="{5AE18E88-F16D-4E90-93A7-0F803FAE8A67}" type="presOf" srcId="{1C19F00B-634C-46ED-B6E5-58160D8C4E30}" destId="{D2EE331B-AB36-4348-981B-845ACF4507BB}" srcOrd="0" destOrd="0" presId="urn:microsoft.com/office/officeart/2005/8/layout/list1"/>
    <dgm:cxn modelId="{24F48F8C-681A-4508-A767-EEE457BFFB0C}" type="presOf" srcId="{01AEAD0D-1994-46FA-9D97-730243FF9970}" destId="{59D318C9-3706-4AF4-8745-38A2EEA6F778}" srcOrd="0" destOrd="0" presId="urn:microsoft.com/office/officeart/2005/8/layout/list1"/>
    <dgm:cxn modelId="{FAFA658E-A557-445E-992C-FFD2DB5E0B9E}" type="presOf" srcId="{63BBE16F-F52D-4301-864D-034EE058686F}" destId="{80E16AA7-7F98-4D8F-B67D-0CDAFE7C4DF0}" srcOrd="0" destOrd="0" presId="urn:microsoft.com/office/officeart/2005/8/layout/list1"/>
    <dgm:cxn modelId="{05B41BA1-F31F-4C52-8910-8A16B0A83DA0}" srcId="{42CA34D5-9693-4763-B48B-B3E841610614}" destId="{1C19F00B-634C-46ED-B6E5-58160D8C4E30}" srcOrd="2" destOrd="0" parTransId="{5AD025B2-C6A4-4D76-904D-6418C68443DE}" sibTransId="{CDC0CFF6-9F81-4BE2-BCA5-918C5A938DAD}"/>
    <dgm:cxn modelId="{D1D6EAA6-DF04-4CE9-8A8F-2C0C6D2654FA}" type="presOf" srcId="{01AEAD0D-1994-46FA-9D97-730243FF9970}" destId="{91D48A1D-8151-4F37-A8AA-BEBE211D6E37}" srcOrd="1" destOrd="0" presId="urn:microsoft.com/office/officeart/2005/8/layout/list1"/>
    <dgm:cxn modelId="{D76AFE53-3CC0-4210-95D0-3403F1446A90}" type="presParOf" srcId="{F280679C-781C-435E-BFC5-94FCEF44DD7F}" destId="{606BA46C-51F2-46B8-958E-678BDDFA8AF7}" srcOrd="0" destOrd="0" presId="urn:microsoft.com/office/officeart/2005/8/layout/list1"/>
    <dgm:cxn modelId="{C8118675-9021-4906-BFF2-CCBDE3026BBA}" type="presParOf" srcId="{606BA46C-51F2-46B8-958E-678BDDFA8AF7}" destId="{80E16AA7-7F98-4D8F-B67D-0CDAFE7C4DF0}" srcOrd="0" destOrd="0" presId="urn:microsoft.com/office/officeart/2005/8/layout/list1"/>
    <dgm:cxn modelId="{D126AD73-E4E7-4545-B9D7-B8592A78DCDD}" type="presParOf" srcId="{606BA46C-51F2-46B8-958E-678BDDFA8AF7}" destId="{897965DB-17A9-480E-9CE4-6CDFBB1296C2}" srcOrd="1" destOrd="0" presId="urn:microsoft.com/office/officeart/2005/8/layout/list1"/>
    <dgm:cxn modelId="{1ED7DECE-8526-4AC0-B735-812F3F06CA51}" type="presParOf" srcId="{F280679C-781C-435E-BFC5-94FCEF44DD7F}" destId="{14BF89BD-8944-4F03-B800-21C3869A8ACA}" srcOrd="1" destOrd="0" presId="urn:microsoft.com/office/officeart/2005/8/layout/list1"/>
    <dgm:cxn modelId="{6879279E-2CBC-4C7B-83BD-94159225A8E3}" type="presParOf" srcId="{F280679C-781C-435E-BFC5-94FCEF44DD7F}" destId="{E687FBCE-C5A7-4F44-9A9B-357522F5182F}" srcOrd="2" destOrd="0" presId="urn:microsoft.com/office/officeart/2005/8/layout/list1"/>
    <dgm:cxn modelId="{BD4709AA-C6C7-40A0-9A10-EA46E2AB70A9}" type="presParOf" srcId="{F280679C-781C-435E-BFC5-94FCEF44DD7F}" destId="{A8B01CAF-2564-47FB-8525-CC7B68473BB8}" srcOrd="3" destOrd="0" presId="urn:microsoft.com/office/officeart/2005/8/layout/list1"/>
    <dgm:cxn modelId="{EF763D38-FA95-4155-A685-B2C4B575F5C4}" type="presParOf" srcId="{F280679C-781C-435E-BFC5-94FCEF44DD7F}" destId="{B593E2F1-E1F8-459B-8B70-949B8CEB017B}" srcOrd="4" destOrd="0" presId="urn:microsoft.com/office/officeart/2005/8/layout/list1"/>
    <dgm:cxn modelId="{D16F3103-370A-4870-8DAA-D338FEBD3BE9}" type="presParOf" srcId="{B593E2F1-E1F8-459B-8B70-949B8CEB017B}" destId="{59D318C9-3706-4AF4-8745-38A2EEA6F778}" srcOrd="0" destOrd="0" presId="urn:microsoft.com/office/officeart/2005/8/layout/list1"/>
    <dgm:cxn modelId="{BB66472D-5455-47AC-9931-A576EF26EA9D}" type="presParOf" srcId="{B593E2F1-E1F8-459B-8B70-949B8CEB017B}" destId="{91D48A1D-8151-4F37-A8AA-BEBE211D6E37}" srcOrd="1" destOrd="0" presId="urn:microsoft.com/office/officeart/2005/8/layout/list1"/>
    <dgm:cxn modelId="{6B8DC2E3-3ED3-4D4F-8F50-3A179378215F}" type="presParOf" srcId="{F280679C-781C-435E-BFC5-94FCEF44DD7F}" destId="{D8DD5189-D359-452B-8C10-978DE747F3FF}" srcOrd="5" destOrd="0" presId="urn:microsoft.com/office/officeart/2005/8/layout/list1"/>
    <dgm:cxn modelId="{FBFA7DCB-38C0-4450-A293-FD529FEE70B9}" type="presParOf" srcId="{F280679C-781C-435E-BFC5-94FCEF44DD7F}" destId="{FF68352D-4DD8-4FB8-A37B-C4413D22EE38}" srcOrd="6" destOrd="0" presId="urn:microsoft.com/office/officeart/2005/8/layout/list1"/>
    <dgm:cxn modelId="{3F827DFC-C95A-40CA-A2FE-E78E4241BA6D}" type="presParOf" srcId="{F280679C-781C-435E-BFC5-94FCEF44DD7F}" destId="{66FEC5E1-0A2F-4D8B-8D73-7A65140453BD}" srcOrd="7" destOrd="0" presId="urn:microsoft.com/office/officeart/2005/8/layout/list1"/>
    <dgm:cxn modelId="{16254C71-C836-4581-A4EB-9FFC270E9537}" type="presParOf" srcId="{F280679C-781C-435E-BFC5-94FCEF44DD7F}" destId="{6134C1CB-1090-4F63-8034-76190096AAF9}" srcOrd="8" destOrd="0" presId="urn:microsoft.com/office/officeart/2005/8/layout/list1"/>
    <dgm:cxn modelId="{892CA8B2-6E30-4FAD-81EE-767649E5CF06}" type="presParOf" srcId="{6134C1CB-1090-4F63-8034-76190096AAF9}" destId="{D2EE331B-AB36-4348-981B-845ACF4507BB}" srcOrd="0" destOrd="0" presId="urn:microsoft.com/office/officeart/2005/8/layout/list1"/>
    <dgm:cxn modelId="{78E9D190-FE03-4BD4-95D6-7DE3D4439FD9}" type="presParOf" srcId="{6134C1CB-1090-4F63-8034-76190096AAF9}" destId="{38BABAFD-D7AC-4D59-BDBF-626A49735F4F}" srcOrd="1" destOrd="0" presId="urn:microsoft.com/office/officeart/2005/8/layout/list1"/>
    <dgm:cxn modelId="{CA3B0639-67BB-40B0-9EEF-E72C4B570708}" type="presParOf" srcId="{F280679C-781C-435E-BFC5-94FCEF44DD7F}" destId="{5BE56E67-FFD8-44AD-A95D-DEC4EA7F467D}" srcOrd="9" destOrd="0" presId="urn:microsoft.com/office/officeart/2005/8/layout/list1"/>
    <dgm:cxn modelId="{C447E366-F809-4272-9AAE-FF0C28D35411}" type="presParOf" srcId="{F280679C-781C-435E-BFC5-94FCEF44DD7F}" destId="{2C9FB6FC-9C5A-4A52-8FCF-C92CD3B8D683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1D1D13-D963-4DC2-BDFC-5437B3861C04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921C0CC7-9959-489E-BB5F-8783044D3AB3}">
      <dgm:prSet phldrT="[Text]"/>
      <dgm:spPr/>
      <dgm:t>
        <a:bodyPr/>
        <a:lstStyle/>
        <a:p>
          <a:r>
            <a:rPr lang="en-GB" dirty="0"/>
            <a:t>Supporting you </a:t>
          </a:r>
          <a:r>
            <a:rPr lang="en-GB" b="1" i="1" dirty="0"/>
            <a:t>during your studies</a:t>
          </a:r>
          <a:endParaRPr lang="en-GB" dirty="0"/>
        </a:p>
      </dgm:t>
    </dgm:pt>
    <dgm:pt modelId="{7E1F58B1-89BB-42B3-ABAA-EC9BBCDF8727}" type="parTrans" cxnId="{3B5D22F4-4226-4E31-A4DD-076A8AEC9736}">
      <dgm:prSet/>
      <dgm:spPr/>
      <dgm:t>
        <a:bodyPr/>
        <a:lstStyle/>
        <a:p>
          <a:endParaRPr lang="en-GB"/>
        </a:p>
      </dgm:t>
    </dgm:pt>
    <dgm:pt modelId="{76DBE633-A28D-4264-A994-3A21E56F5FB8}" type="sibTrans" cxnId="{3B5D22F4-4226-4E31-A4DD-076A8AEC9736}">
      <dgm:prSet/>
      <dgm:spPr/>
      <dgm:t>
        <a:bodyPr/>
        <a:lstStyle/>
        <a:p>
          <a:endParaRPr lang="en-GB"/>
        </a:p>
      </dgm:t>
    </dgm:pt>
    <dgm:pt modelId="{F8579DDE-8E5D-43F8-8A3F-F7AD6EB9A5F1}">
      <dgm:prSet phldrT="[Text]"/>
      <dgm:spPr/>
      <dgm:t>
        <a:bodyPr/>
        <a:lstStyle/>
        <a:p>
          <a:r>
            <a:rPr lang="en-GB" dirty="0"/>
            <a:t>Supporting you </a:t>
          </a:r>
          <a:r>
            <a:rPr lang="en-GB" b="1" i="1" dirty="0"/>
            <a:t>in the workplace</a:t>
          </a:r>
          <a:endParaRPr lang="en-GB" i="1" dirty="0"/>
        </a:p>
      </dgm:t>
    </dgm:pt>
    <dgm:pt modelId="{1644F500-26E2-4099-B551-0A16811E81AC}" type="parTrans" cxnId="{7061C3D8-9B35-4834-8DCE-5E04E89766A7}">
      <dgm:prSet/>
      <dgm:spPr/>
      <dgm:t>
        <a:bodyPr/>
        <a:lstStyle/>
        <a:p>
          <a:endParaRPr lang="en-GB"/>
        </a:p>
      </dgm:t>
    </dgm:pt>
    <dgm:pt modelId="{4618D3AB-B378-4D04-B764-304F770B85DD}" type="sibTrans" cxnId="{7061C3D8-9B35-4834-8DCE-5E04E89766A7}">
      <dgm:prSet/>
      <dgm:spPr/>
      <dgm:t>
        <a:bodyPr/>
        <a:lstStyle/>
        <a:p>
          <a:endParaRPr lang="en-GB"/>
        </a:p>
      </dgm:t>
    </dgm:pt>
    <dgm:pt modelId="{DBD53FFE-3218-4EC4-84B5-C77197AFEF7A}">
      <dgm:prSet phldrT="[Text]"/>
      <dgm:spPr/>
      <dgm:t>
        <a:bodyPr/>
        <a:lstStyle/>
        <a:p>
          <a:r>
            <a:rPr lang="en-GB" dirty="0"/>
            <a:t>Supporting you </a:t>
          </a:r>
          <a:r>
            <a:rPr lang="en-GB" b="1" i="1" dirty="0"/>
            <a:t>throughout your career</a:t>
          </a:r>
          <a:endParaRPr lang="en-GB" dirty="0"/>
        </a:p>
      </dgm:t>
    </dgm:pt>
    <dgm:pt modelId="{A1A1ECC5-3FDF-452A-8286-F0202D5B9A98}" type="parTrans" cxnId="{89A87F21-4BC9-4C61-B1BC-B0C95CB7F49E}">
      <dgm:prSet/>
      <dgm:spPr/>
      <dgm:t>
        <a:bodyPr/>
        <a:lstStyle/>
        <a:p>
          <a:endParaRPr lang="en-GB"/>
        </a:p>
      </dgm:t>
    </dgm:pt>
    <dgm:pt modelId="{F6924FE0-7034-47BE-8693-65ECAF0602E1}" type="sibTrans" cxnId="{89A87F21-4BC9-4C61-B1BC-B0C95CB7F49E}">
      <dgm:prSet/>
      <dgm:spPr/>
      <dgm:t>
        <a:bodyPr/>
        <a:lstStyle/>
        <a:p>
          <a:endParaRPr lang="en-GB"/>
        </a:p>
      </dgm:t>
    </dgm:pt>
    <dgm:pt modelId="{40EA975E-D337-4392-A237-1518D836A2FF}" type="pres">
      <dgm:prSet presAssocID="{B11D1D13-D963-4DC2-BDFC-5437B3861C04}" presName="CompostProcess" presStyleCnt="0">
        <dgm:presLayoutVars>
          <dgm:dir/>
          <dgm:resizeHandles val="exact"/>
        </dgm:presLayoutVars>
      </dgm:prSet>
      <dgm:spPr/>
    </dgm:pt>
    <dgm:pt modelId="{389AF84A-CB66-4572-817E-DB319F18E14B}" type="pres">
      <dgm:prSet presAssocID="{B11D1D13-D963-4DC2-BDFC-5437B3861C04}" presName="arrow" presStyleLbl="bgShp" presStyleIdx="0" presStyleCnt="1"/>
      <dgm:spPr/>
    </dgm:pt>
    <dgm:pt modelId="{DBF8A490-B909-4EDF-97D2-3905F3D5FF9C}" type="pres">
      <dgm:prSet presAssocID="{B11D1D13-D963-4DC2-BDFC-5437B3861C04}" presName="linearProcess" presStyleCnt="0"/>
      <dgm:spPr/>
    </dgm:pt>
    <dgm:pt modelId="{DA5FAA3E-A906-407A-824B-7AB460B86A40}" type="pres">
      <dgm:prSet presAssocID="{921C0CC7-9959-489E-BB5F-8783044D3AB3}" presName="textNode" presStyleLbl="node1" presStyleIdx="0" presStyleCnt="3" custScaleX="108941" custScaleY="102593">
        <dgm:presLayoutVars>
          <dgm:bulletEnabled val="1"/>
        </dgm:presLayoutVars>
      </dgm:prSet>
      <dgm:spPr/>
    </dgm:pt>
    <dgm:pt modelId="{362C5285-6416-4D38-AF39-93C730F623AF}" type="pres">
      <dgm:prSet presAssocID="{76DBE633-A28D-4264-A994-3A21E56F5FB8}" presName="sibTrans" presStyleCnt="0"/>
      <dgm:spPr/>
    </dgm:pt>
    <dgm:pt modelId="{E8CFA6A5-8389-4C96-9815-1508D7C37202}" type="pres">
      <dgm:prSet presAssocID="{F8579DDE-8E5D-43F8-8A3F-F7AD6EB9A5F1}" presName="textNode" presStyleLbl="node1" presStyleIdx="1" presStyleCnt="3">
        <dgm:presLayoutVars>
          <dgm:bulletEnabled val="1"/>
        </dgm:presLayoutVars>
      </dgm:prSet>
      <dgm:spPr/>
    </dgm:pt>
    <dgm:pt modelId="{6BD60BAB-BFAE-4E19-A352-C493D420C4DB}" type="pres">
      <dgm:prSet presAssocID="{4618D3AB-B378-4D04-B764-304F770B85DD}" presName="sibTrans" presStyleCnt="0"/>
      <dgm:spPr/>
    </dgm:pt>
    <dgm:pt modelId="{830C7DA6-903C-45C0-9C6F-81E2A3A20E54}" type="pres">
      <dgm:prSet presAssocID="{DBD53FFE-3218-4EC4-84B5-C77197AFEF7A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89A87F21-4BC9-4C61-B1BC-B0C95CB7F49E}" srcId="{B11D1D13-D963-4DC2-BDFC-5437B3861C04}" destId="{DBD53FFE-3218-4EC4-84B5-C77197AFEF7A}" srcOrd="2" destOrd="0" parTransId="{A1A1ECC5-3FDF-452A-8286-F0202D5B9A98}" sibTransId="{F6924FE0-7034-47BE-8693-65ECAF0602E1}"/>
    <dgm:cxn modelId="{2F149C4E-71F2-4CAD-A498-0845DFF71335}" type="presOf" srcId="{F8579DDE-8E5D-43F8-8A3F-F7AD6EB9A5F1}" destId="{E8CFA6A5-8389-4C96-9815-1508D7C37202}" srcOrd="0" destOrd="0" presId="urn:microsoft.com/office/officeart/2005/8/layout/hProcess9"/>
    <dgm:cxn modelId="{49867055-6928-40F7-8C5E-FC6FE854AACC}" type="presOf" srcId="{B11D1D13-D963-4DC2-BDFC-5437B3861C04}" destId="{40EA975E-D337-4392-A237-1518D836A2FF}" srcOrd="0" destOrd="0" presId="urn:microsoft.com/office/officeart/2005/8/layout/hProcess9"/>
    <dgm:cxn modelId="{809DD6C8-9DA9-4ED4-894E-AE7BEE7CD3A4}" type="presOf" srcId="{DBD53FFE-3218-4EC4-84B5-C77197AFEF7A}" destId="{830C7DA6-903C-45C0-9C6F-81E2A3A20E54}" srcOrd="0" destOrd="0" presId="urn:microsoft.com/office/officeart/2005/8/layout/hProcess9"/>
    <dgm:cxn modelId="{7061C3D8-9B35-4834-8DCE-5E04E89766A7}" srcId="{B11D1D13-D963-4DC2-BDFC-5437B3861C04}" destId="{F8579DDE-8E5D-43F8-8A3F-F7AD6EB9A5F1}" srcOrd="1" destOrd="0" parTransId="{1644F500-26E2-4099-B551-0A16811E81AC}" sibTransId="{4618D3AB-B378-4D04-B764-304F770B85DD}"/>
    <dgm:cxn modelId="{0DACA8DD-A46C-452A-9190-4241F3B92BEC}" type="presOf" srcId="{921C0CC7-9959-489E-BB5F-8783044D3AB3}" destId="{DA5FAA3E-A906-407A-824B-7AB460B86A40}" srcOrd="0" destOrd="0" presId="urn:microsoft.com/office/officeart/2005/8/layout/hProcess9"/>
    <dgm:cxn modelId="{3B5D22F4-4226-4E31-A4DD-076A8AEC9736}" srcId="{B11D1D13-D963-4DC2-BDFC-5437B3861C04}" destId="{921C0CC7-9959-489E-BB5F-8783044D3AB3}" srcOrd="0" destOrd="0" parTransId="{7E1F58B1-89BB-42B3-ABAA-EC9BBCDF8727}" sibTransId="{76DBE633-A28D-4264-A994-3A21E56F5FB8}"/>
    <dgm:cxn modelId="{D6BE34E0-C0F3-4B89-B165-AD2D5901DE56}" type="presParOf" srcId="{40EA975E-D337-4392-A237-1518D836A2FF}" destId="{389AF84A-CB66-4572-817E-DB319F18E14B}" srcOrd="0" destOrd="0" presId="urn:microsoft.com/office/officeart/2005/8/layout/hProcess9"/>
    <dgm:cxn modelId="{FDCC7DBD-F53B-47EE-A095-A4E11B518F80}" type="presParOf" srcId="{40EA975E-D337-4392-A237-1518D836A2FF}" destId="{DBF8A490-B909-4EDF-97D2-3905F3D5FF9C}" srcOrd="1" destOrd="0" presId="urn:microsoft.com/office/officeart/2005/8/layout/hProcess9"/>
    <dgm:cxn modelId="{564EF11E-C741-47DC-892F-938EC7AED0EA}" type="presParOf" srcId="{DBF8A490-B909-4EDF-97D2-3905F3D5FF9C}" destId="{DA5FAA3E-A906-407A-824B-7AB460B86A40}" srcOrd="0" destOrd="0" presId="urn:microsoft.com/office/officeart/2005/8/layout/hProcess9"/>
    <dgm:cxn modelId="{436472EB-BD6A-4B14-AB5A-C3EE07B94F2A}" type="presParOf" srcId="{DBF8A490-B909-4EDF-97D2-3905F3D5FF9C}" destId="{362C5285-6416-4D38-AF39-93C730F623AF}" srcOrd="1" destOrd="0" presId="urn:microsoft.com/office/officeart/2005/8/layout/hProcess9"/>
    <dgm:cxn modelId="{8C8F474F-95B8-4E2A-8D88-BED416663559}" type="presParOf" srcId="{DBF8A490-B909-4EDF-97D2-3905F3D5FF9C}" destId="{E8CFA6A5-8389-4C96-9815-1508D7C37202}" srcOrd="2" destOrd="0" presId="urn:microsoft.com/office/officeart/2005/8/layout/hProcess9"/>
    <dgm:cxn modelId="{2EA225D6-F3DC-4E40-8288-24B117B90117}" type="presParOf" srcId="{DBF8A490-B909-4EDF-97D2-3905F3D5FF9C}" destId="{6BD60BAB-BFAE-4E19-A352-C493D420C4DB}" srcOrd="3" destOrd="0" presId="urn:microsoft.com/office/officeart/2005/8/layout/hProcess9"/>
    <dgm:cxn modelId="{D827E930-8CF3-4C25-8C6F-51AACB41F60C}" type="presParOf" srcId="{DBF8A490-B909-4EDF-97D2-3905F3D5FF9C}" destId="{830C7DA6-903C-45C0-9C6F-81E2A3A20E54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2CA34D5-9693-4763-B48B-B3E84161061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3BBE16F-F52D-4301-864D-034EE058686F}">
      <dgm:prSet phldrT="[Text]" custT="1"/>
      <dgm:spPr>
        <a:solidFill>
          <a:srgbClr val="DA1D52"/>
        </a:solidFill>
      </dgm:spPr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Recognition and credibility</a:t>
          </a:r>
        </a:p>
      </dgm:t>
    </dgm:pt>
    <dgm:pt modelId="{C8BCC859-7E33-40CD-AF9F-473F5DB615B0}" type="parTrans" cxnId="{1C4E8419-7C32-4BF7-BC66-3276223A8BA2}">
      <dgm:prSet/>
      <dgm:spPr/>
      <dgm:t>
        <a:bodyPr/>
        <a:lstStyle/>
        <a:p>
          <a:endParaRPr lang="en-GB"/>
        </a:p>
      </dgm:t>
    </dgm:pt>
    <dgm:pt modelId="{2DD82B0D-D62F-4800-AA48-C926441C7B59}" type="sibTrans" cxnId="{1C4E8419-7C32-4BF7-BC66-3276223A8BA2}">
      <dgm:prSet/>
      <dgm:spPr/>
      <dgm:t>
        <a:bodyPr/>
        <a:lstStyle/>
        <a:p>
          <a:endParaRPr lang="en-GB"/>
        </a:p>
      </dgm:t>
    </dgm:pt>
    <dgm:pt modelId="{01AEAD0D-1994-46FA-9D97-730243FF9970}">
      <dgm:prSet phldrT="[Text]" custT="1"/>
      <dgm:spPr>
        <a:solidFill>
          <a:srgbClr val="00B9B5"/>
        </a:solidFill>
      </dgm:spPr>
      <dgm:t>
        <a:bodyPr/>
        <a:lstStyle/>
        <a:p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Resources</a:t>
          </a:r>
          <a:endParaRPr lang="en-GB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29B430-449D-4786-A441-D2C28DC5CC75}" type="parTrans" cxnId="{67CCE72A-050C-4FBA-9A1A-5A30E44B1384}">
      <dgm:prSet/>
      <dgm:spPr/>
      <dgm:t>
        <a:bodyPr/>
        <a:lstStyle/>
        <a:p>
          <a:endParaRPr lang="en-GB"/>
        </a:p>
      </dgm:t>
    </dgm:pt>
    <dgm:pt modelId="{54F2EF22-5A10-4940-87C5-23B65D1A8489}" type="sibTrans" cxnId="{67CCE72A-050C-4FBA-9A1A-5A30E44B1384}">
      <dgm:prSet/>
      <dgm:spPr/>
      <dgm:t>
        <a:bodyPr/>
        <a:lstStyle/>
        <a:p>
          <a:endParaRPr lang="en-GB"/>
        </a:p>
      </dgm:t>
    </dgm:pt>
    <dgm:pt modelId="{1C19F00B-634C-46ED-B6E5-58160D8C4E30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Communities</a:t>
          </a:r>
        </a:p>
      </dgm:t>
    </dgm:pt>
    <dgm:pt modelId="{5AD025B2-C6A4-4D76-904D-6418C68443DE}" type="parTrans" cxnId="{05B41BA1-F31F-4C52-8910-8A16B0A83DA0}">
      <dgm:prSet/>
      <dgm:spPr/>
      <dgm:t>
        <a:bodyPr/>
        <a:lstStyle/>
        <a:p>
          <a:endParaRPr lang="en-GB"/>
        </a:p>
      </dgm:t>
    </dgm:pt>
    <dgm:pt modelId="{CDC0CFF6-9F81-4BE2-BCA5-918C5A938DAD}" type="sibTrans" cxnId="{05B41BA1-F31F-4C52-8910-8A16B0A83DA0}">
      <dgm:prSet/>
      <dgm:spPr/>
      <dgm:t>
        <a:bodyPr/>
        <a:lstStyle/>
        <a:p>
          <a:endParaRPr lang="en-GB"/>
        </a:p>
      </dgm:t>
    </dgm:pt>
    <dgm:pt modelId="{F280679C-781C-435E-BFC5-94FCEF44DD7F}" type="pres">
      <dgm:prSet presAssocID="{42CA34D5-9693-4763-B48B-B3E841610614}" presName="linear" presStyleCnt="0">
        <dgm:presLayoutVars>
          <dgm:dir/>
          <dgm:animLvl val="lvl"/>
          <dgm:resizeHandles val="exact"/>
        </dgm:presLayoutVars>
      </dgm:prSet>
      <dgm:spPr/>
    </dgm:pt>
    <dgm:pt modelId="{606BA46C-51F2-46B8-958E-678BDDFA8AF7}" type="pres">
      <dgm:prSet presAssocID="{63BBE16F-F52D-4301-864D-034EE058686F}" presName="parentLin" presStyleCnt="0"/>
      <dgm:spPr/>
    </dgm:pt>
    <dgm:pt modelId="{80E16AA7-7F98-4D8F-B67D-0CDAFE7C4DF0}" type="pres">
      <dgm:prSet presAssocID="{63BBE16F-F52D-4301-864D-034EE058686F}" presName="parentLeftMargin" presStyleLbl="node1" presStyleIdx="0" presStyleCnt="3"/>
      <dgm:spPr/>
    </dgm:pt>
    <dgm:pt modelId="{897965DB-17A9-480E-9CE4-6CDFBB1296C2}" type="pres">
      <dgm:prSet presAssocID="{63BBE16F-F52D-4301-864D-034EE058686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4BF89BD-8944-4F03-B800-21C3869A8ACA}" type="pres">
      <dgm:prSet presAssocID="{63BBE16F-F52D-4301-864D-034EE058686F}" presName="negativeSpace" presStyleCnt="0"/>
      <dgm:spPr/>
    </dgm:pt>
    <dgm:pt modelId="{E687FBCE-C5A7-4F44-9A9B-357522F5182F}" type="pres">
      <dgm:prSet presAssocID="{63BBE16F-F52D-4301-864D-034EE058686F}" presName="childText" presStyleLbl="conFgAcc1" presStyleIdx="0" presStyleCnt="3">
        <dgm:presLayoutVars>
          <dgm:bulletEnabled val="1"/>
        </dgm:presLayoutVars>
      </dgm:prSet>
      <dgm:spPr/>
    </dgm:pt>
    <dgm:pt modelId="{A8B01CAF-2564-47FB-8525-CC7B68473BB8}" type="pres">
      <dgm:prSet presAssocID="{2DD82B0D-D62F-4800-AA48-C926441C7B59}" presName="spaceBetweenRectangles" presStyleCnt="0"/>
      <dgm:spPr/>
    </dgm:pt>
    <dgm:pt modelId="{B593E2F1-E1F8-459B-8B70-949B8CEB017B}" type="pres">
      <dgm:prSet presAssocID="{01AEAD0D-1994-46FA-9D97-730243FF9970}" presName="parentLin" presStyleCnt="0"/>
      <dgm:spPr/>
    </dgm:pt>
    <dgm:pt modelId="{59D318C9-3706-4AF4-8745-38A2EEA6F778}" type="pres">
      <dgm:prSet presAssocID="{01AEAD0D-1994-46FA-9D97-730243FF9970}" presName="parentLeftMargin" presStyleLbl="node1" presStyleIdx="0" presStyleCnt="3"/>
      <dgm:spPr/>
    </dgm:pt>
    <dgm:pt modelId="{91D48A1D-8151-4F37-A8AA-BEBE211D6E37}" type="pres">
      <dgm:prSet presAssocID="{01AEAD0D-1994-46FA-9D97-730243FF997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8DD5189-D359-452B-8C10-978DE747F3FF}" type="pres">
      <dgm:prSet presAssocID="{01AEAD0D-1994-46FA-9D97-730243FF9970}" presName="negativeSpace" presStyleCnt="0"/>
      <dgm:spPr/>
    </dgm:pt>
    <dgm:pt modelId="{FF68352D-4DD8-4FB8-A37B-C4413D22EE38}" type="pres">
      <dgm:prSet presAssocID="{01AEAD0D-1994-46FA-9D97-730243FF9970}" presName="childText" presStyleLbl="conFgAcc1" presStyleIdx="1" presStyleCnt="3">
        <dgm:presLayoutVars>
          <dgm:bulletEnabled val="1"/>
        </dgm:presLayoutVars>
      </dgm:prSet>
      <dgm:spPr/>
    </dgm:pt>
    <dgm:pt modelId="{66FEC5E1-0A2F-4D8B-8D73-7A65140453BD}" type="pres">
      <dgm:prSet presAssocID="{54F2EF22-5A10-4940-87C5-23B65D1A8489}" presName="spaceBetweenRectangles" presStyleCnt="0"/>
      <dgm:spPr/>
    </dgm:pt>
    <dgm:pt modelId="{6134C1CB-1090-4F63-8034-76190096AAF9}" type="pres">
      <dgm:prSet presAssocID="{1C19F00B-634C-46ED-B6E5-58160D8C4E30}" presName="parentLin" presStyleCnt="0"/>
      <dgm:spPr/>
    </dgm:pt>
    <dgm:pt modelId="{D2EE331B-AB36-4348-981B-845ACF4507BB}" type="pres">
      <dgm:prSet presAssocID="{1C19F00B-634C-46ED-B6E5-58160D8C4E30}" presName="parentLeftMargin" presStyleLbl="node1" presStyleIdx="1" presStyleCnt="3"/>
      <dgm:spPr/>
    </dgm:pt>
    <dgm:pt modelId="{38BABAFD-D7AC-4D59-BDBF-626A49735F4F}" type="pres">
      <dgm:prSet presAssocID="{1C19F00B-634C-46ED-B6E5-58160D8C4E3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5BE56E67-FFD8-44AD-A95D-DEC4EA7F467D}" type="pres">
      <dgm:prSet presAssocID="{1C19F00B-634C-46ED-B6E5-58160D8C4E30}" presName="negativeSpace" presStyleCnt="0"/>
      <dgm:spPr/>
    </dgm:pt>
    <dgm:pt modelId="{2C9FB6FC-9C5A-4A52-8FCF-C92CD3B8D683}" type="pres">
      <dgm:prSet presAssocID="{1C19F00B-634C-46ED-B6E5-58160D8C4E30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C4E8419-7C32-4BF7-BC66-3276223A8BA2}" srcId="{42CA34D5-9693-4763-B48B-B3E841610614}" destId="{63BBE16F-F52D-4301-864D-034EE058686F}" srcOrd="0" destOrd="0" parTransId="{C8BCC859-7E33-40CD-AF9F-473F5DB615B0}" sibTransId="{2DD82B0D-D62F-4800-AA48-C926441C7B59}"/>
    <dgm:cxn modelId="{74BF621B-2C64-4768-8A6F-690740E75325}" type="presOf" srcId="{1C19F00B-634C-46ED-B6E5-58160D8C4E30}" destId="{38BABAFD-D7AC-4D59-BDBF-626A49735F4F}" srcOrd="1" destOrd="0" presId="urn:microsoft.com/office/officeart/2005/8/layout/list1"/>
    <dgm:cxn modelId="{67CCE72A-050C-4FBA-9A1A-5A30E44B1384}" srcId="{42CA34D5-9693-4763-B48B-B3E841610614}" destId="{01AEAD0D-1994-46FA-9D97-730243FF9970}" srcOrd="1" destOrd="0" parTransId="{AC29B430-449D-4786-A441-D2C28DC5CC75}" sibTransId="{54F2EF22-5A10-4940-87C5-23B65D1A8489}"/>
    <dgm:cxn modelId="{1DC73867-DAB0-4779-8BBE-D9BE2DA7DABF}" type="presOf" srcId="{42CA34D5-9693-4763-B48B-B3E841610614}" destId="{F280679C-781C-435E-BFC5-94FCEF44DD7F}" srcOrd="0" destOrd="0" presId="urn:microsoft.com/office/officeart/2005/8/layout/list1"/>
    <dgm:cxn modelId="{61392458-C626-4C61-AEDD-699F36FEDC81}" type="presOf" srcId="{63BBE16F-F52D-4301-864D-034EE058686F}" destId="{897965DB-17A9-480E-9CE4-6CDFBB1296C2}" srcOrd="1" destOrd="0" presId="urn:microsoft.com/office/officeart/2005/8/layout/list1"/>
    <dgm:cxn modelId="{5AE18E88-F16D-4E90-93A7-0F803FAE8A67}" type="presOf" srcId="{1C19F00B-634C-46ED-B6E5-58160D8C4E30}" destId="{D2EE331B-AB36-4348-981B-845ACF4507BB}" srcOrd="0" destOrd="0" presId="urn:microsoft.com/office/officeart/2005/8/layout/list1"/>
    <dgm:cxn modelId="{24F48F8C-681A-4508-A767-EEE457BFFB0C}" type="presOf" srcId="{01AEAD0D-1994-46FA-9D97-730243FF9970}" destId="{59D318C9-3706-4AF4-8745-38A2EEA6F778}" srcOrd="0" destOrd="0" presId="urn:microsoft.com/office/officeart/2005/8/layout/list1"/>
    <dgm:cxn modelId="{FAFA658E-A557-445E-992C-FFD2DB5E0B9E}" type="presOf" srcId="{63BBE16F-F52D-4301-864D-034EE058686F}" destId="{80E16AA7-7F98-4D8F-B67D-0CDAFE7C4DF0}" srcOrd="0" destOrd="0" presId="urn:microsoft.com/office/officeart/2005/8/layout/list1"/>
    <dgm:cxn modelId="{05B41BA1-F31F-4C52-8910-8A16B0A83DA0}" srcId="{42CA34D5-9693-4763-B48B-B3E841610614}" destId="{1C19F00B-634C-46ED-B6E5-58160D8C4E30}" srcOrd="2" destOrd="0" parTransId="{5AD025B2-C6A4-4D76-904D-6418C68443DE}" sibTransId="{CDC0CFF6-9F81-4BE2-BCA5-918C5A938DAD}"/>
    <dgm:cxn modelId="{D1D6EAA6-DF04-4CE9-8A8F-2C0C6D2654FA}" type="presOf" srcId="{01AEAD0D-1994-46FA-9D97-730243FF9970}" destId="{91D48A1D-8151-4F37-A8AA-BEBE211D6E37}" srcOrd="1" destOrd="0" presId="urn:microsoft.com/office/officeart/2005/8/layout/list1"/>
    <dgm:cxn modelId="{D76AFE53-3CC0-4210-95D0-3403F1446A90}" type="presParOf" srcId="{F280679C-781C-435E-BFC5-94FCEF44DD7F}" destId="{606BA46C-51F2-46B8-958E-678BDDFA8AF7}" srcOrd="0" destOrd="0" presId="urn:microsoft.com/office/officeart/2005/8/layout/list1"/>
    <dgm:cxn modelId="{C8118675-9021-4906-BFF2-CCBDE3026BBA}" type="presParOf" srcId="{606BA46C-51F2-46B8-958E-678BDDFA8AF7}" destId="{80E16AA7-7F98-4D8F-B67D-0CDAFE7C4DF0}" srcOrd="0" destOrd="0" presId="urn:microsoft.com/office/officeart/2005/8/layout/list1"/>
    <dgm:cxn modelId="{D126AD73-E4E7-4545-B9D7-B8592A78DCDD}" type="presParOf" srcId="{606BA46C-51F2-46B8-958E-678BDDFA8AF7}" destId="{897965DB-17A9-480E-9CE4-6CDFBB1296C2}" srcOrd="1" destOrd="0" presId="urn:microsoft.com/office/officeart/2005/8/layout/list1"/>
    <dgm:cxn modelId="{1ED7DECE-8526-4AC0-B735-812F3F06CA51}" type="presParOf" srcId="{F280679C-781C-435E-BFC5-94FCEF44DD7F}" destId="{14BF89BD-8944-4F03-B800-21C3869A8ACA}" srcOrd="1" destOrd="0" presId="urn:microsoft.com/office/officeart/2005/8/layout/list1"/>
    <dgm:cxn modelId="{6879279E-2CBC-4C7B-83BD-94159225A8E3}" type="presParOf" srcId="{F280679C-781C-435E-BFC5-94FCEF44DD7F}" destId="{E687FBCE-C5A7-4F44-9A9B-357522F5182F}" srcOrd="2" destOrd="0" presId="urn:microsoft.com/office/officeart/2005/8/layout/list1"/>
    <dgm:cxn modelId="{BD4709AA-C6C7-40A0-9A10-EA46E2AB70A9}" type="presParOf" srcId="{F280679C-781C-435E-BFC5-94FCEF44DD7F}" destId="{A8B01CAF-2564-47FB-8525-CC7B68473BB8}" srcOrd="3" destOrd="0" presId="urn:microsoft.com/office/officeart/2005/8/layout/list1"/>
    <dgm:cxn modelId="{EF763D38-FA95-4155-A685-B2C4B575F5C4}" type="presParOf" srcId="{F280679C-781C-435E-BFC5-94FCEF44DD7F}" destId="{B593E2F1-E1F8-459B-8B70-949B8CEB017B}" srcOrd="4" destOrd="0" presId="urn:microsoft.com/office/officeart/2005/8/layout/list1"/>
    <dgm:cxn modelId="{D16F3103-370A-4870-8DAA-D338FEBD3BE9}" type="presParOf" srcId="{B593E2F1-E1F8-459B-8B70-949B8CEB017B}" destId="{59D318C9-3706-4AF4-8745-38A2EEA6F778}" srcOrd="0" destOrd="0" presId="urn:microsoft.com/office/officeart/2005/8/layout/list1"/>
    <dgm:cxn modelId="{BB66472D-5455-47AC-9931-A576EF26EA9D}" type="presParOf" srcId="{B593E2F1-E1F8-459B-8B70-949B8CEB017B}" destId="{91D48A1D-8151-4F37-A8AA-BEBE211D6E37}" srcOrd="1" destOrd="0" presId="urn:microsoft.com/office/officeart/2005/8/layout/list1"/>
    <dgm:cxn modelId="{6B8DC2E3-3ED3-4D4F-8F50-3A179378215F}" type="presParOf" srcId="{F280679C-781C-435E-BFC5-94FCEF44DD7F}" destId="{D8DD5189-D359-452B-8C10-978DE747F3FF}" srcOrd="5" destOrd="0" presId="urn:microsoft.com/office/officeart/2005/8/layout/list1"/>
    <dgm:cxn modelId="{FBFA7DCB-38C0-4450-A293-FD529FEE70B9}" type="presParOf" srcId="{F280679C-781C-435E-BFC5-94FCEF44DD7F}" destId="{FF68352D-4DD8-4FB8-A37B-C4413D22EE38}" srcOrd="6" destOrd="0" presId="urn:microsoft.com/office/officeart/2005/8/layout/list1"/>
    <dgm:cxn modelId="{3F827DFC-C95A-40CA-A2FE-E78E4241BA6D}" type="presParOf" srcId="{F280679C-781C-435E-BFC5-94FCEF44DD7F}" destId="{66FEC5E1-0A2F-4D8B-8D73-7A65140453BD}" srcOrd="7" destOrd="0" presId="urn:microsoft.com/office/officeart/2005/8/layout/list1"/>
    <dgm:cxn modelId="{16254C71-C836-4581-A4EB-9FFC270E9537}" type="presParOf" srcId="{F280679C-781C-435E-BFC5-94FCEF44DD7F}" destId="{6134C1CB-1090-4F63-8034-76190096AAF9}" srcOrd="8" destOrd="0" presId="urn:microsoft.com/office/officeart/2005/8/layout/list1"/>
    <dgm:cxn modelId="{892CA8B2-6E30-4FAD-81EE-767649E5CF06}" type="presParOf" srcId="{6134C1CB-1090-4F63-8034-76190096AAF9}" destId="{D2EE331B-AB36-4348-981B-845ACF4507BB}" srcOrd="0" destOrd="0" presId="urn:microsoft.com/office/officeart/2005/8/layout/list1"/>
    <dgm:cxn modelId="{78E9D190-FE03-4BD4-95D6-7DE3D4439FD9}" type="presParOf" srcId="{6134C1CB-1090-4F63-8034-76190096AAF9}" destId="{38BABAFD-D7AC-4D59-BDBF-626A49735F4F}" srcOrd="1" destOrd="0" presId="urn:microsoft.com/office/officeart/2005/8/layout/list1"/>
    <dgm:cxn modelId="{CA3B0639-67BB-40B0-9EEF-E72C4B570708}" type="presParOf" srcId="{F280679C-781C-435E-BFC5-94FCEF44DD7F}" destId="{5BE56E67-FFD8-44AD-A95D-DEC4EA7F467D}" srcOrd="9" destOrd="0" presId="urn:microsoft.com/office/officeart/2005/8/layout/list1"/>
    <dgm:cxn modelId="{C447E366-F809-4272-9AAE-FF0C28D35411}" type="presParOf" srcId="{F280679C-781C-435E-BFC5-94FCEF44DD7F}" destId="{2C9FB6FC-9C5A-4A52-8FCF-C92CD3B8D683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F82756E-592C-4C54-95BE-6B61CCDA5C3D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188D95D2-72F0-4883-AA46-ECDF8518F3E9}">
      <dgm:prSet phldrT="[Text]"/>
      <dgm:spPr>
        <a:solidFill>
          <a:srgbClr val="8B6AA2"/>
        </a:solidFill>
      </dgm:spPr>
      <dgm:t>
        <a:bodyPr/>
        <a:lstStyle/>
        <a:p>
          <a:r>
            <a:rPr lang="en-US" dirty="0"/>
            <a:t>Knowledge hub</a:t>
          </a:r>
          <a:endParaRPr lang="en-GB" dirty="0"/>
        </a:p>
      </dgm:t>
    </dgm:pt>
    <dgm:pt modelId="{E89EEE57-0D73-4B91-A28F-F5CBA554EEC2}" type="parTrans" cxnId="{9A774AD3-BAE6-4315-BB5C-654C2851E400}">
      <dgm:prSet/>
      <dgm:spPr/>
      <dgm:t>
        <a:bodyPr/>
        <a:lstStyle/>
        <a:p>
          <a:endParaRPr lang="en-GB"/>
        </a:p>
      </dgm:t>
    </dgm:pt>
    <dgm:pt modelId="{A36A8B86-3FD4-4D31-9CB5-55058765DDB7}" type="sibTrans" cxnId="{9A774AD3-BAE6-4315-BB5C-654C2851E400}">
      <dgm:prSet/>
      <dgm:spPr/>
      <dgm:t>
        <a:bodyPr/>
        <a:lstStyle/>
        <a:p>
          <a:endParaRPr lang="en-GB"/>
        </a:p>
      </dgm:t>
    </dgm:pt>
    <dgm:pt modelId="{DB528DC7-56A6-4763-BD14-5514497AB29F}">
      <dgm:prSet phldrT="[Text]"/>
      <dgm:spPr>
        <a:solidFill>
          <a:srgbClr val="8B6AA2"/>
        </a:solidFill>
      </dgm:spPr>
      <dgm:t>
        <a:bodyPr/>
        <a:lstStyle/>
        <a:p>
          <a:r>
            <a:rPr lang="en-US" dirty="0"/>
            <a:t>Career hub</a:t>
          </a:r>
          <a:endParaRPr lang="en-GB" dirty="0"/>
        </a:p>
      </dgm:t>
    </dgm:pt>
    <dgm:pt modelId="{C12448F4-50D1-4613-898A-D85C95F1DB5E}" type="parTrans" cxnId="{E080BAA2-0CBF-4813-8BA0-7AFAAA1ABF3D}">
      <dgm:prSet/>
      <dgm:spPr/>
      <dgm:t>
        <a:bodyPr/>
        <a:lstStyle/>
        <a:p>
          <a:endParaRPr lang="en-GB"/>
        </a:p>
      </dgm:t>
    </dgm:pt>
    <dgm:pt modelId="{47F6D6C8-1CCF-4D94-B807-07994A1AB155}" type="sibTrans" cxnId="{E080BAA2-0CBF-4813-8BA0-7AFAAA1ABF3D}">
      <dgm:prSet/>
      <dgm:spPr/>
      <dgm:t>
        <a:bodyPr/>
        <a:lstStyle/>
        <a:p>
          <a:endParaRPr lang="en-GB"/>
        </a:p>
      </dgm:t>
    </dgm:pt>
    <dgm:pt modelId="{4FE159C9-A0D3-44F1-9ED9-BA63B2053C47}">
      <dgm:prSet/>
      <dgm:spPr>
        <a:solidFill>
          <a:srgbClr val="8B6AA2"/>
        </a:solidFill>
      </dgm:spPr>
      <dgm:t>
        <a:bodyPr/>
        <a:lstStyle/>
        <a:p>
          <a:r>
            <a:rPr lang="en-US" dirty="0"/>
            <a:t>Learning hub / CPD</a:t>
          </a:r>
          <a:endParaRPr lang="en-GB" dirty="0"/>
        </a:p>
      </dgm:t>
    </dgm:pt>
    <dgm:pt modelId="{CFBA52C3-7D27-4EB9-AFA0-5BC09E27137F}" type="parTrans" cxnId="{CA5798CD-E6F6-4679-848C-3B3D9FA55AFD}">
      <dgm:prSet/>
      <dgm:spPr/>
      <dgm:t>
        <a:bodyPr/>
        <a:lstStyle/>
        <a:p>
          <a:endParaRPr lang="en-GB"/>
        </a:p>
      </dgm:t>
    </dgm:pt>
    <dgm:pt modelId="{A6CC3C7F-1D02-49D4-BF20-AFB9B811D65E}" type="sibTrans" cxnId="{CA5798CD-E6F6-4679-848C-3B3D9FA55AFD}">
      <dgm:prSet/>
      <dgm:spPr/>
      <dgm:t>
        <a:bodyPr/>
        <a:lstStyle/>
        <a:p>
          <a:endParaRPr lang="en-GB"/>
        </a:p>
      </dgm:t>
    </dgm:pt>
    <dgm:pt modelId="{1DC37FDB-0410-43A7-A3EE-E2ADA4F42290}">
      <dgm:prSet phldrT="[Text]"/>
      <dgm:spPr>
        <a:solidFill>
          <a:srgbClr val="8B6AA2"/>
        </a:solidFill>
      </dgm:spPr>
      <dgm:t>
        <a:bodyPr/>
        <a:lstStyle/>
        <a:p>
          <a:r>
            <a:rPr lang="en-US" dirty="0"/>
            <a:t>Student hub</a:t>
          </a:r>
          <a:endParaRPr lang="en-GB" dirty="0"/>
        </a:p>
      </dgm:t>
    </dgm:pt>
    <dgm:pt modelId="{13649B63-5814-4503-8414-060200C33151}" type="sibTrans" cxnId="{1846B188-57BD-4223-8519-D1881D64B394}">
      <dgm:prSet/>
      <dgm:spPr/>
      <dgm:t>
        <a:bodyPr/>
        <a:lstStyle/>
        <a:p>
          <a:endParaRPr lang="en-GB"/>
        </a:p>
      </dgm:t>
    </dgm:pt>
    <dgm:pt modelId="{FABB0C4B-C7D8-43BC-9F94-9C4EBD4D6CC7}" type="parTrans" cxnId="{1846B188-57BD-4223-8519-D1881D64B394}">
      <dgm:prSet/>
      <dgm:spPr/>
      <dgm:t>
        <a:bodyPr/>
        <a:lstStyle/>
        <a:p>
          <a:endParaRPr lang="en-GB"/>
        </a:p>
      </dgm:t>
    </dgm:pt>
    <dgm:pt modelId="{5A2B0CEF-6D32-450F-A613-BEEBAC5D9A24}" type="pres">
      <dgm:prSet presAssocID="{2F82756E-592C-4C54-95BE-6B61CCDA5C3D}" presName="linearFlow" presStyleCnt="0">
        <dgm:presLayoutVars>
          <dgm:dir/>
          <dgm:resizeHandles val="exact"/>
        </dgm:presLayoutVars>
      </dgm:prSet>
      <dgm:spPr/>
    </dgm:pt>
    <dgm:pt modelId="{A19A3F92-5FF9-4982-93C1-334ED3958B11}" type="pres">
      <dgm:prSet presAssocID="{1DC37FDB-0410-43A7-A3EE-E2ADA4F42290}" presName="composite" presStyleCnt="0"/>
      <dgm:spPr/>
    </dgm:pt>
    <dgm:pt modelId="{B1FBD889-EAD0-4C63-B0B1-EA4978C1F2FF}" type="pres">
      <dgm:prSet presAssocID="{1DC37FDB-0410-43A7-A3EE-E2ADA4F42290}" presName="imgShp" presStyleLbl="fg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1FE1834E-B2DF-467B-8916-FD48E3205A05}" type="pres">
      <dgm:prSet presAssocID="{1DC37FDB-0410-43A7-A3EE-E2ADA4F42290}" presName="txShp" presStyleLbl="node1" presStyleIdx="0" presStyleCnt="4" custLinFactNeighborY="4119">
        <dgm:presLayoutVars>
          <dgm:bulletEnabled val="1"/>
        </dgm:presLayoutVars>
      </dgm:prSet>
      <dgm:spPr/>
    </dgm:pt>
    <dgm:pt modelId="{0AC142DB-7503-4089-AB84-4DE56721479B}" type="pres">
      <dgm:prSet presAssocID="{13649B63-5814-4503-8414-060200C33151}" presName="spacing" presStyleCnt="0"/>
      <dgm:spPr/>
    </dgm:pt>
    <dgm:pt modelId="{EFA4CD9C-EB6E-45B1-9382-A8BC5B0F755B}" type="pres">
      <dgm:prSet presAssocID="{188D95D2-72F0-4883-AA46-ECDF8518F3E9}" presName="composite" presStyleCnt="0"/>
      <dgm:spPr/>
    </dgm:pt>
    <dgm:pt modelId="{935EA4BA-3362-459B-B470-5BE4D7118995}" type="pres">
      <dgm:prSet presAssocID="{188D95D2-72F0-4883-AA46-ECDF8518F3E9}" presName="imgShp" presStyleLbl="fgImgPlace1" presStyleIdx="1" presStyleCnt="4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</dgm:pt>
    <dgm:pt modelId="{80EF3FCA-274C-44DD-9BEC-3D3A623B74C5}" type="pres">
      <dgm:prSet presAssocID="{188D95D2-72F0-4883-AA46-ECDF8518F3E9}" presName="txShp" presStyleLbl="node1" presStyleIdx="1" presStyleCnt="4" custLinFactNeighborY="4119">
        <dgm:presLayoutVars>
          <dgm:bulletEnabled val="1"/>
        </dgm:presLayoutVars>
      </dgm:prSet>
      <dgm:spPr/>
    </dgm:pt>
    <dgm:pt modelId="{B08FF951-BA3B-46F4-AAEB-F329CB1E781D}" type="pres">
      <dgm:prSet presAssocID="{A36A8B86-3FD4-4D31-9CB5-55058765DDB7}" presName="spacing" presStyleCnt="0"/>
      <dgm:spPr/>
    </dgm:pt>
    <dgm:pt modelId="{D2785787-CEB4-47DF-8A61-C0A7E3F72AB9}" type="pres">
      <dgm:prSet presAssocID="{4FE159C9-A0D3-44F1-9ED9-BA63B2053C47}" presName="composite" presStyleCnt="0"/>
      <dgm:spPr/>
    </dgm:pt>
    <dgm:pt modelId="{2E763FF6-DFBE-4C7B-BA28-83A63ECD1B86}" type="pres">
      <dgm:prSet presAssocID="{4FE159C9-A0D3-44F1-9ED9-BA63B2053C47}" presName="imgShp" presStyleLbl="fgImgPlace1" presStyleIdx="2" presStyleCnt="4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5000" b="-5000"/>
          </a:stretch>
        </a:blipFill>
      </dgm:spPr>
    </dgm:pt>
    <dgm:pt modelId="{4F42675A-750F-463F-8753-6276CAFCC404}" type="pres">
      <dgm:prSet presAssocID="{4FE159C9-A0D3-44F1-9ED9-BA63B2053C47}" presName="txShp" presStyleLbl="node1" presStyleIdx="2" presStyleCnt="4">
        <dgm:presLayoutVars>
          <dgm:bulletEnabled val="1"/>
        </dgm:presLayoutVars>
      </dgm:prSet>
      <dgm:spPr/>
    </dgm:pt>
    <dgm:pt modelId="{2503EA95-AD29-4433-B824-55713DCB51F5}" type="pres">
      <dgm:prSet presAssocID="{A6CC3C7F-1D02-49D4-BF20-AFB9B811D65E}" presName="spacing" presStyleCnt="0"/>
      <dgm:spPr/>
    </dgm:pt>
    <dgm:pt modelId="{9D77295F-5FDB-4FF4-951E-D083F5AFF94A}" type="pres">
      <dgm:prSet presAssocID="{DB528DC7-56A6-4763-BD14-5514497AB29F}" presName="composite" presStyleCnt="0"/>
      <dgm:spPr/>
    </dgm:pt>
    <dgm:pt modelId="{663D1116-1DC4-4D60-8E43-0528423788BF}" type="pres">
      <dgm:prSet presAssocID="{DB528DC7-56A6-4763-BD14-5514497AB29F}" presName="imgShp" presStyleLbl="fgImgPlac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B91F02FD-D4E7-42D9-8B8E-61EA74353EDB}" type="pres">
      <dgm:prSet presAssocID="{DB528DC7-56A6-4763-BD14-5514497AB29F}" presName="txShp" presStyleLbl="node1" presStyleIdx="3" presStyleCnt="4" custLinFactNeighborY="4119">
        <dgm:presLayoutVars>
          <dgm:bulletEnabled val="1"/>
        </dgm:presLayoutVars>
      </dgm:prSet>
      <dgm:spPr/>
    </dgm:pt>
  </dgm:ptLst>
  <dgm:cxnLst>
    <dgm:cxn modelId="{C21F3A2E-64A4-47BC-9432-66F3542179C5}" type="presOf" srcId="{2F82756E-592C-4C54-95BE-6B61CCDA5C3D}" destId="{5A2B0CEF-6D32-450F-A613-BEEBAC5D9A24}" srcOrd="0" destOrd="0" presId="urn:microsoft.com/office/officeart/2005/8/layout/vList3"/>
    <dgm:cxn modelId="{2DF1B33F-4AAE-4759-AD64-522EE624BE98}" type="presOf" srcId="{188D95D2-72F0-4883-AA46-ECDF8518F3E9}" destId="{80EF3FCA-274C-44DD-9BEC-3D3A623B74C5}" srcOrd="0" destOrd="0" presId="urn:microsoft.com/office/officeart/2005/8/layout/vList3"/>
    <dgm:cxn modelId="{E445C15B-98CA-4E67-BC67-B9E39A61BCA8}" type="presOf" srcId="{4FE159C9-A0D3-44F1-9ED9-BA63B2053C47}" destId="{4F42675A-750F-463F-8753-6276CAFCC404}" srcOrd="0" destOrd="0" presId="urn:microsoft.com/office/officeart/2005/8/layout/vList3"/>
    <dgm:cxn modelId="{1846B188-57BD-4223-8519-D1881D64B394}" srcId="{2F82756E-592C-4C54-95BE-6B61CCDA5C3D}" destId="{1DC37FDB-0410-43A7-A3EE-E2ADA4F42290}" srcOrd="0" destOrd="0" parTransId="{FABB0C4B-C7D8-43BC-9F94-9C4EBD4D6CC7}" sibTransId="{13649B63-5814-4503-8414-060200C33151}"/>
    <dgm:cxn modelId="{E080BAA2-0CBF-4813-8BA0-7AFAAA1ABF3D}" srcId="{2F82756E-592C-4C54-95BE-6B61CCDA5C3D}" destId="{DB528DC7-56A6-4763-BD14-5514497AB29F}" srcOrd="3" destOrd="0" parTransId="{C12448F4-50D1-4613-898A-D85C95F1DB5E}" sibTransId="{47F6D6C8-1CCF-4D94-B807-07994A1AB155}"/>
    <dgm:cxn modelId="{9642F5AE-F488-4512-85EE-700426622DAD}" type="presOf" srcId="{DB528DC7-56A6-4763-BD14-5514497AB29F}" destId="{B91F02FD-D4E7-42D9-8B8E-61EA74353EDB}" srcOrd="0" destOrd="0" presId="urn:microsoft.com/office/officeart/2005/8/layout/vList3"/>
    <dgm:cxn modelId="{61AEE0BF-23CB-487F-8D24-1DFD14D8C277}" type="presOf" srcId="{1DC37FDB-0410-43A7-A3EE-E2ADA4F42290}" destId="{1FE1834E-B2DF-467B-8916-FD48E3205A05}" srcOrd="0" destOrd="0" presId="urn:microsoft.com/office/officeart/2005/8/layout/vList3"/>
    <dgm:cxn modelId="{CA5798CD-E6F6-4679-848C-3B3D9FA55AFD}" srcId="{2F82756E-592C-4C54-95BE-6B61CCDA5C3D}" destId="{4FE159C9-A0D3-44F1-9ED9-BA63B2053C47}" srcOrd="2" destOrd="0" parTransId="{CFBA52C3-7D27-4EB9-AFA0-5BC09E27137F}" sibTransId="{A6CC3C7F-1D02-49D4-BF20-AFB9B811D65E}"/>
    <dgm:cxn modelId="{9A774AD3-BAE6-4315-BB5C-654C2851E400}" srcId="{2F82756E-592C-4C54-95BE-6B61CCDA5C3D}" destId="{188D95D2-72F0-4883-AA46-ECDF8518F3E9}" srcOrd="1" destOrd="0" parTransId="{E89EEE57-0D73-4B91-A28F-F5CBA554EEC2}" sibTransId="{A36A8B86-3FD4-4D31-9CB5-55058765DDB7}"/>
    <dgm:cxn modelId="{D502F514-B5B5-4AF9-B401-1D9E80EA4AEE}" type="presParOf" srcId="{5A2B0CEF-6D32-450F-A613-BEEBAC5D9A24}" destId="{A19A3F92-5FF9-4982-93C1-334ED3958B11}" srcOrd="0" destOrd="0" presId="urn:microsoft.com/office/officeart/2005/8/layout/vList3"/>
    <dgm:cxn modelId="{417BC785-3EE4-4F93-A226-83442EB60E01}" type="presParOf" srcId="{A19A3F92-5FF9-4982-93C1-334ED3958B11}" destId="{B1FBD889-EAD0-4C63-B0B1-EA4978C1F2FF}" srcOrd="0" destOrd="0" presId="urn:microsoft.com/office/officeart/2005/8/layout/vList3"/>
    <dgm:cxn modelId="{71B546BA-669F-41AA-9C60-654544B98137}" type="presParOf" srcId="{A19A3F92-5FF9-4982-93C1-334ED3958B11}" destId="{1FE1834E-B2DF-467B-8916-FD48E3205A05}" srcOrd="1" destOrd="0" presId="urn:microsoft.com/office/officeart/2005/8/layout/vList3"/>
    <dgm:cxn modelId="{7201662E-8844-470C-8C64-816AC75050A0}" type="presParOf" srcId="{5A2B0CEF-6D32-450F-A613-BEEBAC5D9A24}" destId="{0AC142DB-7503-4089-AB84-4DE56721479B}" srcOrd="1" destOrd="0" presId="urn:microsoft.com/office/officeart/2005/8/layout/vList3"/>
    <dgm:cxn modelId="{6D74D06E-2626-49E0-8D43-700C3A40FFC3}" type="presParOf" srcId="{5A2B0CEF-6D32-450F-A613-BEEBAC5D9A24}" destId="{EFA4CD9C-EB6E-45B1-9382-A8BC5B0F755B}" srcOrd="2" destOrd="0" presId="urn:microsoft.com/office/officeart/2005/8/layout/vList3"/>
    <dgm:cxn modelId="{BAD56CA7-0C63-489B-BDF4-128ECFD27860}" type="presParOf" srcId="{EFA4CD9C-EB6E-45B1-9382-A8BC5B0F755B}" destId="{935EA4BA-3362-459B-B470-5BE4D7118995}" srcOrd="0" destOrd="0" presId="urn:microsoft.com/office/officeart/2005/8/layout/vList3"/>
    <dgm:cxn modelId="{A8362DC4-5201-42A5-9966-6E19862637AC}" type="presParOf" srcId="{EFA4CD9C-EB6E-45B1-9382-A8BC5B0F755B}" destId="{80EF3FCA-274C-44DD-9BEC-3D3A623B74C5}" srcOrd="1" destOrd="0" presId="urn:microsoft.com/office/officeart/2005/8/layout/vList3"/>
    <dgm:cxn modelId="{F554053F-B103-47FA-81C1-EE0E3E01DDBA}" type="presParOf" srcId="{5A2B0CEF-6D32-450F-A613-BEEBAC5D9A24}" destId="{B08FF951-BA3B-46F4-AAEB-F329CB1E781D}" srcOrd="3" destOrd="0" presId="urn:microsoft.com/office/officeart/2005/8/layout/vList3"/>
    <dgm:cxn modelId="{3C470D7A-404E-4317-8E78-D1FABD736275}" type="presParOf" srcId="{5A2B0CEF-6D32-450F-A613-BEEBAC5D9A24}" destId="{D2785787-CEB4-47DF-8A61-C0A7E3F72AB9}" srcOrd="4" destOrd="0" presId="urn:microsoft.com/office/officeart/2005/8/layout/vList3"/>
    <dgm:cxn modelId="{23CB4E07-9D35-419E-A14D-4E51FCFC16BE}" type="presParOf" srcId="{D2785787-CEB4-47DF-8A61-C0A7E3F72AB9}" destId="{2E763FF6-DFBE-4C7B-BA28-83A63ECD1B86}" srcOrd="0" destOrd="0" presId="urn:microsoft.com/office/officeart/2005/8/layout/vList3"/>
    <dgm:cxn modelId="{A4477452-F8F5-4C74-967E-580153ABE825}" type="presParOf" srcId="{D2785787-CEB4-47DF-8A61-C0A7E3F72AB9}" destId="{4F42675A-750F-463F-8753-6276CAFCC404}" srcOrd="1" destOrd="0" presId="urn:microsoft.com/office/officeart/2005/8/layout/vList3"/>
    <dgm:cxn modelId="{A2501E3F-71B7-4EEF-8ABA-946846F341FD}" type="presParOf" srcId="{5A2B0CEF-6D32-450F-A613-BEEBAC5D9A24}" destId="{2503EA95-AD29-4433-B824-55713DCB51F5}" srcOrd="5" destOrd="0" presId="urn:microsoft.com/office/officeart/2005/8/layout/vList3"/>
    <dgm:cxn modelId="{5A5F35B7-335B-45BA-BB4E-0E5A9FF781DD}" type="presParOf" srcId="{5A2B0CEF-6D32-450F-A613-BEEBAC5D9A24}" destId="{9D77295F-5FDB-4FF4-951E-D083F5AFF94A}" srcOrd="6" destOrd="0" presId="urn:microsoft.com/office/officeart/2005/8/layout/vList3"/>
    <dgm:cxn modelId="{2727E21A-DD45-4E64-9BC5-8692BCEA9DA3}" type="presParOf" srcId="{9D77295F-5FDB-4FF4-951E-D083F5AFF94A}" destId="{663D1116-1DC4-4D60-8E43-0528423788BF}" srcOrd="0" destOrd="0" presId="urn:microsoft.com/office/officeart/2005/8/layout/vList3"/>
    <dgm:cxn modelId="{A59B9583-4302-4DB8-98DB-3C0DCDE0105E}" type="presParOf" srcId="{9D77295F-5FDB-4FF4-951E-D083F5AFF94A}" destId="{B91F02FD-D4E7-42D9-8B8E-61EA74353EDB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F82756E-592C-4C54-95BE-6B61CCDA5C3D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188D95D2-72F0-4883-AA46-ECDF8518F3E9}">
      <dgm:prSet phldrT="[Text]"/>
      <dgm:spPr>
        <a:solidFill>
          <a:srgbClr val="8B6AA2"/>
        </a:solidFill>
      </dgm:spPr>
      <dgm:t>
        <a:bodyPr/>
        <a:lstStyle/>
        <a:p>
          <a:r>
            <a:rPr lang="en-US" dirty="0"/>
            <a:t>Helplines</a:t>
          </a:r>
          <a:endParaRPr lang="en-GB" dirty="0"/>
        </a:p>
      </dgm:t>
    </dgm:pt>
    <dgm:pt modelId="{E89EEE57-0D73-4B91-A28F-F5CBA554EEC2}" type="parTrans" cxnId="{9A774AD3-BAE6-4315-BB5C-654C2851E400}">
      <dgm:prSet/>
      <dgm:spPr/>
      <dgm:t>
        <a:bodyPr/>
        <a:lstStyle/>
        <a:p>
          <a:endParaRPr lang="en-GB"/>
        </a:p>
      </dgm:t>
    </dgm:pt>
    <dgm:pt modelId="{A36A8B86-3FD4-4D31-9CB5-55058765DDB7}" type="sibTrans" cxnId="{9A774AD3-BAE6-4315-BB5C-654C2851E400}">
      <dgm:prSet/>
      <dgm:spPr/>
      <dgm:t>
        <a:bodyPr/>
        <a:lstStyle/>
        <a:p>
          <a:endParaRPr lang="en-GB"/>
        </a:p>
      </dgm:t>
    </dgm:pt>
    <dgm:pt modelId="{4FE159C9-A0D3-44F1-9ED9-BA63B2053C47}">
      <dgm:prSet/>
      <dgm:spPr>
        <a:solidFill>
          <a:srgbClr val="8B6AA2"/>
        </a:solidFill>
      </dgm:spPr>
      <dgm:t>
        <a:bodyPr/>
        <a:lstStyle/>
        <a:p>
          <a:r>
            <a:rPr lang="en-US" dirty="0"/>
            <a:t>News, updates</a:t>
          </a:r>
          <a:endParaRPr lang="en-GB" dirty="0"/>
        </a:p>
      </dgm:t>
    </dgm:pt>
    <dgm:pt modelId="{CFBA52C3-7D27-4EB9-AFA0-5BC09E27137F}" type="parTrans" cxnId="{CA5798CD-E6F6-4679-848C-3B3D9FA55AFD}">
      <dgm:prSet/>
      <dgm:spPr/>
      <dgm:t>
        <a:bodyPr/>
        <a:lstStyle/>
        <a:p>
          <a:endParaRPr lang="en-GB"/>
        </a:p>
      </dgm:t>
    </dgm:pt>
    <dgm:pt modelId="{A6CC3C7F-1D02-49D4-BF20-AFB9B811D65E}" type="sibTrans" cxnId="{CA5798CD-E6F6-4679-848C-3B3D9FA55AFD}">
      <dgm:prSet/>
      <dgm:spPr/>
      <dgm:t>
        <a:bodyPr/>
        <a:lstStyle/>
        <a:p>
          <a:endParaRPr lang="en-GB"/>
        </a:p>
      </dgm:t>
    </dgm:pt>
    <dgm:pt modelId="{1DC37FDB-0410-43A7-A3EE-E2ADA4F42290}">
      <dgm:prSet phldrT="[Text]"/>
      <dgm:spPr>
        <a:solidFill>
          <a:srgbClr val="8B6AA2"/>
        </a:solidFill>
      </dgm:spPr>
      <dgm:t>
        <a:bodyPr/>
        <a:lstStyle/>
        <a:p>
          <a:r>
            <a:rPr lang="en-US" dirty="0"/>
            <a:t>Profession map</a:t>
          </a:r>
          <a:endParaRPr lang="en-GB" dirty="0"/>
        </a:p>
      </dgm:t>
    </dgm:pt>
    <dgm:pt modelId="{13649B63-5814-4503-8414-060200C33151}" type="sibTrans" cxnId="{1846B188-57BD-4223-8519-D1881D64B394}">
      <dgm:prSet/>
      <dgm:spPr/>
      <dgm:t>
        <a:bodyPr/>
        <a:lstStyle/>
        <a:p>
          <a:endParaRPr lang="en-GB"/>
        </a:p>
      </dgm:t>
    </dgm:pt>
    <dgm:pt modelId="{FABB0C4B-C7D8-43BC-9F94-9C4EBD4D6CC7}" type="parTrans" cxnId="{1846B188-57BD-4223-8519-D1881D64B394}">
      <dgm:prSet/>
      <dgm:spPr/>
      <dgm:t>
        <a:bodyPr/>
        <a:lstStyle/>
        <a:p>
          <a:endParaRPr lang="en-GB"/>
        </a:p>
      </dgm:t>
    </dgm:pt>
    <dgm:pt modelId="{BA4387FB-0897-4903-86F3-F83C2F505637}">
      <dgm:prSet/>
      <dgm:spPr>
        <a:solidFill>
          <a:srgbClr val="8B6AA2"/>
        </a:solidFill>
      </dgm:spPr>
      <dgm:t>
        <a:bodyPr/>
        <a:lstStyle/>
        <a:p>
          <a:r>
            <a:rPr lang="en-US" dirty="0"/>
            <a:t>Well being</a:t>
          </a:r>
          <a:endParaRPr lang="en-GB" dirty="0"/>
        </a:p>
      </dgm:t>
    </dgm:pt>
    <dgm:pt modelId="{C454F025-F65D-4144-B227-0BC3A33D13C5}" type="parTrans" cxnId="{1B714E7F-CB92-4D10-814D-B57448F7782D}">
      <dgm:prSet/>
      <dgm:spPr/>
      <dgm:t>
        <a:bodyPr/>
        <a:lstStyle/>
        <a:p>
          <a:endParaRPr lang="en-GB"/>
        </a:p>
      </dgm:t>
    </dgm:pt>
    <dgm:pt modelId="{9340B1DC-E6CF-4B2C-8068-0AAD60042E63}" type="sibTrans" cxnId="{1B714E7F-CB92-4D10-814D-B57448F7782D}">
      <dgm:prSet/>
      <dgm:spPr/>
      <dgm:t>
        <a:bodyPr/>
        <a:lstStyle/>
        <a:p>
          <a:endParaRPr lang="en-GB"/>
        </a:p>
      </dgm:t>
    </dgm:pt>
    <dgm:pt modelId="{5A2B0CEF-6D32-450F-A613-BEEBAC5D9A24}" type="pres">
      <dgm:prSet presAssocID="{2F82756E-592C-4C54-95BE-6B61CCDA5C3D}" presName="linearFlow" presStyleCnt="0">
        <dgm:presLayoutVars>
          <dgm:dir/>
          <dgm:resizeHandles val="exact"/>
        </dgm:presLayoutVars>
      </dgm:prSet>
      <dgm:spPr/>
    </dgm:pt>
    <dgm:pt modelId="{A19A3F92-5FF9-4982-93C1-334ED3958B11}" type="pres">
      <dgm:prSet presAssocID="{1DC37FDB-0410-43A7-A3EE-E2ADA4F42290}" presName="composite" presStyleCnt="0"/>
      <dgm:spPr/>
    </dgm:pt>
    <dgm:pt modelId="{B1FBD889-EAD0-4C63-B0B1-EA4978C1F2FF}" type="pres">
      <dgm:prSet presAssocID="{1DC37FDB-0410-43A7-A3EE-E2ADA4F42290}" presName="imgShp" presStyleLbl="fg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1FE1834E-B2DF-467B-8916-FD48E3205A05}" type="pres">
      <dgm:prSet presAssocID="{1DC37FDB-0410-43A7-A3EE-E2ADA4F42290}" presName="txShp" presStyleLbl="node1" presStyleIdx="0" presStyleCnt="4" custLinFactNeighborY="4119">
        <dgm:presLayoutVars>
          <dgm:bulletEnabled val="1"/>
        </dgm:presLayoutVars>
      </dgm:prSet>
      <dgm:spPr/>
    </dgm:pt>
    <dgm:pt modelId="{0AC142DB-7503-4089-AB84-4DE56721479B}" type="pres">
      <dgm:prSet presAssocID="{13649B63-5814-4503-8414-060200C33151}" presName="spacing" presStyleCnt="0"/>
      <dgm:spPr/>
    </dgm:pt>
    <dgm:pt modelId="{D888D0E2-A5C5-46CF-970D-2CBC82017285}" type="pres">
      <dgm:prSet presAssocID="{BA4387FB-0897-4903-86F3-F83C2F505637}" presName="composite" presStyleCnt="0"/>
      <dgm:spPr/>
    </dgm:pt>
    <dgm:pt modelId="{B0A9594C-B2FE-4317-8445-2A5010A68080}" type="pres">
      <dgm:prSet presAssocID="{BA4387FB-0897-4903-86F3-F83C2F505637}" presName="imgShp" presStyleLbl="fgImgPlac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</dgm:spPr>
    </dgm:pt>
    <dgm:pt modelId="{56958720-9C8A-427F-806E-DEA18CE5928F}" type="pres">
      <dgm:prSet presAssocID="{BA4387FB-0897-4903-86F3-F83C2F505637}" presName="txShp" presStyleLbl="node1" presStyleIdx="1" presStyleCnt="4">
        <dgm:presLayoutVars>
          <dgm:bulletEnabled val="1"/>
        </dgm:presLayoutVars>
      </dgm:prSet>
      <dgm:spPr/>
    </dgm:pt>
    <dgm:pt modelId="{31A3CF54-3523-4C87-8319-5AD0781FA53B}" type="pres">
      <dgm:prSet presAssocID="{9340B1DC-E6CF-4B2C-8068-0AAD60042E63}" presName="spacing" presStyleCnt="0"/>
      <dgm:spPr/>
    </dgm:pt>
    <dgm:pt modelId="{EFA4CD9C-EB6E-45B1-9382-A8BC5B0F755B}" type="pres">
      <dgm:prSet presAssocID="{188D95D2-72F0-4883-AA46-ECDF8518F3E9}" presName="composite" presStyleCnt="0"/>
      <dgm:spPr/>
    </dgm:pt>
    <dgm:pt modelId="{935EA4BA-3362-459B-B470-5BE4D7118995}" type="pres">
      <dgm:prSet presAssocID="{188D95D2-72F0-4883-AA46-ECDF8518F3E9}" presName="imgShp" presStyleLbl="fgImgPlace1" presStyleIdx="2" presStyleCnt="4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</dgm:pt>
    <dgm:pt modelId="{80EF3FCA-274C-44DD-9BEC-3D3A623B74C5}" type="pres">
      <dgm:prSet presAssocID="{188D95D2-72F0-4883-AA46-ECDF8518F3E9}" presName="txShp" presStyleLbl="node1" presStyleIdx="2" presStyleCnt="4" custLinFactNeighborY="4119">
        <dgm:presLayoutVars>
          <dgm:bulletEnabled val="1"/>
        </dgm:presLayoutVars>
      </dgm:prSet>
      <dgm:spPr/>
    </dgm:pt>
    <dgm:pt modelId="{B08FF951-BA3B-46F4-AAEB-F329CB1E781D}" type="pres">
      <dgm:prSet presAssocID="{A36A8B86-3FD4-4D31-9CB5-55058765DDB7}" presName="spacing" presStyleCnt="0"/>
      <dgm:spPr/>
    </dgm:pt>
    <dgm:pt modelId="{D2785787-CEB4-47DF-8A61-C0A7E3F72AB9}" type="pres">
      <dgm:prSet presAssocID="{4FE159C9-A0D3-44F1-9ED9-BA63B2053C47}" presName="composite" presStyleCnt="0"/>
      <dgm:spPr/>
    </dgm:pt>
    <dgm:pt modelId="{2E763FF6-DFBE-4C7B-BA28-83A63ECD1B86}" type="pres">
      <dgm:prSet presAssocID="{4FE159C9-A0D3-44F1-9ED9-BA63B2053C47}" presName="imgShp" presStyleLbl="fgImgPlace1" presStyleIdx="3" presStyleCnt="4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5000" b="-5000"/>
          </a:stretch>
        </a:blipFill>
      </dgm:spPr>
    </dgm:pt>
    <dgm:pt modelId="{4F42675A-750F-463F-8753-6276CAFCC404}" type="pres">
      <dgm:prSet presAssocID="{4FE159C9-A0D3-44F1-9ED9-BA63B2053C47}" presName="txShp" presStyleLbl="node1" presStyleIdx="3" presStyleCnt="4">
        <dgm:presLayoutVars>
          <dgm:bulletEnabled val="1"/>
        </dgm:presLayoutVars>
      </dgm:prSet>
      <dgm:spPr/>
    </dgm:pt>
  </dgm:ptLst>
  <dgm:cxnLst>
    <dgm:cxn modelId="{C21F3A2E-64A4-47BC-9432-66F3542179C5}" type="presOf" srcId="{2F82756E-592C-4C54-95BE-6B61CCDA5C3D}" destId="{5A2B0CEF-6D32-450F-A613-BEEBAC5D9A24}" srcOrd="0" destOrd="0" presId="urn:microsoft.com/office/officeart/2005/8/layout/vList3"/>
    <dgm:cxn modelId="{2DF1B33F-4AAE-4759-AD64-522EE624BE98}" type="presOf" srcId="{188D95D2-72F0-4883-AA46-ECDF8518F3E9}" destId="{80EF3FCA-274C-44DD-9BEC-3D3A623B74C5}" srcOrd="0" destOrd="0" presId="urn:microsoft.com/office/officeart/2005/8/layout/vList3"/>
    <dgm:cxn modelId="{E445C15B-98CA-4E67-BC67-B9E39A61BCA8}" type="presOf" srcId="{4FE159C9-A0D3-44F1-9ED9-BA63B2053C47}" destId="{4F42675A-750F-463F-8753-6276CAFCC404}" srcOrd="0" destOrd="0" presId="urn:microsoft.com/office/officeart/2005/8/layout/vList3"/>
    <dgm:cxn modelId="{EFAA9154-0D73-489D-B7AA-35F695BF464F}" type="presOf" srcId="{BA4387FB-0897-4903-86F3-F83C2F505637}" destId="{56958720-9C8A-427F-806E-DEA18CE5928F}" srcOrd="0" destOrd="0" presId="urn:microsoft.com/office/officeart/2005/8/layout/vList3"/>
    <dgm:cxn modelId="{1B714E7F-CB92-4D10-814D-B57448F7782D}" srcId="{2F82756E-592C-4C54-95BE-6B61CCDA5C3D}" destId="{BA4387FB-0897-4903-86F3-F83C2F505637}" srcOrd="1" destOrd="0" parTransId="{C454F025-F65D-4144-B227-0BC3A33D13C5}" sibTransId="{9340B1DC-E6CF-4B2C-8068-0AAD60042E63}"/>
    <dgm:cxn modelId="{1846B188-57BD-4223-8519-D1881D64B394}" srcId="{2F82756E-592C-4C54-95BE-6B61CCDA5C3D}" destId="{1DC37FDB-0410-43A7-A3EE-E2ADA4F42290}" srcOrd="0" destOrd="0" parTransId="{FABB0C4B-C7D8-43BC-9F94-9C4EBD4D6CC7}" sibTransId="{13649B63-5814-4503-8414-060200C33151}"/>
    <dgm:cxn modelId="{61AEE0BF-23CB-487F-8D24-1DFD14D8C277}" type="presOf" srcId="{1DC37FDB-0410-43A7-A3EE-E2ADA4F42290}" destId="{1FE1834E-B2DF-467B-8916-FD48E3205A05}" srcOrd="0" destOrd="0" presId="urn:microsoft.com/office/officeart/2005/8/layout/vList3"/>
    <dgm:cxn modelId="{CA5798CD-E6F6-4679-848C-3B3D9FA55AFD}" srcId="{2F82756E-592C-4C54-95BE-6B61CCDA5C3D}" destId="{4FE159C9-A0D3-44F1-9ED9-BA63B2053C47}" srcOrd="3" destOrd="0" parTransId="{CFBA52C3-7D27-4EB9-AFA0-5BC09E27137F}" sibTransId="{A6CC3C7F-1D02-49D4-BF20-AFB9B811D65E}"/>
    <dgm:cxn modelId="{9A774AD3-BAE6-4315-BB5C-654C2851E400}" srcId="{2F82756E-592C-4C54-95BE-6B61CCDA5C3D}" destId="{188D95D2-72F0-4883-AA46-ECDF8518F3E9}" srcOrd="2" destOrd="0" parTransId="{E89EEE57-0D73-4B91-A28F-F5CBA554EEC2}" sibTransId="{A36A8B86-3FD4-4D31-9CB5-55058765DDB7}"/>
    <dgm:cxn modelId="{D502F514-B5B5-4AF9-B401-1D9E80EA4AEE}" type="presParOf" srcId="{5A2B0CEF-6D32-450F-A613-BEEBAC5D9A24}" destId="{A19A3F92-5FF9-4982-93C1-334ED3958B11}" srcOrd="0" destOrd="0" presId="urn:microsoft.com/office/officeart/2005/8/layout/vList3"/>
    <dgm:cxn modelId="{417BC785-3EE4-4F93-A226-83442EB60E01}" type="presParOf" srcId="{A19A3F92-5FF9-4982-93C1-334ED3958B11}" destId="{B1FBD889-EAD0-4C63-B0B1-EA4978C1F2FF}" srcOrd="0" destOrd="0" presId="urn:microsoft.com/office/officeart/2005/8/layout/vList3"/>
    <dgm:cxn modelId="{71B546BA-669F-41AA-9C60-654544B98137}" type="presParOf" srcId="{A19A3F92-5FF9-4982-93C1-334ED3958B11}" destId="{1FE1834E-B2DF-467B-8916-FD48E3205A05}" srcOrd="1" destOrd="0" presId="urn:microsoft.com/office/officeart/2005/8/layout/vList3"/>
    <dgm:cxn modelId="{7201662E-8844-470C-8C64-816AC75050A0}" type="presParOf" srcId="{5A2B0CEF-6D32-450F-A613-BEEBAC5D9A24}" destId="{0AC142DB-7503-4089-AB84-4DE56721479B}" srcOrd="1" destOrd="0" presId="urn:microsoft.com/office/officeart/2005/8/layout/vList3"/>
    <dgm:cxn modelId="{EE818275-0748-4D4C-9106-A06F9CA333F6}" type="presParOf" srcId="{5A2B0CEF-6D32-450F-A613-BEEBAC5D9A24}" destId="{D888D0E2-A5C5-46CF-970D-2CBC82017285}" srcOrd="2" destOrd="0" presId="urn:microsoft.com/office/officeart/2005/8/layout/vList3"/>
    <dgm:cxn modelId="{5AF4A769-1D53-4216-B919-F949016E75A4}" type="presParOf" srcId="{D888D0E2-A5C5-46CF-970D-2CBC82017285}" destId="{B0A9594C-B2FE-4317-8445-2A5010A68080}" srcOrd="0" destOrd="0" presId="urn:microsoft.com/office/officeart/2005/8/layout/vList3"/>
    <dgm:cxn modelId="{EACA4E7E-E9AF-4370-A569-8100A415E775}" type="presParOf" srcId="{D888D0E2-A5C5-46CF-970D-2CBC82017285}" destId="{56958720-9C8A-427F-806E-DEA18CE5928F}" srcOrd="1" destOrd="0" presId="urn:microsoft.com/office/officeart/2005/8/layout/vList3"/>
    <dgm:cxn modelId="{FB18C477-5AB6-4018-B3A5-4AAA64853576}" type="presParOf" srcId="{5A2B0CEF-6D32-450F-A613-BEEBAC5D9A24}" destId="{31A3CF54-3523-4C87-8319-5AD0781FA53B}" srcOrd="3" destOrd="0" presId="urn:microsoft.com/office/officeart/2005/8/layout/vList3"/>
    <dgm:cxn modelId="{6D74D06E-2626-49E0-8D43-700C3A40FFC3}" type="presParOf" srcId="{5A2B0CEF-6D32-450F-A613-BEEBAC5D9A24}" destId="{EFA4CD9C-EB6E-45B1-9382-A8BC5B0F755B}" srcOrd="4" destOrd="0" presId="urn:microsoft.com/office/officeart/2005/8/layout/vList3"/>
    <dgm:cxn modelId="{BAD56CA7-0C63-489B-BDF4-128ECFD27860}" type="presParOf" srcId="{EFA4CD9C-EB6E-45B1-9382-A8BC5B0F755B}" destId="{935EA4BA-3362-459B-B470-5BE4D7118995}" srcOrd="0" destOrd="0" presId="urn:microsoft.com/office/officeart/2005/8/layout/vList3"/>
    <dgm:cxn modelId="{A8362DC4-5201-42A5-9966-6E19862637AC}" type="presParOf" srcId="{EFA4CD9C-EB6E-45B1-9382-A8BC5B0F755B}" destId="{80EF3FCA-274C-44DD-9BEC-3D3A623B74C5}" srcOrd="1" destOrd="0" presId="urn:microsoft.com/office/officeart/2005/8/layout/vList3"/>
    <dgm:cxn modelId="{F554053F-B103-47FA-81C1-EE0E3E01DDBA}" type="presParOf" srcId="{5A2B0CEF-6D32-450F-A613-BEEBAC5D9A24}" destId="{B08FF951-BA3B-46F4-AAEB-F329CB1E781D}" srcOrd="5" destOrd="0" presId="urn:microsoft.com/office/officeart/2005/8/layout/vList3"/>
    <dgm:cxn modelId="{3C470D7A-404E-4317-8E78-D1FABD736275}" type="presParOf" srcId="{5A2B0CEF-6D32-450F-A613-BEEBAC5D9A24}" destId="{D2785787-CEB4-47DF-8A61-C0A7E3F72AB9}" srcOrd="6" destOrd="0" presId="urn:microsoft.com/office/officeart/2005/8/layout/vList3"/>
    <dgm:cxn modelId="{23CB4E07-9D35-419E-A14D-4E51FCFC16BE}" type="presParOf" srcId="{D2785787-CEB4-47DF-8A61-C0A7E3F72AB9}" destId="{2E763FF6-DFBE-4C7B-BA28-83A63ECD1B86}" srcOrd="0" destOrd="0" presId="urn:microsoft.com/office/officeart/2005/8/layout/vList3"/>
    <dgm:cxn modelId="{A4477452-F8F5-4C74-967E-580153ABE825}" type="presParOf" srcId="{D2785787-CEB4-47DF-8A61-C0A7E3F72AB9}" destId="{4F42675A-750F-463F-8753-6276CAFCC404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ABDEACD-52FB-4497-9808-30E7E401D533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EDEFA9F3-5195-4956-B0DC-CD0ACAAEB04D}">
      <dgm:prSet phldrT="[Text]"/>
      <dgm:spPr>
        <a:solidFill>
          <a:srgbClr val="8B6AA2"/>
        </a:solidFill>
      </dgm:spPr>
      <dgm:t>
        <a:bodyPr/>
        <a:lstStyle/>
        <a:p>
          <a:r>
            <a:rPr lang="en-US" dirty="0"/>
            <a:t>Global network</a:t>
          </a:r>
          <a:endParaRPr lang="en-GB" dirty="0"/>
        </a:p>
      </dgm:t>
    </dgm:pt>
    <dgm:pt modelId="{8DAEF4FF-78EE-4EE6-BDF9-4FBDEC8A9C63}" type="parTrans" cxnId="{FC670BF9-1292-43DB-99BD-5A765EBB5F5A}">
      <dgm:prSet/>
      <dgm:spPr/>
      <dgm:t>
        <a:bodyPr/>
        <a:lstStyle/>
        <a:p>
          <a:endParaRPr lang="en-GB"/>
        </a:p>
      </dgm:t>
    </dgm:pt>
    <dgm:pt modelId="{C3E74CB3-1261-4D1C-915B-CD4B51C45692}" type="sibTrans" cxnId="{FC670BF9-1292-43DB-99BD-5A765EBB5F5A}">
      <dgm:prSet/>
      <dgm:spPr/>
      <dgm:t>
        <a:bodyPr/>
        <a:lstStyle/>
        <a:p>
          <a:endParaRPr lang="en-GB"/>
        </a:p>
      </dgm:t>
    </dgm:pt>
    <dgm:pt modelId="{4FC9AEAE-9FE8-4601-B0E6-822576B94C80}">
      <dgm:prSet phldrT="[Text]"/>
      <dgm:spPr>
        <a:solidFill>
          <a:srgbClr val="8B6AA2"/>
        </a:solidFill>
      </dgm:spPr>
      <dgm:t>
        <a:bodyPr/>
        <a:lstStyle/>
        <a:p>
          <a:r>
            <a:rPr lang="en-US" dirty="0"/>
            <a:t>Local communities</a:t>
          </a:r>
          <a:endParaRPr lang="en-GB" dirty="0"/>
        </a:p>
      </dgm:t>
    </dgm:pt>
    <dgm:pt modelId="{F2037658-1E27-4416-92D8-00D3A92581A6}" type="parTrans" cxnId="{FCEDED4C-F53F-4B18-83F1-9C21DACE6E3E}">
      <dgm:prSet/>
      <dgm:spPr/>
      <dgm:t>
        <a:bodyPr/>
        <a:lstStyle/>
        <a:p>
          <a:endParaRPr lang="en-GB"/>
        </a:p>
      </dgm:t>
    </dgm:pt>
    <dgm:pt modelId="{C536CDDC-86D1-4009-A333-2911907A2C09}" type="sibTrans" cxnId="{FCEDED4C-F53F-4B18-83F1-9C21DACE6E3E}">
      <dgm:prSet/>
      <dgm:spPr/>
      <dgm:t>
        <a:bodyPr/>
        <a:lstStyle/>
        <a:p>
          <a:endParaRPr lang="en-GB"/>
        </a:p>
      </dgm:t>
    </dgm:pt>
    <dgm:pt modelId="{44E104DF-AFD6-465E-9C6E-097857CEF85A}">
      <dgm:prSet phldrT="[Text]"/>
      <dgm:spPr>
        <a:solidFill>
          <a:srgbClr val="8B6AA2"/>
        </a:solidFill>
      </dgm:spPr>
      <dgm:t>
        <a:bodyPr/>
        <a:lstStyle/>
        <a:p>
          <a:r>
            <a:rPr lang="en-US" dirty="0"/>
            <a:t>Volunteering</a:t>
          </a:r>
          <a:endParaRPr lang="en-GB" dirty="0"/>
        </a:p>
      </dgm:t>
    </dgm:pt>
    <dgm:pt modelId="{B8FDF4FB-3EB2-4A9E-BCC7-57C0A3EA8EEB}" type="parTrans" cxnId="{C838EF1B-4F8E-4C5B-A78F-EE5CFAE6CD74}">
      <dgm:prSet/>
      <dgm:spPr/>
      <dgm:t>
        <a:bodyPr/>
        <a:lstStyle/>
        <a:p>
          <a:endParaRPr lang="en-GB"/>
        </a:p>
      </dgm:t>
    </dgm:pt>
    <dgm:pt modelId="{287C1F75-80F3-4B73-9CDE-E7E5845FD7F5}" type="sibTrans" cxnId="{C838EF1B-4F8E-4C5B-A78F-EE5CFAE6CD74}">
      <dgm:prSet/>
      <dgm:spPr/>
      <dgm:t>
        <a:bodyPr/>
        <a:lstStyle/>
        <a:p>
          <a:endParaRPr lang="en-GB"/>
        </a:p>
      </dgm:t>
    </dgm:pt>
    <dgm:pt modelId="{3C40FA00-0FAE-4C11-BBF0-10480B80B0F6}" type="pres">
      <dgm:prSet presAssocID="{6ABDEACD-52FB-4497-9808-30E7E401D533}" presName="linearFlow" presStyleCnt="0">
        <dgm:presLayoutVars>
          <dgm:dir/>
          <dgm:resizeHandles val="exact"/>
        </dgm:presLayoutVars>
      </dgm:prSet>
      <dgm:spPr/>
    </dgm:pt>
    <dgm:pt modelId="{890EA1AE-800C-48C5-BBEE-4531CFC3CFDA}" type="pres">
      <dgm:prSet presAssocID="{EDEFA9F3-5195-4956-B0DC-CD0ACAAEB04D}" presName="composite" presStyleCnt="0"/>
      <dgm:spPr/>
    </dgm:pt>
    <dgm:pt modelId="{1E01B939-DF3B-429E-95A1-69E570121FE6}" type="pres">
      <dgm:prSet presAssocID="{EDEFA9F3-5195-4956-B0DC-CD0ACAAEB04D}" presName="imgShp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23913713-2D17-4355-AEED-D57B792B410E}" type="pres">
      <dgm:prSet presAssocID="{EDEFA9F3-5195-4956-B0DC-CD0ACAAEB04D}" presName="txShp" presStyleLbl="node1" presStyleIdx="0" presStyleCnt="3" custLinFactNeighborX="382" custLinFactNeighborY="-1373">
        <dgm:presLayoutVars>
          <dgm:bulletEnabled val="1"/>
        </dgm:presLayoutVars>
      </dgm:prSet>
      <dgm:spPr/>
    </dgm:pt>
    <dgm:pt modelId="{4747C6B2-A78A-4459-8F51-AD9068A29DA6}" type="pres">
      <dgm:prSet presAssocID="{C3E74CB3-1261-4D1C-915B-CD4B51C45692}" presName="spacing" presStyleCnt="0"/>
      <dgm:spPr/>
    </dgm:pt>
    <dgm:pt modelId="{E57DAC95-D2C0-43FB-BE5B-D3442C0148BD}" type="pres">
      <dgm:prSet presAssocID="{4FC9AEAE-9FE8-4601-B0E6-822576B94C80}" presName="composite" presStyleCnt="0"/>
      <dgm:spPr/>
    </dgm:pt>
    <dgm:pt modelId="{4AA067D8-A199-43E8-ACF3-8F0B5A75911B}" type="pres">
      <dgm:prSet presAssocID="{4FC9AEAE-9FE8-4601-B0E6-822576B94C80}" presName="imgShp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2F858A93-B01F-48F3-990E-C04121E89792}" type="pres">
      <dgm:prSet presAssocID="{4FC9AEAE-9FE8-4601-B0E6-822576B94C80}" presName="txShp" presStyleLbl="node1" presStyleIdx="1" presStyleCnt="3" custLinFactNeighborX="382" custLinFactNeighborY="-1373">
        <dgm:presLayoutVars>
          <dgm:bulletEnabled val="1"/>
        </dgm:presLayoutVars>
      </dgm:prSet>
      <dgm:spPr/>
    </dgm:pt>
    <dgm:pt modelId="{D4E8E882-B6E0-4AC1-8FBC-7E499E4BBE8C}" type="pres">
      <dgm:prSet presAssocID="{C536CDDC-86D1-4009-A333-2911907A2C09}" presName="spacing" presStyleCnt="0"/>
      <dgm:spPr/>
    </dgm:pt>
    <dgm:pt modelId="{A66A45FA-43F2-48EA-B7AE-33815A1E7BBE}" type="pres">
      <dgm:prSet presAssocID="{44E104DF-AFD6-465E-9C6E-097857CEF85A}" presName="composite" presStyleCnt="0"/>
      <dgm:spPr/>
    </dgm:pt>
    <dgm:pt modelId="{CDEDA7FD-3535-409A-9433-9AF11811C8C3}" type="pres">
      <dgm:prSet presAssocID="{44E104DF-AFD6-465E-9C6E-097857CEF85A}" presName="imgShp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3A0FFA69-82EB-4534-BD09-9E356F289F05}" type="pres">
      <dgm:prSet presAssocID="{44E104DF-AFD6-465E-9C6E-097857CEF85A}" presName="txShp" presStyleLbl="node1" presStyleIdx="2" presStyleCnt="3" custLinFactNeighborX="382" custLinFactNeighborY="-1373">
        <dgm:presLayoutVars>
          <dgm:bulletEnabled val="1"/>
        </dgm:presLayoutVars>
      </dgm:prSet>
      <dgm:spPr/>
    </dgm:pt>
  </dgm:ptLst>
  <dgm:cxnLst>
    <dgm:cxn modelId="{C838EF1B-4F8E-4C5B-A78F-EE5CFAE6CD74}" srcId="{6ABDEACD-52FB-4497-9808-30E7E401D533}" destId="{44E104DF-AFD6-465E-9C6E-097857CEF85A}" srcOrd="2" destOrd="0" parTransId="{B8FDF4FB-3EB2-4A9E-BCC7-57C0A3EA8EEB}" sibTransId="{287C1F75-80F3-4B73-9CDE-E7E5845FD7F5}"/>
    <dgm:cxn modelId="{05775625-F130-4037-8329-8F92EDFB0D50}" type="presOf" srcId="{4FC9AEAE-9FE8-4601-B0E6-822576B94C80}" destId="{2F858A93-B01F-48F3-990E-C04121E89792}" srcOrd="0" destOrd="0" presId="urn:microsoft.com/office/officeart/2005/8/layout/vList3"/>
    <dgm:cxn modelId="{2709523E-9E9C-49B7-8A1C-E52B9981A350}" type="presOf" srcId="{44E104DF-AFD6-465E-9C6E-097857CEF85A}" destId="{3A0FFA69-82EB-4534-BD09-9E356F289F05}" srcOrd="0" destOrd="0" presId="urn:microsoft.com/office/officeart/2005/8/layout/vList3"/>
    <dgm:cxn modelId="{FCEDED4C-F53F-4B18-83F1-9C21DACE6E3E}" srcId="{6ABDEACD-52FB-4497-9808-30E7E401D533}" destId="{4FC9AEAE-9FE8-4601-B0E6-822576B94C80}" srcOrd="1" destOrd="0" parTransId="{F2037658-1E27-4416-92D8-00D3A92581A6}" sibTransId="{C536CDDC-86D1-4009-A333-2911907A2C09}"/>
    <dgm:cxn modelId="{9D35EC95-962C-44A0-A9FB-414648910715}" type="presOf" srcId="{6ABDEACD-52FB-4497-9808-30E7E401D533}" destId="{3C40FA00-0FAE-4C11-BBF0-10480B80B0F6}" srcOrd="0" destOrd="0" presId="urn:microsoft.com/office/officeart/2005/8/layout/vList3"/>
    <dgm:cxn modelId="{658243E2-F0BB-4E5B-A8E6-A4708E6CA00B}" type="presOf" srcId="{EDEFA9F3-5195-4956-B0DC-CD0ACAAEB04D}" destId="{23913713-2D17-4355-AEED-D57B792B410E}" srcOrd="0" destOrd="0" presId="urn:microsoft.com/office/officeart/2005/8/layout/vList3"/>
    <dgm:cxn modelId="{FC670BF9-1292-43DB-99BD-5A765EBB5F5A}" srcId="{6ABDEACD-52FB-4497-9808-30E7E401D533}" destId="{EDEFA9F3-5195-4956-B0DC-CD0ACAAEB04D}" srcOrd="0" destOrd="0" parTransId="{8DAEF4FF-78EE-4EE6-BDF9-4FBDEC8A9C63}" sibTransId="{C3E74CB3-1261-4D1C-915B-CD4B51C45692}"/>
    <dgm:cxn modelId="{A2EAE8DD-ED6F-4200-B75A-8FC64D9E800E}" type="presParOf" srcId="{3C40FA00-0FAE-4C11-BBF0-10480B80B0F6}" destId="{890EA1AE-800C-48C5-BBEE-4531CFC3CFDA}" srcOrd="0" destOrd="0" presId="urn:microsoft.com/office/officeart/2005/8/layout/vList3"/>
    <dgm:cxn modelId="{9DBFACC2-6146-4647-AE55-3FDED390BEAB}" type="presParOf" srcId="{890EA1AE-800C-48C5-BBEE-4531CFC3CFDA}" destId="{1E01B939-DF3B-429E-95A1-69E570121FE6}" srcOrd="0" destOrd="0" presId="urn:microsoft.com/office/officeart/2005/8/layout/vList3"/>
    <dgm:cxn modelId="{B46CE6C5-DA73-49BB-9516-B80C313CAFFB}" type="presParOf" srcId="{890EA1AE-800C-48C5-BBEE-4531CFC3CFDA}" destId="{23913713-2D17-4355-AEED-D57B792B410E}" srcOrd="1" destOrd="0" presId="urn:microsoft.com/office/officeart/2005/8/layout/vList3"/>
    <dgm:cxn modelId="{D3075847-FECB-45BC-B992-20473138058B}" type="presParOf" srcId="{3C40FA00-0FAE-4C11-BBF0-10480B80B0F6}" destId="{4747C6B2-A78A-4459-8F51-AD9068A29DA6}" srcOrd="1" destOrd="0" presId="urn:microsoft.com/office/officeart/2005/8/layout/vList3"/>
    <dgm:cxn modelId="{3CB98AE5-6270-4FEB-B8AE-DF3963C65ABF}" type="presParOf" srcId="{3C40FA00-0FAE-4C11-BBF0-10480B80B0F6}" destId="{E57DAC95-D2C0-43FB-BE5B-D3442C0148BD}" srcOrd="2" destOrd="0" presId="urn:microsoft.com/office/officeart/2005/8/layout/vList3"/>
    <dgm:cxn modelId="{AF9C8241-D3D8-4BFF-96B4-DA0F273CFAFF}" type="presParOf" srcId="{E57DAC95-D2C0-43FB-BE5B-D3442C0148BD}" destId="{4AA067D8-A199-43E8-ACF3-8F0B5A75911B}" srcOrd="0" destOrd="0" presId="urn:microsoft.com/office/officeart/2005/8/layout/vList3"/>
    <dgm:cxn modelId="{A82F9202-736E-488A-8986-F1833ABE75C9}" type="presParOf" srcId="{E57DAC95-D2C0-43FB-BE5B-D3442C0148BD}" destId="{2F858A93-B01F-48F3-990E-C04121E89792}" srcOrd="1" destOrd="0" presId="urn:microsoft.com/office/officeart/2005/8/layout/vList3"/>
    <dgm:cxn modelId="{D9CB85B5-A2A0-4D6F-A4E4-9D833C20782D}" type="presParOf" srcId="{3C40FA00-0FAE-4C11-BBF0-10480B80B0F6}" destId="{D4E8E882-B6E0-4AC1-8FBC-7E499E4BBE8C}" srcOrd="3" destOrd="0" presId="urn:microsoft.com/office/officeart/2005/8/layout/vList3"/>
    <dgm:cxn modelId="{19AD56BC-7264-4E54-BEB7-95BEF411507D}" type="presParOf" srcId="{3C40FA00-0FAE-4C11-BBF0-10480B80B0F6}" destId="{A66A45FA-43F2-48EA-B7AE-33815A1E7BBE}" srcOrd="4" destOrd="0" presId="urn:microsoft.com/office/officeart/2005/8/layout/vList3"/>
    <dgm:cxn modelId="{61B20DAA-4C44-41EA-AD81-F01F65B2D557}" type="presParOf" srcId="{A66A45FA-43F2-48EA-B7AE-33815A1E7BBE}" destId="{CDEDA7FD-3535-409A-9433-9AF11811C8C3}" srcOrd="0" destOrd="0" presId="urn:microsoft.com/office/officeart/2005/8/layout/vList3"/>
    <dgm:cxn modelId="{2183618F-A409-46C4-90C6-D7C6380C6DD4}" type="presParOf" srcId="{A66A45FA-43F2-48EA-B7AE-33815A1E7BBE}" destId="{3A0FFA69-82EB-4534-BD09-9E356F289F05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71CE610-5830-41D7-AFEC-D5F8824A3AFC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DF461442-1B75-4132-A61B-6E410EEA7D39}">
      <dgm:prSet phldrT="[Text]"/>
      <dgm:spPr>
        <a:solidFill>
          <a:srgbClr val="8B6AA2"/>
        </a:solidFill>
      </dgm:spPr>
      <dgm:t>
        <a:bodyPr/>
        <a:lstStyle/>
        <a:p>
          <a:r>
            <a:rPr lang="en-US" dirty="0"/>
            <a:t>Discounts and rewards</a:t>
          </a:r>
          <a:endParaRPr lang="en-GB" dirty="0"/>
        </a:p>
      </dgm:t>
    </dgm:pt>
    <dgm:pt modelId="{8A9D4AC5-C900-4BF8-B654-E66E29F4C873}" type="parTrans" cxnId="{694DE96D-AE61-47DB-9A2A-4E39DB729E6A}">
      <dgm:prSet/>
      <dgm:spPr/>
      <dgm:t>
        <a:bodyPr/>
        <a:lstStyle/>
        <a:p>
          <a:endParaRPr lang="en-GB"/>
        </a:p>
      </dgm:t>
    </dgm:pt>
    <dgm:pt modelId="{C6FFAB9B-191B-4263-8FA0-A1894F61E474}" type="sibTrans" cxnId="{694DE96D-AE61-47DB-9A2A-4E39DB729E6A}">
      <dgm:prSet/>
      <dgm:spPr/>
      <dgm:t>
        <a:bodyPr/>
        <a:lstStyle/>
        <a:p>
          <a:endParaRPr lang="en-GB"/>
        </a:p>
      </dgm:t>
    </dgm:pt>
    <dgm:pt modelId="{0F5D5E6A-1F16-4FA0-89B8-9B9EBBC520AB}">
      <dgm:prSet phldrT="[Text]"/>
      <dgm:spPr>
        <a:solidFill>
          <a:srgbClr val="8B6AA2"/>
        </a:solidFill>
      </dgm:spPr>
      <dgm:t>
        <a:bodyPr/>
        <a:lstStyle/>
        <a:p>
          <a:r>
            <a:rPr lang="en-US" dirty="0"/>
            <a:t>Financial assistance</a:t>
          </a:r>
          <a:endParaRPr lang="en-GB" dirty="0"/>
        </a:p>
      </dgm:t>
    </dgm:pt>
    <dgm:pt modelId="{92E0DA18-2D0D-4251-A2E7-D4CF478C3810}" type="parTrans" cxnId="{DC1ACCE7-FFC4-4522-A69B-FA421031CE4F}">
      <dgm:prSet/>
      <dgm:spPr/>
      <dgm:t>
        <a:bodyPr/>
        <a:lstStyle/>
        <a:p>
          <a:endParaRPr lang="en-GB"/>
        </a:p>
      </dgm:t>
    </dgm:pt>
    <dgm:pt modelId="{A325554E-0246-4122-A289-E34D46DD8C2E}" type="sibTrans" cxnId="{DC1ACCE7-FFC4-4522-A69B-FA421031CE4F}">
      <dgm:prSet/>
      <dgm:spPr/>
      <dgm:t>
        <a:bodyPr/>
        <a:lstStyle/>
        <a:p>
          <a:endParaRPr lang="en-GB"/>
        </a:p>
      </dgm:t>
    </dgm:pt>
    <dgm:pt modelId="{D29F22E6-FE03-4D9F-BE0C-0708DD4C6D1F}">
      <dgm:prSet/>
      <dgm:spPr>
        <a:solidFill>
          <a:srgbClr val="8B6AA2"/>
        </a:solidFill>
      </dgm:spPr>
      <dgm:t>
        <a:bodyPr/>
        <a:lstStyle/>
        <a:p>
          <a:r>
            <a:rPr lang="en-US" dirty="0"/>
            <a:t>Insurance</a:t>
          </a:r>
          <a:endParaRPr lang="en-GB" dirty="0"/>
        </a:p>
      </dgm:t>
    </dgm:pt>
    <dgm:pt modelId="{35EC8293-98B5-40F1-9B95-DF8D77888442}" type="parTrans" cxnId="{FA919929-D709-465E-8918-91AA2A9B1602}">
      <dgm:prSet/>
      <dgm:spPr/>
      <dgm:t>
        <a:bodyPr/>
        <a:lstStyle/>
        <a:p>
          <a:endParaRPr lang="en-GB"/>
        </a:p>
      </dgm:t>
    </dgm:pt>
    <dgm:pt modelId="{FFE2CD68-34BF-44EF-B435-EEFB774DFF2C}" type="sibTrans" cxnId="{FA919929-D709-465E-8918-91AA2A9B1602}">
      <dgm:prSet/>
      <dgm:spPr/>
      <dgm:t>
        <a:bodyPr/>
        <a:lstStyle/>
        <a:p>
          <a:endParaRPr lang="en-GB"/>
        </a:p>
      </dgm:t>
    </dgm:pt>
    <dgm:pt modelId="{8F12D91B-F5DE-4048-98F6-1ECA8279F2B0}">
      <dgm:prSet/>
      <dgm:spPr>
        <a:solidFill>
          <a:srgbClr val="8B6AA2"/>
        </a:solidFill>
      </dgm:spPr>
      <dgm:t>
        <a:bodyPr/>
        <a:lstStyle/>
        <a:p>
          <a:r>
            <a:rPr lang="en-US" dirty="0"/>
            <a:t>Discounted events</a:t>
          </a:r>
          <a:endParaRPr lang="en-GB" dirty="0"/>
        </a:p>
      </dgm:t>
    </dgm:pt>
    <dgm:pt modelId="{DE7E5ACA-FF5F-4C51-8042-9EC58C027770}" type="parTrans" cxnId="{C9AF4A41-022E-42F9-B50C-B69094AC6446}">
      <dgm:prSet/>
      <dgm:spPr/>
      <dgm:t>
        <a:bodyPr/>
        <a:lstStyle/>
        <a:p>
          <a:endParaRPr lang="en-GB"/>
        </a:p>
      </dgm:t>
    </dgm:pt>
    <dgm:pt modelId="{3861AA37-5D09-480A-AEAC-EA09E17FBC16}" type="sibTrans" cxnId="{C9AF4A41-022E-42F9-B50C-B69094AC6446}">
      <dgm:prSet/>
      <dgm:spPr/>
      <dgm:t>
        <a:bodyPr/>
        <a:lstStyle/>
        <a:p>
          <a:endParaRPr lang="en-GB"/>
        </a:p>
      </dgm:t>
    </dgm:pt>
    <dgm:pt modelId="{F8E01BA4-900E-4CDF-99A1-37A692DE30A0}" type="pres">
      <dgm:prSet presAssocID="{171CE610-5830-41D7-AFEC-D5F8824A3AFC}" presName="linearFlow" presStyleCnt="0">
        <dgm:presLayoutVars>
          <dgm:dir/>
          <dgm:resizeHandles val="exact"/>
        </dgm:presLayoutVars>
      </dgm:prSet>
      <dgm:spPr/>
    </dgm:pt>
    <dgm:pt modelId="{1C73A9FC-E685-46F5-9C0E-BF32F0B57682}" type="pres">
      <dgm:prSet presAssocID="{DF461442-1B75-4132-A61B-6E410EEA7D39}" presName="composite" presStyleCnt="0"/>
      <dgm:spPr/>
    </dgm:pt>
    <dgm:pt modelId="{56AD42C7-4819-48F6-9AAE-C4E70A9A9EAE}" type="pres">
      <dgm:prSet presAssocID="{DF461442-1B75-4132-A61B-6E410EEA7D39}" presName="imgShp" presStyleLbl="fg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472CC0FA-5BCF-4710-ADA8-66FFAEDC4607}" type="pres">
      <dgm:prSet presAssocID="{DF461442-1B75-4132-A61B-6E410EEA7D39}" presName="txShp" presStyleLbl="node1" presStyleIdx="0" presStyleCnt="4" custLinFactNeighborX="1282" custLinFactNeighborY="-4731">
        <dgm:presLayoutVars>
          <dgm:bulletEnabled val="1"/>
        </dgm:presLayoutVars>
      </dgm:prSet>
      <dgm:spPr/>
    </dgm:pt>
    <dgm:pt modelId="{8D4F0EB6-66C5-43D0-9BB0-1E49D7E1654B}" type="pres">
      <dgm:prSet presAssocID="{C6FFAB9B-191B-4263-8FA0-A1894F61E474}" presName="spacing" presStyleCnt="0"/>
      <dgm:spPr/>
    </dgm:pt>
    <dgm:pt modelId="{CB7EEE87-FB25-4A76-BA81-C984600E688E}" type="pres">
      <dgm:prSet presAssocID="{D29F22E6-FE03-4D9F-BE0C-0708DD4C6D1F}" presName="composite" presStyleCnt="0"/>
      <dgm:spPr/>
    </dgm:pt>
    <dgm:pt modelId="{574AC2C4-9AF1-4916-9542-27B9CEC25B13}" type="pres">
      <dgm:prSet presAssocID="{D29F22E6-FE03-4D9F-BE0C-0708DD4C6D1F}" presName="imgShp" presStyleLbl="fgImgPlac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0426E672-7686-4910-8957-D40AD249F6D1}" type="pres">
      <dgm:prSet presAssocID="{D29F22E6-FE03-4D9F-BE0C-0708DD4C6D1F}" presName="txShp" presStyleLbl="node1" presStyleIdx="1" presStyleCnt="4" custLinFactNeighborX="1282" custLinFactNeighborY="-4731">
        <dgm:presLayoutVars>
          <dgm:bulletEnabled val="1"/>
        </dgm:presLayoutVars>
      </dgm:prSet>
      <dgm:spPr/>
    </dgm:pt>
    <dgm:pt modelId="{5C852BD2-C68A-4910-A54F-AFC606DF5683}" type="pres">
      <dgm:prSet presAssocID="{FFE2CD68-34BF-44EF-B435-EEFB774DFF2C}" presName="spacing" presStyleCnt="0"/>
      <dgm:spPr/>
    </dgm:pt>
    <dgm:pt modelId="{801F3FC3-214E-41D5-8337-0B41CE4FECD1}" type="pres">
      <dgm:prSet presAssocID="{8F12D91B-F5DE-4048-98F6-1ECA8279F2B0}" presName="composite" presStyleCnt="0"/>
      <dgm:spPr/>
    </dgm:pt>
    <dgm:pt modelId="{6EA737C5-0287-4034-A2AE-DD9CAD820843}" type="pres">
      <dgm:prSet presAssocID="{8F12D91B-F5DE-4048-98F6-1ECA8279F2B0}" presName="imgShp" presStyleLbl="fgImgPlac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72CCFA23-D0CE-4652-BCB0-759296634612}" type="pres">
      <dgm:prSet presAssocID="{8F12D91B-F5DE-4048-98F6-1ECA8279F2B0}" presName="txShp" presStyleLbl="node1" presStyleIdx="2" presStyleCnt="4" custLinFactNeighborX="1282" custLinFactNeighborY="-4731">
        <dgm:presLayoutVars>
          <dgm:bulletEnabled val="1"/>
        </dgm:presLayoutVars>
      </dgm:prSet>
      <dgm:spPr/>
    </dgm:pt>
    <dgm:pt modelId="{110741C9-2555-4108-98E4-4F8623039E90}" type="pres">
      <dgm:prSet presAssocID="{3861AA37-5D09-480A-AEAC-EA09E17FBC16}" presName="spacing" presStyleCnt="0"/>
      <dgm:spPr/>
    </dgm:pt>
    <dgm:pt modelId="{DFF0CED0-6A09-40F1-A003-A87E747E4529}" type="pres">
      <dgm:prSet presAssocID="{0F5D5E6A-1F16-4FA0-89B8-9B9EBBC520AB}" presName="composite" presStyleCnt="0"/>
      <dgm:spPr/>
    </dgm:pt>
    <dgm:pt modelId="{07770311-2E11-4ED1-9955-91C28C662398}" type="pres">
      <dgm:prSet presAssocID="{0F5D5E6A-1F16-4FA0-89B8-9B9EBBC520AB}" presName="imgShp" presStyleLbl="fgImgPlace1" presStyleIdx="3" presStyleCnt="4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C4AADAEE-F1C9-41AC-A8C8-1460E680AA7D}" type="pres">
      <dgm:prSet presAssocID="{0F5D5E6A-1F16-4FA0-89B8-9B9EBBC520AB}" presName="txShp" presStyleLbl="node1" presStyleIdx="3" presStyleCnt="4" custLinFactNeighborX="1282" custLinFactNeighborY="-4731">
        <dgm:presLayoutVars>
          <dgm:bulletEnabled val="1"/>
        </dgm:presLayoutVars>
      </dgm:prSet>
      <dgm:spPr/>
    </dgm:pt>
  </dgm:ptLst>
  <dgm:cxnLst>
    <dgm:cxn modelId="{FA919929-D709-465E-8918-91AA2A9B1602}" srcId="{171CE610-5830-41D7-AFEC-D5F8824A3AFC}" destId="{D29F22E6-FE03-4D9F-BE0C-0708DD4C6D1F}" srcOrd="1" destOrd="0" parTransId="{35EC8293-98B5-40F1-9B95-DF8D77888442}" sibTransId="{FFE2CD68-34BF-44EF-B435-EEFB774DFF2C}"/>
    <dgm:cxn modelId="{C2C22532-AE58-4997-9C28-7F7284E1C532}" type="presOf" srcId="{D29F22E6-FE03-4D9F-BE0C-0708DD4C6D1F}" destId="{0426E672-7686-4910-8957-D40AD249F6D1}" srcOrd="0" destOrd="0" presId="urn:microsoft.com/office/officeart/2005/8/layout/vList3"/>
    <dgm:cxn modelId="{C9AF4A41-022E-42F9-B50C-B69094AC6446}" srcId="{171CE610-5830-41D7-AFEC-D5F8824A3AFC}" destId="{8F12D91B-F5DE-4048-98F6-1ECA8279F2B0}" srcOrd="2" destOrd="0" parTransId="{DE7E5ACA-FF5F-4C51-8042-9EC58C027770}" sibTransId="{3861AA37-5D09-480A-AEAC-EA09E17FBC16}"/>
    <dgm:cxn modelId="{694DE96D-AE61-47DB-9A2A-4E39DB729E6A}" srcId="{171CE610-5830-41D7-AFEC-D5F8824A3AFC}" destId="{DF461442-1B75-4132-A61B-6E410EEA7D39}" srcOrd="0" destOrd="0" parTransId="{8A9D4AC5-C900-4BF8-B654-E66E29F4C873}" sibTransId="{C6FFAB9B-191B-4263-8FA0-A1894F61E474}"/>
    <dgm:cxn modelId="{B87EA58F-D7F0-4302-ADCC-63F395BFF77F}" type="presOf" srcId="{8F12D91B-F5DE-4048-98F6-1ECA8279F2B0}" destId="{72CCFA23-D0CE-4652-BCB0-759296634612}" srcOrd="0" destOrd="0" presId="urn:microsoft.com/office/officeart/2005/8/layout/vList3"/>
    <dgm:cxn modelId="{0E09BBAF-720E-47EA-B0D9-CCCB8880BF90}" type="presOf" srcId="{DF461442-1B75-4132-A61B-6E410EEA7D39}" destId="{472CC0FA-5BCF-4710-ADA8-66FFAEDC4607}" srcOrd="0" destOrd="0" presId="urn:microsoft.com/office/officeart/2005/8/layout/vList3"/>
    <dgm:cxn modelId="{2B48B3B4-27EC-48DD-A8CF-B2688E5267C8}" type="presOf" srcId="{171CE610-5830-41D7-AFEC-D5F8824A3AFC}" destId="{F8E01BA4-900E-4CDF-99A1-37A692DE30A0}" srcOrd="0" destOrd="0" presId="urn:microsoft.com/office/officeart/2005/8/layout/vList3"/>
    <dgm:cxn modelId="{DC1ACCE7-FFC4-4522-A69B-FA421031CE4F}" srcId="{171CE610-5830-41D7-AFEC-D5F8824A3AFC}" destId="{0F5D5E6A-1F16-4FA0-89B8-9B9EBBC520AB}" srcOrd="3" destOrd="0" parTransId="{92E0DA18-2D0D-4251-A2E7-D4CF478C3810}" sibTransId="{A325554E-0246-4122-A289-E34D46DD8C2E}"/>
    <dgm:cxn modelId="{9079C9EA-D769-4B10-995A-688D02966761}" type="presOf" srcId="{0F5D5E6A-1F16-4FA0-89B8-9B9EBBC520AB}" destId="{C4AADAEE-F1C9-41AC-A8C8-1460E680AA7D}" srcOrd="0" destOrd="0" presId="urn:microsoft.com/office/officeart/2005/8/layout/vList3"/>
    <dgm:cxn modelId="{A1A0080A-B13F-4D99-85AB-3934535096EB}" type="presParOf" srcId="{F8E01BA4-900E-4CDF-99A1-37A692DE30A0}" destId="{1C73A9FC-E685-46F5-9C0E-BF32F0B57682}" srcOrd="0" destOrd="0" presId="urn:microsoft.com/office/officeart/2005/8/layout/vList3"/>
    <dgm:cxn modelId="{CD44236B-FFE7-4879-AA75-E6029F7D2CC4}" type="presParOf" srcId="{1C73A9FC-E685-46F5-9C0E-BF32F0B57682}" destId="{56AD42C7-4819-48F6-9AAE-C4E70A9A9EAE}" srcOrd="0" destOrd="0" presId="urn:microsoft.com/office/officeart/2005/8/layout/vList3"/>
    <dgm:cxn modelId="{D5A57357-5336-4450-8A01-CCBE74FD48CE}" type="presParOf" srcId="{1C73A9FC-E685-46F5-9C0E-BF32F0B57682}" destId="{472CC0FA-5BCF-4710-ADA8-66FFAEDC4607}" srcOrd="1" destOrd="0" presId="urn:microsoft.com/office/officeart/2005/8/layout/vList3"/>
    <dgm:cxn modelId="{B16E46F4-0463-41BC-89EB-85811B88773F}" type="presParOf" srcId="{F8E01BA4-900E-4CDF-99A1-37A692DE30A0}" destId="{8D4F0EB6-66C5-43D0-9BB0-1E49D7E1654B}" srcOrd="1" destOrd="0" presId="urn:microsoft.com/office/officeart/2005/8/layout/vList3"/>
    <dgm:cxn modelId="{E1B924C3-0AAD-40C5-8CED-F0944073AF1C}" type="presParOf" srcId="{F8E01BA4-900E-4CDF-99A1-37A692DE30A0}" destId="{CB7EEE87-FB25-4A76-BA81-C984600E688E}" srcOrd="2" destOrd="0" presId="urn:microsoft.com/office/officeart/2005/8/layout/vList3"/>
    <dgm:cxn modelId="{4BEA7B5C-3BD5-4D6F-B5B4-24CE1873BC02}" type="presParOf" srcId="{CB7EEE87-FB25-4A76-BA81-C984600E688E}" destId="{574AC2C4-9AF1-4916-9542-27B9CEC25B13}" srcOrd="0" destOrd="0" presId="urn:microsoft.com/office/officeart/2005/8/layout/vList3"/>
    <dgm:cxn modelId="{0E3512F5-115E-4291-90E6-5D5EA6E520D7}" type="presParOf" srcId="{CB7EEE87-FB25-4A76-BA81-C984600E688E}" destId="{0426E672-7686-4910-8957-D40AD249F6D1}" srcOrd="1" destOrd="0" presId="urn:microsoft.com/office/officeart/2005/8/layout/vList3"/>
    <dgm:cxn modelId="{A68D4074-A142-4F64-9445-70F91FA54AA3}" type="presParOf" srcId="{F8E01BA4-900E-4CDF-99A1-37A692DE30A0}" destId="{5C852BD2-C68A-4910-A54F-AFC606DF5683}" srcOrd="3" destOrd="0" presId="urn:microsoft.com/office/officeart/2005/8/layout/vList3"/>
    <dgm:cxn modelId="{F5998DA6-82C5-402F-8695-5A31304E5BBF}" type="presParOf" srcId="{F8E01BA4-900E-4CDF-99A1-37A692DE30A0}" destId="{801F3FC3-214E-41D5-8337-0B41CE4FECD1}" srcOrd="4" destOrd="0" presId="urn:microsoft.com/office/officeart/2005/8/layout/vList3"/>
    <dgm:cxn modelId="{1206C9C5-AB30-4D71-93D3-79D0AE74B7FF}" type="presParOf" srcId="{801F3FC3-214E-41D5-8337-0B41CE4FECD1}" destId="{6EA737C5-0287-4034-A2AE-DD9CAD820843}" srcOrd="0" destOrd="0" presId="urn:microsoft.com/office/officeart/2005/8/layout/vList3"/>
    <dgm:cxn modelId="{C6CFF95F-AD06-4366-A6FD-B2CE134202BB}" type="presParOf" srcId="{801F3FC3-214E-41D5-8337-0B41CE4FECD1}" destId="{72CCFA23-D0CE-4652-BCB0-759296634612}" srcOrd="1" destOrd="0" presId="urn:microsoft.com/office/officeart/2005/8/layout/vList3"/>
    <dgm:cxn modelId="{5556B4ED-9450-444F-8423-53B0FBA28368}" type="presParOf" srcId="{F8E01BA4-900E-4CDF-99A1-37A692DE30A0}" destId="{110741C9-2555-4108-98E4-4F8623039E90}" srcOrd="5" destOrd="0" presId="urn:microsoft.com/office/officeart/2005/8/layout/vList3"/>
    <dgm:cxn modelId="{FE0A4E51-49FA-4E5E-817C-349B597E2109}" type="presParOf" srcId="{F8E01BA4-900E-4CDF-99A1-37A692DE30A0}" destId="{DFF0CED0-6A09-40F1-A003-A87E747E4529}" srcOrd="6" destOrd="0" presId="urn:microsoft.com/office/officeart/2005/8/layout/vList3"/>
    <dgm:cxn modelId="{98FB7010-7485-43F0-A440-6DC851C43600}" type="presParOf" srcId="{DFF0CED0-6A09-40F1-A003-A87E747E4529}" destId="{07770311-2E11-4ED1-9955-91C28C662398}" srcOrd="0" destOrd="0" presId="urn:microsoft.com/office/officeart/2005/8/layout/vList3"/>
    <dgm:cxn modelId="{49E2FA1D-C12C-428C-8B2E-58069DA9C228}" type="presParOf" srcId="{DFF0CED0-6A09-40F1-A003-A87E747E4529}" destId="{C4AADAEE-F1C9-41AC-A8C8-1460E680AA7D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1A7D1DF-B23F-4270-B655-188A38E4AA42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1B1FA9BB-E19E-4551-96F1-15E4421E45D5}">
      <dgm:prSet phldrT="[Text]"/>
      <dgm:spPr/>
      <dgm:t>
        <a:bodyPr/>
        <a:lstStyle/>
        <a:p>
          <a:r>
            <a:rPr lang="en-GB" dirty="0"/>
            <a:t> </a:t>
          </a:r>
        </a:p>
      </dgm:t>
    </dgm:pt>
    <dgm:pt modelId="{82CB9B23-51C6-4104-A7C4-84FE8406B14A}" type="parTrans" cxnId="{01BC6F28-6159-40AA-BCE1-7E744C8A95FE}">
      <dgm:prSet/>
      <dgm:spPr/>
      <dgm:t>
        <a:bodyPr/>
        <a:lstStyle/>
        <a:p>
          <a:endParaRPr lang="en-GB"/>
        </a:p>
      </dgm:t>
    </dgm:pt>
    <dgm:pt modelId="{F9DB4EDB-9355-43DA-8E23-C13149C25568}" type="sibTrans" cxnId="{01BC6F28-6159-40AA-BCE1-7E744C8A95FE}">
      <dgm:prSet/>
      <dgm:spPr/>
      <dgm:t>
        <a:bodyPr/>
        <a:lstStyle/>
        <a:p>
          <a:endParaRPr lang="en-GB"/>
        </a:p>
      </dgm:t>
    </dgm:pt>
    <dgm:pt modelId="{20002E54-8FA3-4666-B3DC-E6636601974E}">
      <dgm:prSet phldrT="[Text]"/>
      <dgm:spPr/>
      <dgm:t>
        <a:bodyPr/>
        <a:lstStyle/>
        <a:p>
          <a:r>
            <a:rPr lang="en-GB" dirty="0"/>
            <a:t> </a:t>
          </a:r>
        </a:p>
      </dgm:t>
    </dgm:pt>
    <dgm:pt modelId="{C8DB7372-9FDF-40C1-9FAE-E863649F77B7}" type="parTrans" cxnId="{2DCAC03F-EA38-44A0-B943-30F91295CDA2}">
      <dgm:prSet/>
      <dgm:spPr/>
      <dgm:t>
        <a:bodyPr/>
        <a:lstStyle/>
        <a:p>
          <a:endParaRPr lang="en-GB"/>
        </a:p>
      </dgm:t>
    </dgm:pt>
    <dgm:pt modelId="{8D891718-60F1-4214-AD20-6ED71F26F3D5}" type="sibTrans" cxnId="{2DCAC03F-EA38-44A0-B943-30F91295CDA2}">
      <dgm:prSet/>
      <dgm:spPr/>
      <dgm:t>
        <a:bodyPr/>
        <a:lstStyle/>
        <a:p>
          <a:endParaRPr lang="en-GB"/>
        </a:p>
      </dgm:t>
    </dgm:pt>
    <dgm:pt modelId="{DFCFCEE1-91C9-4855-A7EC-7393CCE9EE35}">
      <dgm:prSet phldrT="[Text]"/>
      <dgm:spPr/>
      <dgm:t>
        <a:bodyPr/>
        <a:lstStyle/>
        <a:p>
          <a:r>
            <a:rPr lang="en-GB" dirty="0"/>
            <a:t> </a:t>
          </a:r>
        </a:p>
      </dgm:t>
    </dgm:pt>
    <dgm:pt modelId="{68E3D570-ADCE-455D-A6AF-41D7C60BF9B7}" type="sibTrans" cxnId="{C2FB7FDF-97EA-4A53-9D5F-1A6412D92F5B}">
      <dgm:prSet/>
      <dgm:spPr/>
      <dgm:t>
        <a:bodyPr/>
        <a:lstStyle/>
        <a:p>
          <a:endParaRPr lang="en-GB"/>
        </a:p>
      </dgm:t>
    </dgm:pt>
    <dgm:pt modelId="{423BCD66-8D7B-44EC-BA45-FF0B6A4828D8}" type="parTrans" cxnId="{C2FB7FDF-97EA-4A53-9D5F-1A6412D92F5B}">
      <dgm:prSet/>
      <dgm:spPr/>
      <dgm:t>
        <a:bodyPr/>
        <a:lstStyle/>
        <a:p>
          <a:endParaRPr lang="en-GB"/>
        </a:p>
      </dgm:t>
    </dgm:pt>
    <dgm:pt modelId="{706C4464-F571-443F-834F-F74F3331CD6D}" type="pres">
      <dgm:prSet presAssocID="{21A7D1DF-B23F-4270-B655-188A38E4AA42}" presName="CompostProcess" presStyleCnt="0">
        <dgm:presLayoutVars>
          <dgm:dir/>
          <dgm:resizeHandles val="exact"/>
        </dgm:presLayoutVars>
      </dgm:prSet>
      <dgm:spPr/>
    </dgm:pt>
    <dgm:pt modelId="{4988B68B-8AB2-40D9-8A47-58314F7E30A6}" type="pres">
      <dgm:prSet presAssocID="{21A7D1DF-B23F-4270-B655-188A38E4AA42}" presName="arrow" presStyleLbl="bgShp" presStyleIdx="0" presStyleCnt="1" custLinFactNeighborX="185" custLinFactNeighborY="2052"/>
      <dgm:spPr/>
    </dgm:pt>
    <dgm:pt modelId="{D2B98F29-4AB9-4436-B053-74EF196D32D1}" type="pres">
      <dgm:prSet presAssocID="{21A7D1DF-B23F-4270-B655-188A38E4AA42}" presName="linearProcess" presStyleCnt="0"/>
      <dgm:spPr/>
    </dgm:pt>
    <dgm:pt modelId="{BAA30C73-4B17-407A-A570-865083B0562E}" type="pres">
      <dgm:prSet presAssocID="{DFCFCEE1-91C9-4855-A7EC-7393CCE9EE35}" presName="textNode" presStyleLbl="node1" presStyleIdx="0" presStyleCnt="3">
        <dgm:presLayoutVars>
          <dgm:bulletEnabled val="1"/>
        </dgm:presLayoutVars>
      </dgm:prSet>
      <dgm:spPr/>
    </dgm:pt>
    <dgm:pt modelId="{3E734C04-B283-4A5F-BD7D-203912FC9A31}" type="pres">
      <dgm:prSet presAssocID="{68E3D570-ADCE-455D-A6AF-41D7C60BF9B7}" presName="sibTrans" presStyleCnt="0"/>
      <dgm:spPr/>
    </dgm:pt>
    <dgm:pt modelId="{C90DD1F3-47A3-4302-99C6-F2B8069B7F4C}" type="pres">
      <dgm:prSet presAssocID="{1B1FA9BB-E19E-4551-96F1-15E4421E45D5}" presName="textNode" presStyleLbl="node1" presStyleIdx="1" presStyleCnt="3">
        <dgm:presLayoutVars>
          <dgm:bulletEnabled val="1"/>
        </dgm:presLayoutVars>
      </dgm:prSet>
      <dgm:spPr/>
    </dgm:pt>
    <dgm:pt modelId="{569B00D9-072A-4FDA-AB52-B00A4123DD15}" type="pres">
      <dgm:prSet presAssocID="{F9DB4EDB-9355-43DA-8E23-C13149C25568}" presName="sibTrans" presStyleCnt="0"/>
      <dgm:spPr/>
    </dgm:pt>
    <dgm:pt modelId="{43CAB2B2-F7A8-4433-92EC-C2D6B0EE15C7}" type="pres">
      <dgm:prSet presAssocID="{20002E54-8FA3-4666-B3DC-E6636601974E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AE394520-5A47-45AE-94BC-604530FBBF1C}" type="presOf" srcId="{20002E54-8FA3-4666-B3DC-E6636601974E}" destId="{43CAB2B2-F7A8-4433-92EC-C2D6B0EE15C7}" srcOrd="0" destOrd="0" presId="urn:microsoft.com/office/officeart/2005/8/layout/hProcess9"/>
    <dgm:cxn modelId="{01BC6F28-6159-40AA-BCE1-7E744C8A95FE}" srcId="{21A7D1DF-B23F-4270-B655-188A38E4AA42}" destId="{1B1FA9BB-E19E-4551-96F1-15E4421E45D5}" srcOrd="1" destOrd="0" parTransId="{82CB9B23-51C6-4104-A7C4-84FE8406B14A}" sibTransId="{F9DB4EDB-9355-43DA-8E23-C13149C25568}"/>
    <dgm:cxn modelId="{50BC0C36-DF0D-4D0E-A73F-5901B1EDF549}" type="presOf" srcId="{1B1FA9BB-E19E-4551-96F1-15E4421E45D5}" destId="{C90DD1F3-47A3-4302-99C6-F2B8069B7F4C}" srcOrd="0" destOrd="0" presId="urn:microsoft.com/office/officeart/2005/8/layout/hProcess9"/>
    <dgm:cxn modelId="{2DCAC03F-EA38-44A0-B943-30F91295CDA2}" srcId="{21A7D1DF-B23F-4270-B655-188A38E4AA42}" destId="{20002E54-8FA3-4666-B3DC-E6636601974E}" srcOrd="2" destOrd="0" parTransId="{C8DB7372-9FDF-40C1-9FAE-E863649F77B7}" sibTransId="{8D891718-60F1-4214-AD20-6ED71F26F3D5}"/>
    <dgm:cxn modelId="{6E5A7569-8DE1-493B-8851-DF3DAF90FF40}" type="presOf" srcId="{DFCFCEE1-91C9-4855-A7EC-7393CCE9EE35}" destId="{BAA30C73-4B17-407A-A570-865083B0562E}" srcOrd="0" destOrd="0" presId="urn:microsoft.com/office/officeart/2005/8/layout/hProcess9"/>
    <dgm:cxn modelId="{012F40D4-3294-4B69-8649-271F98E7E9E7}" type="presOf" srcId="{21A7D1DF-B23F-4270-B655-188A38E4AA42}" destId="{706C4464-F571-443F-834F-F74F3331CD6D}" srcOrd="0" destOrd="0" presId="urn:microsoft.com/office/officeart/2005/8/layout/hProcess9"/>
    <dgm:cxn modelId="{C2FB7FDF-97EA-4A53-9D5F-1A6412D92F5B}" srcId="{21A7D1DF-B23F-4270-B655-188A38E4AA42}" destId="{DFCFCEE1-91C9-4855-A7EC-7393CCE9EE35}" srcOrd="0" destOrd="0" parTransId="{423BCD66-8D7B-44EC-BA45-FF0B6A4828D8}" sibTransId="{68E3D570-ADCE-455D-A6AF-41D7C60BF9B7}"/>
    <dgm:cxn modelId="{1EBDB4E6-F193-4C8F-AD42-4F5C09455101}" type="presParOf" srcId="{706C4464-F571-443F-834F-F74F3331CD6D}" destId="{4988B68B-8AB2-40D9-8A47-58314F7E30A6}" srcOrd="0" destOrd="0" presId="urn:microsoft.com/office/officeart/2005/8/layout/hProcess9"/>
    <dgm:cxn modelId="{53109A97-4007-48AB-887F-9D57C8738946}" type="presParOf" srcId="{706C4464-F571-443F-834F-F74F3331CD6D}" destId="{D2B98F29-4AB9-4436-B053-74EF196D32D1}" srcOrd="1" destOrd="0" presId="urn:microsoft.com/office/officeart/2005/8/layout/hProcess9"/>
    <dgm:cxn modelId="{D3214CE6-674E-43B2-8DA9-BF27254FF3C3}" type="presParOf" srcId="{D2B98F29-4AB9-4436-B053-74EF196D32D1}" destId="{BAA30C73-4B17-407A-A570-865083B0562E}" srcOrd="0" destOrd="0" presId="urn:microsoft.com/office/officeart/2005/8/layout/hProcess9"/>
    <dgm:cxn modelId="{75F7C340-CED0-4C9A-A6C8-382B8BDFE2AF}" type="presParOf" srcId="{D2B98F29-4AB9-4436-B053-74EF196D32D1}" destId="{3E734C04-B283-4A5F-BD7D-203912FC9A31}" srcOrd="1" destOrd="0" presId="urn:microsoft.com/office/officeart/2005/8/layout/hProcess9"/>
    <dgm:cxn modelId="{0B8A1DDE-7F95-4039-9E80-4FA43F9FEA83}" type="presParOf" srcId="{D2B98F29-4AB9-4436-B053-74EF196D32D1}" destId="{C90DD1F3-47A3-4302-99C6-F2B8069B7F4C}" srcOrd="2" destOrd="0" presId="urn:microsoft.com/office/officeart/2005/8/layout/hProcess9"/>
    <dgm:cxn modelId="{3E805DF2-E80D-4DC1-99D6-14FB524E8EC2}" type="presParOf" srcId="{D2B98F29-4AB9-4436-B053-74EF196D32D1}" destId="{569B00D9-072A-4FDA-AB52-B00A4123DD15}" srcOrd="3" destOrd="0" presId="urn:microsoft.com/office/officeart/2005/8/layout/hProcess9"/>
    <dgm:cxn modelId="{BBAB7C6E-817A-46B3-B6A6-10642B74AFA7}" type="presParOf" srcId="{D2B98F29-4AB9-4436-B053-74EF196D32D1}" destId="{43CAB2B2-F7A8-4433-92EC-C2D6B0EE15C7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1A7D1DF-B23F-4270-B655-188A38E4AA42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20002E54-8FA3-4666-B3DC-E6636601974E}">
      <dgm:prSet phldrT="[Text]"/>
      <dgm:spPr/>
      <dgm:t>
        <a:bodyPr/>
        <a:lstStyle/>
        <a:p>
          <a:r>
            <a:rPr lang="en-GB" dirty="0"/>
            <a:t> </a:t>
          </a:r>
        </a:p>
      </dgm:t>
    </dgm:pt>
    <dgm:pt modelId="{C8DB7372-9FDF-40C1-9FAE-E863649F77B7}" type="parTrans" cxnId="{2DCAC03F-EA38-44A0-B943-30F91295CDA2}">
      <dgm:prSet/>
      <dgm:spPr/>
      <dgm:t>
        <a:bodyPr/>
        <a:lstStyle/>
        <a:p>
          <a:endParaRPr lang="en-GB"/>
        </a:p>
      </dgm:t>
    </dgm:pt>
    <dgm:pt modelId="{8D891718-60F1-4214-AD20-6ED71F26F3D5}" type="sibTrans" cxnId="{2DCAC03F-EA38-44A0-B943-30F91295CDA2}">
      <dgm:prSet/>
      <dgm:spPr/>
      <dgm:t>
        <a:bodyPr/>
        <a:lstStyle/>
        <a:p>
          <a:endParaRPr lang="en-GB"/>
        </a:p>
      </dgm:t>
    </dgm:pt>
    <dgm:pt modelId="{DFCFCEE1-91C9-4855-A7EC-7393CCE9EE35}">
      <dgm:prSet phldrT="[Text]"/>
      <dgm:spPr/>
      <dgm:t>
        <a:bodyPr/>
        <a:lstStyle/>
        <a:p>
          <a:r>
            <a:rPr lang="en-GB" dirty="0"/>
            <a:t> </a:t>
          </a:r>
        </a:p>
      </dgm:t>
    </dgm:pt>
    <dgm:pt modelId="{68E3D570-ADCE-455D-A6AF-41D7C60BF9B7}" type="sibTrans" cxnId="{C2FB7FDF-97EA-4A53-9D5F-1A6412D92F5B}">
      <dgm:prSet/>
      <dgm:spPr/>
      <dgm:t>
        <a:bodyPr/>
        <a:lstStyle/>
        <a:p>
          <a:endParaRPr lang="en-GB"/>
        </a:p>
      </dgm:t>
    </dgm:pt>
    <dgm:pt modelId="{423BCD66-8D7B-44EC-BA45-FF0B6A4828D8}" type="parTrans" cxnId="{C2FB7FDF-97EA-4A53-9D5F-1A6412D92F5B}">
      <dgm:prSet/>
      <dgm:spPr/>
      <dgm:t>
        <a:bodyPr/>
        <a:lstStyle/>
        <a:p>
          <a:endParaRPr lang="en-GB"/>
        </a:p>
      </dgm:t>
    </dgm:pt>
    <dgm:pt modelId="{1B1FA9BB-E19E-4551-96F1-15E4421E45D5}">
      <dgm:prSet phldrT="[Text]"/>
      <dgm:spPr/>
      <dgm:t>
        <a:bodyPr/>
        <a:lstStyle/>
        <a:p>
          <a:r>
            <a:rPr lang="en-GB" dirty="0"/>
            <a:t> </a:t>
          </a:r>
        </a:p>
      </dgm:t>
    </dgm:pt>
    <dgm:pt modelId="{F9DB4EDB-9355-43DA-8E23-C13149C25568}" type="sibTrans" cxnId="{01BC6F28-6159-40AA-BCE1-7E744C8A95FE}">
      <dgm:prSet/>
      <dgm:spPr/>
      <dgm:t>
        <a:bodyPr/>
        <a:lstStyle/>
        <a:p>
          <a:endParaRPr lang="en-GB"/>
        </a:p>
      </dgm:t>
    </dgm:pt>
    <dgm:pt modelId="{82CB9B23-51C6-4104-A7C4-84FE8406B14A}" type="parTrans" cxnId="{01BC6F28-6159-40AA-BCE1-7E744C8A95FE}">
      <dgm:prSet/>
      <dgm:spPr/>
      <dgm:t>
        <a:bodyPr/>
        <a:lstStyle/>
        <a:p>
          <a:endParaRPr lang="en-GB"/>
        </a:p>
      </dgm:t>
    </dgm:pt>
    <dgm:pt modelId="{706C4464-F571-443F-834F-F74F3331CD6D}" type="pres">
      <dgm:prSet presAssocID="{21A7D1DF-B23F-4270-B655-188A38E4AA42}" presName="CompostProcess" presStyleCnt="0">
        <dgm:presLayoutVars>
          <dgm:dir/>
          <dgm:resizeHandles val="exact"/>
        </dgm:presLayoutVars>
      </dgm:prSet>
      <dgm:spPr/>
    </dgm:pt>
    <dgm:pt modelId="{4988B68B-8AB2-40D9-8A47-58314F7E30A6}" type="pres">
      <dgm:prSet presAssocID="{21A7D1DF-B23F-4270-B655-188A38E4AA42}" presName="arrow" presStyleLbl="bgShp" presStyleIdx="0" presStyleCnt="1" custLinFactNeighborX="-606" custLinFactNeighborY="0"/>
      <dgm:spPr/>
    </dgm:pt>
    <dgm:pt modelId="{D2B98F29-4AB9-4436-B053-74EF196D32D1}" type="pres">
      <dgm:prSet presAssocID="{21A7D1DF-B23F-4270-B655-188A38E4AA42}" presName="linearProcess" presStyleCnt="0"/>
      <dgm:spPr/>
    </dgm:pt>
    <dgm:pt modelId="{BAA30C73-4B17-407A-A570-865083B0562E}" type="pres">
      <dgm:prSet presAssocID="{DFCFCEE1-91C9-4855-A7EC-7393CCE9EE35}" presName="textNode" presStyleLbl="node1" presStyleIdx="0" presStyleCnt="3">
        <dgm:presLayoutVars>
          <dgm:bulletEnabled val="1"/>
        </dgm:presLayoutVars>
      </dgm:prSet>
      <dgm:spPr/>
    </dgm:pt>
    <dgm:pt modelId="{3E734C04-B283-4A5F-BD7D-203912FC9A31}" type="pres">
      <dgm:prSet presAssocID="{68E3D570-ADCE-455D-A6AF-41D7C60BF9B7}" presName="sibTrans" presStyleCnt="0"/>
      <dgm:spPr/>
    </dgm:pt>
    <dgm:pt modelId="{C90DD1F3-47A3-4302-99C6-F2B8069B7F4C}" type="pres">
      <dgm:prSet presAssocID="{1B1FA9BB-E19E-4551-96F1-15E4421E45D5}" presName="textNode" presStyleLbl="node1" presStyleIdx="1" presStyleCnt="3">
        <dgm:presLayoutVars>
          <dgm:bulletEnabled val="1"/>
        </dgm:presLayoutVars>
      </dgm:prSet>
      <dgm:spPr/>
    </dgm:pt>
    <dgm:pt modelId="{569B00D9-072A-4FDA-AB52-B00A4123DD15}" type="pres">
      <dgm:prSet presAssocID="{F9DB4EDB-9355-43DA-8E23-C13149C25568}" presName="sibTrans" presStyleCnt="0"/>
      <dgm:spPr/>
    </dgm:pt>
    <dgm:pt modelId="{43CAB2B2-F7A8-4433-92EC-C2D6B0EE15C7}" type="pres">
      <dgm:prSet presAssocID="{20002E54-8FA3-4666-B3DC-E6636601974E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AE394520-5A47-45AE-94BC-604530FBBF1C}" type="presOf" srcId="{20002E54-8FA3-4666-B3DC-E6636601974E}" destId="{43CAB2B2-F7A8-4433-92EC-C2D6B0EE15C7}" srcOrd="0" destOrd="0" presId="urn:microsoft.com/office/officeart/2005/8/layout/hProcess9"/>
    <dgm:cxn modelId="{01BC6F28-6159-40AA-BCE1-7E744C8A95FE}" srcId="{21A7D1DF-B23F-4270-B655-188A38E4AA42}" destId="{1B1FA9BB-E19E-4551-96F1-15E4421E45D5}" srcOrd="1" destOrd="0" parTransId="{82CB9B23-51C6-4104-A7C4-84FE8406B14A}" sibTransId="{F9DB4EDB-9355-43DA-8E23-C13149C25568}"/>
    <dgm:cxn modelId="{50BC0C36-DF0D-4D0E-A73F-5901B1EDF549}" type="presOf" srcId="{1B1FA9BB-E19E-4551-96F1-15E4421E45D5}" destId="{C90DD1F3-47A3-4302-99C6-F2B8069B7F4C}" srcOrd="0" destOrd="0" presId="urn:microsoft.com/office/officeart/2005/8/layout/hProcess9"/>
    <dgm:cxn modelId="{2DCAC03F-EA38-44A0-B943-30F91295CDA2}" srcId="{21A7D1DF-B23F-4270-B655-188A38E4AA42}" destId="{20002E54-8FA3-4666-B3DC-E6636601974E}" srcOrd="2" destOrd="0" parTransId="{C8DB7372-9FDF-40C1-9FAE-E863649F77B7}" sibTransId="{8D891718-60F1-4214-AD20-6ED71F26F3D5}"/>
    <dgm:cxn modelId="{6E5A7569-8DE1-493B-8851-DF3DAF90FF40}" type="presOf" srcId="{DFCFCEE1-91C9-4855-A7EC-7393CCE9EE35}" destId="{BAA30C73-4B17-407A-A570-865083B0562E}" srcOrd="0" destOrd="0" presId="urn:microsoft.com/office/officeart/2005/8/layout/hProcess9"/>
    <dgm:cxn modelId="{012F40D4-3294-4B69-8649-271F98E7E9E7}" type="presOf" srcId="{21A7D1DF-B23F-4270-B655-188A38E4AA42}" destId="{706C4464-F571-443F-834F-F74F3331CD6D}" srcOrd="0" destOrd="0" presId="urn:microsoft.com/office/officeart/2005/8/layout/hProcess9"/>
    <dgm:cxn modelId="{C2FB7FDF-97EA-4A53-9D5F-1A6412D92F5B}" srcId="{21A7D1DF-B23F-4270-B655-188A38E4AA42}" destId="{DFCFCEE1-91C9-4855-A7EC-7393CCE9EE35}" srcOrd="0" destOrd="0" parTransId="{423BCD66-8D7B-44EC-BA45-FF0B6A4828D8}" sibTransId="{68E3D570-ADCE-455D-A6AF-41D7C60BF9B7}"/>
    <dgm:cxn modelId="{1EBDB4E6-F193-4C8F-AD42-4F5C09455101}" type="presParOf" srcId="{706C4464-F571-443F-834F-F74F3331CD6D}" destId="{4988B68B-8AB2-40D9-8A47-58314F7E30A6}" srcOrd="0" destOrd="0" presId="urn:microsoft.com/office/officeart/2005/8/layout/hProcess9"/>
    <dgm:cxn modelId="{53109A97-4007-48AB-887F-9D57C8738946}" type="presParOf" srcId="{706C4464-F571-443F-834F-F74F3331CD6D}" destId="{D2B98F29-4AB9-4436-B053-74EF196D32D1}" srcOrd="1" destOrd="0" presId="urn:microsoft.com/office/officeart/2005/8/layout/hProcess9"/>
    <dgm:cxn modelId="{D3214CE6-674E-43B2-8DA9-BF27254FF3C3}" type="presParOf" srcId="{D2B98F29-4AB9-4436-B053-74EF196D32D1}" destId="{BAA30C73-4B17-407A-A570-865083B0562E}" srcOrd="0" destOrd="0" presId="urn:microsoft.com/office/officeart/2005/8/layout/hProcess9"/>
    <dgm:cxn modelId="{75F7C340-CED0-4C9A-A6C8-382B8BDFE2AF}" type="presParOf" srcId="{D2B98F29-4AB9-4436-B053-74EF196D32D1}" destId="{3E734C04-B283-4A5F-BD7D-203912FC9A31}" srcOrd="1" destOrd="0" presId="urn:microsoft.com/office/officeart/2005/8/layout/hProcess9"/>
    <dgm:cxn modelId="{0B8A1DDE-7F95-4039-9E80-4FA43F9FEA83}" type="presParOf" srcId="{D2B98F29-4AB9-4436-B053-74EF196D32D1}" destId="{C90DD1F3-47A3-4302-99C6-F2B8069B7F4C}" srcOrd="2" destOrd="0" presId="urn:microsoft.com/office/officeart/2005/8/layout/hProcess9"/>
    <dgm:cxn modelId="{3E805DF2-E80D-4DC1-99D6-14FB524E8EC2}" type="presParOf" srcId="{D2B98F29-4AB9-4436-B053-74EF196D32D1}" destId="{569B00D9-072A-4FDA-AB52-B00A4123DD15}" srcOrd="3" destOrd="0" presId="urn:microsoft.com/office/officeart/2005/8/layout/hProcess9"/>
    <dgm:cxn modelId="{BBAB7C6E-817A-46B3-B6A6-10642B74AFA7}" type="presParOf" srcId="{D2B98F29-4AB9-4436-B053-74EF196D32D1}" destId="{43CAB2B2-F7A8-4433-92EC-C2D6B0EE15C7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87FBCE-C5A7-4F44-9A9B-357522F5182F}">
      <dsp:nvSpPr>
        <dsp:cNvPr id="0" name=""/>
        <dsp:cNvSpPr/>
      </dsp:nvSpPr>
      <dsp:spPr>
        <a:xfrm>
          <a:off x="0" y="513383"/>
          <a:ext cx="8128000" cy="806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7965DB-17A9-480E-9CE4-6CDFBB1296C2}">
      <dsp:nvSpPr>
        <dsp:cNvPr id="0" name=""/>
        <dsp:cNvSpPr/>
      </dsp:nvSpPr>
      <dsp:spPr>
        <a:xfrm>
          <a:off x="406400" y="41063"/>
          <a:ext cx="5689600" cy="944640"/>
        </a:xfrm>
        <a:prstGeom prst="roundRect">
          <a:avLst/>
        </a:prstGeom>
        <a:solidFill>
          <a:srgbClr val="DA1D5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Who are we?  What do we do?</a:t>
          </a:r>
        </a:p>
      </dsp:txBody>
      <dsp:txXfrm>
        <a:off x="452514" y="87177"/>
        <a:ext cx="5597372" cy="852412"/>
      </dsp:txXfrm>
    </dsp:sp>
    <dsp:sp modelId="{FF68352D-4DD8-4FB8-A37B-C4413D22EE38}">
      <dsp:nvSpPr>
        <dsp:cNvPr id="0" name=""/>
        <dsp:cNvSpPr/>
      </dsp:nvSpPr>
      <dsp:spPr>
        <a:xfrm>
          <a:off x="0" y="1964903"/>
          <a:ext cx="8128000" cy="806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D48A1D-8151-4F37-A8AA-BEBE211D6E37}">
      <dsp:nvSpPr>
        <dsp:cNvPr id="0" name=""/>
        <dsp:cNvSpPr/>
      </dsp:nvSpPr>
      <dsp:spPr>
        <a:xfrm>
          <a:off x="406400" y="1492583"/>
          <a:ext cx="5689600" cy="944640"/>
        </a:xfrm>
        <a:prstGeom prst="roundRect">
          <a:avLst/>
        </a:prstGeom>
        <a:solidFill>
          <a:srgbClr val="00B9B5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What’s in it for you?</a:t>
          </a:r>
        </a:p>
      </dsp:txBody>
      <dsp:txXfrm>
        <a:off x="452514" y="1538697"/>
        <a:ext cx="5597372" cy="852412"/>
      </dsp:txXfrm>
    </dsp:sp>
    <dsp:sp modelId="{2C9FB6FC-9C5A-4A52-8FCF-C92CD3B8D683}">
      <dsp:nvSpPr>
        <dsp:cNvPr id="0" name=""/>
        <dsp:cNvSpPr/>
      </dsp:nvSpPr>
      <dsp:spPr>
        <a:xfrm>
          <a:off x="0" y="3416423"/>
          <a:ext cx="8128000" cy="806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BABAFD-D7AC-4D59-BDBF-626A49735F4F}">
      <dsp:nvSpPr>
        <dsp:cNvPr id="0" name=""/>
        <dsp:cNvSpPr/>
      </dsp:nvSpPr>
      <dsp:spPr>
        <a:xfrm>
          <a:off x="406400" y="2944103"/>
          <a:ext cx="5689600" cy="944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Get involved!</a:t>
          </a:r>
        </a:p>
      </dsp:txBody>
      <dsp:txXfrm>
        <a:off x="452514" y="2990217"/>
        <a:ext cx="5597372" cy="8524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9AF84A-CB66-4572-817E-DB319F18E14B}">
      <dsp:nvSpPr>
        <dsp:cNvPr id="0" name=""/>
        <dsp:cNvSpPr/>
      </dsp:nvSpPr>
      <dsp:spPr>
        <a:xfrm>
          <a:off x="749907" y="0"/>
          <a:ext cx="8498951" cy="1172818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5FAA3E-A906-407A-824B-7AB460B86A40}">
      <dsp:nvSpPr>
        <dsp:cNvPr id="0" name=""/>
        <dsp:cNvSpPr/>
      </dsp:nvSpPr>
      <dsp:spPr>
        <a:xfrm>
          <a:off x="973" y="345763"/>
          <a:ext cx="3414623" cy="48129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Supporting you </a:t>
          </a:r>
          <a:r>
            <a:rPr lang="en-GB" sz="1400" b="1" i="1" kern="1200" dirty="0"/>
            <a:t>during your studies</a:t>
          </a:r>
          <a:endParaRPr lang="en-GB" sz="1400" kern="1200" dirty="0"/>
        </a:p>
      </dsp:txBody>
      <dsp:txXfrm>
        <a:off x="24468" y="369258"/>
        <a:ext cx="3367633" cy="434301"/>
      </dsp:txXfrm>
    </dsp:sp>
    <dsp:sp modelId="{E8CFA6A5-8389-4C96-9815-1508D7C37202}">
      <dsp:nvSpPr>
        <dsp:cNvPr id="0" name=""/>
        <dsp:cNvSpPr/>
      </dsp:nvSpPr>
      <dsp:spPr>
        <a:xfrm>
          <a:off x="3572316" y="351845"/>
          <a:ext cx="3134378" cy="4691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Supporting you </a:t>
          </a:r>
          <a:r>
            <a:rPr lang="en-GB" sz="1400" b="1" i="1" kern="1200" dirty="0"/>
            <a:t>in the workplace</a:t>
          </a:r>
          <a:endParaRPr lang="en-GB" sz="1400" i="1" kern="1200" dirty="0"/>
        </a:p>
      </dsp:txBody>
      <dsp:txXfrm>
        <a:off x="3595217" y="374746"/>
        <a:ext cx="3088576" cy="423325"/>
      </dsp:txXfrm>
    </dsp:sp>
    <dsp:sp modelId="{830C7DA6-903C-45C0-9C6F-81E2A3A20E54}">
      <dsp:nvSpPr>
        <dsp:cNvPr id="0" name=""/>
        <dsp:cNvSpPr/>
      </dsp:nvSpPr>
      <dsp:spPr>
        <a:xfrm>
          <a:off x="6863413" y="351845"/>
          <a:ext cx="3134378" cy="4691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Supporting you </a:t>
          </a:r>
          <a:r>
            <a:rPr lang="en-GB" sz="1400" b="1" i="1" kern="1200" dirty="0"/>
            <a:t>throughout your career</a:t>
          </a:r>
          <a:endParaRPr lang="en-GB" sz="1400" kern="1200" dirty="0"/>
        </a:p>
      </dsp:txBody>
      <dsp:txXfrm>
        <a:off x="6886314" y="374746"/>
        <a:ext cx="3088576" cy="4233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87FBCE-C5A7-4F44-9A9B-357522F5182F}">
      <dsp:nvSpPr>
        <dsp:cNvPr id="0" name=""/>
        <dsp:cNvSpPr/>
      </dsp:nvSpPr>
      <dsp:spPr>
        <a:xfrm>
          <a:off x="0" y="382260"/>
          <a:ext cx="8128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7965DB-17A9-480E-9CE4-6CDFBB1296C2}">
      <dsp:nvSpPr>
        <dsp:cNvPr id="0" name=""/>
        <dsp:cNvSpPr/>
      </dsp:nvSpPr>
      <dsp:spPr>
        <a:xfrm>
          <a:off x="406400" y="57540"/>
          <a:ext cx="5689600" cy="649440"/>
        </a:xfrm>
        <a:prstGeom prst="roundRect">
          <a:avLst/>
        </a:prstGeom>
        <a:solidFill>
          <a:srgbClr val="DA1D5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Recognition and credibility</a:t>
          </a:r>
        </a:p>
      </dsp:txBody>
      <dsp:txXfrm>
        <a:off x="438103" y="89243"/>
        <a:ext cx="5626194" cy="586034"/>
      </dsp:txXfrm>
    </dsp:sp>
    <dsp:sp modelId="{FF68352D-4DD8-4FB8-A37B-C4413D22EE38}">
      <dsp:nvSpPr>
        <dsp:cNvPr id="0" name=""/>
        <dsp:cNvSpPr/>
      </dsp:nvSpPr>
      <dsp:spPr>
        <a:xfrm>
          <a:off x="0" y="1380180"/>
          <a:ext cx="8128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D48A1D-8151-4F37-A8AA-BEBE211D6E37}">
      <dsp:nvSpPr>
        <dsp:cNvPr id="0" name=""/>
        <dsp:cNvSpPr/>
      </dsp:nvSpPr>
      <dsp:spPr>
        <a:xfrm>
          <a:off x="406400" y="1055460"/>
          <a:ext cx="5689600" cy="649440"/>
        </a:xfrm>
        <a:prstGeom prst="roundRect">
          <a:avLst/>
        </a:prstGeom>
        <a:solidFill>
          <a:srgbClr val="00B9B5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Resources</a:t>
          </a:r>
          <a:endParaRPr lang="en-GB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8103" y="1087163"/>
        <a:ext cx="5626194" cy="586034"/>
      </dsp:txXfrm>
    </dsp:sp>
    <dsp:sp modelId="{2C9FB6FC-9C5A-4A52-8FCF-C92CD3B8D683}">
      <dsp:nvSpPr>
        <dsp:cNvPr id="0" name=""/>
        <dsp:cNvSpPr/>
      </dsp:nvSpPr>
      <dsp:spPr>
        <a:xfrm>
          <a:off x="0" y="2378100"/>
          <a:ext cx="81280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BABAFD-D7AC-4D59-BDBF-626A49735F4F}">
      <dsp:nvSpPr>
        <dsp:cNvPr id="0" name=""/>
        <dsp:cNvSpPr/>
      </dsp:nvSpPr>
      <dsp:spPr>
        <a:xfrm>
          <a:off x="406400" y="2053380"/>
          <a:ext cx="5689600" cy="649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Communities</a:t>
          </a:r>
        </a:p>
      </dsp:txBody>
      <dsp:txXfrm>
        <a:off x="438103" y="2085083"/>
        <a:ext cx="5626194" cy="5860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E1834E-B2DF-467B-8916-FD48E3205A05}">
      <dsp:nvSpPr>
        <dsp:cNvPr id="0" name=""/>
        <dsp:cNvSpPr/>
      </dsp:nvSpPr>
      <dsp:spPr>
        <a:xfrm rot="10800000">
          <a:off x="1228486" y="35442"/>
          <a:ext cx="4053840" cy="829627"/>
        </a:xfrm>
        <a:prstGeom prst="homePlate">
          <a:avLst/>
        </a:prstGeom>
        <a:solidFill>
          <a:srgbClr val="8B6AA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21920" rIns="227584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Student hub</a:t>
          </a:r>
          <a:endParaRPr lang="en-GB" sz="3200" kern="1200" dirty="0"/>
        </a:p>
      </dsp:txBody>
      <dsp:txXfrm rot="10800000">
        <a:off x="1435893" y="35442"/>
        <a:ext cx="3846433" cy="829627"/>
      </dsp:txXfrm>
    </dsp:sp>
    <dsp:sp modelId="{B1FBD889-EAD0-4C63-B0B1-EA4978C1F2FF}">
      <dsp:nvSpPr>
        <dsp:cNvPr id="0" name=""/>
        <dsp:cNvSpPr/>
      </dsp:nvSpPr>
      <dsp:spPr>
        <a:xfrm>
          <a:off x="813673" y="1270"/>
          <a:ext cx="829627" cy="829627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EF3FCA-274C-44DD-9BEC-3D3A623B74C5}">
      <dsp:nvSpPr>
        <dsp:cNvPr id="0" name=""/>
        <dsp:cNvSpPr/>
      </dsp:nvSpPr>
      <dsp:spPr>
        <a:xfrm rot="10800000">
          <a:off x="1228486" y="1112719"/>
          <a:ext cx="4053840" cy="829627"/>
        </a:xfrm>
        <a:prstGeom prst="homePlate">
          <a:avLst/>
        </a:prstGeom>
        <a:solidFill>
          <a:srgbClr val="8B6AA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21920" rIns="227584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Knowledge hub</a:t>
          </a:r>
          <a:endParaRPr lang="en-GB" sz="3200" kern="1200" dirty="0"/>
        </a:p>
      </dsp:txBody>
      <dsp:txXfrm rot="10800000">
        <a:off x="1435893" y="1112719"/>
        <a:ext cx="3846433" cy="829627"/>
      </dsp:txXfrm>
    </dsp:sp>
    <dsp:sp modelId="{935EA4BA-3362-459B-B470-5BE4D7118995}">
      <dsp:nvSpPr>
        <dsp:cNvPr id="0" name=""/>
        <dsp:cNvSpPr/>
      </dsp:nvSpPr>
      <dsp:spPr>
        <a:xfrm>
          <a:off x="813673" y="1078547"/>
          <a:ext cx="829627" cy="829627"/>
        </a:xfrm>
        <a:prstGeom prst="ellipse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42675A-750F-463F-8753-6276CAFCC404}">
      <dsp:nvSpPr>
        <dsp:cNvPr id="0" name=""/>
        <dsp:cNvSpPr/>
      </dsp:nvSpPr>
      <dsp:spPr>
        <a:xfrm rot="10800000">
          <a:off x="1228486" y="2155825"/>
          <a:ext cx="4053840" cy="829627"/>
        </a:xfrm>
        <a:prstGeom prst="homePlate">
          <a:avLst/>
        </a:prstGeom>
        <a:solidFill>
          <a:srgbClr val="8B6AA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21920" rIns="227584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Learning hub / CPD</a:t>
          </a:r>
          <a:endParaRPr lang="en-GB" sz="3200" kern="1200" dirty="0"/>
        </a:p>
      </dsp:txBody>
      <dsp:txXfrm rot="10800000">
        <a:off x="1435893" y="2155825"/>
        <a:ext cx="3846433" cy="829627"/>
      </dsp:txXfrm>
    </dsp:sp>
    <dsp:sp modelId="{2E763FF6-DFBE-4C7B-BA28-83A63ECD1B86}">
      <dsp:nvSpPr>
        <dsp:cNvPr id="0" name=""/>
        <dsp:cNvSpPr/>
      </dsp:nvSpPr>
      <dsp:spPr>
        <a:xfrm>
          <a:off x="813673" y="2155825"/>
          <a:ext cx="829627" cy="829627"/>
        </a:xfrm>
        <a:prstGeom prst="ellipse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5000" b="-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1F02FD-D4E7-42D9-8B8E-61EA74353EDB}">
      <dsp:nvSpPr>
        <dsp:cNvPr id="0" name=""/>
        <dsp:cNvSpPr/>
      </dsp:nvSpPr>
      <dsp:spPr>
        <a:xfrm rot="10800000">
          <a:off x="1228486" y="3234372"/>
          <a:ext cx="4053840" cy="829627"/>
        </a:xfrm>
        <a:prstGeom prst="homePlate">
          <a:avLst/>
        </a:prstGeom>
        <a:solidFill>
          <a:srgbClr val="8B6AA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21920" rIns="227584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Career hub</a:t>
          </a:r>
          <a:endParaRPr lang="en-GB" sz="3200" kern="1200" dirty="0"/>
        </a:p>
      </dsp:txBody>
      <dsp:txXfrm rot="10800000">
        <a:off x="1435893" y="3234372"/>
        <a:ext cx="3846433" cy="829627"/>
      </dsp:txXfrm>
    </dsp:sp>
    <dsp:sp modelId="{663D1116-1DC4-4D60-8E43-0528423788BF}">
      <dsp:nvSpPr>
        <dsp:cNvPr id="0" name=""/>
        <dsp:cNvSpPr/>
      </dsp:nvSpPr>
      <dsp:spPr>
        <a:xfrm>
          <a:off x="813673" y="3233102"/>
          <a:ext cx="829627" cy="829627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E1834E-B2DF-467B-8916-FD48E3205A05}">
      <dsp:nvSpPr>
        <dsp:cNvPr id="0" name=""/>
        <dsp:cNvSpPr/>
      </dsp:nvSpPr>
      <dsp:spPr>
        <a:xfrm rot="10800000">
          <a:off x="1228486" y="35442"/>
          <a:ext cx="4053840" cy="829627"/>
        </a:xfrm>
        <a:prstGeom prst="homePlate">
          <a:avLst/>
        </a:prstGeom>
        <a:solidFill>
          <a:srgbClr val="8B6AA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44780" rIns="270256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Profession map</a:t>
          </a:r>
          <a:endParaRPr lang="en-GB" sz="3800" kern="1200" dirty="0"/>
        </a:p>
      </dsp:txBody>
      <dsp:txXfrm rot="10800000">
        <a:off x="1435893" y="35442"/>
        <a:ext cx="3846433" cy="829627"/>
      </dsp:txXfrm>
    </dsp:sp>
    <dsp:sp modelId="{B1FBD889-EAD0-4C63-B0B1-EA4978C1F2FF}">
      <dsp:nvSpPr>
        <dsp:cNvPr id="0" name=""/>
        <dsp:cNvSpPr/>
      </dsp:nvSpPr>
      <dsp:spPr>
        <a:xfrm>
          <a:off x="813673" y="1270"/>
          <a:ext cx="829627" cy="829627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958720-9C8A-427F-806E-DEA18CE5928F}">
      <dsp:nvSpPr>
        <dsp:cNvPr id="0" name=""/>
        <dsp:cNvSpPr/>
      </dsp:nvSpPr>
      <dsp:spPr>
        <a:xfrm rot="10800000">
          <a:off x="1228486" y="1078547"/>
          <a:ext cx="4053840" cy="829627"/>
        </a:xfrm>
        <a:prstGeom prst="homePlate">
          <a:avLst/>
        </a:prstGeom>
        <a:solidFill>
          <a:srgbClr val="8B6AA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44780" rIns="270256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Well being</a:t>
          </a:r>
          <a:endParaRPr lang="en-GB" sz="3800" kern="1200" dirty="0"/>
        </a:p>
      </dsp:txBody>
      <dsp:txXfrm rot="10800000">
        <a:off x="1435893" y="1078547"/>
        <a:ext cx="3846433" cy="829627"/>
      </dsp:txXfrm>
    </dsp:sp>
    <dsp:sp modelId="{B0A9594C-B2FE-4317-8445-2A5010A68080}">
      <dsp:nvSpPr>
        <dsp:cNvPr id="0" name=""/>
        <dsp:cNvSpPr/>
      </dsp:nvSpPr>
      <dsp:spPr>
        <a:xfrm>
          <a:off x="813673" y="1078547"/>
          <a:ext cx="829627" cy="8296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EF3FCA-274C-44DD-9BEC-3D3A623B74C5}">
      <dsp:nvSpPr>
        <dsp:cNvPr id="0" name=""/>
        <dsp:cNvSpPr/>
      </dsp:nvSpPr>
      <dsp:spPr>
        <a:xfrm rot="10800000">
          <a:off x="1228486" y="2189997"/>
          <a:ext cx="4053840" cy="829627"/>
        </a:xfrm>
        <a:prstGeom prst="homePlate">
          <a:avLst/>
        </a:prstGeom>
        <a:solidFill>
          <a:srgbClr val="8B6AA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44780" rIns="270256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Helplines</a:t>
          </a:r>
          <a:endParaRPr lang="en-GB" sz="3800" kern="1200" dirty="0"/>
        </a:p>
      </dsp:txBody>
      <dsp:txXfrm rot="10800000">
        <a:off x="1435893" y="2189997"/>
        <a:ext cx="3846433" cy="829627"/>
      </dsp:txXfrm>
    </dsp:sp>
    <dsp:sp modelId="{935EA4BA-3362-459B-B470-5BE4D7118995}">
      <dsp:nvSpPr>
        <dsp:cNvPr id="0" name=""/>
        <dsp:cNvSpPr/>
      </dsp:nvSpPr>
      <dsp:spPr>
        <a:xfrm>
          <a:off x="813673" y="2155825"/>
          <a:ext cx="829627" cy="829627"/>
        </a:xfrm>
        <a:prstGeom prst="ellipse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42675A-750F-463F-8753-6276CAFCC404}">
      <dsp:nvSpPr>
        <dsp:cNvPr id="0" name=""/>
        <dsp:cNvSpPr/>
      </dsp:nvSpPr>
      <dsp:spPr>
        <a:xfrm rot="10800000">
          <a:off x="1228486" y="3233102"/>
          <a:ext cx="4053840" cy="829627"/>
        </a:xfrm>
        <a:prstGeom prst="homePlate">
          <a:avLst/>
        </a:prstGeom>
        <a:solidFill>
          <a:srgbClr val="8B6AA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44780" rIns="270256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 dirty="0"/>
            <a:t>News, updates</a:t>
          </a:r>
          <a:endParaRPr lang="en-GB" sz="3800" kern="1200" dirty="0"/>
        </a:p>
      </dsp:txBody>
      <dsp:txXfrm rot="10800000">
        <a:off x="1435893" y="3233102"/>
        <a:ext cx="3846433" cy="829627"/>
      </dsp:txXfrm>
    </dsp:sp>
    <dsp:sp modelId="{2E763FF6-DFBE-4C7B-BA28-83A63ECD1B86}">
      <dsp:nvSpPr>
        <dsp:cNvPr id="0" name=""/>
        <dsp:cNvSpPr/>
      </dsp:nvSpPr>
      <dsp:spPr>
        <a:xfrm>
          <a:off x="813673" y="3233102"/>
          <a:ext cx="829627" cy="829627"/>
        </a:xfrm>
        <a:prstGeom prst="ellipse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5000" b="-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913713-2D17-4355-AEED-D57B792B410E}">
      <dsp:nvSpPr>
        <dsp:cNvPr id="0" name=""/>
        <dsp:cNvSpPr/>
      </dsp:nvSpPr>
      <dsp:spPr>
        <a:xfrm rot="10800000">
          <a:off x="1318758" y="0"/>
          <a:ext cx="4053840" cy="1128772"/>
        </a:xfrm>
        <a:prstGeom prst="homePlate">
          <a:avLst/>
        </a:prstGeom>
        <a:solidFill>
          <a:srgbClr val="8B6AA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18110" rIns="220472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Global network</a:t>
          </a:r>
          <a:endParaRPr lang="en-GB" sz="3100" kern="1200" dirty="0"/>
        </a:p>
      </dsp:txBody>
      <dsp:txXfrm rot="10800000">
        <a:off x="1600951" y="0"/>
        <a:ext cx="3771647" cy="1128772"/>
      </dsp:txXfrm>
    </dsp:sp>
    <dsp:sp modelId="{1E01B939-DF3B-429E-95A1-69E570121FE6}">
      <dsp:nvSpPr>
        <dsp:cNvPr id="0" name=""/>
        <dsp:cNvSpPr/>
      </dsp:nvSpPr>
      <dsp:spPr>
        <a:xfrm>
          <a:off x="738886" y="1895"/>
          <a:ext cx="1128772" cy="1128772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858A93-B01F-48F3-990E-C04121E89792}">
      <dsp:nvSpPr>
        <dsp:cNvPr id="0" name=""/>
        <dsp:cNvSpPr/>
      </dsp:nvSpPr>
      <dsp:spPr>
        <a:xfrm rot="10800000">
          <a:off x="1318758" y="1452115"/>
          <a:ext cx="4053840" cy="1128772"/>
        </a:xfrm>
        <a:prstGeom prst="homePlate">
          <a:avLst/>
        </a:prstGeom>
        <a:solidFill>
          <a:srgbClr val="8B6AA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18110" rIns="220472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Local communities</a:t>
          </a:r>
          <a:endParaRPr lang="en-GB" sz="3100" kern="1200" dirty="0"/>
        </a:p>
      </dsp:txBody>
      <dsp:txXfrm rot="10800000">
        <a:off x="1600951" y="1452115"/>
        <a:ext cx="3771647" cy="1128772"/>
      </dsp:txXfrm>
    </dsp:sp>
    <dsp:sp modelId="{4AA067D8-A199-43E8-ACF3-8F0B5A75911B}">
      <dsp:nvSpPr>
        <dsp:cNvPr id="0" name=""/>
        <dsp:cNvSpPr/>
      </dsp:nvSpPr>
      <dsp:spPr>
        <a:xfrm>
          <a:off x="738886" y="1467613"/>
          <a:ext cx="1128772" cy="1128772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0FFA69-82EB-4534-BD09-9E356F289F05}">
      <dsp:nvSpPr>
        <dsp:cNvPr id="0" name=""/>
        <dsp:cNvSpPr/>
      </dsp:nvSpPr>
      <dsp:spPr>
        <a:xfrm rot="10800000">
          <a:off x="1318758" y="2917834"/>
          <a:ext cx="4053840" cy="1128772"/>
        </a:xfrm>
        <a:prstGeom prst="homePlate">
          <a:avLst/>
        </a:prstGeom>
        <a:solidFill>
          <a:srgbClr val="8B6AA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7757" tIns="118110" rIns="220472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Volunteering</a:t>
          </a:r>
          <a:endParaRPr lang="en-GB" sz="3100" kern="1200" dirty="0"/>
        </a:p>
      </dsp:txBody>
      <dsp:txXfrm rot="10800000">
        <a:off x="1600951" y="2917834"/>
        <a:ext cx="3771647" cy="1128772"/>
      </dsp:txXfrm>
    </dsp:sp>
    <dsp:sp modelId="{CDEDA7FD-3535-409A-9433-9AF11811C8C3}">
      <dsp:nvSpPr>
        <dsp:cNvPr id="0" name=""/>
        <dsp:cNvSpPr/>
      </dsp:nvSpPr>
      <dsp:spPr>
        <a:xfrm>
          <a:off x="738886" y="2933332"/>
          <a:ext cx="1128772" cy="1128772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2CC0FA-5BCF-4710-ADA8-66FFAEDC4607}">
      <dsp:nvSpPr>
        <dsp:cNvPr id="0" name=""/>
        <dsp:cNvSpPr/>
      </dsp:nvSpPr>
      <dsp:spPr>
        <a:xfrm rot="10800000">
          <a:off x="1280457" y="0"/>
          <a:ext cx="4053840" cy="829627"/>
        </a:xfrm>
        <a:prstGeom prst="homePlate">
          <a:avLst/>
        </a:prstGeom>
        <a:solidFill>
          <a:srgbClr val="8B6AA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06680" rIns="199136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Discounts and rewards</a:t>
          </a:r>
          <a:endParaRPr lang="en-GB" sz="2800" kern="1200" dirty="0"/>
        </a:p>
      </dsp:txBody>
      <dsp:txXfrm rot="10800000">
        <a:off x="1487864" y="0"/>
        <a:ext cx="3846433" cy="829627"/>
      </dsp:txXfrm>
    </dsp:sp>
    <dsp:sp modelId="{56AD42C7-4819-48F6-9AAE-C4E70A9A9EAE}">
      <dsp:nvSpPr>
        <dsp:cNvPr id="0" name=""/>
        <dsp:cNvSpPr/>
      </dsp:nvSpPr>
      <dsp:spPr>
        <a:xfrm>
          <a:off x="813673" y="1270"/>
          <a:ext cx="829627" cy="829627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26E672-7686-4910-8957-D40AD249F6D1}">
      <dsp:nvSpPr>
        <dsp:cNvPr id="0" name=""/>
        <dsp:cNvSpPr/>
      </dsp:nvSpPr>
      <dsp:spPr>
        <a:xfrm rot="10800000">
          <a:off x="1280457" y="1039297"/>
          <a:ext cx="4053840" cy="829627"/>
        </a:xfrm>
        <a:prstGeom prst="homePlate">
          <a:avLst/>
        </a:prstGeom>
        <a:solidFill>
          <a:srgbClr val="8B6AA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06680" rIns="199136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Insurance</a:t>
          </a:r>
          <a:endParaRPr lang="en-GB" sz="2800" kern="1200" dirty="0"/>
        </a:p>
      </dsp:txBody>
      <dsp:txXfrm rot="10800000">
        <a:off x="1487864" y="1039297"/>
        <a:ext cx="3846433" cy="829627"/>
      </dsp:txXfrm>
    </dsp:sp>
    <dsp:sp modelId="{574AC2C4-9AF1-4916-9542-27B9CEC25B13}">
      <dsp:nvSpPr>
        <dsp:cNvPr id="0" name=""/>
        <dsp:cNvSpPr/>
      </dsp:nvSpPr>
      <dsp:spPr>
        <a:xfrm>
          <a:off x="813673" y="1078547"/>
          <a:ext cx="829627" cy="829627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CCFA23-D0CE-4652-BCB0-759296634612}">
      <dsp:nvSpPr>
        <dsp:cNvPr id="0" name=""/>
        <dsp:cNvSpPr/>
      </dsp:nvSpPr>
      <dsp:spPr>
        <a:xfrm rot="10800000">
          <a:off x="1280457" y="2116575"/>
          <a:ext cx="4053840" cy="829627"/>
        </a:xfrm>
        <a:prstGeom prst="homePlate">
          <a:avLst/>
        </a:prstGeom>
        <a:solidFill>
          <a:srgbClr val="8B6AA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06680" rIns="199136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Discounted events</a:t>
          </a:r>
          <a:endParaRPr lang="en-GB" sz="2800" kern="1200" dirty="0"/>
        </a:p>
      </dsp:txBody>
      <dsp:txXfrm rot="10800000">
        <a:off x="1487864" y="2116575"/>
        <a:ext cx="3846433" cy="829627"/>
      </dsp:txXfrm>
    </dsp:sp>
    <dsp:sp modelId="{6EA737C5-0287-4034-A2AE-DD9CAD820843}">
      <dsp:nvSpPr>
        <dsp:cNvPr id="0" name=""/>
        <dsp:cNvSpPr/>
      </dsp:nvSpPr>
      <dsp:spPr>
        <a:xfrm>
          <a:off x="813673" y="2155825"/>
          <a:ext cx="829627" cy="829627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AADAEE-F1C9-41AC-A8C8-1460E680AA7D}">
      <dsp:nvSpPr>
        <dsp:cNvPr id="0" name=""/>
        <dsp:cNvSpPr/>
      </dsp:nvSpPr>
      <dsp:spPr>
        <a:xfrm rot="10800000">
          <a:off x="1280457" y="3193852"/>
          <a:ext cx="4053840" cy="829627"/>
        </a:xfrm>
        <a:prstGeom prst="homePlate">
          <a:avLst/>
        </a:prstGeom>
        <a:solidFill>
          <a:srgbClr val="8B6AA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5843" tIns="106680" rIns="199136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Financial assistance</a:t>
          </a:r>
          <a:endParaRPr lang="en-GB" sz="2800" kern="1200" dirty="0"/>
        </a:p>
      </dsp:txBody>
      <dsp:txXfrm rot="10800000">
        <a:off x="1487864" y="3193852"/>
        <a:ext cx="3846433" cy="829627"/>
      </dsp:txXfrm>
    </dsp:sp>
    <dsp:sp modelId="{07770311-2E11-4ED1-9955-91C28C662398}">
      <dsp:nvSpPr>
        <dsp:cNvPr id="0" name=""/>
        <dsp:cNvSpPr/>
      </dsp:nvSpPr>
      <dsp:spPr>
        <a:xfrm>
          <a:off x="813673" y="3233102"/>
          <a:ext cx="829627" cy="829627"/>
        </a:xfrm>
        <a:prstGeom prst="ellipse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88B68B-8AB2-40D9-8A47-58314F7E30A6}">
      <dsp:nvSpPr>
        <dsp:cNvPr id="0" name=""/>
        <dsp:cNvSpPr/>
      </dsp:nvSpPr>
      <dsp:spPr>
        <a:xfrm>
          <a:off x="776402" y="0"/>
          <a:ext cx="8618525" cy="5418667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A30C73-4B17-407A-A570-865083B0562E}">
      <dsp:nvSpPr>
        <dsp:cNvPr id="0" name=""/>
        <dsp:cNvSpPr/>
      </dsp:nvSpPr>
      <dsp:spPr>
        <a:xfrm>
          <a:off x="0" y="1625600"/>
          <a:ext cx="3041832" cy="2167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 </a:t>
          </a:r>
        </a:p>
      </dsp:txBody>
      <dsp:txXfrm>
        <a:off x="105807" y="1731407"/>
        <a:ext cx="2830218" cy="1955852"/>
      </dsp:txXfrm>
    </dsp:sp>
    <dsp:sp modelId="{C90DD1F3-47A3-4302-99C6-F2B8069B7F4C}">
      <dsp:nvSpPr>
        <dsp:cNvPr id="0" name=""/>
        <dsp:cNvSpPr/>
      </dsp:nvSpPr>
      <dsp:spPr>
        <a:xfrm>
          <a:off x="3548804" y="1625600"/>
          <a:ext cx="3041832" cy="2167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 </a:t>
          </a:r>
        </a:p>
      </dsp:txBody>
      <dsp:txXfrm>
        <a:off x="3654611" y="1731407"/>
        <a:ext cx="2830218" cy="1955852"/>
      </dsp:txXfrm>
    </dsp:sp>
    <dsp:sp modelId="{43CAB2B2-F7A8-4433-92EC-C2D6B0EE15C7}">
      <dsp:nvSpPr>
        <dsp:cNvPr id="0" name=""/>
        <dsp:cNvSpPr/>
      </dsp:nvSpPr>
      <dsp:spPr>
        <a:xfrm>
          <a:off x="7097609" y="1625600"/>
          <a:ext cx="3041832" cy="2167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 </a:t>
          </a:r>
        </a:p>
      </dsp:txBody>
      <dsp:txXfrm>
        <a:off x="7203416" y="1731407"/>
        <a:ext cx="2830218" cy="195585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88B68B-8AB2-40D9-8A47-58314F7E30A6}">
      <dsp:nvSpPr>
        <dsp:cNvPr id="0" name=""/>
        <dsp:cNvSpPr/>
      </dsp:nvSpPr>
      <dsp:spPr>
        <a:xfrm>
          <a:off x="708229" y="0"/>
          <a:ext cx="8618525" cy="5418667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A30C73-4B17-407A-A570-865083B0562E}">
      <dsp:nvSpPr>
        <dsp:cNvPr id="0" name=""/>
        <dsp:cNvSpPr/>
      </dsp:nvSpPr>
      <dsp:spPr>
        <a:xfrm>
          <a:off x="0" y="1625600"/>
          <a:ext cx="3041832" cy="2167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 </a:t>
          </a:r>
        </a:p>
      </dsp:txBody>
      <dsp:txXfrm>
        <a:off x="105807" y="1731407"/>
        <a:ext cx="2830218" cy="1955852"/>
      </dsp:txXfrm>
    </dsp:sp>
    <dsp:sp modelId="{C90DD1F3-47A3-4302-99C6-F2B8069B7F4C}">
      <dsp:nvSpPr>
        <dsp:cNvPr id="0" name=""/>
        <dsp:cNvSpPr/>
      </dsp:nvSpPr>
      <dsp:spPr>
        <a:xfrm>
          <a:off x="3548804" y="1625600"/>
          <a:ext cx="3041832" cy="2167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 </a:t>
          </a:r>
        </a:p>
      </dsp:txBody>
      <dsp:txXfrm>
        <a:off x="3654611" y="1731407"/>
        <a:ext cx="2830218" cy="1955852"/>
      </dsp:txXfrm>
    </dsp:sp>
    <dsp:sp modelId="{43CAB2B2-F7A8-4433-92EC-C2D6B0EE15C7}">
      <dsp:nvSpPr>
        <dsp:cNvPr id="0" name=""/>
        <dsp:cNvSpPr/>
      </dsp:nvSpPr>
      <dsp:spPr>
        <a:xfrm>
          <a:off x="7097609" y="1625600"/>
          <a:ext cx="3041832" cy="21674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 </a:t>
          </a:r>
        </a:p>
      </dsp:txBody>
      <dsp:txXfrm>
        <a:off x="7203416" y="1731407"/>
        <a:ext cx="2830218" cy="19558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96A427-A170-4FF7-AC08-4CA6E124E80E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55D850-9479-4451-8F6F-1751F4203B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489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55D850-9479-4451-8F6F-1751F4203BA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060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EB47CA-BDCF-46F7-A4FC-309E856DD37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547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855D850-9479-4451-8F6F-1751F4203BA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85016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855D850-9479-4451-8F6F-1751F4203BA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37424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36C42467-B877-1277-EE75-EC09D6D3D4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6990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sz="1200" kern="1200" dirty="0">
              <a:solidFill>
                <a:schemeClr val="tx2">
                  <a:lumMod val="50000"/>
                </a:schemeClr>
              </a:solidFill>
              <a:effectLst/>
              <a:latin typeface="+mn-lt"/>
              <a:ea typeface="Calibri" panose="020F0502020204030204" pitchFamily="34" charset="0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55D850-9479-4451-8F6F-1751F4203BA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9778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sz="1200" kern="1200" dirty="0">
              <a:solidFill>
                <a:schemeClr val="tx2">
                  <a:lumMod val="50000"/>
                </a:schemeClr>
              </a:solidFill>
              <a:effectLst/>
              <a:latin typeface="+mn-lt"/>
              <a:ea typeface="Calibri" panose="020F0502020204030204" pitchFamily="34" charset="0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55D850-9479-4451-8F6F-1751F4203BA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8567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sz="1200" kern="1200" dirty="0">
              <a:solidFill>
                <a:schemeClr val="tx2">
                  <a:lumMod val="50000"/>
                </a:schemeClr>
              </a:solidFill>
              <a:effectLst/>
              <a:latin typeface="+mn-lt"/>
              <a:ea typeface="Calibri" panose="020F0502020204030204" pitchFamily="34" charset="0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55D850-9479-4451-8F6F-1751F4203BA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3208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sz="1200" kern="1200" dirty="0">
              <a:solidFill>
                <a:schemeClr val="tx2">
                  <a:lumMod val="50000"/>
                </a:schemeClr>
              </a:solidFill>
              <a:effectLst/>
              <a:latin typeface="+mn-lt"/>
              <a:ea typeface="Calibri" panose="020F0502020204030204" pitchFamily="34" charset="0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55D850-9479-4451-8F6F-1751F4203BA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6939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22275" y="1241425"/>
            <a:ext cx="59531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>
                <a:solidFill>
                  <a:prstClr val="black"/>
                </a:solidFill>
              </a:rPr>
              <a:t>CIPD Centre Staff Presentation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CD1C1B6-48BA-4643-BF4E-B2DE0BB1BBA1}" type="slidenum">
              <a:rPr lang="en-GB" smtClean="0">
                <a:solidFill>
                  <a:prstClr val="black"/>
                </a:solidFill>
              </a:rPr>
              <a:pPr/>
              <a:t>10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0072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es Placeholder 1">
            <a:extLst>
              <a:ext uri="{FF2B5EF4-FFF2-40B4-BE49-F238E27FC236}">
                <a16:creationId xmlns:a16="http://schemas.microsoft.com/office/drawing/2014/main" id="{04CEF457-7285-9B2B-14F9-30AE003A37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A6A019-7F20-374F-BF9A-C887718E56C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7575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5D850-9479-4451-8F6F-1751F4203BA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5244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5D850-9479-4451-8F6F-1751F4203BA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3492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55D850-9479-4451-8F6F-1751F4203BA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8353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F76BC7-A3DD-4532-A781-9B6330A1F1A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8180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4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IPD 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5273" y="494063"/>
            <a:ext cx="1662545" cy="947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3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section break or open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6" t="369" r="76" b="325"/>
          <a:stretch/>
        </p:blipFill>
        <p:spPr>
          <a:xfrm>
            <a:off x="-56562" y="-735291"/>
            <a:ext cx="12338050" cy="760271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4536" y="493200"/>
            <a:ext cx="1441851" cy="824612"/>
          </a:xfrm>
          <a:prstGeom prst="rect">
            <a:avLst/>
          </a:prstGeom>
        </p:spPr>
      </p:pic>
      <p:sp>
        <p:nvSpPr>
          <p:cNvPr id="10" name="TextBox 9"/>
          <p:cNvSpPr txBox="1">
            <a:spLocks noChangeAspect="1"/>
          </p:cNvSpPr>
          <p:nvPr userDrawn="1"/>
        </p:nvSpPr>
        <p:spPr>
          <a:xfrm>
            <a:off x="-1" y="1674833"/>
            <a:ext cx="6086324" cy="2663369"/>
          </a:xfrm>
          <a:prstGeom prst="rect">
            <a:avLst/>
          </a:prstGeom>
          <a:solidFill>
            <a:srgbClr val="58595B">
              <a:alpha val="81000"/>
            </a:srgbClr>
          </a:solidFill>
        </p:spPr>
        <p:txBody>
          <a:bodyPr wrap="square" rtlCol="0">
            <a:normAutofit/>
          </a:bodyPr>
          <a:lstStyle/>
          <a:p>
            <a:endParaRPr lang="en-US" sz="2800" baseline="0" dirty="0">
              <a:solidFill>
                <a:schemeClr val="bg1"/>
              </a:solidFill>
            </a:endParaRP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212261" y="1761559"/>
            <a:ext cx="5578939" cy="2299453"/>
          </a:xfrm>
        </p:spPr>
        <p:txBody>
          <a:bodyPr anchor="ctr" anchorCtr="0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0002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923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341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678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346401"/>
            <a:ext cx="51816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46401"/>
            <a:ext cx="51816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575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05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6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087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03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838201" y="856801"/>
            <a:ext cx="10623551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57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364800" y="547688"/>
            <a:ext cx="5741784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6201834" y="539750"/>
            <a:ext cx="5645151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9021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578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0359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690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133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IPD End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3857" y="494063"/>
            <a:ext cx="1683961" cy="96015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2939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093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9351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1857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346401"/>
            <a:ext cx="51816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46401"/>
            <a:ext cx="51816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3201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7178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4189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957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838201" y="856801"/>
            <a:ext cx="10623551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6300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364800" y="547688"/>
            <a:ext cx="5741784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6201834" y="539750"/>
            <a:ext cx="5645151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1284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44209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8524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0473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Purpl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729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238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659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7843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346401"/>
            <a:ext cx="51816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46401"/>
            <a:ext cx="51816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9073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92542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44637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617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838201" y="856801"/>
            <a:ext cx="10623551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76499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364800" y="547688"/>
            <a:ext cx="5741784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6201834" y="539750"/>
            <a:ext cx="5645151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01430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24126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0593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2865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Sla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03135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7250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8196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3517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346401"/>
            <a:ext cx="51816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46401"/>
            <a:ext cx="51816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100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66305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30692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3020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838201" y="856801"/>
            <a:ext cx="10623551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54095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es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364800" y="547688"/>
            <a:ext cx="5741784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6201834" y="539750"/>
            <a:ext cx="5645151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4519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3098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1621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1823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58116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15958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51901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55817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346401"/>
            <a:ext cx="51816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46401"/>
            <a:ext cx="51816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36622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15343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88062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41726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838201" y="856801"/>
            <a:ext cx="10623551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96804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es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364800" y="547688"/>
            <a:ext cx="5741784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6201834" y="539750"/>
            <a:ext cx="5645151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07826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63290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85265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02425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Pla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63714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30710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4493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3873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72880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648403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86532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73439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07039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56762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976047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524117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923523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IPD Title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3857" y="494064"/>
            <a:ext cx="1896403" cy="80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555603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section break or opening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9" r="-26553"/>
          <a:stretch/>
        </p:blipFill>
        <p:spPr>
          <a:xfrm>
            <a:off x="-7741" y="-1526"/>
            <a:ext cx="16123260" cy="69928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/>
          <a:stretch>
            <a:fillRect/>
          </a:stretch>
        </p:blipFill>
        <p:spPr>
          <a:xfrm>
            <a:off x="9724228" y="493200"/>
            <a:ext cx="1922467" cy="824612"/>
          </a:xfrm>
          <a:prstGeom prst="rect">
            <a:avLst/>
          </a:prstGeom>
        </p:spPr>
      </p:pic>
      <p:sp>
        <p:nvSpPr>
          <p:cNvPr id="10" name="TextBox 9"/>
          <p:cNvSpPr txBox="1">
            <a:spLocks noChangeAspect="1"/>
          </p:cNvSpPr>
          <p:nvPr userDrawn="1"/>
        </p:nvSpPr>
        <p:spPr>
          <a:xfrm>
            <a:off x="-1" y="1524003"/>
            <a:ext cx="6086324" cy="2663369"/>
          </a:xfrm>
          <a:prstGeom prst="rect">
            <a:avLst/>
          </a:prstGeom>
          <a:solidFill>
            <a:srgbClr val="58595B">
              <a:alpha val="81000"/>
            </a:srgbClr>
          </a:solidFill>
        </p:spPr>
        <p:txBody>
          <a:bodyPr wrap="square" rtlCol="0">
            <a:normAutofit/>
          </a:bodyPr>
          <a:lstStyle/>
          <a:p>
            <a:endParaRPr lang="en-US" sz="2800" baseline="0">
              <a:solidFill>
                <a:schemeClr val="bg1"/>
              </a:solidFill>
            </a:endParaRPr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212261" y="1761559"/>
            <a:ext cx="5578939" cy="2299453"/>
          </a:xfrm>
        </p:spPr>
        <p:txBody>
          <a:bodyPr anchor="ctr" anchorCtr="0"/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89683070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AA9385B-07C3-5F44-AB34-277D6D602C8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b="59577"/>
          <a:stretch/>
        </p:blipFill>
        <p:spPr>
          <a:xfrm>
            <a:off x="0" y="0"/>
            <a:ext cx="12192000" cy="154172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31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981214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52857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58595B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262383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346401"/>
            <a:ext cx="51816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346401"/>
            <a:ext cx="5181600" cy="4830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134652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50853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717440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848617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838201" y="856801"/>
            <a:ext cx="10623551" cy="52709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725832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3"/>
          </p:nvPr>
        </p:nvSpPr>
        <p:spPr>
          <a:xfrm>
            <a:off x="364800" y="547688"/>
            <a:ext cx="5741784" cy="5600700"/>
          </a:xfrm>
        </p:spPr>
        <p:txBody>
          <a:bodyPr/>
          <a:lstStyle/>
          <a:p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4"/>
          </p:nvPr>
        </p:nvSpPr>
        <p:spPr>
          <a:xfrm>
            <a:off x="6201834" y="539750"/>
            <a:ext cx="5645151" cy="56086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347333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535754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04129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567699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_WhiteDottedPatter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1156-9F48-442B-9650-93B414C8510A}" type="datetimeFigureOut">
              <a:rPr lang="en-GB" smtClean="0"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0D72C-7A67-4C52-B3B9-1710A04F6D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749388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CIPD End Slide with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4401"/>
            <a:ext cx="12192001" cy="68580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3857" y="494064"/>
            <a:ext cx="1896403" cy="809137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261225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btfpLayoutConfig" hidden="1"/>
          <p:cNvSpPr txBox="1"/>
          <p:nvPr userDrawn="1">
            <p:custDataLst>
              <p:tags r:id="rId3"/>
            </p:custDataLst>
          </p:nvPr>
        </p:nvSpPr>
        <p:spPr bwMode="gray">
          <a:xfrm>
            <a:off x="12701" y="12700"/>
            <a:ext cx="408791" cy="69916"/>
          </a:xfrm>
          <a:prstGeom prst="rect">
            <a:avLst/>
          </a:prstGeom>
          <a:noFill/>
        </p:spPr>
        <p:txBody>
          <a:bodyPr vert="horz" wrap="none" lIns="27000" tIns="27000" rIns="27000" bIns="27000" rtlCol="0">
            <a:spAutoFit/>
          </a:bodyPr>
          <a:lstStyle/>
          <a:p>
            <a:pPr marL="0" indent="0">
              <a:buNone/>
            </a:pPr>
            <a:r>
              <a:rPr lang="en-US" sz="100">
                <a:solidFill>
                  <a:srgbClr val="FFFFFF">
                    <a:alpha val="0"/>
                  </a:srgbClr>
                </a:solidFill>
              </a:rPr>
              <a:t>overall_0_131767848807888681 columns_1_131767848807888681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8755316"/>
      </p:ext>
    </p:extLst>
  </p:cSld>
  <p:clrMapOvr>
    <a:masterClrMapping/>
  </p:clrMapOvr>
  <p:transition/>
  <p:extLst>
    <p:ext uri="{DCECCB84-F9BA-43D5-87BE-67443E8EF086}">
      <p15:sldGuideLst xmlns:p15="http://schemas.microsoft.com/office/powerpoint/2012/main">
        <p15:guide id="1" pos="216">
          <p15:clr>
            <a:srgbClr val="CCCCCC"/>
          </p15:clr>
        </p15:guide>
        <p15:guide id="2" pos="1778">
          <p15:clr>
            <a:srgbClr val="CCCCCC"/>
          </p15:clr>
        </p15:guide>
        <p15:guide id="3" pos="2114">
          <p15:clr>
            <a:srgbClr val="CCCCCC"/>
          </p15:clr>
        </p15:guide>
        <p15:guide id="4" pos="3676">
          <p15:clr>
            <a:srgbClr val="CCCCCC"/>
          </p15:clr>
        </p15:guide>
        <p15:guide id="5" pos="4012">
          <p15:clr>
            <a:srgbClr val="CCCCCC"/>
          </p15:clr>
        </p15:guide>
        <p15:guide id="6" pos="5574">
          <p15:clr>
            <a:srgbClr val="CCCCCC"/>
          </p15:clr>
        </p15:guide>
        <p15:guide id="7" pos="5910">
          <p15:clr>
            <a:srgbClr val="CCCCCC"/>
          </p15:clr>
        </p15:guide>
        <p15:guide id="8" pos="7472">
          <p15:clr>
            <a:srgbClr val="CCCCCC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6" Type="http://schemas.openxmlformats.org/officeDocument/2006/relationships/image" Target="../media/image7.png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image" Target="../media/image8.png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slideLayout" Target="../slideLayouts/slideLayout42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1.xml"/><Relationship Id="rId16" Type="http://schemas.openxmlformats.org/officeDocument/2006/relationships/image" Target="../media/image7.png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5" Type="http://schemas.openxmlformats.org/officeDocument/2006/relationships/image" Target="../media/image8.png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slideLayout" Target="../slideLayouts/slideLayout55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slideLayout" Target="../slideLayouts/slideLayout54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slideLayout" Target="../slideLayouts/slideLayout68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slideLayout" Target="../slideLayouts/slideLayout67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5" Type="http://schemas.openxmlformats.org/officeDocument/2006/relationships/image" Target="../media/image9.png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71.xml"/><Relationship Id="rId7" Type="http://schemas.openxmlformats.org/officeDocument/2006/relationships/slideLayout" Target="../slideLayouts/slideLayout75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0" Type="http://schemas.openxmlformats.org/officeDocument/2006/relationships/slideLayout" Target="../slideLayouts/slideLayout78.xml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0.xml"/><Relationship Id="rId4" Type="http://schemas.openxmlformats.org/officeDocument/2006/relationships/image" Target="../media/image10.jpe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8.xml"/><Relationship Id="rId13" Type="http://schemas.openxmlformats.org/officeDocument/2006/relationships/slideLayout" Target="../slideLayouts/slideLayout93.xml"/><Relationship Id="rId18" Type="http://schemas.openxmlformats.org/officeDocument/2006/relationships/theme" Target="../theme/theme8.xml"/><Relationship Id="rId3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7.xml"/><Relationship Id="rId12" Type="http://schemas.openxmlformats.org/officeDocument/2006/relationships/slideLayout" Target="../slideLayouts/slideLayout92.xml"/><Relationship Id="rId17" Type="http://schemas.openxmlformats.org/officeDocument/2006/relationships/slideLayout" Target="../slideLayouts/slideLayout97.xml"/><Relationship Id="rId2" Type="http://schemas.openxmlformats.org/officeDocument/2006/relationships/slideLayout" Target="../slideLayouts/slideLayout82.xml"/><Relationship Id="rId16" Type="http://schemas.openxmlformats.org/officeDocument/2006/relationships/slideLayout" Target="../slideLayouts/slideLayout96.xml"/><Relationship Id="rId20" Type="http://schemas.openxmlformats.org/officeDocument/2006/relationships/image" Target="../media/image7.png"/><Relationship Id="rId1" Type="http://schemas.openxmlformats.org/officeDocument/2006/relationships/slideLayout" Target="../slideLayouts/slideLayout81.xml"/><Relationship Id="rId6" Type="http://schemas.openxmlformats.org/officeDocument/2006/relationships/slideLayout" Target="../slideLayouts/slideLayout86.xml"/><Relationship Id="rId11" Type="http://schemas.openxmlformats.org/officeDocument/2006/relationships/slideLayout" Target="../slideLayouts/slideLayout91.xml"/><Relationship Id="rId5" Type="http://schemas.openxmlformats.org/officeDocument/2006/relationships/slideLayout" Target="../slideLayouts/slideLayout85.xml"/><Relationship Id="rId15" Type="http://schemas.openxmlformats.org/officeDocument/2006/relationships/slideLayout" Target="../slideLayouts/slideLayout95.xml"/><Relationship Id="rId10" Type="http://schemas.openxmlformats.org/officeDocument/2006/relationships/slideLayout" Target="../slideLayouts/slideLayout9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84.xml"/><Relationship Id="rId9" Type="http://schemas.openxmlformats.org/officeDocument/2006/relationships/slideLayout" Target="../slideLayouts/slideLayout89.xml"/><Relationship Id="rId14" Type="http://schemas.openxmlformats.org/officeDocument/2006/relationships/slideLayout" Target="../slideLayouts/slideLayout9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321624"/>
            <a:ext cx="105156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08/12/2022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8012" y="4484012"/>
            <a:ext cx="2373988" cy="237398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356352"/>
            <a:ext cx="1021842" cy="347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112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7" r:id="rId2"/>
    <p:sldLayoutId id="2147483662" r:id="rId3"/>
    <p:sldLayoutId id="2147483661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72" r:id="rId10"/>
    <p:sldLayoutId id="2147483712" r:id="rId11"/>
    <p:sldLayoutId id="2147483668" r:id="rId12"/>
    <p:sldLayoutId id="2147483669" r:id="rId13"/>
    <p:sldLayoutId id="2147483670" r:id="rId14"/>
    <p:sldLayoutId id="2147483671" r:id="rId15"/>
    <p:sldLayoutId id="214748375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4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BD3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321624"/>
            <a:ext cx="105156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8012" y="4484012"/>
            <a:ext cx="2373988" cy="23739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6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06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4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DADB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321624"/>
            <a:ext cx="105156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8012" y="4484012"/>
            <a:ext cx="2373988" cy="23739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683" y="6363946"/>
            <a:ext cx="78605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05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  <p:sldLayoutId id="2147483753" r:id="rId12"/>
    <p:sldLayoutId id="214748375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4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321624"/>
            <a:ext cx="105156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760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  <p:sldLayoutId id="2147483740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4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321624"/>
            <a:ext cx="105156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06FF216-342C-4366-BD54-ECE58B486DEE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311223"/>
            <a:ext cx="995589" cy="453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741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96" r:id="rId8"/>
    <p:sldLayoutId id="2147483797" r:id="rId9"/>
    <p:sldLayoutId id="2147483768" r:id="rId10"/>
    <p:sldLayoutId id="2147483769" r:id="rId11"/>
    <p:sldLayoutId id="2147483770" r:id="rId12"/>
    <p:sldLayoutId id="214748377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8595B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497C2B"/>
        </a:buClr>
        <a:buFont typeface="Arial" panose="020B0604020202020204" pitchFamily="34" charset="0"/>
        <a:buChar char="•"/>
        <a:defRPr sz="2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497C2B"/>
        </a:buClr>
        <a:buFont typeface="Arial" panose="020B0604020202020204" pitchFamily="34" charset="0"/>
        <a:buChar char="•"/>
        <a:defRPr sz="24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497C2B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497C2B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497C2B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1C1156-9F48-442B-9650-93B414C8510A}" type="datetimeFigureOut">
              <a:rPr lang="en-GB" smtClean="0"/>
              <a:pPr/>
              <a:t>08/12/2022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FA1FFE-A0B2-426B-83CA-4FBBA9391D2F}"/>
              </a:ext>
            </a:extLst>
          </p:cNvPr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311223"/>
            <a:ext cx="995589" cy="453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105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321624"/>
            <a:ext cx="105156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08/12/2022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8013" y="4484012"/>
            <a:ext cx="2373988" cy="237398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356352"/>
            <a:ext cx="1021843" cy="347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112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4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23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321624"/>
            <a:ext cx="10515600" cy="48991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11C1156-9F48-442B-9650-93B414C8510A}" type="datetimeFigureOut">
              <a:rPr lang="en-GB" smtClean="0"/>
              <a:pPr/>
              <a:t>08/12/2022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58595B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56D0D72C-7A67-4C52-B3B9-1710A04F6D2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4032" y="5059524"/>
            <a:ext cx="2397968" cy="17984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111" y="6363946"/>
            <a:ext cx="1048079" cy="27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036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  <p:sldLayoutId id="214748381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rgbClr val="520D5D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DA1D52"/>
        </a:buClr>
        <a:buFont typeface="Arial" panose="020B0604020202020204" pitchFamily="34" charset="0"/>
        <a:buChar char="•"/>
        <a:defRPr sz="2500" kern="1200" baseline="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20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DA1D52"/>
        </a:buClr>
        <a:buFont typeface="Arial" panose="020B0604020202020204" pitchFamily="34" charset="0"/>
        <a:buChar char="•"/>
        <a:defRPr sz="1800" kern="1200">
          <a:solidFill>
            <a:srgbClr val="58595B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9.xml"/><Relationship Id="rId5" Type="http://schemas.openxmlformats.org/officeDocument/2006/relationships/image" Target="../media/image16.jpe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image" Target="../media/image18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g"/><Relationship Id="rId13" Type="http://schemas.openxmlformats.org/officeDocument/2006/relationships/image" Target="../media/image36.jp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12" Type="http://schemas.openxmlformats.org/officeDocument/2006/relationships/image" Target="../media/image3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8.xml"/><Relationship Id="rId11" Type="http://schemas.openxmlformats.org/officeDocument/2006/relationships/image" Target="../media/image34.jpg"/><Relationship Id="rId5" Type="http://schemas.openxmlformats.org/officeDocument/2006/relationships/diagramQuickStyle" Target="../diagrams/quickStyle8.xml"/><Relationship Id="rId15" Type="http://schemas.openxmlformats.org/officeDocument/2006/relationships/image" Target="../media/image38.png"/><Relationship Id="rId10" Type="http://schemas.openxmlformats.org/officeDocument/2006/relationships/image" Target="../media/image33.jpg"/><Relationship Id="rId4" Type="http://schemas.openxmlformats.org/officeDocument/2006/relationships/diagramLayout" Target="../diagrams/layout8.xml"/><Relationship Id="rId9" Type="http://schemas.openxmlformats.org/officeDocument/2006/relationships/image" Target="../media/image32.jpg"/><Relationship Id="rId14" Type="http://schemas.openxmlformats.org/officeDocument/2006/relationships/image" Target="../media/image37.jpe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13" Type="http://schemas.openxmlformats.org/officeDocument/2006/relationships/image" Target="../media/image44.jpg"/><Relationship Id="rId18" Type="http://schemas.openxmlformats.org/officeDocument/2006/relationships/image" Target="../media/image49.jpg"/><Relationship Id="rId26" Type="http://schemas.openxmlformats.org/officeDocument/2006/relationships/image" Target="../media/image57.png"/><Relationship Id="rId3" Type="http://schemas.openxmlformats.org/officeDocument/2006/relationships/image" Target="../media/image39.png"/><Relationship Id="rId21" Type="http://schemas.openxmlformats.org/officeDocument/2006/relationships/image" Target="../media/image52.jpg"/><Relationship Id="rId7" Type="http://schemas.openxmlformats.org/officeDocument/2006/relationships/diagramColors" Target="../diagrams/colors9.xml"/><Relationship Id="rId12" Type="http://schemas.openxmlformats.org/officeDocument/2006/relationships/image" Target="../media/image43.jpg"/><Relationship Id="rId17" Type="http://schemas.openxmlformats.org/officeDocument/2006/relationships/image" Target="../media/image48.jpg"/><Relationship Id="rId25" Type="http://schemas.openxmlformats.org/officeDocument/2006/relationships/image" Target="../media/image56.jpe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47.jpg"/><Relationship Id="rId20" Type="http://schemas.openxmlformats.org/officeDocument/2006/relationships/image" Target="../media/image51.jp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9.xml"/><Relationship Id="rId11" Type="http://schemas.openxmlformats.org/officeDocument/2006/relationships/image" Target="../media/image42.jpg"/><Relationship Id="rId24" Type="http://schemas.openxmlformats.org/officeDocument/2006/relationships/image" Target="../media/image55.jpeg"/><Relationship Id="rId5" Type="http://schemas.openxmlformats.org/officeDocument/2006/relationships/diagramLayout" Target="../diagrams/layout9.xml"/><Relationship Id="rId15" Type="http://schemas.openxmlformats.org/officeDocument/2006/relationships/image" Target="../media/image46.jpg"/><Relationship Id="rId23" Type="http://schemas.openxmlformats.org/officeDocument/2006/relationships/image" Target="../media/image54.png"/><Relationship Id="rId10" Type="http://schemas.openxmlformats.org/officeDocument/2006/relationships/image" Target="../media/image41.jpg"/><Relationship Id="rId19" Type="http://schemas.openxmlformats.org/officeDocument/2006/relationships/image" Target="../media/image50.jpg"/><Relationship Id="rId4" Type="http://schemas.openxmlformats.org/officeDocument/2006/relationships/diagramData" Target="../diagrams/data9.xml"/><Relationship Id="rId9" Type="http://schemas.openxmlformats.org/officeDocument/2006/relationships/image" Target="../media/image40.jpg"/><Relationship Id="rId14" Type="http://schemas.openxmlformats.org/officeDocument/2006/relationships/image" Target="../media/image45.jpg"/><Relationship Id="rId22" Type="http://schemas.openxmlformats.org/officeDocument/2006/relationships/image" Target="../media/image5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2.jp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5840" y="2116397"/>
            <a:ext cx="10363200" cy="944184"/>
          </a:xfrm>
        </p:spPr>
        <p:txBody>
          <a:bodyPr>
            <a:normAutofit/>
          </a:bodyPr>
          <a:lstStyle/>
          <a:p>
            <a:r>
              <a:rPr lang="en-GB" sz="4400" b="1" dirty="0"/>
              <a:t>CIPD Wales</a:t>
            </a:r>
            <a:endParaRPr lang="en-US" sz="4400" b="1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C27BED0-605D-48DC-D797-4E1BA7B7F0B3}"/>
              </a:ext>
            </a:extLst>
          </p:cNvPr>
          <p:cNvSpPr txBox="1">
            <a:spLocks/>
          </p:cNvSpPr>
          <p:nvPr/>
        </p:nvSpPr>
        <p:spPr>
          <a:xfrm>
            <a:off x="4834520" y="3637399"/>
            <a:ext cx="3040750" cy="13689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800" kern="1200">
                <a:solidFill>
                  <a:srgbClr val="520D5D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algn="ctr"/>
            <a:r>
              <a:rPr lang="en-GB" sz="3100" dirty="0">
                <a:solidFill>
                  <a:schemeClr val="bg1"/>
                </a:solidFill>
              </a:rPr>
              <a:t>Lesley Richards</a:t>
            </a:r>
          </a:p>
          <a:p>
            <a:pPr algn="ctr"/>
            <a:endParaRPr lang="en-GB" sz="3100" dirty="0">
              <a:solidFill>
                <a:schemeClr val="bg1"/>
              </a:solidFill>
            </a:endParaRPr>
          </a:p>
          <a:p>
            <a:pPr algn="ctr"/>
            <a:r>
              <a:rPr lang="en-GB" sz="3100" dirty="0">
                <a:solidFill>
                  <a:schemeClr val="bg1"/>
                </a:solidFill>
              </a:rPr>
              <a:t>Head of CIPD Wales</a:t>
            </a:r>
            <a:r>
              <a:rPr lang="en-GB" sz="2400" dirty="0">
                <a:solidFill>
                  <a:schemeClr val="bg1"/>
                </a:solidFill>
              </a:rPr>
              <a:t>						</a:t>
            </a:r>
            <a:br>
              <a:rPr lang="en-GB" sz="2400" dirty="0">
                <a:solidFill>
                  <a:schemeClr val="bg1"/>
                </a:solidFill>
              </a:rPr>
            </a:b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9348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71A8FA2-49DA-4734-B3C4-F1E04E2DD2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09682157"/>
              </p:ext>
            </p:extLst>
          </p:nvPr>
        </p:nvGraphicFramePr>
        <p:xfrm>
          <a:off x="1041835" y="1647872"/>
          <a:ext cx="8128000" cy="4263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459A3A78-01B7-3A26-2F37-748B9985EF3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5928" y="489968"/>
            <a:ext cx="9677388" cy="115127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568881-4635-ADD3-972E-A545D562EDC5}"/>
              </a:ext>
            </a:extLst>
          </p:cNvPr>
          <p:cNvSpPr txBox="1"/>
          <p:nvPr/>
        </p:nvSpPr>
        <p:spPr>
          <a:xfrm>
            <a:off x="1524000" y="624503"/>
            <a:ext cx="27799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25856E-08C3-86B2-7BBB-6CC016FA774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3078" y="496595"/>
            <a:ext cx="9677388" cy="115127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BD8855C-5417-CA2E-B29E-5382F08D9F6E}"/>
              </a:ext>
            </a:extLst>
          </p:cNvPr>
          <p:cNvSpPr txBox="1"/>
          <p:nvPr/>
        </p:nvSpPr>
        <p:spPr>
          <a:xfrm>
            <a:off x="1581150" y="631130"/>
            <a:ext cx="27799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1150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00D9DCC-5343-8539-7EC6-45DC0BEE8F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7163" y="4261387"/>
            <a:ext cx="2659741" cy="255043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377F4D8-24A6-8451-676D-E5030F00DD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422" y="522612"/>
            <a:ext cx="10086225" cy="119991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5E5E63D-11F9-50DD-06CC-7132D462CC73}"/>
              </a:ext>
            </a:extLst>
          </p:cNvPr>
          <p:cNvSpPr txBox="1"/>
          <p:nvPr/>
        </p:nvSpPr>
        <p:spPr>
          <a:xfrm>
            <a:off x="1618773" y="686700"/>
            <a:ext cx="24625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CIPD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 descr="Magnifying glass and question mark">
            <a:extLst>
              <a:ext uri="{FF2B5EF4-FFF2-40B4-BE49-F238E27FC236}">
                <a16:creationId xmlns:a16="http://schemas.microsoft.com/office/drawing/2014/main" id="{243FD7A9-1F5E-5D31-EDBC-E315A6C1D23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6744" y="1955062"/>
            <a:ext cx="6480897" cy="364563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8F3374E-7356-22D7-0A33-146FABAC0812}"/>
              </a:ext>
            </a:extLst>
          </p:cNvPr>
          <p:cNvSpPr txBox="1"/>
          <p:nvPr/>
        </p:nvSpPr>
        <p:spPr>
          <a:xfrm>
            <a:off x="8305800" y="2223609"/>
            <a:ext cx="183896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WHAT ?</a:t>
            </a:r>
          </a:p>
          <a:p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WHO ?</a:t>
            </a:r>
          </a:p>
          <a:p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WHERE ?</a:t>
            </a:r>
          </a:p>
          <a:p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WHY ?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5825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E9B721BA-466B-4678-AFFD-589753FBCE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8130" y="3164658"/>
            <a:ext cx="3278397" cy="3270695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9F11DE2-A897-4B06-A728-553EE0F08F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07857" y="1936609"/>
            <a:ext cx="4785911" cy="36394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b="1" dirty="0">
                <a:solidFill>
                  <a:srgbClr val="520D5D"/>
                </a:solidFill>
                <a:latin typeface="Arial"/>
                <a:cs typeface="Arial"/>
              </a:rPr>
              <a:t>Making the case for </a:t>
            </a:r>
            <a:br>
              <a:rPr lang="en-GB" b="1" dirty="0">
                <a:solidFill>
                  <a:srgbClr val="520D5D"/>
                </a:solidFill>
                <a:latin typeface="Arial"/>
                <a:cs typeface="Arial"/>
              </a:rPr>
            </a:br>
            <a:r>
              <a:rPr lang="en-GB" b="1" dirty="0">
                <a:solidFill>
                  <a:srgbClr val="520D5D"/>
                </a:solidFill>
                <a:latin typeface="Arial"/>
                <a:cs typeface="Arial"/>
              </a:rPr>
              <a:t>better work</a:t>
            </a:r>
            <a:endParaRPr lang="en-GB" dirty="0">
              <a:solidFill>
                <a:srgbClr val="520D5D"/>
              </a:solidFill>
              <a:latin typeface="Arial"/>
              <a:cs typeface="Arial"/>
            </a:endParaRP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7A41663F-D10A-46AF-91A1-BC35D42CB5C7}"/>
              </a:ext>
            </a:extLst>
          </p:cNvPr>
          <p:cNvSpPr txBox="1">
            <a:spLocks/>
          </p:cNvSpPr>
          <p:nvPr/>
        </p:nvSpPr>
        <p:spPr>
          <a:xfrm>
            <a:off x="7116527" y="1855810"/>
            <a:ext cx="4434334" cy="38010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rgbClr val="DA1D52"/>
              </a:buClr>
              <a:buFont typeface="Arial" panose="020B0604020202020204" pitchFamily="34" charset="0"/>
              <a:buChar char="•"/>
              <a:defRPr sz="2800" kern="1200">
                <a:solidFill>
                  <a:srgbClr val="58595B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DA1D52"/>
              </a:buClr>
              <a:buFont typeface="Arial" panose="020B0604020202020204" pitchFamily="34" charset="0"/>
              <a:buChar char="•"/>
              <a:defRPr sz="2400" kern="1200">
                <a:solidFill>
                  <a:srgbClr val="58595B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DA1D52"/>
              </a:buClr>
              <a:buFont typeface="Arial" panose="020B0604020202020204" pitchFamily="34" charset="0"/>
              <a:buChar char="•"/>
              <a:defRPr sz="2000" kern="1200">
                <a:solidFill>
                  <a:srgbClr val="58595B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DA1D52"/>
              </a:buClr>
              <a:buFont typeface="Arial" panose="020B0604020202020204" pitchFamily="34" charset="0"/>
              <a:buChar char="•"/>
              <a:defRPr sz="1800" kern="1200">
                <a:solidFill>
                  <a:srgbClr val="58595B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DA1D52"/>
              </a:buClr>
              <a:buFont typeface="Arial" panose="020B0604020202020204" pitchFamily="34" charset="0"/>
              <a:buChar char="•"/>
              <a:defRPr sz="1800" kern="1200">
                <a:solidFill>
                  <a:srgbClr val="58595B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520D5D"/>
              </a:buClr>
              <a:buNone/>
            </a:pPr>
            <a:r>
              <a:rPr lang="en-GB" b="1" dirty="0">
                <a:solidFill>
                  <a:srgbClr val="520D5D"/>
                </a:solidFill>
                <a:latin typeface="Arial"/>
                <a:cs typeface="Arial"/>
              </a:rPr>
              <a:t>Building and supporting a professional community of experts in people, work and change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97DB30-C1A1-C09A-3491-CD0E93A5F3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655" y="396547"/>
            <a:ext cx="10086225" cy="119991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972E74-B73D-2344-11E2-A7CF101E3C5E}"/>
              </a:ext>
            </a:extLst>
          </p:cNvPr>
          <p:cNvSpPr txBox="1"/>
          <p:nvPr/>
        </p:nvSpPr>
        <p:spPr>
          <a:xfrm>
            <a:off x="1638300" y="574067"/>
            <a:ext cx="2647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  <a:r>
              <a:rPr lang="en-US" dirty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68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52CE5C5-03C7-47E9-9EB9-A77E51BBFC23}"/>
              </a:ext>
            </a:extLst>
          </p:cNvPr>
          <p:cNvGraphicFramePr/>
          <p:nvPr/>
        </p:nvGraphicFramePr>
        <p:xfrm>
          <a:off x="1103243" y="5208104"/>
          <a:ext cx="9998766" cy="1172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128F909-87B8-190B-3D35-48943D08C4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8565254"/>
              </p:ext>
            </p:extLst>
          </p:nvPr>
        </p:nvGraphicFramePr>
        <p:xfrm>
          <a:off x="1103243" y="1866899"/>
          <a:ext cx="8128000" cy="2990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B034E130-4668-5460-44E3-8818B564E0D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03473" y="314720"/>
            <a:ext cx="10089754" cy="12010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1B96CE-74F3-EF9D-421C-399B196C86EF}"/>
              </a:ext>
            </a:extLst>
          </p:cNvPr>
          <p:cNvSpPr txBox="1"/>
          <p:nvPr/>
        </p:nvSpPr>
        <p:spPr>
          <a:xfrm>
            <a:off x="1618773" y="477078"/>
            <a:ext cx="26324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join?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03019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BF8E31-6C12-BAB8-4D31-3B1E0FF30F50}"/>
              </a:ext>
            </a:extLst>
          </p:cNvPr>
          <p:cNvSpPr txBox="1"/>
          <p:nvPr/>
        </p:nvSpPr>
        <p:spPr>
          <a:xfrm>
            <a:off x="2069967" y="555221"/>
            <a:ext cx="848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>
                    <a:lumMod val="95000"/>
                  </a:schemeClr>
                </a:solidFill>
                <a:cs typeface="Arial" panose="020B0604020202020204" pitchFamily="34" charset="0"/>
              </a:rPr>
              <a:t>Developing your career</a:t>
            </a:r>
            <a:endParaRPr lang="en-GB" sz="2800" b="1" dirty="0">
              <a:solidFill>
                <a:schemeClr val="bg1">
                  <a:lumMod val="95000"/>
                </a:schemeClr>
              </a:solidFill>
              <a:cs typeface="Arial" panose="020B0604020202020204" pitchFamily="34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5B11BF6-C570-BA7F-F7E2-43BD62B71C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1877789"/>
              </p:ext>
            </p:extLst>
          </p:nvPr>
        </p:nvGraphicFramePr>
        <p:xfrm>
          <a:off x="3048000" y="1892945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079C2646-57D5-8379-F94B-8E559BF2242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6323" y="318766"/>
            <a:ext cx="10089754" cy="120101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F08C9F3-0819-72A4-5632-E60CBEA8F37A}"/>
              </a:ext>
            </a:extLst>
          </p:cNvPr>
          <p:cNvSpPr txBox="1"/>
          <p:nvPr/>
        </p:nvSpPr>
        <p:spPr>
          <a:xfrm>
            <a:off x="1787457" y="462888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Supporting your growth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73790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BF8E31-6C12-BAB8-4D31-3B1E0FF30F50}"/>
              </a:ext>
            </a:extLst>
          </p:cNvPr>
          <p:cNvSpPr txBox="1"/>
          <p:nvPr/>
        </p:nvSpPr>
        <p:spPr>
          <a:xfrm>
            <a:off x="2069967" y="555221"/>
            <a:ext cx="848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>
                    <a:lumMod val="95000"/>
                  </a:schemeClr>
                </a:solidFill>
                <a:cs typeface="Arial" panose="020B0604020202020204" pitchFamily="34" charset="0"/>
              </a:rPr>
              <a:t>Developing your career</a:t>
            </a:r>
            <a:endParaRPr lang="en-GB" sz="2800" b="1" dirty="0">
              <a:solidFill>
                <a:schemeClr val="bg1">
                  <a:lumMod val="95000"/>
                </a:schemeClr>
              </a:solidFill>
              <a:cs typeface="Arial" panose="020B0604020202020204" pitchFamily="34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5B11BF6-C570-BA7F-F7E2-43BD62B71C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1974728"/>
              </p:ext>
            </p:extLst>
          </p:nvPr>
        </p:nvGraphicFramePr>
        <p:xfrm>
          <a:off x="3048000" y="1892945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079C2646-57D5-8379-F94B-8E559BF2242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6323" y="318766"/>
            <a:ext cx="10089754" cy="120101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F08C9F3-0819-72A4-5632-E60CBEA8F37A}"/>
              </a:ext>
            </a:extLst>
          </p:cNvPr>
          <p:cNvSpPr txBox="1"/>
          <p:nvPr/>
        </p:nvSpPr>
        <p:spPr>
          <a:xfrm>
            <a:off x="1787457" y="462888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Supporting your growth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2672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BF8E31-6C12-BAB8-4D31-3B1E0FF30F50}"/>
              </a:ext>
            </a:extLst>
          </p:cNvPr>
          <p:cNvSpPr txBox="1"/>
          <p:nvPr/>
        </p:nvSpPr>
        <p:spPr>
          <a:xfrm>
            <a:off x="2069967" y="555221"/>
            <a:ext cx="848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>
                    <a:lumMod val="95000"/>
                  </a:schemeClr>
                </a:solidFill>
                <a:cs typeface="Arial" panose="020B0604020202020204" pitchFamily="34" charset="0"/>
              </a:rPr>
              <a:t>Thriving communities</a:t>
            </a:r>
            <a:endParaRPr lang="en-GB" sz="2800" b="1" dirty="0">
              <a:solidFill>
                <a:schemeClr val="bg1">
                  <a:lumMod val="95000"/>
                </a:schemeClr>
              </a:solidFill>
              <a:cs typeface="Arial" panose="020B0604020202020204" pitchFamily="34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49CED2B-98C9-7D41-FDAA-5099A75B06FA}"/>
              </a:ext>
            </a:extLst>
          </p:cNvPr>
          <p:cNvGraphicFramePr/>
          <p:nvPr/>
        </p:nvGraphicFramePr>
        <p:xfrm>
          <a:off x="2877519" y="187744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43E0BBA2-C650-14E5-9688-D8340932942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4606" y="555221"/>
            <a:ext cx="10089754" cy="120101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4CDB908-999E-853E-F1D0-8C31F1745509}"/>
              </a:ext>
            </a:extLst>
          </p:cNvPr>
          <p:cNvSpPr txBox="1"/>
          <p:nvPr/>
        </p:nvSpPr>
        <p:spPr>
          <a:xfrm>
            <a:off x="1638433" y="709453"/>
            <a:ext cx="56845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Thriving communities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33536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0BF8E31-6C12-BAB8-4D31-3B1E0FF30F50}"/>
              </a:ext>
            </a:extLst>
          </p:cNvPr>
          <p:cNvSpPr txBox="1"/>
          <p:nvPr/>
        </p:nvSpPr>
        <p:spPr>
          <a:xfrm>
            <a:off x="2069967" y="555221"/>
            <a:ext cx="848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bg1">
                    <a:lumMod val="95000"/>
                  </a:schemeClr>
                </a:solidFill>
                <a:cs typeface="Arial" panose="020B0604020202020204" pitchFamily="34" charset="0"/>
              </a:rPr>
              <a:t>Saving you money</a:t>
            </a:r>
            <a:endParaRPr lang="en-GB" sz="2800" b="1" dirty="0">
              <a:solidFill>
                <a:schemeClr val="bg1">
                  <a:lumMod val="95000"/>
                </a:schemeClr>
              </a:solidFill>
              <a:cs typeface="Arial" panose="020B0604020202020204" pitchFamily="34" charset="0"/>
            </a:endParaRP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FB5412B-CC8E-35DE-CA5D-0C89EA1FB249}"/>
              </a:ext>
            </a:extLst>
          </p:cNvPr>
          <p:cNvGraphicFramePr/>
          <p:nvPr/>
        </p:nvGraphicFramePr>
        <p:xfrm>
          <a:off x="3048000" y="1846451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6FED5E1C-F9EC-A20A-9A42-7F511FA3096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4605" y="347041"/>
            <a:ext cx="10089754" cy="120101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863A719-F25F-A7FA-5894-634AC2608676}"/>
              </a:ext>
            </a:extLst>
          </p:cNvPr>
          <p:cNvSpPr txBox="1"/>
          <p:nvPr/>
        </p:nvSpPr>
        <p:spPr>
          <a:xfrm>
            <a:off x="1725757" y="593606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Discounts and rewards</a:t>
            </a:r>
          </a:p>
        </p:txBody>
      </p:sp>
    </p:spTree>
    <p:extLst>
      <p:ext uri="{BB962C8B-B14F-4D97-AF65-F5344CB8AC3E}">
        <p14:creationId xmlns:p14="http://schemas.microsoft.com/office/powerpoint/2010/main" val="1523572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" name="Diagram 21">
            <a:extLst>
              <a:ext uri="{FF2B5EF4-FFF2-40B4-BE49-F238E27FC236}">
                <a16:creationId xmlns:a16="http://schemas.microsoft.com/office/drawing/2014/main" id="{A57FC631-11E5-4909-9B96-8990FAB683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0231491"/>
              </p:ext>
            </p:extLst>
          </p:nvPr>
        </p:nvGraphicFramePr>
        <p:xfrm>
          <a:off x="1078523" y="719665"/>
          <a:ext cx="10139442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4" name="Picture 23">
            <a:extLst>
              <a:ext uri="{FF2B5EF4-FFF2-40B4-BE49-F238E27FC236}">
                <a16:creationId xmlns:a16="http://schemas.microsoft.com/office/drawing/2014/main" id="{C23E5482-3169-445C-92CD-81F61254415C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5384" y="2533285"/>
            <a:ext cx="807794" cy="80779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7CBFED12-ED1E-46F3-BFE6-7E77B2FF1E8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8610" y="2835156"/>
            <a:ext cx="1350867" cy="1011846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EE70860E-C140-4EA6-9FF8-60810A80EFD6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5384" y="3516922"/>
            <a:ext cx="1008738" cy="807794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592D9C2F-37F6-4770-B04E-91E4958FC07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2942" y="2551690"/>
            <a:ext cx="1166134" cy="756952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EA5B4175-D6BA-4843-A9A4-9351D3F19FB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2942" y="3323127"/>
            <a:ext cx="2182777" cy="52387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0219F1AC-AB77-4227-8E49-353FDBB895B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2943" y="3861487"/>
            <a:ext cx="2182777" cy="574415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31DBE4F2-3884-406C-A1BD-9CF3E5B937A0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0780" y="2643553"/>
            <a:ext cx="2792697" cy="157089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46A1036-52D6-214D-372E-665917B4E5F9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28394" y="370325"/>
            <a:ext cx="6357325" cy="12010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255D46-F738-9E7E-DDE4-8EFA7F041C3F}"/>
              </a:ext>
            </a:extLst>
          </p:cNvPr>
          <p:cNvSpPr txBox="1"/>
          <p:nvPr/>
        </p:nvSpPr>
        <p:spPr>
          <a:xfrm>
            <a:off x="932705" y="491810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IPD – a partner for life!</a:t>
            </a:r>
          </a:p>
        </p:txBody>
      </p:sp>
    </p:spTree>
    <p:extLst>
      <p:ext uri="{BB962C8B-B14F-4D97-AF65-F5344CB8AC3E}">
        <p14:creationId xmlns:p14="http://schemas.microsoft.com/office/powerpoint/2010/main" val="8032517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9527BEA-456D-9CB7-3285-7249E4FA44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893" y="440512"/>
            <a:ext cx="6231790" cy="1201016"/>
          </a:xfrm>
          <a:prstGeom prst="rect">
            <a:avLst/>
          </a:prstGeom>
        </p:spPr>
      </p:pic>
      <p:graphicFrame>
        <p:nvGraphicFramePr>
          <p:cNvPr id="22" name="Diagram 21">
            <a:extLst>
              <a:ext uri="{FF2B5EF4-FFF2-40B4-BE49-F238E27FC236}">
                <a16:creationId xmlns:a16="http://schemas.microsoft.com/office/drawing/2014/main" id="{A57FC631-11E5-4909-9B96-8990FAB683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3997697"/>
              </p:ext>
            </p:extLst>
          </p:nvPr>
        </p:nvGraphicFramePr>
        <p:xfrm>
          <a:off x="1078523" y="719666"/>
          <a:ext cx="10139442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8F3617E1-F948-452E-8F27-8A358D9D1DC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906" y="2465849"/>
            <a:ext cx="889944" cy="7153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5066E46-1C69-4A12-A635-F7CF33D34F5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7125" y="2443372"/>
            <a:ext cx="1203463" cy="44497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D610C41-9739-444F-8B01-FF6CC95CB4C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690" y="2959084"/>
            <a:ext cx="1186065" cy="42562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68D3473-A25D-4646-B4B4-40B01B85D3DA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7125" y="3479823"/>
            <a:ext cx="1217948" cy="43405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7F21698-7EF5-49E4-B7F1-0294C0BF711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8567" y="2443372"/>
            <a:ext cx="615608" cy="98821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743A2C7-5615-4E67-AD01-9BF1F70B574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906" y="3239194"/>
            <a:ext cx="847696" cy="6435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8E9BDFF-8FA6-41D2-8DE7-6F59A2D28C26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906" y="3940708"/>
            <a:ext cx="847697" cy="50323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5A69D5E-0710-428E-B98F-3148930F74FD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697" y="2500480"/>
            <a:ext cx="1950318" cy="31344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87AC6D5-D105-4463-AAB5-4874C840E380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5016" y="2960894"/>
            <a:ext cx="1146217" cy="396767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8F42E31F-80D0-4D78-878B-B167988DAE76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1807" y="3976178"/>
            <a:ext cx="1256760" cy="421019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C472365F-0F89-4103-87B4-598290245EF6}"/>
              </a:ext>
            </a:extLst>
          </p:cNvPr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5016" y="3428999"/>
            <a:ext cx="759999" cy="911999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FF87FA24-D403-4CDA-83BA-359445598F4A}"/>
              </a:ext>
            </a:extLst>
          </p:cNvPr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0325" y="3421449"/>
            <a:ext cx="786209" cy="64355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A6919A51-F1C5-470B-BED0-D3917DFD555E}"/>
              </a:ext>
            </a:extLst>
          </p:cNvPr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4818" y="4128787"/>
            <a:ext cx="759999" cy="376426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23AF741A-382A-44A8-8B7A-49AD0028CC4D}"/>
              </a:ext>
            </a:extLst>
          </p:cNvPr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4818" y="2919670"/>
            <a:ext cx="1249108" cy="457894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A9B7761C-55EB-44F5-8BA4-6F59B96B1131}"/>
              </a:ext>
            </a:extLst>
          </p:cNvPr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9372" y="3936240"/>
            <a:ext cx="516136" cy="516136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637F0ABB-1259-4EBA-AF32-0B0C59D2C57A}"/>
              </a:ext>
            </a:extLst>
          </p:cNvPr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1845" y="3390581"/>
            <a:ext cx="691763" cy="456163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FA71E049-01E3-4B07-B03A-2B3406A6EA68}"/>
              </a:ext>
            </a:extLst>
          </p:cNvPr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6055" y="2832984"/>
            <a:ext cx="2809861" cy="158054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D965E05-DE05-3BF3-478F-BD2E98BE821F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597796" y="461521"/>
            <a:ext cx="6419644" cy="1072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5213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4D21AA-3B50-144B-80B1-29A0B2652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AE952-BDDE-1844-8E11-6AA757C792DE}" type="slidenum">
              <a:rPr lang="en-US" smtClean="0"/>
              <a:t>12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13D5AF9-27B4-BC42-9313-6D3697A09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184936"/>
            <a:ext cx="7886700" cy="1231200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+mn-lt"/>
              </a:rPr>
              <a:t>The new world of work…..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B719A9A8-F0FC-BE4C-86F3-78DFF9A38286}"/>
              </a:ext>
            </a:extLst>
          </p:cNvPr>
          <p:cNvSpPr txBox="1">
            <a:spLocks/>
          </p:cNvSpPr>
          <p:nvPr/>
        </p:nvSpPr>
        <p:spPr>
          <a:xfrm>
            <a:off x="8871473" y="1828799"/>
            <a:ext cx="2697793" cy="17091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rgbClr val="DA1D52"/>
              </a:buClr>
              <a:buFont typeface="Arial" panose="020B0604020202020204" pitchFamily="34" charset="0"/>
              <a:buChar char="•"/>
              <a:defRPr sz="2500" kern="1200" baseline="0">
                <a:solidFill>
                  <a:srgbClr val="58595B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DA1D52"/>
              </a:buClr>
              <a:buFont typeface="Arial" panose="020B0604020202020204" pitchFamily="34" charset="0"/>
              <a:buChar char="•"/>
              <a:defRPr sz="2000" kern="1200">
                <a:solidFill>
                  <a:srgbClr val="58595B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DA1D52"/>
              </a:buClr>
              <a:buFont typeface="Arial" panose="020B0604020202020204" pitchFamily="34" charset="0"/>
              <a:buChar char="•"/>
              <a:defRPr sz="2000" kern="1200">
                <a:solidFill>
                  <a:srgbClr val="58595B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DA1D52"/>
              </a:buClr>
              <a:buFont typeface="Arial" panose="020B0604020202020204" pitchFamily="34" charset="0"/>
              <a:buChar char="•"/>
              <a:defRPr sz="1800" kern="1200">
                <a:solidFill>
                  <a:srgbClr val="58595B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DA1D52"/>
              </a:buClr>
              <a:buFont typeface="Arial" panose="020B0604020202020204" pitchFamily="34" charset="0"/>
              <a:buChar char="•"/>
              <a:defRPr sz="1800" kern="1200">
                <a:solidFill>
                  <a:srgbClr val="58595B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chemeClr val="tx1"/>
              </a:buClr>
              <a:buNone/>
            </a:pPr>
            <a:endParaRPr lang="en-GB" sz="11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D18FD0-2F79-184E-4256-751C3F06106E}"/>
              </a:ext>
            </a:extLst>
          </p:cNvPr>
          <p:cNvSpPr txBox="1"/>
          <p:nvPr/>
        </p:nvSpPr>
        <p:spPr>
          <a:xfrm>
            <a:off x="1992924" y="253218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45A6144-32F7-6E9C-30FA-36E7F611ED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05" y="347041"/>
            <a:ext cx="10089754" cy="120101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F5CFE38-664B-C6D9-D7A5-04E8B932B769}"/>
              </a:ext>
            </a:extLst>
          </p:cNvPr>
          <p:cNvSpPr txBox="1"/>
          <p:nvPr/>
        </p:nvSpPr>
        <p:spPr>
          <a:xfrm>
            <a:off x="1651794" y="494678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What’s changed?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D7A155B-63D4-0294-67F5-5070873896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2595" y="1899521"/>
            <a:ext cx="3355529" cy="445683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78F5C0F-2118-76D4-A3BC-C84FE1F158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5294" y="2229064"/>
            <a:ext cx="4916159" cy="2617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3227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7714" y="0"/>
            <a:ext cx="12409714" cy="69879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6846" y="595555"/>
            <a:ext cx="4716021" cy="2852737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CIPD Wales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-1" y="3448292"/>
            <a:ext cx="12471187" cy="1500187"/>
          </a:xfrm>
        </p:spPr>
        <p:txBody>
          <a:bodyPr>
            <a:normAutofit/>
          </a:bodyPr>
          <a:lstStyle/>
          <a:p>
            <a:pPr algn="ctr"/>
            <a:r>
              <a:rPr lang="en-US" sz="2000" b="1" dirty="0">
                <a:solidFill>
                  <a:srgbClr val="FFFFFF"/>
                </a:solidFill>
                <a:latin typeface="Open Sans"/>
              </a:rPr>
              <a:t>Establishing the voice of CIPD in Wales and for Wales and working closely with our network of members, volunteers and stakeholders to develop the profession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263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C34BB5BC-F985-7FBF-2E83-B88729FFE0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453297"/>
            <a:ext cx="10089754" cy="120101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E5B4CEE-6C23-F97E-1E71-441F44AD507D}"/>
              </a:ext>
            </a:extLst>
          </p:cNvPr>
          <p:cNvSpPr txBox="1"/>
          <p:nvPr/>
        </p:nvSpPr>
        <p:spPr>
          <a:xfrm>
            <a:off x="1725757" y="593606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we do?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3C48D90F-6A6E-173F-982C-0B0ADBCF78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68313" y="1588285"/>
            <a:ext cx="6416447" cy="4816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1541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C34BB5BC-F985-7FBF-2E83-B88729FFE0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453297"/>
            <a:ext cx="10089754" cy="1201016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DE5B4CEE-6C23-F97E-1E71-441F44AD507D}"/>
              </a:ext>
            </a:extLst>
          </p:cNvPr>
          <p:cNvSpPr txBox="1"/>
          <p:nvPr/>
        </p:nvSpPr>
        <p:spPr>
          <a:xfrm>
            <a:off x="1725757" y="593606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dates 2023…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Calendar dates">
            <a:extLst>
              <a:ext uri="{FF2B5EF4-FFF2-40B4-BE49-F238E27FC236}">
                <a16:creationId xmlns:a16="http://schemas.microsoft.com/office/drawing/2014/main" id="{41D6F478-60DF-C0C0-8E1D-EFF8F1D9D30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4847" y="1794622"/>
            <a:ext cx="6409272" cy="427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3913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753397"/>
            <a:ext cx="10363200" cy="2387600"/>
          </a:xfrm>
        </p:spPr>
        <p:txBody>
          <a:bodyPr>
            <a:normAutofit/>
          </a:bodyPr>
          <a:lstStyle/>
          <a:p>
            <a:r>
              <a:rPr lang="en-GB" sz="4800" dirty="0"/>
              <a:t>Keep in touch!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665420" y="4047945"/>
            <a:ext cx="4334597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endParaRPr lang="en-GB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F211C6-FFA4-41BF-B844-89ED0F56144F}"/>
              </a:ext>
            </a:extLst>
          </p:cNvPr>
          <p:cNvSpPr txBox="1"/>
          <p:nvPr/>
        </p:nvSpPr>
        <p:spPr>
          <a:xfrm>
            <a:off x="1033670" y="3717004"/>
            <a:ext cx="329449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www.cipd.co.uk/wales</a:t>
            </a:r>
          </a:p>
          <a:p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Facebook:  CIPD WALES</a:t>
            </a:r>
          </a:p>
          <a:p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LinkedIn:     CIPD WALES</a:t>
            </a:r>
          </a:p>
          <a:p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Twitter:        @</a:t>
            </a:r>
            <a:r>
              <a:rPr lang="en-GB" sz="16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CIPDWales</a:t>
            </a: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  <a:r>
              <a:rPr lang="en-GB"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         l.richards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@cipd.co.uk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69B3DF-3AED-46D2-AAF4-02B8C5111EBA}"/>
              </a:ext>
            </a:extLst>
          </p:cNvPr>
          <p:cNvSpPr txBox="1"/>
          <p:nvPr/>
        </p:nvSpPr>
        <p:spPr>
          <a:xfrm>
            <a:off x="6096000" y="3755557"/>
            <a:ext cx="43318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 newsletter – first Tuesday of the month</a:t>
            </a:r>
          </a:p>
          <a:p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551559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BTFPLAYOUTCOLUMNS" val="1"/>
  <p:tag name="BTFPLAYOUTENABLED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472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UNIQUEID" val="24721"/>
</p:tagLst>
</file>

<file path=ppt/theme/theme1.xml><?xml version="1.0" encoding="utf-8"?>
<a:theme xmlns:a="http://schemas.openxmlformats.org/drawingml/2006/main" name="CIPD WhiteDottedPattern">
  <a:themeElements>
    <a:clrScheme name="Custom 1">
      <a:dk1>
        <a:srgbClr val="520D5D"/>
      </a:dk1>
      <a:lt1>
        <a:srgbClr val="FFFFFF"/>
      </a:lt1>
      <a:dk2>
        <a:srgbClr val="58595B"/>
      </a:dk2>
      <a:lt2>
        <a:srgbClr val="E7E6E6"/>
      </a:lt2>
      <a:accent1>
        <a:srgbClr val="520D5D"/>
      </a:accent1>
      <a:accent2>
        <a:srgbClr val="A991BC"/>
      </a:accent2>
      <a:accent3>
        <a:srgbClr val="58595B"/>
      </a:accent3>
      <a:accent4>
        <a:srgbClr val="E68286"/>
      </a:accent4>
      <a:accent5>
        <a:srgbClr val="DA1D52"/>
      </a:accent5>
      <a:accent6>
        <a:srgbClr val="DBD3E5"/>
      </a:accent6>
      <a:hlink>
        <a:srgbClr val="DA1D52"/>
      </a:hlink>
      <a:folHlink>
        <a:srgbClr val="520D5D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IPD Purpl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CIPD Sla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CIPD WhitePlai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CIPD WhitePlai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CIPD WhiteDottedPattern">
  <a:themeElements>
    <a:clrScheme name="Custom 1">
      <a:dk1>
        <a:srgbClr val="520D5D"/>
      </a:dk1>
      <a:lt1>
        <a:srgbClr val="FFFFFF"/>
      </a:lt1>
      <a:dk2>
        <a:srgbClr val="58595B"/>
      </a:dk2>
      <a:lt2>
        <a:srgbClr val="E7E6E6"/>
      </a:lt2>
      <a:accent1>
        <a:srgbClr val="520D5D"/>
      </a:accent1>
      <a:accent2>
        <a:srgbClr val="A991BC"/>
      </a:accent2>
      <a:accent3>
        <a:srgbClr val="58595B"/>
      </a:accent3>
      <a:accent4>
        <a:srgbClr val="E68286"/>
      </a:accent4>
      <a:accent5>
        <a:srgbClr val="DA1D52"/>
      </a:accent5>
      <a:accent6>
        <a:srgbClr val="DBD3E5"/>
      </a:accent6>
      <a:hlink>
        <a:srgbClr val="DA1D52"/>
      </a:hlink>
      <a:folHlink>
        <a:srgbClr val="520D5D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CIPD WhiteDottedPattern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9" ma:contentTypeDescription="Create a new document." ma:contentTypeScope="" ma:versionID="2cf463d58c568703c3153f12c1a51d19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82328b258fe0e4554700aeeb01a9f87a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1B76C4C-3C42-4927-A41D-23CCBD357791}">
  <ds:schemaRefs>
    <ds:schemaRef ds:uri="http://purl.org/dc/elements/1.1/"/>
    <ds:schemaRef ds:uri="04c7059f-bde8-4ce9-bb0f-e52888740953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purl.org/dc/dcmitype/"/>
    <ds:schemaRef ds:uri="d8e79d84-78fb-44a9-92e9-d04bdd8f0359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F473560-6823-4F81-9A6E-BE17C369342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383CFBB-2358-46BA-AF4B-1EB7B3E8E7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75</TotalTime>
  <Words>268</Words>
  <Application>Microsoft Office PowerPoint</Application>
  <PresentationFormat>Widescreen</PresentationFormat>
  <Paragraphs>91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16</vt:i4>
      </vt:variant>
    </vt:vector>
  </HeadingPairs>
  <TitlesOfParts>
    <vt:vector size="28" baseType="lpstr">
      <vt:lpstr>Arial</vt:lpstr>
      <vt:lpstr>Calibri</vt:lpstr>
      <vt:lpstr>Calibri Light</vt:lpstr>
      <vt:lpstr>Open Sans</vt:lpstr>
      <vt:lpstr>CIPD WhiteDottedPattern</vt:lpstr>
      <vt:lpstr>CIPD PurpleDottedPattern</vt:lpstr>
      <vt:lpstr>CIPD SlateDottedPattern</vt:lpstr>
      <vt:lpstr>CIPD WhitePlain</vt:lpstr>
      <vt:lpstr>1_CIPD WhitePlain</vt:lpstr>
      <vt:lpstr>Office Theme</vt:lpstr>
      <vt:lpstr>CIPD WhiteDottedPattern</vt:lpstr>
      <vt:lpstr>1_CIPD WhiteDottedPattern</vt:lpstr>
      <vt:lpstr>CIPD Wales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new world of work…..</vt:lpstr>
      <vt:lpstr>CIPD Wales </vt:lpstr>
      <vt:lpstr>PowerPoint Presentation</vt:lpstr>
      <vt:lpstr>PowerPoint Presentation</vt:lpstr>
      <vt:lpstr>Keep in touch!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Martina Becikova</dc:creator>
  <cp:lastModifiedBy>James Moore</cp:lastModifiedBy>
  <cp:revision>84</cp:revision>
  <cp:lastPrinted>2022-12-07T13:23:29Z</cp:lastPrinted>
  <dcterms:created xsi:type="dcterms:W3CDTF">2014-12-02T11:31:52Z</dcterms:created>
  <dcterms:modified xsi:type="dcterms:W3CDTF">2022-12-08T11:15:15Z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