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6" r:id="rId3"/>
    <p:sldId id="263" r:id="rId4"/>
    <p:sldId id="260" r:id="rId5"/>
    <p:sldId id="262" r:id="rId6"/>
    <p:sldId id="265" r:id="rId7"/>
    <p:sldId id="264" r:id="rId8"/>
    <p:sldId id="268" r:id="rId9"/>
    <p:sldId id="261" r:id="rId10"/>
    <p:sldId id="258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23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68060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8476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0441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4796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681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5091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8195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35605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8253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694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1402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22504-D295-4522-A93F-E60A96DFDC82}" type="datetimeFigureOut">
              <a:rPr lang="en-GB" smtClean="0"/>
              <a:t>17/05/2019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5FC19E2-1E3F-4E75-A2AF-90C06D3E16C6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670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google.co.uk/url?sa=i&amp;rct=j&amp;q=&amp;esrc=s&amp;source=images&amp;cd=&amp;cad=rja&amp;uact=8&amp;ved=0ahUKEwic6bby7afQAhVFWBoKHXYqD3EQjRwIBw&amp;url=https://www.lds.org/callings/church-history-adviser/news-and-events/planning-and-budget-cycle?lang=eng&amp;psig=AFQjCNFc7dW4ahSbuiaidaHUQXcrVuFoIA&amp;ust=1479199476711229" TargetMode="Externa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Callie bailey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0396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Gross profit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 </a:t>
            </a:r>
          </a:p>
          <a:p>
            <a:r>
              <a:rPr lang="en-GB" dirty="0" smtClean="0"/>
              <a:t>1300/9000 * 100 = 14.4%</a:t>
            </a:r>
          </a:p>
          <a:p>
            <a:endParaRPr lang="en-GB" dirty="0"/>
          </a:p>
          <a:p>
            <a:r>
              <a:rPr lang="en-GB" dirty="0" smtClean="0"/>
              <a:t>1390/8500 * 100 = 16.35%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55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Net Profit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75/9000 * 100 = 0.83%</a:t>
            </a:r>
          </a:p>
          <a:p>
            <a:r>
              <a:rPr lang="en-GB" dirty="0" smtClean="0"/>
              <a:t>31/8500 * 100 = 0.36%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321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3133857" cy="882167"/>
          </a:xfrm>
        </p:spPr>
        <p:txBody>
          <a:bodyPr>
            <a:normAutofit/>
          </a:bodyPr>
          <a:lstStyle/>
          <a:p>
            <a:r>
              <a:rPr lang="en-GB" dirty="0" err="1" smtClean="0"/>
              <a:t>roce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331028"/>
            <a:ext cx="5524404" cy="2429691"/>
          </a:xfrm>
        </p:spPr>
        <p:txBody>
          <a:bodyPr/>
          <a:lstStyle/>
          <a:p>
            <a:r>
              <a:rPr lang="en-GB" dirty="0" smtClean="0"/>
              <a:t>75 + 9/1041 * 100 = 8.07%</a:t>
            </a:r>
          </a:p>
          <a:p>
            <a:r>
              <a:rPr lang="en-GB" dirty="0" smtClean="0"/>
              <a:t>31 + 8/1768 * 100 = 2.21%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7" r="1842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54348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Total asset turnover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9000 / 1041 = 8.65</a:t>
            </a:r>
          </a:p>
          <a:p>
            <a:r>
              <a:rPr lang="en-GB" dirty="0" smtClean="0"/>
              <a:t>8500 / 1768 = 4.81</a:t>
            </a:r>
            <a:endParaRPr lang="en-GB" dirty="0"/>
          </a:p>
        </p:txBody>
      </p:sp>
      <p:pic>
        <p:nvPicPr>
          <p:cNvPr id="6" name="Picture 5" descr="File:Alarm Clocks 20101107a.jpg - Wikimedia Common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7151" y="2960097"/>
            <a:ext cx="915942" cy="1878771"/>
          </a:xfrm>
          <a:prstGeom prst="rect">
            <a:avLst/>
          </a:prstGeom>
        </p:spPr>
      </p:pic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18427" r="1842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Working capital turnover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9000 / 441 = 20.41</a:t>
            </a:r>
          </a:p>
          <a:p>
            <a:r>
              <a:rPr lang="en-GB" dirty="0" smtClean="0"/>
              <a:t>8500 / 1118 = 7.60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471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Current ratio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1099 / 658 = 1.67</a:t>
            </a:r>
          </a:p>
          <a:p>
            <a:r>
              <a:rPr lang="en-GB" i="1" dirty="0" smtClean="0"/>
              <a:t>1907 / 789 = 2.42</a:t>
            </a:r>
            <a:endParaRPr lang="en-GB" i="1" dirty="0"/>
          </a:p>
        </p:txBody>
      </p:sp>
      <p:pic>
        <p:nvPicPr>
          <p:cNvPr id="1026" name="Picture 2" descr="Image result for the planning and budget cycle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6" r="138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634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Quick ratio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1099 – 600 / 658 = 0.76</a:t>
            </a:r>
          </a:p>
          <a:p>
            <a:r>
              <a:rPr lang="en-GB" dirty="0" smtClean="0"/>
              <a:t>1097 – 880 / 789 = 1.3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4795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debtor days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459 * 365 / 9000 = 18.62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990 * 365 / 8500 = 42.51</a:t>
            </a:r>
            <a:endParaRPr lang="en-GB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7" r="2293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70254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CREDITOR DAYS</a:t>
            </a:r>
          </a:p>
          <a:p>
            <a:r>
              <a:rPr lang="en-GB" dirty="0" smtClean="0"/>
              <a:t>560 * 365 / 7300 = 28 DAYS</a:t>
            </a:r>
          </a:p>
          <a:p>
            <a:r>
              <a:rPr lang="en-GB" dirty="0" smtClean="0"/>
              <a:t>690 * 365 / 7000 = 35.97 DAYS</a:t>
            </a:r>
            <a:endParaRPr lang="en-GB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6" r="139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6349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DEBT RATIO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 smtClean="0"/>
              <a:t>658 + 100 / 600 + 1099 = 0.45</a:t>
            </a:r>
          </a:p>
          <a:p>
            <a:r>
              <a:rPr lang="en-GB" dirty="0" smtClean="0"/>
              <a:t>789 + 100 / 650 + 1907 = 0.35</a:t>
            </a:r>
            <a:endParaRPr lang="en-GB" dirty="0"/>
          </a:p>
        </p:txBody>
      </p:sp>
      <p:sp>
        <p:nvSpPr>
          <p:cNvPr id="7" name="AutoShape 4" descr="Image result for personal budgeting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6" descr="Image result for personal budgeting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5" r="1853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35870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INTEREST COVER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1206" y="3145992"/>
            <a:ext cx="5524404" cy="2003742"/>
          </a:xfrm>
        </p:spPr>
        <p:txBody>
          <a:bodyPr/>
          <a:lstStyle/>
          <a:p>
            <a:r>
              <a:rPr lang="en-GB" dirty="0" smtClean="0"/>
              <a:t>75 + 9 / 9 = 9.33</a:t>
            </a:r>
          </a:p>
          <a:p>
            <a:r>
              <a:rPr lang="en-GB" dirty="0" smtClean="0"/>
              <a:t>31 + 8 / 8 = 4.88</a:t>
            </a:r>
            <a:endParaRPr lang="en-GB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31432" r="31432"/>
          <a:stretch>
            <a:fillRect/>
          </a:stretch>
        </p:blipFill>
        <p:spPr>
          <a:xfrm>
            <a:off x="8099425" y="1130300"/>
            <a:ext cx="2790825" cy="386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89358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672</TotalTime>
  <Words>170</Words>
  <Application>Microsoft Office PowerPoint</Application>
  <PresentationFormat>Widescreen</PresentationFormat>
  <Paragraphs>37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Gill Sans MT</vt:lpstr>
      <vt:lpstr>Wingdings</vt:lpstr>
      <vt:lpstr>Gallery</vt:lpstr>
      <vt:lpstr>Callie bailey</vt:lpstr>
      <vt:lpstr>Gross profit</vt:lpstr>
      <vt:lpstr>Net Profit</vt:lpstr>
      <vt:lpstr>roce</vt:lpstr>
      <vt:lpstr>Total asset turnover</vt:lpstr>
      <vt:lpstr>Working capital turnover</vt:lpstr>
      <vt:lpstr>Current ratio</vt:lpstr>
      <vt:lpstr>Quick ratio</vt:lpstr>
      <vt:lpstr> debtor days  </vt:lpstr>
      <vt:lpstr>  </vt:lpstr>
      <vt:lpstr>DEBT RATIO</vt:lpstr>
      <vt:lpstr>INTEREST COVER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Depression   u.k</dc:title>
  <dc:creator>Carla Lopes</dc:creator>
  <cp:lastModifiedBy>Marie Pitson</cp:lastModifiedBy>
  <cp:revision>13</cp:revision>
  <dcterms:created xsi:type="dcterms:W3CDTF">2016-10-19T14:27:56Z</dcterms:created>
  <dcterms:modified xsi:type="dcterms:W3CDTF">2019-05-17T07:57:16Z</dcterms:modified>
</cp:coreProperties>
</file>