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media/image24.svg" ContentType="image/svg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59" r:id="rId3"/>
  </p:sldMasterIdLst>
  <p:sldIdLst>
    <p:sldId id="257" r:id="rId4"/>
    <p:sldId id="266" r:id="rId5"/>
    <p:sldId id="259" r:id="rId6"/>
    <p:sldId id="258" r:id="rId7"/>
    <p:sldId id="261" r:id="rId8"/>
    <p:sldId id="269" r:id="rId9"/>
    <p:sldId id="260" r:id="rId10"/>
    <p:sldId id="262" r:id="rId11"/>
    <p:sldId id="270" r:id="rId12"/>
    <p:sldId id="271" r:id="rId13"/>
    <p:sldId id="263" r:id="rId14"/>
  </p:sldIdLst>
  <p:sldSz cx="12192000" cy="6858000"/>
  <p:notesSz cx="7103745" cy="10234295"/>
  <p:custDataLst>
    <p:tags r:id="rId19"/>
  </p:custDataLst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356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" Type="http://schemas.openxmlformats.org/officeDocument/2006/relationships/theme" Target="theme/theme1.xml"/><Relationship Id="rId19" Type="http://schemas.openxmlformats.org/officeDocument/2006/relationships/tags" Target="tags/tag163.xml"/><Relationship Id="rId18" Type="http://schemas.openxmlformats.org/officeDocument/2006/relationships/commentAuthors" Target="commentAuthors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9" Type="http://schemas.openxmlformats.org/officeDocument/2006/relationships/image" Target="../media/image3.png"/><Relationship Id="rId8" Type="http://schemas.openxmlformats.org/officeDocument/2006/relationships/tags" Target="../tags/tag3.xml"/><Relationship Id="rId7" Type="http://schemas.openxmlformats.org/officeDocument/2006/relationships/image" Target="file:///C:\Users\Administrator\Desktop\&#32032;&#26448;&#20998;&#31867;\&#21307;&#30103;&#32032;&#26448;\&#20027;&#39064;\&#22270;&#29255;9.png" TargetMode="External"/><Relationship Id="rId6" Type="http://schemas.openxmlformats.org/officeDocument/2006/relationships/image" Target="../media/image2.png"/><Relationship Id="rId5" Type="http://schemas.openxmlformats.org/officeDocument/2006/relationships/tags" Target="../tags/tag2.xml"/><Relationship Id="rId4" Type="http://schemas.openxmlformats.org/officeDocument/2006/relationships/image" Target="file:///F:\Lets_Create/pic_temp/pic_sup.png" TargetMode="External"/><Relationship Id="rId3" Type="http://schemas.openxmlformats.org/officeDocument/2006/relationships/image" Target="../media/image1.png"/><Relationship Id="rId2" Type="http://schemas.openxmlformats.org/officeDocument/2006/relationships/tags" Target="../tags/tag1.xml"/><Relationship Id="rId14" Type="http://schemas.openxmlformats.org/officeDocument/2006/relationships/tags" Target="../tags/tag7.xml"/><Relationship Id="rId13" Type="http://schemas.openxmlformats.org/officeDocument/2006/relationships/tags" Target="../tags/tag6.xml"/><Relationship Id="rId12" Type="http://schemas.openxmlformats.org/officeDocument/2006/relationships/tags" Target="../tags/tag5.xml"/><Relationship Id="rId11" Type="http://schemas.openxmlformats.org/officeDocument/2006/relationships/tags" Target="../tags/tag4.xml"/><Relationship Id="rId10" Type="http://schemas.openxmlformats.org/officeDocument/2006/relationships/image" Target="file:///F:\Lets_Create/pic_temp/0_pic_quater_right_up.png" TargetMode="External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6" Type="http://schemas.openxmlformats.org/officeDocument/2006/relationships/tags" Target="../tags/tag12.xml"/><Relationship Id="rId5" Type="http://schemas.openxmlformats.org/officeDocument/2006/relationships/tags" Target="../tags/tag11.xml"/><Relationship Id="rId4" Type="http://schemas.openxmlformats.org/officeDocument/2006/relationships/tags" Target="../tags/tag10.xml"/><Relationship Id="rId3" Type="http://schemas.openxmlformats.org/officeDocument/2006/relationships/tags" Target="../tags/tag9.xml"/><Relationship Id="rId2" Type="http://schemas.openxmlformats.org/officeDocument/2006/relationships/tags" Target="../tags/tag8.xml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9" Type="http://schemas.openxmlformats.org/officeDocument/2006/relationships/tags" Target="../tags/tag16.xml"/><Relationship Id="rId8" Type="http://schemas.openxmlformats.org/officeDocument/2006/relationships/image" Target="file:///F:\Lets_Create/pic_temp/pic_half_left.png" TargetMode="External"/><Relationship Id="rId7" Type="http://schemas.openxmlformats.org/officeDocument/2006/relationships/image" Target="../media/image4.png"/><Relationship Id="rId6" Type="http://schemas.openxmlformats.org/officeDocument/2006/relationships/tags" Target="../tags/tag15.xml"/><Relationship Id="rId5" Type="http://schemas.openxmlformats.org/officeDocument/2006/relationships/image" Target="file:///F:\Lets_Create/pic_temp/pic_sup.png" TargetMode="External"/><Relationship Id="rId4" Type="http://schemas.openxmlformats.org/officeDocument/2006/relationships/image" Target="../media/image1.png"/><Relationship Id="rId3" Type="http://schemas.openxmlformats.org/officeDocument/2006/relationships/tags" Target="../tags/tag14.xml"/><Relationship Id="rId2" Type="http://schemas.openxmlformats.org/officeDocument/2006/relationships/tags" Target="../tags/tag13.xml"/><Relationship Id="rId16" Type="http://schemas.openxmlformats.org/officeDocument/2006/relationships/tags" Target="../tags/tag21.xml"/><Relationship Id="rId15" Type="http://schemas.openxmlformats.org/officeDocument/2006/relationships/tags" Target="../tags/tag20.xml"/><Relationship Id="rId14" Type="http://schemas.openxmlformats.org/officeDocument/2006/relationships/tags" Target="../tags/tag19.xml"/><Relationship Id="rId13" Type="http://schemas.openxmlformats.org/officeDocument/2006/relationships/tags" Target="../tags/tag18.xml"/><Relationship Id="rId12" Type="http://schemas.openxmlformats.org/officeDocument/2006/relationships/tags" Target="../tags/tag17.xml"/><Relationship Id="rId11" Type="http://schemas.openxmlformats.org/officeDocument/2006/relationships/image" Target="file:///F:\Lets_Create/pic_temp/pic_half_right.png" TargetMode="External"/><Relationship Id="rId10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9" Type="http://schemas.openxmlformats.org/officeDocument/2006/relationships/tags" Target="../tags/tag35.xml"/><Relationship Id="rId8" Type="http://schemas.openxmlformats.org/officeDocument/2006/relationships/tags" Target="../tags/tag34.xml"/><Relationship Id="rId7" Type="http://schemas.openxmlformats.org/officeDocument/2006/relationships/tags" Target="../tags/tag33.xml"/><Relationship Id="rId6" Type="http://schemas.openxmlformats.org/officeDocument/2006/relationships/tags" Target="../tags/tag32.xml"/><Relationship Id="rId5" Type="http://schemas.openxmlformats.org/officeDocument/2006/relationships/tags" Target="../tags/tag31.xml"/><Relationship Id="rId4" Type="http://schemas.openxmlformats.org/officeDocument/2006/relationships/tags" Target="../tags/tag30.xml"/><Relationship Id="rId3" Type="http://schemas.openxmlformats.org/officeDocument/2006/relationships/tags" Target="../tags/tag29.xml"/><Relationship Id="rId2" Type="http://schemas.openxmlformats.org/officeDocument/2006/relationships/tags" Target="../tags/tag28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9" Type="http://schemas.openxmlformats.org/officeDocument/2006/relationships/tags" Target="../tags/tag39.xml"/><Relationship Id="rId8" Type="http://schemas.openxmlformats.org/officeDocument/2006/relationships/image" Target="file:///F:\Lets_Create/pic_temp/pic_half_top.png" TargetMode="External"/><Relationship Id="rId7" Type="http://schemas.openxmlformats.org/officeDocument/2006/relationships/image" Target="../media/image6.png"/><Relationship Id="rId6" Type="http://schemas.openxmlformats.org/officeDocument/2006/relationships/tags" Target="../tags/tag38.xml"/><Relationship Id="rId5" Type="http://schemas.openxmlformats.org/officeDocument/2006/relationships/tags" Target="../tags/tag37.xml"/><Relationship Id="rId4" Type="http://schemas.openxmlformats.org/officeDocument/2006/relationships/image" Target="file:///F:\Lets_Create/pic_temp/pic_sup.png" TargetMode="External"/><Relationship Id="rId3" Type="http://schemas.openxmlformats.org/officeDocument/2006/relationships/image" Target="../media/image1.png"/><Relationship Id="rId2" Type="http://schemas.openxmlformats.org/officeDocument/2006/relationships/tags" Target="../tags/tag36.xml"/><Relationship Id="rId15" Type="http://schemas.openxmlformats.org/officeDocument/2006/relationships/tags" Target="../tags/tag43.xml"/><Relationship Id="rId14" Type="http://schemas.openxmlformats.org/officeDocument/2006/relationships/tags" Target="../tags/tag42.xml"/><Relationship Id="rId13" Type="http://schemas.openxmlformats.org/officeDocument/2006/relationships/tags" Target="../tags/tag41.xml"/><Relationship Id="rId12" Type="http://schemas.openxmlformats.org/officeDocument/2006/relationships/tags" Target="../tags/tag40.xml"/><Relationship Id="rId11" Type="http://schemas.openxmlformats.org/officeDocument/2006/relationships/image" Target="file:///F:\Lets_Create/pic_temp/pic_half_down.png" TargetMode="External"/><Relationship Id="rId10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7" Type="http://schemas.openxmlformats.org/officeDocument/2006/relationships/tags" Target="../tags/tag52.xml"/><Relationship Id="rId6" Type="http://schemas.openxmlformats.org/officeDocument/2006/relationships/tags" Target="../tags/tag51.xml"/><Relationship Id="rId5" Type="http://schemas.openxmlformats.org/officeDocument/2006/relationships/tags" Target="../tags/tag50.xml"/><Relationship Id="rId4" Type="http://schemas.openxmlformats.org/officeDocument/2006/relationships/tags" Target="../tags/tag49.xml"/><Relationship Id="rId3" Type="http://schemas.openxmlformats.org/officeDocument/2006/relationships/tags" Target="../tags/tag48.xml"/><Relationship Id="rId2" Type="http://schemas.openxmlformats.org/officeDocument/2006/relationships/tags" Target="../tags/tag47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6" Type="http://schemas.openxmlformats.org/officeDocument/2006/relationships/tags" Target="../tags/tag57.xml"/><Relationship Id="rId5" Type="http://schemas.openxmlformats.org/officeDocument/2006/relationships/tags" Target="../tags/tag56.xml"/><Relationship Id="rId4" Type="http://schemas.openxmlformats.org/officeDocument/2006/relationships/tags" Target="../tags/tag55.xml"/><Relationship Id="rId3" Type="http://schemas.openxmlformats.org/officeDocument/2006/relationships/tags" Target="../tags/tag54.xml"/><Relationship Id="rId2" Type="http://schemas.openxmlformats.org/officeDocument/2006/relationships/tags" Target="../tags/tag53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5" Type="http://schemas.openxmlformats.org/officeDocument/2006/relationships/tags" Target="../tags/tag61.xml"/><Relationship Id="rId4" Type="http://schemas.openxmlformats.org/officeDocument/2006/relationships/tags" Target="../tags/tag60.xml"/><Relationship Id="rId3" Type="http://schemas.openxmlformats.org/officeDocument/2006/relationships/tags" Target="../tags/tag59.xml"/><Relationship Id="rId2" Type="http://schemas.openxmlformats.org/officeDocument/2006/relationships/tags" Target="../tags/tag58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9" Type="http://schemas.openxmlformats.org/officeDocument/2006/relationships/image" Target="../media/image8.png"/><Relationship Id="rId8" Type="http://schemas.openxmlformats.org/officeDocument/2006/relationships/tags" Target="../tags/tag64.xml"/><Relationship Id="rId7" Type="http://schemas.openxmlformats.org/officeDocument/2006/relationships/image" Target="file:///C:\Users\Administrator\Desktop\&#32032;&#26448;&#20998;&#31867;\&#21307;&#30103;&#32032;&#26448;\&#20027;&#39064;\&#22270;&#29255;9.png" TargetMode="External"/><Relationship Id="rId6" Type="http://schemas.openxmlformats.org/officeDocument/2006/relationships/image" Target="../media/image2.png"/><Relationship Id="rId5" Type="http://schemas.openxmlformats.org/officeDocument/2006/relationships/tags" Target="../tags/tag63.xml"/><Relationship Id="rId4" Type="http://schemas.openxmlformats.org/officeDocument/2006/relationships/image" Target="file:///F:\Lets_Create/pic_temp/pic_sup.png" TargetMode="External"/><Relationship Id="rId3" Type="http://schemas.openxmlformats.org/officeDocument/2006/relationships/image" Target="../media/image1.png"/><Relationship Id="rId2" Type="http://schemas.openxmlformats.org/officeDocument/2006/relationships/tags" Target="../tags/tag62.xml"/><Relationship Id="rId14" Type="http://schemas.openxmlformats.org/officeDocument/2006/relationships/tags" Target="../tags/tag68.xml"/><Relationship Id="rId13" Type="http://schemas.openxmlformats.org/officeDocument/2006/relationships/tags" Target="../tags/tag67.xml"/><Relationship Id="rId12" Type="http://schemas.openxmlformats.org/officeDocument/2006/relationships/tags" Target="../tags/tag66.xml"/><Relationship Id="rId11" Type="http://schemas.openxmlformats.org/officeDocument/2006/relationships/tags" Target="../tags/tag65.xml"/><Relationship Id="rId10" Type="http://schemas.openxmlformats.org/officeDocument/2006/relationships/image" Target="file:///F:\Lets_Create/pic_temp/0_pic_quater_right_up.png" TargetMode="Externa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9" Type="http://schemas.openxmlformats.org/officeDocument/2006/relationships/tags" Target="../tags/tag72.xml"/><Relationship Id="rId8" Type="http://schemas.openxmlformats.org/officeDocument/2006/relationships/tags" Target="../tags/tag71.xml"/><Relationship Id="rId7" Type="http://schemas.openxmlformats.org/officeDocument/2006/relationships/image" Target="file:///F:\Lets_Create/pic_temp/1_pic_quater_left_down.png" TargetMode="External"/><Relationship Id="rId6" Type="http://schemas.openxmlformats.org/officeDocument/2006/relationships/image" Target="../media/image10.png"/><Relationship Id="rId5" Type="http://schemas.openxmlformats.org/officeDocument/2006/relationships/tags" Target="../tags/tag70.xml"/><Relationship Id="rId4" Type="http://schemas.openxmlformats.org/officeDocument/2006/relationships/image" Target="file:///F:\Lets_Create/pic_temp/0_pic_quater_right_up.png" TargetMode="External"/><Relationship Id="rId3" Type="http://schemas.openxmlformats.org/officeDocument/2006/relationships/image" Target="../media/image9.png"/><Relationship Id="rId2" Type="http://schemas.openxmlformats.org/officeDocument/2006/relationships/tags" Target="../tags/tag69.xml"/><Relationship Id="rId11" Type="http://schemas.openxmlformats.org/officeDocument/2006/relationships/tags" Target="../tags/tag74.xml"/><Relationship Id="rId10" Type="http://schemas.openxmlformats.org/officeDocument/2006/relationships/tags" Target="../tags/tag73.xm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9" Type="http://schemas.openxmlformats.org/officeDocument/2006/relationships/tags" Target="../tags/tag78.xml"/><Relationship Id="rId8" Type="http://schemas.openxmlformats.org/officeDocument/2006/relationships/image" Target="file:///F:\Lets_Create/pic_temp/1_pic_quater_left_down.png" TargetMode="External"/><Relationship Id="rId7" Type="http://schemas.openxmlformats.org/officeDocument/2006/relationships/image" Target="../media/image12.png"/><Relationship Id="rId6" Type="http://schemas.openxmlformats.org/officeDocument/2006/relationships/tags" Target="../tags/tag77.xml"/><Relationship Id="rId5" Type="http://schemas.openxmlformats.org/officeDocument/2006/relationships/image" Target="file:///F:\Lets_Create/pic_temp/0_pic_quater_right_up.png" TargetMode="External"/><Relationship Id="rId4" Type="http://schemas.openxmlformats.org/officeDocument/2006/relationships/image" Target="../media/image11.png"/><Relationship Id="rId3" Type="http://schemas.openxmlformats.org/officeDocument/2006/relationships/tags" Target="../tags/tag76.xml"/><Relationship Id="rId2" Type="http://schemas.openxmlformats.org/officeDocument/2006/relationships/tags" Target="../tags/tag75.xml"/><Relationship Id="rId13" Type="http://schemas.openxmlformats.org/officeDocument/2006/relationships/tags" Target="../tags/tag82.xml"/><Relationship Id="rId12" Type="http://schemas.openxmlformats.org/officeDocument/2006/relationships/tags" Target="../tags/tag81.xml"/><Relationship Id="rId11" Type="http://schemas.openxmlformats.org/officeDocument/2006/relationships/tags" Target="../tags/tag80.xml"/><Relationship Id="rId10" Type="http://schemas.openxmlformats.org/officeDocument/2006/relationships/tags" Target="../tags/tag79.xml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9" Type="http://schemas.openxmlformats.org/officeDocument/2006/relationships/tags" Target="../tags/tag86.xml"/><Relationship Id="rId8" Type="http://schemas.openxmlformats.org/officeDocument/2006/relationships/image" Target="file:///F:\Lets_Create/pic_temp/1_pic_quater_left_down.png" TargetMode="External"/><Relationship Id="rId7" Type="http://schemas.openxmlformats.org/officeDocument/2006/relationships/image" Target="../media/image13.png"/><Relationship Id="rId6" Type="http://schemas.openxmlformats.org/officeDocument/2006/relationships/tags" Target="../tags/tag85.xml"/><Relationship Id="rId5" Type="http://schemas.openxmlformats.org/officeDocument/2006/relationships/image" Target="file:///F:\Lets_Create/pic_temp/0_pic_quater_right_up.png" TargetMode="External"/><Relationship Id="rId4" Type="http://schemas.openxmlformats.org/officeDocument/2006/relationships/image" Target="../media/image9.png"/><Relationship Id="rId3" Type="http://schemas.openxmlformats.org/officeDocument/2006/relationships/tags" Target="../tags/tag84.xml"/><Relationship Id="rId2" Type="http://schemas.openxmlformats.org/officeDocument/2006/relationships/tags" Target="../tags/tag83.xml"/><Relationship Id="rId14" Type="http://schemas.openxmlformats.org/officeDocument/2006/relationships/tags" Target="../tags/tag91.xml"/><Relationship Id="rId13" Type="http://schemas.openxmlformats.org/officeDocument/2006/relationships/tags" Target="../tags/tag90.xml"/><Relationship Id="rId12" Type="http://schemas.openxmlformats.org/officeDocument/2006/relationships/tags" Target="../tags/tag89.xml"/><Relationship Id="rId11" Type="http://schemas.openxmlformats.org/officeDocument/2006/relationships/tags" Target="../tags/tag88.xml"/><Relationship Id="rId10" Type="http://schemas.openxmlformats.org/officeDocument/2006/relationships/tags" Target="../tags/tag87.xml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9" Type="http://schemas.openxmlformats.org/officeDocument/2006/relationships/tags" Target="../tags/tag95.xml"/><Relationship Id="rId8" Type="http://schemas.openxmlformats.org/officeDocument/2006/relationships/image" Target="file:///F:\Lets_Create/pic_temp/1_pic_quater_left_down.png" TargetMode="External"/><Relationship Id="rId7" Type="http://schemas.openxmlformats.org/officeDocument/2006/relationships/image" Target="../media/image14.png"/><Relationship Id="rId6" Type="http://schemas.openxmlformats.org/officeDocument/2006/relationships/tags" Target="../tags/tag94.xml"/><Relationship Id="rId5" Type="http://schemas.openxmlformats.org/officeDocument/2006/relationships/image" Target="file:///F:\Lets_Create/pic_temp/0_pic_quater_right_up.png" TargetMode="External"/><Relationship Id="rId4" Type="http://schemas.openxmlformats.org/officeDocument/2006/relationships/image" Target="../media/image9.png"/><Relationship Id="rId3" Type="http://schemas.openxmlformats.org/officeDocument/2006/relationships/tags" Target="../tags/tag93.xml"/><Relationship Id="rId2" Type="http://schemas.openxmlformats.org/officeDocument/2006/relationships/tags" Target="../tags/tag92.xml"/><Relationship Id="rId14" Type="http://schemas.openxmlformats.org/officeDocument/2006/relationships/tags" Target="../tags/tag100.xml"/><Relationship Id="rId13" Type="http://schemas.openxmlformats.org/officeDocument/2006/relationships/tags" Target="../tags/tag99.xml"/><Relationship Id="rId12" Type="http://schemas.openxmlformats.org/officeDocument/2006/relationships/tags" Target="../tags/tag98.xml"/><Relationship Id="rId11" Type="http://schemas.openxmlformats.org/officeDocument/2006/relationships/tags" Target="../tags/tag97.xml"/><Relationship Id="rId10" Type="http://schemas.openxmlformats.org/officeDocument/2006/relationships/tags" Target="../tags/tag96.xml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9" Type="http://schemas.openxmlformats.org/officeDocument/2006/relationships/tags" Target="../tags/tag104.xml"/><Relationship Id="rId8" Type="http://schemas.openxmlformats.org/officeDocument/2006/relationships/image" Target="file:///F:\Lets_Create/pic_temp/1_pic_quater_left_down.png" TargetMode="External"/><Relationship Id="rId7" Type="http://schemas.openxmlformats.org/officeDocument/2006/relationships/image" Target="../media/image14.png"/><Relationship Id="rId6" Type="http://schemas.openxmlformats.org/officeDocument/2006/relationships/tags" Target="../tags/tag103.xml"/><Relationship Id="rId5" Type="http://schemas.openxmlformats.org/officeDocument/2006/relationships/image" Target="file:///F:\Lets_Create/pic_temp/0_pic_quater_right_up.png" TargetMode="External"/><Relationship Id="rId4" Type="http://schemas.openxmlformats.org/officeDocument/2006/relationships/image" Target="../media/image9.png"/><Relationship Id="rId3" Type="http://schemas.openxmlformats.org/officeDocument/2006/relationships/tags" Target="../tags/tag102.xml"/><Relationship Id="rId2" Type="http://schemas.openxmlformats.org/officeDocument/2006/relationships/tags" Target="../tags/tag101.xml"/><Relationship Id="rId14" Type="http://schemas.openxmlformats.org/officeDocument/2006/relationships/tags" Target="../tags/tag109.xml"/><Relationship Id="rId13" Type="http://schemas.openxmlformats.org/officeDocument/2006/relationships/tags" Target="../tags/tag108.xml"/><Relationship Id="rId12" Type="http://schemas.openxmlformats.org/officeDocument/2006/relationships/tags" Target="../tags/tag107.xml"/><Relationship Id="rId11" Type="http://schemas.openxmlformats.org/officeDocument/2006/relationships/tags" Target="../tags/tag106.xml"/><Relationship Id="rId10" Type="http://schemas.openxmlformats.org/officeDocument/2006/relationships/tags" Target="../tags/tag105.xml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9" Type="http://schemas.openxmlformats.org/officeDocument/2006/relationships/tags" Target="../tags/tag113.xml"/><Relationship Id="rId8" Type="http://schemas.openxmlformats.org/officeDocument/2006/relationships/image" Target="file:///F:\Lets_Create/pic_temp/1_pic_quater_left_down.png" TargetMode="External"/><Relationship Id="rId7" Type="http://schemas.openxmlformats.org/officeDocument/2006/relationships/image" Target="../media/image14.png"/><Relationship Id="rId6" Type="http://schemas.openxmlformats.org/officeDocument/2006/relationships/tags" Target="../tags/tag112.xml"/><Relationship Id="rId5" Type="http://schemas.openxmlformats.org/officeDocument/2006/relationships/image" Target="file:///F:\Lets_Create/pic_temp/0_pic_quater_right_up.png" TargetMode="External"/><Relationship Id="rId4" Type="http://schemas.openxmlformats.org/officeDocument/2006/relationships/image" Target="../media/image15.png"/><Relationship Id="rId3" Type="http://schemas.openxmlformats.org/officeDocument/2006/relationships/tags" Target="../tags/tag111.xml"/><Relationship Id="rId2" Type="http://schemas.openxmlformats.org/officeDocument/2006/relationships/tags" Target="../tags/tag110.xml"/><Relationship Id="rId16" Type="http://schemas.openxmlformats.org/officeDocument/2006/relationships/tags" Target="../tags/tag120.xml"/><Relationship Id="rId15" Type="http://schemas.openxmlformats.org/officeDocument/2006/relationships/tags" Target="../tags/tag119.xml"/><Relationship Id="rId14" Type="http://schemas.openxmlformats.org/officeDocument/2006/relationships/tags" Target="../tags/tag118.xml"/><Relationship Id="rId13" Type="http://schemas.openxmlformats.org/officeDocument/2006/relationships/tags" Target="../tags/tag117.xml"/><Relationship Id="rId12" Type="http://schemas.openxmlformats.org/officeDocument/2006/relationships/tags" Target="../tags/tag116.xml"/><Relationship Id="rId11" Type="http://schemas.openxmlformats.org/officeDocument/2006/relationships/tags" Target="../tags/tag115.xml"/><Relationship Id="rId10" Type="http://schemas.openxmlformats.org/officeDocument/2006/relationships/tags" Target="../tags/tag114.xml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9" Type="http://schemas.openxmlformats.org/officeDocument/2006/relationships/tags" Target="../tags/tag126.xml"/><Relationship Id="rId8" Type="http://schemas.openxmlformats.org/officeDocument/2006/relationships/tags" Target="../tags/tag125.xml"/><Relationship Id="rId7" Type="http://schemas.openxmlformats.org/officeDocument/2006/relationships/tags" Target="../tags/tag124.xml"/><Relationship Id="rId6" Type="http://schemas.openxmlformats.org/officeDocument/2006/relationships/tags" Target="../tags/tag123.xml"/><Relationship Id="rId5" Type="http://schemas.openxmlformats.org/officeDocument/2006/relationships/image" Target="file:///F:\Lets_Create/pic_temp/0_pic_quater_right_up.png" TargetMode="External"/><Relationship Id="rId4" Type="http://schemas.openxmlformats.org/officeDocument/2006/relationships/image" Target="../media/image16.png"/><Relationship Id="rId3" Type="http://schemas.openxmlformats.org/officeDocument/2006/relationships/tags" Target="../tags/tag122.xml"/><Relationship Id="rId2" Type="http://schemas.openxmlformats.org/officeDocument/2006/relationships/tags" Target="../tags/tag121.xml"/><Relationship Id="rId11" Type="http://schemas.openxmlformats.org/officeDocument/2006/relationships/tags" Target="../tags/tag128.xml"/><Relationship Id="rId10" Type="http://schemas.openxmlformats.org/officeDocument/2006/relationships/tags" Target="../tags/tag127.xml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 smtClean="0"/>
              <a:t>按一下以編輯母片副標題樣式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88FF1-2C18-4A0E-91AD-C74148E4C1C5}" type="datetimeFigureOut">
              <a:rPr lang="zh-TW" altLang="en-US" smtClean="0"/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AFB9F-9A76-4833-BBFA-BFD914C38B6B}" type="slidenum">
              <a:rPr lang="zh-TW" altLang="en-US" smtClean="0"/>
            </a:fld>
            <a:endParaRPr lang="zh-TW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/>
            <a:r>
              <a:rPr lang="zh-TW" altLang="en-US" smtClean="0"/>
              <a:t>第二層</a:t>
            </a:r>
            <a:endParaRPr lang="zh-TW" altLang="en-US" smtClean="0"/>
          </a:p>
          <a:p>
            <a:pPr lvl="2"/>
            <a:r>
              <a:rPr lang="zh-TW" altLang="en-US" smtClean="0"/>
              <a:t>第三層</a:t>
            </a:r>
            <a:endParaRPr lang="zh-TW" altLang="en-US" smtClean="0"/>
          </a:p>
          <a:p>
            <a:pPr lvl="3"/>
            <a:r>
              <a:rPr lang="zh-TW" altLang="en-US" smtClean="0"/>
              <a:t>第四層</a:t>
            </a:r>
            <a:endParaRPr lang="zh-TW" altLang="en-US" smtClean="0"/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88FF1-2C18-4A0E-91AD-C74148E4C1C5}" type="datetimeFigureOut">
              <a:rPr lang="zh-TW" altLang="en-US" smtClean="0"/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AFB9F-9A76-4833-BBFA-BFD914C38B6B}" type="slidenum">
              <a:rPr lang="zh-TW" altLang="en-US" smtClean="0"/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  <a:endParaRPr lang="zh-TW" altLang="en-US" smtClean="0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88FF1-2C18-4A0E-91AD-C74148E4C1C5}" type="datetimeFigureOut">
              <a:rPr lang="zh-TW" altLang="en-US" smtClean="0"/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AFB9F-9A76-4833-BBFA-BFD914C38B6B}" type="slidenum">
              <a:rPr lang="zh-TW" altLang="en-US" smtClean="0"/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/>
            <a:r>
              <a:rPr lang="zh-TW" altLang="en-US" smtClean="0"/>
              <a:t>第二層</a:t>
            </a:r>
            <a:endParaRPr lang="zh-TW" altLang="en-US" smtClean="0"/>
          </a:p>
          <a:p>
            <a:pPr lvl="2"/>
            <a:r>
              <a:rPr lang="zh-TW" altLang="en-US" smtClean="0"/>
              <a:t>第三層</a:t>
            </a:r>
            <a:endParaRPr lang="zh-TW" altLang="en-US" smtClean="0"/>
          </a:p>
          <a:p>
            <a:pPr lvl="3"/>
            <a:r>
              <a:rPr lang="zh-TW" altLang="en-US" smtClean="0"/>
              <a:t>第四層</a:t>
            </a:r>
            <a:endParaRPr lang="zh-TW" altLang="en-US" smtClean="0"/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/>
            <a:r>
              <a:rPr lang="zh-TW" altLang="en-US" smtClean="0"/>
              <a:t>第二層</a:t>
            </a:r>
            <a:endParaRPr lang="zh-TW" altLang="en-US" smtClean="0"/>
          </a:p>
          <a:p>
            <a:pPr lvl="2"/>
            <a:r>
              <a:rPr lang="zh-TW" altLang="en-US" smtClean="0"/>
              <a:t>第三層</a:t>
            </a:r>
            <a:endParaRPr lang="zh-TW" altLang="en-US" smtClean="0"/>
          </a:p>
          <a:p>
            <a:pPr lvl="3"/>
            <a:r>
              <a:rPr lang="zh-TW" altLang="en-US" smtClean="0"/>
              <a:t>第四層</a:t>
            </a:r>
            <a:endParaRPr lang="zh-TW" altLang="en-US" smtClean="0"/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88FF1-2C18-4A0E-91AD-C74148E4C1C5}" type="datetimeFigureOut">
              <a:rPr lang="zh-TW" altLang="en-US" smtClean="0"/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AFB9F-9A76-4833-BBFA-BFD914C38B6B}" type="slidenum">
              <a:rPr lang="zh-TW" altLang="en-US" smtClean="0"/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  <a:endParaRPr lang="zh-TW" altLang="en-US" smtClean="0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/>
            <a:r>
              <a:rPr lang="zh-TW" altLang="en-US" smtClean="0"/>
              <a:t>第二層</a:t>
            </a:r>
            <a:endParaRPr lang="zh-TW" altLang="en-US" smtClean="0"/>
          </a:p>
          <a:p>
            <a:pPr lvl="2"/>
            <a:r>
              <a:rPr lang="zh-TW" altLang="en-US" smtClean="0"/>
              <a:t>第三層</a:t>
            </a:r>
            <a:endParaRPr lang="zh-TW" altLang="en-US" smtClean="0"/>
          </a:p>
          <a:p>
            <a:pPr lvl="3"/>
            <a:r>
              <a:rPr lang="zh-TW" altLang="en-US" smtClean="0"/>
              <a:t>第四層</a:t>
            </a:r>
            <a:endParaRPr lang="zh-TW" altLang="en-US" smtClean="0"/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  <a:endParaRPr lang="zh-TW" altLang="en-US" smtClean="0"/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/>
            <a:r>
              <a:rPr lang="zh-TW" altLang="en-US" smtClean="0"/>
              <a:t>第二層</a:t>
            </a:r>
            <a:endParaRPr lang="zh-TW" altLang="en-US" smtClean="0"/>
          </a:p>
          <a:p>
            <a:pPr lvl="2"/>
            <a:r>
              <a:rPr lang="zh-TW" altLang="en-US" smtClean="0"/>
              <a:t>第三層</a:t>
            </a:r>
            <a:endParaRPr lang="zh-TW" altLang="en-US" smtClean="0"/>
          </a:p>
          <a:p>
            <a:pPr lvl="3"/>
            <a:r>
              <a:rPr lang="zh-TW" altLang="en-US" smtClean="0"/>
              <a:t>第四層</a:t>
            </a:r>
            <a:endParaRPr lang="zh-TW" altLang="en-US" smtClean="0"/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88FF1-2C18-4A0E-91AD-C74148E4C1C5}" type="datetimeFigureOut">
              <a:rPr lang="zh-TW" altLang="en-US" smtClean="0"/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AFB9F-9A76-4833-BBFA-BFD914C38B6B}" type="slidenum">
              <a:rPr lang="zh-TW" altLang="en-US" smtClean="0"/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88FF1-2C18-4A0E-91AD-C74148E4C1C5}" type="datetimeFigureOut">
              <a:rPr lang="zh-TW" altLang="en-US" smtClean="0"/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AFB9F-9A76-4833-BBFA-BFD914C38B6B}" type="slidenum">
              <a:rPr lang="zh-TW" altLang="en-US" smtClean="0"/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88FF1-2C18-4A0E-91AD-C74148E4C1C5}" type="datetimeFigureOut">
              <a:rPr lang="zh-TW" altLang="en-US" smtClean="0"/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AFB9F-9A76-4833-BBFA-BFD914C38B6B}" type="slidenum">
              <a:rPr lang="zh-TW" altLang="en-US" smtClean="0"/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按一下以編輯母片文字樣式</a:t>
            </a:r>
            <a:endParaRPr lang="zh-TW" altLang="en-US" smtClean="0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88FF1-2C18-4A0E-91AD-C74148E4C1C5}" type="datetimeFigureOut">
              <a:rPr lang="zh-TW" altLang="en-US" smtClean="0"/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AFB9F-9A76-4833-BBFA-BFD914C38B6B}" type="slidenum">
              <a:rPr lang="zh-TW" altLang="en-US" smtClean="0"/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/>
            <a:r>
              <a:rPr lang="zh-TW" altLang="en-US" smtClean="0"/>
              <a:t>第二層</a:t>
            </a:r>
            <a:endParaRPr lang="zh-TW" altLang="en-US" smtClean="0"/>
          </a:p>
          <a:p>
            <a:pPr lvl="2"/>
            <a:r>
              <a:rPr lang="zh-TW" altLang="en-US" smtClean="0"/>
              <a:t>第三層</a:t>
            </a:r>
            <a:endParaRPr lang="zh-TW" altLang="en-US" smtClean="0"/>
          </a:p>
          <a:p>
            <a:pPr lvl="3"/>
            <a:r>
              <a:rPr lang="zh-TW" altLang="en-US" smtClean="0"/>
              <a:t>第四層</a:t>
            </a:r>
            <a:endParaRPr lang="zh-TW" altLang="en-US" smtClean="0"/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88FF1-2C18-4A0E-91AD-C74148E4C1C5}" type="datetimeFigureOut">
              <a:rPr lang="zh-TW" altLang="en-US" smtClean="0"/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AFB9F-9A76-4833-BBFA-BFD914C38B6B}" type="slidenum">
              <a:rPr lang="zh-TW" altLang="en-US" smtClean="0"/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內容版面配置區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/>
            <a:r>
              <a:rPr lang="zh-TW" altLang="en-US" smtClean="0"/>
              <a:t>第二層</a:t>
            </a:r>
            <a:endParaRPr lang="zh-TW" altLang="en-US" smtClean="0"/>
          </a:p>
          <a:p>
            <a:pPr lvl="2"/>
            <a:r>
              <a:rPr lang="zh-TW" altLang="en-US" smtClean="0"/>
              <a:t>第三層</a:t>
            </a:r>
            <a:endParaRPr lang="zh-TW" altLang="en-US" smtClean="0"/>
          </a:p>
          <a:p>
            <a:pPr lvl="3"/>
            <a:r>
              <a:rPr lang="zh-TW" altLang="en-US" smtClean="0"/>
              <a:t>第四層</a:t>
            </a:r>
            <a:endParaRPr lang="zh-TW" altLang="en-US" smtClean="0"/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88FF1-2C18-4A0E-91AD-C74148E4C1C5}" type="datetimeFigureOut">
              <a:rPr lang="zh-TW" altLang="en-US" smtClean="0"/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AFB9F-9A76-4833-BBFA-BFD914C38B6B}" type="slidenum">
              <a:rPr lang="zh-TW" altLang="en-US" smtClean="0"/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bg>
      <p:bgPr>
        <a:gradFill>
          <a:gsLst>
            <a:gs pos="0">
              <a:schemeClr val="accent2">
                <a:lumMod val="75000"/>
              </a:schemeClr>
            </a:gs>
            <a:gs pos="43000">
              <a:schemeClr val="bg2">
                <a:lumMod val="75000"/>
              </a:schemeClr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/>
          <p:nvPr userDrawn="1">
            <p:custDataLst>
              <p:tags r:id="rId2"/>
            </p:custDataLst>
          </p:nvPr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图片 6"/>
          <p:cNvPicPr/>
          <p:nvPr userDrawn="1">
            <p:custDataLst>
              <p:tags r:id="rId5"/>
            </p:custDataLst>
          </p:nvPr>
        </p:nvPicPr>
        <p:blipFill>
          <a:blip r:embed="rId6" r:link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855" y="363220"/>
            <a:ext cx="6072505" cy="485902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8"/>
            </p:custDataLst>
          </p:nvPr>
        </p:nvPicPr>
        <p:blipFill>
          <a:blip r:embed="rId9" r:link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7645" y="0"/>
            <a:ext cx="1757680" cy="12350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5444110" y="4036677"/>
            <a:ext cx="5943599" cy="873535"/>
          </a:xfrm>
          <a:noFill/>
        </p:spPr>
        <p:txBody>
          <a:bodyPr lIns="90000" tIns="46800" rIns="90000" bIns="0" anchor="ctr" anchorCtr="0">
            <a:normAutofit/>
          </a:bodyPr>
          <a:lstStyle>
            <a:lvl1pPr algn="l">
              <a:defRPr sz="4800" i="1" spc="600" baseline="0">
                <a:gradFill>
                  <a:gsLst>
                    <a:gs pos="0">
                      <a:schemeClr val="bg1"/>
                    </a:gs>
                    <a:gs pos="98000">
                      <a:schemeClr val="accent1">
                        <a:lumMod val="40000"/>
                        <a:lumOff val="60000"/>
                      </a:schemeClr>
                    </a:gs>
                  </a:gsLst>
                  <a:lin ang="21594000" scaled="0"/>
                </a:gra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  <a:ea typeface="汉仪旗黑-85S" panose="00020600040101010101" pitchFamily="18" charset="-122"/>
              </a:defRPr>
            </a:lvl1pPr>
          </a:lstStyle>
          <a:p>
            <a:r>
              <a:rPr lang="zh-CN" altLang="en-US" dirty="0"/>
              <a:t>编辑标题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bg>
      <p:bgPr>
        <a:gradFill>
          <a:gsLst>
            <a:gs pos="0">
              <a:schemeClr val="accent2">
                <a:lumMod val="75000"/>
              </a:schemeClr>
            </a:gs>
            <a:gs pos="38000">
              <a:schemeClr val="bg2">
                <a:lumMod val="75000"/>
              </a:schemeClr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2541905" y="635"/>
            <a:ext cx="7108825" cy="6857365"/>
          </a:xfrm>
          <a:prstGeom prst="rect">
            <a:avLst/>
          </a:prstGeom>
          <a:solidFill>
            <a:schemeClr val="bg2">
              <a:alpha val="3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/>
          <p:nvPr userDrawn="1">
            <p:custDataLst>
              <p:tags r:id="rId3"/>
            </p:custDataLst>
          </p:nvPr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6"/>
            </p:custDataLst>
          </p:nvPr>
        </p:nvPicPr>
        <p:blipFill>
          <a:blip r:embed="rId7" r:link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97000"/>
            <a:ext cx="2541547" cy="4064000"/>
          </a:xfrm>
          <a:prstGeom prst="rect">
            <a:avLst/>
          </a:prstGeom>
        </p:spPr>
      </p:pic>
      <p:pic>
        <p:nvPicPr>
          <p:cNvPr id="9" name="图片 8"/>
          <p:cNvPicPr/>
          <p:nvPr userDrawn="1">
            <p:custDataLst>
              <p:tags r:id="rId9"/>
            </p:custDataLst>
          </p:nvPr>
        </p:nvPicPr>
        <p:blipFill>
          <a:blip r:embed="rId10" r:link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0453" y="1397000"/>
            <a:ext cx="2541547" cy="4064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2"/>
            </p:custDataLst>
          </p:nvPr>
        </p:nvSpPr>
        <p:spPr>
          <a:xfrm>
            <a:off x="3911087" y="3182974"/>
            <a:ext cx="4379719" cy="721137"/>
          </a:xfrm>
        </p:spPr>
        <p:txBody>
          <a:bodyPr lIns="90000" tIns="46800" rIns="90000" bIns="46800" anchor="ctr" anchorCtr="0">
            <a:normAutofit/>
          </a:bodyPr>
          <a:lstStyle>
            <a:lvl1pPr algn="ctr">
              <a:defRPr sz="3600" u="none" strike="noStrike" kern="1200" cap="none" spc="300" normalizeH="0" baseline="0">
                <a:gradFill>
                  <a:gsLst>
                    <a:gs pos="0">
                      <a:schemeClr val="bg1"/>
                    </a:gs>
                    <a:gs pos="98000">
                      <a:schemeClr val="accent1">
                        <a:lumMod val="40000"/>
                        <a:lumOff val="60000"/>
                      </a:schemeClr>
                    </a:gs>
                  </a:gsLst>
                  <a:lin ang="21594000" scaled="0"/>
                </a:gradFill>
                <a:uFillTx/>
                <a:latin typeface="Arial" panose="020B0604020202020204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3911087" y="3952393"/>
            <a:ext cx="4379719" cy="114466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gradFill>
                  <a:gsLst>
                    <a:gs pos="0">
                      <a:schemeClr val="bg1"/>
                    </a:gs>
                    <a:gs pos="98000">
                      <a:schemeClr val="accent1">
                        <a:lumMod val="40000"/>
                        <a:lumOff val="60000"/>
                      </a:schemeClr>
                    </a:gs>
                  </a:gsLst>
                  <a:lin ang="21594000" scaled="0"/>
                </a:gra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000" tIns="46800" rIns="90000" bIns="46800">
            <a:normAutofit/>
          </a:bodyPr>
          <a:lstStyle>
            <a:lvl1pPr>
              <a:defRPr sz="16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sz="16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sz="16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sz="16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sz="16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000" tIns="46800" rIns="90000" bIns="468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0" u="none" strike="noStrike" kern="1200" cap="none" spc="200" normalizeH="0" baseline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0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/>
          <p:nvPr userDrawn="1">
            <p:custDataLst>
              <p:tags r:id="rId2"/>
            </p:custDataLst>
          </p:nvPr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7" name="矩形 6"/>
          <p:cNvSpPr/>
          <p:nvPr userDrawn="1">
            <p:custDataLst>
              <p:tags r:id="rId5"/>
            </p:custDataLst>
          </p:nvPr>
        </p:nvSpPr>
        <p:spPr>
          <a:xfrm>
            <a:off x="3810" y="1815147"/>
            <a:ext cx="12188190" cy="3227705"/>
          </a:xfrm>
          <a:prstGeom prst="rect">
            <a:avLst/>
          </a:prstGeom>
          <a:solidFill>
            <a:schemeClr val="bg2">
              <a:lumMod val="40000"/>
              <a:lumOff val="60000"/>
              <a:alpha val="3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tIns="46800" rIns="90000" bIns="46800" rtlCol="0" anchor="ctr">
            <a:normAutofit/>
          </a:bodyPr>
          <a:lstStyle/>
          <a:p>
            <a:pPr algn="ctr"/>
            <a:endParaRPr lang="zh-CN" altLang="en-US" baseline="0">
              <a:solidFill>
                <a:schemeClr val="bg1"/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8" name="图片 7"/>
          <p:cNvPicPr/>
          <p:nvPr userDrawn="1">
            <p:custDataLst>
              <p:tags r:id="rId6"/>
            </p:custDataLst>
          </p:nvPr>
        </p:nvPicPr>
        <p:blipFill>
          <a:blip r:embed="rId7" r:link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000" y="5235039"/>
            <a:ext cx="4064000" cy="1622961"/>
          </a:xfrm>
          <a:prstGeom prst="rect">
            <a:avLst/>
          </a:prstGeom>
        </p:spPr>
      </p:pic>
      <p:pic>
        <p:nvPicPr>
          <p:cNvPr id="9" name="图片 8"/>
          <p:cNvPicPr/>
          <p:nvPr userDrawn="1">
            <p:custDataLst>
              <p:tags r:id="rId9"/>
            </p:custDataLst>
          </p:nvPr>
        </p:nvPicPr>
        <p:blipFill>
          <a:blip r:embed="rId10" r:link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000" y="0"/>
            <a:ext cx="4064000" cy="162296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/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all" spc="20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000" tIns="46800" rIns="90000" bIns="46800">
            <a:normAutofit/>
          </a:bodyPr>
          <a:lstStyle>
            <a:lvl1pPr indent="0" eaLnBrk="1" fontAlgn="auto" latinLnBrk="0" hangingPunct="1"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 indent="0" eaLnBrk="1" fontAlgn="auto" latinLnBrk="0" hangingPunct="1"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 indent="0" eaLnBrk="1" fontAlgn="auto" latinLnBrk="0" hangingPunct="1"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 indent="0" eaLnBrk="1" fontAlgn="auto" latinLnBrk="0" hangingPunct="1"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 indent="0" eaLnBrk="1" fontAlgn="auto" latinLnBrk="0" hangingPunct="1"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cap="all"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cap="all"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cap="all"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/>
          <p:nvPr userDrawn="1">
            <p:custDataLst>
              <p:tags r:id="rId2"/>
            </p:custDataLst>
          </p:nvPr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图片 6"/>
          <p:cNvPicPr/>
          <p:nvPr userDrawn="1">
            <p:custDataLst>
              <p:tags r:id="rId5"/>
            </p:custDataLst>
          </p:nvPr>
        </p:nvPicPr>
        <p:blipFill>
          <a:blip r:embed="rId6" r:link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175" y="1235776"/>
            <a:ext cx="5486400" cy="4386448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8"/>
            </p:custDataLst>
          </p:nvPr>
        </p:nvPicPr>
        <p:blipFill>
          <a:blip r:embed="rId9" r:link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175" y="2482215"/>
            <a:ext cx="2181225" cy="1609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343540" y="2220707"/>
            <a:ext cx="6230489" cy="1795747"/>
          </a:xfrm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 vert="horz" lIns="90000" tIns="46800" rIns="90000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None/>
              <a:defRPr kumimoji="0" lang="zh-CN" altLang="en-US" sz="6600" b="1" i="1" u="none" strike="noStrike" kern="1200" cap="none" spc="600" normalizeH="0" baseline="0" noProof="1" dirty="0">
                <a:gradFill>
                  <a:gsLst>
                    <a:gs pos="0">
                      <a:schemeClr val="bg1"/>
                    </a:gs>
                    <a:gs pos="98000">
                      <a:schemeClr val="accent1">
                        <a:lumMod val="40000"/>
                        <a:lumOff val="60000"/>
                      </a:schemeClr>
                    </a:gs>
                  </a:gsLst>
                  <a:lin ang="21594000" scaled="0"/>
                </a:gra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  <a:uFillTx/>
                <a:latin typeface="Arial" panose="020B0604020202020204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编辑标题</a:t>
            </a:r>
            <a:endParaRPr dirty="0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/>
          <p:nvPr userDrawn="1">
            <p:custDataLst>
              <p:tags r:id="rId2"/>
            </p:custDataLst>
          </p:nvPr>
        </p:nvPicPr>
        <p:blipFill>
          <a:blip r:embed="rId3" r:link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" y="5743575"/>
            <a:ext cx="1143000" cy="885825"/>
          </a:xfrm>
          <a:prstGeom prst="rect">
            <a:avLst/>
          </a:prstGeom>
        </p:spPr>
      </p:pic>
      <p:pic>
        <p:nvPicPr>
          <p:cNvPr id="9" name="图片 8"/>
          <p:cNvPicPr/>
          <p:nvPr userDrawn="1">
            <p:custDataLst>
              <p:tags r:id="rId5"/>
            </p:custDataLst>
          </p:nvPr>
        </p:nvPicPr>
        <p:blipFill>
          <a:blip r:embed="rId6" r:link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0265" y="5848985"/>
            <a:ext cx="1143000" cy="9588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相框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tIns="46800" rIns="90000" bIns="46800" rtlCol="0" anchor="ctr">
            <a:normAutofit/>
          </a:bodyPr>
          <a:lstStyle/>
          <a:p>
            <a:pPr algn="ctr"/>
            <a:endParaRPr lang="zh-CN" altLang="en-US" baseline="0">
              <a:solidFill>
                <a:schemeClr val="bg1"/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12" name="图片 11"/>
          <p:cNvPicPr/>
          <p:nvPr userDrawn="1">
            <p:custDataLst>
              <p:tags r:id="rId3"/>
            </p:custDataLst>
          </p:nvPr>
        </p:nvPicPr>
        <p:blipFill>
          <a:blip r:embed="rId4" r:link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970" y="0"/>
            <a:ext cx="1685290" cy="1249045"/>
          </a:xfrm>
          <a:prstGeom prst="rect">
            <a:avLst/>
          </a:prstGeom>
        </p:spPr>
      </p:pic>
      <p:pic>
        <p:nvPicPr>
          <p:cNvPr id="13" name="图片 12"/>
          <p:cNvPicPr/>
          <p:nvPr userDrawn="1">
            <p:custDataLst>
              <p:tags r:id="rId6"/>
            </p:custDataLst>
          </p:nvPr>
        </p:nvPicPr>
        <p:blipFill>
          <a:blip r:embed="rId7" r:link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8755" y="5309870"/>
            <a:ext cx="1762125" cy="1462405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1281113" y="2163600"/>
            <a:ext cx="9626600" cy="34452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3"/>
            </p:custDataLst>
          </p:nvPr>
        </p:nvSpPr>
        <p:spPr>
          <a:xfrm>
            <a:off x="1281600" y="1249200"/>
            <a:ext cx="9626400" cy="723600"/>
          </a:xfrm>
        </p:spPr>
        <p:txBody>
          <a:bodyPr lIns="90000" tIns="46800" rIns="90000" bIns="46800" anchor="ctr">
            <a:normAutofit/>
          </a:bodyPr>
          <a:lstStyle>
            <a:lvl1pPr>
              <a:defRPr sz="32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/>
          <a:p>
            <a:pPr lvl="0" algn="ctr"/>
            <a:endParaRPr lang="en-US" altLang="zh-CN" baseline="0" dirty="0">
              <a:solidFill>
                <a:schemeClr val="bg1"/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pic>
        <p:nvPicPr>
          <p:cNvPr id="11" name="图片 10"/>
          <p:cNvPicPr/>
          <p:nvPr userDrawn="1">
            <p:custDataLst>
              <p:tags r:id="rId3"/>
            </p:custDataLst>
          </p:nvPr>
        </p:nvPicPr>
        <p:blipFill>
          <a:blip r:embed="rId4" r:link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325" y="37465"/>
            <a:ext cx="1143000" cy="885825"/>
          </a:xfrm>
          <a:prstGeom prst="rect">
            <a:avLst/>
          </a:prstGeom>
        </p:spPr>
      </p:pic>
      <p:pic>
        <p:nvPicPr>
          <p:cNvPr id="12" name="图片 11"/>
          <p:cNvPicPr/>
          <p:nvPr userDrawn="1">
            <p:custDataLst>
              <p:tags r:id="rId6"/>
            </p:custDataLst>
          </p:nvPr>
        </p:nvPicPr>
        <p:blipFill>
          <a:blip r:embed="rId7" r:link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5" y="5632450"/>
            <a:ext cx="1447800" cy="12255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583200" y="770400"/>
            <a:ext cx="3960000" cy="882000"/>
          </a:xfrm>
        </p:spPr>
        <p:txBody>
          <a:bodyPr wrap="square" lIns="90000" tIns="46800" rIns="90000" bIns="46800" anchor="ctr">
            <a:normAutofit/>
          </a:bodyPr>
          <a:lstStyle>
            <a:lvl1pPr>
              <a:defRPr sz="32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586800" y="1764000"/>
            <a:ext cx="3956400" cy="40932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4"/>
            </p:custDataLst>
          </p:nvPr>
        </p:nvSpPr>
        <p:spPr>
          <a:xfrm>
            <a:off x="5101200" y="769938"/>
            <a:ext cx="6480000" cy="5087937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/>
          <a:p>
            <a:pPr lvl="0" algn="ctr"/>
            <a:endParaRPr lang="en-US" altLang="zh-CN" cap="all" baseline="0">
              <a:solidFill>
                <a:schemeClr val="bg1"/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pic>
        <p:nvPicPr>
          <p:cNvPr id="12" name="图片 11"/>
          <p:cNvPicPr/>
          <p:nvPr userDrawn="1">
            <p:custDataLst>
              <p:tags r:id="rId3"/>
            </p:custDataLst>
          </p:nvPr>
        </p:nvPicPr>
        <p:blipFill>
          <a:blip r:embed="rId4" r:link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43000" cy="885825"/>
          </a:xfrm>
          <a:prstGeom prst="rect">
            <a:avLst/>
          </a:prstGeom>
        </p:spPr>
      </p:pic>
      <p:pic>
        <p:nvPicPr>
          <p:cNvPr id="13" name="图片 12"/>
          <p:cNvPicPr/>
          <p:nvPr userDrawn="1">
            <p:custDataLst>
              <p:tags r:id="rId6"/>
            </p:custDataLst>
          </p:nvPr>
        </p:nvPicPr>
        <p:blipFill>
          <a:blip r:embed="rId7" r:link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0"/>
            <a:ext cx="1143000" cy="9588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12000" y="781200"/>
            <a:ext cx="10976400" cy="626400"/>
          </a:xfrm>
        </p:spPr>
        <p:txBody>
          <a:bodyPr wrap="square" lIns="90000" tIns="46800" rIns="90000" bIns="46800" anchor="ctr">
            <a:normAutofit/>
          </a:bodyPr>
          <a:lstStyle>
            <a:lvl1pPr algn="ctr">
              <a:defRPr sz="3400"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612000" y="1659600"/>
            <a:ext cx="10975975" cy="828000"/>
          </a:xfrm>
        </p:spPr>
        <p:txBody>
          <a:bodyPr wrap="square" lIns="90000" tIns="46800" rIns="90000" bIns="46800">
            <a:normAutofit/>
          </a:bodyPr>
          <a:lstStyle>
            <a:lvl1pPr algn="ctr"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4"/>
            </p:custDataLst>
          </p:nvPr>
        </p:nvSpPr>
        <p:spPr>
          <a:xfrm>
            <a:off x="612775" y="2808000"/>
            <a:ext cx="10965600" cy="3430800"/>
          </a:xfrm>
        </p:spPr>
        <p:txBody>
          <a:bodyPr wrap="square" lIns="90000" tIns="46800" rIns="90000" bIns="46800">
            <a:normAutofit/>
          </a:bodyPr>
          <a:lstStyle>
            <a:lvl1pPr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cap="all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/>
          <a:p>
            <a:pPr lvl="0" algn="ctr"/>
            <a:endParaRPr lang="en-US" altLang="zh-CN" baseline="0">
              <a:solidFill>
                <a:schemeClr val="bg1"/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pic>
        <p:nvPicPr>
          <p:cNvPr id="11" name="图片 10"/>
          <p:cNvPicPr/>
          <p:nvPr userDrawn="1">
            <p:custDataLst>
              <p:tags r:id="rId3"/>
            </p:custDataLst>
          </p:nvPr>
        </p:nvPicPr>
        <p:blipFill>
          <a:blip r:embed="rId4" r:link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43000" cy="885825"/>
          </a:xfrm>
          <a:prstGeom prst="rect">
            <a:avLst/>
          </a:prstGeom>
        </p:spPr>
      </p:pic>
      <p:pic>
        <p:nvPicPr>
          <p:cNvPr id="12" name="图片 11"/>
          <p:cNvPicPr/>
          <p:nvPr userDrawn="1">
            <p:custDataLst>
              <p:tags r:id="rId6"/>
            </p:custDataLst>
          </p:nvPr>
        </p:nvPicPr>
        <p:blipFill>
          <a:blip r:embed="rId7" r:link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0"/>
            <a:ext cx="1143000" cy="9588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04800" y="669600"/>
            <a:ext cx="10976400" cy="565200"/>
          </a:xfrm>
        </p:spPr>
        <p:txBody>
          <a:bodyPr wrap="square" lIns="90000" tIns="46800" rIns="90000" bIns="46800" anchor="ctr">
            <a:normAutofit/>
          </a:bodyPr>
          <a:lstStyle>
            <a:lvl1pPr algn="ctr">
              <a:defRPr sz="30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3"/>
            </p:custDataLst>
          </p:nvPr>
        </p:nvSpPr>
        <p:spPr>
          <a:xfrm>
            <a:off x="604837" y="1681200"/>
            <a:ext cx="10990800" cy="32112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4"/>
            </p:custDataLst>
          </p:nvPr>
        </p:nvSpPr>
        <p:spPr>
          <a:xfrm>
            <a:off x="594000" y="5180400"/>
            <a:ext cx="11001600" cy="10116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/>
          <a:p>
            <a:pPr lvl="0" algn="ctr"/>
            <a:endParaRPr lang="en-US" altLang="zh-CN" baseline="0">
              <a:solidFill>
                <a:schemeClr val="bg1"/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pic>
        <p:nvPicPr>
          <p:cNvPr id="14" name="图片 13"/>
          <p:cNvPicPr/>
          <p:nvPr userDrawn="1">
            <p:custDataLst>
              <p:tags r:id="rId3"/>
            </p:custDataLst>
          </p:nvPr>
        </p:nvPicPr>
        <p:blipFill>
          <a:blip r:embed="rId4" r:link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2170" y="0"/>
            <a:ext cx="1179830" cy="914400"/>
          </a:xfrm>
          <a:prstGeom prst="rect">
            <a:avLst/>
          </a:prstGeom>
        </p:spPr>
      </p:pic>
      <p:pic>
        <p:nvPicPr>
          <p:cNvPr id="15" name="图片 14"/>
          <p:cNvPicPr/>
          <p:nvPr userDrawn="1">
            <p:custDataLst>
              <p:tags r:id="rId6"/>
            </p:custDataLst>
          </p:nvPr>
        </p:nvPicPr>
        <p:blipFill>
          <a:blip r:embed="rId7" r:link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" y="5813425"/>
            <a:ext cx="1143000" cy="9588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579600" y="237600"/>
            <a:ext cx="11037600" cy="441964"/>
          </a:xfrm>
        </p:spPr>
        <p:txBody>
          <a:bodyPr wrap="square" lIns="90000" tIns="46800" rIns="90000" bIns="46800">
            <a:normAutofit/>
          </a:bodyPr>
          <a:lstStyle>
            <a:lvl1pPr>
              <a:defRPr sz="20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3"/>
            </p:custDataLst>
          </p:nvPr>
        </p:nvSpPr>
        <p:spPr>
          <a:xfrm>
            <a:off x="579600" y="1663200"/>
            <a:ext cx="5342400" cy="28944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4"/>
            </p:custDataLst>
          </p:nvPr>
        </p:nvSpPr>
        <p:spPr>
          <a:xfrm>
            <a:off x="6242400" y="1663200"/>
            <a:ext cx="5367600" cy="28944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5"/>
            </p:custDataLst>
          </p:nvPr>
        </p:nvSpPr>
        <p:spPr>
          <a:xfrm>
            <a:off x="572400" y="4816800"/>
            <a:ext cx="5342400" cy="7812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6"/>
            </p:custDataLst>
          </p:nvPr>
        </p:nvSpPr>
        <p:spPr>
          <a:xfrm>
            <a:off x="6253200" y="4813200"/>
            <a:ext cx="5367600" cy="7812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/>
          <a:p>
            <a:pPr lvl="0" algn="ctr"/>
            <a:endParaRPr lang="en-US" altLang="zh-CN" baseline="0">
              <a:solidFill>
                <a:schemeClr val="bg1"/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pic>
        <p:nvPicPr>
          <p:cNvPr id="8" name="图片 7"/>
          <p:cNvPicPr/>
          <p:nvPr userDrawn="1">
            <p:custDataLst>
              <p:tags r:id="rId3"/>
            </p:custDataLst>
          </p:nvPr>
        </p:nvPicPr>
        <p:blipFill>
          <a:blip r:embed="rId4" r:link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71600"/>
            <a:ext cx="2633980" cy="2033905"/>
          </a:xfrm>
          <a:prstGeom prst="rect">
            <a:avLst/>
          </a:prstGeom>
        </p:spPr>
      </p:pic>
      <p:pic>
        <p:nvPicPr>
          <p:cNvPr id="9" name="图片 8"/>
          <p:cNvPicPr/>
          <p:nvPr userDrawn="1">
            <p:custDataLst>
              <p:tags r:id="rId6"/>
            </p:custDataLst>
          </p:nvPr>
        </p:nvPicPr>
        <p:blipFill>
          <a:blip r:embed="rId4" r:link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558020" y="1371600"/>
            <a:ext cx="2633980" cy="203390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522800" y="1339200"/>
            <a:ext cx="9144000" cy="2386800"/>
          </a:xfrm>
        </p:spPr>
        <p:txBody>
          <a:bodyPr wrap="square" lIns="90000" tIns="46800" rIns="90000" bIns="46800" anchor="b">
            <a:normAutofit/>
          </a:bodyPr>
          <a:lstStyle>
            <a:lvl1pPr algn="ctr">
              <a:defRPr sz="60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1"/>
            </p:custDataLst>
          </p:nvPr>
        </p:nvSpPr>
        <p:spPr>
          <a:xfrm>
            <a:off x="1522413" y="3862800"/>
            <a:ext cx="9144000" cy="1656000"/>
          </a:xfrm>
        </p:spPr>
        <p:txBody>
          <a:bodyPr wrap="square" lIns="90000" tIns="46800" rIns="90000" bIns="46800">
            <a:normAutofit/>
          </a:bodyPr>
          <a:lstStyle>
            <a:lvl1pPr algn="ctr"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 smtClean="0"/>
              <a:t>按一下以編輯母片副標題樣式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88FF1-2C18-4A0E-91AD-C74148E4C1C5}" type="datetimeFigureOut">
              <a:rPr lang="zh-TW" altLang="en-US" smtClean="0"/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AFB9F-9A76-4833-BBFA-BFD914C38B6B}" type="slidenum">
              <a:rPr lang="zh-TW" altLang="en-US" smtClean="0"/>
            </a:fld>
            <a:endParaRPr lang="zh-TW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9.xml"/><Relationship Id="rId8" Type="http://schemas.openxmlformats.org/officeDocument/2006/relationships/slideLayout" Target="../slideLayouts/slideLayout18.xml"/><Relationship Id="rId7" Type="http://schemas.openxmlformats.org/officeDocument/2006/relationships/slideLayout" Target="../slideLayouts/slideLayout17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Relationship Id="rId3" Type="http://schemas.openxmlformats.org/officeDocument/2006/relationships/slideLayout" Target="../slideLayouts/slideLayout13.xml"/><Relationship Id="rId26" Type="http://schemas.openxmlformats.org/officeDocument/2006/relationships/theme" Target="../theme/theme2.xml"/><Relationship Id="rId25" Type="http://schemas.openxmlformats.org/officeDocument/2006/relationships/tags" Target="../tags/tag134.xml"/><Relationship Id="rId24" Type="http://schemas.openxmlformats.org/officeDocument/2006/relationships/tags" Target="../tags/tag133.xml"/><Relationship Id="rId23" Type="http://schemas.openxmlformats.org/officeDocument/2006/relationships/tags" Target="../tags/tag132.xml"/><Relationship Id="rId22" Type="http://schemas.openxmlformats.org/officeDocument/2006/relationships/tags" Target="../tags/tag131.xml"/><Relationship Id="rId21" Type="http://schemas.openxmlformats.org/officeDocument/2006/relationships/tags" Target="../tags/tag130.xml"/><Relationship Id="rId20" Type="http://schemas.openxmlformats.org/officeDocument/2006/relationships/tags" Target="../tags/tag129.xml"/><Relationship Id="rId2" Type="http://schemas.openxmlformats.org/officeDocument/2006/relationships/slideLayout" Target="../slideLayouts/slideLayout12.xml"/><Relationship Id="rId19" Type="http://schemas.openxmlformats.org/officeDocument/2006/relationships/slideLayout" Target="../slideLayouts/slideLayout29.xml"/><Relationship Id="rId18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27.xml"/><Relationship Id="rId16" Type="http://schemas.openxmlformats.org/officeDocument/2006/relationships/slideLayout" Target="../slideLayouts/slideLayout26.xml"/><Relationship Id="rId15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/>
            <a:r>
              <a:rPr lang="zh-TW" altLang="en-US" smtClean="0"/>
              <a:t>第二層</a:t>
            </a:r>
            <a:endParaRPr lang="zh-TW" altLang="en-US" smtClean="0"/>
          </a:p>
          <a:p>
            <a:pPr lvl="2"/>
            <a:r>
              <a:rPr lang="zh-TW" altLang="en-US" smtClean="0"/>
              <a:t>第三層</a:t>
            </a:r>
            <a:endParaRPr lang="zh-TW" altLang="en-US" smtClean="0"/>
          </a:p>
          <a:p>
            <a:pPr lvl="3"/>
            <a:r>
              <a:rPr lang="zh-TW" altLang="en-US" smtClean="0"/>
              <a:t>第四層</a:t>
            </a:r>
            <a:endParaRPr lang="zh-TW" altLang="en-US" smtClean="0"/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E88FF1-2C18-4A0E-91AD-C74148E4C1C5}" type="datetimeFigureOut">
              <a:rPr lang="zh-TW" altLang="en-US" smtClean="0"/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0AFB9F-9A76-4833-BBFA-BFD914C38B6B}" type="slidenum">
              <a:rPr lang="zh-TW" altLang="en-US" smtClean="0"/>
            </a:fld>
            <a:endParaRPr lang="zh-TW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defRPr sz="12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defRPr sz="12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defRPr sz="12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 userDrawn="1">
            <p:custDataLst>
              <p:tags r:id="rId25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bg1"/>
          </a:solidFill>
          <a:uFillTx/>
          <a:latin typeface="Arial" panose="020B0604020202020204" pitchFamily="34" charset="0"/>
          <a:ea typeface="微软雅黑" panose="020B050302020402020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bg1"/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bg1"/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bg1"/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bg1"/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bg1"/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tags" Target="../tags/tag138.xml"/><Relationship Id="rId8" Type="http://schemas.openxmlformats.org/officeDocument/2006/relationships/image" Target="file:///F:\Lets_Create/pic_temp/1_pic_quater_left_down.png" TargetMode="External"/><Relationship Id="rId7" Type="http://schemas.openxmlformats.org/officeDocument/2006/relationships/image" Target="../media/image10.png"/><Relationship Id="rId6" Type="http://schemas.openxmlformats.org/officeDocument/2006/relationships/tags" Target="../tags/tag137.xml"/><Relationship Id="rId5" Type="http://schemas.openxmlformats.org/officeDocument/2006/relationships/image" Target="file:///F:\Lets_Create/pic_temp/0_pic_quater_right_up.png" TargetMode="External"/><Relationship Id="rId4" Type="http://schemas.openxmlformats.org/officeDocument/2006/relationships/image" Target="../media/image9.png"/><Relationship Id="rId3" Type="http://schemas.openxmlformats.org/officeDocument/2006/relationships/tags" Target="../tags/tag136.xml"/><Relationship Id="rId2" Type="http://schemas.openxmlformats.org/officeDocument/2006/relationships/image" Target="../media/image17.png"/><Relationship Id="rId14" Type="http://schemas.openxmlformats.org/officeDocument/2006/relationships/slideLayout" Target="../slideLayouts/slideLayout29.xml"/><Relationship Id="rId13" Type="http://schemas.openxmlformats.org/officeDocument/2006/relationships/tags" Target="../tags/tag141.xml"/><Relationship Id="rId12" Type="http://schemas.openxmlformats.org/officeDocument/2006/relationships/tags" Target="../tags/tag140.xml"/><Relationship Id="rId11" Type="http://schemas.openxmlformats.org/officeDocument/2006/relationships/tags" Target="../tags/tag139.xml"/><Relationship Id="rId10" Type="http://schemas.openxmlformats.org/officeDocument/2006/relationships/image" Target="../media/image18.png"/><Relationship Id="rId1" Type="http://schemas.openxmlformats.org/officeDocument/2006/relationships/tags" Target="../tags/tag135.xml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9.xml"/><Relationship Id="rId4" Type="http://schemas.openxmlformats.org/officeDocument/2006/relationships/tags" Target="../tags/tag143.xml"/><Relationship Id="rId3" Type="http://schemas.openxmlformats.org/officeDocument/2006/relationships/tags" Target="../tags/tag142.xml"/><Relationship Id="rId2" Type="http://schemas.openxmlformats.org/officeDocument/2006/relationships/image" Target="../media/image20.png"/><Relationship Id="rId1" Type="http://schemas.openxmlformats.org/officeDocument/2006/relationships/image" Target="../media/image19.jpeg"/></Relationships>
</file>

<file path=ppt/slides/_rels/slide3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9.xml"/><Relationship Id="rId6" Type="http://schemas.openxmlformats.org/officeDocument/2006/relationships/tags" Target="../tags/tag146.xml"/><Relationship Id="rId5" Type="http://schemas.openxmlformats.org/officeDocument/2006/relationships/tags" Target="../tags/tag145.xml"/><Relationship Id="rId4" Type="http://schemas.openxmlformats.org/officeDocument/2006/relationships/tags" Target="../tags/tag144.xml"/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image" Target="../media/image19.jpeg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9.xml"/><Relationship Id="rId4" Type="http://schemas.openxmlformats.org/officeDocument/2006/relationships/tags" Target="../tags/tag147.xml"/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9.xml"/><Relationship Id="rId4" Type="http://schemas.openxmlformats.org/officeDocument/2006/relationships/tags" Target="../tags/tag150.xml"/><Relationship Id="rId3" Type="http://schemas.openxmlformats.org/officeDocument/2006/relationships/tags" Target="../tags/tag149.xml"/><Relationship Id="rId2" Type="http://schemas.openxmlformats.org/officeDocument/2006/relationships/tags" Target="../tags/tag148.xml"/><Relationship Id="rId1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9.xml"/><Relationship Id="rId3" Type="http://schemas.openxmlformats.org/officeDocument/2006/relationships/tags" Target="../tags/tag151.xml"/><Relationship Id="rId2" Type="http://schemas.openxmlformats.org/officeDocument/2006/relationships/image" Target="../media/image20.png"/><Relationship Id="rId1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tags" Target="../tags/tag152.xml"/><Relationship Id="rId1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tags" Target="../tags/tag153.xml"/><Relationship Id="rId1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tags" Target="../tags/tag155.xml"/><Relationship Id="rId1" Type="http://schemas.openxmlformats.org/officeDocument/2006/relationships/tags" Target="../tags/tag15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tags" Target="../tags/tag157.xml"/><Relationship Id="rId1" Type="http://schemas.openxmlformats.org/officeDocument/2006/relationships/tags" Target="../tags/tag156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161.xml"/><Relationship Id="rId8" Type="http://schemas.openxmlformats.org/officeDocument/2006/relationships/image" Target="file:///F:\Lets_Create/pic_temp/1_pic_quater_left_down.png" TargetMode="External"/><Relationship Id="rId7" Type="http://schemas.openxmlformats.org/officeDocument/2006/relationships/image" Target="../media/image10.png"/><Relationship Id="rId6" Type="http://schemas.openxmlformats.org/officeDocument/2006/relationships/tags" Target="../tags/tag160.xml"/><Relationship Id="rId5" Type="http://schemas.openxmlformats.org/officeDocument/2006/relationships/image" Target="file:///F:\Lets_Create/pic_temp/0_pic_quater_right_up.png" TargetMode="External"/><Relationship Id="rId4" Type="http://schemas.openxmlformats.org/officeDocument/2006/relationships/image" Target="../media/image9.png"/><Relationship Id="rId3" Type="http://schemas.openxmlformats.org/officeDocument/2006/relationships/tags" Target="../tags/tag159.xml"/><Relationship Id="rId2" Type="http://schemas.openxmlformats.org/officeDocument/2006/relationships/image" Target="../media/image17.png"/><Relationship Id="rId12" Type="http://schemas.openxmlformats.org/officeDocument/2006/relationships/slideLayout" Target="../slideLayouts/slideLayout29.xml"/><Relationship Id="rId11" Type="http://schemas.openxmlformats.org/officeDocument/2006/relationships/tags" Target="../tags/tag162.xml"/><Relationship Id="rId10" Type="http://schemas.openxmlformats.org/officeDocument/2006/relationships/image" Target="../media/image25.png"/><Relationship Id="rId1" Type="http://schemas.openxmlformats.org/officeDocument/2006/relationships/tags" Target="../tags/tag15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82" name="图片 81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 rotWithShape="1">
          <a:blip r:embed="rId2">
            <a:lum bright="-24000" contrast="-6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601" r="25735" b="-635"/>
          <a:stretch>
            <a:fillRect/>
          </a:stretch>
        </p:blipFill>
        <p:spPr>
          <a:xfrm>
            <a:off x="5553710" y="0"/>
            <a:ext cx="6638290" cy="3515995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3"/>
            </p:custDataLst>
          </p:nvPr>
        </p:nvPicPr>
        <p:blipFill>
          <a:blip r:embed="rId4" r:link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" y="5743575"/>
            <a:ext cx="1143000" cy="885825"/>
          </a:xfrm>
          <a:prstGeom prst="rect">
            <a:avLst/>
          </a:prstGeom>
        </p:spPr>
      </p:pic>
      <p:pic>
        <p:nvPicPr>
          <p:cNvPr id="9" name="图片 8"/>
          <p:cNvPicPr/>
          <p:nvPr userDrawn="1">
            <p:custDataLst>
              <p:tags r:id="rId6"/>
            </p:custDataLst>
          </p:nvPr>
        </p:nvPicPr>
        <p:blipFill>
          <a:blip r:embed="rId7" r:link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0265" y="5848985"/>
            <a:ext cx="1143000" cy="958850"/>
          </a:xfrm>
          <a:prstGeom prst="rect">
            <a:avLst/>
          </a:prstGeom>
        </p:spPr>
      </p:pic>
      <p:pic>
        <p:nvPicPr>
          <p:cNvPr id="10" name="图片 9" descr="BOOM良品素材 (142)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rcRect t="17386"/>
          <a:stretch>
            <a:fillRect/>
          </a:stretch>
        </p:blipFill>
        <p:spPr>
          <a:xfrm flipH="1">
            <a:off x="-233680" y="3155950"/>
            <a:ext cx="12180570" cy="3355340"/>
          </a:xfrm>
          <a:prstGeom prst="rect">
            <a:avLst/>
          </a:prstGeom>
        </p:spPr>
      </p:pic>
      <p:sp>
        <p:nvSpPr>
          <p:cNvPr id="85" name="文本框 84"/>
          <p:cNvSpPr txBox="1"/>
          <p:nvPr>
            <p:custDataLst>
              <p:tags r:id="rId11"/>
            </p:custDataLst>
          </p:nvPr>
        </p:nvSpPr>
        <p:spPr>
          <a:xfrm>
            <a:off x="1238250" y="1624330"/>
            <a:ext cx="9767570" cy="2306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4F7FD"/>
                </a:solidFill>
              </a14:hiddenFill>
            </a:ext>
          </a:extLst>
        </p:spPr>
        <p:txBody>
          <a:bodyPr wrap="square" rtlCol="0">
            <a:spAutoFit/>
          </a:bodyPr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72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lt1"/>
                    </a:gs>
                    <a:gs pos="100000">
                      <a:srgbClr val="419ACA"/>
                    </a:gs>
                  </a:gsLst>
                  <a:lin ang="5400000" scaled="0"/>
                </a:gradFill>
                <a:effectLst/>
                <a:uLnTx/>
                <a:uFillTx/>
                <a:ea typeface="微软雅黑" panose="020B0503020204020204" charset="-122"/>
                <a:cs typeface="+mn-lt"/>
              </a:rPr>
              <a:t>The discussion of the change of HUAWEI</a:t>
            </a:r>
            <a:endParaRPr kumimoji="0" lang="en-US" altLang="zh-CN" sz="7200" b="0" i="0" u="none" strike="noStrike" kern="1200" cap="none" spc="0" normalizeH="0" baseline="0" noProof="0" dirty="0">
              <a:ln>
                <a:noFill/>
              </a:ln>
              <a:gradFill>
                <a:gsLst>
                  <a:gs pos="0">
                    <a:schemeClr val="lt1"/>
                  </a:gs>
                  <a:gs pos="100000">
                    <a:srgbClr val="419ACA"/>
                  </a:gs>
                </a:gsLst>
                <a:lin ang="5400000" scaled="0"/>
              </a:gradFill>
              <a:effectLst/>
              <a:uLnTx/>
              <a:uFillTx/>
              <a:ea typeface="微软雅黑" panose="020B0503020204020204" charset="-122"/>
              <a:cs typeface="+mn-lt"/>
            </a:endParaRPr>
          </a:p>
        </p:txBody>
      </p:sp>
      <p:sp>
        <p:nvSpPr>
          <p:cNvPr id="31" name="文本框 30"/>
          <p:cNvSpPr txBox="1"/>
          <p:nvPr>
            <p:custDataLst>
              <p:tags r:id="rId12"/>
            </p:custDataLst>
          </p:nvPr>
        </p:nvSpPr>
        <p:spPr>
          <a:xfrm>
            <a:off x="4200525" y="4914900"/>
            <a:ext cx="3790950" cy="448945"/>
          </a:xfrm>
          <a:prstGeom prst="rect">
            <a:avLst/>
          </a:prstGeom>
          <a:noFill/>
          <a:effectLst/>
        </p:spPr>
        <p:txBody>
          <a:bodyPr wrap="square" rtlCol="0">
            <a:noAutofit/>
          </a:bodyPr>
          <a:p>
            <a:pPr algn="dist">
              <a:lnSpc>
                <a:spcPct val="150000"/>
              </a:lnSpc>
            </a:pPr>
            <a:r>
              <a:rPr lang="en-US" altLang="zh-CN" sz="1600" b="1" dirty="0">
                <a:solidFill>
                  <a:srgbClr val="4FB2E3"/>
                </a:solidFill>
                <a:ea typeface="宋体" panose="02010600030101010101" pitchFamily="2" charset="-122"/>
                <a:cs typeface="+mn-lt"/>
              </a:rPr>
              <a:t>REPORT BY: Zhizong Chen</a:t>
            </a:r>
            <a:endParaRPr lang="en-US" altLang="zh-CN" sz="1600" b="1" dirty="0">
              <a:solidFill>
                <a:srgbClr val="4FB2E3"/>
              </a:solidFill>
              <a:ea typeface="宋体" panose="02010600030101010101" pitchFamily="2" charset="-122"/>
              <a:cs typeface="+mn-lt"/>
            </a:endParaRPr>
          </a:p>
          <a:p>
            <a:pPr algn="dist">
              <a:lnSpc>
                <a:spcPct val="150000"/>
              </a:lnSpc>
            </a:pPr>
            <a:r>
              <a:rPr lang="en-US" altLang="zh-CN" sz="1600" dirty="0">
                <a:solidFill>
                  <a:srgbClr val="4FB2E3"/>
                </a:solidFill>
                <a:ea typeface="宋体" panose="02010600030101010101" pitchFamily="2" charset="-122"/>
                <a:cs typeface="+mn-lt"/>
              </a:rPr>
              <a:t>STUDENT NO.: 2216862</a:t>
            </a:r>
            <a:endParaRPr lang="en-US" altLang="zh-CN" sz="1600" dirty="0">
              <a:solidFill>
                <a:srgbClr val="4FB2E3"/>
              </a:solidFill>
              <a:ea typeface="思源黑体旧字形 Normal" panose="020B0400000000000000" charset="-128"/>
              <a:cs typeface="+mn-lt"/>
            </a:endParaRPr>
          </a:p>
          <a:p>
            <a:pPr algn="dist">
              <a:lnSpc>
                <a:spcPct val="150000"/>
              </a:lnSpc>
            </a:pPr>
            <a:endParaRPr lang="en-US" altLang="zh-CN" sz="1600" dirty="0">
              <a:solidFill>
                <a:srgbClr val="4FB2E3"/>
              </a:solidFill>
              <a:ea typeface="思源黑体旧字形 Normal" panose="020B0400000000000000" charset="-128"/>
              <a:cs typeface="+mn-lt"/>
            </a:endParaRPr>
          </a:p>
        </p:txBody>
      </p:sp>
    </p:spTree>
    <p:custDataLst>
      <p:tags r:id="rId13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9" name="圖片 8" descr="&amp;pky8571206261&amp;"/>
          <p:cNvPicPr>
            <a:picLocks noChangeAspect="1"/>
          </p:cNvPicPr>
          <p:nvPr/>
        </p:nvPicPr>
        <p:blipFill>
          <a:blip r:embed="rId1">
            <a:lum bright="-66000" contrast="-72000"/>
          </a:blip>
          <a:stretch>
            <a:fillRect/>
          </a:stretch>
        </p:blipFill>
        <p:spPr>
          <a:xfrm>
            <a:off x="0" y="635"/>
            <a:ext cx="12192000" cy="6857365"/>
          </a:xfrm>
          <a:prstGeom prst="rect">
            <a:avLst/>
          </a:prstGeom>
        </p:spPr>
      </p:pic>
      <p:sp>
        <p:nvSpPr>
          <p:cNvPr id="13" name="文本框 14"/>
          <p:cNvSpPr txBox="1"/>
          <p:nvPr/>
        </p:nvSpPr>
        <p:spPr>
          <a:xfrm>
            <a:off x="414020" y="2736850"/>
            <a:ext cx="546163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lnSpc>
                <a:spcPct val="150000"/>
              </a:lnSpc>
              <a:buFont typeface="Wingdings" panose="05000000000000000000" charset="0"/>
              <a:buChar char=""/>
            </a:pPr>
            <a:r>
              <a:rPr lang="en-US" altLang="zh-CN" sz="2800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 My understanding of Change Management</a:t>
            </a:r>
            <a:endParaRPr lang="en-US" altLang="zh-CN" sz="2800" b="1"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7755" y="897890"/>
            <a:ext cx="5577205" cy="5266055"/>
          </a:xfrm>
          <a:prstGeom prst="rect">
            <a:avLst/>
          </a:prstGeom>
        </p:spPr>
      </p:pic>
      <p:sp>
        <p:nvSpPr>
          <p:cNvPr id="2" name="文本框 14"/>
          <p:cNvSpPr txBox="1"/>
          <p:nvPr>
            <p:custDataLst>
              <p:tags r:id="rId3"/>
            </p:custDataLst>
          </p:nvPr>
        </p:nvSpPr>
        <p:spPr>
          <a:xfrm>
            <a:off x="6472555" y="1304925"/>
            <a:ext cx="5185410" cy="410781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lnSpc>
                <a:spcPct val="150000"/>
              </a:lnSpc>
              <a:buFont typeface="Wingdings" panose="05000000000000000000" charset="0"/>
              <a:buChar char=""/>
            </a:pPr>
            <a:r>
              <a:rPr lang="en-US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Define: </a:t>
            </a:r>
            <a:r>
              <a:rPr lang="zh-CN" altLang="en-US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Refers to the change or transitioning of people, groups, companies and projects from one state to another.</a:t>
            </a:r>
            <a:endParaRPr lang="zh-CN" altLang="en-US"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000" b="1" dirty="0" smtClean="0">
                <a:solidFill>
                  <a:srgbClr val="FFFF00"/>
                </a:solidFill>
                <a:ea typeface="思源黑体 Bold" panose="020B0800000000000000" pitchFamily="34" charset="-122"/>
                <a:cs typeface="+mn-lt"/>
              </a:rPr>
              <a:t>Undersatnding: A</a:t>
            </a:r>
            <a:r>
              <a:rPr lang="zh-CN" altLang="en-US" sz="2000" b="1" dirty="0" smtClean="0">
                <a:solidFill>
                  <a:srgbClr val="FFFF00"/>
                </a:solidFill>
                <a:ea typeface="思源黑体 Bold" panose="020B0800000000000000" pitchFamily="34" charset="-122"/>
                <a:cs typeface="+mn-lt"/>
              </a:rPr>
              <a:t> fundamental</a:t>
            </a:r>
            <a:r>
              <a:rPr lang="en-US" altLang="zh-CN" sz="2000" b="1" dirty="0" smtClean="0">
                <a:solidFill>
                  <a:srgbClr val="FFFF00"/>
                </a:solidFill>
                <a:ea typeface="思源黑体 Bold" panose="020B0800000000000000" pitchFamily="34" charset="-122"/>
                <a:cs typeface="+mn-lt"/>
              </a:rPr>
              <a:t> </a:t>
            </a:r>
            <a:r>
              <a:rPr lang="zh-CN" altLang="en-US" sz="2000" b="1" dirty="0" smtClean="0">
                <a:solidFill>
                  <a:srgbClr val="FFFF00"/>
                </a:solidFill>
                <a:ea typeface="思源黑体 Bold" panose="020B0800000000000000" pitchFamily="34" charset="-122"/>
                <a:cs typeface="+mn-lt"/>
              </a:rPr>
              <a:t>change made by a company or organization based on the curren</a:t>
            </a:r>
            <a:r>
              <a:rPr lang="en-US" altLang="zh-CN" sz="2000" b="1" dirty="0" smtClean="0">
                <a:solidFill>
                  <a:srgbClr val="FFFF00"/>
                </a:solidFill>
                <a:ea typeface="思源黑体 Bold" panose="020B0800000000000000" pitchFamily="34" charset="-122"/>
                <a:cs typeface="+mn-lt"/>
              </a:rPr>
              <a:t> </a:t>
            </a:r>
            <a:r>
              <a:rPr lang="zh-CN" altLang="en-US" sz="2000" b="1" dirty="0" smtClean="0">
                <a:solidFill>
                  <a:srgbClr val="FFFF00"/>
                </a:solidFill>
                <a:ea typeface="思源黑体 Bold" panose="020B0800000000000000" pitchFamily="34" charset="-122"/>
                <a:cs typeface="+mn-lt"/>
              </a:rPr>
              <a:t>era and social situation and the analysis of actual internal and external influencing factors.</a:t>
            </a:r>
            <a:endParaRPr lang="zh-CN" altLang="en-US" sz="2000" b="1" dirty="0" smtClean="0">
              <a:solidFill>
                <a:srgbClr val="FFFF00"/>
              </a:solidFill>
              <a:ea typeface="思源黑体 Bold" panose="020B0800000000000000" pitchFamily="34" charset="-122"/>
              <a:cs typeface="+mn-lt"/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3" name="圖片 2" descr="&amp;pky8571206261&amp;"/>
          <p:cNvPicPr>
            <a:picLocks noChangeAspect="1"/>
          </p:cNvPicPr>
          <p:nvPr/>
        </p:nvPicPr>
        <p:blipFill>
          <a:blip r:embed="rId1">
            <a:lum bright="-54000" contrast="-72000"/>
          </a:blip>
          <a:stretch>
            <a:fillRect/>
          </a:stretch>
        </p:blipFill>
        <p:spPr>
          <a:xfrm>
            <a:off x="0" y="635"/>
            <a:ext cx="12192000" cy="6857365"/>
          </a:xfrm>
          <a:prstGeom prst="rect">
            <a:avLst/>
          </a:prstGeom>
        </p:spPr>
      </p:pic>
      <p:sp>
        <p:nvSpPr>
          <p:cNvPr id="76" name="It is the analysis and commentary on the director, actor, lens language, shooting technique, plot, clue, environment, color, light, etc. of a movie.…"/>
          <p:cNvSpPr txBox="1"/>
          <p:nvPr/>
        </p:nvSpPr>
        <p:spPr>
          <a:xfrm>
            <a:off x="410210" y="1616710"/>
            <a:ext cx="8124825" cy="4143375"/>
          </a:xfrm>
          <a:prstGeom prst="rect">
            <a:avLst/>
          </a:prstGeom>
          <a:ln w="12700">
            <a:miter lim="400000"/>
          </a:ln>
        </p:spPr>
        <p:txBody>
          <a:bodyPr wrap="square" lIns="71437" tIns="71437" rIns="71437" bIns="71437" anchor="ctr">
            <a:spAutoFit/>
          </a:bodyPr>
          <a:lstStyle/>
          <a:p>
            <a:pPr marL="457200" indent="-457200" defTabSz="584200">
              <a:buFont typeface="Arial" panose="020B0604020202020204" pitchFamily="34" charset="0"/>
              <a:buChar char="•"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2000" b="1">
                <a:latin typeface="+mn-lt"/>
                <a:cs typeface="+mn-lt"/>
              </a:rPr>
              <a:t>Founding Time:  </a:t>
            </a:r>
            <a:endParaRPr lang="en-US" sz="2000" b="1">
              <a:latin typeface="+mn-lt"/>
              <a:cs typeface="+mn-lt"/>
            </a:endParaRPr>
          </a:p>
          <a:p>
            <a:pPr defTabSz="584200"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2000">
                <a:latin typeface="+mn-lt"/>
                <a:cs typeface="+mn-lt"/>
              </a:rPr>
              <a:t>In 1987</a:t>
            </a:r>
            <a:endParaRPr lang="en-US" sz="2000">
              <a:latin typeface="+mn-lt"/>
              <a:cs typeface="+mn-lt"/>
            </a:endParaRPr>
          </a:p>
          <a:p>
            <a:pPr defTabSz="584200"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2000">
              <a:latin typeface="+mn-lt"/>
              <a:cs typeface="+mn-lt"/>
            </a:endParaRPr>
          </a:p>
          <a:p>
            <a:pPr marL="457200" indent="-457200" defTabSz="584200">
              <a:buFont typeface="Arial" panose="020B0604020202020204" pitchFamily="34" charset="0"/>
              <a:buChar char="•"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2000" b="1">
                <a:latin typeface="+mn-lt"/>
                <a:cs typeface="+mn-lt"/>
              </a:rPr>
              <a:t>Business Content</a:t>
            </a:r>
            <a:r>
              <a:rPr lang="zh-CN" altLang="en-US" sz="2000" b="1">
                <a:latin typeface="+mn-lt"/>
                <a:ea typeface="宋体" panose="02010600030101010101" pitchFamily="2" charset="-122"/>
                <a:cs typeface="+mn-lt"/>
              </a:rPr>
              <a:t>：</a:t>
            </a:r>
            <a:endParaRPr lang="zh-CN" altLang="en-US" sz="2000" b="1">
              <a:latin typeface="+mn-lt"/>
              <a:ea typeface="宋体" panose="02010600030101010101" pitchFamily="2" charset="-122"/>
              <a:cs typeface="+mn-lt"/>
            </a:endParaRPr>
          </a:p>
          <a:p>
            <a:pPr defTabSz="584200"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altLang="zh-CN" sz="2000">
                <a:latin typeface="+mn-lt"/>
                <a:ea typeface="宋体" panose="02010600030101010101" pitchFamily="2" charset="-122"/>
                <a:cs typeface="+mn-lt"/>
              </a:rPr>
              <a:t>O</a:t>
            </a:r>
            <a:r>
              <a:rPr lang="zh-CN" altLang="en-US" sz="2000">
                <a:latin typeface="+mn-lt"/>
                <a:ea typeface="宋体" panose="02010600030101010101" pitchFamily="2" charset="-122"/>
                <a:cs typeface="+mn-lt"/>
              </a:rPr>
              <a:t>riginally focused on making telephone switches</a:t>
            </a:r>
            <a:r>
              <a:rPr lang="en-US" altLang="zh-CN" sz="2000">
                <a:latin typeface="+mn-lt"/>
                <a:ea typeface="宋体" panose="02010600030101010101" pitchFamily="2" charset="-122"/>
                <a:cs typeface="+mn-lt"/>
              </a:rPr>
              <a:t>, c</a:t>
            </a:r>
            <a:r>
              <a:rPr lang="zh-CN" altLang="en-US" sz="2000">
                <a:latin typeface="+mn-lt"/>
                <a:ea typeface="宋体" panose="02010600030101010101" pitchFamily="2" charset="-122"/>
                <a:cs typeface="+mn-lt"/>
              </a:rPr>
              <a:t>urrently </a:t>
            </a:r>
            <a:r>
              <a:rPr lang="en-US" altLang="zh-CN" sz="2000">
                <a:latin typeface="+mn-lt"/>
                <a:ea typeface="宋体" panose="02010600030101010101" pitchFamily="2" charset="-122"/>
                <a:cs typeface="+mn-lt"/>
              </a:rPr>
              <a:t>focused on </a:t>
            </a:r>
            <a:r>
              <a:rPr lang="zh-CN" altLang="en-US" sz="2000">
                <a:latin typeface="+mn-lt"/>
                <a:ea typeface="宋体" panose="02010600030101010101" pitchFamily="2" charset="-122"/>
                <a:cs typeface="+mn-lt"/>
              </a:rPr>
              <a:t> ICT infrastructure and intelligent equipment</a:t>
            </a:r>
            <a:r>
              <a:rPr lang="en-US" altLang="zh-CN" sz="2000">
                <a:latin typeface="+mn-lt"/>
                <a:ea typeface="宋体" panose="02010600030101010101" pitchFamily="2" charset="-122"/>
                <a:cs typeface="+mn-lt"/>
              </a:rPr>
              <a:t>.</a:t>
            </a:r>
            <a:endParaRPr lang="en-US" altLang="zh-CN" sz="2000">
              <a:latin typeface="+mn-lt"/>
              <a:ea typeface="宋体" panose="02010600030101010101" pitchFamily="2" charset="-122"/>
              <a:cs typeface="+mn-lt"/>
            </a:endParaRPr>
          </a:p>
          <a:p>
            <a:pPr defTabSz="584200"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altLang="zh-CN" sz="2000">
              <a:latin typeface="+mn-lt"/>
              <a:ea typeface="宋体" panose="02010600030101010101" pitchFamily="2" charset="-122"/>
              <a:cs typeface="+mn-lt"/>
            </a:endParaRPr>
          </a:p>
          <a:p>
            <a:pPr marL="342900" indent="-342900" defTabSz="584200">
              <a:buFont typeface="Arial" panose="020B0604020202020204" pitchFamily="34" charset="0"/>
              <a:buChar char="•"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altLang="zh-CN" sz="2000" b="1">
                <a:latin typeface="+mn-lt"/>
                <a:ea typeface="宋体" panose="02010600030101010101" pitchFamily="2" charset="-122"/>
                <a:cs typeface="+mn-lt"/>
              </a:rPr>
              <a:t>World Ranking</a:t>
            </a:r>
            <a:endParaRPr lang="en-US" altLang="zh-CN" sz="2000" b="1">
              <a:latin typeface="+mn-lt"/>
              <a:ea typeface="宋体" panose="02010600030101010101" pitchFamily="2" charset="-122"/>
              <a:cs typeface="+mn-lt"/>
            </a:endParaRPr>
          </a:p>
          <a:p>
            <a:pPr indent="0" defTabSz="584200"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altLang="zh-CN" sz="2000">
                <a:latin typeface="+mn-lt"/>
                <a:ea typeface="宋体" panose="02010600030101010101" pitchFamily="2" charset="-122"/>
                <a:cs typeface="+mn-lt"/>
              </a:rPr>
              <a:t>9th position in World’s Top 10 Most Valuable Brands 2022</a:t>
            </a:r>
            <a:r>
              <a:rPr lang="en-US" altLang="zh-CN" sz="1800" b="1" baseline="-25000" dirty="0" smtClean="0">
                <a:solidFill>
                  <a:schemeClr val="accent1"/>
                </a:solidFill>
                <a:latin typeface="+mn-lt"/>
                <a:ea typeface="思源黑体 Bold" panose="020B0800000000000000" pitchFamily="34" charset="-122"/>
                <a:cs typeface="+mn-lt"/>
              </a:rPr>
              <a:t>(</a:t>
            </a:r>
            <a:r>
              <a:rPr lang="en-US" altLang="zh-CN" sz="1800" b="1" baseline="-25000" dirty="0" smtClean="0">
                <a:solidFill>
                  <a:schemeClr val="accent1"/>
                </a:solidFill>
                <a:latin typeface="+mn-lt"/>
                <a:ea typeface="思源黑体 Bold" panose="020B0800000000000000" pitchFamily="34" charset="-122"/>
                <a:cs typeface="+mn-lt"/>
                <a:sym typeface="+mn-ea"/>
              </a:rPr>
              <a:t>Amy Sarkar, 2022</a:t>
            </a:r>
            <a:r>
              <a:rPr lang="en-US" altLang="zh-CN" sz="1800" b="1" baseline="-25000" dirty="0" smtClean="0">
                <a:solidFill>
                  <a:schemeClr val="accent1"/>
                </a:solidFill>
                <a:latin typeface="+mn-lt"/>
                <a:ea typeface="思源黑体 Bold" panose="020B0800000000000000" pitchFamily="34" charset="-122"/>
                <a:cs typeface="+mn-lt"/>
              </a:rPr>
              <a:t>)</a:t>
            </a:r>
            <a:endParaRPr lang="en-US" altLang="zh-CN" sz="1800" b="1" baseline="-25000" dirty="0" smtClean="0">
              <a:solidFill>
                <a:schemeClr val="accent1"/>
              </a:solidFill>
              <a:latin typeface="+mn-lt"/>
              <a:ea typeface="思源黑体 Bold" panose="020B0800000000000000" pitchFamily="34" charset="-122"/>
              <a:cs typeface="+mn-lt"/>
            </a:endParaRPr>
          </a:p>
          <a:p>
            <a:pPr indent="0" defTabSz="584200"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altLang="zh-CN" sz="2000">
              <a:latin typeface="+mn-lt"/>
              <a:ea typeface="宋体" panose="02010600030101010101" pitchFamily="2" charset="-122"/>
              <a:cs typeface="+mn-lt"/>
            </a:endParaRPr>
          </a:p>
          <a:p>
            <a:pPr marL="457200" indent="-457200" defTabSz="584200">
              <a:buFont typeface="Arial" panose="020B0604020202020204" pitchFamily="34" charset="0"/>
              <a:buChar char="•"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altLang="zh-CN" sz="2000" b="1">
                <a:latin typeface="+mn-lt"/>
                <a:ea typeface="宋体" panose="02010600030101010101" pitchFamily="2" charset="-122"/>
                <a:cs typeface="+mn-lt"/>
              </a:rPr>
              <a:t>CEO:</a:t>
            </a:r>
            <a:endParaRPr lang="en-US" altLang="zh-CN" sz="2000" b="1">
              <a:latin typeface="+mn-lt"/>
              <a:ea typeface="宋体" panose="02010600030101010101" pitchFamily="2" charset="-122"/>
              <a:cs typeface="+mn-lt"/>
            </a:endParaRPr>
          </a:p>
          <a:p>
            <a:pPr indent="0" defTabSz="584200"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altLang="zh-CN" sz="2000">
                <a:latin typeface="+mn-lt"/>
                <a:ea typeface="宋体" panose="02010600030101010101" pitchFamily="2" charset="-122"/>
                <a:cs typeface="+mn-lt"/>
              </a:rPr>
              <a:t>Ren Zheng</a:t>
            </a:r>
            <a:r>
              <a:rPr lang="en-US" altLang="zh-CN" sz="2000">
                <a:latin typeface="+mn-lt"/>
                <a:ea typeface="宋体" panose="02010600030101010101" pitchFamily="2" charset="-122"/>
                <a:cs typeface="+mn-lt"/>
                <a:sym typeface="+mn-ea"/>
              </a:rPr>
              <a:t>fei, a Ch</a:t>
            </a:r>
            <a:r>
              <a:rPr lang="en-US" altLang="zh-CN" sz="2000">
                <a:latin typeface="+mn-lt"/>
                <a:ea typeface="宋体" panose="02010600030101010101" pitchFamily="2" charset="-122"/>
                <a:cs typeface="+mn-lt"/>
              </a:rPr>
              <a:t>inese entrepreneur and engineer who is the founder and CEO of Huawei Technologies.</a:t>
            </a:r>
            <a:r>
              <a:rPr lang="en-US" altLang="zh-CN" sz="1800" b="1" baseline="-25000" dirty="0" smtClean="0">
                <a:solidFill>
                  <a:schemeClr val="accent1"/>
                </a:solidFill>
                <a:latin typeface="+mn-lt"/>
                <a:ea typeface="思源黑体 Bold" panose="020B0800000000000000" pitchFamily="34" charset="-122"/>
                <a:cs typeface="+mn-lt"/>
              </a:rPr>
              <a:t>(</a:t>
            </a:r>
            <a:r>
              <a:rPr lang="en-US" altLang="zh-CN" sz="1800" b="1" baseline="-25000" dirty="0" smtClean="0">
                <a:solidFill>
                  <a:schemeClr val="accent1"/>
                </a:solidFill>
                <a:latin typeface="+mn-lt"/>
                <a:ea typeface="思源黑体 Bold" panose="020B0800000000000000" pitchFamily="34" charset="-122"/>
                <a:cs typeface="+mn-lt"/>
                <a:sym typeface="+mn-ea"/>
              </a:rPr>
              <a:t>Sherisse Pham, 2019</a:t>
            </a:r>
            <a:r>
              <a:rPr lang="zh-CN" altLang="en-US" sz="1800" b="1" baseline="-25000" dirty="0" smtClean="0">
                <a:solidFill>
                  <a:schemeClr val="accent1"/>
                </a:solidFill>
                <a:latin typeface="+mn-lt"/>
                <a:ea typeface="思源黑体 Bold" panose="020B0800000000000000" pitchFamily="34" charset="-122"/>
                <a:cs typeface="+mn-lt"/>
                <a:sym typeface="+mn-ea"/>
              </a:rPr>
              <a:t>）</a:t>
            </a:r>
            <a:endParaRPr lang="zh-CN" altLang="en-US" sz="1800" b="1" baseline="-25000" dirty="0" smtClean="0">
              <a:solidFill>
                <a:schemeClr val="accent1"/>
              </a:solidFill>
              <a:latin typeface="+mn-lt"/>
              <a:ea typeface="思源黑体 Bold" panose="020B0800000000000000" pitchFamily="34" charset="-122"/>
              <a:cs typeface="+mn-lt"/>
              <a:sym typeface="+mn-ea"/>
            </a:endParaRPr>
          </a:p>
        </p:txBody>
      </p:sp>
      <p:sp>
        <p:nvSpPr>
          <p:cNvPr id="77" name="圆角矩形"/>
          <p:cNvSpPr/>
          <p:nvPr/>
        </p:nvSpPr>
        <p:spPr>
          <a:xfrm>
            <a:off x="5827395" y="448945"/>
            <a:ext cx="7454900" cy="880745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929292">
                  <a:alpha val="59170"/>
                </a:srgbClr>
              </a:gs>
              <a:gs pos="100000">
                <a:srgbClr val="000000">
                  <a:alpha val="0"/>
                </a:srgbClr>
              </a:gs>
            </a:gsLst>
          </a:gradFill>
          <a:ln w="12700">
            <a:miter lim="400000"/>
          </a:ln>
        </p:spPr>
        <p:txBody>
          <a:bodyPr lIns="71437" tIns="71437" rIns="71437" bIns="71437" anchor="ctr"/>
          <a:lstStyle/>
          <a:p>
            <a:pPr defTabSz="821055">
              <a:defRPr sz="36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800">
              <a:latin typeface="+mn-lt"/>
              <a:cs typeface="+mn-lt"/>
            </a:endParaRPr>
          </a:p>
        </p:txBody>
      </p:sp>
      <p:sp>
        <p:nvSpPr>
          <p:cNvPr id="78" name="Headline"/>
          <p:cNvSpPr txBox="1"/>
          <p:nvPr/>
        </p:nvSpPr>
        <p:spPr>
          <a:xfrm>
            <a:off x="6285865" y="499745"/>
            <a:ext cx="5867400" cy="880745"/>
          </a:xfrm>
          <a:prstGeom prst="rect">
            <a:avLst/>
          </a:prstGeom>
          <a:ln w="12700">
            <a:miter lim="400000"/>
          </a:ln>
        </p:spPr>
        <p:txBody>
          <a:bodyPr wrap="square" lIns="71437" tIns="71437" rIns="71437" bIns="71437" anchor="ctr">
            <a:spAutoFit/>
          </a:bodyPr>
          <a:lstStyle>
            <a:lvl1pPr algn="l" defTabSz="584200">
              <a:defRPr sz="7000" b="0">
                <a:solidFill>
                  <a:srgbClr val="FFFFFF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lang="en-US" sz="4800">
                <a:latin typeface="+mn-lt"/>
                <a:cs typeface="+mn-lt"/>
              </a:rPr>
              <a:t>Introduction</a:t>
            </a:r>
            <a:endParaRPr lang="en-US" sz="4800">
              <a:latin typeface="+mn-lt"/>
              <a:cs typeface="+mn-lt"/>
            </a:endParaRPr>
          </a:p>
        </p:txBody>
      </p:sp>
      <p:pic>
        <p:nvPicPr>
          <p:cNvPr id="2" name="图片 1" descr="Huawei_Logo-2017_High_Quality_Wallpaper_1920x1440"/>
          <p:cNvPicPr/>
          <p:nvPr/>
        </p:nvPicPr>
        <p:blipFill>
          <a:blip r:embed="rId2"/>
          <a:srcRect l="25118" t="27120" r="26438" b="26657"/>
          <a:stretch>
            <a:fillRect/>
          </a:stretch>
        </p:blipFill>
        <p:spPr>
          <a:xfrm>
            <a:off x="9024620" y="1652270"/>
            <a:ext cx="2520000" cy="1800000"/>
          </a:xfrm>
          <a:prstGeom prst="round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5" name="图片 4"/>
          <p:cNvPicPr/>
          <p:nvPr/>
        </p:nvPicPr>
        <p:blipFill>
          <a:blip r:embed="rId3"/>
          <a:srcRect l="5943" t="-85" r="8205" b="4539"/>
          <a:stretch>
            <a:fillRect/>
          </a:stretch>
        </p:blipFill>
        <p:spPr>
          <a:xfrm>
            <a:off x="9024620" y="4090670"/>
            <a:ext cx="2520000" cy="1800000"/>
          </a:xfrm>
          <a:prstGeom prst="round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6" name="It is the analysis and commentary on the director, actor, lens language, shooting technique, plot, clue, environment, color, light, etc. of a movie.…"/>
          <p:cNvSpPr txBox="1"/>
          <p:nvPr>
            <p:custDataLst>
              <p:tags r:id="rId4"/>
            </p:custDataLst>
          </p:nvPr>
        </p:nvSpPr>
        <p:spPr>
          <a:xfrm>
            <a:off x="9123680" y="3373120"/>
            <a:ext cx="2459355" cy="514985"/>
          </a:xfrm>
          <a:prstGeom prst="rect">
            <a:avLst/>
          </a:prstGeom>
          <a:ln w="12700">
            <a:miter lim="400000"/>
          </a:ln>
        </p:spPr>
        <p:txBody>
          <a:bodyPr wrap="square" lIns="71437" tIns="71437" rIns="71437" bIns="71437" anchor="ctr">
            <a:noAutofit/>
          </a:bodyPr>
          <a:p>
            <a:pPr indent="0" algn="ctr" defTabSz="584200"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altLang="zh-CN" sz="1600">
                <a:latin typeface="+mn-lt"/>
                <a:ea typeface="宋体" panose="02010600030101010101" pitchFamily="2" charset="-122"/>
                <a:cs typeface="+mn-lt"/>
              </a:rPr>
              <a:t>Brand LOGO</a:t>
            </a:r>
            <a:endParaRPr lang="en-US" altLang="zh-CN" sz="1600">
              <a:latin typeface="+mn-lt"/>
              <a:ea typeface="宋体" panose="02010600030101010101" pitchFamily="2" charset="-122"/>
              <a:cs typeface="+mn-lt"/>
            </a:endParaRPr>
          </a:p>
        </p:txBody>
      </p:sp>
      <p:sp>
        <p:nvSpPr>
          <p:cNvPr id="7" name="It is the analysis and commentary on the director, actor, lens language, shooting technique, plot, clue, environment, color, light, etc. of a movie.…"/>
          <p:cNvSpPr txBox="1"/>
          <p:nvPr>
            <p:custDataLst>
              <p:tags r:id="rId5"/>
            </p:custDataLst>
          </p:nvPr>
        </p:nvSpPr>
        <p:spPr>
          <a:xfrm>
            <a:off x="9085580" y="5790565"/>
            <a:ext cx="2459355" cy="514985"/>
          </a:xfrm>
          <a:prstGeom prst="rect">
            <a:avLst/>
          </a:prstGeom>
          <a:ln w="12700">
            <a:miter lim="400000"/>
          </a:ln>
        </p:spPr>
        <p:txBody>
          <a:bodyPr wrap="square" lIns="71437" tIns="71437" rIns="71437" bIns="71437" anchor="ctr">
            <a:noAutofit/>
          </a:bodyPr>
          <a:p>
            <a:pPr indent="0" algn="ctr" defTabSz="584200"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altLang="zh-CN" sz="1600">
                <a:latin typeface="+mn-lt"/>
                <a:ea typeface="宋体" panose="02010600030101010101" pitchFamily="2" charset="-122"/>
                <a:cs typeface="+mn-lt"/>
              </a:rPr>
              <a:t>CEO: REN ZHENGFEI</a:t>
            </a:r>
            <a:endParaRPr lang="en-US" altLang="zh-CN" sz="1600">
              <a:latin typeface="+mn-lt"/>
              <a:ea typeface="宋体" panose="02010600030101010101" pitchFamily="2" charset="-122"/>
              <a:cs typeface="+mn-lt"/>
            </a:endParaRPr>
          </a:p>
        </p:txBody>
      </p:sp>
    </p:spTree>
    <p:custDataLst>
      <p:tags r:id="rId6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3" name="圖片 2" descr="&amp;pky8571206261&amp;"/>
          <p:cNvPicPr>
            <a:picLocks noChangeAspect="1"/>
          </p:cNvPicPr>
          <p:nvPr/>
        </p:nvPicPr>
        <p:blipFill>
          <a:blip r:embed="rId1">
            <a:lum bright="-66000" contrast="-72000"/>
          </a:blip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  <p:pic>
        <p:nvPicPr>
          <p:cNvPr id="6" name="圖片 5" descr="3632158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101340" y="1682750"/>
            <a:ext cx="6504305" cy="3728720"/>
          </a:xfrm>
          <a:prstGeom prst="rect">
            <a:avLst/>
          </a:prstGeom>
          <a:effectLst/>
        </p:spPr>
      </p:pic>
      <p:sp>
        <p:nvSpPr>
          <p:cNvPr id="77" name="圆角矩形"/>
          <p:cNvSpPr/>
          <p:nvPr/>
        </p:nvSpPr>
        <p:spPr>
          <a:xfrm rot="10800000">
            <a:off x="-675005" y="258445"/>
            <a:ext cx="7454900" cy="880745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929292">
                  <a:alpha val="59170"/>
                </a:srgbClr>
              </a:gs>
              <a:gs pos="100000">
                <a:srgbClr val="000000">
                  <a:alpha val="0"/>
                </a:srgbClr>
              </a:gs>
            </a:gsLst>
          </a:gradFill>
          <a:ln w="12700">
            <a:miter lim="400000"/>
          </a:ln>
        </p:spPr>
        <p:txBody>
          <a:bodyPr lIns="71437" tIns="71437" rIns="71437" bIns="71437" anchor="ctr"/>
          <a:lstStyle/>
          <a:p>
            <a:pPr defTabSz="821055">
              <a:defRPr sz="36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2000">
              <a:latin typeface="+mn-lt"/>
              <a:cs typeface="+mn-lt"/>
            </a:endParaRPr>
          </a:p>
        </p:txBody>
      </p:sp>
      <p:sp>
        <p:nvSpPr>
          <p:cNvPr id="78" name="Headline"/>
          <p:cNvSpPr txBox="1"/>
          <p:nvPr/>
        </p:nvSpPr>
        <p:spPr>
          <a:xfrm>
            <a:off x="202565" y="283845"/>
            <a:ext cx="5867400" cy="880745"/>
          </a:xfrm>
          <a:prstGeom prst="rect">
            <a:avLst/>
          </a:prstGeom>
          <a:ln w="12700">
            <a:miter lim="400000"/>
          </a:ln>
        </p:spPr>
        <p:txBody>
          <a:bodyPr wrap="square" lIns="71437" tIns="71437" rIns="71437" bIns="71437" anchor="ctr">
            <a:spAutoFit/>
          </a:bodyPr>
          <a:lstStyle>
            <a:lvl1pPr algn="l" defTabSz="584200">
              <a:defRPr sz="7000" b="0">
                <a:solidFill>
                  <a:srgbClr val="FFFFFF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lang="en-US" sz="4800">
                <a:latin typeface="+mn-lt"/>
                <a:cs typeface="+mn-lt"/>
              </a:rPr>
              <a:t>PESTEL Analysis</a:t>
            </a:r>
            <a:endParaRPr lang="en-US" sz="4800">
              <a:latin typeface="+mn-lt"/>
              <a:cs typeface="+mn-lt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800735" y="1122680"/>
            <a:ext cx="5735320" cy="1337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lnSpc>
                <a:spcPct val="150000"/>
              </a:lnSpc>
              <a:buFont typeface="Wingdings" panose="05000000000000000000" charset="0"/>
              <a:buChar char=""/>
            </a:pPr>
            <a:r>
              <a:rPr lang="zh-CN" altLang="en-US" b="1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思源黑体 Bold" panose="020B0800000000000000" pitchFamily="34" charset="-122"/>
                <a:cs typeface="+mn-lt"/>
              </a:rPr>
              <a:t>Politics</a:t>
            </a:r>
            <a:endParaRPr lang="zh-CN" altLang="en-US" b="1" dirty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Sino-US trade war</a:t>
            </a:r>
            <a:r>
              <a:rPr lang="en-US" altLang="zh-CN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 </a:t>
            </a:r>
            <a:r>
              <a:rPr lang="en-US" altLang="zh-CN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  <a:sym typeface="+mn-ea"/>
              </a:rPr>
              <a:t>(Dylan Martin, 2022)</a:t>
            </a:r>
            <a:endParaRPr lang="zh-CN" altLang="en-US"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S</a:t>
            </a:r>
            <a:r>
              <a:rPr lang="zh-CN" altLang="en-US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upport of the Chinese government</a:t>
            </a:r>
            <a:r>
              <a:rPr lang="en-US" altLang="zh-CN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 </a:t>
            </a:r>
            <a:r>
              <a:rPr lang="en-US" altLang="zh-CN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  <a:sym typeface="+mn-ea"/>
              </a:rPr>
              <a:t>(Counterpoint, 2022) </a:t>
            </a:r>
            <a:endParaRPr lang="en-US" altLang="zh-CN" baseline="-25000" dirty="0" smtClean="0">
              <a:solidFill>
                <a:schemeClr val="accent1"/>
              </a:solidFill>
              <a:ea typeface="思源黑体 Bold" panose="020B0800000000000000" pitchFamily="34" charset="-122"/>
              <a:cs typeface="+mn-lt"/>
            </a:endParaRPr>
          </a:p>
        </p:txBody>
      </p:sp>
      <p:sp>
        <p:nvSpPr>
          <p:cNvPr id="13" name="文本框 14"/>
          <p:cNvSpPr txBox="1"/>
          <p:nvPr/>
        </p:nvSpPr>
        <p:spPr>
          <a:xfrm>
            <a:off x="800735" y="2472055"/>
            <a:ext cx="536130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lnSpc>
                <a:spcPct val="150000"/>
              </a:lnSpc>
              <a:buFont typeface="Wingdings" panose="05000000000000000000" charset="0"/>
              <a:buChar char=""/>
            </a:pPr>
            <a:r>
              <a:rPr lang="zh-CN" altLang="en-US" b="1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思源黑体 Bold" panose="020B0800000000000000" pitchFamily="34" charset="-122"/>
                <a:cs typeface="+mn-lt"/>
              </a:rPr>
              <a:t>Economy</a:t>
            </a:r>
            <a:endParaRPr lang="zh-CN" altLang="en-US" b="1" dirty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Passive </a:t>
            </a:r>
            <a:r>
              <a:rPr lang="zh-CN" altLang="en-US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impact of COVID-19</a:t>
            </a:r>
            <a:endParaRPr lang="zh-CN" altLang="en-US"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In 2022 Q1, data showed the 3rd consecutive quarter of annual decline.</a:t>
            </a:r>
            <a:r>
              <a:rPr lang="en-US" altLang="zh-CN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  <a:sym typeface="+mn-ea"/>
              </a:rPr>
              <a:t> </a:t>
            </a:r>
            <a:r>
              <a:rPr lang="en-US" altLang="zh-CN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  <a:sym typeface="+mn-ea"/>
              </a:rPr>
              <a:t>(Mobilevillage, 2022) </a:t>
            </a:r>
            <a:endParaRPr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</p:txBody>
      </p:sp>
      <p:sp>
        <p:nvSpPr>
          <p:cNvPr id="14" name="文本框 14"/>
          <p:cNvSpPr txBox="1"/>
          <p:nvPr/>
        </p:nvSpPr>
        <p:spPr>
          <a:xfrm>
            <a:off x="800735" y="4189095"/>
            <a:ext cx="5361305" cy="1337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lnSpc>
                <a:spcPct val="150000"/>
              </a:lnSpc>
              <a:buFont typeface="Wingdings" panose="05000000000000000000" charset="0"/>
              <a:buChar char=""/>
            </a:pPr>
            <a:r>
              <a:rPr lang="en-US" altLang="zh-CN" b="1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思源黑体 Bold" panose="020B0800000000000000" pitchFamily="34" charset="-122"/>
                <a:cs typeface="+mn-lt"/>
              </a:rPr>
              <a:t>Society</a:t>
            </a:r>
            <a:endParaRPr lang="zh-CN" altLang="en-US" b="1" dirty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C</a:t>
            </a:r>
            <a:r>
              <a:rPr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ustomer base in the Chinese market</a:t>
            </a:r>
            <a:endParaRPr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I</a:t>
            </a:r>
            <a:r>
              <a:rPr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ncident of "Meng Wanzhou"</a:t>
            </a:r>
            <a:r>
              <a:rPr lang="en-US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 </a:t>
            </a:r>
            <a:r>
              <a:rPr lang="en-US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</a:rPr>
              <a:t>(Zhang Yangfei, 2021)</a:t>
            </a:r>
            <a:endParaRPr lang="en-US" baseline="-25000" dirty="0" smtClean="0">
              <a:solidFill>
                <a:schemeClr val="accent1"/>
              </a:solidFill>
              <a:ea typeface="思源黑体 Bold" panose="020B0800000000000000" pitchFamily="34" charset="-122"/>
              <a:cs typeface="+mn-lt"/>
            </a:endParaRPr>
          </a:p>
        </p:txBody>
      </p:sp>
      <p:sp>
        <p:nvSpPr>
          <p:cNvPr id="16" name="文本框 14"/>
          <p:cNvSpPr txBox="1"/>
          <p:nvPr/>
        </p:nvSpPr>
        <p:spPr>
          <a:xfrm>
            <a:off x="784225" y="5532755"/>
            <a:ext cx="565594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lnSpc>
                <a:spcPct val="150000"/>
              </a:lnSpc>
              <a:buFont typeface="Wingdings" panose="05000000000000000000" charset="0"/>
              <a:buChar char=""/>
            </a:pPr>
            <a:r>
              <a:rPr lang="en-US" altLang="zh-CN" b="1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思源黑体 Bold" panose="020B0800000000000000" pitchFamily="34" charset="-122"/>
                <a:cs typeface="+mn-lt"/>
              </a:rPr>
              <a:t>Technology</a:t>
            </a:r>
            <a:endParaRPr lang="zh-CN" altLang="en-US" b="1" dirty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Weak chip technology in China. </a:t>
            </a:r>
            <a:r>
              <a:rPr lang="en-US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</a:rPr>
              <a:t>(</a:t>
            </a:r>
            <a:r>
              <a:rPr lang="en-US" baseline="-25000">
                <a:solidFill>
                  <a:schemeClr val="accent1"/>
                </a:solidFill>
                <a:latin typeface="Calibri" panose="020F0502020204030204" charset="0"/>
                <a:cs typeface="PMingLiU" charset="0"/>
                <a:sym typeface="+mn-ea"/>
              </a:rPr>
              <a:t>Jordan Schneider, 2021)</a:t>
            </a:r>
            <a:endParaRPr lang="en-US" baseline="-25000" dirty="0" smtClean="0">
              <a:solidFill>
                <a:schemeClr val="accent1"/>
              </a:solidFill>
              <a:latin typeface="Calibri" panose="020F0502020204030204" charset="0"/>
              <a:ea typeface="思源黑体 Bold" panose="020B0800000000000000" pitchFamily="34" charset="-122"/>
              <a:cs typeface="PMingLiU" charset="0"/>
              <a:sym typeface="+mn-ea"/>
            </a:endParaRPr>
          </a:p>
        </p:txBody>
      </p:sp>
      <p:sp>
        <p:nvSpPr>
          <p:cNvPr id="17" name="文本框 14"/>
          <p:cNvSpPr txBox="1"/>
          <p:nvPr/>
        </p:nvSpPr>
        <p:spPr>
          <a:xfrm>
            <a:off x="6612890" y="1330960"/>
            <a:ext cx="5361305" cy="119189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lnSpc>
                <a:spcPct val="150000"/>
              </a:lnSpc>
              <a:buFont typeface="Wingdings" panose="05000000000000000000" charset="0"/>
              <a:buChar char=""/>
            </a:pPr>
            <a:r>
              <a:rPr lang="en-US" b="1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思源黑体 Bold" panose="020B0800000000000000" pitchFamily="34" charset="-122"/>
                <a:cs typeface="+mn-lt"/>
              </a:rPr>
              <a:t>Environment</a:t>
            </a:r>
            <a:endParaRPr lang="en-US" b="1" dirty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Restrict of of international environmental laws </a:t>
            </a:r>
            <a:r>
              <a:rPr lang="en-US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</a:rPr>
              <a:t>(Campbell Kwan, 2021)</a:t>
            </a:r>
            <a:endParaRPr lang="en-US" baseline="-25000" dirty="0" smtClean="0">
              <a:solidFill>
                <a:schemeClr val="accent1"/>
              </a:solidFill>
              <a:ea typeface="思源黑体 Bold" panose="020B0800000000000000" pitchFamily="34" charset="-122"/>
              <a:cs typeface="+mn-lt"/>
            </a:endParaRPr>
          </a:p>
        </p:txBody>
      </p:sp>
      <p:sp>
        <p:nvSpPr>
          <p:cNvPr id="18" name="文本框 14"/>
          <p:cNvSpPr txBox="1"/>
          <p:nvPr/>
        </p:nvSpPr>
        <p:spPr>
          <a:xfrm>
            <a:off x="6612890" y="2526665"/>
            <a:ext cx="536130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lnSpc>
                <a:spcPct val="150000"/>
              </a:lnSpc>
              <a:buFont typeface="Wingdings" panose="05000000000000000000" charset="0"/>
              <a:buChar char=""/>
            </a:pPr>
            <a:r>
              <a:rPr lang="en-US" altLang="zh-CN" b="1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思源黑体 Bold" panose="020B0800000000000000" pitchFamily="34" charset="-122"/>
                <a:cs typeface="+mn-lt"/>
              </a:rPr>
              <a:t>Laws</a:t>
            </a:r>
            <a:endParaRPr lang="zh-CN" altLang="en-US" b="1" dirty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Must comply with patent laws, tax rates, labor laws and environmental laws, among other laws. </a:t>
            </a:r>
            <a:r>
              <a:rPr lang="en-US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</a:rPr>
              <a:t>(</a:t>
            </a:r>
            <a:r>
              <a:rPr lang="en-US" baseline="-25000">
                <a:solidFill>
                  <a:schemeClr val="accent1"/>
                </a:solidFill>
                <a:latin typeface="Calibri" panose="020F0502020204030204" charset="0"/>
                <a:cs typeface="PMingLiU" charset="0"/>
                <a:sym typeface="+mn-ea"/>
              </a:rPr>
              <a:t>Nawied Jabarkhyl , 2020)</a:t>
            </a:r>
            <a:endParaRPr lang="en-US" baseline="-25000" dirty="0" smtClean="0">
              <a:solidFill>
                <a:schemeClr val="accent1"/>
              </a:solidFill>
              <a:latin typeface="Calibri" panose="020F0502020204030204" charset="0"/>
              <a:ea typeface="思源黑体 Bold" panose="020B0800000000000000" pitchFamily="34" charset="-122"/>
              <a:cs typeface="PMingLiU" charset="0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9" name="圖片 8" descr="&amp;pky8571206261&amp;"/>
          <p:cNvPicPr>
            <a:picLocks noChangeAspect="1"/>
          </p:cNvPicPr>
          <p:nvPr/>
        </p:nvPicPr>
        <p:blipFill>
          <a:blip r:embed="rId1">
            <a:lum bright="-66000" contrast="-72000"/>
          </a:blip>
          <a:stretch>
            <a:fillRect/>
          </a:stretch>
        </p:blipFill>
        <p:spPr>
          <a:xfrm>
            <a:off x="-1905" y="635"/>
            <a:ext cx="12192000" cy="6857365"/>
          </a:xfrm>
          <a:prstGeom prst="rect">
            <a:avLst/>
          </a:prstGeom>
        </p:spPr>
      </p:pic>
      <p:sp>
        <p:nvSpPr>
          <p:cNvPr id="77" name="圆角矩形"/>
          <p:cNvSpPr/>
          <p:nvPr>
            <p:custDataLst>
              <p:tags r:id="rId2"/>
            </p:custDataLst>
          </p:nvPr>
        </p:nvSpPr>
        <p:spPr>
          <a:xfrm rot="10800000">
            <a:off x="-569595" y="258445"/>
            <a:ext cx="7454900" cy="880745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929292">
                  <a:alpha val="59170"/>
                </a:srgbClr>
              </a:gs>
              <a:gs pos="100000">
                <a:srgbClr val="000000">
                  <a:alpha val="0"/>
                </a:srgbClr>
              </a:gs>
            </a:gsLst>
          </a:gradFill>
          <a:ln w="12700">
            <a:miter lim="400000"/>
          </a:ln>
        </p:spPr>
        <p:txBody>
          <a:bodyPr lIns="71437" tIns="71437" rIns="71437" bIns="71437" anchor="ctr"/>
          <a:lstStyle/>
          <a:p>
            <a:pPr defTabSz="821055">
              <a:defRPr sz="36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800">
              <a:latin typeface="+mn-lt"/>
              <a:cs typeface="+mn-lt"/>
            </a:endParaRPr>
          </a:p>
        </p:txBody>
      </p:sp>
      <p:sp>
        <p:nvSpPr>
          <p:cNvPr id="78" name="Headline"/>
          <p:cNvSpPr txBox="1"/>
          <p:nvPr>
            <p:custDataLst>
              <p:tags r:id="rId3"/>
            </p:custDataLst>
          </p:nvPr>
        </p:nvSpPr>
        <p:spPr>
          <a:xfrm>
            <a:off x="307975" y="283845"/>
            <a:ext cx="5867400" cy="880745"/>
          </a:xfrm>
          <a:prstGeom prst="rect">
            <a:avLst/>
          </a:prstGeom>
          <a:ln w="12700">
            <a:miter lim="400000"/>
          </a:ln>
        </p:spPr>
        <p:txBody>
          <a:bodyPr wrap="square" lIns="71437" tIns="71437" rIns="71437" bIns="71437" anchor="ctr">
            <a:spAutoFit/>
          </a:bodyPr>
          <a:lstStyle>
            <a:lvl1pPr algn="l" defTabSz="584200">
              <a:defRPr sz="7000" b="0">
                <a:solidFill>
                  <a:srgbClr val="FFFFFF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lang="en-US" sz="4800">
                <a:latin typeface="+mn-lt"/>
                <a:cs typeface="+mn-lt"/>
              </a:rPr>
              <a:t>Change Analysis</a:t>
            </a:r>
            <a:endParaRPr lang="en-US" sz="4800">
              <a:latin typeface="+mn-lt"/>
              <a:cs typeface="+mn-lt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580515" y="1724660"/>
            <a:ext cx="9231630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266700">
              <a:lnSpc>
                <a:spcPct val="150000"/>
              </a:lnSpc>
            </a:pPr>
            <a:r>
              <a:rPr lang="en-US" sz="2400" b="0">
                <a:solidFill>
                  <a:schemeClr val="bg1"/>
                </a:solidFill>
                <a:cs typeface="+mn-lt"/>
              </a:rPr>
              <a:t>With the loss of core competitive advantages after 2021, Huawei's consumer business declined by 49.6% rapidly, and the sales revenue in different regions of the world also declined significantly. Data from Counterpoint Research shows that in 2021, Huawei's share of the global high-end phone market (wholesale average selling price over $400) fell from 13% to 6%, while Apple's share rose from 55% to 60%. </a:t>
            </a:r>
            <a:r>
              <a:rPr lang="en-US" altLang="zh-CN" sz="1800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</a:rPr>
              <a:t>(</a:t>
            </a:r>
            <a:r>
              <a:rPr lang="en-US" altLang="zh-CN" sz="1800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  <a:sym typeface="+mn-ea"/>
              </a:rPr>
              <a:t>VARUN MISHRA, 2022)</a:t>
            </a:r>
            <a:endParaRPr lang="en-US" altLang="zh-CN" sz="1800" baseline="-25000" dirty="0" smtClean="0">
              <a:solidFill>
                <a:schemeClr val="accent1"/>
              </a:solidFill>
              <a:ea typeface="思源黑体 Bold" panose="020B0800000000000000" pitchFamily="34" charset="-122"/>
              <a:cs typeface="+mn-lt"/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9" name="圖片 8" descr="&amp;pky8571206261&amp;"/>
          <p:cNvPicPr>
            <a:picLocks noChangeAspect="1"/>
          </p:cNvPicPr>
          <p:nvPr/>
        </p:nvPicPr>
        <p:blipFill>
          <a:blip r:embed="rId1">
            <a:lum bright="-66000" contrast="-72000"/>
          </a:blip>
          <a:stretch>
            <a:fillRect/>
          </a:stretch>
        </p:blipFill>
        <p:spPr>
          <a:xfrm>
            <a:off x="0" y="635"/>
            <a:ext cx="12192000" cy="6857365"/>
          </a:xfrm>
          <a:prstGeom prst="rect">
            <a:avLst/>
          </a:prstGeom>
        </p:spPr>
      </p:pic>
      <p:sp>
        <p:nvSpPr>
          <p:cNvPr id="13" name="文本框 14"/>
          <p:cNvSpPr txBox="1"/>
          <p:nvPr/>
        </p:nvSpPr>
        <p:spPr>
          <a:xfrm>
            <a:off x="427355" y="271780"/>
            <a:ext cx="5361305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lnSpc>
                <a:spcPct val="150000"/>
              </a:lnSpc>
              <a:buFont typeface="Wingdings" panose="05000000000000000000" charset="0"/>
              <a:buChar char=""/>
            </a:pPr>
            <a:r>
              <a:rPr lang="en-US" altLang="zh-CN" sz="2800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 What HUAWEI HAS DONE</a:t>
            </a:r>
            <a:endParaRPr lang="en-US" altLang="zh-CN" sz="2800" b="1"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405" y="1346835"/>
            <a:ext cx="5577205" cy="5217160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446405" y="1495425"/>
            <a:ext cx="5577205" cy="47009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lnSpc>
                <a:spcPct val="150000"/>
              </a:lnSpc>
              <a:buFont typeface="Wingdings" panose="05000000000000000000" charset="0"/>
              <a:buChar char=""/>
            </a:pPr>
            <a:r>
              <a:rPr lang="en-US" altLang="zh-CN" sz="2400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S</a:t>
            </a:r>
            <a:r>
              <a:rPr lang="zh-CN" altLang="en-US" sz="2400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elf-market segmentation and development direction change</a:t>
            </a:r>
            <a:endParaRPr lang="zh-CN" altLang="en-US" sz="2400" b="1"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altLang="zh-CN" sz="2000"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000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S</a:t>
            </a:r>
            <a:r>
              <a:rPr lang="zh-CN" altLang="en-US" sz="2000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eparated its sub-brand Honor</a:t>
            </a:r>
            <a:r>
              <a:rPr lang="en-US" altLang="zh-CN" sz="1800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</a:rPr>
              <a:t>(</a:t>
            </a:r>
            <a:r>
              <a:rPr lang="en-US" altLang="zh-CN" sz="1800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  <a:sym typeface="+mn-ea"/>
              </a:rPr>
              <a:t>Elles Houweling , 2021</a:t>
            </a:r>
            <a:r>
              <a:rPr lang="en-US" altLang="zh-CN" sz="1800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</a:rPr>
              <a:t>)</a:t>
            </a:r>
            <a:endParaRPr lang="en-US" altLang="zh-CN" sz="1800" baseline="-25000" dirty="0" smtClean="0">
              <a:solidFill>
                <a:schemeClr val="accent1"/>
              </a:solidFill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zh-CN" altLang="en-US" sz="2000"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2000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loses the middle income group covered by the Honor brand</a:t>
            </a:r>
            <a:endParaRPr lang="zh-CN" altLang="en-US" sz="2000"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CN" altLang="en-US" sz="2000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Honor terminals can carry the latest processors from Mediatek and Qualcomm</a:t>
            </a:r>
            <a:endParaRPr lang="zh-CN" altLang="en-US" sz="2000"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</p:txBody>
      </p:sp>
      <p:pic>
        <p:nvPicPr>
          <p:cNvPr id="4" name="图片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6505" y="1346835"/>
            <a:ext cx="5577205" cy="5217160"/>
          </a:xfrm>
          <a:prstGeom prst="rect">
            <a:avLst/>
          </a:prstGeom>
        </p:spPr>
      </p:pic>
      <p:cxnSp>
        <p:nvCxnSpPr>
          <p:cNvPr id="5" name="直線單箭頭接點 4"/>
          <p:cNvCxnSpPr/>
          <p:nvPr/>
        </p:nvCxnSpPr>
        <p:spPr>
          <a:xfrm>
            <a:off x="1560195" y="3928745"/>
            <a:ext cx="0" cy="558800"/>
          </a:xfrm>
          <a:prstGeom prst="straightConnector1">
            <a:avLst/>
          </a:prstGeom>
          <a:ln w="44450">
            <a:tailEnd type="arrow" w="sm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線單箭頭接點 5"/>
          <p:cNvCxnSpPr/>
          <p:nvPr/>
        </p:nvCxnSpPr>
        <p:spPr>
          <a:xfrm>
            <a:off x="2685415" y="3928745"/>
            <a:ext cx="0" cy="558800"/>
          </a:xfrm>
          <a:prstGeom prst="straightConnector1">
            <a:avLst/>
          </a:prstGeom>
          <a:ln w="44450">
            <a:tailEnd type="arrow" w="sm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線單箭頭接點 6"/>
          <p:cNvCxnSpPr/>
          <p:nvPr/>
        </p:nvCxnSpPr>
        <p:spPr>
          <a:xfrm>
            <a:off x="3810635" y="3928745"/>
            <a:ext cx="0" cy="558800"/>
          </a:xfrm>
          <a:prstGeom prst="straightConnector1">
            <a:avLst/>
          </a:prstGeom>
          <a:ln w="44450">
            <a:tailEnd type="arrow" w="sm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14"/>
          <p:cNvSpPr txBox="1"/>
          <p:nvPr/>
        </p:nvSpPr>
        <p:spPr>
          <a:xfrm>
            <a:off x="6491605" y="1457325"/>
            <a:ext cx="5577205" cy="47009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lnSpc>
                <a:spcPct val="150000"/>
              </a:lnSpc>
              <a:buFont typeface="Wingdings" panose="05000000000000000000" charset="0"/>
              <a:buChar char=""/>
            </a:pPr>
            <a:r>
              <a:rPr lang="en-US" altLang="zh-CN" sz="2400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Has </a:t>
            </a:r>
            <a:r>
              <a:rPr lang="zh-CN" altLang="en-US" sz="2400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chang</a:t>
            </a:r>
            <a:r>
              <a:rPr lang="en-US" altLang="zh-CN" sz="2400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ed</a:t>
            </a:r>
            <a:r>
              <a:rPr lang="zh-CN" altLang="en-US" sz="2400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 its direction to data energy services</a:t>
            </a:r>
            <a:endParaRPr lang="zh-CN" altLang="en-US" sz="2400" b="1"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altLang="zh-CN" sz="2000"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C</a:t>
            </a:r>
            <a:r>
              <a:rPr sz="2000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ontinuously improve the Hongmeng ecology</a:t>
            </a:r>
            <a:r>
              <a:rPr lang="en-US" altLang="zh-CN" sz="1800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</a:rPr>
              <a:t>(</a:t>
            </a:r>
            <a:r>
              <a:rPr lang="en-US" altLang="zh-CN" sz="1800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  <a:sym typeface="+mn-ea"/>
              </a:rPr>
              <a:t>Yang Pengyue, 2021) </a:t>
            </a:r>
            <a:endParaRPr sz="2000" dirty="0" smtClean="0">
              <a:solidFill>
                <a:schemeClr val="bg1"/>
              </a:solidFill>
              <a:ea typeface="思源黑体 Bold" panose="020B0800000000000000" pitchFamily="34" charset="-122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000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U</a:t>
            </a:r>
            <a:r>
              <a:rPr lang="zh-CN" altLang="en-US" sz="2000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se its trove of 5G-related patents to boost revenue</a:t>
            </a:r>
            <a:r>
              <a:rPr lang="en-US" altLang="zh-CN" sz="1800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</a:rPr>
              <a:t>(</a:t>
            </a:r>
            <a:r>
              <a:rPr lang="en-US" altLang="zh-CN" sz="1800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  <a:sym typeface="+mn-ea"/>
              </a:rPr>
              <a:t>Igor Bonifacic, 2021)</a:t>
            </a:r>
            <a:endParaRPr lang="en-US" altLang="zh-CN" sz="1800" b="1" baseline="-25000" dirty="0" smtClean="0">
              <a:solidFill>
                <a:schemeClr val="accent1"/>
              </a:solidFill>
              <a:ea typeface="思源黑体 Bold" panose="020B0800000000000000" pitchFamily="34" charset="-122"/>
              <a:cs typeface="+mn-lt"/>
              <a:sym typeface="+mn-ea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000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H</a:t>
            </a:r>
            <a:r>
              <a:rPr lang="zh-CN" altLang="en-US" sz="2000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as its own chips in the server field to meet the increasingly large data center</a:t>
            </a:r>
            <a:r>
              <a:rPr lang="en-US" altLang="zh-CN" sz="1800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</a:rPr>
              <a:t> </a:t>
            </a:r>
            <a:r>
              <a:rPr lang="zh-CN" altLang="en-US" sz="2000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business</a:t>
            </a:r>
            <a:r>
              <a:rPr lang="en-US" altLang="zh-CN" sz="2000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</a:rPr>
              <a:t> </a:t>
            </a:r>
            <a:r>
              <a:rPr lang="en-US" altLang="zh-CN" sz="1800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</a:rPr>
              <a:t>(</a:t>
            </a:r>
            <a:r>
              <a:rPr lang="en-US" altLang="zh-CN" sz="1800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  <a:sym typeface="+mn-ea"/>
              </a:rPr>
              <a:t>Deng Li ,  2021)</a:t>
            </a:r>
            <a:endParaRPr lang="en-US" altLang="zh-CN" sz="1800" baseline="-25000" dirty="0" smtClean="0">
              <a:solidFill>
                <a:schemeClr val="accent1"/>
              </a:solidFill>
              <a:ea typeface="思源黑体 Bold" panose="020B0800000000000000" pitchFamily="34" charset="-122"/>
              <a:cs typeface="+mn-lt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圖片 1" descr="&amp;pky8571206261&amp;"/>
          <p:cNvPicPr>
            <a:picLocks noChangeAspect="1"/>
          </p:cNvPicPr>
          <p:nvPr/>
        </p:nvPicPr>
        <p:blipFill>
          <a:blip r:embed="rId1">
            <a:lum bright="-66000" contrast="-72000"/>
          </a:blip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1727835" y="932815"/>
            <a:ext cx="3162300" cy="716915"/>
            <a:chOff x="2721" y="1874"/>
            <a:chExt cx="4980" cy="1129"/>
          </a:xfrm>
        </p:grpSpPr>
        <p:sp>
          <p:nvSpPr>
            <p:cNvPr id="7" name="矩形 6" descr="e7d195523061f1c01ef2b70529884c179423570dbaad84926380ABC1F97BAEF0C8FC051856578EAB7874501A1FFE158C4981707381814BCC4D9A8E3554438DEE4FBCF5A5B4D2A8B0989AB57E8BAC65EBDE2908BDF637527F21564198F7A9766F2EC8AB0476C2DE699E25A786C19D0D49244DAACDF8ACD2543287D41598586A06BD3BE17907438C40"/>
            <p:cNvSpPr/>
            <p:nvPr/>
          </p:nvSpPr>
          <p:spPr>
            <a:xfrm rot="5400000">
              <a:off x="4660" y="-38"/>
              <a:ext cx="1102" cy="4980"/>
            </a:xfrm>
            <a:prstGeom prst="rect">
              <a:avLst/>
            </a:prstGeom>
            <a:noFill/>
            <a:ln w="25400" cap="flat" cmpd="sng" algn="ctr">
              <a:gradFill>
                <a:gsLst>
                  <a:gs pos="13000">
                    <a:srgbClr val="00B0F0">
                      <a:alpha val="27000"/>
                    </a:srgbClr>
                  </a:gs>
                  <a:gs pos="29000">
                    <a:srgbClr val="2378C2"/>
                  </a:gs>
                  <a:gs pos="48000">
                    <a:srgbClr val="55B5E2"/>
                  </a:gs>
                </a:gsLst>
                <a:lin ang="5400000" scaled="1"/>
              </a:gradFill>
              <a:prstDash val="solid"/>
            </a:ln>
            <a:effectLst/>
          </p:spPr>
          <p:txBody>
            <a:bodyPr rtlCol="0" anchor="ctr"/>
            <a:p>
              <a:pPr marL="0" marR="0" lvl="0" indent="0" algn="ctr" defTabSz="121856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微软雅黑" panose="020B0503020204020204" charset="-122"/>
                <a:cs typeface="+mn-lt"/>
              </a:endParaRPr>
            </a:p>
          </p:txBody>
        </p:sp>
        <p:sp>
          <p:nvSpPr>
            <p:cNvPr id="9" name="AutoShape 28" descr="e7d195523061f1c01ef2b70529884c179423570dbaad84926380ABC1F97BAEF0C8FC051856578EAB7874501A1FFE158C4981707381814BCC4D9A8E3554438DEE4FBCF5A5B4D2A8B0989AB57E8BAC65EBDE2908BDF637527F21564198F7A9766F2EC8AB0476C2DE699E25A786C19D0D49244DAACDF8ACD2543287D41598586A06BD3BE17907438C40"/>
            <p:cNvSpPr/>
            <p:nvPr/>
          </p:nvSpPr>
          <p:spPr bwMode="auto">
            <a:xfrm>
              <a:off x="3196" y="1874"/>
              <a:ext cx="4029" cy="71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0" y="0"/>
                  </a:moveTo>
                  <a:lnTo>
                    <a:pt x="21599" y="0"/>
                  </a:lnTo>
                  <a:lnTo>
                    <a:pt x="21599" y="21600"/>
                  </a:lnTo>
                  <a:lnTo>
                    <a:pt x="0" y="21600"/>
                  </a:lnTo>
                  <a:close/>
                </a:path>
              </a:pathLst>
            </a:custGeom>
            <a:noFill/>
            <a:ln>
              <a:noFill/>
            </a:ln>
            <a:effectLst/>
          </p:spPr>
          <p:txBody>
            <a:bodyPr lIns="0" tIns="0" rIns="0" bIns="0"/>
            <a:p>
              <a:pPr marL="0" marR="0" lvl="0" indent="0" algn="ctr" defTabSz="323850" eaLnBrk="1" fontAlgn="auto" latinLnBrk="0" hangingPunct="1">
                <a:lnSpc>
                  <a:spcPct val="100000"/>
                </a:lnSpc>
                <a:spcBef>
                  <a:spcPts val="85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es-ES" sz="2400" b="1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MS PGothic" panose="020B0600070205080204" charset="-128"/>
                  <a:cs typeface="+mn-lt"/>
                  <a:sym typeface="Lato" charset="0"/>
                </a:rPr>
                <a:t>Driving Forces</a:t>
              </a:r>
              <a:endParaRPr kumimoji="0" lang="en-US" altLang="es-ES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MS PGothic" panose="020B0600070205080204" charset="-128"/>
                <a:cs typeface="+mn-lt"/>
                <a:sym typeface="Lato" charset="0"/>
              </a:endParaRPr>
            </a:p>
            <a:p>
              <a:pPr marL="0" marR="0" lvl="0" indent="0" algn="ctr" defTabSz="323850" eaLnBrk="1" fontAlgn="auto" latinLnBrk="0" hangingPunct="1">
                <a:lnSpc>
                  <a:spcPct val="100000"/>
                </a:lnSpc>
                <a:spcBef>
                  <a:spcPts val="85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es-ES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MS PGothic" panose="020B0600070205080204" charset="-128"/>
                  <a:cs typeface="+mn-lt"/>
                  <a:sym typeface="Lato" charset="0"/>
                </a:rPr>
                <a:t>Total: 13</a:t>
              </a:r>
              <a:endParaRPr kumimoji="0" lang="en-US" altLang="es-ES" sz="16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MS PGothic" panose="020B0600070205080204" charset="-128"/>
                <a:cs typeface="+mn-lt"/>
                <a:sym typeface="Lato" charset="0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97790" y="1699260"/>
            <a:ext cx="5631815" cy="4170680"/>
            <a:chOff x="154" y="3081"/>
            <a:chExt cx="8869" cy="6568"/>
          </a:xfrm>
        </p:grpSpPr>
        <p:sp>
          <p:nvSpPr>
            <p:cNvPr id="11" name="文字方塊 10"/>
            <p:cNvSpPr txBox="1"/>
            <p:nvPr/>
          </p:nvSpPr>
          <p:spPr>
            <a:xfrm>
              <a:off x="154" y="3081"/>
              <a:ext cx="8869" cy="6568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p>
              <a:pPr marL="342900" indent="-342900" algn="r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altLang="zh-CN" b="1" dirty="0" smtClean="0">
                  <a:solidFill>
                    <a:schemeClr val="bg1"/>
                  </a:solidFill>
                  <a:ea typeface="思源黑体 Bold" panose="020B0800000000000000" pitchFamily="34" charset="-122"/>
                  <a:cs typeface="+mn-lt"/>
                  <a:sym typeface="+mn-ea"/>
                </a:rPr>
                <a:t>P</a:t>
              </a:r>
              <a:r>
                <a:rPr lang="zh-CN" altLang="en-US" b="1" dirty="0" smtClean="0">
                  <a:solidFill>
                    <a:schemeClr val="bg1"/>
                  </a:solidFill>
                  <a:ea typeface="思源黑体 Bold" panose="020B0800000000000000" pitchFamily="34" charset="-122"/>
                  <a:cs typeface="+mn-lt"/>
                  <a:sym typeface="+mn-ea"/>
                </a:rPr>
                <a:t>olitical influence of foreign</a:t>
              </a:r>
              <a:r>
                <a:rPr lang="en-US" altLang="zh-CN" b="1" dirty="0" smtClean="0">
                  <a:solidFill>
                    <a:schemeClr val="bg1"/>
                  </a:solidFill>
                  <a:ea typeface="思源黑体 Bold" panose="020B0800000000000000" pitchFamily="34" charset="-122"/>
                  <a:cs typeface="+mn-lt"/>
                  <a:sym typeface="+mn-ea"/>
                </a:rPr>
                <a:t> </a:t>
              </a:r>
              <a:r>
                <a:rPr lang="zh-CN" altLang="en-US" b="1" dirty="0" smtClean="0">
                  <a:solidFill>
                    <a:schemeClr val="bg1"/>
                  </a:solidFill>
                  <a:ea typeface="思源黑体 Bold" panose="020B0800000000000000" pitchFamily="34" charset="-122"/>
                  <a:cs typeface="+mn-lt"/>
                  <a:sym typeface="+mn-ea"/>
                </a:rPr>
                <a:t>countries</a:t>
              </a:r>
              <a:r>
                <a:rPr lang="en-US" altLang="zh-CN" b="1" dirty="0" smtClean="0">
                  <a:solidFill>
                    <a:schemeClr val="bg1"/>
                  </a:solidFill>
                  <a:ea typeface="思源黑体 Bold" panose="020B0800000000000000" pitchFamily="34" charset="-122"/>
                  <a:cs typeface="+mn-lt"/>
                  <a:sym typeface="+mn-ea"/>
                </a:rPr>
                <a:t>(5) </a:t>
              </a:r>
              <a:r>
                <a:rPr lang="en-US" altLang="zh-CN" baseline="-25000" dirty="0" smtClean="0">
                  <a:solidFill>
                    <a:schemeClr val="accent1"/>
                  </a:solidFill>
                  <a:ea typeface="思源黑体 Bold" panose="020B0800000000000000" pitchFamily="34" charset="-122"/>
                  <a:cs typeface="+mn-lt"/>
                  <a:sym typeface="+mn-ea"/>
                </a:rPr>
                <a:t>(</a:t>
              </a:r>
              <a:r>
                <a:rPr lang="en-US" baseline="-25000">
                  <a:solidFill>
                    <a:schemeClr val="accent1"/>
                  </a:solidFill>
                  <a:cs typeface="+mn-lt"/>
                  <a:sym typeface="+mn-ea"/>
                </a:rPr>
                <a:t>Sudarshan, 2021)</a:t>
              </a:r>
              <a:endParaRPr lang="zh-CN" altLang="en-US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  <a:sym typeface="+mn-ea"/>
              </a:endParaRPr>
            </a:p>
            <a:p>
              <a:pPr indent="0" algn="r">
                <a:lnSpc>
                  <a:spcPct val="150000"/>
                </a:lnSpc>
                <a:buFont typeface="Arial" panose="020B0604020202020204" pitchFamily="34" charset="0"/>
                <a:buNone/>
              </a:pPr>
              <a:endParaRPr lang="zh-CN" altLang="en-US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  <a:sym typeface="+mn-ea"/>
              </a:endParaRPr>
            </a:p>
            <a:p>
              <a:pPr indent="0" algn="r">
                <a:lnSpc>
                  <a:spcPct val="150000"/>
                </a:lnSpc>
                <a:buFont typeface="Arial" panose="020B0604020202020204" pitchFamily="34" charset="0"/>
                <a:buNone/>
              </a:pPr>
              <a:endParaRPr lang="zh-CN" altLang="en-US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  <a:sym typeface="+mn-ea"/>
              </a:endParaRPr>
            </a:p>
            <a:p>
              <a:pPr marL="342900" indent="-342900" algn="r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altLang="zh-TW" b="1">
                  <a:solidFill>
                    <a:schemeClr val="bg1"/>
                  </a:solidFill>
                  <a:cs typeface="+mn-lt"/>
                </a:rPr>
                <a:t>L</a:t>
              </a:r>
              <a:r>
                <a:rPr lang="zh-TW" altLang="en-US" b="1">
                  <a:solidFill>
                    <a:schemeClr val="bg1"/>
                  </a:solidFill>
                  <a:cs typeface="+mn-lt"/>
                </a:rPr>
                <a:t>ack of maturity of China's chip technology</a:t>
              </a:r>
              <a:r>
                <a:rPr lang="en-US" altLang="zh-TW" b="1">
                  <a:solidFill>
                    <a:schemeClr val="bg1"/>
                  </a:solidFill>
                  <a:cs typeface="+mn-lt"/>
                </a:rPr>
                <a:t>(4)</a:t>
              </a:r>
              <a:endParaRPr lang="zh-TW" altLang="en-US" b="1">
                <a:solidFill>
                  <a:schemeClr val="bg1"/>
                </a:solidFill>
                <a:cs typeface="+mn-lt"/>
              </a:endParaRPr>
            </a:p>
            <a:p>
              <a:pPr indent="0" algn="r">
                <a:lnSpc>
                  <a:spcPct val="150000"/>
                </a:lnSpc>
                <a:buFont typeface="Arial" panose="020B0604020202020204" pitchFamily="34" charset="0"/>
                <a:buNone/>
              </a:pPr>
              <a:r>
                <a:rPr lang="en-US" altLang="zh-CN" baseline="-25000" dirty="0" smtClean="0">
                  <a:solidFill>
                    <a:schemeClr val="accent1"/>
                  </a:solidFill>
                  <a:ea typeface="思源黑体 Bold" panose="020B0800000000000000" pitchFamily="34" charset="-122"/>
                  <a:cs typeface="+mn-lt"/>
                </a:rPr>
                <a:t>(</a:t>
              </a:r>
              <a:r>
                <a:rPr lang="en-US" altLang="zh-CN" baseline="-25000" dirty="0" smtClean="0">
                  <a:solidFill>
                    <a:schemeClr val="accent1"/>
                  </a:solidFill>
                  <a:ea typeface="思源黑体 Bold" panose="020B0800000000000000" pitchFamily="34" charset="-122"/>
                  <a:cs typeface="+mn-lt"/>
                  <a:sym typeface="+mn-ea"/>
                </a:rPr>
                <a:t>Edward White, 2019</a:t>
              </a:r>
              <a:r>
                <a:rPr lang="en-US" altLang="zh-CN" baseline="-25000" dirty="0" smtClean="0">
                  <a:solidFill>
                    <a:schemeClr val="accent1"/>
                  </a:solidFill>
                  <a:ea typeface="思源黑体 Bold" panose="020B0800000000000000" pitchFamily="34" charset="-122"/>
                  <a:cs typeface="+mn-lt"/>
                </a:rPr>
                <a:t>)</a:t>
              </a:r>
              <a:endParaRPr lang="zh-TW" altLang="en-US" b="1">
                <a:solidFill>
                  <a:schemeClr val="bg1"/>
                </a:solidFill>
                <a:cs typeface="+mn-lt"/>
              </a:endParaRPr>
            </a:p>
            <a:p>
              <a:pPr indent="0" algn="r">
                <a:lnSpc>
                  <a:spcPct val="150000"/>
                </a:lnSpc>
                <a:buFont typeface="Arial" panose="020B0604020202020204" pitchFamily="34" charset="0"/>
                <a:buNone/>
              </a:pPr>
              <a:endParaRPr lang="zh-TW" altLang="en-US" b="1">
                <a:solidFill>
                  <a:schemeClr val="bg1"/>
                </a:solidFill>
                <a:cs typeface="+mn-lt"/>
              </a:endParaRPr>
            </a:p>
            <a:p>
              <a:pPr marL="342900" indent="-342900" algn="r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altLang="zh-TW" b="1">
                  <a:solidFill>
                    <a:schemeClr val="bg1"/>
                  </a:solidFill>
                  <a:cs typeface="+mn-lt"/>
                </a:rPr>
                <a:t>D</a:t>
              </a:r>
              <a:r>
                <a:rPr lang="zh-TW" altLang="en-US" b="1">
                  <a:solidFill>
                    <a:schemeClr val="bg1"/>
                  </a:solidFill>
                  <a:cs typeface="+mn-lt"/>
                </a:rPr>
                <a:t>igital transformation has become a modern trend</a:t>
              </a:r>
              <a:r>
                <a:rPr lang="en-US" altLang="zh-TW" b="1">
                  <a:solidFill>
                    <a:schemeClr val="bg1"/>
                  </a:solidFill>
                  <a:cs typeface="+mn-lt"/>
                </a:rPr>
                <a:t>(4) </a:t>
              </a:r>
              <a:r>
                <a:rPr lang="en-US" altLang="zh-TW" baseline="-25000">
                  <a:solidFill>
                    <a:schemeClr val="accent1"/>
                  </a:solidFill>
                  <a:cs typeface="+mn-lt"/>
                </a:rPr>
                <a:t>(Dacid Sun,  2021)</a:t>
              </a:r>
              <a:endParaRPr lang="en-US" altLang="zh-TW" baseline="-25000">
                <a:solidFill>
                  <a:schemeClr val="accent1"/>
                </a:solidFill>
                <a:cs typeface="+mn-lt"/>
              </a:endParaRPr>
            </a:p>
          </p:txBody>
        </p:sp>
        <p:cxnSp>
          <p:nvCxnSpPr>
            <p:cNvPr id="12" name="直線單箭頭接點 11"/>
            <p:cNvCxnSpPr/>
            <p:nvPr/>
          </p:nvCxnSpPr>
          <p:spPr>
            <a:xfrm>
              <a:off x="2333" y="4610"/>
              <a:ext cx="6540" cy="0"/>
            </a:xfrm>
            <a:prstGeom prst="straightConnector1">
              <a:avLst/>
            </a:prstGeom>
            <a:ln w="44450">
              <a:tailEnd type="arrow" w="sm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線單箭頭接點 18"/>
            <p:cNvCxnSpPr/>
            <p:nvPr/>
          </p:nvCxnSpPr>
          <p:spPr>
            <a:xfrm>
              <a:off x="3821" y="6862"/>
              <a:ext cx="4900" cy="0"/>
            </a:xfrm>
            <a:prstGeom prst="straightConnector1">
              <a:avLst/>
            </a:prstGeom>
            <a:ln w="44450">
              <a:tailEnd type="arrow" w="sm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直線單箭頭接點 19"/>
            <p:cNvCxnSpPr/>
            <p:nvPr/>
          </p:nvCxnSpPr>
          <p:spPr>
            <a:xfrm>
              <a:off x="3837" y="8818"/>
              <a:ext cx="4900" cy="0"/>
            </a:xfrm>
            <a:prstGeom prst="straightConnector1">
              <a:avLst/>
            </a:prstGeom>
            <a:ln w="44450">
              <a:tailEnd type="arrow" w="sm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/>
        </p:nvGrpSpPr>
        <p:grpSpPr>
          <a:xfrm>
            <a:off x="6859270" y="1711325"/>
            <a:ext cx="5067300" cy="4370705"/>
            <a:chOff x="10802" y="3100"/>
            <a:chExt cx="7980" cy="6883"/>
          </a:xfrm>
        </p:grpSpPr>
        <p:sp>
          <p:nvSpPr>
            <p:cNvPr id="21" name="文字方塊 20"/>
            <p:cNvSpPr txBox="1"/>
            <p:nvPr/>
          </p:nvSpPr>
          <p:spPr>
            <a:xfrm>
              <a:off x="10802" y="3100"/>
              <a:ext cx="7980" cy="688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marL="342900" indent="-342900" algn="l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b="1" dirty="0" smtClean="0">
                  <a:solidFill>
                    <a:schemeClr val="bg1"/>
                  </a:solidFill>
                  <a:ea typeface="思源黑体 Bold" panose="020B0800000000000000" pitchFamily="34" charset="-122"/>
                  <a:cs typeface="+mn-lt"/>
                  <a:sym typeface="+mn-ea"/>
                </a:rPr>
                <a:t>Alibaba's cloud services have basically occupied China's cloud market</a:t>
              </a:r>
              <a:r>
                <a:rPr lang="en-US" b="1" dirty="0" smtClean="0">
                  <a:solidFill>
                    <a:schemeClr val="bg1"/>
                  </a:solidFill>
                  <a:ea typeface="思源黑体 Bold" panose="020B0800000000000000" pitchFamily="34" charset="-122"/>
                  <a:cs typeface="+mn-lt"/>
                  <a:sym typeface="+mn-ea"/>
                </a:rPr>
                <a:t>(3)</a:t>
              </a:r>
              <a:endParaRPr lang="en-US"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  <a:sym typeface="+mn-ea"/>
              </a:endParaRPr>
            </a:p>
            <a:p>
              <a:pPr indent="0" algn="l">
                <a:lnSpc>
                  <a:spcPct val="150000"/>
                </a:lnSpc>
                <a:buFont typeface="Arial" panose="020B0604020202020204" pitchFamily="34" charset="0"/>
                <a:buNone/>
              </a:pPr>
              <a:r>
                <a:rPr lang="en-US" altLang="zh-CN" b="1" baseline="-25000" dirty="0" smtClean="0">
                  <a:solidFill>
                    <a:schemeClr val="accent1"/>
                  </a:solidFill>
                  <a:ea typeface="思源黑体 Bold" panose="020B0800000000000000" pitchFamily="34" charset="-122"/>
                  <a:cs typeface="+mn-lt"/>
                  <a:sym typeface="+mn-ea"/>
                </a:rPr>
                <a:t> </a:t>
              </a:r>
              <a:r>
                <a:rPr lang="en-US" altLang="zh-CN" baseline="-25000" dirty="0" smtClean="0">
                  <a:solidFill>
                    <a:schemeClr val="accent1"/>
                  </a:solidFill>
                  <a:ea typeface="思源黑体 Bold" panose="020B0800000000000000" pitchFamily="34" charset="-122"/>
                  <a:cs typeface="+mn-lt"/>
                  <a:sym typeface="+mn-ea"/>
                </a:rPr>
                <a:t>       (FAN FEIFEI, 2021)</a:t>
              </a:r>
              <a:endParaRPr lang="en-US" altLang="zh-CN" b="1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  <a:sym typeface="+mn-ea"/>
              </a:endParaRPr>
            </a:p>
            <a:p>
              <a:pPr marL="342900" indent="-342900" algn="l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endParaRPr b="1" dirty="0" smtClean="0">
                <a:solidFill>
                  <a:schemeClr val="bg1"/>
                </a:solidFill>
                <a:ea typeface="思源黑体 Bold" panose="020B0800000000000000" pitchFamily="34" charset="-122"/>
                <a:cs typeface="+mn-lt"/>
                <a:sym typeface="+mn-ea"/>
              </a:endParaRPr>
            </a:p>
            <a:p>
              <a:pPr marL="342900" indent="-342900" algn="l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b="1">
                  <a:solidFill>
                    <a:schemeClr val="bg1"/>
                  </a:solidFill>
                  <a:cs typeface="+mn-lt"/>
                </a:rPr>
                <a:t>T</a:t>
              </a:r>
              <a:r>
                <a:rPr b="1">
                  <a:solidFill>
                    <a:schemeClr val="bg1"/>
                  </a:solidFill>
                  <a:cs typeface="+mn-lt"/>
                </a:rPr>
                <a:t>he technology and infrastructure cannot be fully implemented </a:t>
              </a:r>
              <a:r>
                <a:rPr lang="en-US" b="1">
                  <a:solidFill>
                    <a:schemeClr val="bg1"/>
                  </a:solidFill>
                  <a:cs typeface="+mn-lt"/>
                </a:rPr>
                <a:t>in China(4)</a:t>
              </a:r>
              <a:endParaRPr b="1">
                <a:solidFill>
                  <a:schemeClr val="bg1"/>
                </a:solidFill>
                <a:cs typeface="+mn-lt"/>
              </a:endParaRPr>
            </a:p>
            <a:p>
              <a:pPr marL="342900" indent="-342900" algn="l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endParaRPr lang="zh-TW" altLang="en-US" b="1">
                <a:solidFill>
                  <a:schemeClr val="bg1"/>
                </a:solidFill>
                <a:cs typeface="+mn-lt"/>
              </a:endParaRPr>
            </a:p>
            <a:p>
              <a:pPr indent="0" algn="l">
                <a:lnSpc>
                  <a:spcPct val="150000"/>
                </a:lnSpc>
                <a:buFont typeface="Arial" panose="020B0604020202020204" pitchFamily="34" charset="0"/>
                <a:buNone/>
              </a:pPr>
              <a:endParaRPr lang="zh-TW" altLang="en-US" b="1">
                <a:solidFill>
                  <a:schemeClr val="bg1"/>
                </a:solidFill>
                <a:cs typeface="+mn-lt"/>
              </a:endParaRPr>
            </a:p>
            <a:p>
              <a:pPr marL="342900" indent="-342900" algn="l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altLang="zh-TW" b="1">
                  <a:solidFill>
                    <a:schemeClr val="bg1"/>
                  </a:solidFill>
                  <a:cs typeface="+mn-lt"/>
                </a:rPr>
                <a:t>Lackness of talents(2)</a:t>
              </a:r>
              <a:endParaRPr lang="en-US" altLang="zh-TW" b="1">
                <a:solidFill>
                  <a:schemeClr val="bg1"/>
                </a:solidFill>
                <a:cs typeface="+mn-lt"/>
              </a:endParaRPr>
            </a:p>
            <a:p>
              <a:pPr algn="l">
                <a:lnSpc>
                  <a:spcPct val="150000"/>
                </a:lnSpc>
                <a:buClrTx/>
                <a:buSzTx/>
                <a:buFont typeface="Arial" panose="020B0604020202020204" pitchFamily="34" charset="0"/>
              </a:pPr>
              <a:r>
                <a:rPr lang="en-US" altLang="zh-CN" b="1" baseline="-25000" dirty="0" smtClean="0">
                  <a:solidFill>
                    <a:schemeClr val="accent1"/>
                  </a:solidFill>
                  <a:ea typeface="思源黑体 Bold" panose="020B0800000000000000" pitchFamily="34" charset="-122"/>
                  <a:cs typeface="+mn-lt"/>
                  <a:sym typeface="+mn-ea"/>
                </a:rPr>
                <a:t>   </a:t>
              </a:r>
              <a:r>
                <a:rPr lang="en-US" altLang="zh-CN" baseline="-25000" dirty="0" smtClean="0">
                  <a:solidFill>
                    <a:schemeClr val="accent1"/>
                  </a:solidFill>
                  <a:ea typeface="思源黑体 Bold" panose="020B0800000000000000" pitchFamily="34" charset="-122"/>
                  <a:cs typeface="+mn-lt"/>
                  <a:sym typeface="+mn-ea"/>
                </a:rPr>
                <a:t>     (CHEN YUBO, 2021)</a:t>
              </a:r>
              <a:endParaRPr lang="en-US" altLang="zh-CN" b="1" baseline="-25000" dirty="0" smtClean="0">
                <a:solidFill>
                  <a:schemeClr val="accent1"/>
                </a:solidFill>
                <a:ea typeface="思源黑体 Bold" panose="020B0800000000000000" pitchFamily="34" charset="-122"/>
                <a:cs typeface="+mn-lt"/>
              </a:endParaRPr>
            </a:p>
            <a:p>
              <a:pPr marL="342900" indent="-342900" algn="l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endParaRPr lang="en-US" altLang="zh-TW" b="1">
                <a:solidFill>
                  <a:schemeClr val="bg1"/>
                </a:solidFill>
                <a:cs typeface="+mn-lt"/>
              </a:endParaRPr>
            </a:p>
          </p:txBody>
        </p:sp>
        <p:cxnSp>
          <p:nvCxnSpPr>
            <p:cNvPr id="22" name="直線單箭頭接點 21"/>
            <p:cNvCxnSpPr/>
            <p:nvPr/>
          </p:nvCxnSpPr>
          <p:spPr>
            <a:xfrm>
              <a:off x="11442" y="5123"/>
              <a:ext cx="3741" cy="0"/>
            </a:xfrm>
            <a:prstGeom prst="straightConnector1">
              <a:avLst/>
            </a:prstGeom>
            <a:ln w="44450">
              <a:headEnd type="arrow" w="sm" len="lg"/>
              <a:tailEnd type="none" w="sm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線單箭頭接點 22"/>
            <p:cNvCxnSpPr/>
            <p:nvPr/>
          </p:nvCxnSpPr>
          <p:spPr>
            <a:xfrm>
              <a:off x="11351" y="7270"/>
              <a:ext cx="4361" cy="0"/>
            </a:xfrm>
            <a:prstGeom prst="straightConnector1">
              <a:avLst/>
            </a:prstGeom>
            <a:ln w="44450">
              <a:headEnd type="arrow" w="sm" len="lg"/>
              <a:tailEnd type="none" w="sm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線單箭頭接點 23"/>
            <p:cNvCxnSpPr/>
            <p:nvPr/>
          </p:nvCxnSpPr>
          <p:spPr>
            <a:xfrm>
              <a:off x="11442" y="9417"/>
              <a:ext cx="2921" cy="0"/>
            </a:xfrm>
            <a:prstGeom prst="straightConnector1">
              <a:avLst/>
            </a:prstGeom>
            <a:ln w="44450">
              <a:headEnd type="arrow" w="sm" len="lg"/>
              <a:tailEnd type="none" w="sm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矩形 25"/>
          <p:cNvSpPr/>
          <p:nvPr/>
        </p:nvSpPr>
        <p:spPr>
          <a:xfrm>
            <a:off x="5963285" y="1831975"/>
            <a:ext cx="779780" cy="4038600"/>
          </a:xfrm>
          <a:prstGeom prst="rect">
            <a:avLst/>
          </a:prstGeom>
          <a:solidFill>
            <a:schemeClr val="accent1">
              <a:alpha val="5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TW" altLang="en-US">
              <a:cs typeface="+mn-lt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7519035" y="932815"/>
            <a:ext cx="3510280" cy="699770"/>
            <a:chOff x="11841" y="1874"/>
            <a:chExt cx="5528" cy="1102"/>
          </a:xfrm>
        </p:grpSpPr>
        <p:sp>
          <p:nvSpPr>
            <p:cNvPr id="8" name="AutoShape 28" descr="e7d195523061f1c01ef2b70529884c179423570dbaad84926380ABC1F97BAEF0C8FC051856578EAB7874501A1FFE158C4981707381814BCC4D9A8E3554438DEE4FBCF5A5B4D2A8B0989AB57E8BAC65EBDE2908BDF637527F21564198F7A9766F2EC8AB0476C2DE699E25A786C19D0D49244DAACDF8ACD2543287D41598586A06BD3BE17907438C40"/>
            <p:cNvSpPr/>
            <p:nvPr/>
          </p:nvSpPr>
          <p:spPr bwMode="auto">
            <a:xfrm>
              <a:off x="11841" y="1874"/>
              <a:ext cx="5529" cy="71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0" y="0"/>
                  </a:moveTo>
                  <a:lnTo>
                    <a:pt x="21599" y="0"/>
                  </a:lnTo>
                  <a:lnTo>
                    <a:pt x="21599" y="21600"/>
                  </a:lnTo>
                  <a:lnTo>
                    <a:pt x="0" y="21600"/>
                  </a:lnTo>
                  <a:close/>
                </a:path>
              </a:pathLst>
            </a:custGeom>
            <a:noFill/>
            <a:ln>
              <a:noFill/>
            </a:ln>
            <a:effectLst/>
          </p:spPr>
          <p:txBody>
            <a:bodyPr lIns="0" tIns="0" rIns="0" bIns="0"/>
            <a:p>
              <a:pPr marL="0" marR="0" lvl="0" indent="0" algn="ctr" defTabSz="323850" eaLnBrk="1" fontAlgn="auto" latinLnBrk="0" hangingPunct="1">
                <a:lnSpc>
                  <a:spcPct val="100000"/>
                </a:lnSpc>
                <a:spcBef>
                  <a:spcPts val="85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es-ES" sz="2400" b="1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MS PGothic" panose="020B0600070205080204" charset="-128"/>
                  <a:cs typeface="+mn-lt"/>
                  <a:sym typeface="Lato" charset="0"/>
                </a:rPr>
                <a:t>Restrainning Forces</a:t>
              </a:r>
              <a:endParaRPr kumimoji="0" lang="en-US" altLang="es-ES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MS PGothic" panose="020B0600070205080204" charset="-128"/>
                <a:cs typeface="+mn-lt"/>
                <a:sym typeface="Lato" charset="0"/>
              </a:endParaRPr>
            </a:p>
            <a:p>
              <a:pPr marL="0" marR="0" lvl="0" indent="0" algn="ctr" defTabSz="323850" eaLnBrk="1" fontAlgn="auto" latinLnBrk="0" hangingPunct="1">
                <a:lnSpc>
                  <a:spcPct val="100000"/>
                </a:lnSpc>
                <a:spcBef>
                  <a:spcPts val="85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es-ES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MS PGothic" panose="020B0600070205080204" charset="-128"/>
                  <a:cs typeface="+mn-lt"/>
                  <a:sym typeface="Lato" charset="0"/>
                </a:rPr>
                <a:t>Total:9</a:t>
              </a:r>
              <a:endParaRPr kumimoji="0" lang="en-US" altLang="es-ES" sz="16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MS PGothic" panose="020B0600070205080204" charset="-128"/>
                <a:cs typeface="+mn-lt"/>
                <a:sym typeface="Lato" charset="0"/>
              </a:endParaRPr>
            </a:p>
          </p:txBody>
        </p:sp>
        <p:sp>
          <p:nvSpPr>
            <p:cNvPr id="27" name="矩形 26" descr="e7d195523061f1c01ef2b70529884c179423570dbaad84926380ABC1F97BAEF0C8FC051856578EAB7874501A1FFE158C4981707381814BCC4D9A8E3554438DEE4FBCF5A5B4D2A8B0989AB57E8BAC65EBDE2908BDF637527F21564198F7A9766F2EC8AB0476C2DE699E25A786C19D0D49244DAACDF8ACD2543287D41598586A06BD3BE17907438C40"/>
            <p:cNvSpPr/>
            <p:nvPr/>
          </p:nvSpPr>
          <p:spPr>
            <a:xfrm rot="5400000">
              <a:off x="14055" y="-65"/>
              <a:ext cx="1102" cy="4980"/>
            </a:xfrm>
            <a:prstGeom prst="rect">
              <a:avLst/>
            </a:prstGeom>
            <a:noFill/>
            <a:ln w="25400" cap="flat" cmpd="sng" algn="ctr">
              <a:gradFill>
                <a:gsLst>
                  <a:gs pos="13000">
                    <a:srgbClr val="00B0F0">
                      <a:alpha val="27000"/>
                    </a:srgbClr>
                  </a:gs>
                  <a:gs pos="29000">
                    <a:srgbClr val="2378C2"/>
                  </a:gs>
                  <a:gs pos="48000">
                    <a:srgbClr val="55B5E2"/>
                  </a:gs>
                </a:gsLst>
                <a:lin ang="5400000" scaled="1"/>
              </a:gradFill>
              <a:prstDash val="solid"/>
            </a:ln>
            <a:effectLst/>
          </p:spPr>
          <p:txBody>
            <a:bodyPr rtlCol="0" anchor="ctr"/>
            <a:p>
              <a:pPr marL="0" marR="0" lvl="0" indent="0" algn="ctr" defTabSz="121856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微软雅黑" panose="020B0503020204020204" charset="-122"/>
                <a:cs typeface="+mn-lt"/>
              </a:endParaRPr>
            </a:p>
          </p:txBody>
        </p:sp>
      </p:grpSp>
    </p:spTree>
    <p:custDataLst>
      <p:tags r:id="rId2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3" name="圖片 2" descr="&amp;pky8571206261&amp;"/>
          <p:cNvPicPr>
            <a:picLocks noChangeAspect="1"/>
          </p:cNvPicPr>
          <p:nvPr/>
        </p:nvPicPr>
        <p:blipFill>
          <a:blip r:embed="rId1">
            <a:lum bright="-54000" contrast="-72000"/>
          </a:blip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  <p:sp>
        <p:nvSpPr>
          <p:cNvPr id="77" name="圆角矩形"/>
          <p:cNvSpPr/>
          <p:nvPr/>
        </p:nvSpPr>
        <p:spPr>
          <a:xfrm>
            <a:off x="5827395" y="448945"/>
            <a:ext cx="7454900" cy="880745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929292">
                  <a:alpha val="59170"/>
                </a:srgbClr>
              </a:gs>
              <a:gs pos="100000">
                <a:srgbClr val="000000">
                  <a:alpha val="0"/>
                </a:srgbClr>
              </a:gs>
            </a:gsLst>
          </a:gradFill>
          <a:ln w="12700">
            <a:miter lim="400000"/>
          </a:ln>
        </p:spPr>
        <p:txBody>
          <a:bodyPr lIns="71437" tIns="71437" rIns="71437" bIns="71437" anchor="ctr"/>
          <a:lstStyle/>
          <a:p>
            <a:pPr defTabSz="821055">
              <a:defRPr sz="36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800">
              <a:latin typeface="+mn-lt"/>
              <a:cs typeface="+mn-lt"/>
            </a:endParaRPr>
          </a:p>
        </p:txBody>
      </p:sp>
      <p:sp>
        <p:nvSpPr>
          <p:cNvPr id="78" name="Headline"/>
          <p:cNvSpPr txBox="1"/>
          <p:nvPr/>
        </p:nvSpPr>
        <p:spPr>
          <a:xfrm>
            <a:off x="6285865" y="499745"/>
            <a:ext cx="5867400" cy="880745"/>
          </a:xfrm>
          <a:prstGeom prst="rect">
            <a:avLst/>
          </a:prstGeom>
          <a:ln w="12700">
            <a:miter lim="400000"/>
          </a:ln>
        </p:spPr>
        <p:txBody>
          <a:bodyPr wrap="square" lIns="71437" tIns="71437" rIns="71437" bIns="71437" anchor="ctr">
            <a:spAutoFit/>
          </a:bodyPr>
          <a:lstStyle>
            <a:lvl1pPr algn="l" defTabSz="584200">
              <a:defRPr sz="7000" b="0">
                <a:solidFill>
                  <a:srgbClr val="FFFFFF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rPr lang="en-US" sz="4800">
                <a:latin typeface="+mn-lt"/>
                <a:cs typeface="+mn-lt"/>
              </a:rPr>
              <a:t>Conclusion</a:t>
            </a:r>
            <a:endParaRPr lang="en-US" sz="4800">
              <a:latin typeface="+mn-lt"/>
              <a:cs typeface="+mn-lt"/>
            </a:endParaRPr>
          </a:p>
        </p:txBody>
      </p:sp>
      <p:sp>
        <p:nvSpPr>
          <p:cNvPr id="2" name="It is the analysis and commentary on the director, actor, lens language, shooting technique, plot, clue, environment, color, light, etc. of a movie.…"/>
          <p:cNvSpPr txBox="1"/>
          <p:nvPr/>
        </p:nvSpPr>
        <p:spPr>
          <a:xfrm>
            <a:off x="450850" y="1898333"/>
            <a:ext cx="11080115" cy="3604260"/>
          </a:xfrm>
          <a:prstGeom prst="rect">
            <a:avLst/>
          </a:prstGeom>
          <a:ln w="12700">
            <a:miter lim="400000"/>
          </a:ln>
        </p:spPr>
        <p:txBody>
          <a:bodyPr wrap="square" lIns="71437" tIns="71437" rIns="71437" bIns="71437" anchor="ctr">
            <a:spAutoFit/>
          </a:bodyPr>
          <a:p>
            <a:pPr marL="457200" indent="-457200" algn="l" defTabSz="584200">
              <a:lnSpc>
                <a:spcPct val="150000"/>
              </a:lnSpc>
              <a:buFont typeface="Arial" panose="020B0604020202020204" pitchFamily="34" charset="0"/>
              <a:buChar char="•"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3000">
                <a:latin typeface="+mn-lt"/>
                <a:cs typeface="+mn-lt"/>
              </a:rPr>
              <a:t>In general, according to the current international form, Huawei cannot return to its original leading position in the terminal manufacturer industry in a short period of time, and the digital business transformation in line with The Times is a good choice for Huawei with B2B and government cooperation.</a:t>
            </a:r>
            <a:endParaRPr lang="en-US" sz="3000">
              <a:latin typeface="+mn-lt"/>
              <a:cs typeface="+mn-lt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" name="It is the analysis and commentary on the director, actor, lens language, shooting technique, plot, clue, environment, color, light, etc. of a movie.…"/>
          <p:cNvSpPr txBox="1"/>
          <p:nvPr>
            <p:custDataLst>
              <p:tags r:id="rId1"/>
            </p:custDataLst>
          </p:nvPr>
        </p:nvSpPr>
        <p:spPr>
          <a:xfrm>
            <a:off x="315595" y="-35560"/>
            <a:ext cx="11389360" cy="6928485"/>
          </a:xfrm>
          <a:prstGeom prst="rect">
            <a:avLst/>
          </a:prstGeom>
          <a:ln w="12700">
            <a:miter lim="400000"/>
          </a:ln>
        </p:spPr>
        <p:txBody>
          <a:bodyPr wrap="square" lIns="71437" tIns="71437" rIns="71437" bIns="71437" anchor="ctr">
            <a:spAutoFit/>
          </a:bodyPr>
          <a:p>
            <a:pPr indent="0" defTabSz="584200">
              <a:lnSpc>
                <a:spcPct val="150000"/>
              </a:lnSpc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400" b="1">
                <a:solidFill>
                  <a:schemeClr val="bg1"/>
                </a:solidFill>
                <a:latin typeface="+mn-lt"/>
                <a:cs typeface="+mn-lt"/>
              </a:rPr>
              <a:t>Reference List:</a:t>
            </a:r>
            <a:endParaRPr lang="en-US" sz="1400" b="1">
              <a:solidFill>
                <a:schemeClr val="bg1"/>
              </a:solidFill>
              <a:latin typeface="+mn-lt"/>
              <a:cs typeface="+mn-lt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</a:t>
            </a:r>
            <a:r>
              <a:rPr lang="en-US" sz="10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Sherisse Pham（2019）Who is Huawei founder Ren Zhengfei? available at 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https://edition.cnn.com/2019/03/13/tech/huawei-ren-zhengfei/index.html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(2) Amy Sarkar (2022) Huawei gets 9th position in World’s Top 10 Most Valuable Brands 2022 available at </a:t>
            </a:r>
            <a:r>
              <a:rPr lang="en-US" sz="1000" u="sng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https://www.huaweicentral.com/huawei-gets-9th-position-in-worlds-top-10-most-valuable-brands-2022/</a:t>
            </a:r>
            <a:r>
              <a:rPr lang="en-US" sz="10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(Accessed 20 February 2023)</a:t>
            </a:r>
            <a:endParaRPr lang="en-US" sz="10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(3)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Dylan Martin（2022）US sanctions drain Huawei of homegrown advanced chips available at 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https://www.theregister.com/2022/12/21/us_sanctions_huawei_chips/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(4)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Counterpoint （2022）Global Smartphone Application Processor (AP) Shipments Market Share: Q2 2021 to Q3 2022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https://www.counterpointresearch.com/global-smartphone-ap-market-share/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(5) Mobilevillage （2022）Samsung Hits Highest Global Smartphone Share in 5 Years available at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https://www.mobilevillage.com/strategy-analytics-samsung-hits-highest-global-smartphone-market-share-in-five-years-q1-2022/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(6) Zhang Yangfei（2021）Huawei looks forward to Meng Wanzhou's return from Canada available at 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www.chinadaily.com.cn/a/202109/25/WS614ef05ba310cdd39bc6b7ba.html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(7) Jordan Schneider（2021）China’s Chip Industry: Running Faster But Still Falling Behind available at 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https://rhg.com/research/china-chips/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(8) Campbell Kwan （2021）US President Biden signs law to ban Huawei and ZTE from receiving FCC licences available at 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https://www.zdnet.com/article/us-president-biden-signs-law-to-ban-huawei-and-zte-from-receiving-fcc-licences/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(9) Nawied Jabarkhyl （2020）We abide by laws of 170 countries': Huawei tells UK it can be trusted with 5G network available at 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https://newseu.cgtn.com/news/2020-06-09/-We-abide-by-laws-of-170-countries-Huawei-makes-its-case-for-UK-s-5G-Ra6mf33RrG/index.html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 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(10) VARUN MISHRA (2022) Global Premium Smartphone Market Sales Reach Highest Ever in 2021 available at 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https://www.counterpointresearch.com/zh-hans/global-premium-smartphone-market-2021/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(11) Elles Houweling （2021）Phonemaker Honor is no longer part of Huawei. It’s now part of the Chinese government available at 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https://www.verdict.co.uk/chinese-smartphone-maker-honor-not-worried-about-blacklist/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(12) Yang Pengyue (2021) available at 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https://tech.znds.com/article/55047.html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" name="It is the analysis and commentary on the director, actor, lens language, shooting technique, plot, clue, environment, color, light, etc. of a movie.…"/>
          <p:cNvSpPr txBox="1"/>
          <p:nvPr>
            <p:custDataLst>
              <p:tags r:id="rId1"/>
            </p:custDataLst>
          </p:nvPr>
        </p:nvSpPr>
        <p:spPr>
          <a:xfrm>
            <a:off x="315595" y="-462280"/>
            <a:ext cx="11389360" cy="5497195"/>
          </a:xfrm>
          <a:prstGeom prst="rect">
            <a:avLst/>
          </a:prstGeom>
          <a:ln w="12700">
            <a:miter lim="400000"/>
          </a:ln>
        </p:spPr>
        <p:txBody>
          <a:bodyPr wrap="square" lIns="71437" tIns="71437" rIns="71437" bIns="71437" anchor="ctr">
            <a:spAutoFit/>
          </a:bodyPr>
          <a:p>
            <a:pPr algn="l"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algn="l"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algn="l"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(13) Igor Bonifacic (2021) Huawei will use its 5G patents to make money off of other companies available at 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www.engadget.com/huawei-5g-patent-licensing-184450343.html?guccounter=1&amp;guce_referrer=aHR0cHM6Ly93d3cuYmluZy5jb20v&amp;guce_referrer_sig=AQAAAEcgr5C0qN6PZw7Fqp13UzhclGbLA_3JcrWCgtJ8inx65kTSTWXk3fIp0hqSWsr3ObFPWYXYqzDpCcRNE1Vgf5vVqG3jI-FiFgqwwuH9hYayt_rNZzlAy6ARqauORE17YS6CvKHQFswvtKJkIx1OOZ4cDHQXjGPrMSE3WCm-uw_j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(14) Deng Li (2021) Huawei Cloud ranks 2nd in China and 5th in global cloud market: Chairman available at 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https://www.huaweicentral.com/huawei-cloud-ranks-2nd-in-china-and-5th-in-global-cloud-market-chairman/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algn="l"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(15) Sudarshan（2021）Here’s why the HUAWEI P50 series is limited to 4G LTE available at 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https://www.gizmochina.com/2021/07/29/heres-why-the-huawei-p50-series-is-limited-to-4g-lte/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algn="l"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(16) Edward White (2019) China’s ability to make computer chips still ‘years behind’ industry leaders available at 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https://www.ft.com/content/a002a9e4-1a42-11e9-b93e-f4351a53f1c3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algn="l"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(17) David Sun （2021）The Digital Road to Energy Transition available at 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https://e.huawei.com/en/blogs/industries/energy/2021/data-energy-revolution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algn="l"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(18) FAN FEIFEI (2021) Cloud infrastructure market sees rapid expansion available at 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https://global.chinadaily.com.cn/a/202109/23/WS614be332a310cdd39bc6aebf.html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(Accessed 20 February 2023)</a:t>
            </a: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algn="l" defTabSz="584200">
              <a:lnSpc>
                <a:spcPct val="200000"/>
              </a:lnSpc>
              <a:buClrTx/>
              <a:buSzTx/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(19) CHEN YUBO (2021) Future of China's digital economy available at </a:t>
            </a:r>
            <a:r>
              <a:rPr lang="en-US" sz="10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https://www.chinadaily.com.cn/a/202101/28/WS6011fe41a31024ad0baa5911.html </a:t>
            </a:r>
            <a:r>
              <a:rPr lang="en-US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(Accessed 20 February 2023)</a:t>
            </a:r>
            <a:endParaRPr lang="en-US" sz="1000" b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indent="0" defTabSz="584200">
              <a:lnSpc>
                <a:spcPct val="200000"/>
              </a:lnSpc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400" b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indent="0" defTabSz="584200">
              <a:lnSpc>
                <a:spcPct val="200000"/>
              </a:lnSpc>
              <a:buFont typeface="Arial" panose="020B0604020202020204" pitchFamily="34" charset="0"/>
              <a:buNone/>
              <a:defRPr sz="4000" b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82" name="图片 81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 rotWithShape="1">
          <a:blip r:embed="rId2">
            <a:lum bright="-24000" contrast="-6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601" r="25735" b="-635"/>
          <a:stretch>
            <a:fillRect/>
          </a:stretch>
        </p:blipFill>
        <p:spPr>
          <a:xfrm>
            <a:off x="5553710" y="0"/>
            <a:ext cx="6638290" cy="3515995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3"/>
            </p:custDataLst>
          </p:nvPr>
        </p:nvPicPr>
        <p:blipFill>
          <a:blip r:embed="rId4" r:link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" y="5743575"/>
            <a:ext cx="1143000" cy="885825"/>
          </a:xfrm>
          <a:prstGeom prst="rect">
            <a:avLst/>
          </a:prstGeom>
        </p:spPr>
      </p:pic>
      <p:pic>
        <p:nvPicPr>
          <p:cNvPr id="9" name="图片 8"/>
          <p:cNvPicPr/>
          <p:nvPr userDrawn="1">
            <p:custDataLst>
              <p:tags r:id="rId6"/>
            </p:custDataLst>
          </p:nvPr>
        </p:nvPicPr>
        <p:blipFill>
          <a:blip r:embed="rId7" r:link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0265" y="5848985"/>
            <a:ext cx="1143000" cy="958850"/>
          </a:xfrm>
          <a:prstGeom prst="rect">
            <a:avLst/>
          </a:prstGeom>
        </p:spPr>
      </p:pic>
      <p:sp>
        <p:nvSpPr>
          <p:cNvPr id="85" name="文本框 84"/>
          <p:cNvSpPr txBox="1"/>
          <p:nvPr>
            <p:custDataLst>
              <p:tags r:id="rId9"/>
            </p:custDataLst>
          </p:nvPr>
        </p:nvSpPr>
        <p:spPr>
          <a:xfrm>
            <a:off x="972820" y="2599690"/>
            <a:ext cx="9767570" cy="119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4F7FD"/>
                </a:solidFill>
              </a14:hiddenFill>
            </a:ext>
          </a:extLst>
        </p:spPr>
        <p:txBody>
          <a:bodyPr wrap="square" rtlCol="0">
            <a:spAutoFit/>
          </a:bodyPr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7200" b="0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lt1"/>
                    </a:gs>
                    <a:gs pos="100000">
                      <a:srgbClr val="419ACA"/>
                    </a:gs>
                  </a:gsLst>
                  <a:lin ang="5400000" scaled="0"/>
                </a:gra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Thanks.</a:t>
            </a:r>
            <a:endParaRPr kumimoji="0" lang="en-US" altLang="zh-CN" sz="7200" b="0" i="0" u="none" strike="noStrike" kern="1200" cap="none" spc="0" normalizeH="0" baseline="0" noProof="0" dirty="0">
              <a:ln>
                <a:noFill/>
              </a:ln>
              <a:gradFill>
                <a:gsLst>
                  <a:gs pos="0">
                    <a:schemeClr val="lt1"/>
                  </a:gs>
                  <a:gs pos="100000">
                    <a:srgbClr val="419ACA"/>
                  </a:gs>
                </a:gsLst>
                <a:lin ang="5400000" scaled="0"/>
              </a:gra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pic>
        <p:nvPicPr>
          <p:cNvPr id="2" name="图片 8"/>
          <p:cNvPicPr>
            <a:picLocks noChangeAspect="1"/>
          </p:cNvPicPr>
          <p:nvPr/>
        </p:nvPicPr>
        <p:blipFill>
          <a:blip r:embed="rId10" cstate="print">
            <a:clrChange>
              <a:clrFrom>
                <a:srgbClr val="034082">
                  <a:alpha val="51373"/>
                </a:srgbClr>
              </a:clrFrom>
              <a:clrTo>
                <a:srgbClr val="034082">
                  <a:alpha val="51373"/>
                  <a:alpha val="0"/>
                </a:srgbClr>
              </a:clrTo>
            </a:clrChange>
            <a:lum bright="-24000" contrast="-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3919" y="2064668"/>
            <a:ext cx="8505372" cy="3072402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</p:tagLst>
</file>

<file path=ppt/tags/tag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3*i*1"/>
  <p:tag name="KSO_WM_UNIT_LAYERLEVEL" val="1"/>
  <p:tag name="KSO_WM_TAG_VERSION" val="1.0"/>
  <p:tag name="KSO_WM_BEAUTIFY_FLAG" val="#wm#"/>
  <p:tag name="KSO_WM_UNIT_SUBTYPE" val="h"/>
  <p:tag name="KSO_WM_SLIDE_BACKGROUND_TYPE" val="frame"/>
  <p:tag name="KSO_WM_SLIDE_BK_DARK_LIGHT" val="1"/>
  <p:tag name="KSO_WM_UNIT_BK_DARK_LIGHT" val="1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1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1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1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1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1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1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1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leftRight"/>
  <p:tag name="KSO_WM_SLIDE_BK_DARK_LIGHT" val="1"/>
  <p:tag name="KSO_WM_UNIT_BK_DARK_LIGHT" val="1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topBottom"/>
  <p:tag name="KSO_WM_SLIDE_BK_DARK_LIGHT" val="2"/>
  <p:tag name="KSO_WM_UNIT_BK_DARK_LIGHT" val="1"/>
</p:tagLst>
</file>

<file path=ppt/tags/tag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bottomTop"/>
  <p:tag name="KSO_WM_SLIDE_BK_DARK_LIGHT" val="1"/>
  <p:tag name="KSO_WM_UNIT_BK_DARK_LIGHT" val="1"/>
</p:tagLst>
</file>

<file path=ppt/tags/tag1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1"/>
</p:tagLst>
</file>

<file path=ppt/tags/tag1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1"/>
</p:tagLst>
</file>

<file path=ppt/tags/tag1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1"/>
</p:tagLst>
</file>

<file path=ppt/tags/tag1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1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1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1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1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1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navigation"/>
  <p:tag name="KSO_WM_SLIDE_BK_DARK_LIGHT" val="1"/>
  <p:tag name="KSO_WM_UNIT_BK_DARK_LIGHT" val="1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1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1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1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1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1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1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1"/>
</p:tagLst>
</file>

<file path=ppt/tags/tag1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1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1"/>
</p:tagLst>
</file>

<file path=ppt/tags/tag1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1"/>
</p:tagLst>
</file>

<file path=ppt/tags/tag1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MASK_FLAG" val="1"/>
  <p:tag name="KSO_WM_SLIDE_BACKGROUND_TYPE" val="belt"/>
</p:tagLst>
</file>

<file path=ppt/tags/tag1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MASK_FLAG" val="1"/>
  <p:tag name="KSO_WM_SLIDE_BACKGROUND_TYPE" val="belt"/>
</p:tagLst>
</file>

<file path=ppt/tags/tag1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MASK_FLAG" val="1"/>
  <p:tag name="KSO_WM_SLIDE_BACKGROUND_TYPE" val="belt"/>
</p:tagLst>
</file>

<file path=ppt/tags/tag1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MASK_FLAG" val="1"/>
  <p:tag name="KSO_WM_SLIDE_BACKGROUND_TYPE" val="belt"/>
</p:tagLst>
</file>

<file path=ppt/tags/tag1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MASK_FLAG" val="1"/>
  <p:tag name="KSO_WM_SLIDE_BACKGROUND_TYPE" val="belt"/>
</p:tagLst>
</file>

<file path=ppt/tags/tag1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MASK_FLAG" val="1"/>
  <p:tag name="KSO_WM_SLIDE_BACKGROUND_TYPE" val="belt"/>
</p:tagLst>
</file>

<file path=ppt/tags/tag1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MASK_FLAG" val="1"/>
  <p:tag name="KSO_WM_SLIDE_BACKGROUND_TYPE" val="belt"/>
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MASK_FLAG" val="1"/>
  <p:tag name="KSO_WM_SLIDE_BACKGROUND_TYPE" val="belt"/>
</p:tagLst>
</file>

<file path=ppt/tags/tag1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930"/>
</p:tagLst>
</file>

<file path=ppt/tags/tag1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930"/>
</p:tagLst>
</file>

<file path=ppt/tags/tag1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34.xml><?xml version="1.0" encoding="utf-8"?>
<p:tagLst xmlns:p="http://schemas.openxmlformats.org/presentationml/2006/main">
  <p:tag name="KSO_WM_TEMPLATE_SUBCATEGORY" val="0"/>
  <p:tag name="KSO_WM_TEMPLATE_MASTER_TYPE" val="1"/>
  <p:tag name="KSO_WM_TEMPLATE_COLOR_TYPE" val="1"/>
  <p:tag name="KSO_WM_TEMPLATE_MASTER_THUMB_INDEX" val="12"/>
  <p:tag name="KSO_WM_TAG_VERSION" val="1.0"/>
  <p:tag name="KSO_WM_BEAUTIFY_FLAG" val="#wm#"/>
  <p:tag name="KSO_WM_TEMPLATE_CATEGORY" val="custom"/>
  <p:tag name="KSO_WM_TEMPLATE_INDEX" val="20203930"/>
  <p:tag name="KSO_WM_TEMPLATE_THUMBS_INDEX" val="1、4、5、7、8、10、13"/>
</p:tagLst>
</file>

<file path=ppt/tags/tag135.xml><?xml version="1.0" encoding="utf-8"?>
<p:tagLst xmlns:p="http://schemas.openxmlformats.org/presentationml/2006/main">
  <p:tag name="KSO_WM_FULL_TEXT_BEAUTIFY_COPY_ID" val="82"/>
</p:tagLst>
</file>

<file path=ppt/tags/tag1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  <p:tag name="WM_BEAUTIFY_SHAPE_IDENTITY" val="{44b2d8f2-7a7c-2b5b-92fe-f863de1d53fc}"/>
  <p:tag name="KSO_WM_UNIT_TYPE" val="i"/>
  <p:tag name="KSO_WM_FULL_TEXT_BEAUTIFY_COPY_ID" val="8"/>
</p:tagLst>
</file>

<file path=ppt/tags/tag1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  <p:tag name="WM_BEAUTIFY_SHAPE_IDENTITY" val="{d3b5564f-ff8b-beb3-92fe-f8630e603d5a}"/>
  <p:tag name="KSO_WM_UNIT_TYPE" val="i"/>
  <p:tag name="KSO_WM_FULL_TEXT_BEAUTIFY_COPY_ID" val="9"/>
</p:tagLst>
</file>

<file path=ppt/tags/tag138.xml><?xml version="1.0" encoding="utf-8"?>
<p:tagLst xmlns:p="http://schemas.openxmlformats.org/presentationml/2006/main">
  <p:tag name="KSO_WM_FULL_TEXT_BEAUTIFY_COPY_ID" val="10"/>
</p:tagLst>
</file>

<file path=ppt/tags/tag139.xml><?xml version="1.0" encoding="utf-8"?>
<p:tagLst xmlns:p="http://schemas.openxmlformats.org/presentationml/2006/main">
  <p:tag name="KSO_WM_FULL_TEXT_BEAUTIFY_COPY_ID" val="85"/>
</p:tagLst>
</file>

<file path=ppt/tags/tag140.xml><?xml version="1.0" encoding="utf-8"?>
<p:tagLst xmlns:p="http://schemas.openxmlformats.org/presentationml/2006/main">
  <p:tag name="KSO_WM_FULL_TEXT_BEAUTIFY_COPY_ID" val="31"/>
</p:tagLst>
</file>

<file path=ppt/tags/tag141.xml><?xml version="1.0" encoding="utf-8"?>
<p:tagLst xmlns:p="http://schemas.openxmlformats.org/presentationml/2006/main">
  <p:tag name="KSO_WM_SLIDE_BK_DARK_LIGHT" val="1"/>
  <p:tag name="KSO_WM_SLIDE_BACKGROUND_TYPE" val="general"/>
  <p:tag name="KSO_WM_FULL_TEXT_BEAUTIFY_COPY_ID" val="150995201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SLIDE_BK_DARK_LIGHT" val="1"/>
  <p:tag name="KSO_WM_SLIDE_BACKGROUND_TYPE" val="general"/>
  <p:tag name="KSO_WM_FULL_TEXT_BEAUTIFY_COPY_ID" val="150995202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SLIDE_BK_DARK_LIGHT" val="1"/>
  <p:tag name="KSO_WM_SLIDE_BACKGROUND_TYPE" val="general"/>
  <p:tag name="KSO_WM_FULL_TEXT_BEAUTIFY_COPY_ID" val="150995202"/>
</p:tagLst>
</file>

<file path=ppt/tags/tag147.xml><?xml version="1.0" encoding="utf-8"?>
<p:tagLst xmlns:p="http://schemas.openxmlformats.org/presentationml/2006/main">
  <p:tag name="KSO_WM_SLIDE_BK_DARK_LIGHT" val="1"/>
  <p:tag name="KSO_WM_SLIDE_BACKGROUND_TYPE" val="general"/>
  <p:tag name="KSO_WM_FULL_TEXT_BEAUTIFY_COPY_ID" val="150995202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SLIDE_BK_DARK_LIGHT" val="1"/>
  <p:tag name="KSO_WM_SLIDE_BACKGROUND_TYPE" val="general"/>
  <p:tag name="KSO_WM_FULL_TEXT_BEAUTIFY_COPY_ID" val="150995202"/>
</p:tagLst>
</file>

<file path=ppt/tags/tag151.xml><?xml version="1.0" encoding="utf-8"?>
<p:tagLst xmlns:p="http://schemas.openxmlformats.org/presentationml/2006/main">
  <p:tag name="KSO_WM_SLIDE_BK_DARK_LIGHT" val="1"/>
  <p:tag name="KSO_WM_SLIDE_BACKGROUND_TYPE" val="general"/>
  <p:tag name="KSO_WM_FULL_TEXT_BEAUTIFY_COPY_ID" val="150995202"/>
</p:tagLst>
</file>

<file path=ppt/tags/tag152.xml><?xml version="1.0" encoding="utf-8"?>
<p:tagLst xmlns:p="http://schemas.openxmlformats.org/presentationml/2006/main">
  <p:tag name="KSO_WM_SLIDE_BK_DARK_LIGHT" val="1"/>
  <p:tag name="KSO_WM_SLIDE_BACKGROUND_TYPE" val="general"/>
  <p:tag name="KSO_WM_FULL_TEXT_BEAUTIFY_COPY_ID" val="150995202"/>
</p:tagLst>
</file>

<file path=ppt/tags/tag153.xml><?xml version="1.0" encoding="utf-8"?>
<p:tagLst xmlns:p="http://schemas.openxmlformats.org/presentationml/2006/main">
  <p:tag name="KSO_WM_SLIDE_BK_DARK_LIGHT" val="1"/>
  <p:tag name="KSO_WM_SLIDE_BACKGROUND_TYPE" val="general"/>
  <p:tag name="KSO_WM_FULL_TEXT_BEAUTIFY_COPY_ID" val="150995202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SLIDE_BK_DARK_LIGHT" val="1"/>
  <p:tag name="KSO_WM_SLIDE_BACKGROUND_TYPE" val="general"/>
  <p:tag name="KSO_WM_FULL_TEXT_BEAUTIFY_COPY_ID" val="150995201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SLIDE_BK_DARK_LIGHT" val="1"/>
  <p:tag name="KSO_WM_SLIDE_BACKGROUND_TYPE" val="general"/>
  <p:tag name="KSO_WM_FULL_TEXT_BEAUTIFY_COPY_ID" val="150995201"/>
</p:tagLst>
</file>

<file path=ppt/tags/tag158.xml><?xml version="1.0" encoding="utf-8"?>
<p:tagLst xmlns:p="http://schemas.openxmlformats.org/presentationml/2006/main">
  <p:tag name="KSO_WM_FULL_TEXT_BEAUTIFY_COPY_ID" val="82"/>
</p:tagLst>
</file>

<file path=ppt/tags/tag1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  <p:tag name="WM_BEAUTIFY_SHAPE_IDENTITY" val="{44b2d8f2-7a7c-2b5b-92fe-f863de1d53fc}"/>
  <p:tag name="KSO_WM_UNIT_TYPE" val="i"/>
  <p:tag name="KSO_WM_FULL_TEXT_BEAUTIFY_COPY_ID" val="8"/>
</p:tagLst>
</file>

<file path=ppt/tags/tag1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  <p:tag name="WM_BEAUTIFY_SHAPE_IDENTITY" val="{d3b5564f-ff8b-beb3-92fe-f8630e603d5a}"/>
  <p:tag name="KSO_WM_UNIT_TYPE" val="i"/>
  <p:tag name="KSO_WM_FULL_TEXT_BEAUTIFY_COPY_ID" val="9"/>
</p:tagLst>
</file>

<file path=ppt/tags/tag161.xml><?xml version="1.0" encoding="utf-8"?>
<p:tagLst xmlns:p="http://schemas.openxmlformats.org/presentationml/2006/main">
  <p:tag name="KSO_WM_FULL_TEXT_BEAUTIFY_COPY_ID" val="85"/>
</p:tagLst>
</file>

<file path=ppt/tags/tag162.xml><?xml version="1.0" encoding="utf-8"?>
<p:tagLst xmlns:p="http://schemas.openxmlformats.org/presentationml/2006/main">
  <p:tag name="KSO_WM_SLIDE_BK_DARK_LIGHT" val="1"/>
  <p:tag name="KSO_WM_SLIDE_BACKGROUND_TYPE" val="general"/>
  <p:tag name="KSO_WM_FULL_TEXT_BEAUTIFY_COPY_ID" val="150995201"/>
</p:tagLst>
</file>

<file path=ppt/tags/tag163.xml><?xml version="1.0" encoding="utf-8"?>
<p:tagLst xmlns:p="http://schemas.openxmlformats.org/presentationml/2006/main">
  <p:tag name="KSO_WPP_MARK_KEY" val="d4bcf09b-ad12-4155-8562-d816de3f732e"/>
  <p:tag name="COMMONDATA" val="eyJoZGlkIjoiNDc5ZGJlMzAzOGM5OWRlYzZiZjhmNTViYmUwY2M2YzAifQ==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">
      <a:dk1>
        <a:sysClr val="windowText" lastClr="000000"/>
      </a:dk1>
      <a:lt1>
        <a:sysClr val="window" lastClr="FFFFFF"/>
      </a:lt1>
      <a:dk2>
        <a:srgbClr val="051D3D"/>
      </a:dk2>
      <a:lt2>
        <a:srgbClr val="143661"/>
      </a:lt2>
      <a:accent1>
        <a:srgbClr val="47C3F2"/>
      </a:accent1>
      <a:accent2>
        <a:srgbClr val="69AAE9"/>
      </a:accent2>
      <a:accent3>
        <a:srgbClr val="8795DF"/>
      </a:accent3>
      <a:accent4>
        <a:srgbClr val="AE79D6"/>
      </a:accent4>
      <a:accent5>
        <a:srgbClr val="D060CC"/>
      </a:accent5>
      <a:accent6>
        <a:srgbClr val="F247C3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7340</Words>
  <Application>WPS 演示</Application>
  <PresentationFormat>宽屏</PresentationFormat>
  <Paragraphs>131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26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11</vt:i4>
      </vt:variant>
    </vt:vector>
  </HeadingPairs>
  <TitlesOfParts>
    <vt:vector size="39" baseType="lpstr">
      <vt:lpstr>Arial</vt:lpstr>
      <vt:lpstr>宋体</vt:lpstr>
      <vt:lpstr>Wingdings</vt:lpstr>
      <vt:lpstr>微软雅黑</vt:lpstr>
      <vt:lpstr>汉仪旗黑-85S</vt:lpstr>
      <vt:lpstr>黑体</vt:lpstr>
      <vt:lpstr>思源黑体旧字形 Normal</vt:lpstr>
      <vt:lpstr>Calibri Light</vt:lpstr>
      <vt:lpstr>Helvetica Light</vt:lpstr>
      <vt:lpstr>Arial Bold</vt:lpstr>
      <vt:lpstr>Arial Regular</vt:lpstr>
      <vt:lpstr>Helvetica</vt:lpstr>
      <vt:lpstr>Wingdings</vt:lpstr>
      <vt:lpstr>思源黑体 Bold</vt:lpstr>
      <vt:lpstr>Calibri</vt:lpstr>
      <vt:lpstr>Agency FB</vt:lpstr>
      <vt:lpstr>Trebuchet MS</vt:lpstr>
      <vt:lpstr>MS PGothic</vt:lpstr>
      <vt:lpstr>Lato</vt:lpstr>
      <vt:lpstr>Arial Unicode MS</vt:lpstr>
      <vt:lpstr>Segoe Print</vt:lpstr>
      <vt:lpstr>PMingLiU</vt:lpstr>
      <vt:lpstr>Segoe UI</vt:lpstr>
      <vt:lpstr>Calibri</vt:lpstr>
      <vt:lpstr>Times New Roman</vt:lpstr>
      <vt:lpstr>Times New Roman Regular</vt:lpstr>
      <vt:lpstr>Office 主题</vt:lpstr>
      <vt:lpstr>1_Office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Shilin</dc:creator>
  <cp:lastModifiedBy>石琳</cp:lastModifiedBy>
  <cp:revision>37</cp:revision>
  <dcterms:created xsi:type="dcterms:W3CDTF">2023-02-24T19:53:00Z</dcterms:created>
  <dcterms:modified xsi:type="dcterms:W3CDTF">2023-02-26T16:02:36Z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2052-11.1.0.12980</vt:lpwstr>
  </property>
  <property fmtid="{D5CDD505-2E9C-101B-9397-08002B2CF9AE}" pid="3" name="ICV">
    <vt:lpwstr>09C1290469DF43DE8056D04CA6574E93</vt:lpwstr>
  </property>
</Properties>
</file>