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818" r:id="rId2"/>
    <p:sldMasterId id="2147483648" r:id="rId3"/>
    <p:sldMasterId id="2147483858" r:id="rId4"/>
    <p:sldMasterId id="2147483774" r:id="rId5"/>
  </p:sldMasterIdLst>
  <p:notesMasterIdLst>
    <p:notesMasterId r:id="rId20"/>
  </p:notesMasterIdLst>
  <p:sldIdLst>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F92D00-DEFB-43CA-AB6B-B1A35AF2BADF}" v="23" dt="2022-03-26T10:49:56.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1" Type="http://schemas.openxmlformats.org/officeDocument/2006/relationships/hyperlink" Target="https://www.appvizer.co.uk/magazine/communications/internal-communication/effective-business-communication" TargetMode="External"/></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1" Type="http://schemas.openxmlformats.org/officeDocument/2006/relationships/hyperlink" Target="https://www.appvizer.co.uk/magazine/communications/internal-communication/effective-business-communication" TargetMode="External"/></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EA1759-EE03-4FB0-B8EB-AF978485F1B9}" type="doc">
      <dgm:prSet loTypeId="urn:microsoft.com/office/officeart/2005/8/layout/chevron1" loCatId="process" qsTypeId="urn:microsoft.com/office/officeart/2005/8/quickstyle/simple2" qsCatId="simple" csTypeId="urn:microsoft.com/office/officeart/2005/8/colors/accent1_2" csCatId="accent1"/>
      <dgm:spPr/>
      <dgm:t>
        <a:bodyPr/>
        <a:lstStyle/>
        <a:p>
          <a:endParaRPr lang="en-US"/>
        </a:p>
      </dgm:t>
    </dgm:pt>
    <dgm:pt modelId="{87D1CDE0-41E9-49CB-B199-9A8411045AA0}">
      <dgm:prSet/>
      <dgm:spPr/>
      <dgm:t>
        <a:bodyPr/>
        <a:lstStyle/>
        <a:p>
          <a:r>
            <a:rPr lang="en-GB"/>
            <a:t>Students </a:t>
          </a:r>
          <a:endParaRPr lang="en-US"/>
        </a:p>
      </dgm:t>
    </dgm:pt>
    <dgm:pt modelId="{7E139941-36FD-4CD3-A4F1-3A7655AD64E8}" type="parTrans" cxnId="{8B349393-D01F-4E06-B6BE-56AAED7DC991}">
      <dgm:prSet/>
      <dgm:spPr/>
      <dgm:t>
        <a:bodyPr/>
        <a:lstStyle/>
        <a:p>
          <a:endParaRPr lang="en-US"/>
        </a:p>
      </dgm:t>
    </dgm:pt>
    <dgm:pt modelId="{7B0A38E0-DC50-4876-9BC1-BB94E2CE0BEB}" type="sibTrans" cxnId="{8B349393-D01F-4E06-B6BE-56AAED7DC991}">
      <dgm:prSet/>
      <dgm:spPr/>
      <dgm:t>
        <a:bodyPr/>
        <a:lstStyle/>
        <a:p>
          <a:endParaRPr lang="en-US"/>
        </a:p>
      </dgm:t>
    </dgm:pt>
    <dgm:pt modelId="{B61DAFA1-A2C4-47F8-84BC-5980372FE301}">
      <dgm:prSet/>
      <dgm:spPr/>
      <dgm:t>
        <a:bodyPr/>
        <a:lstStyle/>
        <a:p>
          <a:r>
            <a:rPr lang="en-GB"/>
            <a:t>Shamim Abdullah 2110434</a:t>
          </a:r>
          <a:endParaRPr lang="en-US"/>
        </a:p>
      </dgm:t>
    </dgm:pt>
    <dgm:pt modelId="{C5F2B73C-0384-4EDC-A22F-9215736C4377}" type="parTrans" cxnId="{1ACBC095-F73C-4D54-98B6-2A029307DAF9}">
      <dgm:prSet/>
      <dgm:spPr/>
      <dgm:t>
        <a:bodyPr/>
        <a:lstStyle/>
        <a:p>
          <a:endParaRPr lang="en-US"/>
        </a:p>
      </dgm:t>
    </dgm:pt>
    <dgm:pt modelId="{B5E53995-AF1D-40B0-8B7E-7408CDAA4A52}" type="sibTrans" cxnId="{1ACBC095-F73C-4D54-98B6-2A029307DAF9}">
      <dgm:prSet/>
      <dgm:spPr/>
      <dgm:t>
        <a:bodyPr/>
        <a:lstStyle/>
        <a:p>
          <a:endParaRPr lang="en-US"/>
        </a:p>
      </dgm:t>
    </dgm:pt>
    <dgm:pt modelId="{1390495D-9654-415F-8DFB-76ECBBDEAD67}" type="pres">
      <dgm:prSet presAssocID="{9AEA1759-EE03-4FB0-B8EB-AF978485F1B9}" presName="Name0" presStyleCnt="0">
        <dgm:presLayoutVars>
          <dgm:dir/>
          <dgm:animLvl val="lvl"/>
          <dgm:resizeHandles val="exact"/>
        </dgm:presLayoutVars>
      </dgm:prSet>
      <dgm:spPr/>
    </dgm:pt>
    <dgm:pt modelId="{B5CDBFD2-B487-4145-8F4D-48A58E445E34}" type="pres">
      <dgm:prSet presAssocID="{87D1CDE0-41E9-49CB-B199-9A8411045AA0}" presName="parTxOnly" presStyleLbl="node1" presStyleIdx="0" presStyleCnt="2">
        <dgm:presLayoutVars>
          <dgm:chMax val="0"/>
          <dgm:chPref val="0"/>
          <dgm:bulletEnabled val="1"/>
        </dgm:presLayoutVars>
      </dgm:prSet>
      <dgm:spPr/>
    </dgm:pt>
    <dgm:pt modelId="{089996E9-484C-4EFB-8B43-B2EC39F7113E}" type="pres">
      <dgm:prSet presAssocID="{7B0A38E0-DC50-4876-9BC1-BB94E2CE0BEB}" presName="parTxOnlySpace" presStyleCnt="0"/>
      <dgm:spPr/>
    </dgm:pt>
    <dgm:pt modelId="{DF1003B6-DF73-4C99-AE46-CF9F50508D4B}" type="pres">
      <dgm:prSet presAssocID="{B61DAFA1-A2C4-47F8-84BC-5980372FE301}" presName="parTxOnly" presStyleLbl="node1" presStyleIdx="1" presStyleCnt="2">
        <dgm:presLayoutVars>
          <dgm:chMax val="0"/>
          <dgm:chPref val="0"/>
          <dgm:bulletEnabled val="1"/>
        </dgm:presLayoutVars>
      </dgm:prSet>
      <dgm:spPr/>
    </dgm:pt>
  </dgm:ptLst>
  <dgm:cxnLst>
    <dgm:cxn modelId="{5E065603-FD25-475A-AD4F-FE56342F0E08}" type="presOf" srcId="{B61DAFA1-A2C4-47F8-84BC-5980372FE301}" destId="{DF1003B6-DF73-4C99-AE46-CF9F50508D4B}" srcOrd="0" destOrd="0" presId="urn:microsoft.com/office/officeart/2005/8/layout/chevron1"/>
    <dgm:cxn modelId="{C57DBE8B-8375-4ABF-9510-1648A2A56A8D}" type="presOf" srcId="{87D1CDE0-41E9-49CB-B199-9A8411045AA0}" destId="{B5CDBFD2-B487-4145-8F4D-48A58E445E34}" srcOrd="0" destOrd="0" presId="urn:microsoft.com/office/officeart/2005/8/layout/chevron1"/>
    <dgm:cxn modelId="{8B349393-D01F-4E06-B6BE-56AAED7DC991}" srcId="{9AEA1759-EE03-4FB0-B8EB-AF978485F1B9}" destId="{87D1CDE0-41E9-49CB-B199-9A8411045AA0}" srcOrd="0" destOrd="0" parTransId="{7E139941-36FD-4CD3-A4F1-3A7655AD64E8}" sibTransId="{7B0A38E0-DC50-4876-9BC1-BB94E2CE0BEB}"/>
    <dgm:cxn modelId="{1ACBC095-F73C-4D54-98B6-2A029307DAF9}" srcId="{9AEA1759-EE03-4FB0-B8EB-AF978485F1B9}" destId="{B61DAFA1-A2C4-47F8-84BC-5980372FE301}" srcOrd="1" destOrd="0" parTransId="{C5F2B73C-0384-4EDC-A22F-9215736C4377}" sibTransId="{B5E53995-AF1D-40B0-8B7E-7408CDAA4A52}"/>
    <dgm:cxn modelId="{DBC145EF-6E9E-48FD-B34B-B1773F00B29D}" type="presOf" srcId="{9AEA1759-EE03-4FB0-B8EB-AF978485F1B9}" destId="{1390495D-9654-415F-8DFB-76ECBBDEAD67}" srcOrd="0" destOrd="0" presId="urn:microsoft.com/office/officeart/2005/8/layout/chevron1"/>
    <dgm:cxn modelId="{B268F7C5-0464-4062-9460-F7E518B33833}" type="presParOf" srcId="{1390495D-9654-415F-8DFB-76ECBBDEAD67}" destId="{B5CDBFD2-B487-4145-8F4D-48A58E445E34}" srcOrd="0" destOrd="0" presId="urn:microsoft.com/office/officeart/2005/8/layout/chevron1"/>
    <dgm:cxn modelId="{1BCE0885-EC4E-4B64-96E6-217864BCC905}" type="presParOf" srcId="{1390495D-9654-415F-8DFB-76ECBBDEAD67}" destId="{089996E9-484C-4EFB-8B43-B2EC39F7113E}" srcOrd="1" destOrd="0" presId="urn:microsoft.com/office/officeart/2005/8/layout/chevron1"/>
    <dgm:cxn modelId="{A669B9D8-9EE1-46EE-A89D-547F6E2235E6}" type="presParOf" srcId="{1390495D-9654-415F-8DFB-76ECBBDEAD67}" destId="{DF1003B6-DF73-4C99-AE46-CF9F50508D4B}" srcOrd="2"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D00CA1-5736-46F6-A7F9-0B730626D7F2}"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AE69B905-5771-42AF-9BB2-B0326556D32C}">
      <dgm:prSet custT="1"/>
      <dgm:spPr/>
      <dgm:t>
        <a:bodyPr/>
        <a:lstStyle/>
        <a:p>
          <a:r>
            <a:rPr lang="en-US" sz="3200" dirty="0"/>
            <a:t>Communication at business</a:t>
          </a:r>
        </a:p>
      </dgm:t>
    </dgm:pt>
    <dgm:pt modelId="{1387F051-4E13-4F31-922A-85926AEAF02C}" type="parTrans" cxnId="{0357FE7A-FECB-4345-9CED-9AB8F241C787}">
      <dgm:prSet/>
      <dgm:spPr/>
      <dgm:t>
        <a:bodyPr/>
        <a:lstStyle/>
        <a:p>
          <a:endParaRPr lang="en-US"/>
        </a:p>
      </dgm:t>
    </dgm:pt>
    <dgm:pt modelId="{CFB13C6B-6CE4-4E60-90C6-8FCCB6DD24DF}" type="sibTrans" cxnId="{0357FE7A-FECB-4345-9CED-9AB8F241C787}">
      <dgm:prSet/>
      <dgm:spPr/>
      <dgm:t>
        <a:bodyPr/>
        <a:lstStyle/>
        <a:p>
          <a:endParaRPr lang="en-US"/>
        </a:p>
      </dgm:t>
    </dgm:pt>
    <dgm:pt modelId="{FAC5ACD0-2263-4E75-A01B-CAF511A6D1B5}">
      <dgm:prSet/>
      <dgm:spPr/>
      <dgm:t>
        <a:bodyPr/>
        <a:lstStyle/>
        <a:p>
          <a:r>
            <a:rPr lang="en-US" dirty="0"/>
            <a:t>Business communication refers to the process of sharing information at work, both internally and externally. When people communicate at work, they usually have a goal in mind, which sets it apart from daily communication outside the workplace.</a:t>
          </a:r>
        </a:p>
      </dgm:t>
    </dgm:pt>
    <dgm:pt modelId="{79D9A5F1-4350-4938-8862-DDD3523E9728}" type="parTrans" cxnId="{7019273F-DB86-4FAE-8021-4FAF4C7ED1DB}">
      <dgm:prSet/>
      <dgm:spPr/>
      <dgm:t>
        <a:bodyPr/>
        <a:lstStyle/>
        <a:p>
          <a:endParaRPr lang="en-US"/>
        </a:p>
      </dgm:t>
    </dgm:pt>
    <dgm:pt modelId="{8E828551-7647-4AEC-B6CB-A79C0AFDE570}" type="sibTrans" cxnId="{7019273F-DB86-4FAE-8021-4FAF4C7ED1DB}">
      <dgm:prSet/>
      <dgm:spPr/>
      <dgm:t>
        <a:bodyPr/>
        <a:lstStyle/>
        <a:p>
          <a:endParaRPr lang="en-US"/>
        </a:p>
      </dgm:t>
    </dgm:pt>
    <dgm:pt modelId="{B432301A-FC26-455E-82CC-710170AD549F}">
      <dgm:prSet/>
      <dgm:spPr/>
      <dgm:t>
        <a:bodyPr/>
        <a:lstStyle/>
        <a:p>
          <a:r>
            <a:rPr lang="en-US"/>
            <a:t>Some challenges posed by business communication include:</a:t>
          </a:r>
        </a:p>
      </dgm:t>
    </dgm:pt>
    <dgm:pt modelId="{071D684E-9296-49D5-A6CD-AD2B9346DD73}" type="parTrans" cxnId="{CB5A7DE0-8269-4C5F-BC19-1E8C24699F23}">
      <dgm:prSet/>
      <dgm:spPr/>
      <dgm:t>
        <a:bodyPr/>
        <a:lstStyle/>
        <a:p>
          <a:endParaRPr lang="en-US"/>
        </a:p>
      </dgm:t>
    </dgm:pt>
    <dgm:pt modelId="{7E698A2D-4BB4-4B73-9BD6-C2E5C8D4BBDB}" type="sibTrans" cxnId="{CB5A7DE0-8269-4C5F-BC19-1E8C24699F23}">
      <dgm:prSet/>
      <dgm:spPr/>
      <dgm:t>
        <a:bodyPr/>
        <a:lstStyle/>
        <a:p>
          <a:endParaRPr lang="en-US"/>
        </a:p>
      </dgm:t>
    </dgm:pt>
    <dgm:pt modelId="{D5E785D1-565E-4E4B-837A-E6A5762DDD87}">
      <dgm:prSet/>
      <dgm:spPr/>
      <dgm:t>
        <a:bodyPr/>
        <a:lstStyle/>
        <a:p>
          <a:r>
            <a:rPr lang="en-US"/>
            <a:t>Sharing best practices efficiently across business departments,</a:t>
          </a:r>
        </a:p>
      </dgm:t>
    </dgm:pt>
    <dgm:pt modelId="{07EB0F9A-1A61-479B-A256-067D43874603}" type="parTrans" cxnId="{FDBC30DE-AF76-4854-B24E-8664DA55577C}">
      <dgm:prSet/>
      <dgm:spPr/>
      <dgm:t>
        <a:bodyPr/>
        <a:lstStyle/>
        <a:p>
          <a:endParaRPr lang="en-US"/>
        </a:p>
      </dgm:t>
    </dgm:pt>
    <dgm:pt modelId="{390D55C3-628C-4E1E-B9B3-7C5248FB1A65}" type="sibTrans" cxnId="{FDBC30DE-AF76-4854-B24E-8664DA55577C}">
      <dgm:prSet/>
      <dgm:spPr/>
      <dgm:t>
        <a:bodyPr/>
        <a:lstStyle/>
        <a:p>
          <a:endParaRPr lang="en-US"/>
        </a:p>
      </dgm:t>
    </dgm:pt>
    <dgm:pt modelId="{48FFFD3B-1808-432E-8013-B1DAEED084A3}">
      <dgm:prSet/>
      <dgm:spPr/>
      <dgm:t>
        <a:bodyPr/>
        <a:lstStyle/>
        <a:p>
          <a:r>
            <a:rPr lang="en-US"/>
            <a:t>Making sure everyone is kept informed in time to avoid costly misunderstandings,</a:t>
          </a:r>
        </a:p>
      </dgm:t>
    </dgm:pt>
    <dgm:pt modelId="{094D437D-34A8-4486-B984-68C2D188EF43}" type="parTrans" cxnId="{732F8102-100C-49C9-BC11-34713C9E2541}">
      <dgm:prSet/>
      <dgm:spPr/>
      <dgm:t>
        <a:bodyPr/>
        <a:lstStyle/>
        <a:p>
          <a:endParaRPr lang="en-US"/>
        </a:p>
      </dgm:t>
    </dgm:pt>
    <dgm:pt modelId="{1C6DA570-8964-4672-8CBD-BF6612C51E90}" type="sibTrans" cxnId="{732F8102-100C-49C9-BC11-34713C9E2541}">
      <dgm:prSet/>
      <dgm:spPr/>
      <dgm:t>
        <a:bodyPr/>
        <a:lstStyle/>
        <a:p>
          <a:endParaRPr lang="en-US"/>
        </a:p>
      </dgm:t>
    </dgm:pt>
    <dgm:pt modelId="{DE014034-74D4-441D-8BA9-92C0BC852944}">
      <dgm:prSet/>
      <dgm:spPr/>
      <dgm:t>
        <a:bodyPr/>
        <a:lstStyle/>
        <a:p>
          <a:r>
            <a:rPr lang="en-US"/>
            <a:t>Choosing the right tone of voice, meaning keeping internal and external communications in line with the corporate culture and company values.</a:t>
          </a:r>
        </a:p>
      </dgm:t>
    </dgm:pt>
    <dgm:pt modelId="{ACA04185-1952-45C8-A362-3D831101B268}" type="parTrans" cxnId="{66C708CD-F0C7-4AE8-9C40-D2CBDDE65C82}">
      <dgm:prSet/>
      <dgm:spPr/>
      <dgm:t>
        <a:bodyPr/>
        <a:lstStyle/>
        <a:p>
          <a:endParaRPr lang="en-US"/>
        </a:p>
      </dgm:t>
    </dgm:pt>
    <dgm:pt modelId="{370CDCBA-8F79-408B-A675-E8B3162F10CB}" type="sibTrans" cxnId="{66C708CD-F0C7-4AE8-9C40-D2CBDDE65C82}">
      <dgm:prSet/>
      <dgm:spPr/>
      <dgm:t>
        <a:bodyPr/>
        <a:lstStyle/>
        <a:p>
          <a:endParaRPr lang="en-US"/>
        </a:p>
      </dgm:t>
    </dgm:pt>
    <dgm:pt modelId="{9EA91318-C13A-4CBB-B7A4-84C8196793C6}">
      <dgm:prSet/>
      <dgm:spPr/>
      <dgm:t>
        <a:bodyPr/>
        <a:lstStyle/>
        <a:p>
          <a:r>
            <a:rPr lang="en-US" b="0" i="0"/>
            <a:t>By Henri Gisclard-Biondi</a:t>
          </a:r>
          <a:endParaRPr lang="en-US"/>
        </a:p>
      </dgm:t>
    </dgm:pt>
    <dgm:pt modelId="{ECD243DD-9C2B-481C-8A3A-4B77CFDE15BF}" type="parTrans" cxnId="{D81C3AFB-3504-494C-AC7C-B960B6F4D9E9}">
      <dgm:prSet/>
      <dgm:spPr/>
      <dgm:t>
        <a:bodyPr/>
        <a:lstStyle/>
        <a:p>
          <a:endParaRPr lang="en-US"/>
        </a:p>
      </dgm:t>
    </dgm:pt>
    <dgm:pt modelId="{313E516D-E45F-482E-AE9E-9577799AD86C}" type="sibTrans" cxnId="{D81C3AFB-3504-494C-AC7C-B960B6F4D9E9}">
      <dgm:prSet/>
      <dgm:spPr/>
      <dgm:t>
        <a:bodyPr/>
        <a:lstStyle/>
        <a:p>
          <a:endParaRPr lang="en-US"/>
        </a:p>
      </dgm:t>
    </dgm:pt>
    <dgm:pt modelId="{C710A595-875C-42E6-B1DA-7E0298ED7F93}">
      <dgm:prSet/>
      <dgm:spPr/>
      <dgm:t>
        <a:bodyPr/>
        <a:lstStyle/>
        <a:p>
          <a:r>
            <a:rPr lang="en-US" b="0" i="0"/>
            <a:t>Published: 27/04/2021</a:t>
          </a:r>
          <a:endParaRPr lang="en-US"/>
        </a:p>
      </dgm:t>
    </dgm:pt>
    <dgm:pt modelId="{167D62CA-AC14-4E19-8201-CED9DF2D421B}" type="parTrans" cxnId="{9051C381-DC7D-45CF-8A26-D7A5F10543C8}">
      <dgm:prSet/>
      <dgm:spPr/>
      <dgm:t>
        <a:bodyPr/>
        <a:lstStyle/>
        <a:p>
          <a:endParaRPr lang="en-US"/>
        </a:p>
      </dgm:t>
    </dgm:pt>
    <dgm:pt modelId="{D8E464F1-5080-4111-9276-9430A1E26FBD}" type="sibTrans" cxnId="{9051C381-DC7D-45CF-8A26-D7A5F10543C8}">
      <dgm:prSet/>
      <dgm:spPr/>
      <dgm:t>
        <a:bodyPr/>
        <a:lstStyle/>
        <a:p>
          <a:endParaRPr lang="en-US"/>
        </a:p>
      </dgm:t>
    </dgm:pt>
    <dgm:pt modelId="{1CC50B9D-6F69-46EE-9C71-BE5D6A84FB32}">
      <dgm:prSet/>
      <dgm:spPr/>
      <dgm:t>
        <a:bodyPr/>
        <a:lstStyle/>
        <a:p>
          <a:r>
            <a:rPr lang="en-US">
              <a:hlinkClick xmlns:r="http://schemas.openxmlformats.org/officeDocument/2006/relationships" r:id="rId1"/>
            </a:rPr>
            <a:t>Reffrences: </a:t>
          </a:r>
          <a:endParaRPr lang="en-US"/>
        </a:p>
      </dgm:t>
    </dgm:pt>
    <dgm:pt modelId="{46BDC383-275D-4D0E-B9CE-9C28965AE192}" type="parTrans" cxnId="{E593B1DE-8A3F-4A64-9178-DE2A467D82F9}">
      <dgm:prSet/>
      <dgm:spPr/>
      <dgm:t>
        <a:bodyPr/>
        <a:lstStyle/>
        <a:p>
          <a:endParaRPr lang="en-US"/>
        </a:p>
      </dgm:t>
    </dgm:pt>
    <dgm:pt modelId="{61999146-5570-4F3E-AC1A-4B7127AD6631}" type="sibTrans" cxnId="{E593B1DE-8A3F-4A64-9178-DE2A467D82F9}">
      <dgm:prSet/>
      <dgm:spPr/>
      <dgm:t>
        <a:bodyPr/>
        <a:lstStyle/>
        <a:p>
          <a:endParaRPr lang="en-US"/>
        </a:p>
      </dgm:t>
    </dgm:pt>
    <dgm:pt modelId="{80229938-B67A-4ACF-9B99-D3714AD4AB8D}">
      <dgm:prSet/>
      <dgm:spPr/>
      <dgm:t>
        <a:bodyPr/>
        <a:lstStyle/>
        <a:p>
          <a:r>
            <a:rPr lang="en-US">
              <a:hlinkClick xmlns:r="http://schemas.openxmlformats.org/officeDocument/2006/relationships" r:id="rId1"/>
            </a:rPr>
            <a:t>What is Effective Business Communication? Guide &amp; Tips (appvizer.co.uk)</a:t>
          </a:r>
          <a:endParaRPr lang="en-US"/>
        </a:p>
      </dgm:t>
    </dgm:pt>
    <dgm:pt modelId="{813DAA5D-3FC7-41A9-919B-8508F0F89312}" type="parTrans" cxnId="{B47ED6CB-1C7A-4DAA-95A0-F3C04166709B}">
      <dgm:prSet/>
      <dgm:spPr/>
      <dgm:t>
        <a:bodyPr/>
        <a:lstStyle/>
        <a:p>
          <a:endParaRPr lang="en-US"/>
        </a:p>
      </dgm:t>
    </dgm:pt>
    <dgm:pt modelId="{44FAAFC5-1249-4A3A-9F31-57C69FA71210}" type="sibTrans" cxnId="{B47ED6CB-1C7A-4DAA-95A0-F3C04166709B}">
      <dgm:prSet/>
      <dgm:spPr/>
      <dgm:t>
        <a:bodyPr/>
        <a:lstStyle/>
        <a:p>
          <a:endParaRPr lang="en-US"/>
        </a:p>
      </dgm:t>
    </dgm:pt>
    <dgm:pt modelId="{FA0CD5EB-4A4E-405C-9081-615D783DC369}" type="pres">
      <dgm:prSet presAssocID="{DFD00CA1-5736-46F6-A7F9-0B730626D7F2}" presName="vert0" presStyleCnt="0">
        <dgm:presLayoutVars>
          <dgm:dir/>
          <dgm:animOne val="branch"/>
          <dgm:animLvl val="lvl"/>
        </dgm:presLayoutVars>
      </dgm:prSet>
      <dgm:spPr/>
    </dgm:pt>
    <dgm:pt modelId="{E7DACE87-2911-4CFD-BA20-37A05E58E3A6}" type="pres">
      <dgm:prSet presAssocID="{AE69B905-5771-42AF-9BB2-B0326556D32C}" presName="thickLine" presStyleLbl="alignNode1" presStyleIdx="0" presStyleCnt="10"/>
      <dgm:spPr/>
    </dgm:pt>
    <dgm:pt modelId="{52075F54-1E4B-4419-91B7-2ABB91075725}" type="pres">
      <dgm:prSet presAssocID="{AE69B905-5771-42AF-9BB2-B0326556D32C}" presName="horz1" presStyleCnt="0"/>
      <dgm:spPr/>
    </dgm:pt>
    <dgm:pt modelId="{A5EB5796-7634-4B62-8FC1-919E643817E4}" type="pres">
      <dgm:prSet presAssocID="{AE69B905-5771-42AF-9BB2-B0326556D32C}" presName="tx1" presStyleLbl="revTx" presStyleIdx="0" presStyleCnt="10"/>
      <dgm:spPr/>
    </dgm:pt>
    <dgm:pt modelId="{310BFD69-E856-47B4-8E64-A91C55782757}" type="pres">
      <dgm:prSet presAssocID="{AE69B905-5771-42AF-9BB2-B0326556D32C}" presName="vert1" presStyleCnt="0"/>
      <dgm:spPr/>
    </dgm:pt>
    <dgm:pt modelId="{F0680950-40C3-4A15-BC86-78CB2ADD5868}" type="pres">
      <dgm:prSet presAssocID="{FAC5ACD0-2263-4E75-A01B-CAF511A6D1B5}" presName="thickLine" presStyleLbl="alignNode1" presStyleIdx="1" presStyleCnt="10"/>
      <dgm:spPr/>
    </dgm:pt>
    <dgm:pt modelId="{E92F3C33-EAEE-4BC0-9AC0-41AE7EFFDBE4}" type="pres">
      <dgm:prSet presAssocID="{FAC5ACD0-2263-4E75-A01B-CAF511A6D1B5}" presName="horz1" presStyleCnt="0"/>
      <dgm:spPr/>
    </dgm:pt>
    <dgm:pt modelId="{BBD9D99D-6084-43F9-8AD8-53E918DE6B91}" type="pres">
      <dgm:prSet presAssocID="{FAC5ACD0-2263-4E75-A01B-CAF511A6D1B5}" presName="tx1" presStyleLbl="revTx" presStyleIdx="1" presStyleCnt="10"/>
      <dgm:spPr/>
    </dgm:pt>
    <dgm:pt modelId="{26167238-B36D-4D96-AC5F-19E1FC3FEBEB}" type="pres">
      <dgm:prSet presAssocID="{FAC5ACD0-2263-4E75-A01B-CAF511A6D1B5}" presName="vert1" presStyleCnt="0"/>
      <dgm:spPr/>
    </dgm:pt>
    <dgm:pt modelId="{69346EC8-F38C-4637-85B8-E0BDC5488091}" type="pres">
      <dgm:prSet presAssocID="{B432301A-FC26-455E-82CC-710170AD549F}" presName="thickLine" presStyleLbl="alignNode1" presStyleIdx="2" presStyleCnt="10"/>
      <dgm:spPr/>
    </dgm:pt>
    <dgm:pt modelId="{F4F2794E-F32A-456E-A774-7E05A50A27E1}" type="pres">
      <dgm:prSet presAssocID="{B432301A-FC26-455E-82CC-710170AD549F}" presName="horz1" presStyleCnt="0"/>
      <dgm:spPr/>
    </dgm:pt>
    <dgm:pt modelId="{B170EFC7-7B96-4C67-8100-A915B574E677}" type="pres">
      <dgm:prSet presAssocID="{B432301A-FC26-455E-82CC-710170AD549F}" presName="tx1" presStyleLbl="revTx" presStyleIdx="2" presStyleCnt="10"/>
      <dgm:spPr/>
    </dgm:pt>
    <dgm:pt modelId="{B27798DD-C2EC-46C7-9DFE-D23CD7F51339}" type="pres">
      <dgm:prSet presAssocID="{B432301A-FC26-455E-82CC-710170AD549F}" presName="vert1" presStyleCnt="0"/>
      <dgm:spPr/>
    </dgm:pt>
    <dgm:pt modelId="{3F0545E1-4597-4E1E-9B7B-9D593FA667C8}" type="pres">
      <dgm:prSet presAssocID="{D5E785D1-565E-4E4B-837A-E6A5762DDD87}" presName="thickLine" presStyleLbl="alignNode1" presStyleIdx="3" presStyleCnt="10"/>
      <dgm:spPr/>
    </dgm:pt>
    <dgm:pt modelId="{BD445146-177D-477D-B16F-F445F4124D30}" type="pres">
      <dgm:prSet presAssocID="{D5E785D1-565E-4E4B-837A-E6A5762DDD87}" presName="horz1" presStyleCnt="0"/>
      <dgm:spPr/>
    </dgm:pt>
    <dgm:pt modelId="{C45D9C2C-4AC4-461B-B5A3-2FE347D59F6B}" type="pres">
      <dgm:prSet presAssocID="{D5E785D1-565E-4E4B-837A-E6A5762DDD87}" presName="tx1" presStyleLbl="revTx" presStyleIdx="3" presStyleCnt="10"/>
      <dgm:spPr/>
    </dgm:pt>
    <dgm:pt modelId="{2336A3E0-4B9B-41FE-9E62-CD92FFE4B2A9}" type="pres">
      <dgm:prSet presAssocID="{D5E785D1-565E-4E4B-837A-E6A5762DDD87}" presName="vert1" presStyleCnt="0"/>
      <dgm:spPr/>
    </dgm:pt>
    <dgm:pt modelId="{A13FCAA8-52D4-4F57-9581-63743A2E3D2F}" type="pres">
      <dgm:prSet presAssocID="{48FFFD3B-1808-432E-8013-B1DAEED084A3}" presName="thickLine" presStyleLbl="alignNode1" presStyleIdx="4" presStyleCnt="10"/>
      <dgm:spPr/>
    </dgm:pt>
    <dgm:pt modelId="{218698A3-DE2B-4BB2-9765-CE2EB4A32DB8}" type="pres">
      <dgm:prSet presAssocID="{48FFFD3B-1808-432E-8013-B1DAEED084A3}" presName="horz1" presStyleCnt="0"/>
      <dgm:spPr/>
    </dgm:pt>
    <dgm:pt modelId="{49B1719D-3527-4EED-ABE9-5C2A77CF43FA}" type="pres">
      <dgm:prSet presAssocID="{48FFFD3B-1808-432E-8013-B1DAEED084A3}" presName="tx1" presStyleLbl="revTx" presStyleIdx="4" presStyleCnt="10"/>
      <dgm:spPr/>
    </dgm:pt>
    <dgm:pt modelId="{020BABED-B5C3-4656-9013-3F6248CAC23E}" type="pres">
      <dgm:prSet presAssocID="{48FFFD3B-1808-432E-8013-B1DAEED084A3}" presName="vert1" presStyleCnt="0"/>
      <dgm:spPr/>
    </dgm:pt>
    <dgm:pt modelId="{6C7478FE-9B9E-4C38-801E-D850B0B664DA}" type="pres">
      <dgm:prSet presAssocID="{DE014034-74D4-441D-8BA9-92C0BC852944}" presName="thickLine" presStyleLbl="alignNode1" presStyleIdx="5" presStyleCnt="10"/>
      <dgm:spPr/>
    </dgm:pt>
    <dgm:pt modelId="{D97B1B76-2EF6-4898-8D72-2C132A84C03E}" type="pres">
      <dgm:prSet presAssocID="{DE014034-74D4-441D-8BA9-92C0BC852944}" presName="horz1" presStyleCnt="0"/>
      <dgm:spPr/>
    </dgm:pt>
    <dgm:pt modelId="{C0C94634-F2AD-4BDB-80AA-6A91725C89A3}" type="pres">
      <dgm:prSet presAssocID="{DE014034-74D4-441D-8BA9-92C0BC852944}" presName="tx1" presStyleLbl="revTx" presStyleIdx="5" presStyleCnt="10"/>
      <dgm:spPr/>
    </dgm:pt>
    <dgm:pt modelId="{0081B6F9-A264-4236-9F5C-5E6FCE3DA5C3}" type="pres">
      <dgm:prSet presAssocID="{DE014034-74D4-441D-8BA9-92C0BC852944}" presName="vert1" presStyleCnt="0"/>
      <dgm:spPr/>
    </dgm:pt>
    <dgm:pt modelId="{F5737C03-FA81-4E2C-B582-273FF9AE3011}" type="pres">
      <dgm:prSet presAssocID="{9EA91318-C13A-4CBB-B7A4-84C8196793C6}" presName="thickLine" presStyleLbl="alignNode1" presStyleIdx="6" presStyleCnt="10"/>
      <dgm:spPr/>
    </dgm:pt>
    <dgm:pt modelId="{3DF732AC-32E8-4C22-A745-9150CF8C202D}" type="pres">
      <dgm:prSet presAssocID="{9EA91318-C13A-4CBB-B7A4-84C8196793C6}" presName="horz1" presStyleCnt="0"/>
      <dgm:spPr/>
    </dgm:pt>
    <dgm:pt modelId="{7A9F9E4D-900C-420B-8686-A00BC7B95D17}" type="pres">
      <dgm:prSet presAssocID="{9EA91318-C13A-4CBB-B7A4-84C8196793C6}" presName="tx1" presStyleLbl="revTx" presStyleIdx="6" presStyleCnt="10"/>
      <dgm:spPr/>
    </dgm:pt>
    <dgm:pt modelId="{995971A0-659C-4445-9F8B-BC28C1FEDBA2}" type="pres">
      <dgm:prSet presAssocID="{9EA91318-C13A-4CBB-B7A4-84C8196793C6}" presName="vert1" presStyleCnt="0"/>
      <dgm:spPr/>
    </dgm:pt>
    <dgm:pt modelId="{5B276068-D947-4C74-9677-F070FAE77BDF}" type="pres">
      <dgm:prSet presAssocID="{C710A595-875C-42E6-B1DA-7E0298ED7F93}" presName="thickLine" presStyleLbl="alignNode1" presStyleIdx="7" presStyleCnt="10"/>
      <dgm:spPr/>
    </dgm:pt>
    <dgm:pt modelId="{BDAF74C9-AF54-4308-8652-AE5500F3C7D6}" type="pres">
      <dgm:prSet presAssocID="{C710A595-875C-42E6-B1DA-7E0298ED7F93}" presName="horz1" presStyleCnt="0"/>
      <dgm:spPr/>
    </dgm:pt>
    <dgm:pt modelId="{95725F63-627F-4C4C-B9B7-E7A41AB8F732}" type="pres">
      <dgm:prSet presAssocID="{C710A595-875C-42E6-B1DA-7E0298ED7F93}" presName="tx1" presStyleLbl="revTx" presStyleIdx="7" presStyleCnt="10"/>
      <dgm:spPr/>
    </dgm:pt>
    <dgm:pt modelId="{DA39522E-190A-4B63-82E6-C0A31D797D4F}" type="pres">
      <dgm:prSet presAssocID="{C710A595-875C-42E6-B1DA-7E0298ED7F93}" presName="vert1" presStyleCnt="0"/>
      <dgm:spPr/>
    </dgm:pt>
    <dgm:pt modelId="{3253386C-744F-4CD1-9632-0CF32A59A2A2}" type="pres">
      <dgm:prSet presAssocID="{1CC50B9D-6F69-46EE-9C71-BE5D6A84FB32}" presName="thickLine" presStyleLbl="alignNode1" presStyleIdx="8" presStyleCnt="10"/>
      <dgm:spPr/>
    </dgm:pt>
    <dgm:pt modelId="{9F0213A0-1EFE-4553-86E0-1FF4468D2A25}" type="pres">
      <dgm:prSet presAssocID="{1CC50B9D-6F69-46EE-9C71-BE5D6A84FB32}" presName="horz1" presStyleCnt="0"/>
      <dgm:spPr/>
    </dgm:pt>
    <dgm:pt modelId="{91242A69-4762-4487-9651-30DAA31AB960}" type="pres">
      <dgm:prSet presAssocID="{1CC50B9D-6F69-46EE-9C71-BE5D6A84FB32}" presName="tx1" presStyleLbl="revTx" presStyleIdx="8" presStyleCnt="10"/>
      <dgm:spPr/>
    </dgm:pt>
    <dgm:pt modelId="{4987B0FB-3E67-48A1-BA65-3B903CE819F4}" type="pres">
      <dgm:prSet presAssocID="{1CC50B9D-6F69-46EE-9C71-BE5D6A84FB32}" presName="vert1" presStyleCnt="0"/>
      <dgm:spPr/>
    </dgm:pt>
    <dgm:pt modelId="{B92F59CF-2D1F-4C7F-973C-5245517C1CCA}" type="pres">
      <dgm:prSet presAssocID="{80229938-B67A-4ACF-9B99-D3714AD4AB8D}" presName="thickLine" presStyleLbl="alignNode1" presStyleIdx="9" presStyleCnt="10"/>
      <dgm:spPr/>
    </dgm:pt>
    <dgm:pt modelId="{EA5CD4A4-7626-434F-89BC-031327C612BA}" type="pres">
      <dgm:prSet presAssocID="{80229938-B67A-4ACF-9B99-D3714AD4AB8D}" presName="horz1" presStyleCnt="0"/>
      <dgm:spPr/>
    </dgm:pt>
    <dgm:pt modelId="{86F479EE-7849-4060-BD61-4DE463E1346E}" type="pres">
      <dgm:prSet presAssocID="{80229938-B67A-4ACF-9B99-D3714AD4AB8D}" presName="tx1" presStyleLbl="revTx" presStyleIdx="9" presStyleCnt="10"/>
      <dgm:spPr/>
    </dgm:pt>
    <dgm:pt modelId="{8CE9C3EB-5030-47A5-975C-E829DDB90B8F}" type="pres">
      <dgm:prSet presAssocID="{80229938-B67A-4ACF-9B99-D3714AD4AB8D}" presName="vert1" presStyleCnt="0"/>
      <dgm:spPr/>
    </dgm:pt>
  </dgm:ptLst>
  <dgm:cxnLst>
    <dgm:cxn modelId="{732F8102-100C-49C9-BC11-34713C9E2541}" srcId="{DFD00CA1-5736-46F6-A7F9-0B730626D7F2}" destId="{48FFFD3B-1808-432E-8013-B1DAEED084A3}" srcOrd="4" destOrd="0" parTransId="{094D437D-34A8-4486-B984-68C2D188EF43}" sibTransId="{1C6DA570-8964-4672-8CBD-BF6612C51E90}"/>
    <dgm:cxn modelId="{59AC7B26-F232-4A7A-AEE9-5E407391FC70}" type="presOf" srcId="{9EA91318-C13A-4CBB-B7A4-84C8196793C6}" destId="{7A9F9E4D-900C-420B-8686-A00BC7B95D17}" srcOrd="0" destOrd="0" presId="urn:microsoft.com/office/officeart/2008/layout/LinedList"/>
    <dgm:cxn modelId="{7019273F-DB86-4FAE-8021-4FAF4C7ED1DB}" srcId="{DFD00CA1-5736-46F6-A7F9-0B730626D7F2}" destId="{FAC5ACD0-2263-4E75-A01B-CAF511A6D1B5}" srcOrd="1" destOrd="0" parTransId="{79D9A5F1-4350-4938-8862-DDD3523E9728}" sibTransId="{8E828551-7647-4AEC-B6CB-A79C0AFDE570}"/>
    <dgm:cxn modelId="{4CA6A568-9086-419C-94CC-0F31703A928D}" type="presOf" srcId="{C710A595-875C-42E6-B1DA-7E0298ED7F93}" destId="{95725F63-627F-4C4C-B9B7-E7A41AB8F732}" srcOrd="0" destOrd="0" presId="urn:microsoft.com/office/officeart/2008/layout/LinedList"/>
    <dgm:cxn modelId="{9709BC4A-4B6B-4A97-9526-1C508A31DC9F}" type="presOf" srcId="{B432301A-FC26-455E-82CC-710170AD549F}" destId="{B170EFC7-7B96-4C67-8100-A915B574E677}" srcOrd="0" destOrd="0" presId="urn:microsoft.com/office/officeart/2008/layout/LinedList"/>
    <dgm:cxn modelId="{CA536E79-87D2-4F5D-A827-0EC83E435DBF}" type="presOf" srcId="{DFD00CA1-5736-46F6-A7F9-0B730626D7F2}" destId="{FA0CD5EB-4A4E-405C-9081-615D783DC369}" srcOrd="0" destOrd="0" presId="urn:microsoft.com/office/officeart/2008/layout/LinedList"/>
    <dgm:cxn modelId="{0357FE7A-FECB-4345-9CED-9AB8F241C787}" srcId="{DFD00CA1-5736-46F6-A7F9-0B730626D7F2}" destId="{AE69B905-5771-42AF-9BB2-B0326556D32C}" srcOrd="0" destOrd="0" parTransId="{1387F051-4E13-4F31-922A-85926AEAF02C}" sibTransId="{CFB13C6B-6CE4-4E60-90C6-8FCCB6DD24DF}"/>
    <dgm:cxn modelId="{9051C381-DC7D-45CF-8A26-D7A5F10543C8}" srcId="{DFD00CA1-5736-46F6-A7F9-0B730626D7F2}" destId="{C710A595-875C-42E6-B1DA-7E0298ED7F93}" srcOrd="7" destOrd="0" parTransId="{167D62CA-AC14-4E19-8201-CED9DF2D421B}" sibTransId="{D8E464F1-5080-4111-9276-9430A1E26FBD}"/>
    <dgm:cxn modelId="{0DA0AC8D-A59F-49B2-85BF-51D613D50634}" type="presOf" srcId="{FAC5ACD0-2263-4E75-A01B-CAF511A6D1B5}" destId="{BBD9D99D-6084-43F9-8AD8-53E918DE6B91}" srcOrd="0" destOrd="0" presId="urn:microsoft.com/office/officeart/2008/layout/LinedList"/>
    <dgm:cxn modelId="{24943C96-D2F2-409A-8470-62E7242C9B61}" type="presOf" srcId="{48FFFD3B-1808-432E-8013-B1DAEED084A3}" destId="{49B1719D-3527-4EED-ABE9-5C2A77CF43FA}" srcOrd="0" destOrd="0" presId="urn:microsoft.com/office/officeart/2008/layout/LinedList"/>
    <dgm:cxn modelId="{971068A2-7306-49A2-A0A2-DABBBA091482}" type="presOf" srcId="{DE014034-74D4-441D-8BA9-92C0BC852944}" destId="{C0C94634-F2AD-4BDB-80AA-6A91725C89A3}" srcOrd="0" destOrd="0" presId="urn:microsoft.com/office/officeart/2008/layout/LinedList"/>
    <dgm:cxn modelId="{864655C4-F94D-4FC0-B217-BA789BC1870C}" type="presOf" srcId="{1CC50B9D-6F69-46EE-9C71-BE5D6A84FB32}" destId="{91242A69-4762-4487-9651-30DAA31AB960}" srcOrd="0" destOrd="0" presId="urn:microsoft.com/office/officeart/2008/layout/LinedList"/>
    <dgm:cxn modelId="{B47ED6CB-1C7A-4DAA-95A0-F3C04166709B}" srcId="{DFD00CA1-5736-46F6-A7F9-0B730626D7F2}" destId="{80229938-B67A-4ACF-9B99-D3714AD4AB8D}" srcOrd="9" destOrd="0" parTransId="{813DAA5D-3FC7-41A9-919B-8508F0F89312}" sibTransId="{44FAAFC5-1249-4A3A-9F31-57C69FA71210}"/>
    <dgm:cxn modelId="{66C708CD-F0C7-4AE8-9C40-D2CBDDE65C82}" srcId="{DFD00CA1-5736-46F6-A7F9-0B730626D7F2}" destId="{DE014034-74D4-441D-8BA9-92C0BC852944}" srcOrd="5" destOrd="0" parTransId="{ACA04185-1952-45C8-A362-3D831101B268}" sibTransId="{370CDCBA-8F79-408B-A675-E8B3162F10CB}"/>
    <dgm:cxn modelId="{FDBC30DE-AF76-4854-B24E-8664DA55577C}" srcId="{DFD00CA1-5736-46F6-A7F9-0B730626D7F2}" destId="{D5E785D1-565E-4E4B-837A-E6A5762DDD87}" srcOrd="3" destOrd="0" parTransId="{07EB0F9A-1A61-479B-A256-067D43874603}" sibTransId="{390D55C3-628C-4E1E-B9B3-7C5248FB1A65}"/>
    <dgm:cxn modelId="{E593B1DE-8A3F-4A64-9178-DE2A467D82F9}" srcId="{DFD00CA1-5736-46F6-A7F9-0B730626D7F2}" destId="{1CC50B9D-6F69-46EE-9C71-BE5D6A84FB32}" srcOrd="8" destOrd="0" parTransId="{46BDC383-275D-4D0E-B9CE-9C28965AE192}" sibTransId="{61999146-5570-4F3E-AC1A-4B7127AD6631}"/>
    <dgm:cxn modelId="{CB5A7DE0-8269-4C5F-BC19-1E8C24699F23}" srcId="{DFD00CA1-5736-46F6-A7F9-0B730626D7F2}" destId="{B432301A-FC26-455E-82CC-710170AD549F}" srcOrd="2" destOrd="0" parTransId="{071D684E-9296-49D5-A6CD-AD2B9346DD73}" sibTransId="{7E698A2D-4BB4-4B73-9BD6-C2E5C8D4BBDB}"/>
    <dgm:cxn modelId="{FDCAF7E3-8A6D-44A2-BA82-E9033382F548}" type="presOf" srcId="{AE69B905-5771-42AF-9BB2-B0326556D32C}" destId="{A5EB5796-7634-4B62-8FC1-919E643817E4}" srcOrd="0" destOrd="0" presId="urn:microsoft.com/office/officeart/2008/layout/LinedList"/>
    <dgm:cxn modelId="{BE19D3E4-F578-42C9-856E-E937A081C89E}" type="presOf" srcId="{D5E785D1-565E-4E4B-837A-E6A5762DDD87}" destId="{C45D9C2C-4AC4-461B-B5A3-2FE347D59F6B}" srcOrd="0" destOrd="0" presId="urn:microsoft.com/office/officeart/2008/layout/LinedList"/>
    <dgm:cxn modelId="{8D196DF8-CB27-4194-A1B3-08379DF4277F}" type="presOf" srcId="{80229938-B67A-4ACF-9B99-D3714AD4AB8D}" destId="{86F479EE-7849-4060-BD61-4DE463E1346E}" srcOrd="0" destOrd="0" presId="urn:microsoft.com/office/officeart/2008/layout/LinedList"/>
    <dgm:cxn modelId="{D81C3AFB-3504-494C-AC7C-B960B6F4D9E9}" srcId="{DFD00CA1-5736-46F6-A7F9-0B730626D7F2}" destId="{9EA91318-C13A-4CBB-B7A4-84C8196793C6}" srcOrd="6" destOrd="0" parTransId="{ECD243DD-9C2B-481C-8A3A-4B77CFDE15BF}" sibTransId="{313E516D-E45F-482E-AE9E-9577799AD86C}"/>
    <dgm:cxn modelId="{3334B3DC-5372-43FE-9F51-E6C28D16C2B1}" type="presParOf" srcId="{FA0CD5EB-4A4E-405C-9081-615D783DC369}" destId="{E7DACE87-2911-4CFD-BA20-37A05E58E3A6}" srcOrd="0" destOrd="0" presId="urn:microsoft.com/office/officeart/2008/layout/LinedList"/>
    <dgm:cxn modelId="{9E71ECC7-EB54-4956-AFCB-A5B8A0D9BF4D}" type="presParOf" srcId="{FA0CD5EB-4A4E-405C-9081-615D783DC369}" destId="{52075F54-1E4B-4419-91B7-2ABB91075725}" srcOrd="1" destOrd="0" presId="urn:microsoft.com/office/officeart/2008/layout/LinedList"/>
    <dgm:cxn modelId="{1495D5B9-5FD2-4FBB-AD76-A1ADAEEA49EE}" type="presParOf" srcId="{52075F54-1E4B-4419-91B7-2ABB91075725}" destId="{A5EB5796-7634-4B62-8FC1-919E643817E4}" srcOrd="0" destOrd="0" presId="urn:microsoft.com/office/officeart/2008/layout/LinedList"/>
    <dgm:cxn modelId="{25B9DD66-E36B-41B7-88E2-3960D7684F53}" type="presParOf" srcId="{52075F54-1E4B-4419-91B7-2ABB91075725}" destId="{310BFD69-E856-47B4-8E64-A91C55782757}" srcOrd="1" destOrd="0" presId="urn:microsoft.com/office/officeart/2008/layout/LinedList"/>
    <dgm:cxn modelId="{63ADE850-063A-4147-88CB-D3F3ABAE1F9B}" type="presParOf" srcId="{FA0CD5EB-4A4E-405C-9081-615D783DC369}" destId="{F0680950-40C3-4A15-BC86-78CB2ADD5868}" srcOrd="2" destOrd="0" presId="urn:microsoft.com/office/officeart/2008/layout/LinedList"/>
    <dgm:cxn modelId="{2E37DE33-AB4B-40D5-AE33-F9E50E13BCFE}" type="presParOf" srcId="{FA0CD5EB-4A4E-405C-9081-615D783DC369}" destId="{E92F3C33-EAEE-4BC0-9AC0-41AE7EFFDBE4}" srcOrd="3" destOrd="0" presId="urn:microsoft.com/office/officeart/2008/layout/LinedList"/>
    <dgm:cxn modelId="{57E4C415-8FD9-4285-9AD2-1ADBE20CE2B1}" type="presParOf" srcId="{E92F3C33-EAEE-4BC0-9AC0-41AE7EFFDBE4}" destId="{BBD9D99D-6084-43F9-8AD8-53E918DE6B91}" srcOrd="0" destOrd="0" presId="urn:microsoft.com/office/officeart/2008/layout/LinedList"/>
    <dgm:cxn modelId="{4143F30D-9D50-4373-8618-A32FAA99DA9F}" type="presParOf" srcId="{E92F3C33-EAEE-4BC0-9AC0-41AE7EFFDBE4}" destId="{26167238-B36D-4D96-AC5F-19E1FC3FEBEB}" srcOrd="1" destOrd="0" presId="urn:microsoft.com/office/officeart/2008/layout/LinedList"/>
    <dgm:cxn modelId="{86A4D2AC-60C6-49BE-93A7-0FC8E1BF2625}" type="presParOf" srcId="{FA0CD5EB-4A4E-405C-9081-615D783DC369}" destId="{69346EC8-F38C-4637-85B8-E0BDC5488091}" srcOrd="4" destOrd="0" presId="urn:microsoft.com/office/officeart/2008/layout/LinedList"/>
    <dgm:cxn modelId="{88B71162-52FC-4E22-AB95-8F741C7C5764}" type="presParOf" srcId="{FA0CD5EB-4A4E-405C-9081-615D783DC369}" destId="{F4F2794E-F32A-456E-A774-7E05A50A27E1}" srcOrd="5" destOrd="0" presId="urn:microsoft.com/office/officeart/2008/layout/LinedList"/>
    <dgm:cxn modelId="{922C5A7A-05C9-4CFC-8B32-F9EF95B13E56}" type="presParOf" srcId="{F4F2794E-F32A-456E-A774-7E05A50A27E1}" destId="{B170EFC7-7B96-4C67-8100-A915B574E677}" srcOrd="0" destOrd="0" presId="urn:microsoft.com/office/officeart/2008/layout/LinedList"/>
    <dgm:cxn modelId="{F74D30B4-7BBD-4F88-B492-8E6EEF089941}" type="presParOf" srcId="{F4F2794E-F32A-456E-A774-7E05A50A27E1}" destId="{B27798DD-C2EC-46C7-9DFE-D23CD7F51339}" srcOrd="1" destOrd="0" presId="urn:microsoft.com/office/officeart/2008/layout/LinedList"/>
    <dgm:cxn modelId="{48D7D927-E7E1-46DE-B0EE-2115A2FDD4B6}" type="presParOf" srcId="{FA0CD5EB-4A4E-405C-9081-615D783DC369}" destId="{3F0545E1-4597-4E1E-9B7B-9D593FA667C8}" srcOrd="6" destOrd="0" presId="urn:microsoft.com/office/officeart/2008/layout/LinedList"/>
    <dgm:cxn modelId="{A653FB0F-FFA2-40CD-ABE4-3FC0630D13D4}" type="presParOf" srcId="{FA0CD5EB-4A4E-405C-9081-615D783DC369}" destId="{BD445146-177D-477D-B16F-F445F4124D30}" srcOrd="7" destOrd="0" presId="urn:microsoft.com/office/officeart/2008/layout/LinedList"/>
    <dgm:cxn modelId="{55C53138-A62D-42E3-81C7-E7430BE23A71}" type="presParOf" srcId="{BD445146-177D-477D-B16F-F445F4124D30}" destId="{C45D9C2C-4AC4-461B-B5A3-2FE347D59F6B}" srcOrd="0" destOrd="0" presId="urn:microsoft.com/office/officeart/2008/layout/LinedList"/>
    <dgm:cxn modelId="{DAF1DAEB-7B7D-414C-A7F8-FB1CAD1B3B33}" type="presParOf" srcId="{BD445146-177D-477D-B16F-F445F4124D30}" destId="{2336A3E0-4B9B-41FE-9E62-CD92FFE4B2A9}" srcOrd="1" destOrd="0" presId="urn:microsoft.com/office/officeart/2008/layout/LinedList"/>
    <dgm:cxn modelId="{9654CDC1-3211-4D72-BC11-1D07F2B5514B}" type="presParOf" srcId="{FA0CD5EB-4A4E-405C-9081-615D783DC369}" destId="{A13FCAA8-52D4-4F57-9581-63743A2E3D2F}" srcOrd="8" destOrd="0" presId="urn:microsoft.com/office/officeart/2008/layout/LinedList"/>
    <dgm:cxn modelId="{14CD446E-13A6-4661-BFBD-5CD24574AB71}" type="presParOf" srcId="{FA0CD5EB-4A4E-405C-9081-615D783DC369}" destId="{218698A3-DE2B-4BB2-9765-CE2EB4A32DB8}" srcOrd="9" destOrd="0" presId="urn:microsoft.com/office/officeart/2008/layout/LinedList"/>
    <dgm:cxn modelId="{72761467-C6BD-4C1F-A77A-45E6F9376D8D}" type="presParOf" srcId="{218698A3-DE2B-4BB2-9765-CE2EB4A32DB8}" destId="{49B1719D-3527-4EED-ABE9-5C2A77CF43FA}" srcOrd="0" destOrd="0" presId="urn:microsoft.com/office/officeart/2008/layout/LinedList"/>
    <dgm:cxn modelId="{E4EC9047-4DFD-4052-A5C9-4D7326023958}" type="presParOf" srcId="{218698A3-DE2B-4BB2-9765-CE2EB4A32DB8}" destId="{020BABED-B5C3-4656-9013-3F6248CAC23E}" srcOrd="1" destOrd="0" presId="urn:microsoft.com/office/officeart/2008/layout/LinedList"/>
    <dgm:cxn modelId="{9C396170-6F98-43A9-BBB0-191828F97F46}" type="presParOf" srcId="{FA0CD5EB-4A4E-405C-9081-615D783DC369}" destId="{6C7478FE-9B9E-4C38-801E-D850B0B664DA}" srcOrd="10" destOrd="0" presId="urn:microsoft.com/office/officeart/2008/layout/LinedList"/>
    <dgm:cxn modelId="{A1772CC0-D1D9-422D-BF12-F61CBEDA09D8}" type="presParOf" srcId="{FA0CD5EB-4A4E-405C-9081-615D783DC369}" destId="{D97B1B76-2EF6-4898-8D72-2C132A84C03E}" srcOrd="11" destOrd="0" presId="urn:microsoft.com/office/officeart/2008/layout/LinedList"/>
    <dgm:cxn modelId="{037A3980-6B48-49BD-8C81-5B1F7DA64D26}" type="presParOf" srcId="{D97B1B76-2EF6-4898-8D72-2C132A84C03E}" destId="{C0C94634-F2AD-4BDB-80AA-6A91725C89A3}" srcOrd="0" destOrd="0" presId="urn:microsoft.com/office/officeart/2008/layout/LinedList"/>
    <dgm:cxn modelId="{4BA4DD27-BBAA-4C23-BF20-C79AF5041877}" type="presParOf" srcId="{D97B1B76-2EF6-4898-8D72-2C132A84C03E}" destId="{0081B6F9-A264-4236-9F5C-5E6FCE3DA5C3}" srcOrd="1" destOrd="0" presId="urn:microsoft.com/office/officeart/2008/layout/LinedList"/>
    <dgm:cxn modelId="{376758D4-BB5F-42CB-85AA-E6507B237CA2}" type="presParOf" srcId="{FA0CD5EB-4A4E-405C-9081-615D783DC369}" destId="{F5737C03-FA81-4E2C-B582-273FF9AE3011}" srcOrd="12" destOrd="0" presId="urn:microsoft.com/office/officeart/2008/layout/LinedList"/>
    <dgm:cxn modelId="{5169AC57-C281-428A-8BEE-184FFF670F88}" type="presParOf" srcId="{FA0CD5EB-4A4E-405C-9081-615D783DC369}" destId="{3DF732AC-32E8-4C22-A745-9150CF8C202D}" srcOrd="13" destOrd="0" presId="urn:microsoft.com/office/officeart/2008/layout/LinedList"/>
    <dgm:cxn modelId="{13A36221-EC1D-47A1-874D-1702F99A6FD5}" type="presParOf" srcId="{3DF732AC-32E8-4C22-A745-9150CF8C202D}" destId="{7A9F9E4D-900C-420B-8686-A00BC7B95D17}" srcOrd="0" destOrd="0" presId="urn:microsoft.com/office/officeart/2008/layout/LinedList"/>
    <dgm:cxn modelId="{7D3608FB-5D10-4369-A4D5-46ACB52EC4C5}" type="presParOf" srcId="{3DF732AC-32E8-4C22-A745-9150CF8C202D}" destId="{995971A0-659C-4445-9F8B-BC28C1FEDBA2}" srcOrd="1" destOrd="0" presId="urn:microsoft.com/office/officeart/2008/layout/LinedList"/>
    <dgm:cxn modelId="{A49A65A7-C688-4925-80F3-BA619488FB82}" type="presParOf" srcId="{FA0CD5EB-4A4E-405C-9081-615D783DC369}" destId="{5B276068-D947-4C74-9677-F070FAE77BDF}" srcOrd="14" destOrd="0" presId="urn:microsoft.com/office/officeart/2008/layout/LinedList"/>
    <dgm:cxn modelId="{F44CAB88-650C-4A6F-BEB1-2D8A2B50F63C}" type="presParOf" srcId="{FA0CD5EB-4A4E-405C-9081-615D783DC369}" destId="{BDAF74C9-AF54-4308-8652-AE5500F3C7D6}" srcOrd="15" destOrd="0" presId="urn:microsoft.com/office/officeart/2008/layout/LinedList"/>
    <dgm:cxn modelId="{047F09E8-E07A-4F97-9051-1EBB0ACD49DB}" type="presParOf" srcId="{BDAF74C9-AF54-4308-8652-AE5500F3C7D6}" destId="{95725F63-627F-4C4C-B9B7-E7A41AB8F732}" srcOrd="0" destOrd="0" presId="urn:microsoft.com/office/officeart/2008/layout/LinedList"/>
    <dgm:cxn modelId="{84ABF431-356B-4B9F-A9FC-562F9A1DCB3E}" type="presParOf" srcId="{BDAF74C9-AF54-4308-8652-AE5500F3C7D6}" destId="{DA39522E-190A-4B63-82E6-C0A31D797D4F}" srcOrd="1" destOrd="0" presId="urn:microsoft.com/office/officeart/2008/layout/LinedList"/>
    <dgm:cxn modelId="{4DEA1122-361C-4CA1-9DB5-24B47D57F059}" type="presParOf" srcId="{FA0CD5EB-4A4E-405C-9081-615D783DC369}" destId="{3253386C-744F-4CD1-9632-0CF32A59A2A2}" srcOrd="16" destOrd="0" presId="urn:microsoft.com/office/officeart/2008/layout/LinedList"/>
    <dgm:cxn modelId="{2907F81B-9A45-42D8-AE71-CF99BAB468C3}" type="presParOf" srcId="{FA0CD5EB-4A4E-405C-9081-615D783DC369}" destId="{9F0213A0-1EFE-4553-86E0-1FF4468D2A25}" srcOrd="17" destOrd="0" presId="urn:microsoft.com/office/officeart/2008/layout/LinedList"/>
    <dgm:cxn modelId="{F30ED279-88AE-4A26-B381-300C3981C666}" type="presParOf" srcId="{9F0213A0-1EFE-4553-86E0-1FF4468D2A25}" destId="{91242A69-4762-4487-9651-30DAA31AB960}" srcOrd="0" destOrd="0" presId="urn:microsoft.com/office/officeart/2008/layout/LinedList"/>
    <dgm:cxn modelId="{1F4FECCF-60BF-4D8D-9CA5-2327EACB8338}" type="presParOf" srcId="{9F0213A0-1EFE-4553-86E0-1FF4468D2A25}" destId="{4987B0FB-3E67-48A1-BA65-3B903CE819F4}" srcOrd="1" destOrd="0" presId="urn:microsoft.com/office/officeart/2008/layout/LinedList"/>
    <dgm:cxn modelId="{ED72F1C5-0D5E-4D0A-9D1D-CDF55D66B518}" type="presParOf" srcId="{FA0CD5EB-4A4E-405C-9081-615D783DC369}" destId="{B92F59CF-2D1F-4C7F-973C-5245517C1CCA}" srcOrd="18" destOrd="0" presId="urn:microsoft.com/office/officeart/2008/layout/LinedList"/>
    <dgm:cxn modelId="{F728798C-4E78-404A-B892-E8EBF1AAA2D7}" type="presParOf" srcId="{FA0CD5EB-4A4E-405C-9081-615D783DC369}" destId="{EA5CD4A4-7626-434F-89BC-031327C612BA}" srcOrd="19" destOrd="0" presId="urn:microsoft.com/office/officeart/2008/layout/LinedList"/>
    <dgm:cxn modelId="{69F75883-77F4-4344-AFBB-3F389B3AC02F}" type="presParOf" srcId="{EA5CD4A4-7626-434F-89BC-031327C612BA}" destId="{86F479EE-7849-4060-BD61-4DE463E1346E}" srcOrd="0" destOrd="0" presId="urn:microsoft.com/office/officeart/2008/layout/LinedList"/>
    <dgm:cxn modelId="{0B65E6DE-48FF-4A6D-A3F1-02CF1C9552A8}" type="presParOf" srcId="{EA5CD4A4-7626-434F-89BC-031327C612BA}" destId="{8CE9C3EB-5030-47A5-975C-E829DDB90B8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117933-EE05-41B8-8039-931736F9363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D0DD953-C900-4743-9346-932C331FFCAB}">
      <dgm:prSet/>
      <dgm:spPr/>
      <dgm:t>
        <a:bodyPr/>
        <a:lstStyle/>
        <a:p>
          <a:r>
            <a:rPr lang="en-US" dirty="0"/>
            <a:t>Effective team can be developed</a:t>
          </a:r>
        </a:p>
      </dgm:t>
    </dgm:pt>
    <dgm:pt modelId="{7178FDC9-3CEA-4078-A672-E87039D3E313}" type="parTrans" cxnId="{58A96711-D1DC-4660-BBD6-0EC054E59291}">
      <dgm:prSet/>
      <dgm:spPr/>
      <dgm:t>
        <a:bodyPr/>
        <a:lstStyle/>
        <a:p>
          <a:endParaRPr lang="en-US"/>
        </a:p>
      </dgm:t>
    </dgm:pt>
    <dgm:pt modelId="{E9FA81DD-EAAF-47F7-B119-2F8280627F5C}" type="sibTrans" cxnId="{58A96711-D1DC-4660-BBD6-0EC054E59291}">
      <dgm:prSet/>
      <dgm:spPr/>
      <dgm:t>
        <a:bodyPr/>
        <a:lstStyle/>
        <a:p>
          <a:endParaRPr lang="en-US"/>
        </a:p>
      </dgm:t>
    </dgm:pt>
    <dgm:pt modelId="{844660C3-30BA-4771-BE77-B5F4284FDEC4}">
      <dgm:prSet/>
      <dgm:spPr/>
      <dgm:t>
        <a:bodyPr/>
        <a:lstStyle/>
        <a:p>
          <a:r>
            <a:rPr lang="en-US" dirty="0"/>
            <a:t>Can develop strong interpersonal relationship with co-workers</a:t>
          </a:r>
        </a:p>
      </dgm:t>
    </dgm:pt>
    <dgm:pt modelId="{7FF35112-5F54-4918-B612-B976C1CB22ED}" type="parTrans" cxnId="{713B9106-FFE4-4995-A7AB-BF09A17DB3EC}">
      <dgm:prSet/>
      <dgm:spPr/>
      <dgm:t>
        <a:bodyPr/>
        <a:lstStyle/>
        <a:p>
          <a:endParaRPr lang="en-US"/>
        </a:p>
      </dgm:t>
    </dgm:pt>
    <dgm:pt modelId="{246AE5FD-CB0B-4907-A875-CE94642E45AF}" type="sibTrans" cxnId="{713B9106-FFE4-4995-A7AB-BF09A17DB3EC}">
      <dgm:prSet/>
      <dgm:spPr/>
      <dgm:t>
        <a:bodyPr/>
        <a:lstStyle/>
        <a:p>
          <a:endParaRPr lang="en-US"/>
        </a:p>
      </dgm:t>
    </dgm:pt>
    <dgm:pt modelId="{42A641E8-4892-42DA-882F-446718AEA207}">
      <dgm:prSet custT="1"/>
      <dgm:spPr/>
      <dgm:t>
        <a:bodyPr/>
        <a:lstStyle/>
        <a:p>
          <a:pPr algn="l"/>
          <a:r>
            <a:rPr lang="en-US" sz="2400" dirty="0"/>
            <a:t>Can ensure efficiency as unofficial and quick conversation makes quick decision</a:t>
          </a:r>
        </a:p>
      </dgm:t>
    </dgm:pt>
    <dgm:pt modelId="{51E76AB4-3CEB-4A24-8787-04F734CEEF1C}" type="parTrans" cxnId="{E8A6A2A7-1DC2-439F-A78C-ACCF8C120D7F}">
      <dgm:prSet/>
      <dgm:spPr/>
      <dgm:t>
        <a:bodyPr/>
        <a:lstStyle/>
        <a:p>
          <a:endParaRPr lang="en-US"/>
        </a:p>
      </dgm:t>
    </dgm:pt>
    <dgm:pt modelId="{49D37D00-9221-4B7D-84B1-9FFED332D721}" type="sibTrans" cxnId="{E8A6A2A7-1DC2-439F-A78C-ACCF8C120D7F}">
      <dgm:prSet/>
      <dgm:spPr/>
      <dgm:t>
        <a:bodyPr/>
        <a:lstStyle/>
        <a:p>
          <a:endParaRPr lang="en-US"/>
        </a:p>
      </dgm:t>
    </dgm:pt>
    <dgm:pt modelId="{96E0A91D-813D-418C-8351-A1CCD2E043AF}" type="pres">
      <dgm:prSet presAssocID="{E1117933-EE05-41B8-8039-931736F9363C}" presName="root" presStyleCnt="0">
        <dgm:presLayoutVars>
          <dgm:dir/>
          <dgm:resizeHandles val="exact"/>
        </dgm:presLayoutVars>
      </dgm:prSet>
      <dgm:spPr/>
    </dgm:pt>
    <dgm:pt modelId="{0430CB52-4C4B-444B-BEB7-1DCBD255B247}" type="pres">
      <dgm:prSet presAssocID="{5D0DD953-C900-4743-9346-932C331FFCAB}" presName="compNode" presStyleCnt="0"/>
      <dgm:spPr/>
    </dgm:pt>
    <dgm:pt modelId="{B012B111-4B7B-4266-B444-12CE75CFC8E1}" type="pres">
      <dgm:prSet presAssocID="{5D0DD953-C900-4743-9346-932C331FFCAB}" presName="bgRect" presStyleLbl="bgShp" presStyleIdx="0" presStyleCnt="3"/>
      <dgm:spPr/>
    </dgm:pt>
    <dgm:pt modelId="{FEBA0EA1-E0B0-4244-9E35-4628DFBE43AA}" type="pres">
      <dgm:prSet presAssocID="{5D0DD953-C900-4743-9346-932C331FFC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F8676019-0DE5-4CAF-9B09-0EA3CFDE63AA}" type="pres">
      <dgm:prSet presAssocID="{5D0DD953-C900-4743-9346-932C331FFCAB}" presName="spaceRect" presStyleCnt="0"/>
      <dgm:spPr/>
    </dgm:pt>
    <dgm:pt modelId="{59D19CA6-C207-464F-988F-283DC3F06655}" type="pres">
      <dgm:prSet presAssocID="{5D0DD953-C900-4743-9346-932C331FFCAB}" presName="parTx" presStyleLbl="revTx" presStyleIdx="0" presStyleCnt="3">
        <dgm:presLayoutVars>
          <dgm:chMax val="0"/>
          <dgm:chPref val="0"/>
        </dgm:presLayoutVars>
      </dgm:prSet>
      <dgm:spPr/>
    </dgm:pt>
    <dgm:pt modelId="{1E61F4EC-BEA7-4578-BD7D-53DF5B0BF25E}" type="pres">
      <dgm:prSet presAssocID="{E9FA81DD-EAAF-47F7-B119-2F8280627F5C}" presName="sibTrans" presStyleCnt="0"/>
      <dgm:spPr/>
    </dgm:pt>
    <dgm:pt modelId="{C4DBC528-4B01-46F3-BDD3-8423F716C987}" type="pres">
      <dgm:prSet presAssocID="{844660C3-30BA-4771-BE77-B5F4284FDEC4}" presName="compNode" presStyleCnt="0"/>
      <dgm:spPr/>
    </dgm:pt>
    <dgm:pt modelId="{8205CFB9-979E-4C42-9821-29525BBC08DA}" type="pres">
      <dgm:prSet presAssocID="{844660C3-30BA-4771-BE77-B5F4284FDEC4}" presName="bgRect" presStyleLbl="bgShp" presStyleIdx="1" presStyleCnt="3"/>
      <dgm:spPr/>
    </dgm:pt>
    <dgm:pt modelId="{1C8B3DAC-371F-4CE2-A3E7-942BD0F8C093}" type="pres">
      <dgm:prSet presAssocID="{844660C3-30BA-4771-BE77-B5F4284FDEC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5DDF4370-12C1-4B92-8731-0A02F1B7787D}" type="pres">
      <dgm:prSet presAssocID="{844660C3-30BA-4771-BE77-B5F4284FDEC4}" presName="spaceRect" presStyleCnt="0"/>
      <dgm:spPr/>
    </dgm:pt>
    <dgm:pt modelId="{DFB10C1C-A37C-4B1F-9B33-214E0C82E5CA}" type="pres">
      <dgm:prSet presAssocID="{844660C3-30BA-4771-BE77-B5F4284FDEC4}" presName="parTx" presStyleLbl="revTx" presStyleIdx="1" presStyleCnt="3">
        <dgm:presLayoutVars>
          <dgm:chMax val="0"/>
          <dgm:chPref val="0"/>
        </dgm:presLayoutVars>
      </dgm:prSet>
      <dgm:spPr/>
    </dgm:pt>
    <dgm:pt modelId="{AE97C7EA-0BBA-43F0-ACBC-E60D4CDEE0A7}" type="pres">
      <dgm:prSet presAssocID="{246AE5FD-CB0B-4907-A875-CE94642E45AF}" presName="sibTrans" presStyleCnt="0"/>
      <dgm:spPr/>
    </dgm:pt>
    <dgm:pt modelId="{FAEDE8F7-2F99-46A1-82F7-A388A4A02E4F}" type="pres">
      <dgm:prSet presAssocID="{42A641E8-4892-42DA-882F-446718AEA207}" presName="compNode" presStyleCnt="0"/>
      <dgm:spPr/>
    </dgm:pt>
    <dgm:pt modelId="{C7499A0E-9643-4B33-871D-44B105E697D2}" type="pres">
      <dgm:prSet presAssocID="{42A641E8-4892-42DA-882F-446718AEA207}" presName="bgRect" presStyleLbl="bgShp" presStyleIdx="2" presStyleCnt="3"/>
      <dgm:spPr/>
    </dgm:pt>
    <dgm:pt modelId="{00982ADD-23BB-4905-9101-DB61B0701624}" type="pres">
      <dgm:prSet presAssocID="{42A641E8-4892-42DA-882F-446718AEA2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3DAC72CD-B4F4-4938-9E5D-6A93ED2161E2}" type="pres">
      <dgm:prSet presAssocID="{42A641E8-4892-42DA-882F-446718AEA207}" presName="spaceRect" presStyleCnt="0"/>
      <dgm:spPr/>
    </dgm:pt>
    <dgm:pt modelId="{FA7A7A30-5910-4DF9-B9E1-27776343DD07}" type="pres">
      <dgm:prSet presAssocID="{42A641E8-4892-42DA-882F-446718AEA207}" presName="parTx" presStyleLbl="revTx" presStyleIdx="2" presStyleCnt="3">
        <dgm:presLayoutVars>
          <dgm:chMax val="0"/>
          <dgm:chPref val="0"/>
        </dgm:presLayoutVars>
      </dgm:prSet>
      <dgm:spPr/>
    </dgm:pt>
  </dgm:ptLst>
  <dgm:cxnLst>
    <dgm:cxn modelId="{713B9106-FFE4-4995-A7AB-BF09A17DB3EC}" srcId="{E1117933-EE05-41B8-8039-931736F9363C}" destId="{844660C3-30BA-4771-BE77-B5F4284FDEC4}" srcOrd="1" destOrd="0" parTransId="{7FF35112-5F54-4918-B612-B976C1CB22ED}" sibTransId="{246AE5FD-CB0B-4907-A875-CE94642E45AF}"/>
    <dgm:cxn modelId="{087D6807-8F50-44F9-80DE-AEDD4842C6F7}" type="presOf" srcId="{844660C3-30BA-4771-BE77-B5F4284FDEC4}" destId="{DFB10C1C-A37C-4B1F-9B33-214E0C82E5CA}" srcOrd="0" destOrd="0" presId="urn:microsoft.com/office/officeart/2018/2/layout/IconVerticalSolidList"/>
    <dgm:cxn modelId="{58A96711-D1DC-4660-BBD6-0EC054E59291}" srcId="{E1117933-EE05-41B8-8039-931736F9363C}" destId="{5D0DD953-C900-4743-9346-932C331FFCAB}" srcOrd="0" destOrd="0" parTransId="{7178FDC9-3CEA-4078-A672-E87039D3E313}" sibTransId="{E9FA81DD-EAAF-47F7-B119-2F8280627F5C}"/>
    <dgm:cxn modelId="{47B76924-846C-4552-9270-3A48B0E33DCB}" type="presOf" srcId="{5D0DD953-C900-4743-9346-932C331FFCAB}" destId="{59D19CA6-C207-464F-988F-283DC3F06655}" srcOrd="0" destOrd="0" presId="urn:microsoft.com/office/officeart/2018/2/layout/IconVerticalSolidList"/>
    <dgm:cxn modelId="{24FE5A9D-6F46-4E81-B40F-D5279623CB87}" type="presOf" srcId="{E1117933-EE05-41B8-8039-931736F9363C}" destId="{96E0A91D-813D-418C-8351-A1CCD2E043AF}" srcOrd="0" destOrd="0" presId="urn:microsoft.com/office/officeart/2018/2/layout/IconVerticalSolidList"/>
    <dgm:cxn modelId="{E8A6A2A7-1DC2-439F-A78C-ACCF8C120D7F}" srcId="{E1117933-EE05-41B8-8039-931736F9363C}" destId="{42A641E8-4892-42DA-882F-446718AEA207}" srcOrd="2" destOrd="0" parTransId="{51E76AB4-3CEB-4A24-8787-04F734CEEF1C}" sibTransId="{49D37D00-9221-4B7D-84B1-9FFED332D721}"/>
    <dgm:cxn modelId="{C3E73CB4-552C-4E8D-8BDA-7B07B2768A42}" type="presOf" srcId="{42A641E8-4892-42DA-882F-446718AEA207}" destId="{FA7A7A30-5910-4DF9-B9E1-27776343DD07}" srcOrd="0" destOrd="0" presId="urn:microsoft.com/office/officeart/2018/2/layout/IconVerticalSolidList"/>
    <dgm:cxn modelId="{3760E9D4-E397-413E-A8A5-846FFBBBBD03}" type="presParOf" srcId="{96E0A91D-813D-418C-8351-A1CCD2E043AF}" destId="{0430CB52-4C4B-444B-BEB7-1DCBD255B247}" srcOrd="0" destOrd="0" presId="urn:microsoft.com/office/officeart/2018/2/layout/IconVerticalSolidList"/>
    <dgm:cxn modelId="{76D35DB3-FF44-4048-8EC4-D07E01F3EAD2}" type="presParOf" srcId="{0430CB52-4C4B-444B-BEB7-1DCBD255B247}" destId="{B012B111-4B7B-4266-B444-12CE75CFC8E1}" srcOrd="0" destOrd="0" presId="urn:microsoft.com/office/officeart/2018/2/layout/IconVerticalSolidList"/>
    <dgm:cxn modelId="{0FEBFCC3-D187-4C04-9585-042146C39EBE}" type="presParOf" srcId="{0430CB52-4C4B-444B-BEB7-1DCBD255B247}" destId="{FEBA0EA1-E0B0-4244-9E35-4628DFBE43AA}" srcOrd="1" destOrd="0" presId="urn:microsoft.com/office/officeart/2018/2/layout/IconVerticalSolidList"/>
    <dgm:cxn modelId="{29A73F61-B241-4E02-A675-38AA9AEFD2AB}" type="presParOf" srcId="{0430CB52-4C4B-444B-BEB7-1DCBD255B247}" destId="{F8676019-0DE5-4CAF-9B09-0EA3CFDE63AA}" srcOrd="2" destOrd="0" presId="urn:microsoft.com/office/officeart/2018/2/layout/IconVerticalSolidList"/>
    <dgm:cxn modelId="{8C7E59E0-5557-483D-8CDC-8CD0C2581779}" type="presParOf" srcId="{0430CB52-4C4B-444B-BEB7-1DCBD255B247}" destId="{59D19CA6-C207-464F-988F-283DC3F06655}" srcOrd="3" destOrd="0" presId="urn:microsoft.com/office/officeart/2018/2/layout/IconVerticalSolidList"/>
    <dgm:cxn modelId="{C714C410-1FFB-43EF-A4B9-843EFD10150A}" type="presParOf" srcId="{96E0A91D-813D-418C-8351-A1CCD2E043AF}" destId="{1E61F4EC-BEA7-4578-BD7D-53DF5B0BF25E}" srcOrd="1" destOrd="0" presId="urn:microsoft.com/office/officeart/2018/2/layout/IconVerticalSolidList"/>
    <dgm:cxn modelId="{050D608B-44B4-4651-B104-DAE31C6FF189}" type="presParOf" srcId="{96E0A91D-813D-418C-8351-A1CCD2E043AF}" destId="{C4DBC528-4B01-46F3-BDD3-8423F716C987}" srcOrd="2" destOrd="0" presId="urn:microsoft.com/office/officeart/2018/2/layout/IconVerticalSolidList"/>
    <dgm:cxn modelId="{A8826C65-F7CC-4B75-A032-E56E376AEE17}" type="presParOf" srcId="{C4DBC528-4B01-46F3-BDD3-8423F716C987}" destId="{8205CFB9-979E-4C42-9821-29525BBC08DA}" srcOrd="0" destOrd="0" presId="urn:microsoft.com/office/officeart/2018/2/layout/IconVerticalSolidList"/>
    <dgm:cxn modelId="{EDBA1FFB-9593-45ED-BEED-5703FE977A4B}" type="presParOf" srcId="{C4DBC528-4B01-46F3-BDD3-8423F716C987}" destId="{1C8B3DAC-371F-4CE2-A3E7-942BD0F8C093}" srcOrd="1" destOrd="0" presId="urn:microsoft.com/office/officeart/2018/2/layout/IconVerticalSolidList"/>
    <dgm:cxn modelId="{F446E96F-07FD-4AF5-BBD9-F4D70578240B}" type="presParOf" srcId="{C4DBC528-4B01-46F3-BDD3-8423F716C987}" destId="{5DDF4370-12C1-4B92-8731-0A02F1B7787D}" srcOrd="2" destOrd="0" presId="urn:microsoft.com/office/officeart/2018/2/layout/IconVerticalSolidList"/>
    <dgm:cxn modelId="{D61ABC8E-8DE0-466E-AD2C-0BAA071854A0}" type="presParOf" srcId="{C4DBC528-4B01-46F3-BDD3-8423F716C987}" destId="{DFB10C1C-A37C-4B1F-9B33-214E0C82E5CA}" srcOrd="3" destOrd="0" presId="urn:microsoft.com/office/officeart/2018/2/layout/IconVerticalSolidList"/>
    <dgm:cxn modelId="{CC216771-DA89-44D4-A699-3FE4C4C066DD}" type="presParOf" srcId="{96E0A91D-813D-418C-8351-A1CCD2E043AF}" destId="{AE97C7EA-0BBA-43F0-ACBC-E60D4CDEE0A7}" srcOrd="3" destOrd="0" presId="urn:microsoft.com/office/officeart/2018/2/layout/IconVerticalSolidList"/>
    <dgm:cxn modelId="{97C98C9F-E3F1-4260-AED0-723ECA1F509D}" type="presParOf" srcId="{96E0A91D-813D-418C-8351-A1CCD2E043AF}" destId="{FAEDE8F7-2F99-46A1-82F7-A388A4A02E4F}" srcOrd="4" destOrd="0" presId="urn:microsoft.com/office/officeart/2018/2/layout/IconVerticalSolidList"/>
    <dgm:cxn modelId="{A21B3CD7-2A4F-47BB-B98C-3258E1FB2212}" type="presParOf" srcId="{FAEDE8F7-2F99-46A1-82F7-A388A4A02E4F}" destId="{C7499A0E-9643-4B33-871D-44B105E697D2}" srcOrd="0" destOrd="0" presId="urn:microsoft.com/office/officeart/2018/2/layout/IconVerticalSolidList"/>
    <dgm:cxn modelId="{AB1B3C1E-2927-41D6-8B35-CD329765C40A}" type="presParOf" srcId="{FAEDE8F7-2F99-46A1-82F7-A388A4A02E4F}" destId="{00982ADD-23BB-4905-9101-DB61B0701624}" srcOrd="1" destOrd="0" presId="urn:microsoft.com/office/officeart/2018/2/layout/IconVerticalSolidList"/>
    <dgm:cxn modelId="{2A1ACF55-716D-49F8-997C-85B5BA69721D}" type="presParOf" srcId="{FAEDE8F7-2F99-46A1-82F7-A388A4A02E4F}" destId="{3DAC72CD-B4F4-4938-9E5D-6A93ED2161E2}" srcOrd="2" destOrd="0" presId="urn:microsoft.com/office/officeart/2018/2/layout/IconVerticalSolidList"/>
    <dgm:cxn modelId="{483A04ED-ECA4-4A47-9969-921693BD1005}" type="presParOf" srcId="{FAEDE8F7-2F99-46A1-82F7-A388A4A02E4F}" destId="{FA7A7A30-5910-4DF9-B9E1-27776343DD0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B664CE-7651-4933-B2DA-9646C2DABA6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B5AAC8D-E335-40DD-86C5-F3CF2EF7FCFF}">
      <dgm:prSet custT="1"/>
      <dgm:spPr/>
      <dgm:t>
        <a:bodyPr/>
        <a:lstStyle/>
        <a:p>
          <a:pPr>
            <a:lnSpc>
              <a:spcPct val="100000"/>
            </a:lnSpc>
          </a:pPr>
          <a:r>
            <a:rPr lang="en-US" sz="1800" dirty="0">
              <a:latin typeface="Abadi" panose="020B0604020104020204" pitchFamily="34" charset="0"/>
            </a:rPr>
            <a:t>A variety of approaches are employed, from relying just on generalities to relying on more precise facts</a:t>
          </a:r>
          <a:r>
            <a:rPr lang="en-US" sz="1600" dirty="0">
              <a:latin typeface="Abadi" panose="020B0604020104020204" pitchFamily="34" charset="0"/>
            </a:rPr>
            <a:t>.</a:t>
          </a:r>
        </a:p>
      </dgm:t>
    </dgm:pt>
    <dgm:pt modelId="{02704CDE-17E8-4FE1-86F4-9FC93ACC1299}" type="parTrans" cxnId="{635CCEFD-116D-44AD-9107-5107B336B8F1}">
      <dgm:prSet/>
      <dgm:spPr/>
      <dgm:t>
        <a:bodyPr/>
        <a:lstStyle/>
        <a:p>
          <a:endParaRPr lang="en-US"/>
        </a:p>
      </dgm:t>
    </dgm:pt>
    <dgm:pt modelId="{0CD1B686-56E0-4CE5-AD5B-FFD6DBF63D55}" type="sibTrans" cxnId="{635CCEFD-116D-44AD-9107-5107B336B8F1}">
      <dgm:prSet/>
      <dgm:spPr/>
      <dgm:t>
        <a:bodyPr/>
        <a:lstStyle/>
        <a:p>
          <a:endParaRPr lang="en-US"/>
        </a:p>
      </dgm:t>
    </dgm:pt>
    <dgm:pt modelId="{C46AD57C-0BB0-4310-8996-CBF60EC84D49}">
      <dgm:prSet custT="1"/>
      <dgm:spPr/>
      <dgm:t>
        <a:bodyPr/>
        <a:lstStyle/>
        <a:p>
          <a:pPr>
            <a:lnSpc>
              <a:spcPct val="100000"/>
            </a:lnSpc>
          </a:pPr>
          <a:r>
            <a:rPr lang="en-US" sz="1800" dirty="0">
              <a:latin typeface="Abadi" panose="020B0604020104020204" pitchFamily="34" charset="0"/>
            </a:rPr>
            <a:t>It doesn't matter what the disagreement is about, what matters is attempting to settle it</a:t>
          </a:r>
          <a:r>
            <a:rPr lang="en-US" sz="1300" dirty="0">
              <a:latin typeface="Abadi" panose="020B0604020104020204" pitchFamily="34" charset="0"/>
            </a:rPr>
            <a:t>.</a:t>
          </a:r>
        </a:p>
      </dgm:t>
    </dgm:pt>
    <dgm:pt modelId="{BC3A1B74-7234-4A17-A00D-944C7D228213}" type="parTrans" cxnId="{4D385EFC-E71A-4818-8112-89A7012B0E07}">
      <dgm:prSet/>
      <dgm:spPr/>
      <dgm:t>
        <a:bodyPr/>
        <a:lstStyle/>
        <a:p>
          <a:endParaRPr lang="en-US"/>
        </a:p>
      </dgm:t>
    </dgm:pt>
    <dgm:pt modelId="{B67478A5-45E1-49B9-87AE-96B173996D49}" type="sibTrans" cxnId="{4D385EFC-E71A-4818-8112-89A7012B0E07}">
      <dgm:prSet/>
      <dgm:spPr/>
      <dgm:t>
        <a:bodyPr/>
        <a:lstStyle/>
        <a:p>
          <a:endParaRPr lang="en-US"/>
        </a:p>
      </dgm:t>
    </dgm:pt>
    <dgm:pt modelId="{88F4634B-EEAC-4B81-A2C2-6832E5B7D0DA}">
      <dgm:prSet custT="1"/>
      <dgm:spPr/>
      <dgm:t>
        <a:bodyPr/>
        <a:lstStyle/>
        <a:p>
          <a:pPr>
            <a:lnSpc>
              <a:spcPct val="100000"/>
            </a:lnSpc>
          </a:pPr>
          <a:r>
            <a:rPr lang="en-US" sz="1800" dirty="0">
              <a:latin typeface="Abadi" panose="020B0604020104020204" pitchFamily="34" charset="0"/>
            </a:rPr>
            <a:t>The </a:t>
          </a:r>
          <a:r>
            <a:rPr lang="en-US" sz="1800" dirty="0" err="1">
              <a:latin typeface="Abadi" panose="020B0604020104020204" pitchFamily="34" charset="0"/>
            </a:rPr>
            <a:t>organisations</a:t>
          </a:r>
          <a:r>
            <a:rPr lang="en-US" sz="1800" dirty="0">
              <a:latin typeface="Abadi" panose="020B0604020104020204" pitchFamily="34" charset="0"/>
            </a:rPr>
            <a:t> must be aware of the cultural and language variances while communicating with certain foreign external stakeholders.</a:t>
          </a:r>
        </a:p>
      </dgm:t>
    </dgm:pt>
    <dgm:pt modelId="{A72F96A8-B81B-4A2E-A40C-89E4487DD618}" type="parTrans" cxnId="{5D9B1AF9-36A5-4F60-A4E7-5E8547BCA0F0}">
      <dgm:prSet/>
      <dgm:spPr/>
      <dgm:t>
        <a:bodyPr/>
        <a:lstStyle/>
        <a:p>
          <a:endParaRPr lang="en-US"/>
        </a:p>
      </dgm:t>
    </dgm:pt>
    <dgm:pt modelId="{50892F93-CB63-46BA-B9EA-3561194CA22A}" type="sibTrans" cxnId="{5D9B1AF9-36A5-4F60-A4E7-5E8547BCA0F0}">
      <dgm:prSet/>
      <dgm:spPr/>
      <dgm:t>
        <a:bodyPr/>
        <a:lstStyle/>
        <a:p>
          <a:endParaRPr lang="en-US"/>
        </a:p>
      </dgm:t>
    </dgm:pt>
    <dgm:pt modelId="{E669224D-CF49-42E2-B511-C220F971C90A}" type="pres">
      <dgm:prSet presAssocID="{5BB664CE-7651-4933-B2DA-9646C2DABA6A}" presName="root" presStyleCnt="0">
        <dgm:presLayoutVars>
          <dgm:dir/>
          <dgm:resizeHandles val="exact"/>
        </dgm:presLayoutVars>
      </dgm:prSet>
      <dgm:spPr/>
    </dgm:pt>
    <dgm:pt modelId="{5D207C00-5183-4EC4-A1CF-E8FAD29528A3}" type="pres">
      <dgm:prSet presAssocID="{FB5AAC8D-E335-40DD-86C5-F3CF2EF7FCFF}" presName="compNode" presStyleCnt="0"/>
      <dgm:spPr/>
    </dgm:pt>
    <dgm:pt modelId="{8239A566-C65F-47B1-8789-00F15FB1CBA5}" type="pres">
      <dgm:prSet presAssocID="{FB5AAC8D-E335-40DD-86C5-F3CF2EF7FCF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904C5BFF-57CF-42A0-9BFA-807527E43E7D}" type="pres">
      <dgm:prSet presAssocID="{FB5AAC8D-E335-40DD-86C5-F3CF2EF7FCFF}" presName="spaceRect" presStyleCnt="0"/>
      <dgm:spPr/>
    </dgm:pt>
    <dgm:pt modelId="{06FC6FFD-170F-4333-9C5F-063829DF910D}" type="pres">
      <dgm:prSet presAssocID="{FB5AAC8D-E335-40DD-86C5-F3CF2EF7FCFF}" presName="textRect" presStyleLbl="revTx" presStyleIdx="0" presStyleCnt="3">
        <dgm:presLayoutVars>
          <dgm:chMax val="1"/>
          <dgm:chPref val="1"/>
        </dgm:presLayoutVars>
      </dgm:prSet>
      <dgm:spPr/>
    </dgm:pt>
    <dgm:pt modelId="{5AC4705A-6918-42B2-9DC8-66E36B6D9C64}" type="pres">
      <dgm:prSet presAssocID="{0CD1B686-56E0-4CE5-AD5B-FFD6DBF63D55}" presName="sibTrans" presStyleCnt="0"/>
      <dgm:spPr/>
    </dgm:pt>
    <dgm:pt modelId="{B2DD003F-5920-4578-8973-E85A66FCFEFB}" type="pres">
      <dgm:prSet presAssocID="{C46AD57C-0BB0-4310-8996-CBF60EC84D49}" presName="compNode" presStyleCnt="0"/>
      <dgm:spPr/>
    </dgm:pt>
    <dgm:pt modelId="{9B0F43D9-8793-4379-990C-75BF6CE0DA0D}" type="pres">
      <dgm:prSet presAssocID="{C46AD57C-0BB0-4310-8996-CBF60EC84D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4E8D8BEE-BBE1-409E-A56A-45F4680F6711}" type="pres">
      <dgm:prSet presAssocID="{C46AD57C-0BB0-4310-8996-CBF60EC84D49}" presName="spaceRect" presStyleCnt="0"/>
      <dgm:spPr/>
    </dgm:pt>
    <dgm:pt modelId="{31E28806-4480-4E86-B027-218106B486EE}" type="pres">
      <dgm:prSet presAssocID="{C46AD57C-0BB0-4310-8996-CBF60EC84D49}" presName="textRect" presStyleLbl="revTx" presStyleIdx="1" presStyleCnt="3" custLinFactNeighborX="1342" custLinFactNeighborY="5218">
        <dgm:presLayoutVars>
          <dgm:chMax val="1"/>
          <dgm:chPref val="1"/>
        </dgm:presLayoutVars>
      </dgm:prSet>
      <dgm:spPr/>
    </dgm:pt>
    <dgm:pt modelId="{A322B8C7-040E-47C3-9A6E-84B7A805A975}" type="pres">
      <dgm:prSet presAssocID="{B67478A5-45E1-49B9-87AE-96B173996D49}" presName="sibTrans" presStyleCnt="0"/>
      <dgm:spPr/>
    </dgm:pt>
    <dgm:pt modelId="{6A247BF4-4032-4B14-94D7-B568E0CEA9EC}" type="pres">
      <dgm:prSet presAssocID="{88F4634B-EEAC-4B81-A2C2-6832E5B7D0DA}" presName="compNode" presStyleCnt="0"/>
      <dgm:spPr/>
    </dgm:pt>
    <dgm:pt modelId="{FDC44051-2E45-4F1C-A132-3933DD0425AC}" type="pres">
      <dgm:prSet presAssocID="{88F4634B-EEAC-4B81-A2C2-6832E5B7D0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4EA3A6A3-52F0-4AD5-81AF-6A4AD3F9FF41}" type="pres">
      <dgm:prSet presAssocID="{88F4634B-EEAC-4B81-A2C2-6832E5B7D0DA}" presName="spaceRect" presStyleCnt="0"/>
      <dgm:spPr/>
    </dgm:pt>
    <dgm:pt modelId="{FE6FA38C-4034-4EAE-A58F-765CC94F34FF}" type="pres">
      <dgm:prSet presAssocID="{88F4634B-EEAC-4B81-A2C2-6832E5B7D0DA}" presName="textRect" presStyleLbl="revTx" presStyleIdx="2" presStyleCnt="3">
        <dgm:presLayoutVars>
          <dgm:chMax val="1"/>
          <dgm:chPref val="1"/>
        </dgm:presLayoutVars>
      </dgm:prSet>
      <dgm:spPr/>
    </dgm:pt>
  </dgm:ptLst>
  <dgm:cxnLst>
    <dgm:cxn modelId="{D61D0B0B-5151-45EE-BCBE-D55FC788C0D0}" type="presOf" srcId="{5BB664CE-7651-4933-B2DA-9646C2DABA6A}" destId="{E669224D-CF49-42E2-B511-C220F971C90A}" srcOrd="0" destOrd="0" presId="urn:microsoft.com/office/officeart/2018/2/layout/IconLabelList"/>
    <dgm:cxn modelId="{88EA0E95-6096-42E4-91DC-DB61A1F43103}" type="presOf" srcId="{FB5AAC8D-E335-40DD-86C5-F3CF2EF7FCFF}" destId="{06FC6FFD-170F-4333-9C5F-063829DF910D}" srcOrd="0" destOrd="0" presId="urn:microsoft.com/office/officeart/2018/2/layout/IconLabelList"/>
    <dgm:cxn modelId="{54839296-D9AF-410E-A45F-EA9720774295}" type="presOf" srcId="{88F4634B-EEAC-4B81-A2C2-6832E5B7D0DA}" destId="{FE6FA38C-4034-4EAE-A58F-765CC94F34FF}" srcOrd="0" destOrd="0" presId="urn:microsoft.com/office/officeart/2018/2/layout/IconLabelList"/>
    <dgm:cxn modelId="{3A7938E5-5B35-40C5-A8BC-218DF9321826}" type="presOf" srcId="{C46AD57C-0BB0-4310-8996-CBF60EC84D49}" destId="{31E28806-4480-4E86-B027-218106B486EE}" srcOrd="0" destOrd="0" presId="urn:microsoft.com/office/officeart/2018/2/layout/IconLabelList"/>
    <dgm:cxn modelId="{5D9B1AF9-36A5-4F60-A4E7-5E8547BCA0F0}" srcId="{5BB664CE-7651-4933-B2DA-9646C2DABA6A}" destId="{88F4634B-EEAC-4B81-A2C2-6832E5B7D0DA}" srcOrd="2" destOrd="0" parTransId="{A72F96A8-B81B-4A2E-A40C-89E4487DD618}" sibTransId="{50892F93-CB63-46BA-B9EA-3561194CA22A}"/>
    <dgm:cxn modelId="{4D385EFC-E71A-4818-8112-89A7012B0E07}" srcId="{5BB664CE-7651-4933-B2DA-9646C2DABA6A}" destId="{C46AD57C-0BB0-4310-8996-CBF60EC84D49}" srcOrd="1" destOrd="0" parTransId="{BC3A1B74-7234-4A17-A00D-944C7D228213}" sibTransId="{B67478A5-45E1-49B9-87AE-96B173996D49}"/>
    <dgm:cxn modelId="{635CCEFD-116D-44AD-9107-5107B336B8F1}" srcId="{5BB664CE-7651-4933-B2DA-9646C2DABA6A}" destId="{FB5AAC8D-E335-40DD-86C5-F3CF2EF7FCFF}" srcOrd="0" destOrd="0" parTransId="{02704CDE-17E8-4FE1-86F4-9FC93ACC1299}" sibTransId="{0CD1B686-56E0-4CE5-AD5B-FFD6DBF63D55}"/>
    <dgm:cxn modelId="{E21B0EA7-9000-4A09-B150-CFD8F68A8E96}" type="presParOf" srcId="{E669224D-CF49-42E2-B511-C220F971C90A}" destId="{5D207C00-5183-4EC4-A1CF-E8FAD29528A3}" srcOrd="0" destOrd="0" presId="urn:microsoft.com/office/officeart/2018/2/layout/IconLabelList"/>
    <dgm:cxn modelId="{F66E2F3E-8ED7-4FEA-8915-CF3034B081EB}" type="presParOf" srcId="{5D207C00-5183-4EC4-A1CF-E8FAD29528A3}" destId="{8239A566-C65F-47B1-8789-00F15FB1CBA5}" srcOrd="0" destOrd="0" presId="urn:microsoft.com/office/officeart/2018/2/layout/IconLabelList"/>
    <dgm:cxn modelId="{4506E591-737F-431B-A627-7AB5D8BFC87F}" type="presParOf" srcId="{5D207C00-5183-4EC4-A1CF-E8FAD29528A3}" destId="{904C5BFF-57CF-42A0-9BFA-807527E43E7D}" srcOrd="1" destOrd="0" presId="urn:microsoft.com/office/officeart/2018/2/layout/IconLabelList"/>
    <dgm:cxn modelId="{E6F0C669-CF01-4862-AFE1-87C05928C868}" type="presParOf" srcId="{5D207C00-5183-4EC4-A1CF-E8FAD29528A3}" destId="{06FC6FFD-170F-4333-9C5F-063829DF910D}" srcOrd="2" destOrd="0" presId="urn:microsoft.com/office/officeart/2018/2/layout/IconLabelList"/>
    <dgm:cxn modelId="{FCB5CD58-D11F-4505-AE5C-89B18DB9BDEC}" type="presParOf" srcId="{E669224D-CF49-42E2-B511-C220F971C90A}" destId="{5AC4705A-6918-42B2-9DC8-66E36B6D9C64}" srcOrd="1" destOrd="0" presId="urn:microsoft.com/office/officeart/2018/2/layout/IconLabelList"/>
    <dgm:cxn modelId="{FA662CF4-8D95-4336-95C7-B93C50496FEA}" type="presParOf" srcId="{E669224D-CF49-42E2-B511-C220F971C90A}" destId="{B2DD003F-5920-4578-8973-E85A66FCFEFB}" srcOrd="2" destOrd="0" presId="urn:microsoft.com/office/officeart/2018/2/layout/IconLabelList"/>
    <dgm:cxn modelId="{31A0D0F7-34C1-4C59-8C22-728AEFF3CEC3}" type="presParOf" srcId="{B2DD003F-5920-4578-8973-E85A66FCFEFB}" destId="{9B0F43D9-8793-4379-990C-75BF6CE0DA0D}" srcOrd="0" destOrd="0" presId="urn:microsoft.com/office/officeart/2018/2/layout/IconLabelList"/>
    <dgm:cxn modelId="{8A0016B3-273C-4A5E-AD77-4555AFD994B5}" type="presParOf" srcId="{B2DD003F-5920-4578-8973-E85A66FCFEFB}" destId="{4E8D8BEE-BBE1-409E-A56A-45F4680F6711}" srcOrd="1" destOrd="0" presId="urn:microsoft.com/office/officeart/2018/2/layout/IconLabelList"/>
    <dgm:cxn modelId="{16CA84E1-D559-4C90-9CF8-53C7DDA9DE8A}" type="presParOf" srcId="{B2DD003F-5920-4578-8973-E85A66FCFEFB}" destId="{31E28806-4480-4E86-B027-218106B486EE}" srcOrd="2" destOrd="0" presId="urn:microsoft.com/office/officeart/2018/2/layout/IconLabelList"/>
    <dgm:cxn modelId="{89F10C32-FE89-484D-93E8-8DE5F9557A0F}" type="presParOf" srcId="{E669224D-CF49-42E2-B511-C220F971C90A}" destId="{A322B8C7-040E-47C3-9A6E-84B7A805A975}" srcOrd="3" destOrd="0" presId="urn:microsoft.com/office/officeart/2018/2/layout/IconLabelList"/>
    <dgm:cxn modelId="{367392F2-FE15-44FF-9DC3-C3087FE5EAB9}" type="presParOf" srcId="{E669224D-CF49-42E2-B511-C220F971C90A}" destId="{6A247BF4-4032-4B14-94D7-B568E0CEA9EC}" srcOrd="4" destOrd="0" presId="urn:microsoft.com/office/officeart/2018/2/layout/IconLabelList"/>
    <dgm:cxn modelId="{ED615C8C-0592-4035-A26E-66B47F55B420}" type="presParOf" srcId="{6A247BF4-4032-4B14-94D7-B568E0CEA9EC}" destId="{FDC44051-2E45-4F1C-A132-3933DD0425AC}" srcOrd="0" destOrd="0" presId="urn:microsoft.com/office/officeart/2018/2/layout/IconLabelList"/>
    <dgm:cxn modelId="{DB0B7124-56D7-4927-9269-2356DA9A952F}" type="presParOf" srcId="{6A247BF4-4032-4B14-94D7-B568E0CEA9EC}" destId="{4EA3A6A3-52F0-4AD5-81AF-6A4AD3F9FF41}" srcOrd="1" destOrd="0" presId="urn:microsoft.com/office/officeart/2018/2/layout/IconLabelList"/>
    <dgm:cxn modelId="{F33B9AAA-FE2A-4D42-8FFF-2E9B0553BBAF}" type="presParOf" srcId="{6A247BF4-4032-4B14-94D7-B568E0CEA9EC}" destId="{FE6FA38C-4034-4EAE-A58F-765CC94F34FF}"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DBFD2-B487-4145-8F4D-48A58E445E34}">
      <dsp:nvSpPr>
        <dsp:cNvPr id="0" name=""/>
        <dsp:cNvSpPr/>
      </dsp:nvSpPr>
      <dsp:spPr>
        <a:xfrm>
          <a:off x="6994" y="847170"/>
          <a:ext cx="4181231" cy="1672492"/>
        </a:xfrm>
        <a:prstGeom prst="chevron">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6020" tIns="52007" rIns="52007" bIns="52007" numCol="1" spcCol="1270" anchor="ctr" anchorCtr="0">
          <a:noAutofit/>
        </a:bodyPr>
        <a:lstStyle/>
        <a:p>
          <a:pPr marL="0" lvl="0" indent="0" algn="ctr" defTabSz="1733550">
            <a:lnSpc>
              <a:spcPct val="90000"/>
            </a:lnSpc>
            <a:spcBef>
              <a:spcPct val="0"/>
            </a:spcBef>
            <a:spcAft>
              <a:spcPct val="35000"/>
            </a:spcAft>
            <a:buNone/>
          </a:pPr>
          <a:r>
            <a:rPr lang="en-GB" sz="3900" kern="1200"/>
            <a:t>Students </a:t>
          </a:r>
          <a:endParaRPr lang="en-US" sz="3900" kern="1200"/>
        </a:p>
      </dsp:txBody>
      <dsp:txXfrm>
        <a:off x="843240" y="847170"/>
        <a:ext cx="2508739" cy="1672492"/>
      </dsp:txXfrm>
    </dsp:sp>
    <dsp:sp modelId="{DF1003B6-DF73-4C99-AE46-CF9F50508D4B}">
      <dsp:nvSpPr>
        <dsp:cNvPr id="0" name=""/>
        <dsp:cNvSpPr/>
      </dsp:nvSpPr>
      <dsp:spPr>
        <a:xfrm>
          <a:off x="3770103" y="847170"/>
          <a:ext cx="4181231" cy="1672492"/>
        </a:xfrm>
        <a:prstGeom prst="chevron">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6020" tIns="52007" rIns="52007" bIns="52007" numCol="1" spcCol="1270" anchor="ctr" anchorCtr="0">
          <a:noAutofit/>
        </a:bodyPr>
        <a:lstStyle/>
        <a:p>
          <a:pPr marL="0" lvl="0" indent="0" algn="ctr" defTabSz="1733550">
            <a:lnSpc>
              <a:spcPct val="90000"/>
            </a:lnSpc>
            <a:spcBef>
              <a:spcPct val="0"/>
            </a:spcBef>
            <a:spcAft>
              <a:spcPct val="35000"/>
            </a:spcAft>
            <a:buNone/>
          </a:pPr>
          <a:r>
            <a:rPr lang="en-GB" sz="3900" kern="1200"/>
            <a:t>Shamim Abdullah 2110434</a:t>
          </a:r>
          <a:endParaRPr lang="en-US" sz="3900" kern="1200"/>
        </a:p>
      </dsp:txBody>
      <dsp:txXfrm>
        <a:off x="4606349" y="847170"/>
        <a:ext cx="2508739" cy="16724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DACE87-2911-4CFD-BA20-37A05E58E3A6}">
      <dsp:nvSpPr>
        <dsp:cNvPr id="0" name=""/>
        <dsp:cNvSpPr/>
      </dsp:nvSpPr>
      <dsp:spPr>
        <a:xfrm>
          <a:off x="0" y="753"/>
          <a:ext cx="10263883"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5EB5796-7634-4B62-8FC1-919E643817E4}">
      <dsp:nvSpPr>
        <dsp:cNvPr id="0" name=""/>
        <dsp:cNvSpPr/>
      </dsp:nvSpPr>
      <dsp:spPr>
        <a:xfrm>
          <a:off x="0" y="753"/>
          <a:ext cx="10263883" cy="61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Communication at business</a:t>
          </a:r>
        </a:p>
      </dsp:txBody>
      <dsp:txXfrm>
        <a:off x="0" y="753"/>
        <a:ext cx="10263883" cy="617326"/>
      </dsp:txXfrm>
    </dsp:sp>
    <dsp:sp modelId="{F0680950-40C3-4A15-BC86-78CB2ADD5868}">
      <dsp:nvSpPr>
        <dsp:cNvPr id="0" name=""/>
        <dsp:cNvSpPr/>
      </dsp:nvSpPr>
      <dsp:spPr>
        <a:xfrm>
          <a:off x="0" y="618079"/>
          <a:ext cx="10263883" cy="0"/>
        </a:xfrm>
        <a:prstGeom prst="line">
          <a:avLst/>
        </a:prstGeom>
        <a:solidFill>
          <a:schemeClr val="accent2">
            <a:hueOff val="295087"/>
            <a:satOff val="1015"/>
            <a:lumOff val="-196"/>
            <a:alphaOff val="0"/>
          </a:schemeClr>
        </a:solidFill>
        <a:ln w="15875" cap="flat" cmpd="sng" algn="ctr">
          <a:solidFill>
            <a:schemeClr val="accent2">
              <a:hueOff val="295087"/>
              <a:satOff val="1015"/>
              <a:lumOff val="-196"/>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BD9D99D-6084-43F9-8AD8-53E918DE6B91}">
      <dsp:nvSpPr>
        <dsp:cNvPr id="0" name=""/>
        <dsp:cNvSpPr/>
      </dsp:nvSpPr>
      <dsp:spPr>
        <a:xfrm>
          <a:off x="0" y="618079"/>
          <a:ext cx="10263883" cy="61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Business communication refers to the process of sharing information at work, both internally and externally. When people communicate at work, they usually have a goal in mind, which sets it apart from daily communication outside the workplace.</a:t>
          </a:r>
        </a:p>
      </dsp:txBody>
      <dsp:txXfrm>
        <a:off x="0" y="618079"/>
        <a:ext cx="10263883" cy="617326"/>
      </dsp:txXfrm>
    </dsp:sp>
    <dsp:sp modelId="{69346EC8-F38C-4637-85B8-E0BDC5488091}">
      <dsp:nvSpPr>
        <dsp:cNvPr id="0" name=""/>
        <dsp:cNvSpPr/>
      </dsp:nvSpPr>
      <dsp:spPr>
        <a:xfrm>
          <a:off x="0" y="1235405"/>
          <a:ext cx="10263883" cy="0"/>
        </a:xfrm>
        <a:prstGeom prst="line">
          <a:avLst/>
        </a:prstGeom>
        <a:solidFill>
          <a:schemeClr val="accent2">
            <a:hueOff val="590174"/>
            <a:satOff val="2030"/>
            <a:lumOff val="-392"/>
            <a:alphaOff val="0"/>
          </a:schemeClr>
        </a:solidFill>
        <a:ln w="15875" cap="flat" cmpd="sng" algn="ctr">
          <a:solidFill>
            <a:schemeClr val="accent2">
              <a:hueOff val="590174"/>
              <a:satOff val="2030"/>
              <a:lumOff val="-392"/>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170EFC7-7B96-4C67-8100-A915B574E677}">
      <dsp:nvSpPr>
        <dsp:cNvPr id="0" name=""/>
        <dsp:cNvSpPr/>
      </dsp:nvSpPr>
      <dsp:spPr>
        <a:xfrm>
          <a:off x="0" y="1235405"/>
          <a:ext cx="10263883" cy="61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Some challenges posed by business communication include:</a:t>
          </a:r>
        </a:p>
      </dsp:txBody>
      <dsp:txXfrm>
        <a:off x="0" y="1235405"/>
        <a:ext cx="10263883" cy="617326"/>
      </dsp:txXfrm>
    </dsp:sp>
    <dsp:sp modelId="{3F0545E1-4597-4E1E-9B7B-9D593FA667C8}">
      <dsp:nvSpPr>
        <dsp:cNvPr id="0" name=""/>
        <dsp:cNvSpPr/>
      </dsp:nvSpPr>
      <dsp:spPr>
        <a:xfrm>
          <a:off x="0" y="1852731"/>
          <a:ext cx="10263883" cy="0"/>
        </a:xfrm>
        <a:prstGeom prst="line">
          <a:avLst/>
        </a:prstGeom>
        <a:solidFill>
          <a:schemeClr val="accent2">
            <a:hueOff val="885262"/>
            <a:satOff val="3045"/>
            <a:lumOff val="-588"/>
            <a:alphaOff val="0"/>
          </a:schemeClr>
        </a:solidFill>
        <a:ln w="15875" cap="flat" cmpd="sng" algn="ctr">
          <a:solidFill>
            <a:schemeClr val="accent2">
              <a:hueOff val="885262"/>
              <a:satOff val="3045"/>
              <a:lumOff val="-588"/>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45D9C2C-4AC4-461B-B5A3-2FE347D59F6B}">
      <dsp:nvSpPr>
        <dsp:cNvPr id="0" name=""/>
        <dsp:cNvSpPr/>
      </dsp:nvSpPr>
      <dsp:spPr>
        <a:xfrm>
          <a:off x="0" y="1852731"/>
          <a:ext cx="10263883" cy="61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Sharing best practices efficiently across business departments,</a:t>
          </a:r>
        </a:p>
      </dsp:txBody>
      <dsp:txXfrm>
        <a:off x="0" y="1852731"/>
        <a:ext cx="10263883" cy="617326"/>
      </dsp:txXfrm>
    </dsp:sp>
    <dsp:sp modelId="{A13FCAA8-52D4-4F57-9581-63743A2E3D2F}">
      <dsp:nvSpPr>
        <dsp:cNvPr id="0" name=""/>
        <dsp:cNvSpPr/>
      </dsp:nvSpPr>
      <dsp:spPr>
        <a:xfrm>
          <a:off x="0" y="2470057"/>
          <a:ext cx="10263883" cy="0"/>
        </a:xfrm>
        <a:prstGeom prst="line">
          <a:avLst/>
        </a:prstGeom>
        <a:solidFill>
          <a:schemeClr val="accent2">
            <a:hueOff val="1180349"/>
            <a:satOff val="4060"/>
            <a:lumOff val="-784"/>
            <a:alphaOff val="0"/>
          </a:schemeClr>
        </a:solidFill>
        <a:ln w="15875" cap="flat" cmpd="sng" algn="ctr">
          <a:solidFill>
            <a:schemeClr val="accent2">
              <a:hueOff val="1180349"/>
              <a:satOff val="4060"/>
              <a:lumOff val="-784"/>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9B1719D-3527-4EED-ABE9-5C2A77CF43FA}">
      <dsp:nvSpPr>
        <dsp:cNvPr id="0" name=""/>
        <dsp:cNvSpPr/>
      </dsp:nvSpPr>
      <dsp:spPr>
        <a:xfrm>
          <a:off x="0" y="2470057"/>
          <a:ext cx="10263883" cy="61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Making sure everyone is kept informed in time to avoid costly misunderstandings,</a:t>
          </a:r>
        </a:p>
      </dsp:txBody>
      <dsp:txXfrm>
        <a:off x="0" y="2470057"/>
        <a:ext cx="10263883" cy="617326"/>
      </dsp:txXfrm>
    </dsp:sp>
    <dsp:sp modelId="{6C7478FE-9B9E-4C38-801E-D850B0B664DA}">
      <dsp:nvSpPr>
        <dsp:cNvPr id="0" name=""/>
        <dsp:cNvSpPr/>
      </dsp:nvSpPr>
      <dsp:spPr>
        <a:xfrm>
          <a:off x="0" y="3087384"/>
          <a:ext cx="10263883" cy="0"/>
        </a:xfrm>
        <a:prstGeom prst="line">
          <a:avLst/>
        </a:prstGeom>
        <a:solidFill>
          <a:schemeClr val="accent2">
            <a:hueOff val="1475436"/>
            <a:satOff val="5075"/>
            <a:lumOff val="-981"/>
            <a:alphaOff val="0"/>
          </a:schemeClr>
        </a:solidFill>
        <a:ln w="15875" cap="flat" cmpd="sng" algn="ctr">
          <a:solidFill>
            <a:schemeClr val="accent2">
              <a:hueOff val="1475436"/>
              <a:satOff val="5075"/>
              <a:lumOff val="-981"/>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0C94634-F2AD-4BDB-80AA-6A91725C89A3}">
      <dsp:nvSpPr>
        <dsp:cNvPr id="0" name=""/>
        <dsp:cNvSpPr/>
      </dsp:nvSpPr>
      <dsp:spPr>
        <a:xfrm>
          <a:off x="0" y="3087384"/>
          <a:ext cx="10263883" cy="61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Choosing the right tone of voice, meaning keeping internal and external communications in line with the corporate culture and company values.</a:t>
          </a:r>
        </a:p>
      </dsp:txBody>
      <dsp:txXfrm>
        <a:off x="0" y="3087384"/>
        <a:ext cx="10263883" cy="617326"/>
      </dsp:txXfrm>
    </dsp:sp>
    <dsp:sp modelId="{F5737C03-FA81-4E2C-B582-273FF9AE3011}">
      <dsp:nvSpPr>
        <dsp:cNvPr id="0" name=""/>
        <dsp:cNvSpPr/>
      </dsp:nvSpPr>
      <dsp:spPr>
        <a:xfrm>
          <a:off x="0" y="3704710"/>
          <a:ext cx="10263883" cy="0"/>
        </a:xfrm>
        <a:prstGeom prst="line">
          <a:avLst/>
        </a:prstGeom>
        <a:solidFill>
          <a:schemeClr val="accent2">
            <a:hueOff val="1770523"/>
            <a:satOff val="6090"/>
            <a:lumOff val="-1177"/>
            <a:alphaOff val="0"/>
          </a:schemeClr>
        </a:solidFill>
        <a:ln w="15875" cap="flat" cmpd="sng" algn="ctr">
          <a:solidFill>
            <a:schemeClr val="accent2">
              <a:hueOff val="1770523"/>
              <a:satOff val="6090"/>
              <a:lumOff val="-1177"/>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A9F9E4D-900C-420B-8686-A00BC7B95D17}">
      <dsp:nvSpPr>
        <dsp:cNvPr id="0" name=""/>
        <dsp:cNvSpPr/>
      </dsp:nvSpPr>
      <dsp:spPr>
        <a:xfrm>
          <a:off x="0" y="3704710"/>
          <a:ext cx="10263883" cy="61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a:t>By Henri Gisclard-Biondi</a:t>
          </a:r>
          <a:endParaRPr lang="en-US" sz="1400" kern="1200"/>
        </a:p>
      </dsp:txBody>
      <dsp:txXfrm>
        <a:off x="0" y="3704710"/>
        <a:ext cx="10263883" cy="617326"/>
      </dsp:txXfrm>
    </dsp:sp>
    <dsp:sp modelId="{5B276068-D947-4C74-9677-F070FAE77BDF}">
      <dsp:nvSpPr>
        <dsp:cNvPr id="0" name=""/>
        <dsp:cNvSpPr/>
      </dsp:nvSpPr>
      <dsp:spPr>
        <a:xfrm>
          <a:off x="0" y="4322036"/>
          <a:ext cx="10263883" cy="0"/>
        </a:xfrm>
        <a:prstGeom prst="line">
          <a:avLst/>
        </a:prstGeom>
        <a:solidFill>
          <a:schemeClr val="accent2">
            <a:hueOff val="2065610"/>
            <a:satOff val="7105"/>
            <a:lumOff val="-1373"/>
            <a:alphaOff val="0"/>
          </a:schemeClr>
        </a:solidFill>
        <a:ln w="15875" cap="flat" cmpd="sng" algn="ctr">
          <a:solidFill>
            <a:schemeClr val="accent2">
              <a:hueOff val="2065610"/>
              <a:satOff val="7105"/>
              <a:lumOff val="-137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5725F63-627F-4C4C-B9B7-E7A41AB8F732}">
      <dsp:nvSpPr>
        <dsp:cNvPr id="0" name=""/>
        <dsp:cNvSpPr/>
      </dsp:nvSpPr>
      <dsp:spPr>
        <a:xfrm>
          <a:off x="0" y="4322036"/>
          <a:ext cx="10263883" cy="61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a:t>Published: 27/04/2021</a:t>
          </a:r>
          <a:endParaRPr lang="en-US" sz="1400" kern="1200"/>
        </a:p>
      </dsp:txBody>
      <dsp:txXfrm>
        <a:off x="0" y="4322036"/>
        <a:ext cx="10263883" cy="617326"/>
      </dsp:txXfrm>
    </dsp:sp>
    <dsp:sp modelId="{3253386C-744F-4CD1-9632-0CF32A59A2A2}">
      <dsp:nvSpPr>
        <dsp:cNvPr id="0" name=""/>
        <dsp:cNvSpPr/>
      </dsp:nvSpPr>
      <dsp:spPr>
        <a:xfrm>
          <a:off x="0" y="4939362"/>
          <a:ext cx="10263883" cy="0"/>
        </a:xfrm>
        <a:prstGeom prst="line">
          <a:avLst/>
        </a:prstGeom>
        <a:solidFill>
          <a:schemeClr val="accent2">
            <a:hueOff val="2360698"/>
            <a:satOff val="8120"/>
            <a:lumOff val="-1569"/>
            <a:alphaOff val="0"/>
          </a:schemeClr>
        </a:solidFill>
        <a:ln w="15875" cap="flat" cmpd="sng" algn="ctr">
          <a:solidFill>
            <a:schemeClr val="accent2">
              <a:hueOff val="2360698"/>
              <a:satOff val="8120"/>
              <a:lumOff val="-1569"/>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1242A69-4762-4487-9651-30DAA31AB960}">
      <dsp:nvSpPr>
        <dsp:cNvPr id="0" name=""/>
        <dsp:cNvSpPr/>
      </dsp:nvSpPr>
      <dsp:spPr>
        <a:xfrm>
          <a:off x="0" y="4939362"/>
          <a:ext cx="10263883" cy="61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hlinkClick xmlns:r="http://schemas.openxmlformats.org/officeDocument/2006/relationships" r:id="rId1"/>
            </a:rPr>
            <a:t>Reffrences: </a:t>
          </a:r>
          <a:endParaRPr lang="en-US" sz="1400" kern="1200"/>
        </a:p>
      </dsp:txBody>
      <dsp:txXfrm>
        <a:off x="0" y="4939362"/>
        <a:ext cx="10263883" cy="617326"/>
      </dsp:txXfrm>
    </dsp:sp>
    <dsp:sp modelId="{B92F59CF-2D1F-4C7F-973C-5245517C1CCA}">
      <dsp:nvSpPr>
        <dsp:cNvPr id="0" name=""/>
        <dsp:cNvSpPr/>
      </dsp:nvSpPr>
      <dsp:spPr>
        <a:xfrm>
          <a:off x="0" y="5556688"/>
          <a:ext cx="10263883" cy="0"/>
        </a:xfrm>
        <a:prstGeom prst="line">
          <a:avLst/>
        </a:prstGeom>
        <a:solidFill>
          <a:schemeClr val="accent2">
            <a:hueOff val="2655785"/>
            <a:satOff val="9135"/>
            <a:lumOff val="-1765"/>
            <a:alphaOff val="0"/>
          </a:schemeClr>
        </a:solidFill>
        <a:ln w="15875" cap="flat" cmpd="sng" algn="ctr">
          <a:solidFill>
            <a:schemeClr val="accent2">
              <a:hueOff val="2655785"/>
              <a:satOff val="9135"/>
              <a:lumOff val="-1765"/>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6F479EE-7849-4060-BD61-4DE463E1346E}">
      <dsp:nvSpPr>
        <dsp:cNvPr id="0" name=""/>
        <dsp:cNvSpPr/>
      </dsp:nvSpPr>
      <dsp:spPr>
        <a:xfrm>
          <a:off x="0" y="5556688"/>
          <a:ext cx="10263883" cy="61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hlinkClick xmlns:r="http://schemas.openxmlformats.org/officeDocument/2006/relationships" r:id="rId1"/>
            </a:rPr>
            <a:t>What is Effective Business Communication? Guide &amp; Tips (appvizer.co.uk)</a:t>
          </a:r>
          <a:endParaRPr lang="en-US" sz="1400" kern="1200"/>
        </a:p>
      </dsp:txBody>
      <dsp:txXfrm>
        <a:off x="0" y="5556688"/>
        <a:ext cx="10263883" cy="6173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12B111-4B7B-4266-B444-12CE75CFC8E1}">
      <dsp:nvSpPr>
        <dsp:cNvPr id="0" name=""/>
        <dsp:cNvSpPr/>
      </dsp:nvSpPr>
      <dsp:spPr>
        <a:xfrm>
          <a:off x="0" y="4995"/>
          <a:ext cx="6263640" cy="15751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BA0EA1-E0B0-4244-9E35-4628DFBE43AA}">
      <dsp:nvSpPr>
        <dsp:cNvPr id="0" name=""/>
        <dsp:cNvSpPr/>
      </dsp:nvSpPr>
      <dsp:spPr>
        <a:xfrm>
          <a:off x="476497" y="359415"/>
          <a:ext cx="867206" cy="866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D19CA6-C207-464F-988F-283DC3F06655}">
      <dsp:nvSpPr>
        <dsp:cNvPr id="0" name=""/>
        <dsp:cNvSpPr/>
      </dsp:nvSpPr>
      <dsp:spPr>
        <a:xfrm>
          <a:off x="1820202" y="4995"/>
          <a:ext cx="4372123" cy="157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872" tIns="166872" rIns="166872" bIns="166872" numCol="1" spcCol="1270" anchor="ctr" anchorCtr="0">
          <a:noAutofit/>
        </a:bodyPr>
        <a:lstStyle/>
        <a:p>
          <a:pPr marL="0" lvl="0" indent="0" algn="l" defTabSz="1111250">
            <a:lnSpc>
              <a:spcPct val="90000"/>
            </a:lnSpc>
            <a:spcBef>
              <a:spcPct val="0"/>
            </a:spcBef>
            <a:spcAft>
              <a:spcPct val="35000"/>
            </a:spcAft>
            <a:buNone/>
          </a:pPr>
          <a:r>
            <a:rPr lang="en-US" sz="2500" kern="1200" dirty="0"/>
            <a:t>Effective team can be developed</a:t>
          </a:r>
        </a:p>
      </dsp:txBody>
      <dsp:txXfrm>
        <a:off x="1820202" y="4995"/>
        <a:ext cx="4372123" cy="1576739"/>
      </dsp:txXfrm>
    </dsp:sp>
    <dsp:sp modelId="{8205CFB9-979E-4C42-9821-29525BBC08DA}">
      <dsp:nvSpPr>
        <dsp:cNvPr id="0" name=""/>
        <dsp:cNvSpPr/>
      </dsp:nvSpPr>
      <dsp:spPr>
        <a:xfrm>
          <a:off x="0" y="1963974"/>
          <a:ext cx="6263640" cy="15751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8B3DAC-371F-4CE2-A3E7-942BD0F8C093}">
      <dsp:nvSpPr>
        <dsp:cNvPr id="0" name=""/>
        <dsp:cNvSpPr/>
      </dsp:nvSpPr>
      <dsp:spPr>
        <a:xfrm>
          <a:off x="476497" y="2318394"/>
          <a:ext cx="867206" cy="866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B10C1C-A37C-4B1F-9B33-214E0C82E5CA}">
      <dsp:nvSpPr>
        <dsp:cNvPr id="0" name=""/>
        <dsp:cNvSpPr/>
      </dsp:nvSpPr>
      <dsp:spPr>
        <a:xfrm>
          <a:off x="1820202" y="1963974"/>
          <a:ext cx="4372123" cy="157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872" tIns="166872" rIns="166872" bIns="166872" numCol="1" spcCol="1270" anchor="ctr" anchorCtr="0">
          <a:noAutofit/>
        </a:bodyPr>
        <a:lstStyle/>
        <a:p>
          <a:pPr marL="0" lvl="0" indent="0" algn="l" defTabSz="1111250">
            <a:lnSpc>
              <a:spcPct val="90000"/>
            </a:lnSpc>
            <a:spcBef>
              <a:spcPct val="0"/>
            </a:spcBef>
            <a:spcAft>
              <a:spcPct val="35000"/>
            </a:spcAft>
            <a:buNone/>
          </a:pPr>
          <a:r>
            <a:rPr lang="en-US" sz="2500" kern="1200" dirty="0"/>
            <a:t>Can develop strong interpersonal relationship with co-workers</a:t>
          </a:r>
        </a:p>
      </dsp:txBody>
      <dsp:txXfrm>
        <a:off x="1820202" y="1963974"/>
        <a:ext cx="4372123" cy="1576739"/>
      </dsp:txXfrm>
    </dsp:sp>
    <dsp:sp modelId="{C7499A0E-9643-4B33-871D-44B105E697D2}">
      <dsp:nvSpPr>
        <dsp:cNvPr id="0" name=""/>
        <dsp:cNvSpPr/>
      </dsp:nvSpPr>
      <dsp:spPr>
        <a:xfrm>
          <a:off x="0" y="3922953"/>
          <a:ext cx="6263640" cy="15751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982ADD-23BB-4905-9101-DB61B0701624}">
      <dsp:nvSpPr>
        <dsp:cNvPr id="0" name=""/>
        <dsp:cNvSpPr/>
      </dsp:nvSpPr>
      <dsp:spPr>
        <a:xfrm>
          <a:off x="476963" y="4277373"/>
          <a:ext cx="867206" cy="866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7A7A30-5910-4DF9-B9E1-27776343DD07}">
      <dsp:nvSpPr>
        <dsp:cNvPr id="0" name=""/>
        <dsp:cNvSpPr/>
      </dsp:nvSpPr>
      <dsp:spPr>
        <a:xfrm>
          <a:off x="1821133" y="3922953"/>
          <a:ext cx="4372123" cy="157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872" tIns="166872" rIns="166872" bIns="166872" numCol="1" spcCol="1270" anchor="ctr" anchorCtr="0">
          <a:noAutofit/>
        </a:bodyPr>
        <a:lstStyle/>
        <a:p>
          <a:pPr marL="0" lvl="0" indent="0" algn="l" defTabSz="1066800">
            <a:lnSpc>
              <a:spcPct val="90000"/>
            </a:lnSpc>
            <a:spcBef>
              <a:spcPct val="0"/>
            </a:spcBef>
            <a:spcAft>
              <a:spcPct val="35000"/>
            </a:spcAft>
            <a:buNone/>
          </a:pPr>
          <a:r>
            <a:rPr lang="en-US" sz="2400" kern="1200" dirty="0"/>
            <a:t>Can ensure efficiency as unofficial and quick conversation makes quick decision</a:t>
          </a:r>
        </a:p>
      </dsp:txBody>
      <dsp:txXfrm>
        <a:off x="1821133" y="3922953"/>
        <a:ext cx="4372123" cy="15767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9A566-C65F-47B1-8789-00F15FB1CBA5}">
      <dsp:nvSpPr>
        <dsp:cNvPr id="0" name=""/>
        <dsp:cNvSpPr/>
      </dsp:nvSpPr>
      <dsp:spPr>
        <a:xfrm>
          <a:off x="446421" y="58669"/>
          <a:ext cx="730107" cy="7301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FC6FFD-170F-4333-9C5F-063829DF910D}">
      <dsp:nvSpPr>
        <dsp:cNvPr id="0" name=""/>
        <dsp:cNvSpPr/>
      </dsp:nvSpPr>
      <dsp:spPr>
        <a:xfrm>
          <a:off x="244" y="1288804"/>
          <a:ext cx="1622460" cy="2103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latin typeface="Abadi" panose="020B0604020104020204" pitchFamily="34" charset="0"/>
            </a:rPr>
            <a:t>A variety of approaches are employed, from relying just on generalities to relying on more precise facts</a:t>
          </a:r>
          <a:r>
            <a:rPr lang="en-US" sz="1600" kern="1200" dirty="0">
              <a:latin typeface="Abadi" panose="020B0604020104020204" pitchFamily="34" charset="0"/>
            </a:rPr>
            <a:t>.</a:t>
          </a:r>
        </a:p>
      </dsp:txBody>
      <dsp:txXfrm>
        <a:off x="244" y="1288804"/>
        <a:ext cx="1622460" cy="2103138"/>
      </dsp:txXfrm>
    </dsp:sp>
    <dsp:sp modelId="{9B0F43D9-8793-4379-990C-75BF6CE0DA0D}">
      <dsp:nvSpPr>
        <dsp:cNvPr id="0" name=""/>
        <dsp:cNvSpPr/>
      </dsp:nvSpPr>
      <dsp:spPr>
        <a:xfrm>
          <a:off x="2352812" y="58669"/>
          <a:ext cx="730107" cy="7301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E28806-4480-4E86-B027-218106B486EE}">
      <dsp:nvSpPr>
        <dsp:cNvPr id="0" name=""/>
        <dsp:cNvSpPr/>
      </dsp:nvSpPr>
      <dsp:spPr>
        <a:xfrm>
          <a:off x="1928409" y="1347474"/>
          <a:ext cx="1622460" cy="2103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latin typeface="Abadi" panose="020B0604020104020204" pitchFamily="34" charset="0"/>
            </a:rPr>
            <a:t>It doesn't matter what the disagreement is about, what matters is attempting to settle it</a:t>
          </a:r>
          <a:r>
            <a:rPr lang="en-US" sz="1300" kern="1200" dirty="0">
              <a:latin typeface="Abadi" panose="020B0604020104020204" pitchFamily="34" charset="0"/>
            </a:rPr>
            <a:t>.</a:t>
          </a:r>
        </a:p>
      </dsp:txBody>
      <dsp:txXfrm>
        <a:off x="1928409" y="1347474"/>
        <a:ext cx="1622460" cy="2103138"/>
      </dsp:txXfrm>
    </dsp:sp>
    <dsp:sp modelId="{FDC44051-2E45-4F1C-A132-3933DD0425AC}">
      <dsp:nvSpPr>
        <dsp:cNvPr id="0" name=""/>
        <dsp:cNvSpPr/>
      </dsp:nvSpPr>
      <dsp:spPr>
        <a:xfrm>
          <a:off x="4259204" y="58669"/>
          <a:ext cx="730107" cy="7301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6FA38C-4034-4EAE-A58F-765CC94F34FF}">
      <dsp:nvSpPr>
        <dsp:cNvPr id="0" name=""/>
        <dsp:cNvSpPr/>
      </dsp:nvSpPr>
      <dsp:spPr>
        <a:xfrm>
          <a:off x="3813027" y="1288804"/>
          <a:ext cx="1622460" cy="2103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latin typeface="Abadi" panose="020B0604020104020204" pitchFamily="34" charset="0"/>
            </a:rPr>
            <a:t>The </a:t>
          </a:r>
          <a:r>
            <a:rPr lang="en-US" sz="1800" kern="1200" dirty="0" err="1">
              <a:latin typeface="Abadi" panose="020B0604020104020204" pitchFamily="34" charset="0"/>
            </a:rPr>
            <a:t>organisations</a:t>
          </a:r>
          <a:r>
            <a:rPr lang="en-US" sz="1800" kern="1200" dirty="0">
              <a:latin typeface="Abadi" panose="020B0604020104020204" pitchFamily="34" charset="0"/>
            </a:rPr>
            <a:t> must be aware of the cultural and language variances while communicating with certain foreign external stakeholders.</a:t>
          </a:r>
        </a:p>
      </dsp:txBody>
      <dsp:txXfrm>
        <a:off x="3813027" y="1288804"/>
        <a:ext cx="1622460" cy="2103138"/>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A388C1-6D63-499B-982C-7B417EB01BB2}" type="datetimeFigureOut">
              <a:t>3/26/2022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D5A132-080E-4069-938A-E27F65DFA4E5}" type="slidenum">
              <a:t>‹#›</a:t>
            </a:fld>
            <a:endParaRPr lang="en-US"/>
          </a:p>
        </p:txBody>
      </p:sp>
    </p:spTree>
    <p:extLst>
      <p:ext uri="{BB962C8B-B14F-4D97-AF65-F5344CB8AC3E}">
        <p14:creationId xmlns:p14="http://schemas.microsoft.com/office/powerpoint/2010/main" val="2909735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BD" dirty="0"/>
              <a:t>Grapevine communciation is informal communciation that is widely used in different businss organsiations. As this type of communciation is advantageous to organsiations, large organsiations are blending Grapevine to their </a:t>
            </a:r>
            <a:r>
              <a:rPr lang="en-GB" dirty="0"/>
              <a:t>hi</a:t>
            </a:r>
            <a:r>
              <a:rPr lang="en-BD" dirty="0"/>
              <a:t>erarchy and departments. Through grapevine, commucniation is held informally, without proper structure which helps employees and other parties involved in commcunaitiont to adapt with t</a:t>
            </a:r>
            <a:r>
              <a:rPr lang="en-GB" dirty="0"/>
              <a:t>he</a:t>
            </a:r>
            <a:r>
              <a:rPr lang="en-BD" dirty="0"/>
              <a:t> situation. Apple as a multinational tech company, may apply this way of commucniation into the work culture trhough which it can receive several benefits. Often employees face problem what to talk in a conversation, and how to start; and grapevine is best suit here which helps in breaking the ice. </a:t>
            </a:r>
          </a:p>
        </p:txBody>
      </p:sp>
      <p:sp>
        <p:nvSpPr>
          <p:cNvPr id="4" name="Slide Number Placeholder 3"/>
          <p:cNvSpPr>
            <a:spLocks noGrp="1"/>
          </p:cNvSpPr>
          <p:nvPr>
            <p:ph type="sldNum" sz="quarter" idx="5"/>
          </p:nvPr>
        </p:nvSpPr>
        <p:spPr/>
        <p:txBody>
          <a:bodyPr/>
          <a:lstStyle/>
          <a:p>
            <a:fld id="{53821BDB-A6C7-1546-B8AE-80121D6C9F17}" type="slidenum">
              <a:rPr lang="en-BD" smtClean="0"/>
              <a:t>6</a:t>
            </a:fld>
            <a:endParaRPr lang="en-BD"/>
          </a:p>
        </p:txBody>
      </p:sp>
    </p:spTree>
    <p:extLst>
      <p:ext uri="{BB962C8B-B14F-4D97-AF65-F5344CB8AC3E}">
        <p14:creationId xmlns:p14="http://schemas.microsoft.com/office/powerpoint/2010/main" val="3320146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BD" dirty="0"/>
              <a:t>In effective management of organisation, the most improtant thing is to develop effective teams, and get best ideas from teams so that productivity and eficiency both can be increased simultaneously. If Apple can develop commucniation through Grapevine, then, easy development of effiective team is possible. </a:t>
            </a:r>
            <a:r>
              <a:rPr lang="en-GB" dirty="0"/>
              <a:t>More employee recognition is driven by effective interpersonal communication. Employees who have positive interpersonal relationships with one another and their managers are more likely to recognise one another’s efforts and provide constructive feedback; and Grapevine can be the best way to develop the interpersonal relationship. In large organisation like Apple, work must be synchronised among various department, for which efficiency of each department is required. Quick and unofficial conversation can help Apple to make decision promptly which will increase efficiency.</a:t>
            </a:r>
            <a:endParaRPr lang="en-BD" dirty="0"/>
          </a:p>
        </p:txBody>
      </p:sp>
      <p:sp>
        <p:nvSpPr>
          <p:cNvPr id="4" name="Slide Number Placeholder 3"/>
          <p:cNvSpPr>
            <a:spLocks noGrp="1"/>
          </p:cNvSpPr>
          <p:nvPr>
            <p:ph type="sldNum" sz="quarter" idx="5"/>
          </p:nvPr>
        </p:nvSpPr>
        <p:spPr/>
        <p:txBody>
          <a:bodyPr/>
          <a:lstStyle/>
          <a:p>
            <a:fld id="{53821BDB-A6C7-1546-B8AE-80121D6C9F17}" type="slidenum">
              <a:rPr lang="en-BD" smtClean="0"/>
              <a:t>7</a:t>
            </a:fld>
            <a:endParaRPr lang="en-BD"/>
          </a:p>
        </p:txBody>
      </p:sp>
    </p:spTree>
    <p:extLst>
      <p:ext uri="{BB962C8B-B14F-4D97-AF65-F5344CB8AC3E}">
        <p14:creationId xmlns:p14="http://schemas.microsoft.com/office/powerpoint/2010/main" val="3796052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Organizational units and hierarchical levels are all affected by diagonal or crosswise communication. In this type of communication, employees from different departments develop direct interaction to communicate with one other who can be from different level and different department. This can be effective for Apple Inc as well because there are many department and sub-departments within the company that will require assistance or information from another department. Therefore, the best way to crosses the hierarchy is applying crosswise or diagonal communication which is actually a formal way of business communication.</a:t>
            </a:r>
            <a:endParaRPr lang="en-BD" dirty="0"/>
          </a:p>
        </p:txBody>
      </p:sp>
      <p:sp>
        <p:nvSpPr>
          <p:cNvPr id="4" name="Slide Number Placeholder 3"/>
          <p:cNvSpPr>
            <a:spLocks noGrp="1"/>
          </p:cNvSpPr>
          <p:nvPr>
            <p:ph type="sldNum" sz="quarter" idx="5"/>
          </p:nvPr>
        </p:nvSpPr>
        <p:spPr/>
        <p:txBody>
          <a:bodyPr/>
          <a:lstStyle/>
          <a:p>
            <a:fld id="{53821BDB-A6C7-1546-B8AE-80121D6C9F17}" type="slidenum">
              <a:rPr lang="en-BD" smtClean="0"/>
              <a:t>8</a:t>
            </a:fld>
            <a:endParaRPr lang="en-BD"/>
          </a:p>
        </p:txBody>
      </p:sp>
    </p:spTree>
    <p:extLst>
      <p:ext uri="{BB962C8B-B14F-4D97-AF65-F5344CB8AC3E}">
        <p14:creationId xmlns:p14="http://schemas.microsoft.com/office/powerpoint/2010/main" val="2619227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BD" dirty="0"/>
              <a:t>Apple can use the theories of commucnaition in different ways by identifying the suitable communciation model and applying it to organisation. An organsiation always operates </a:t>
            </a:r>
            <a:r>
              <a:rPr lang="en-GB" dirty="0"/>
              <a:t>wi</a:t>
            </a:r>
            <a:r>
              <a:rPr lang="en-BD" dirty="0"/>
              <a:t>th the aim to maximise profit through productivity, an; and diagonal communication can be instrumental in increasing productivity by increasing the efficiency of employees. When two employees from two different departments are communicating in order to take a measure on an issue, then, solution comes out promtply which ensured efficiency. Apple can speed up the competitiveness among employes through this diagonal model of communication as one always tries to prove worth to other employees and management for recognition and this advances competitiveness. Apart from these, effective team building becomes easier if an organisaition applies crosswise or diagonal commucniation model.</a:t>
            </a:r>
          </a:p>
        </p:txBody>
      </p:sp>
      <p:sp>
        <p:nvSpPr>
          <p:cNvPr id="4" name="Slide Number Placeholder 3"/>
          <p:cNvSpPr>
            <a:spLocks noGrp="1"/>
          </p:cNvSpPr>
          <p:nvPr>
            <p:ph type="sldNum" sz="quarter" idx="5"/>
          </p:nvPr>
        </p:nvSpPr>
        <p:spPr/>
        <p:txBody>
          <a:bodyPr/>
          <a:lstStyle/>
          <a:p>
            <a:fld id="{53821BDB-A6C7-1546-B8AE-80121D6C9F17}" type="slidenum">
              <a:rPr lang="en-BD" smtClean="0"/>
              <a:t>9</a:t>
            </a:fld>
            <a:endParaRPr lang="en-BD"/>
          </a:p>
        </p:txBody>
      </p:sp>
    </p:spTree>
    <p:extLst>
      <p:ext uri="{BB962C8B-B14F-4D97-AF65-F5344CB8AC3E}">
        <p14:creationId xmlns:p14="http://schemas.microsoft.com/office/powerpoint/2010/main" val="64297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Dissatisfaction or Disinterest with One’s Job:</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This is the hardest hurdle to get over because it requires a perspective shift throughout the course of a conversation with an external stakeholder, and that mindset shift seldom occurs until after the stakeholder has left (</a:t>
            </a:r>
            <a:r>
              <a:rPr lang="en-GB" sz="1800" dirty="0" err="1">
                <a:effectLst/>
                <a:latin typeface="Abadi" panose="020B0604020104020204" pitchFamily="34" charset="0"/>
                <a:ea typeface="Times New Roman" panose="02020603050405020304" pitchFamily="18" charset="0"/>
                <a:cs typeface="Times New Roman" panose="02020603050405020304" pitchFamily="18" charset="0"/>
              </a:rPr>
              <a:t>Auschra</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2018</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Inability to Listen to Others: </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Stakeholders create implications depending on their impressions rather than fact when a company does not listen to them, hence it is impossible for the business to interact with someone (</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Alexander </a:t>
            </a:r>
            <a:r>
              <a:rPr lang="en-GB" sz="1800" i="1" dirty="0">
                <a:effectLst/>
                <a:latin typeface="Abadi" panose="020B0604020104020204" pitchFamily="34" charset="0"/>
                <a:ea typeface="Times New Roman" panose="02020603050405020304" pitchFamily="18" charset="0"/>
                <a:cs typeface="Times New Roman" panose="02020603050405020304" pitchFamily="18" charset="0"/>
              </a:rPr>
              <a:t>et al</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2020</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Lack of Transparency and Trust:</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It'll be more challenging for the organization's personnel to interact with them if they suspect they're withholding anything, and they'll be worried and speculate as a consequence (</a:t>
            </a:r>
            <a:r>
              <a:rPr lang="en-GB" sz="1800" dirty="0" err="1">
                <a:effectLst/>
                <a:latin typeface="Abadi" panose="020B0604020104020204" pitchFamily="34" charset="0"/>
                <a:ea typeface="Times New Roman" panose="02020603050405020304" pitchFamily="18" charset="0"/>
                <a:cs typeface="Times New Roman" panose="02020603050405020304" pitchFamily="18" charset="0"/>
              </a:rPr>
              <a:t>Auschra</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2018</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Communication Styles:</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An organisational style of communication might vary greatly from one stakeholder to another (</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Alexander </a:t>
            </a:r>
            <a:r>
              <a:rPr lang="en-GB" sz="1800" i="1" dirty="0">
                <a:effectLst/>
                <a:latin typeface="Abadi" panose="020B0604020104020204" pitchFamily="34" charset="0"/>
                <a:ea typeface="Times New Roman" panose="02020603050405020304" pitchFamily="18" charset="0"/>
                <a:cs typeface="Times New Roman" panose="02020603050405020304" pitchFamily="18" charset="0"/>
              </a:rPr>
              <a:t>et al</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2020</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A variety of approaches are employed, from relying just on generalities to relying on more precise facts.</a:t>
            </a:r>
          </a:p>
          <a:p>
            <a:pPr marL="342900" lvl="0" indent="-342900" algn="just">
              <a:lnSpc>
                <a:spcPct val="150000"/>
              </a:lnSpc>
              <a:spcAft>
                <a:spcPts val="600"/>
              </a:spcAft>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Conflicts in the Workplace:</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Many factors might lead to a breakdown in communication, including a lack of trust. It doesn't matter what the disagreement is about, what matters is attempting to settle it (</a:t>
            </a:r>
            <a:r>
              <a:rPr lang="en-GB" sz="1800" dirty="0" err="1">
                <a:effectLst/>
                <a:latin typeface="Abadi" panose="020B0604020104020204" pitchFamily="34" charset="0"/>
                <a:ea typeface="Times New Roman" panose="02020603050405020304" pitchFamily="18" charset="0"/>
                <a:cs typeface="Times New Roman" panose="02020603050405020304" pitchFamily="18" charset="0"/>
              </a:rPr>
              <a:t>Auschra</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2018</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spcAft>
                <a:spcPts val="600"/>
              </a:spcAft>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Cultural Differences and Language:</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The organisations must be aware of the cultural and language variances while communicating with certain foreign external stakeholders (</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Alexander </a:t>
            </a:r>
            <a:r>
              <a:rPr lang="en-GB" sz="1800" i="1" dirty="0">
                <a:effectLst/>
                <a:latin typeface="Abadi" panose="020B0604020104020204" pitchFamily="34" charset="0"/>
                <a:ea typeface="Times New Roman" panose="02020603050405020304" pitchFamily="18" charset="0"/>
                <a:cs typeface="Times New Roman" panose="02020603050405020304" pitchFamily="18" charset="0"/>
              </a:rPr>
              <a:t>et al</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2020</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endParaRPr lang="en-IN"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011431D7-8D76-4B2B-8A7A-2B6DFDD80C5A}" type="slidenum">
              <a:rPr lang="en-IN" smtClean="0"/>
              <a:t>12</a:t>
            </a:fld>
            <a:endParaRPr lang="en-IN"/>
          </a:p>
        </p:txBody>
      </p:sp>
    </p:spTree>
    <p:extLst>
      <p:ext uri="{BB962C8B-B14F-4D97-AF65-F5344CB8AC3E}">
        <p14:creationId xmlns:p14="http://schemas.microsoft.com/office/powerpoint/2010/main" val="2821016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B2DC25EE-239B-4C5F-AAD1-255A7D5F1EE2}"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7840916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852040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864943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502050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3/26/2022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930937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3/26/2022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100964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2AC24A9-CCB6-4F8D-B8DB-C2F3692CFA5A}" type="datetimeFigureOut">
              <a:rPr lang="en-US" smtClean="0"/>
              <a:t>3/26/2022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836877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3/26/2022</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533704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62303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735162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5758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74B15-0343-664C-A1C9-67FFBBE637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BD"/>
          </a:p>
        </p:txBody>
      </p:sp>
      <p:sp>
        <p:nvSpPr>
          <p:cNvPr id="3" name="Subtitle 2">
            <a:extLst>
              <a:ext uri="{FF2B5EF4-FFF2-40B4-BE49-F238E27FC236}">
                <a16:creationId xmlns:a16="http://schemas.microsoft.com/office/drawing/2014/main" id="{56FDC471-AB02-654E-A811-B516596650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BD"/>
          </a:p>
        </p:txBody>
      </p:sp>
      <p:sp>
        <p:nvSpPr>
          <p:cNvPr id="4" name="Date Placeholder 3">
            <a:extLst>
              <a:ext uri="{FF2B5EF4-FFF2-40B4-BE49-F238E27FC236}">
                <a16:creationId xmlns:a16="http://schemas.microsoft.com/office/drawing/2014/main" id="{6E4E4595-9CCC-AC44-9BE2-AEF980DCC8F5}"/>
              </a:ext>
            </a:extLst>
          </p:cNvPr>
          <p:cNvSpPr>
            <a:spLocks noGrp="1"/>
          </p:cNvSpPr>
          <p:nvPr>
            <p:ph type="dt" sz="half" idx="10"/>
          </p:nvPr>
        </p:nvSpPr>
        <p:spPr/>
        <p:txBody>
          <a:bodyPr/>
          <a:lstStyle/>
          <a:p>
            <a:fld id="{F571871F-2C60-D34F-9F35-1A2FD20BE0B8}" type="datetimeFigureOut">
              <a:rPr lang="en-BD" smtClean="0"/>
              <a:t>03/26/2022</a:t>
            </a:fld>
            <a:endParaRPr lang="en-BD"/>
          </a:p>
        </p:txBody>
      </p:sp>
      <p:sp>
        <p:nvSpPr>
          <p:cNvPr id="5" name="Footer Placeholder 4">
            <a:extLst>
              <a:ext uri="{FF2B5EF4-FFF2-40B4-BE49-F238E27FC236}">
                <a16:creationId xmlns:a16="http://schemas.microsoft.com/office/drawing/2014/main" id="{41D7BDFE-3766-EF47-BA7C-0AF0D4710C57}"/>
              </a:ext>
            </a:extLst>
          </p:cNvPr>
          <p:cNvSpPr>
            <a:spLocks noGrp="1"/>
          </p:cNvSpPr>
          <p:nvPr>
            <p:ph type="ftr" sz="quarter" idx="11"/>
          </p:nvPr>
        </p:nvSpPr>
        <p:spPr/>
        <p:txBody>
          <a:bodyPr/>
          <a:lstStyle/>
          <a:p>
            <a:endParaRPr lang="en-BD"/>
          </a:p>
        </p:txBody>
      </p:sp>
      <p:sp>
        <p:nvSpPr>
          <p:cNvPr id="6" name="Slide Number Placeholder 5">
            <a:extLst>
              <a:ext uri="{FF2B5EF4-FFF2-40B4-BE49-F238E27FC236}">
                <a16:creationId xmlns:a16="http://schemas.microsoft.com/office/drawing/2014/main" id="{2B1362A1-C1CB-F14E-B127-64801187864C}"/>
              </a:ext>
            </a:extLst>
          </p:cNvPr>
          <p:cNvSpPr>
            <a:spLocks noGrp="1"/>
          </p:cNvSpPr>
          <p:nvPr>
            <p:ph type="sldNum" sz="quarter" idx="12"/>
          </p:nvPr>
        </p:nvSpPr>
        <p:spPr/>
        <p:txBody>
          <a:bodyPr/>
          <a:lstStyle/>
          <a:p>
            <a:fld id="{21A0CB50-DC34-0746-872C-67800348BDB8}" type="slidenum">
              <a:rPr lang="en-BD" smtClean="0"/>
              <a:t>‹#›</a:t>
            </a:fld>
            <a:endParaRPr lang="en-BD"/>
          </a:p>
        </p:txBody>
      </p:sp>
    </p:spTree>
    <p:extLst>
      <p:ext uri="{BB962C8B-B14F-4D97-AF65-F5344CB8AC3E}">
        <p14:creationId xmlns:p14="http://schemas.microsoft.com/office/powerpoint/2010/main" val="25359743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A30FB-AAAB-224A-AAE9-232BD91E0DCC}"/>
              </a:ext>
            </a:extLst>
          </p:cNvPr>
          <p:cNvSpPr>
            <a:spLocks noGrp="1"/>
          </p:cNvSpPr>
          <p:nvPr>
            <p:ph type="title"/>
          </p:nvPr>
        </p:nvSpPr>
        <p:spPr/>
        <p:txBody>
          <a:bodyPr/>
          <a:lstStyle/>
          <a:p>
            <a:r>
              <a:rPr lang="en-GB"/>
              <a:t>Click to edit Master title style</a:t>
            </a:r>
            <a:endParaRPr lang="en-BD"/>
          </a:p>
        </p:txBody>
      </p:sp>
      <p:sp>
        <p:nvSpPr>
          <p:cNvPr id="3" name="Content Placeholder 2">
            <a:extLst>
              <a:ext uri="{FF2B5EF4-FFF2-40B4-BE49-F238E27FC236}">
                <a16:creationId xmlns:a16="http://schemas.microsoft.com/office/drawing/2014/main" id="{C41F4FC2-8FF3-AF41-AC6F-A0861524EFF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Date Placeholder 3">
            <a:extLst>
              <a:ext uri="{FF2B5EF4-FFF2-40B4-BE49-F238E27FC236}">
                <a16:creationId xmlns:a16="http://schemas.microsoft.com/office/drawing/2014/main" id="{9E775E85-C101-8648-B943-CA1772ABBE0E}"/>
              </a:ext>
            </a:extLst>
          </p:cNvPr>
          <p:cNvSpPr>
            <a:spLocks noGrp="1"/>
          </p:cNvSpPr>
          <p:nvPr>
            <p:ph type="dt" sz="half" idx="10"/>
          </p:nvPr>
        </p:nvSpPr>
        <p:spPr/>
        <p:txBody>
          <a:bodyPr/>
          <a:lstStyle/>
          <a:p>
            <a:fld id="{F571871F-2C60-D34F-9F35-1A2FD20BE0B8}" type="datetimeFigureOut">
              <a:rPr lang="en-BD" smtClean="0"/>
              <a:t>03/26/2022</a:t>
            </a:fld>
            <a:endParaRPr lang="en-BD"/>
          </a:p>
        </p:txBody>
      </p:sp>
      <p:sp>
        <p:nvSpPr>
          <p:cNvPr id="5" name="Footer Placeholder 4">
            <a:extLst>
              <a:ext uri="{FF2B5EF4-FFF2-40B4-BE49-F238E27FC236}">
                <a16:creationId xmlns:a16="http://schemas.microsoft.com/office/drawing/2014/main" id="{41E39F0D-3BF6-464A-8952-CF7A8130A130}"/>
              </a:ext>
            </a:extLst>
          </p:cNvPr>
          <p:cNvSpPr>
            <a:spLocks noGrp="1"/>
          </p:cNvSpPr>
          <p:nvPr>
            <p:ph type="ftr" sz="quarter" idx="11"/>
          </p:nvPr>
        </p:nvSpPr>
        <p:spPr/>
        <p:txBody>
          <a:bodyPr/>
          <a:lstStyle/>
          <a:p>
            <a:endParaRPr lang="en-BD"/>
          </a:p>
        </p:txBody>
      </p:sp>
      <p:sp>
        <p:nvSpPr>
          <p:cNvPr id="6" name="Slide Number Placeholder 5">
            <a:extLst>
              <a:ext uri="{FF2B5EF4-FFF2-40B4-BE49-F238E27FC236}">
                <a16:creationId xmlns:a16="http://schemas.microsoft.com/office/drawing/2014/main" id="{8F5C76F0-C76D-A14F-9DF3-5727D089FB52}"/>
              </a:ext>
            </a:extLst>
          </p:cNvPr>
          <p:cNvSpPr>
            <a:spLocks noGrp="1"/>
          </p:cNvSpPr>
          <p:nvPr>
            <p:ph type="sldNum" sz="quarter" idx="12"/>
          </p:nvPr>
        </p:nvSpPr>
        <p:spPr/>
        <p:txBody>
          <a:bodyPr/>
          <a:lstStyle/>
          <a:p>
            <a:fld id="{21A0CB50-DC34-0746-872C-67800348BDB8}" type="slidenum">
              <a:rPr lang="en-BD" smtClean="0"/>
              <a:t>‹#›</a:t>
            </a:fld>
            <a:endParaRPr lang="en-BD"/>
          </a:p>
        </p:txBody>
      </p:sp>
    </p:spTree>
    <p:extLst>
      <p:ext uri="{BB962C8B-B14F-4D97-AF65-F5344CB8AC3E}">
        <p14:creationId xmlns:p14="http://schemas.microsoft.com/office/powerpoint/2010/main" val="18463530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051F9-973F-FF4F-8816-6095B5C397D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BD"/>
          </a:p>
        </p:txBody>
      </p:sp>
      <p:sp>
        <p:nvSpPr>
          <p:cNvPr id="3" name="Text Placeholder 2">
            <a:extLst>
              <a:ext uri="{FF2B5EF4-FFF2-40B4-BE49-F238E27FC236}">
                <a16:creationId xmlns:a16="http://schemas.microsoft.com/office/drawing/2014/main" id="{3E139FD4-FDFC-874D-AD77-9DDB80E7A7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2473E7A-9B5B-D247-BD7A-C639A023A83E}"/>
              </a:ext>
            </a:extLst>
          </p:cNvPr>
          <p:cNvSpPr>
            <a:spLocks noGrp="1"/>
          </p:cNvSpPr>
          <p:nvPr>
            <p:ph type="dt" sz="half" idx="10"/>
          </p:nvPr>
        </p:nvSpPr>
        <p:spPr/>
        <p:txBody>
          <a:bodyPr/>
          <a:lstStyle/>
          <a:p>
            <a:fld id="{F571871F-2C60-D34F-9F35-1A2FD20BE0B8}" type="datetimeFigureOut">
              <a:rPr lang="en-BD" smtClean="0"/>
              <a:t>03/26/2022</a:t>
            </a:fld>
            <a:endParaRPr lang="en-BD"/>
          </a:p>
        </p:txBody>
      </p:sp>
      <p:sp>
        <p:nvSpPr>
          <p:cNvPr id="5" name="Footer Placeholder 4">
            <a:extLst>
              <a:ext uri="{FF2B5EF4-FFF2-40B4-BE49-F238E27FC236}">
                <a16:creationId xmlns:a16="http://schemas.microsoft.com/office/drawing/2014/main" id="{52FC4EA0-64DD-584B-8E0A-761EF74B4BCB}"/>
              </a:ext>
            </a:extLst>
          </p:cNvPr>
          <p:cNvSpPr>
            <a:spLocks noGrp="1"/>
          </p:cNvSpPr>
          <p:nvPr>
            <p:ph type="ftr" sz="quarter" idx="11"/>
          </p:nvPr>
        </p:nvSpPr>
        <p:spPr/>
        <p:txBody>
          <a:bodyPr/>
          <a:lstStyle/>
          <a:p>
            <a:endParaRPr lang="en-BD"/>
          </a:p>
        </p:txBody>
      </p:sp>
      <p:sp>
        <p:nvSpPr>
          <p:cNvPr id="6" name="Slide Number Placeholder 5">
            <a:extLst>
              <a:ext uri="{FF2B5EF4-FFF2-40B4-BE49-F238E27FC236}">
                <a16:creationId xmlns:a16="http://schemas.microsoft.com/office/drawing/2014/main" id="{48B513AB-E0EF-8542-BA8C-DDD8E8773E21}"/>
              </a:ext>
            </a:extLst>
          </p:cNvPr>
          <p:cNvSpPr>
            <a:spLocks noGrp="1"/>
          </p:cNvSpPr>
          <p:nvPr>
            <p:ph type="sldNum" sz="quarter" idx="12"/>
          </p:nvPr>
        </p:nvSpPr>
        <p:spPr/>
        <p:txBody>
          <a:bodyPr/>
          <a:lstStyle/>
          <a:p>
            <a:fld id="{21A0CB50-DC34-0746-872C-67800348BDB8}" type="slidenum">
              <a:rPr lang="en-BD" smtClean="0"/>
              <a:t>‹#›</a:t>
            </a:fld>
            <a:endParaRPr lang="en-BD"/>
          </a:p>
        </p:txBody>
      </p:sp>
    </p:spTree>
    <p:extLst>
      <p:ext uri="{BB962C8B-B14F-4D97-AF65-F5344CB8AC3E}">
        <p14:creationId xmlns:p14="http://schemas.microsoft.com/office/powerpoint/2010/main" val="35820464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4758C-8373-8848-ABFA-68C502553041}"/>
              </a:ext>
            </a:extLst>
          </p:cNvPr>
          <p:cNvSpPr>
            <a:spLocks noGrp="1"/>
          </p:cNvSpPr>
          <p:nvPr>
            <p:ph type="title"/>
          </p:nvPr>
        </p:nvSpPr>
        <p:spPr/>
        <p:txBody>
          <a:bodyPr/>
          <a:lstStyle/>
          <a:p>
            <a:r>
              <a:rPr lang="en-GB"/>
              <a:t>Click to edit Master title style</a:t>
            </a:r>
            <a:endParaRPr lang="en-BD"/>
          </a:p>
        </p:txBody>
      </p:sp>
      <p:sp>
        <p:nvSpPr>
          <p:cNvPr id="3" name="Content Placeholder 2">
            <a:extLst>
              <a:ext uri="{FF2B5EF4-FFF2-40B4-BE49-F238E27FC236}">
                <a16:creationId xmlns:a16="http://schemas.microsoft.com/office/drawing/2014/main" id="{E8899358-8FA7-724C-BE6E-F3F99D58B26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Content Placeholder 3">
            <a:extLst>
              <a:ext uri="{FF2B5EF4-FFF2-40B4-BE49-F238E27FC236}">
                <a16:creationId xmlns:a16="http://schemas.microsoft.com/office/drawing/2014/main" id="{B594BA48-89E0-B040-8180-F130084D272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5" name="Date Placeholder 4">
            <a:extLst>
              <a:ext uri="{FF2B5EF4-FFF2-40B4-BE49-F238E27FC236}">
                <a16:creationId xmlns:a16="http://schemas.microsoft.com/office/drawing/2014/main" id="{324FA913-BDD3-E94B-B783-48A94D8EFBEF}"/>
              </a:ext>
            </a:extLst>
          </p:cNvPr>
          <p:cNvSpPr>
            <a:spLocks noGrp="1"/>
          </p:cNvSpPr>
          <p:nvPr>
            <p:ph type="dt" sz="half" idx="10"/>
          </p:nvPr>
        </p:nvSpPr>
        <p:spPr/>
        <p:txBody>
          <a:bodyPr/>
          <a:lstStyle/>
          <a:p>
            <a:fld id="{F571871F-2C60-D34F-9F35-1A2FD20BE0B8}" type="datetimeFigureOut">
              <a:rPr lang="en-BD" smtClean="0"/>
              <a:t>03/26/2022</a:t>
            </a:fld>
            <a:endParaRPr lang="en-BD"/>
          </a:p>
        </p:txBody>
      </p:sp>
      <p:sp>
        <p:nvSpPr>
          <p:cNvPr id="6" name="Footer Placeholder 5">
            <a:extLst>
              <a:ext uri="{FF2B5EF4-FFF2-40B4-BE49-F238E27FC236}">
                <a16:creationId xmlns:a16="http://schemas.microsoft.com/office/drawing/2014/main" id="{E1F35BC2-EF25-CD4D-9173-32B4093E0407}"/>
              </a:ext>
            </a:extLst>
          </p:cNvPr>
          <p:cNvSpPr>
            <a:spLocks noGrp="1"/>
          </p:cNvSpPr>
          <p:nvPr>
            <p:ph type="ftr" sz="quarter" idx="11"/>
          </p:nvPr>
        </p:nvSpPr>
        <p:spPr/>
        <p:txBody>
          <a:bodyPr/>
          <a:lstStyle/>
          <a:p>
            <a:endParaRPr lang="en-BD"/>
          </a:p>
        </p:txBody>
      </p:sp>
      <p:sp>
        <p:nvSpPr>
          <p:cNvPr id="7" name="Slide Number Placeholder 6">
            <a:extLst>
              <a:ext uri="{FF2B5EF4-FFF2-40B4-BE49-F238E27FC236}">
                <a16:creationId xmlns:a16="http://schemas.microsoft.com/office/drawing/2014/main" id="{A1AE0A0D-6758-1748-B46E-34E4076CDA44}"/>
              </a:ext>
            </a:extLst>
          </p:cNvPr>
          <p:cNvSpPr>
            <a:spLocks noGrp="1"/>
          </p:cNvSpPr>
          <p:nvPr>
            <p:ph type="sldNum" sz="quarter" idx="12"/>
          </p:nvPr>
        </p:nvSpPr>
        <p:spPr/>
        <p:txBody>
          <a:bodyPr/>
          <a:lstStyle/>
          <a:p>
            <a:fld id="{21A0CB50-DC34-0746-872C-67800348BDB8}" type="slidenum">
              <a:rPr lang="en-BD" smtClean="0"/>
              <a:t>‹#›</a:t>
            </a:fld>
            <a:endParaRPr lang="en-BD"/>
          </a:p>
        </p:txBody>
      </p:sp>
    </p:spTree>
    <p:extLst>
      <p:ext uri="{BB962C8B-B14F-4D97-AF65-F5344CB8AC3E}">
        <p14:creationId xmlns:p14="http://schemas.microsoft.com/office/powerpoint/2010/main" val="18184550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6854C-EBF4-4949-BE2A-004856A9EC96}"/>
              </a:ext>
            </a:extLst>
          </p:cNvPr>
          <p:cNvSpPr>
            <a:spLocks noGrp="1"/>
          </p:cNvSpPr>
          <p:nvPr>
            <p:ph type="title"/>
          </p:nvPr>
        </p:nvSpPr>
        <p:spPr>
          <a:xfrm>
            <a:off x="839788" y="365125"/>
            <a:ext cx="10515600" cy="1325563"/>
          </a:xfrm>
        </p:spPr>
        <p:txBody>
          <a:bodyPr/>
          <a:lstStyle/>
          <a:p>
            <a:r>
              <a:rPr lang="en-GB"/>
              <a:t>Click to edit Master title style</a:t>
            </a:r>
            <a:endParaRPr lang="en-BD"/>
          </a:p>
        </p:txBody>
      </p:sp>
      <p:sp>
        <p:nvSpPr>
          <p:cNvPr id="3" name="Text Placeholder 2">
            <a:extLst>
              <a:ext uri="{FF2B5EF4-FFF2-40B4-BE49-F238E27FC236}">
                <a16:creationId xmlns:a16="http://schemas.microsoft.com/office/drawing/2014/main" id="{3C99D4CC-5D1E-634E-98E2-5F3546094F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977AE37-2E49-204F-BDFB-ED58823DF6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5" name="Text Placeholder 4">
            <a:extLst>
              <a:ext uri="{FF2B5EF4-FFF2-40B4-BE49-F238E27FC236}">
                <a16:creationId xmlns:a16="http://schemas.microsoft.com/office/drawing/2014/main" id="{5AD33444-F3B1-8843-B01F-6FDC36B585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7E6822-C4BF-EA48-B5FF-9FB5345B8A3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7" name="Date Placeholder 6">
            <a:extLst>
              <a:ext uri="{FF2B5EF4-FFF2-40B4-BE49-F238E27FC236}">
                <a16:creationId xmlns:a16="http://schemas.microsoft.com/office/drawing/2014/main" id="{ADBEEA49-9736-A245-97D0-A639D2AEB169}"/>
              </a:ext>
            </a:extLst>
          </p:cNvPr>
          <p:cNvSpPr>
            <a:spLocks noGrp="1"/>
          </p:cNvSpPr>
          <p:nvPr>
            <p:ph type="dt" sz="half" idx="10"/>
          </p:nvPr>
        </p:nvSpPr>
        <p:spPr/>
        <p:txBody>
          <a:bodyPr/>
          <a:lstStyle/>
          <a:p>
            <a:fld id="{F571871F-2C60-D34F-9F35-1A2FD20BE0B8}" type="datetimeFigureOut">
              <a:rPr lang="en-BD" smtClean="0"/>
              <a:t>03/26/2022</a:t>
            </a:fld>
            <a:endParaRPr lang="en-BD"/>
          </a:p>
        </p:txBody>
      </p:sp>
      <p:sp>
        <p:nvSpPr>
          <p:cNvPr id="8" name="Footer Placeholder 7">
            <a:extLst>
              <a:ext uri="{FF2B5EF4-FFF2-40B4-BE49-F238E27FC236}">
                <a16:creationId xmlns:a16="http://schemas.microsoft.com/office/drawing/2014/main" id="{09EA409E-BA31-B847-8DF0-79981506454C}"/>
              </a:ext>
            </a:extLst>
          </p:cNvPr>
          <p:cNvSpPr>
            <a:spLocks noGrp="1"/>
          </p:cNvSpPr>
          <p:nvPr>
            <p:ph type="ftr" sz="quarter" idx="11"/>
          </p:nvPr>
        </p:nvSpPr>
        <p:spPr/>
        <p:txBody>
          <a:bodyPr/>
          <a:lstStyle/>
          <a:p>
            <a:endParaRPr lang="en-BD"/>
          </a:p>
        </p:txBody>
      </p:sp>
      <p:sp>
        <p:nvSpPr>
          <p:cNvPr id="9" name="Slide Number Placeholder 8">
            <a:extLst>
              <a:ext uri="{FF2B5EF4-FFF2-40B4-BE49-F238E27FC236}">
                <a16:creationId xmlns:a16="http://schemas.microsoft.com/office/drawing/2014/main" id="{75C0529A-6AE3-714E-A02F-BF86D3F2AA1A}"/>
              </a:ext>
            </a:extLst>
          </p:cNvPr>
          <p:cNvSpPr>
            <a:spLocks noGrp="1"/>
          </p:cNvSpPr>
          <p:nvPr>
            <p:ph type="sldNum" sz="quarter" idx="12"/>
          </p:nvPr>
        </p:nvSpPr>
        <p:spPr/>
        <p:txBody>
          <a:bodyPr/>
          <a:lstStyle/>
          <a:p>
            <a:fld id="{21A0CB50-DC34-0746-872C-67800348BDB8}" type="slidenum">
              <a:rPr lang="en-BD" smtClean="0"/>
              <a:t>‹#›</a:t>
            </a:fld>
            <a:endParaRPr lang="en-BD"/>
          </a:p>
        </p:txBody>
      </p:sp>
    </p:spTree>
    <p:extLst>
      <p:ext uri="{BB962C8B-B14F-4D97-AF65-F5344CB8AC3E}">
        <p14:creationId xmlns:p14="http://schemas.microsoft.com/office/powerpoint/2010/main" val="42750756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59B1E-6740-E747-9E52-D4EAA611D7E5}"/>
              </a:ext>
            </a:extLst>
          </p:cNvPr>
          <p:cNvSpPr>
            <a:spLocks noGrp="1"/>
          </p:cNvSpPr>
          <p:nvPr>
            <p:ph type="title"/>
          </p:nvPr>
        </p:nvSpPr>
        <p:spPr/>
        <p:txBody>
          <a:bodyPr/>
          <a:lstStyle/>
          <a:p>
            <a:r>
              <a:rPr lang="en-GB"/>
              <a:t>Click to edit Master title style</a:t>
            </a:r>
            <a:endParaRPr lang="en-BD"/>
          </a:p>
        </p:txBody>
      </p:sp>
      <p:sp>
        <p:nvSpPr>
          <p:cNvPr id="3" name="Date Placeholder 2">
            <a:extLst>
              <a:ext uri="{FF2B5EF4-FFF2-40B4-BE49-F238E27FC236}">
                <a16:creationId xmlns:a16="http://schemas.microsoft.com/office/drawing/2014/main" id="{8B434DBE-DE95-9446-B624-EA8273E2E8EB}"/>
              </a:ext>
            </a:extLst>
          </p:cNvPr>
          <p:cNvSpPr>
            <a:spLocks noGrp="1"/>
          </p:cNvSpPr>
          <p:nvPr>
            <p:ph type="dt" sz="half" idx="10"/>
          </p:nvPr>
        </p:nvSpPr>
        <p:spPr/>
        <p:txBody>
          <a:bodyPr/>
          <a:lstStyle/>
          <a:p>
            <a:fld id="{F571871F-2C60-D34F-9F35-1A2FD20BE0B8}" type="datetimeFigureOut">
              <a:rPr lang="en-BD" smtClean="0"/>
              <a:t>03/26/2022</a:t>
            </a:fld>
            <a:endParaRPr lang="en-BD"/>
          </a:p>
        </p:txBody>
      </p:sp>
      <p:sp>
        <p:nvSpPr>
          <p:cNvPr id="4" name="Footer Placeholder 3">
            <a:extLst>
              <a:ext uri="{FF2B5EF4-FFF2-40B4-BE49-F238E27FC236}">
                <a16:creationId xmlns:a16="http://schemas.microsoft.com/office/drawing/2014/main" id="{CD2FD8B7-15FF-E047-8237-3DA193ACA2F2}"/>
              </a:ext>
            </a:extLst>
          </p:cNvPr>
          <p:cNvSpPr>
            <a:spLocks noGrp="1"/>
          </p:cNvSpPr>
          <p:nvPr>
            <p:ph type="ftr" sz="quarter" idx="11"/>
          </p:nvPr>
        </p:nvSpPr>
        <p:spPr/>
        <p:txBody>
          <a:bodyPr/>
          <a:lstStyle/>
          <a:p>
            <a:endParaRPr lang="en-BD"/>
          </a:p>
        </p:txBody>
      </p:sp>
      <p:sp>
        <p:nvSpPr>
          <p:cNvPr id="5" name="Slide Number Placeholder 4">
            <a:extLst>
              <a:ext uri="{FF2B5EF4-FFF2-40B4-BE49-F238E27FC236}">
                <a16:creationId xmlns:a16="http://schemas.microsoft.com/office/drawing/2014/main" id="{4C01233F-3513-E042-98E6-ABF6C34CB572}"/>
              </a:ext>
            </a:extLst>
          </p:cNvPr>
          <p:cNvSpPr>
            <a:spLocks noGrp="1"/>
          </p:cNvSpPr>
          <p:nvPr>
            <p:ph type="sldNum" sz="quarter" idx="12"/>
          </p:nvPr>
        </p:nvSpPr>
        <p:spPr/>
        <p:txBody>
          <a:bodyPr/>
          <a:lstStyle/>
          <a:p>
            <a:fld id="{21A0CB50-DC34-0746-872C-67800348BDB8}" type="slidenum">
              <a:rPr lang="en-BD" smtClean="0"/>
              <a:t>‹#›</a:t>
            </a:fld>
            <a:endParaRPr lang="en-BD"/>
          </a:p>
        </p:txBody>
      </p:sp>
    </p:spTree>
    <p:extLst>
      <p:ext uri="{BB962C8B-B14F-4D97-AF65-F5344CB8AC3E}">
        <p14:creationId xmlns:p14="http://schemas.microsoft.com/office/powerpoint/2010/main" val="13676597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0DD00B-46BE-EE49-9FC7-7DFBD97D40A9}"/>
              </a:ext>
            </a:extLst>
          </p:cNvPr>
          <p:cNvSpPr>
            <a:spLocks noGrp="1"/>
          </p:cNvSpPr>
          <p:nvPr>
            <p:ph type="dt" sz="half" idx="10"/>
          </p:nvPr>
        </p:nvSpPr>
        <p:spPr/>
        <p:txBody>
          <a:bodyPr/>
          <a:lstStyle/>
          <a:p>
            <a:fld id="{F571871F-2C60-D34F-9F35-1A2FD20BE0B8}" type="datetimeFigureOut">
              <a:rPr lang="en-BD" smtClean="0"/>
              <a:t>03/26/2022</a:t>
            </a:fld>
            <a:endParaRPr lang="en-BD"/>
          </a:p>
        </p:txBody>
      </p:sp>
      <p:sp>
        <p:nvSpPr>
          <p:cNvPr id="3" name="Footer Placeholder 2">
            <a:extLst>
              <a:ext uri="{FF2B5EF4-FFF2-40B4-BE49-F238E27FC236}">
                <a16:creationId xmlns:a16="http://schemas.microsoft.com/office/drawing/2014/main" id="{BC42B18E-44A6-3C41-BEF5-E70DC3B7812C}"/>
              </a:ext>
            </a:extLst>
          </p:cNvPr>
          <p:cNvSpPr>
            <a:spLocks noGrp="1"/>
          </p:cNvSpPr>
          <p:nvPr>
            <p:ph type="ftr" sz="quarter" idx="11"/>
          </p:nvPr>
        </p:nvSpPr>
        <p:spPr/>
        <p:txBody>
          <a:bodyPr/>
          <a:lstStyle/>
          <a:p>
            <a:endParaRPr lang="en-BD"/>
          </a:p>
        </p:txBody>
      </p:sp>
      <p:sp>
        <p:nvSpPr>
          <p:cNvPr id="4" name="Slide Number Placeholder 3">
            <a:extLst>
              <a:ext uri="{FF2B5EF4-FFF2-40B4-BE49-F238E27FC236}">
                <a16:creationId xmlns:a16="http://schemas.microsoft.com/office/drawing/2014/main" id="{C9C5D02B-3EC0-924C-AFE4-13163BFB8107}"/>
              </a:ext>
            </a:extLst>
          </p:cNvPr>
          <p:cNvSpPr>
            <a:spLocks noGrp="1"/>
          </p:cNvSpPr>
          <p:nvPr>
            <p:ph type="sldNum" sz="quarter" idx="12"/>
          </p:nvPr>
        </p:nvSpPr>
        <p:spPr/>
        <p:txBody>
          <a:bodyPr/>
          <a:lstStyle/>
          <a:p>
            <a:fld id="{21A0CB50-DC34-0746-872C-67800348BDB8}" type="slidenum">
              <a:rPr lang="en-BD" smtClean="0"/>
              <a:t>‹#›</a:t>
            </a:fld>
            <a:endParaRPr lang="en-BD"/>
          </a:p>
        </p:txBody>
      </p:sp>
    </p:spTree>
    <p:extLst>
      <p:ext uri="{BB962C8B-B14F-4D97-AF65-F5344CB8AC3E}">
        <p14:creationId xmlns:p14="http://schemas.microsoft.com/office/powerpoint/2010/main" val="103157494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6FF2E-E683-0544-A1C5-FA3B269680C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BD"/>
          </a:p>
        </p:txBody>
      </p:sp>
      <p:sp>
        <p:nvSpPr>
          <p:cNvPr id="3" name="Content Placeholder 2">
            <a:extLst>
              <a:ext uri="{FF2B5EF4-FFF2-40B4-BE49-F238E27FC236}">
                <a16:creationId xmlns:a16="http://schemas.microsoft.com/office/drawing/2014/main" id="{CBA79C41-A2F1-A247-90AC-E4F072DF39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Text Placeholder 3">
            <a:extLst>
              <a:ext uri="{FF2B5EF4-FFF2-40B4-BE49-F238E27FC236}">
                <a16:creationId xmlns:a16="http://schemas.microsoft.com/office/drawing/2014/main" id="{BA0BDED8-B2E3-2040-A2A9-908D0255A9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9A4B1F-94D9-524F-A27C-B45FCC9A4FF6}"/>
              </a:ext>
            </a:extLst>
          </p:cNvPr>
          <p:cNvSpPr>
            <a:spLocks noGrp="1"/>
          </p:cNvSpPr>
          <p:nvPr>
            <p:ph type="dt" sz="half" idx="10"/>
          </p:nvPr>
        </p:nvSpPr>
        <p:spPr/>
        <p:txBody>
          <a:bodyPr/>
          <a:lstStyle/>
          <a:p>
            <a:fld id="{F571871F-2C60-D34F-9F35-1A2FD20BE0B8}" type="datetimeFigureOut">
              <a:rPr lang="en-BD" smtClean="0"/>
              <a:t>03/26/2022</a:t>
            </a:fld>
            <a:endParaRPr lang="en-BD"/>
          </a:p>
        </p:txBody>
      </p:sp>
      <p:sp>
        <p:nvSpPr>
          <p:cNvPr id="6" name="Footer Placeholder 5">
            <a:extLst>
              <a:ext uri="{FF2B5EF4-FFF2-40B4-BE49-F238E27FC236}">
                <a16:creationId xmlns:a16="http://schemas.microsoft.com/office/drawing/2014/main" id="{31A2AEDE-23D0-CC4C-AC57-651894E033E4}"/>
              </a:ext>
            </a:extLst>
          </p:cNvPr>
          <p:cNvSpPr>
            <a:spLocks noGrp="1"/>
          </p:cNvSpPr>
          <p:nvPr>
            <p:ph type="ftr" sz="quarter" idx="11"/>
          </p:nvPr>
        </p:nvSpPr>
        <p:spPr/>
        <p:txBody>
          <a:bodyPr/>
          <a:lstStyle/>
          <a:p>
            <a:endParaRPr lang="en-BD"/>
          </a:p>
        </p:txBody>
      </p:sp>
      <p:sp>
        <p:nvSpPr>
          <p:cNvPr id="7" name="Slide Number Placeholder 6">
            <a:extLst>
              <a:ext uri="{FF2B5EF4-FFF2-40B4-BE49-F238E27FC236}">
                <a16:creationId xmlns:a16="http://schemas.microsoft.com/office/drawing/2014/main" id="{1F69104B-63D5-9B49-A333-AB08ED34C386}"/>
              </a:ext>
            </a:extLst>
          </p:cNvPr>
          <p:cNvSpPr>
            <a:spLocks noGrp="1"/>
          </p:cNvSpPr>
          <p:nvPr>
            <p:ph type="sldNum" sz="quarter" idx="12"/>
          </p:nvPr>
        </p:nvSpPr>
        <p:spPr/>
        <p:txBody>
          <a:bodyPr/>
          <a:lstStyle/>
          <a:p>
            <a:fld id="{21A0CB50-DC34-0746-872C-67800348BDB8}" type="slidenum">
              <a:rPr lang="en-BD" smtClean="0"/>
              <a:t>‹#›</a:t>
            </a:fld>
            <a:endParaRPr lang="en-BD"/>
          </a:p>
        </p:txBody>
      </p:sp>
    </p:spTree>
    <p:extLst>
      <p:ext uri="{BB962C8B-B14F-4D97-AF65-F5344CB8AC3E}">
        <p14:creationId xmlns:p14="http://schemas.microsoft.com/office/powerpoint/2010/main" val="32842053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6B778-F551-5E4E-B886-0CD7B92763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BD"/>
          </a:p>
        </p:txBody>
      </p:sp>
      <p:sp>
        <p:nvSpPr>
          <p:cNvPr id="3" name="Picture Placeholder 2">
            <a:extLst>
              <a:ext uri="{FF2B5EF4-FFF2-40B4-BE49-F238E27FC236}">
                <a16:creationId xmlns:a16="http://schemas.microsoft.com/office/drawing/2014/main" id="{6F995AD9-9D31-DF4C-A2B2-8932FF54AC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BD"/>
          </a:p>
        </p:txBody>
      </p:sp>
      <p:sp>
        <p:nvSpPr>
          <p:cNvPr id="4" name="Text Placeholder 3">
            <a:extLst>
              <a:ext uri="{FF2B5EF4-FFF2-40B4-BE49-F238E27FC236}">
                <a16:creationId xmlns:a16="http://schemas.microsoft.com/office/drawing/2014/main" id="{47B27066-86F2-264E-A798-537E8A3E77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0F7D2D-0786-1A47-A6A7-75ED60475A6A}"/>
              </a:ext>
            </a:extLst>
          </p:cNvPr>
          <p:cNvSpPr>
            <a:spLocks noGrp="1"/>
          </p:cNvSpPr>
          <p:nvPr>
            <p:ph type="dt" sz="half" idx="10"/>
          </p:nvPr>
        </p:nvSpPr>
        <p:spPr/>
        <p:txBody>
          <a:bodyPr/>
          <a:lstStyle/>
          <a:p>
            <a:fld id="{F571871F-2C60-D34F-9F35-1A2FD20BE0B8}" type="datetimeFigureOut">
              <a:rPr lang="en-BD" smtClean="0"/>
              <a:t>03/26/2022</a:t>
            </a:fld>
            <a:endParaRPr lang="en-BD"/>
          </a:p>
        </p:txBody>
      </p:sp>
      <p:sp>
        <p:nvSpPr>
          <p:cNvPr id="6" name="Footer Placeholder 5">
            <a:extLst>
              <a:ext uri="{FF2B5EF4-FFF2-40B4-BE49-F238E27FC236}">
                <a16:creationId xmlns:a16="http://schemas.microsoft.com/office/drawing/2014/main" id="{1D850E03-1B91-BE4F-BA84-4A453B008FAF}"/>
              </a:ext>
            </a:extLst>
          </p:cNvPr>
          <p:cNvSpPr>
            <a:spLocks noGrp="1"/>
          </p:cNvSpPr>
          <p:nvPr>
            <p:ph type="ftr" sz="quarter" idx="11"/>
          </p:nvPr>
        </p:nvSpPr>
        <p:spPr/>
        <p:txBody>
          <a:bodyPr/>
          <a:lstStyle/>
          <a:p>
            <a:endParaRPr lang="en-BD"/>
          </a:p>
        </p:txBody>
      </p:sp>
      <p:sp>
        <p:nvSpPr>
          <p:cNvPr id="7" name="Slide Number Placeholder 6">
            <a:extLst>
              <a:ext uri="{FF2B5EF4-FFF2-40B4-BE49-F238E27FC236}">
                <a16:creationId xmlns:a16="http://schemas.microsoft.com/office/drawing/2014/main" id="{75E77DC5-C782-1F4A-95B2-986B65BF2039}"/>
              </a:ext>
            </a:extLst>
          </p:cNvPr>
          <p:cNvSpPr>
            <a:spLocks noGrp="1"/>
          </p:cNvSpPr>
          <p:nvPr>
            <p:ph type="sldNum" sz="quarter" idx="12"/>
          </p:nvPr>
        </p:nvSpPr>
        <p:spPr/>
        <p:txBody>
          <a:bodyPr/>
          <a:lstStyle/>
          <a:p>
            <a:fld id="{21A0CB50-DC34-0746-872C-67800348BDB8}" type="slidenum">
              <a:rPr lang="en-BD" smtClean="0"/>
              <a:t>‹#›</a:t>
            </a:fld>
            <a:endParaRPr lang="en-BD"/>
          </a:p>
        </p:txBody>
      </p:sp>
    </p:spTree>
    <p:extLst>
      <p:ext uri="{BB962C8B-B14F-4D97-AF65-F5344CB8AC3E}">
        <p14:creationId xmlns:p14="http://schemas.microsoft.com/office/powerpoint/2010/main" val="1182053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FAEBB-B6D1-0A47-A2BA-EE89B2B8BB14}"/>
              </a:ext>
            </a:extLst>
          </p:cNvPr>
          <p:cNvSpPr>
            <a:spLocks noGrp="1"/>
          </p:cNvSpPr>
          <p:nvPr>
            <p:ph type="title"/>
          </p:nvPr>
        </p:nvSpPr>
        <p:spPr/>
        <p:txBody>
          <a:bodyPr/>
          <a:lstStyle/>
          <a:p>
            <a:r>
              <a:rPr lang="en-GB"/>
              <a:t>Click to edit Master title style</a:t>
            </a:r>
            <a:endParaRPr lang="en-BD"/>
          </a:p>
        </p:txBody>
      </p:sp>
      <p:sp>
        <p:nvSpPr>
          <p:cNvPr id="3" name="Vertical Text Placeholder 2">
            <a:extLst>
              <a:ext uri="{FF2B5EF4-FFF2-40B4-BE49-F238E27FC236}">
                <a16:creationId xmlns:a16="http://schemas.microsoft.com/office/drawing/2014/main" id="{9FE115E9-E043-754E-B507-8C57FCF3754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Date Placeholder 3">
            <a:extLst>
              <a:ext uri="{FF2B5EF4-FFF2-40B4-BE49-F238E27FC236}">
                <a16:creationId xmlns:a16="http://schemas.microsoft.com/office/drawing/2014/main" id="{974FA926-B015-444C-B505-8E3F4AFD3477}"/>
              </a:ext>
            </a:extLst>
          </p:cNvPr>
          <p:cNvSpPr>
            <a:spLocks noGrp="1"/>
          </p:cNvSpPr>
          <p:nvPr>
            <p:ph type="dt" sz="half" idx="10"/>
          </p:nvPr>
        </p:nvSpPr>
        <p:spPr/>
        <p:txBody>
          <a:bodyPr/>
          <a:lstStyle/>
          <a:p>
            <a:fld id="{F571871F-2C60-D34F-9F35-1A2FD20BE0B8}" type="datetimeFigureOut">
              <a:rPr lang="en-BD" smtClean="0"/>
              <a:t>03/26/2022</a:t>
            </a:fld>
            <a:endParaRPr lang="en-BD"/>
          </a:p>
        </p:txBody>
      </p:sp>
      <p:sp>
        <p:nvSpPr>
          <p:cNvPr id="5" name="Footer Placeholder 4">
            <a:extLst>
              <a:ext uri="{FF2B5EF4-FFF2-40B4-BE49-F238E27FC236}">
                <a16:creationId xmlns:a16="http://schemas.microsoft.com/office/drawing/2014/main" id="{94825286-BA0A-164F-ADF8-8993664A2650}"/>
              </a:ext>
            </a:extLst>
          </p:cNvPr>
          <p:cNvSpPr>
            <a:spLocks noGrp="1"/>
          </p:cNvSpPr>
          <p:nvPr>
            <p:ph type="ftr" sz="quarter" idx="11"/>
          </p:nvPr>
        </p:nvSpPr>
        <p:spPr/>
        <p:txBody>
          <a:bodyPr/>
          <a:lstStyle/>
          <a:p>
            <a:endParaRPr lang="en-BD"/>
          </a:p>
        </p:txBody>
      </p:sp>
      <p:sp>
        <p:nvSpPr>
          <p:cNvPr id="6" name="Slide Number Placeholder 5">
            <a:extLst>
              <a:ext uri="{FF2B5EF4-FFF2-40B4-BE49-F238E27FC236}">
                <a16:creationId xmlns:a16="http://schemas.microsoft.com/office/drawing/2014/main" id="{B5FF88BA-7C57-D142-9D27-D66CBA43D3AF}"/>
              </a:ext>
            </a:extLst>
          </p:cNvPr>
          <p:cNvSpPr>
            <a:spLocks noGrp="1"/>
          </p:cNvSpPr>
          <p:nvPr>
            <p:ph type="sldNum" sz="quarter" idx="12"/>
          </p:nvPr>
        </p:nvSpPr>
        <p:spPr/>
        <p:txBody>
          <a:bodyPr/>
          <a:lstStyle/>
          <a:p>
            <a:fld id="{21A0CB50-DC34-0746-872C-67800348BDB8}" type="slidenum">
              <a:rPr lang="en-BD" smtClean="0"/>
              <a:t>‹#›</a:t>
            </a:fld>
            <a:endParaRPr lang="en-BD"/>
          </a:p>
        </p:txBody>
      </p:sp>
    </p:spTree>
    <p:extLst>
      <p:ext uri="{BB962C8B-B14F-4D97-AF65-F5344CB8AC3E}">
        <p14:creationId xmlns:p14="http://schemas.microsoft.com/office/powerpoint/2010/main" val="4172469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F86C57-E9CA-C648-A940-DA57D8F1893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BD"/>
          </a:p>
        </p:txBody>
      </p:sp>
      <p:sp>
        <p:nvSpPr>
          <p:cNvPr id="3" name="Vertical Text Placeholder 2">
            <a:extLst>
              <a:ext uri="{FF2B5EF4-FFF2-40B4-BE49-F238E27FC236}">
                <a16:creationId xmlns:a16="http://schemas.microsoft.com/office/drawing/2014/main" id="{0720F3EB-B28E-F045-B3DB-C0498307BA6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Date Placeholder 3">
            <a:extLst>
              <a:ext uri="{FF2B5EF4-FFF2-40B4-BE49-F238E27FC236}">
                <a16:creationId xmlns:a16="http://schemas.microsoft.com/office/drawing/2014/main" id="{5B8AA507-8592-C041-9BEB-31080CD6AFCC}"/>
              </a:ext>
            </a:extLst>
          </p:cNvPr>
          <p:cNvSpPr>
            <a:spLocks noGrp="1"/>
          </p:cNvSpPr>
          <p:nvPr>
            <p:ph type="dt" sz="half" idx="10"/>
          </p:nvPr>
        </p:nvSpPr>
        <p:spPr/>
        <p:txBody>
          <a:bodyPr/>
          <a:lstStyle/>
          <a:p>
            <a:fld id="{F571871F-2C60-D34F-9F35-1A2FD20BE0B8}" type="datetimeFigureOut">
              <a:rPr lang="en-BD" smtClean="0"/>
              <a:t>03/26/2022</a:t>
            </a:fld>
            <a:endParaRPr lang="en-BD"/>
          </a:p>
        </p:txBody>
      </p:sp>
      <p:sp>
        <p:nvSpPr>
          <p:cNvPr id="5" name="Footer Placeholder 4">
            <a:extLst>
              <a:ext uri="{FF2B5EF4-FFF2-40B4-BE49-F238E27FC236}">
                <a16:creationId xmlns:a16="http://schemas.microsoft.com/office/drawing/2014/main" id="{B962021F-47DB-8E4F-8822-B905700D2662}"/>
              </a:ext>
            </a:extLst>
          </p:cNvPr>
          <p:cNvSpPr>
            <a:spLocks noGrp="1"/>
          </p:cNvSpPr>
          <p:nvPr>
            <p:ph type="ftr" sz="quarter" idx="11"/>
          </p:nvPr>
        </p:nvSpPr>
        <p:spPr/>
        <p:txBody>
          <a:bodyPr/>
          <a:lstStyle/>
          <a:p>
            <a:endParaRPr lang="en-BD"/>
          </a:p>
        </p:txBody>
      </p:sp>
      <p:sp>
        <p:nvSpPr>
          <p:cNvPr id="6" name="Slide Number Placeholder 5">
            <a:extLst>
              <a:ext uri="{FF2B5EF4-FFF2-40B4-BE49-F238E27FC236}">
                <a16:creationId xmlns:a16="http://schemas.microsoft.com/office/drawing/2014/main" id="{2CAE0EDB-6E8D-2149-B369-BAF1D16DDB4D}"/>
              </a:ext>
            </a:extLst>
          </p:cNvPr>
          <p:cNvSpPr>
            <a:spLocks noGrp="1"/>
          </p:cNvSpPr>
          <p:nvPr>
            <p:ph type="sldNum" sz="quarter" idx="12"/>
          </p:nvPr>
        </p:nvSpPr>
        <p:spPr/>
        <p:txBody>
          <a:bodyPr/>
          <a:lstStyle/>
          <a:p>
            <a:fld id="{21A0CB50-DC34-0746-872C-67800348BDB8}" type="slidenum">
              <a:rPr lang="en-BD" smtClean="0"/>
              <a:t>‹#›</a:t>
            </a:fld>
            <a:endParaRPr lang="en-BD"/>
          </a:p>
        </p:txBody>
      </p:sp>
    </p:spTree>
    <p:extLst>
      <p:ext uri="{BB962C8B-B14F-4D97-AF65-F5344CB8AC3E}">
        <p14:creationId xmlns:p14="http://schemas.microsoft.com/office/powerpoint/2010/main" val="102593702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B07998-2D6B-4895-B713-B970E19D94BD}" type="datetimeFigureOut">
              <a:rPr lang="en-IN" smtClean="0"/>
              <a:t>26-03-2022</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AB367C73-D43E-42BA-8F63-30C5F83AB9A1}"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86002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B07998-2D6B-4895-B713-B970E19D94BD}" type="datetimeFigureOut">
              <a:rPr lang="en-IN" smtClean="0"/>
              <a:t>26-03-2022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367C73-D43E-42BA-8F63-30C5F83AB9A1}"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83448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B07998-2D6B-4895-B713-B970E19D94BD}" type="datetimeFigureOut">
              <a:rPr lang="en-IN" smtClean="0"/>
              <a:t>26-03-2022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367C73-D43E-42BA-8F63-30C5F83AB9A1}"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744354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B07998-2D6B-4895-B713-B970E19D94BD}" type="datetimeFigureOut">
              <a:rPr lang="en-IN" smtClean="0"/>
              <a:t>26-03-2022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B367C73-D43E-42BA-8F63-30C5F83AB9A1}"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36966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B07998-2D6B-4895-B713-B970E19D94BD}" type="datetimeFigureOut">
              <a:rPr lang="en-IN" smtClean="0"/>
              <a:t>26-03-2022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B367C73-D43E-42BA-8F63-30C5F83AB9A1}"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313051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B07998-2D6B-4895-B713-B970E19D94BD}" type="datetimeFigureOut">
              <a:rPr lang="en-IN" smtClean="0"/>
              <a:t>26-03-2022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B367C73-D43E-42BA-8F63-30C5F83AB9A1}"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81495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B07998-2D6B-4895-B713-B970E19D94BD}" type="datetimeFigureOut">
              <a:rPr lang="en-IN" smtClean="0"/>
              <a:t>26-03-2022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B367C73-D43E-42BA-8F63-30C5F83AB9A1}" type="slidenum">
              <a:rPr lang="en-IN" smtClean="0"/>
              <a:t>‹#›</a:t>
            </a:fld>
            <a:endParaRPr lang="en-IN"/>
          </a:p>
        </p:txBody>
      </p:sp>
    </p:spTree>
    <p:extLst>
      <p:ext uri="{BB962C8B-B14F-4D97-AF65-F5344CB8AC3E}">
        <p14:creationId xmlns:p14="http://schemas.microsoft.com/office/powerpoint/2010/main" val="16346801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B07998-2D6B-4895-B713-B970E19D94BD}" type="datetimeFigureOut">
              <a:rPr lang="en-IN" smtClean="0"/>
              <a:t>26-03-2022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B367C73-D43E-42BA-8F63-30C5F83AB9A1}"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100171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5B07998-2D6B-4895-B713-B970E19D94BD}" type="datetimeFigureOut">
              <a:rPr lang="en-IN" smtClean="0"/>
              <a:t>26-03-2022</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AB367C73-D43E-42BA-8F63-30C5F83AB9A1}"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0714981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B07998-2D6B-4895-B713-B970E19D94BD}" type="datetimeFigureOut">
              <a:rPr lang="en-IN" smtClean="0"/>
              <a:t>26-03-2022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367C73-D43E-42BA-8F63-30C5F83AB9A1}"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78646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B07998-2D6B-4895-B713-B970E19D94BD}" type="datetimeFigureOut">
              <a:rPr lang="en-IN" smtClean="0"/>
              <a:t>26-03-2022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367C73-D43E-42BA-8F63-30C5F83AB9A1}"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030256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3/26/2022</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302632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3/26/2022</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17006454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3/26/2022</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2354480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3/26/2022</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2018124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3/26/2022</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8680561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3/26/2022</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95473228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3/26/2022</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5645081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3/26/2022</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5830080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3/26/2022</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283250544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3/26/2022</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44699340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3/26/2022</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403350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4.jp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3/26/2022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02AC24A9-CCB6-4F8D-B8DB-C2F3692CFA5A}" type="datetimeFigureOut">
              <a:rPr lang="en-US" smtClean="0"/>
              <a:t>3/26/2022</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B2DC25EE-239B-4C5F-AAD1-255A7D5F1EE2}" type="slidenum">
              <a:rPr lang="en-US" smtClean="0"/>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42080757"/>
      </p:ext>
    </p:extLst>
  </p:cSld>
  <p:clrMap bg1="dk1" tx1="lt1" bg2="dk2" tx2="lt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EDB1C5-531C-864C-89AF-6A06024628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BD"/>
          </a:p>
        </p:txBody>
      </p:sp>
      <p:sp>
        <p:nvSpPr>
          <p:cNvPr id="3" name="Text Placeholder 2">
            <a:extLst>
              <a:ext uri="{FF2B5EF4-FFF2-40B4-BE49-F238E27FC236}">
                <a16:creationId xmlns:a16="http://schemas.microsoft.com/office/drawing/2014/main" id="{A79BCC1B-E484-4A4D-AC19-1E283A8D26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Date Placeholder 3">
            <a:extLst>
              <a:ext uri="{FF2B5EF4-FFF2-40B4-BE49-F238E27FC236}">
                <a16:creationId xmlns:a16="http://schemas.microsoft.com/office/drawing/2014/main" id="{2702A9EE-FCE2-9E40-95B9-B7F170FB42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71871F-2C60-D34F-9F35-1A2FD20BE0B8}" type="datetimeFigureOut">
              <a:rPr lang="en-BD" smtClean="0"/>
              <a:t>03/26/2022</a:t>
            </a:fld>
            <a:endParaRPr lang="en-BD"/>
          </a:p>
        </p:txBody>
      </p:sp>
      <p:sp>
        <p:nvSpPr>
          <p:cNvPr id="5" name="Footer Placeholder 4">
            <a:extLst>
              <a:ext uri="{FF2B5EF4-FFF2-40B4-BE49-F238E27FC236}">
                <a16:creationId xmlns:a16="http://schemas.microsoft.com/office/drawing/2014/main" id="{5D3F57B0-D42F-1D47-A318-2C9AF8A6D1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BD"/>
          </a:p>
        </p:txBody>
      </p:sp>
      <p:sp>
        <p:nvSpPr>
          <p:cNvPr id="6" name="Slide Number Placeholder 5">
            <a:extLst>
              <a:ext uri="{FF2B5EF4-FFF2-40B4-BE49-F238E27FC236}">
                <a16:creationId xmlns:a16="http://schemas.microsoft.com/office/drawing/2014/main" id="{D9659864-158F-5A45-90AB-DA79C3B7D7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A0CB50-DC34-0746-872C-67800348BDB8}" type="slidenum">
              <a:rPr lang="en-BD" smtClean="0"/>
              <a:t>‹#›</a:t>
            </a:fld>
            <a:endParaRPr lang="en-BD"/>
          </a:p>
        </p:txBody>
      </p:sp>
    </p:spTree>
    <p:extLst>
      <p:ext uri="{BB962C8B-B14F-4D97-AF65-F5344CB8AC3E}">
        <p14:creationId xmlns:p14="http://schemas.microsoft.com/office/powerpoint/2010/main" val="335388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B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5B07998-2D6B-4895-B713-B970E19D94BD}" type="datetimeFigureOut">
              <a:rPr lang="en-IN" smtClean="0"/>
              <a:t>26-03-2022</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B367C73-D43E-42BA-8F63-30C5F83AB9A1}"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2651892"/>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3/26/2022</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13057838"/>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67" r:id="rId6"/>
    <p:sldLayoutId id="2147483763" r:id="rId7"/>
    <p:sldLayoutId id="2147483764" r:id="rId8"/>
    <p:sldLayoutId id="2147483765" r:id="rId9"/>
    <p:sldLayoutId id="2147483766" r:id="rId10"/>
    <p:sldLayoutId id="2147483768"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study.com/academy/lesson/what-is-effective-business-communication.html" TargetMode="External"/><Relationship Id="rId2" Type="http://schemas.openxmlformats.org/officeDocument/2006/relationships/image" Target="../media/image1.jpeg"/><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4.xml"/><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8.jp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35.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07155-50C3-4263-8E1E-ECDD1C90529A}"/>
              </a:ext>
            </a:extLst>
          </p:cNvPr>
          <p:cNvSpPr>
            <a:spLocks noGrp="1"/>
          </p:cNvSpPr>
          <p:nvPr>
            <p:ph type="ctrTitle"/>
          </p:nvPr>
        </p:nvSpPr>
        <p:spPr>
          <a:xfrm>
            <a:off x="1969804" y="3428998"/>
            <a:ext cx="3972924" cy="2268559"/>
          </a:xfrm>
        </p:spPr>
        <p:txBody>
          <a:bodyPr>
            <a:normAutofit/>
          </a:bodyPr>
          <a:lstStyle/>
          <a:p>
            <a:r>
              <a:rPr lang="en-GB" sz="3700"/>
              <a:t>Module: Affective teamwork and communication </a:t>
            </a:r>
          </a:p>
        </p:txBody>
      </p:sp>
      <p:sp>
        <p:nvSpPr>
          <p:cNvPr id="3" name="Subtitle 2">
            <a:extLst>
              <a:ext uri="{FF2B5EF4-FFF2-40B4-BE49-F238E27FC236}">
                <a16:creationId xmlns:a16="http://schemas.microsoft.com/office/drawing/2014/main" id="{134AC777-9B06-4DFD-A1A7-2C924C850754}"/>
              </a:ext>
            </a:extLst>
          </p:cNvPr>
          <p:cNvSpPr>
            <a:spLocks noGrp="1"/>
          </p:cNvSpPr>
          <p:nvPr>
            <p:ph type="subTitle" idx="1"/>
          </p:nvPr>
        </p:nvSpPr>
        <p:spPr>
          <a:xfrm>
            <a:off x="2124907" y="2268786"/>
            <a:ext cx="3817821" cy="1160213"/>
          </a:xfrm>
        </p:spPr>
        <p:txBody>
          <a:bodyPr>
            <a:normAutofit/>
          </a:bodyPr>
          <a:lstStyle/>
          <a:p>
            <a:r>
              <a:rPr lang="en-GB"/>
              <a:t>Module code: BMSW4002 </a:t>
            </a:r>
          </a:p>
          <a:p>
            <a:r>
              <a:rPr lang="en-GB"/>
              <a:t>Lecture Akash puranik</a:t>
            </a:r>
          </a:p>
        </p:txBody>
      </p:sp>
      <p:pic>
        <p:nvPicPr>
          <p:cNvPr id="5" name="Picture 4" descr="Top shot of a representation of networks with stick figures.">
            <a:extLst>
              <a:ext uri="{FF2B5EF4-FFF2-40B4-BE49-F238E27FC236}">
                <a16:creationId xmlns:a16="http://schemas.microsoft.com/office/drawing/2014/main" id="{1B250111-D1F3-EBD0-441A-5BA1F5306BFD}"/>
              </a:ext>
            </a:extLst>
          </p:cNvPr>
          <p:cNvPicPr>
            <a:picLocks noChangeAspect="1"/>
          </p:cNvPicPr>
          <p:nvPr/>
        </p:nvPicPr>
        <p:blipFill rotWithShape="1">
          <a:blip r:embed="rId3"/>
          <a:srcRect l="39444" r="15611"/>
          <a:stretch/>
        </p:blipFill>
        <p:spPr>
          <a:xfrm>
            <a:off x="6749807" y="227"/>
            <a:ext cx="4635113" cy="6858000"/>
          </a:xfrm>
          <a:prstGeom prst="rect">
            <a:avLst/>
          </a:prstGeom>
          <a:ln w="12700">
            <a:solidFill>
              <a:schemeClr val="tx1"/>
            </a:solidFill>
          </a:ln>
        </p:spPr>
      </p:pic>
    </p:spTree>
    <p:extLst>
      <p:ext uri="{BB962C8B-B14F-4D97-AF65-F5344CB8AC3E}">
        <p14:creationId xmlns:p14="http://schemas.microsoft.com/office/powerpoint/2010/main" val="3436921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139AF-A7A3-47DD-9BAC-B21876C3128B}"/>
              </a:ext>
            </a:extLst>
          </p:cNvPr>
          <p:cNvSpPr>
            <a:spLocks noGrp="1"/>
          </p:cNvSpPr>
          <p:nvPr>
            <p:ph type="title"/>
          </p:nvPr>
        </p:nvSpPr>
        <p:spPr>
          <a:xfrm>
            <a:off x="2611808" y="808056"/>
            <a:ext cx="7958331" cy="1077229"/>
          </a:xfrm>
        </p:spPr>
        <p:txBody>
          <a:bodyPr>
            <a:normAutofit/>
          </a:bodyPr>
          <a:lstStyle/>
          <a:p>
            <a:pPr algn="l"/>
            <a:r>
              <a:rPr lang="en-GB"/>
              <a:t>Strategies for effective communication in a business setting</a:t>
            </a:r>
          </a:p>
        </p:txBody>
      </p:sp>
      <p:graphicFrame>
        <p:nvGraphicFramePr>
          <p:cNvPr id="16" name="Content Placeholder 2">
            <a:extLst>
              <a:ext uri="{FF2B5EF4-FFF2-40B4-BE49-F238E27FC236}">
                <a16:creationId xmlns:a16="http://schemas.microsoft.com/office/drawing/2014/main" id="{06BDAD29-4515-3B5D-D139-364150E8ACC9}"/>
              </a:ext>
            </a:extLst>
          </p:cNvPr>
          <p:cNvGraphicFramePr>
            <a:graphicFrameLocks noGrp="1"/>
          </p:cNvGraphicFramePr>
          <p:nvPr>
            <p:ph idx="1"/>
            <p:extLst>
              <p:ext uri="{D42A27DB-BD31-4B8C-83A1-F6EECF244321}">
                <p14:modId xmlns:p14="http://schemas.microsoft.com/office/powerpoint/2010/main" val="986408106"/>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860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00910-B78C-4848-B928-C0DA24D86000}"/>
              </a:ext>
            </a:extLst>
          </p:cNvPr>
          <p:cNvSpPr>
            <a:spLocks noGrp="1"/>
          </p:cNvSpPr>
          <p:nvPr>
            <p:ph type="title"/>
          </p:nvPr>
        </p:nvSpPr>
        <p:spPr>
          <a:xfrm>
            <a:off x="1974738" y="808056"/>
            <a:ext cx="4986954" cy="1077229"/>
          </a:xfrm>
        </p:spPr>
        <p:txBody>
          <a:bodyPr>
            <a:normAutofit/>
          </a:bodyPr>
          <a:lstStyle/>
          <a:p>
            <a:pPr algn="l"/>
            <a:r>
              <a:rPr lang="en-GB" sz="2600"/>
              <a:t>What is the benefit of effective communication at business.</a:t>
            </a:r>
          </a:p>
        </p:txBody>
      </p:sp>
      <p:sp>
        <p:nvSpPr>
          <p:cNvPr id="3" name="Content Placeholder 2">
            <a:extLst>
              <a:ext uri="{FF2B5EF4-FFF2-40B4-BE49-F238E27FC236}">
                <a16:creationId xmlns:a16="http://schemas.microsoft.com/office/drawing/2014/main" id="{55BA7CB2-08F7-4107-8517-10283C994372}"/>
              </a:ext>
            </a:extLst>
          </p:cNvPr>
          <p:cNvSpPr>
            <a:spLocks noGrp="1"/>
          </p:cNvSpPr>
          <p:nvPr>
            <p:ph idx="1"/>
          </p:nvPr>
        </p:nvSpPr>
        <p:spPr>
          <a:xfrm>
            <a:off x="1974739" y="2052116"/>
            <a:ext cx="4901548" cy="3997828"/>
          </a:xfrm>
        </p:spPr>
        <p:txBody>
          <a:bodyPr>
            <a:normAutofit/>
          </a:bodyPr>
          <a:lstStyle/>
          <a:p>
            <a:pPr marL="0" indent="0">
              <a:lnSpc>
                <a:spcPct val="110000"/>
              </a:lnSpc>
              <a:buNone/>
            </a:pPr>
            <a:r>
              <a:rPr lang="en-US" sz="1500"/>
              <a:t>Effective business communication is a sharing process involving two or more parties sending a message that is easily understood by each person. Effective communication can significantly contribute to a company's success. In this lesson, we will learn how to compose effective written business communications by focusing on professionalism, being concise, and ensuring information is complete</a:t>
            </a:r>
          </a:p>
          <a:p>
            <a:pPr marL="0" indent="0">
              <a:lnSpc>
                <a:spcPct val="110000"/>
              </a:lnSpc>
              <a:buNone/>
            </a:pPr>
            <a:r>
              <a:rPr lang="en-GB" sz="1500" b="1" i="1">
                <a:effectLst/>
                <a:highlight>
                  <a:srgbClr val="008000"/>
                </a:highlight>
                <a:latin typeface="Open Sans" panose="020B0606030504020204" pitchFamily="34" charset="0"/>
              </a:rPr>
              <a:t>Tonya Brewer </a:t>
            </a:r>
            <a:r>
              <a:rPr lang="en-GB" sz="1500" b="0" i="1">
                <a:effectLst/>
                <a:latin typeface="Open Sans" panose="020B0606030504020204" pitchFamily="34" charset="0"/>
              </a:rPr>
              <a:t>Updated: 11/24/2021</a:t>
            </a:r>
            <a:endParaRPr lang="en-US" sz="1500">
              <a:highlight>
                <a:srgbClr val="008000"/>
              </a:highlight>
            </a:endParaRPr>
          </a:p>
          <a:p>
            <a:pPr marL="0" indent="0">
              <a:lnSpc>
                <a:spcPct val="110000"/>
              </a:lnSpc>
              <a:buNone/>
            </a:pPr>
            <a:r>
              <a:rPr lang="en-US" sz="1500"/>
              <a:t>Reference: </a:t>
            </a:r>
            <a:r>
              <a:rPr lang="en-US" sz="1500">
                <a:hlinkClick r:id="rId3"/>
              </a:rPr>
              <a:t>What is Effective Business Communication? - Video &amp; Lesson Transcript | Study.com</a:t>
            </a:r>
            <a:endParaRPr lang="en-GB" sz="1500"/>
          </a:p>
        </p:txBody>
      </p:sp>
      <p:sp>
        <p:nvSpPr>
          <p:cNvPr id="17" name="Rectangle 16">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97332E9-29BF-8843-9B5A-D1E94119DE14}"/>
              </a:ext>
            </a:extLst>
          </p:cNvPr>
          <p:cNvPicPr>
            <a:picLocks noChangeAspect="1"/>
          </p:cNvPicPr>
          <p:nvPr/>
        </p:nvPicPr>
        <p:blipFill rotWithShape="1">
          <a:blip r:embed="rId4"/>
          <a:srcRect l="19922" r="41881"/>
          <a:stretch/>
        </p:blipFill>
        <p:spPr>
          <a:xfrm>
            <a:off x="7534656" y="227"/>
            <a:ext cx="4657039" cy="6858000"/>
          </a:xfrm>
          <a:prstGeom prst="rect">
            <a:avLst/>
          </a:prstGeom>
        </p:spPr>
      </p:pic>
      <p:pic>
        <p:nvPicPr>
          <p:cNvPr id="19" name="Picture 18">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3849707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51" name="Picture 30">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2" name="Picture 32">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3" name="Rectangle 34">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 name="Rectangle 36">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Rectangle 38">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 name="Rectangle 40">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6" name="Content Placeholder 2">
            <a:extLst>
              <a:ext uri="{FF2B5EF4-FFF2-40B4-BE49-F238E27FC236}">
                <a16:creationId xmlns:a16="http://schemas.microsoft.com/office/drawing/2014/main" id="{65AA703D-1692-09FD-17B1-095AF1FAA017}"/>
              </a:ext>
            </a:extLst>
          </p:cNvPr>
          <p:cNvGraphicFramePr>
            <a:graphicFrameLocks noGrp="1"/>
          </p:cNvGraphicFramePr>
          <p:nvPr>
            <p:ph idx="1"/>
            <p:extLst>
              <p:ext uri="{D42A27DB-BD31-4B8C-83A1-F6EECF244321}">
                <p14:modId xmlns:p14="http://schemas.microsoft.com/office/powerpoint/2010/main" val="1608340713"/>
              </p:ext>
            </p:extLst>
          </p:nvPr>
        </p:nvGraphicFramePr>
        <p:xfrm>
          <a:off x="955497" y="595902"/>
          <a:ext cx="10263883" cy="61747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36258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89784-C2A3-5047-8D6B-F008A2A089EA}"/>
              </a:ext>
            </a:extLst>
          </p:cNvPr>
          <p:cNvSpPr>
            <a:spLocks noGrp="1"/>
          </p:cNvSpPr>
          <p:nvPr>
            <p:ph type="ctrTitle" idx="4294967295"/>
          </p:nvPr>
        </p:nvSpPr>
        <p:spPr>
          <a:xfrm>
            <a:off x="0" y="1093788"/>
            <a:ext cx="10506075" cy="2967037"/>
          </a:xfrm>
        </p:spPr>
        <p:txBody>
          <a:bodyPr>
            <a:normAutofit/>
          </a:bodyPr>
          <a:lstStyle/>
          <a:p>
            <a:pPr algn="l"/>
            <a:r>
              <a:rPr lang="en-BD" sz="8000" dirty="0"/>
              <a:t>BMSW4002</a:t>
            </a:r>
          </a:p>
        </p:txBody>
      </p:sp>
      <p:sp>
        <p:nvSpPr>
          <p:cNvPr id="3" name="Subtitle 2">
            <a:extLst>
              <a:ext uri="{FF2B5EF4-FFF2-40B4-BE49-F238E27FC236}">
                <a16:creationId xmlns:a16="http://schemas.microsoft.com/office/drawing/2014/main" id="{280CADB2-6902-694B-99CA-0109FBDFC7DD}"/>
              </a:ext>
            </a:extLst>
          </p:cNvPr>
          <p:cNvSpPr>
            <a:spLocks noGrp="1"/>
          </p:cNvSpPr>
          <p:nvPr>
            <p:ph type="subTitle" idx="4294967295"/>
          </p:nvPr>
        </p:nvSpPr>
        <p:spPr>
          <a:xfrm>
            <a:off x="8245475" y="2517625"/>
            <a:ext cx="3946525" cy="1543200"/>
          </a:xfrm>
        </p:spPr>
        <p:txBody>
          <a:bodyPr>
            <a:normAutofit/>
          </a:bodyPr>
          <a:lstStyle/>
          <a:p>
            <a:pPr algn="r"/>
            <a:r>
              <a:rPr lang="en-BD" sz="2200" dirty="0"/>
              <a:t>How Apple shou</a:t>
            </a:r>
            <a:r>
              <a:rPr lang="en-GB" sz="2200" dirty="0"/>
              <a:t>ld</a:t>
            </a:r>
            <a:r>
              <a:rPr lang="en-BD" sz="2200" dirty="0"/>
              <a:t> use theoires relating to model of communciation</a:t>
            </a:r>
          </a:p>
        </p:txBody>
      </p:sp>
      <p:sp>
        <p:nvSpPr>
          <p:cNvPr id="4" name="TextBox 3">
            <a:extLst>
              <a:ext uri="{FF2B5EF4-FFF2-40B4-BE49-F238E27FC236}">
                <a16:creationId xmlns:a16="http://schemas.microsoft.com/office/drawing/2014/main" id="{85EEFC0F-D2CA-4D86-B050-60546106DAF7}"/>
              </a:ext>
            </a:extLst>
          </p:cNvPr>
          <p:cNvSpPr txBox="1"/>
          <p:nvPr/>
        </p:nvSpPr>
        <p:spPr>
          <a:xfrm>
            <a:off x="92765" y="5764212"/>
            <a:ext cx="11645616"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a:t>Student Name: </a:t>
            </a:r>
            <a:r>
              <a:rPr lang="en-GB" b="0" i="0" dirty="0">
                <a:solidFill>
                  <a:srgbClr val="202124"/>
                </a:solidFill>
                <a:effectLst/>
                <a:latin typeface="Google Sans"/>
              </a:rPr>
              <a:t>Ana Maria Dogaru.                                                                                             Professor name:       </a:t>
            </a:r>
            <a:r>
              <a:rPr lang="en-GB" b="0" i="0" dirty="0" err="1">
                <a:solidFill>
                  <a:srgbClr val="202124"/>
                </a:solidFill>
                <a:effectLst/>
                <a:latin typeface="Google Sans"/>
              </a:rPr>
              <a:t>Akash</a:t>
            </a:r>
            <a:r>
              <a:rPr lang="en-GB" b="0" i="0" dirty="0">
                <a:solidFill>
                  <a:srgbClr val="202124"/>
                </a:solidFill>
                <a:effectLst/>
                <a:latin typeface="Google Sans"/>
              </a:rPr>
              <a:t> </a:t>
            </a:r>
            <a:r>
              <a:rPr lang="en-GB" b="0" i="0" dirty="0" err="1">
                <a:solidFill>
                  <a:srgbClr val="202124"/>
                </a:solidFill>
                <a:effectLst/>
                <a:latin typeface="Google Sans"/>
              </a:rPr>
              <a:t>Puranik</a:t>
            </a:r>
            <a:endParaRPr lang="en-GB" b="0" i="0" dirty="0">
              <a:solidFill>
                <a:srgbClr val="202124"/>
              </a:solidFill>
              <a:effectLst/>
              <a:latin typeface="Google Sans"/>
            </a:endParaRPr>
          </a:p>
        </p:txBody>
      </p:sp>
      <p:sp>
        <p:nvSpPr>
          <p:cNvPr id="5" name="CasetăText 4">
            <a:extLst>
              <a:ext uri="{FF2B5EF4-FFF2-40B4-BE49-F238E27FC236}">
                <a16:creationId xmlns:a16="http://schemas.microsoft.com/office/drawing/2014/main" id="{B621FBF8-2863-D945-9130-B5E7CD635DB3}"/>
              </a:ext>
            </a:extLst>
          </p:cNvPr>
          <p:cNvSpPr txBox="1"/>
          <p:nvPr/>
        </p:nvSpPr>
        <p:spPr>
          <a:xfrm>
            <a:off x="5193695" y="2517624"/>
            <a:ext cx="1828800" cy="1828800"/>
          </a:xfrm>
          <a:prstGeom prst="rect">
            <a:avLst/>
          </a:prstGeom>
          <a:noFill/>
        </p:spPr>
        <p:txBody>
          <a:bodyPr wrap="square" rtlCol="0">
            <a:spAutoFit/>
          </a:bodyPr>
          <a:lstStyle/>
          <a:p>
            <a:pPr algn="l"/>
            <a:endParaRPr lang="ro-GB" dirty="0"/>
          </a:p>
        </p:txBody>
      </p:sp>
      <p:sp>
        <p:nvSpPr>
          <p:cNvPr id="6" name="CasetăText 5">
            <a:extLst>
              <a:ext uri="{FF2B5EF4-FFF2-40B4-BE49-F238E27FC236}">
                <a16:creationId xmlns:a16="http://schemas.microsoft.com/office/drawing/2014/main" id="{2E260C2A-4E73-8443-85E1-64B580A4FCCE}"/>
              </a:ext>
            </a:extLst>
          </p:cNvPr>
          <p:cNvSpPr txBox="1"/>
          <p:nvPr/>
        </p:nvSpPr>
        <p:spPr>
          <a:xfrm>
            <a:off x="5692624" y="-189944"/>
            <a:ext cx="1828800" cy="1828800"/>
          </a:xfrm>
          <a:prstGeom prst="rect">
            <a:avLst/>
          </a:prstGeom>
          <a:noFill/>
        </p:spPr>
        <p:txBody>
          <a:bodyPr wrap="square" rtlCol="0">
            <a:spAutoFit/>
          </a:bodyPr>
          <a:lstStyle/>
          <a:p>
            <a:pPr algn="l"/>
            <a:endParaRPr lang="ro-GB" dirty="0"/>
          </a:p>
        </p:txBody>
      </p:sp>
    </p:spTree>
    <p:extLst>
      <p:ext uri="{BB962C8B-B14F-4D97-AF65-F5344CB8AC3E}">
        <p14:creationId xmlns:p14="http://schemas.microsoft.com/office/powerpoint/2010/main" val="790996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7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A632A-9729-7F4C-83C2-D65972378796}"/>
              </a:ext>
            </a:extLst>
          </p:cNvPr>
          <p:cNvSpPr>
            <a:spLocks noGrp="1"/>
          </p:cNvSpPr>
          <p:nvPr>
            <p:ph type="title"/>
          </p:nvPr>
        </p:nvSpPr>
        <p:spPr>
          <a:xfrm>
            <a:off x="630936" y="640080"/>
            <a:ext cx="4818888" cy="1481328"/>
          </a:xfrm>
        </p:spPr>
        <p:txBody>
          <a:bodyPr anchor="b">
            <a:normAutofit/>
          </a:bodyPr>
          <a:lstStyle/>
          <a:p>
            <a:r>
              <a:rPr lang="en-BD" sz="5000" b="1"/>
              <a:t>Grapevine Communication</a:t>
            </a:r>
          </a:p>
        </p:txBody>
      </p:sp>
      <p:sp>
        <p:nvSpPr>
          <p:cNvPr id="103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07A5D7-1682-2A49-B791-E6FA3079CD3D}"/>
              </a:ext>
            </a:extLst>
          </p:cNvPr>
          <p:cNvSpPr>
            <a:spLocks noGrp="1"/>
          </p:cNvSpPr>
          <p:nvPr>
            <p:ph idx="1"/>
          </p:nvPr>
        </p:nvSpPr>
        <p:spPr>
          <a:xfrm>
            <a:off x="630936" y="2660904"/>
            <a:ext cx="5465064" cy="3547872"/>
          </a:xfrm>
        </p:spPr>
        <p:txBody>
          <a:bodyPr anchor="t">
            <a:normAutofit/>
          </a:bodyPr>
          <a:lstStyle/>
          <a:p>
            <a:r>
              <a:rPr lang="en-BD" sz="2200" dirty="0"/>
              <a:t>Get to know each other well and the pattern or style of work.</a:t>
            </a:r>
          </a:p>
          <a:p>
            <a:r>
              <a:rPr lang="en-BD" sz="2200" dirty="0"/>
              <a:t>Communication structure is not followed which can normalise the event to both parties.</a:t>
            </a:r>
          </a:p>
          <a:p>
            <a:r>
              <a:rPr lang="en-BD" sz="2200" dirty="0"/>
              <a:t>Casual and unofficial communication which may break the ice.</a:t>
            </a:r>
          </a:p>
        </p:txBody>
      </p:sp>
      <p:pic>
        <p:nvPicPr>
          <p:cNvPr id="1032" name="Picture 8" descr="A drawing of a building&#10;&#10;Description automatically generated with low confidence">
            <a:extLst>
              <a:ext uri="{FF2B5EF4-FFF2-40B4-BE49-F238E27FC236}">
                <a16:creationId xmlns:a16="http://schemas.microsoft.com/office/drawing/2014/main" id="{D422F9EF-DEB7-0D4D-B37A-65AC8610314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07678" y="1721922"/>
            <a:ext cx="5050338" cy="387701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D479D979-DF70-1E4D-A781-780EC57BD262}"/>
              </a:ext>
            </a:extLst>
          </p:cNvPr>
          <p:cNvSpPr txBox="1"/>
          <p:nvPr/>
        </p:nvSpPr>
        <p:spPr>
          <a:xfrm>
            <a:off x="849384" y="6164056"/>
            <a:ext cx="2297577" cy="646331"/>
          </a:xfrm>
          <a:prstGeom prst="rect">
            <a:avLst/>
          </a:prstGeom>
          <a:noFill/>
        </p:spPr>
        <p:txBody>
          <a:bodyPr wrap="square">
            <a:spAutoFit/>
          </a:bodyPr>
          <a:lstStyle/>
          <a:p>
            <a:r>
              <a:rPr lang="en-GB" sz="1800" dirty="0"/>
              <a:t>Source: (McLean, 2010)</a:t>
            </a:r>
            <a:endParaRPr lang="en-BD" dirty="0"/>
          </a:p>
        </p:txBody>
      </p:sp>
    </p:spTree>
    <p:extLst>
      <p:ext uri="{BB962C8B-B14F-4D97-AF65-F5344CB8AC3E}">
        <p14:creationId xmlns:p14="http://schemas.microsoft.com/office/powerpoint/2010/main" val="1218978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29B682-EC22-CC4B-97F6-919D26DB3808}"/>
              </a:ext>
            </a:extLst>
          </p:cNvPr>
          <p:cNvSpPr>
            <a:spLocks noGrp="1"/>
          </p:cNvSpPr>
          <p:nvPr>
            <p:ph type="title"/>
          </p:nvPr>
        </p:nvSpPr>
        <p:spPr>
          <a:xfrm>
            <a:off x="524741" y="620392"/>
            <a:ext cx="3808268" cy="5504688"/>
          </a:xfrm>
        </p:spPr>
        <p:txBody>
          <a:bodyPr>
            <a:normAutofit/>
          </a:bodyPr>
          <a:lstStyle/>
          <a:p>
            <a:r>
              <a:rPr lang="en-BD" sz="5400" b="1" dirty="0">
                <a:solidFill>
                  <a:schemeClr val="bg1"/>
                </a:solidFill>
              </a:rPr>
              <a:t>Grapevine Advantage to Apple</a:t>
            </a:r>
          </a:p>
        </p:txBody>
      </p:sp>
      <p:graphicFrame>
        <p:nvGraphicFramePr>
          <p:cNvPr id="5" name="Content Placeholder 2">
            <a:extLst>
              <a:ext uri="{FF2B5EF4-FFF2-40B4-BE49-F238E27FC236}">
                <a16:creationId xmlns:a16="http://schemas.microsoft.com/office/drawing/2014/main" id="{756AFF4F-1B9D-A2B8-5F54-4A5419EC1287}"/>
              </a:ext>
            </a:extLst>
          </p:cNvPr>
          <p:cNvGraphicFramePr>
            <a:graphicFrameLocks noGrp="1"/>
          </p:cNvGraphicFramePr>
          <p:nvPr>
            <p:ph idx="1"/>
            <p:extLst>
              <p:ext uri="{D42A27DB-BD31-4B8C-83A1-F6EECF244321}">
                <p14:modId xmlns:p14="http://schemas.microsoft.com/office/powerpoint/2010/main" val="344918897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5989F05D-29C9-994B-BEC6-70A86F6E1798}"/>
              </a:ext>
            </a:extLst>
          </p:cNvPr>
          <p:cNvSpPr txBox="1"/>
          <p:nvPr/>
        </p:nvSpPr>
        <p:spPr>
          <a:xfrm>
            <a:off x="7098794" y="6237608"/>
            <a:ext cx="3850255" cy="369332"/>
          </a:xfrm>
          <a:prstGeom prst="rect">
            <a:avLst/>
          </a:prstGeom>
          <a:noFill/>
        </p:spPr>
        <p:txBody>
          <a:bodyPr wrap="square">
            <a:spAutoFit/>
          </a:bodyPr>
          <a:lstStyle/>
          <a:p>
            <a:r>
              <a:rPr lang="en-GB" sz="1800" dirty="0"/>
              <a:t>Source: (Guffey and Loewy, 2012)</a:t>
            </a:r>
            <a:endParaRPr lang="en-BD" dirty="0"/>
          </a:p>
        </p:txBody>
      </p:sp>
      <p:sp>
        <p:nvSpPr>
          <p:cNvPr id="3" name="CasetăText 2">
            <a:extLst>
              <a:ext uri="{FF2B5EF4-FFF2-40B4-BE49-F238E27FC236}">
                <a16:creationId xmlns:a16="http://schemas.microsoft.com/office/drawing/2014/main" id="{FAB6DDEF-D674-3E4A-9771-0D0679D83CE7}"/>
              </a:ext>
            </a:extLst>
          </p:cNvPr>
          <p:cNvSpPr txBox="1"/>
          <p:nvPr/>
        </p:nvSpPr>
        <p:spPr>
          <a:xfrm>
            <a:off x="5193695" y="2517624"/>
            <a:ext cx="1828800" cy="1828800"/>
          </a:xfrm>
          <a:prstGeom prst="rect">
            <a:avLst/>
          </a:prstGeom>
          <a:noFill/>
        </p:spPr>
        <p:txBody>
          <a:bodyPr wrap="square" rtlCol="0">
            <a:spAutoFit/>
          </a:bodyPr>
          <a:lstStyle/>
          <a:p>
            <a:pPr algn="l"/>
            <a:endParaRPr lang="ro-GB" dirty="0"/>
          </a:p>
        </p:txBody>
      </p:sp>
    </p:spTree>
    <p:extLst>
      <p:ext uri="{BB962C8B-B14F-4D97-AF65-F5344CB8AC3E}">
        <p14:creationId xmlns:p14="http://schemas.microsoft.com/office/powerpoint/2010/main" val="2668701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6176-A801-D14B-8210-ECE5B9D6D803}"/>
              </a:ext>
            </a:extLst>
          </p:cNvPr>
          <p:cNvSpPr>
            <a:spLocks noGrp="1"/>
          </p:cNvSpPr>
          <p:nvPr>
            <p:ph type="title"/>
          </p:nvPr>
        </p:nvSpPr>
        <p:spPr>
          <a:xfrm>
            <a:off x="4965430" y="629268"/>
            <a:ext cx="6586491" cy="1286160"/>
          </a:xfrm>
        </p:spPr>
        <p:txBody>
          <a:bodyPr anchor="b">
            <a:normAutofit/>
          </a:bodyPr>
          <a:lstStyle/>
          <a:p>
            <a:r>
              <a:rPr lang="en-BD" sz="4100" b="1"/>
              <a:t>Crosswise or Diagonal communciation </a:t>
            </a:r>
          </a:p>
        </p:txBody>
      </p:sp>
      <p:sp>
        <p:nvSpPr>
          <p:cNvPr id="3" name="Content Placeholder 2">
            <a:extLst>
              <a:ext uri="{FF2B5EF4-FFF2-40B4-BE49-F238E27FC236}">
                <a16:creationId xmlns:a16="http://schemas.microsoft.com/office/drawing/2014/main" id="{06BE22CF-7B3F-3C40-A2AB-A4CC27CD5494}"/>
              </a:ext>
            </a:extLst>
          </p:cNvPr>
          <p:cNvSpPr>
            <a:spLocks noGrp="1"/>
          </p:cNvSpPr>
          <p:nvPr>
            <p:ph idx="1"/>
          </p:nvPr>
        </p:nvSpPr>
        <p:spPr>
          <a:xfrm>
            <a:off x="4965431" y="2438400"/>
            <a:ext cx="6586489" cy="3785419"/>
          </a:xfrm>
        </p:spPr>
        <p:txBody>
          <a:bodyPr>
            <a:normAutofit/>
          </a:bodyPr>
          <a:lstStyle/>
          <a:p>
            <a:r>
              <a:rPr lang="en-BD" sz="2400" dirty="0"/>
              <a:t>Conversation betwe</a:t>
            </a:r>
            <a:r>
              <a:rPr lang="en-GB" sz="2400" dirty="0"/>
              <a:t>e</a:t>
            </a:r>
            <a:r>
              <a:rPr lang="en-BD" sz="2400" dirty="0"/>
              <a:t>n two employees at different level from different department.</a:t>
            </a:r>
          </a:p>
          <a:p>
            <a:r>
              <a:rPr lang="en-BD" sz="2400" dirty="0"/>
              <a:t>Crosses all units and hierarcy to communciate.</a:t>
            </a:r>
          </a:p>
          <a:p>
            <a:endParaRPr lang="en-BD" sz="2400" dirty="0"/>
          </a:p>
        </p:txBody>
      </p:sp>
      <p:pic>
        <p:nvPicPr>
          <p:cNvPr id="17" name="Picture 4" descr="3D rendering of game pieces tied together with a rope">
            <a:extLst>
              <a:ext uri="{FF2B5EF4-FFF2-40B4-BE49-F238E27FC236}">
                <a16:creationId xmlns:a16="http://schemas.microsoft.com/office/drawing/2014/main" id="{54C2769C-C4F9-5D6B-E71D-BDA0894328DC}"/>
              </a:ext>
            </a:extLst>
          </p:cNvPr>
          <p:cNvPicPr>
            <a:picLocks noChangeAspect="1"/>
          </p:cNvPicPr>
          <p:nvPr/>
        </p:nvPicPr>
        <p:blipFill rotWithShape="1">
          <a:blip r:embed="rId3"/>
          <a:srcRect l="11567" r="37738"/>
          <a:stretch/>
        </p:blipFill>
        <p:spPr>
          <a:xfrm>
            <a:off x="20" y="10"/>
            <a:ext cx="4635571" cy="6857990"/>
          </a:xfrm>
          <a:prstGeom prst="rect">
            <a:avLst/>
          </a:prstGeom>
          <a:effectLst/>
        </p:spPr>
      </p:pic>
      <p:cxnSp>
        <p:nvCxnSpPr>
          <p:cNvPr id="18"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DE443"/>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5C76C49-1ADA-5940-858C-CA17A047790B}"/>
              </a:ext>
            </a:extLst>
          </p:cNvPr>
          <p:cNvSpPr txBox="1"/>
          <p:nvPr/>
        </p:nvSpPr>
        <p:spPr>
          <a:xfrm>
            <a:off x="5222174" y="6223819"/>
            <a:ext cx="2259280" cy="369332"/>
          </a:xfrm>
          <a:prstGeom prst="rect">
            <a:avLst/>
          </a:prstGeom>
          <a:noFill/>
        </p:spPr>
        <p:txBody>
          <a:bodyPr wrap="square">
            <a:spAutoFit/>
          </a:bodyPr>
          <a:lstStyle/>
          <a:p>
            <a:r>
              <a:rPr lang="en-GB" sz="1800" dirty="0"/>
              <a:t>Source: (</a:t>
            </a:r>
            <a:r>
              <a:rPr lang="en-GB" sz="1800" dirty="0" err="1"/>
              <a:t>Bovée</a:t>
            </a:r>
            <a:r>
              <a:rPr lang="en-GB" sz="1800" dirty="0"/>
              <a:t>, 2008)</a:t>
            </a:r>
            <a:endParaRPr lang="en-BD" dirty="0"/>
          </a:p>
        </p:txBody>
      </p:sp>
    </p:spTree>
    <p:extLst>
      <p:ext uri="{BB962C8B-B14F-4D97-AF65-F5344CB8AC3E}">
        <p14:creationId xmlns:p14="http://schemas.microsoft.com/office/powerpoint/2010/main" val="3416553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CFDAFC-B40B-704C-96A3-A22B08FCD9A0}"/>
              </a:ext>
            </a:extLst>
          </p:cNvPr>
          <p:cNvSpPr>
            <a:spLocks noGrp="1"/>
          </p:cNvSpPr>
          <p:nvPr>
            <p:ph type="title"/>
          </p:nvPr>
        </p:nvSpPr>
        <p:spPr>
          <a:xfrm>
            <a:off x="630936" y="640080"/>
            <a:ext cx="4818888" cy="1481328"/>
          </a:xfrm>
        </p:spPr>
        <p:txBody>
          <a:bodyPr anchor="b">
            <a:normAutofit/>
          </a:bodyPr>
          <a:lstStyle/>
          <a:p>
            <a:r>
              <a:rPr lang="en-BD" sz="3400" b="1"/>
              <a:t>How Apple can use Diagonal Communication</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1489F9-5913-FD49-AE34-61880F004EC0}"/>
              </a:ext>
            </a:extLst>
          </p:cNvPr>
          <p:cNvSpPr>
            <a:spLocks noGrp="1"/>
          </p:cNvSpPr>
          <p:nvPr>
            <p:ph idx="1"/>
          </p:nvPr>
        </p:nvSpPr>
        <p:spPr>
          <a:xfrm>
            <a:off x="630936" y="2660904"/>
            <a:ext cx="4818888" cy="3547872"/>
          </a:xfrm>
        </p:spPr>
        <p:txBody>
          <a:bodyPr anchor="t">
            <a:normAutofit/>
          </a:bodyPr>
          <a:lstStyle/>
          <a:p>
            <a:r>
              <a:rPr lang="en-BD" sz="2400" dirty="0"/>
              <a:t>Can be applied among employees to increase efficiency in productivity</a:t>
            </a:r>
          </a:p>
          <a:p>
            <a:r>
              <a:rPr lang="en-BD" sz="2400" dirty="0"/>
              <a:t>Apple can speed up the competitiveness among employees</a:t>
            </a:r>
          </a:p>
          <a:p>
            <a:r>
              <a:rPr lang="en-BD" sz="2400" dirty="0"/>
              <a:t>Can build effecitve team</a:t>
            </a:r>
          </a:p>
        </p:txBody>
      </p:sp>
      <p:pic>
        <p:nvPicPr>
          <p:cNvPr id="7" name="Graphic 6" descr="Business Growth">
            <a:extLst>
              <a:ext uri="{FF2B5EF4-FFF2-40B4-BE49-F238E27FC236}">
                <a16:creationId xmlns:a16="http://schemas.microsoft.com/office/drawing/2014/main" id="{96E41D0B-58D5-F7B0-9FC4-05EA33595F4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
        <p:nvSpPr>
          <p:cNvPr id="8" name="TextBox 7">
            <a:extLst>
              <a:ext uri="{FF2B5EF4-FFF2-40B4-BE49-F238E27FC236}">
                <a16:creationId xmlns:a16="http://schemas.microsoft.com/office/drawing/2014/main" id="{50CFB4C3-BA7D-5D4D-9616-975368976DA8}"/>
              </a:ext>
            </a:extLst>
          </p:cNvPr>
          <p:cNvSpPr txBox="1"/>
          <p:nvPr/>
        </p:nvSpPr>
        <p:spPr>
          <a:xfrm>
            <a:off x="745177" y="6058900"/>
            <a:ext cx="2639291" cy="369332"/>
          </a:xfrm>
          <a:prstGeom prst="rect">
            <a:avLst/>
          </a:prstGeom>
          <a:noFill/>
        </p:spPr>
        <p:txBody>
          <a:bodyPr wrap="square">
            <a:spAutoFit/>
          </a:bodyPr>
          <a:lstStyle/>
          <a:p>
            <a:r>
              <a:rPr lang="en-GB" sz="1800" dirty="0"/>
              <a:t>Source: (McLean, 2010)</a:t>
            </a:r>
            <a:endParaRPr lang="en-BD" dirty="0"/>
          </a:p>
        </p:txBody>
      </p:sp>
    </p:spTree>
    <p:extLst>
      <p:ext uri="{BB962C8B-B14F-4D97-AF65-F5344CB8AC3E}">
        <p14:creationId xmlns:p14="http://schemas.microsoft.com/office/powerpoint/2010/main" val="1435892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96FBB-55E9-E74E-88BE-0BB94035A59B}"/>
              </a:ext>
            </a:extLst>
          </p:cNvPr>
          <p:cNvSpPr>
            <a:spLocks noGrp="1"/>
          </p:cNvSpPr>
          <p:nvPr>
            <p:ph type="title"/>
          </p:nvPr>
        </p:nvSpPr>
        <p:spPr>
          <a:xfrm>
            <a:off x="838200" y="365125"/>
            <a:ext cx="10515600" cy="1325563"/>
          </a:xfrm>
        </p:spPr>
        <p:txBody>
          <a:bodyPr>
            <a:normAutofit/>
          </a:bodyPr>
          <a:lstStyle/>
          <a:p>
            <a:r>
              <a:rPr lang="en-BD"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0D455D-D28B-4E4D-AD32-B26164901D5E}"/>
              </a:ext>
            </a:extLst>
          </p:cNvPr>
          <p:cNvSpPr>
            <a:spLocks noGrp="1"/>
          </p:cNvSpPr>
          <p:nvPr>
            <p:ph idx="1"/>
          </p:nvPr>
        </p:nvSpPr>
        <p:spPr>
          <a:xfrm>
            <a:off x="838200" y="1929384"/>
            <a:ext cx="10515600" cy="4251960"/>
          </a:xfrm>
        </p:spPr>
        <p:txBody>
          <a:bodyPr>
            <a:normAutofit/>
          </a:bodyPr>
          <a:lstStyle/>
          <a:p>
            <a:r>
              <a:rPr lang="en-GB" sz="2200" dirty="0" err="1"/>
              <a:t>Bovée</a:t>
            </a:r>
            <a:r>
              <a:rPr lang="en-GB" sz="2200" dirty="0"/>
              <a:t>, C.L., 2008. </a:t>
            </a:r>
            <a:r>
              <a:rPr lang="en-GB" sz="2200" i="1" dirty="0"/>
              <a:t>Business communication today</a:t>
            </a:r>
            <a:r>
              <a:rPr lang="en-GB" sz="2200" dirty="0"/>
              <a:t>. Pearson Education India.</a:t>
            </a:r>
          </a:p>
          <a:p>
            <a:r>
              <a:rPr lang="en-GB" sz="2200" dirty="0"/>
              <a:t>Guffey, M.E. and Loewy, D., 2012. </a:t>
            </a:r>
            <a:r>
              <a:rPr lang="en-GB" sz="2200" i="1" dirty="0"/>
              <a:t>Essentials of business communication</a:t>
            </a:r>
            <a:r>
              <a:rPr lang="en-GB" sz="2200" dirty="0"/>
              <a:t>. Cengage Learning.</a:t>
            </a:r>
          </a:p>
          <a:p>
            <a:r>
              <a:rPr lang="en-GB" sz="2200" dirty="0"/>
              <a:t>McLean, S., 2010. </a:t>
            </a:r>
            <a:r>
              <a:rPr lang="en-GB" sz="2200" i="1" dirty="0"/>
              <a:t>Business communication for success</a:t>
            </a:r>
            <a:r>
              <a:rPr lang="en-GB" sz="2200" dirty="0"/>
              <a:t>. Boston, MA: Flat World Knowledge.</a:t>
            </a:r>
            <a:endParaRPr lang="en-BD" sz="2200" dirty="0"/>
          </a:p>
        </p:txBody>
      </p:sp>
    </p:spTree>
    <p:extLst>
      <p:ext uri="{BB962C8B-B14F-4D97-AF65-F5344CB8AC3E}">
        <p14:creationId xmlns:p14="http://schemas.microsoft.com/office/powerpoint/2010/main" val="2873260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6621CF-F493-40D5-98AE-24A9D3AD4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4950268"/>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08517-1772-456C-A8FA-4F9D322C308F}"/>
              </a:ext>
            </a:extLst>
          </p:cNvPr>
          <p:cNvSpPr>
            <a:spLocks noGrp="1"/>
          </p:cNvSpPr>
          <p:nvPr>
            <p:ph type="ctrTitle"/>
          </p:nvPr>
        </p:nvSpPr>
        <p:spPr>
          <a:xfrm>
            <a:off x="5078896" y="834819"/>
            <a:ext cx="5975956" cy="3443267"/>
          </a:xfrm>
        </p:spPr>
        <p:txBody>
          <a:bodyPr anchor="ctr">
            <a:normAutofit/>
          </a:bodyPr>
          <a:lstStyle/>
          <a:p>
            <a:r>
              <a:rPr lang="en-IN" sz="4000" b="1" u="sng" spc="-35" dirty="0">
                <a:effectLst/>
                <a:latin typeface="Abadi" panose="020B0604020104020204" pitchFamily="34" charset="0"/>
                <a:ea typeface="Times New Roman" panose="02020603050405020304" pitchFamily="18" charset="0"/>
                <a:cs typeface="Times New Roman" panose="02020603050405020304" pitchFamily="18" charset="0"/>
              </a:rPr>
              <a:t>BMSW4002 Effective Team Working and Communication</a:t>
            </a:r>
            <a:endParaRPr lang="en-IN" sz="4000" dirty="0">
              <a:latin typeface="Abadi" panose="020B0604020104020204" pitchFamily="34" charset="0"/>
            </a:endParaRPr>
          </a:p>
        </p:txBody>
      </p:sp>
      <p:sp>
        <p:nvSpPr>
          <p:cNvPr id="11" name="Rectangle 10">
            <a:extLst>
              <a:ext uri="{FF2B5EF4-FFF2-40B4-BE49-F238E27FC236}">
                <a16:creationId xmlns:a16="http://schemas.microsoft.com/office/drawing/2014/main" id="{CADEE02A-D296-42EA-88F5-7803F69CE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4950269"/>
            <a:ext cx="12191695" cy="1907732"/>
          </a:xfrm>
          <a:prstGeom prst="rect">
            <a:avLst/>
          </a:prstGeom>
          <a:solidFill>
            <a:schemeClr val="accent1"/>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2903D2C-0D12-4BC8-82D1-A2098AAE0BF1}"/>
              </a:ext>
            </a:extLst>
          </p:cNvPr>
          <p:cNvSpPr>
            <a:spLocks noGrp="1"/>
          </p:cNvSpPr>
          <p:nvPr>
            <p:ph type="subTitle" idx="1"/>
          </p:nvPr>
        </p:nvSpPr>
        <p:spPr>
          <a:xfrm>
            <a:off x="5078896" y="4371829"/>
            <a:ext cx="5975956" cy="1985427"/>
          </a:xfrm>
        </p:spPr>
        <p:txBody>
          <a:bodyPr>
            <a:normAutofit/>
          </a:bodyPr>
          <a:lstStyle/>
          <a:p>
            <a:pPr>
              <a:lnSpc>
                <a:spcPct val="110000"/>
              </a:lnSpc>
            </a:pPr>
            <a:r>
              <a:rPr lang="en-IN" sz="2000" b="1" dirty="0">
                <a:latin typeface="Abadi" panose="020B0604020104020204" pitchFamily="34" charset="0"/>
              </a:rPr>
              <a:t>Name : Alice </a:t>
            </a:r>
            <a:r>
              <a:rPr lang="en-IN" sz="2000" b="1" dirty="0" err="1">
                <a:latin typeface="Abadi" panose="020B0604020104020204" pitchFamily="34" charset="0"/>
              </a:rPr>
              <a:t>iuliana</a:t>
            </a:r>
            <a:r>
              <a:rPr lang="en-IN" sz="2000" b="1" dirty="0">
                <a:latin typeface="Abadi" panose="020B0604020104020204" pitchFamily="34" charset="0"/>
              </a:rPr>
              <a:t> Ioan</a:t>
            </a:r>
          </a:p>
          <a:p>
            <a:pPr>
              <a:lnSpc>
                <a:spcPct val="110000"/>
              </a:lnSpc>
            </a:pPr>
            <a:r>
              <a:rPr lang="en-IN" sz="2000" b="1" dirty="0">
                <a:latin typeface="Abadi" panose="020B0604020104020204" pitchFamily="34" charset="0"/>
              </a:rPr>
              <a:t>Lecturer’s name: </a:t>
            </a:r>
            <a:r>
              <a:rPr lang="en-IN" sz="2000" b="1" dirty="0" err="1">
                <a:latin typeface="Abadi" panose="020B0604020104020204" pitchFamily="34" charset="0"/>
              </a:rPr>
              <a:t>akash</a:t>
            </a:r>
            <a:r>
              <a:rPr lang="en-IN" sz="2000" b="1" dirty="0">
                <a:latin typeface="Abadi" panose="020B0604020104020204" pitchFamily="34" charset="0"/>
              </a:rPr>
              <a:t> </a:t>
            </a:r>
            <a:r>
              <a:rPr lang="en-IN" sz="2000" b="1">
                <a:latin typeface="Abadi" panose="020B0604020104020204" pitchFamily="34" charset="0"/>
              </a:rPr>
              <a:t>puranik</a:t>
            </a:r>
            <a:endParaRPr lang="en-IN" sz="2000" b="1" dirty="0">
              <a:latin typeface="Abadi" panose="020B0604020104020204" pitchFamily="34" charset="0"/>
            </a:endParaRPr>
          </a:p>
          <a:p>
            <a:pPr>
              <a:lnSpc>
                <a:spcPct val="110000"/>
              </a:lnSpc>
            </a:pPr>
            <a:r>
              <a:rPr lang="en-IN" sz="2000" b="1" dirty="0">
                <a:latin typeface="Abadi" panose="020B0604020104020204" pitchFamily="34" charset="0"/>
              </a:rPr>
              <a:t>Student id:1911517</a:t>
            </a:r>
          </a:p>
          <a:p>
            <a:pPr>
              <a:lnSpc>
                <a:spcPct val="110000"/>
              </a:lnSpc>
            </a:pPr>
            <a:endParaRPr lang="en-IN" sz="3200" b="1" dirty="0">
              <a:latin typeface="Abadi" panose="020B0604020104020204" pitchFamily="34" charset="0"/>
            </a:endParaRPr>
          </a:p>
          <a:p>
            <a:pPr>
              <a:lnSpc>
                <a:spcPct val="110000"/>
              </a:lnSpc>
            </a:pPr>
            <a:endParaRPr lang="en-IN" sz="1000" b="1" dirty="0">
              <a:solidFill>
                <a:srgbClr val="FFFFFF"/>
              </a:solidFill>
              <a:latin typeface="Abadi" panose="020B0604020104020204" pitchFamily="34" charset="0"/>
            </a:endParaRPr>
          </a:p>
          <a:p>
            <a:pPr>
              <a:lnSpc>
                <a:spcPct val="110000"/>
              </a:lnSpc>
            </a:pPr>
            <a:endParaRPr lang="en-IN" sz="5500" b="1" dirty="0">
              <a:solidFill>
                <a:srgbClr val="FFFFFF"/>
              </a:solidFill>
              <a:latin typeface="Abadi" panose="020B0604020104020204" pitchFamily="34" charset="0"/>
            </a:endParaRPr>
          </a:p>
        </p:txBody>
      </p:sp>
      <p:pic>
        <p:nvPicPr>
          <p:cNvPr id="5" name="Picture 4" descr="Hands-on top of each other">
            <a:extLst>
              <a:ext uri="{FF2B5EF4-FFF2-40B4-BE49-F238E27FC236}">
                <a16:creationId xmlns:a16="http://schemas.microsoft.com/office/drawing/2014/main" id="{71DA5C05-B132-4D5D-4A9D-CAA466DB3759}"/>
              </a:ext>
            </a:extLst>
          </p:cNvPr>
          <p:cNvPicPr>
            <a:picLocks noChangeAspect="1"/>
          </p:cNvPicPr>
          <p:nvPr/>
        </p:nvPicPr>
        <p:blipFill rotWithShape="1">
          <a:blip r:embed="rId2"/>
          <a:srcRect l="56514" r="13815" b="1"/>
          <a:stretch/>
        </p:blipFill>
        <p:spPr>
          <a:xfrm>
            <a:off x="3179" y="-2"/>
            <a:ext cx="4651117" cy="6858002"/>
          </a:xfrm>
          <a:prstGeom prst="rect">
            <a:avLst/>
          </a:prstGeom>
        </p:spPr>
      </p:pic>
    </p:spTree>
    <p:extLst>
      <p:ext uri="{BB962C8B-B14F-4D97-AF65-F5344CB8AC3E}">
        <p14:creationId xmlns:p14="http://schemas.microsoft.com/office/powerpoint/2010/main" val="1221351"/>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E3682-9851-4D55-9D23-C34E8486E095}"/>
              </a:ext>
            </a:extLst>
          </p:cNvPr>
          <p:cNvSpPr>
            <a:spLocks noGrp="1"/>
          </p:cNvSpPr>
          <p:nvPr>
            <p:ph type="title"/>
          </p:nvPr>
        </p:nvSpPr>
        <p:spPr>
          <a:xfrm>
            <a:off x="1451579" y="804519"/>
            <a:ext cx="9603275" cy="1049235"/>
          </a:xfrm>
        </p:spPr>
        <p:txBody>
          <a:bodyPr>
            <a:normAutofit/>
          </a:bodyPr>
          <a:lstStyle/>
          <a:p>
            <a:r>
              <a:rPr lang="en-IN" sz="2200" b="1">
                <a:latin typeface="Abadi" panose="020B0604020104020204" pitchFamily="34" charset="0"/>
              </a:rPr>
              <a:t>The types of barriers that can prevent effective communication between the organisation and their external stakeholders</a:t>
            </a:r>
          </a:p>
        </p:txBody>
      </p:sp>
      <p:grpSp>
        <p:nvGrpSpPr>
          <p:cNvPr id="12" name="Group 11">
            <a:extLst>
              <a:ext uri="{FF2B5EF4-FFF2-40B4-BE49-F238E27FC236}">
                <a16:creationId xmlns:a16="http://schemas.microsoft.com/office/drawing/2014/main" id="{FEB7DF70-0A31-4A61-9C8B-3333776A1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90413" y="2012810"/>
            <a:ext cx="3668069" cy="3453535"/>
            <a:chOff x="7807230" y="2012810"/>
            <a:chExt cx="3251252" cy="3459865"/>
          </a:xfrm>
        </p:grpSpPr>
        <p:sp>
          <p:nvSpPr>
            <p:cNvPr id="13" name="Rectangle 12">
              <a:extLst>
                <a:ext uri="{FF2B5EF4-FFF2-40B4-BE49-F238E27FC236}">
                  <a16:creationId xmlns:a16="http://schemas.microsoft.com/office/drawing/2014/main" id="{47926867-8D58-4875-8B76-E87E5BE82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9F6663C-0F32-4FB9-B549-C2757F49F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6754468E-6016-4F65-8DCE-9E06DF46C990}"/>
              </a:ext>
            </a:extLst>
          </p:cNvPr>
          <p:cNvPicPr>
            <a:picLocks noChangeAspect="1"/>
          </p:cNvPicPr>
          <p:nvPr/>
        </p:nvPicPr>
        <p:blipFill rotWithShape="1">
          <a:blip r:embed="rId3">
            <a:extLst>
              <a:ext uri="{28A0092B-C50C-407E-A947-70E740481C1C}">
                <a14:useLocalDpi xmlns:a14="http://schemas.microsoft.com/office/drawing/2010/main" val="0"/>
              </a:ext>
            </a:extLst>
          </a:blip>
          <a:srcRect l="23786" r="20408"/>
          <a:stretch/>
        </p:blipFill>
        <p:spPr>
          <a:xfrm>
            <a:off x="7554139" y="2174242"/>
            <a:ext cx="3336989" cy="3124351"/>
          </a:xfrm>
          <a:prstGeom prst="rect">
            <a:avLst/>
          </a:prstGeom>
        </p:spPr>
      </p:pic>
      <p:graphicFrame>
        <p:nvGraphicFramePr>
          <p:cNvPr id="7" name="Content Placeholder 2">
            <a:extLst>
              <a:ext uri="{FF2B5EF4-FFF2-40B4-BE49-F238E27FC236}">
                <a16:creationId xmlns:a16="http://schemas.microsoft.com/office/drawing/2014/main" id="{E82B7862-235E-98BF-803B-523041792E64}"/>
              </a:ext>
            </a:extLst>
          </p:cNvPr>
          <p:cNvGraphicFramePr>
            <a:graphicFrameLocks noGrp="1"/>
          </p:cNvGraphicFramePr>
          <p:nvPr>
            <p:ph idx="1"/>
            <p:extLst>
              <p:ext uri="{D42A27DB-BD31-4B8C-83A1-F6EECF244321}">
                <p14:modId xmlns:p14="http://schemas.microsoft.com/office/powerpoint/2010/main" val="1269036126"/>
              </p:ext>
            </p:extLst>
          </p:nvPr>
        </p:nvGraphicFramePr>
        <p:xfrm>
          <a:off x="1451579" y="2017765"/>
          <a:ext cx="5435733" cy="3450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32225674"/>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210B3-A6CC-4F53-9D9A-A09EB26A8CB5}"/>
              </a:ext>
            </a:extLst>
          </p:cNvPr>
          <p:cNvSpPr>
            <a:spLocks noGrp="1"/>
          </p:cNvSpPr>
          <p:nvPr>
            <p:ph type="title"/>
          </p:nvPr>
        </p:nvSpPr>
        <p:spPr/>
        <p:txBody>
          <a:bodyPr>
            <a:normAutofit/>
          </a:bodyPr>
          <a:lstStyle/>
          <a:p>
            <a:pPr algn="ctr"/>
            <a:r>
              <a:rPr lang="en-IN" sz="4000" b="1" dirty="0">
                <a:latin typeface="Abadi" panose="020B0604020104020204" pitchFamily="34" charset="0"/>
              </a:rPr>
              <a:t>references</a:t>
            </a:r>
          </a:p>
        </p:txBody>
      </p:sp>
      <p:sp>
        <p:nvSpPr>
          <p:cNvPr id="3" name="Content Placeholder 2">
            <a:extLst>
              <a:ext uri="{FF2B5EF4-FFF2-40B4-BE49-F238E27FC236}">
                <a16:creationId xmlns:a16="http://schemas.microsoft.com/office/drawing/2014/main" id="{990B307F-15D0-49FB-8729-5154BE84FAE4}"/>
              </a:ext>
            </a:extLst>
          </p:cNvPr>
          <p:cNvSpPr>
            <a:spLocks noGrp="1"/>
          </p:cNvSpPr>
          <p:nvPr>
            <p:ph idx="1"/>
          </p:nvPr>
        </p:nvSpPr>
        <p:spPr/>
        <p:txBody>
          <a:bodyPr anchor="ctr">
            <a:normAutofit fontScale="92500" lnSpcReduction="10000"/>
          </a:bodyPr>
          <a:lstStyle/>
          <a:p>
            <a:pPr algn="just"/>
            <a:r>
              <a:rPr lang="en-US" sz="2800" dirty="0">
                <a:latin typeface="Abadi" panose="020B0604020104020204" pitchFamily="34" charset="0"/>
              </a:rPr>
              <a:t>Alexander, A., Martin, D.P., </a:t>
            </a:r>
            <a:r>
              <a:rPr lang="en-US" sz="2800" dirty="0" err="1">
                <a:latin typeface="Abadi" panose="020B0604020104020204" pitchFamily="34" charset="0"/>
              </a:rPr>
              <a:t>Manolchev</a:t>
            </a:r>
            <a:r>
              <a:rPr lang="en-US" sz="2800" dirty="0">
                <a:latin typeface="Abadi" panose="020B0604020104020204" pitchFamily="34" charset="0"/>
              </a:rPr>
              <a:t>, C. and Miller, K., 2020. University–industry collaboration: using meta-rules to overcome barriers to knowledge transfer. The Journal of Technology Transfer, 45(2), pp.371-392.</a:t>
            </a:r>
          </a:p>
          <a:p>
            <a:pPr algn="just"/>
            <a:r>
              <a:rPr lang="en-US" sz="2800" dirty="0" err="1">
                <a:latin typeface="Abadi" panose="020B0604020104020204" pitchFamily="34" charset="0"/>
              </a:rPr>
              <a:t>Auschra</a:t>
            </a:r>
            <a:r>
              <a:rPr lang="en-US" sz="2800" dirty="0">
                <a:latin typeface="Abadi" panose="020B0604020104020204" pitchFamily="34" charset="0"/>
              </a:rPr>
              <a:t>, C., 2018. Barriers to the integration of care in inter-</a:t>
            </a:r>
            <a:r>
              <a:rPr lang="en-US" sz="2800" dirty="0" err="1">
                <a:latin typeface="Abadi" panose="020B0604020104020204" pitchFamily="34" charset="0"/>
              </a:rPr>
              <a:t>organisational</a:t>
            </a:r>
            <a:r>
              <a:rPr lang="en-US" sz="2800" dirty="0">
                <a:latin typeface="Abadi" panose="020B0604020104020204" pitchFamily="34" charset="0"/>
              </a:rPr>
              <a:t> settings: a literature review. International journal of integrated care, 18(1).</a:t>
            </a:r>
          </a:p>
        </p:txBody>
      </p:sp>
    </p:spTree>
    <p:extLst>
      <p:ext uri="{BB962C8B-B14F-4D97-AF65-F5344CB8AC3E}">
        <p14:creationId xmlns:p14="http://schemas.microsoft.com/office/powerpoint/2010/main" val="3062415907"/>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Freeform: Shape 21">
            <a:extLst>
              <a:ext uri="{FF2B5EF4-FFF2-40B4-BE49-F238E27FC236}">
                <a16:creationId xmlns:a16="http://schemas.microsoft.com/office/drawing/2014/main" id="{91C2F78B-DEE8-4195-A196-DFC51BDAD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23">
            <a:extLst>
              <a:ext uri="{FF2B5EF4-FFF2-40B4-BE49-F238E27FC236}">
                <a16:creationId xmlns:a16="http://schemas.microsoft.com/office/drawing/2014/main" id="{A1D79D08-4BE8-4799-BE09-5078DFEE2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33" name="Straight Connector 25">
            <a:extLst>
              <a:ext uri="{FF2B5EF4-FFF2-40B4-BE49-F238E27FC236}">
                <a16:creationId xmlns:a16="http://schemas.microsoft.com/office/drawing/2014/main" id="{C95D65A1-16CB-407F-993F-2A6D59BCC0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4" name="Rectangle 27">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403960" y="90060"/>
            <a:ext cx="6828877" cy="786790"/>
          </a:xfrm>
        </p:spPr>
        <p:txBody>
          <a:bodyPr vert="horz" lIns="91440" tIns="45720" rIns="91440" bIns="45720" rtlCol="0" anchor="ctr">
            <a:normAutofit fontScale="90000"/>
          </a:bodyPr>
          <a:lstStyle/>
          <a:p>
            <a:r>
              <a:rPr lang="en-US" sz="2400" kern="1200" dirty="0">
                <a:latin typeface="+mj-lt"/>
                <a:ea typeface="+mj-ea"/>
                <a:cs typeface="+mj-cs"/>
              </a:rPr>
              <a:t>The channels of communication</a:t>
            </a:r>
          </a:p>
        </p:txBody>
      </p:sp>
      <p:sp>
        <p:nvSpPr>
          <p:cNvPr id="3" name="Subtitle 2"/>
          <p:cNvSpPr>
            <a:spLocks noGrp="1"/>
          </p:cNvSpPr>
          <p:nvPr>
            <p:ph type="subTitle" idx="1"/>
          </p:nvPr>
        </p:nvSpPr>
        <p:spPr>
          <a:xfrm>
            <a:off x="370561" y="870658"/>
            <a:ext cx="6212042" cy="5980034"/>
          </a:xfrm>
        </p:spPr>
        <p:txBody>
          <a:bodyPr vert="horz" lIns="91440" tIns="45720" rIns="91440" bIns="45720" rtlCol="0" anchor="t">
            <a:noAutofit/>
          </a:bodyPr>
          <a:lstStyle/>
          <a:p>
            <a:pPr>
              <a:lnSpc>
                <a:spcPct val="110000"/>
              </a:lnSpc>
            </a:pPr>
            <a:r>
              <a:rPr lang="en-US" sz="1600" dirty="0"/>
              <a:t>Apple has 3 main channels of communication.</a:t>
            </a:r>
          </a:p>
          <a:p>
            <a:pPr>
              <a:lnSpc>
                <a:spcPct val="110000"/>
              </a:lnSpc>
            </a:pPr>
            <a:r>
              <a:rPr lang="en-US" sz="1600" dirty="0"/>
              <a:t>These 3 are : The Informal Channel (TIC), the formal channel (TFC) and the unofficial channel (TUC).</a:t>
            </a:r>
          </a:p>
          <a:p>
            <a:pPr>
              <a:lnSpc>
                <a:spcPct val="110000"/>
              </a:lnSpc>
            </a:pPr>
            <a:r>
              <a:rPr lang="en-US" sz="1600" dirty="0"/>
              <a:t>TIC -  involves the communication within the official organizational hierarchy that transmits directions, procedures, policies, and goals.</a:t>
            </a:r>
          </a:p>
          <a:p>
            <a:pPr>
              <a:lnSpc>
                <a:spcPct val="110000"/>
              </a:lnSpc>
            </a:pPr>
            <a:r>
              <a:rPr lang="en-US" sz="1600" dirty="0"/>
              <a:t>TFC - encompasses the communication that is passed outside the prescribed organizational structure with the aim of filling organizational gaps, handling one-time situations, and maintaining various departments’ linkages.</a:t>
            </a:r>
          </a:p>
          <a:p>
            <a:pPr>
              <a:lnSpc>
                <a:spcPct val="110000"/>
              </a:lnSpc>
            </a:pPr>
            <a:r>
              <a:rPr lang="en-US" sz="1600" dirty="0"/>
              <a:t>TUC - deals with interpersonal communication among, or within an organization’s social structure.</a:t>
            </a:r>
          </a:p>
          <a:p>
            <a:pPr>
              <a:lnSpc>
                <a:spcPct val="110000"/>
              </a:lnSpc>
            </a:pPr>
            <a:r>
              <a:rPr lang="en-US" sz="1600" dirty="0"/>
              <a:t>The management of Apple Company uses both the formal and informal channels of communication to manage its employees and customers as well as implement its policies.</a:t>
            </a:r>
          </a:p>
          <a:p>
            <a:pPr>
              <a:lnSpc>
                <a:spcPct val="110000"/>
              </a:lnSpc>
            </a:pPr>
            <a:r>
              <a:rPr lang="en-US" sz="1600" dirty="0"/>
              <a:t>Reference – Wikipedia </a:t>
            </a:r>
          </a:p>
          <a:p>
            <a:pPr>
              <a:lnSpc>
                <a:spcPct val="110000"/>
              </a:lnSpc>
            </a:pPr>
            <a:r>
              <a:rPr lang="en-US" sz="1600" dirty="0"/>
              <a:t>Alys Oksana </a:t>
            </a:r>
            <a:r>
              <a:rPr lang="en-US" sz="1600" dirty="0" err="1"/>
              <a:t>Bosneac</a:t>
            </a:r>
            <a:r>
              <a:rPr lang="en-US" sz="1600" dirty="0"/>
              <a:t> </a:t>
            </a:r>
          </a:p>
          <a:p>
            <a:pPr>
              <a:lnSpc>
                <a:spcPct val="110000"/>
              </a:lnSpc>
            </a:pPr>
            <a:r>
              <a:rPr lang="en-US" sz="1600" dirty="0"/>
              <a:t>2113970</a:t>
            </a:r>
          </a:p>
        </p:txBody>
      </p:sp>
      <p:pic>
        <p:nvPicPr>
          <p:cNvPr id="4" name="Picture 3" descr="A 3D pattern of ring shapes connected by lines">
            <a:extLst>
              <a:ext uri="{FF2B5EF4-FFF2-40B4-BE49-F238E27FC236}">
                <a16:creationId xmlns:a16="http://schemas.microsoft.com/office/drawing/2014/main" id="{A2F0C090-95F4-F1DB-CD9B-019D56741638}"/>
              </a:ext>
            </a:extLst>
          </p:cNvPr>
          <p:cNvPicPr>
            <a:picLocks noChangeAspect="1"/>
          </p:cNvPicPr>
          <p:nvPr/>
        </p:nvPicPr>
        <p:blipFill rotWithShape="1">
          <a:blip r:embed="rId2">
            <a:alphaModFix/>
          </a:blip>
          <a:srcRect l="3462" r="39846"/>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1473186044"/>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randombar(horizont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5.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5</Notes>
  <HiddenSlides>0</HiddenSlides>
  <MMClips>0</MMClips>
  <ScaleCrop>false</ScaleCrop>
  <HeadingPairs>
    <vt:vector size="4" baseType="variant">
      <vt:variant>
        <vt:lpstr>Theme</vt:lpstr>
      </vt:variant>
      <vt:variant>
        <vt:i4>5</vt:i4>
      </vt:variant>
      <vt:variant>
        <vt:lpstr>Slide Titles</vt:lpstr>
      </vt:variant>
      <vt:variant>
        <vt:i4>14</vt:i4>
      </vt:variant>
    </vt:vector>
  </HeadingPairs>
  <TitlesOfParts>
    <vt:vector size="19" baseType="lpstr">
      <vt:lpstr>office theme</vt:lpstr>
      <vt:lpstr>Madison</vt:lpstr>
      <vt:lpstr>Office Theme</vt:lpstr>
      <vt:lpstr>Gallery</vt:lpstr>
      <vt:lpstr>RegattaVTI</vt:lpstr>
      <vt:lpstr>Module: Affective teamwork and communication </vt:lpstr>
      <vt:lpstr>Strategies for effective communication in a business setting</vt:lpstr>
      <vt:lpstr>What is the benefit of effective communication at business.</vt:lpstr>
      <vt:lpstr>PowerPoint Presentation</vt:lpstr>
      <vt:lpstr>BMSW4002</vt:lpstr>
      <vt:lpstr>Grapevine Communication</vt:lpstr>
      <vt:lpstr>Grapevine Advantage to Apple</vt:lpstr>
      <vt:lpstr>Crosswise or Diagonal communciation </vt:lpstr>
      <vt:lpstr>How Apple can use Diagonal Communication</vt:lpstr>
      <vt:lpstr>References</vt:lpstr>
      <vt:lpstr>BMSW4002 Effective Team Working and Communication</vt:lpstr>
      <vt:lpstr>The types of barriers that can prevent effective communication between the organisation and their external stakeholders</vt:lpstr>
      <vt:lpstr>references</vt:lpstr>
      <vt:lpstr>The channels of communication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cp:revision>
  <dcterms:created xsi:type="dcterms:W3CDTF">2022-03-26T10:47:02Z</dcterms:created>
  <dcterms:modified xsi:type="dcterms:W3CDTF">2022-03-26T10:51:11Z</dcterms:modified>
</cp:coreProperties>
</file>