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0" r:id="rId1"/>
  </p:sldMasterIdLst>
  <p:notesMasterIdLst>
    <p:notesMasterId r:id="rId11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8" r:id="rId9"/>
    <p:sldId id="25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DE0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369" autoAdjust="0"/>
  </p:normalViewPr>
  <p:slideViewPr>
    <p:cSldViewPr snapToGrid="0" showGuides="1">
      <p:cViewPr varScale="1">
        <p:scale>
          <a:sx n="56" d="100"/>
          <a:sy n="56" d="100"/>
        </p:scale>
        <p:origin x="774" y="60"/>
      </p:cViewPr>
      <p:guideLst>
        <p:guide orient="horz" pos="218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DDDA55-B99E-416A-A8D9-B2E489E692F8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E3F1BF-06CA-4839-974B-787A661A72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726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2881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795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06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11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212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061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4903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4358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E3F1BF-06CA-4839-974B-787A661A72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646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705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886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790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940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423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66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136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872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203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07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377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2370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845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7690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568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403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945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EDB82AE-8EED-4C59-B8CD-496A3BE48E81}" type="datetimeFigureOut">
              <a:rPr lang="en-US" smtClean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513989-A63C-4B50-BC36-D02B95F2DF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7395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1" r:id="rId1"/>
    <p:sldLayoutId id="2147484042" r:id="rId2"/>
    <p:sldLayoutId id="2147484043" r:id="rId3"/>
    <p:sldLayoutId id="2147484044" r:id="rId4"/>
    <p:sldLayoutId id="2147484045" r:id="rId5"/>
    <p:sldLayoutId id="2147484046" r:id="rId6"/>
    <p:sldLayoutId id="2147484047" r:id="rId7"/>
    <p:sldLayoutId id="2147484048" r:id="rId8"/>
    <p:sldLayoutId id="2147484049" r:id="rId9"/>
    <p:sldLayoutId id="2147484050" r:id="rId10"/>
    <p:sldLayoutId id="2147484051" r:id="rId11"/>
    <p:sldLayoutId id="2147484052" r:id="rId12"/>
    <p:sldLayoutId id="2147484053" r:id="rId13"/>
    <p:sldLayoutId id="2147484054" r:id="rId14"/>
    <p:sldLayoutId id="2147484055" r:id="rId15"/>
    <p:sldLayoutId id="2147484056" r:id="rId16"/>
    <p:sldLayoutId id="21474840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2935602" y="1004828"/>
            <a:ext cx="61236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Academic And Employability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C506C2-F78C-4025-ABA4-A2A77E24ABC1}"/>
              </a:ext>
            </a:extLst>
          </p:cNvPr>
          <p:cNvSpPr txBox="1"/>
          <p:nvPr/>
        </p:nvSpPr>
        <p:spPr>
          <a:xfrm>
            <a:off x="253409" y="2934586"/>
            <a:ext cx="1168518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US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 The "employability skills“ term describes the person’s abilities that go beyond education and work experience </a:t>
            </a:r>
            <a:r>
              <a:rPr lang="en-GB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(Bhasin, 2022). </a:t>
            </a:r>
            <a:r>
              <a:rPr lang="en-US" sz="2000" dirty="0"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US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mployability skills are adaptable abilities helpful in almost every job. They imply acquiring skills, knowledge, or attitudes that make you more desirable to employers.</a:t>
            </a:r>
            <a:r>
              <a:rPr lang="en-GB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dirty="0"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he balance careers, 2022)</a:t>
            </a:r>
            <a:r>
              <a:rPr lang="en-GB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US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 Commercial awareness, teamwork, communication, motivation, perseverance, problem-solving, organization, working under pressure, persuasion, confidence are some of the most typical employability skills that employers look for in a person.</a:t>
            </a:r>
            <a:r>
              <a:rPr lang="en-US" sz="2000" dirty="0"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Indeed, 2022)</a:t>
            </a:r>
            <a:r>
              <a:rPr lang="en-GB" sz="2000" dirty="0">
                <a:effectLst/>
                <a:latin typeface="Calibri (Body)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dirty="0">
              <a:latin typeface="Calibri (Body)"/>
            </a:endParaRPr>
          </a:p>
        </p:txBody>
      </p:sp>
    </p:spTree>
    <p:extLst>
      <p:ext uri="{BB962C8B-B14F-4D97-AF65-F5344CB8AC3E}">
        <p14:creationId xmlns:p14="http://schemas.microsoft.com/office/powerpoint/2010/main" val="3001262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4707737" y="213625"/>
            <a:ext cx="277652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</a:t>
            </a:r>
          </a:p>
        </p:txBody>
      </p:sp>
      <p:pic>
        <p:nvPicPr>
          <p:cNvPr id="1026" name="Picture 2" descr="Here's How to Write an Introduction (Examples and Tips) | Grammarly">
            <a:extLst>
              <a:ext uri="{FF2B5EF4-FFF2-40B4-BE49-F238E27FC236}">
                <a16:creationId xmlns:a16="http://schemas.microsoft.com/office/drawing/2014/main" id="{0E993BBF-0397-4D06-BD4A-5625C7F7F0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459" y="1653656"/>
            <a:ext cx="4740876" cy="249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66362" y="1594244"/>
            <a:ext cx="6096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I'll go into more detail in this presentation on a certain company area I have my observation on for the future.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In this presentation, I'll do a SWOT analysis to identify my ability deficiencies, and leverage my weaknesses into strengths (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Verma, S. ,2018).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26668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3179883" y="213625"/>
            <a:ext cx="58322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future business/sectors</a:t>
            </a:r>
          </a:p>
        </p:txBody>
      </p:sp>
      <p:pic>
        <p:nvPicPr>
          <p:cNvPr id="2050" name="Picture 2" descr="The Ultimate Guide to Digital Marketing">
            <a:extLst>
              <a:ext uri="{FF2B5EF4-FFF2-40B4-BE49-F238E27FC236}">
                <a16:creationId xmlns:a16="http://schemas.microsoft.com/office/drawing/2014/main" id="{30B314B8-D3AF-42AC-96F8-F3E875651A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24" y="2346607"/>
            <a:ext cx="5239037" cy="275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61257" y="1881725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My dream is to own a company in the field of digital marketing where I can provide my clients a one-stop shop for all things related to digital marketing (</a:t>
            </a:r>
            <a:r>
              <a:rPr lang="en-GB" sz="2000" dirty="0" err="1"/>
              <a:t>Bala</a:t>
            </a:r>
            <a:r>
              <a:rPr lang="en-GB" sz="2000" dirty="0"/>
              <a:t> et al, 2018).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My future company will provide a wide range of services to my customers, and they won't need to go elsewhere to take advantage of any relevant extra services.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87521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1829449" y="213625"/>
            <a:ext cx="85331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current available skills for this sector</a:t>
            </a:r>
          </a:p>
        </p:txBody>
      </p:sp>
      <p:pic>
        <p:nvPicPr>
          <p:cNvPr id="3074" name="Picture 2" descr="Top 20 Must-Have Skills to Put on Your Resume | FlexJobs">
            <a:extLst>
              <a:ext uri="{FF2B5EF4-FFF2-40B4-BE49-F238E27FC236}">
                <a16:creationId xmlns:a16="http://schemas.microsoft.com/office/drawing/2014/main" id="{B72DA03D-A1CE-4BC9-966E-160E8142F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270" y="2122784"/>
            <a:ext cx="5239266" cy="261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41985" y="1862941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I currently have some technical knowledge in digital marketing, video marketing, and content marketing.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In addition, I have excellent technical, intrapersonal and motivational skills.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These skills will enable me to create a company that provides  the particular requirements of my customers (Hanlon, 2021).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3732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476242" y="419242"/>
            <a:ext cx="1123951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required future skills for this sector that need to improve</a:t>
            </a:r>
          </a:p>
        </p:txBody>
      </p:sp>
      <p:pic>
        <p:nvPicPr>
          <p:cNvPr id="4098" name="Picture 2" descr="NASSCOM FutureSkills: Homepage">
            <a:extLst>
              <a:ext uri="{FF2B5EF4-FFF2-40B4-BE49-F238E27FC236}">
                <a16:creationId xmlns:a16="http://schemas.microsoft.com/office/drawing/2014/main" id="{76249986-E743-4750-942B-A3076B299E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830" y="2033275"/>
            <a:ext cx="5121927" cy="279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9324" y="1760194"/>
            <a:ext cx="6096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/>
              <a:t>Some of my skills that are applicable to businesses that use digital marketing need to be developed. I need to gain more insight into data analytics, comprehend user interface and user experience</a:t>
            </a:r>
            <a:r>
              <a:rPr lang="en-GB" sz="2000" dirty="0"/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 I also need to concentrate on honing my teamwork, leadership, and time management abilities as well as persuasive and teamwork skills (</a:t>
            </a:r>
            <a:r>
              <a:rPr lang="en-GB" sz="2000" dirty="0" err="1"/>
              <a:t>Slavova</a:t>
            </a:r>
            <a:r>
              <a:rPr lang="en-GB" sz="2000" dirty="0"/>
              <a:t>, 2018).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7831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476242" y="267678"/>
            <a:ext cx="1123951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personal SWOT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0C27AD-4CB3-441B-B685-0266FF1C8BB4}"/>
              </a:ext>
            </a:extLst>
          </p:cNvPr>
          <p:cNvSpPr txBox="1"/>
          <p:nvPr/>
        </p:nvSpPr>
        <p:spPr>
          <a:xfrm>
            <a:off x="614749" y="1101767"/>
            <a:ext cx="6811662" cy="5430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b="1" i="1" strike="noStrike" dirty="0">
                <a:effectLst/>
                <a:latin typeface="Arial" panose="020B0604020202020204" pitchFamily="34" charset="0"/>
              </a:rPr>
              <a:t>Strengths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Online marketing expertise</a:t>
            </a: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Interpersonal abilities</a:t>
            </a: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Knowledge of the market</a:t>
            </a: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Abilities in motivation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b="1" i="1" strike="noStrike" dirty="0">
                <a:effectLst/>
                <a:latin typeface="Arial" panose="020B0604020202020204" pitchFamily="34" charset="0"/>
              </a:rPr>
              <a:t>Weaknesses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Lack of leadership ability</a:t>
            </a: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Inadequate time management</a:t>
            </a: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Not being able to persuade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Communication abilities</a:t>
            </a: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Being a poor team player (</a:t>
            </a:r>
            <a:r>
              <a:rPr lang="en-GB" sz="2000" dirty="0" err="1"/>
              <a:t>Ahmadizad</a:t>
            </a:r>
            <a:r>
              <a:rPr lang="en-GB" sz="2000" dirty="0"/>
              <a:t> et al, 2020).</a:t>
            </a:r>
            <a:endParaRPr lang="en-US" sz="2000" dirty="0"/>
          </a:p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2000" b="1" i="1" u="sng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br>
              <a:rPr lang="en-US" sz="2000" dirty="0"/>
            </a:br>
            <a:endParaRPr lang="en-US" sz="2000" dirty="0"/>
          </a:p>
        </p:txBody>
      </p:sp>
      <p:pic>
        <p:nvPicPr>
          <p:cNvPr id="5122" name="Picture 2" descr="SWOT analysis - Wikipedia">
            <a:extLst>
              <a:ext uri="{FF2B5EF4-FFF2-40B4-BE49-F238E27FC236}">
                <a16:creationId xmlns:a16="http://schemas.microsoft.com/office/drawing/2014/main" id="{6833994A-A037-4B52-8910-8EA8D861C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495" y="1050324"/>
            <a:ext cx="4228756" cy="47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690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476242" y="267678"/>
            <a:ext cx="1123951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personal SWOT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0C27AD-4CB3-441B-B685-0266FF1C8BB4}"/>
              </a:ext>
            </a:extLst>
          </p:cNvPr>
          <p:cNvSpPr txBox="1"/>
          <p:nvPr/>
        </p:nvSpPr>
        <p:spPr>
          <a:xfrm>
            <a:off x="625381" y="1293153"/>
            <a:ext cx="11239515" cy="5009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i="1" strike="noStrike" dirty="0">
                <a:effectLst/>
                <a:latin typeface="Arial" panose="020B0604020202020204" pitchFamily="34" charset="0"/>
              </a:rPr>
              <a:t>Opportunities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Knowing my priorities and making wiser choices</a:t>
            </a: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Establishing excellent rapport with important people</a:t>
            </a: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Keeping my team inspired (</a:t>
            </a:r>
            <a:r>
              <a:rPr lang="en-GB" sz="2400" dirty="0" err="1"/>
              <a:t>Bala</a:t>
            </a:r>
            <a:r>
              <a:rPr lang="en-GB" sz="2400" dirty="0"/>
              <a:t> et al, 2018).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An increase in IT utilisation implies a grow in customers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i="1" strike="noStrike" dirty="0">
                <a:effectLst/>
                <a:latin typeface="Arial" panose="020B0604020202020204" pitchFamily="34" charset="0"/>
              </a:rPr>
              <a:t>Threats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Competitors</a:t>
            </a: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Failing to satisfy my customers' deadlines</a:t>
            </a: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Attempting to do it alone and adversely altering the outcomes (</a:t>
            </a:r>
            <a:r>
              <a:rPr lang="en-GB" sz="2400" dirty="0" err="1"/>
              <a:t>Saura</a:t>
            </a:r>
            <a:r>
              <a:rPr lang="en-GB" sz="2400" dirty="0"/>
              <a:t>, 2021).</a:t>
            </a:r>
            <a:endParaRPr lang="en-US" sz="2400" dirty="0"/>
          </a:p>
          <a:p>
            <a:pPr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2400" b="1" i="1" u="sng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446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476242" y="267678"/>
            <a:ext cx="1123951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</a:t>
            </a:r>
          </a:p>
        </p:txBody>
      </p:sp>
      <p:pic>
        <p:nvPicPr>
          <p:cNvPr id="8194" name="Picture 2" descr="10 Tips on How to Write a Conclusion">
            <a:extLst>
              <a:ext uri="{FF2B5EF4-FFF2-40B4-BE49-F238E27FC236}">
                <a16:creationId xmlns:a16="http://schemas.microsoft.com/office/drawing/2014/main" id="{38B072BD-4099-4A39-B0F3-CD9C072F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820" y="1421865"/>
            <a:ext cx="5379412" cy="358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76242" y="1716652"/>
            <a:ext cx="519884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Employability skills are not just about academic skills, but also about relevant and usable skills such as marketing information skills, digital skills or decision making skills.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There are necessary skills that I need to keep developing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Finally, for this company I need both the skills mentioned before as well as opportunities to access relevant training.</a:t>
            </a:r>
          </a:p>
        </p:txBody>
      </p:sp>
    </p:spTree>
    <p:extLst>
      <p:ext uri="{BB962C8B-B14F-4D97-AF65-F5344CB8AC3E}">
        <p14:creationId xmlns:p14="http://schemas.microsoft.com/office/powerpoint/2010/main" val="1431517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3B0435A-8AE8-42BF-A0DF-9576A0161506}"/>
              </a:ext>
            </a:extLst>
          </p:cNvPr>
          <p:cNvSpPr/>
          <p:nvPr/>
        </p:nvSpPr>
        <p:spPr>
          <a:xfrm>
            <a:off x="4859603" y="213625"/>
            <a:ext cx="24727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E5DF03-2B10-4FE4-925B-D1CBF1D484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54123"/>
            <a:ext cx="12192000" cy="5225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0525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545</Words>
  <Application>Microsoft Office PowerPoint</Application>
  <PresentationFormat>Widescreen</PresentationFormat>
  <Paragraphs>64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 (Body)</vt:lpstr>
      <vt:lpstr>Arial</vt:lpstr>
      <vt:lpstr>Calibri</vt:lpstr>
      <vt:lpstr>Calibri Light</vt:lpstr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Manjula Sivasatkunanathan</dc:creator>
  <cp:lastModifiedBy>Manjula Sivasatkunanathan</cp:lastModifiedBy>
  <cp:revision>5</cp:revision>
  <dcterms:created xsi:type="dcterms:W3CDTF">2022-04-18T14:53:47Z</dcterms:created>
  <dcterms:modified xsi:type="dcterms:W3CDTF">2022-08-14T09:08:21Z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657606</vt:lpwstr>
  </property>
  <property fmtid="{D5CDD505-2E9C-101B-9397-08002B2CF9AE}" pid="3" name="NXPowerLiteSettings">
    <vt:lpwstr>E700052003A000</vt:lpwstr>
  </property>
  <property fmtid="{D5CDD505-2E9C-101B-9397-08002B2CF9AE}" pid="4" name="NXPowerLiteVersion">
    <vt:lpwstr>D9.1.2</vt:lpwstr>
  </property>
</Properties>
</file>